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6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7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4"/>
    <p:sldMasterId id="2147484155" r:id="rId5"/>
    <p:sldMasterId id="2147483846" r:id="rId6"/>
    <p:sldMasterId id="2147483719" r:id="rId7"/>
    <p:sldMasterId id="2147483712" r:id="rId8"/>
    <p:sldMasterId id="2147483809" r:id="rId9"/>
    <p:sldMasterId id="2147484817" r:id="rId10"/>
    <p:sldMasterId id="2147484835" r:id="rId11"/>
  </p:sldMasterIdLst>
  <p:notesMasterIdLst>
    <p:notesMasterId r:id="rId39"/>
  </p:notesMasterIdLst>
  <p:handoutMasterIdLst>
    <p:handoutMasterId r:id="rId40"/>
  </p:handoutMasterIdLst>
  <p:sldIdLst>
    <p:sldId id="2147480983" r:id="rId12"/>
    <p:sldId id="258" r:id="rId13"/>
    <p:sldId id="268" r:id="rId14"/>
    <p:sldId id="2147481093" r:id="rId15"/>
    <p:sldId id="2147481094" r:id="rId16"/>
    <p:sldId id="2147481095" r:id="rId17"/>
    <p:sldId id="4978" r:id="rId18"/>
    <p:sldId id="5161" r:id="rId19"/>
    <p:sldId id="5027" r:id="rId20"/>
    <p:sldId id="4832" r:id="rId21"/>
    <p:sldId id="5018" r:id="rId22"/>
    <p:sldId id="1539" r:id="rId23"/>
    <p:sldId id="2147474204" r:id="rId24"/>
    <p:sldId id="2147474203" r:id="rId25"/>
    <p:sldId id="1532" r:id="rId26"/>
    <p:sldId id="1541" r:id="rId27"/>
    <p:sldId id="1552" r:id="rId28"/>
    <p:sldId id="2147481098" r:id="rId29"/>
    <p:sldId id="2147474207" r:id="rId30"/>
    <p:sldId id="2147480945" r:id="rId31"/>
    <p:sldId id="2147481096" r:id="rId32"/>
    <p:sldId id="2147481097" r:id="rId33"/>
    <p:sldId id="2147481099" r:id="rId34"/>
    <p:sldId id="2147481092" r:id="rId35"/>
    <p:sldId id="2147308866" r:id="rId36"/>
    <p:sldId id="2147376485" r:id="rId37"/>
    <p:sldId id="2147481091" r:id="rId38"/>
  </p:sldIdLst>
  <p:sldSz cx="12192000" cy="685800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633"/>
    <a:srgbClr val="2C79D6"/>
    <a:srgbClr val="F7981C"/>
    <a:srgbClr val="68A0D8"/>
    <a:srgbClr val="182143"/>
    <a:srgbClr val="125E71"/>
    <a:srgbClr val="282688"/>
    <a:srgbClr val="201E6A"/>
    <a:srgbClr val="BFE7FF"/>
    <a:srgbClr val="738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3"/>
    <p:restoredTop sz="94694"/>
  </p:normalViewPr>
  <p:slideViewPr>
    <p:cSldViewPr snapToGrid="0">
      <p:cViewPr varScale="1">
        <p:scale>
          <a:sx n="121" d="100"/>
          <a:sy n="121" d="100"/>
        </p:scale>
        <p:origin x="100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cD\Dropbox\Atempo\Sales\Business%20Reviews\QBR%202024\Chiffres%2024030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cD\Dropbox\Atempo\Sales\Business%20Reviews\QBR%202024\Chiffres%2024030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Q1 - R/O</a:t>
            </a:r>
            <a:r>
              <a:rPr lang="en-US" baseline="0"/>
              <a:t> SMB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Feuil1!$J$9</c:f>
              <c:strCache>
                <c:ptCount val="1"/>
                <c:pt idx="0">
                  <c:v>Budget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Feuil1!$K$8:$N$8</c:f>
              <c:strCach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Total</c:v>
                </c:pt>
              </c:strCache>
            </c:strRef>
          </c:cat>
          <c:val>
            <c:numRef>
              <c:f>Feuil1!$K$9:$N$9</c:f>
              <c:numCache>
                <c:formatCode>_-* #\ ##0_-;\-* #\ ##0_-;_-* "-"??_-;_-@_-</c:formatCode>
                <c:ptCount val="4"/>
                <c:pt idx="0">
                  <c:v>232.5</c:v>
                </c:pt>
                <c:pt idx="1">
                  <c:v>232.5</c:v>
                </c:pt>
                <c:pt idx="2">
                  <c:v>465</c:v>
                </c:pt>
                <c:pt idx="3" formatCode="#,##0">
                  <c:v>930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20-47BE-A1D1-111F22C77BC0}"/>
            </c:ext>
          </c:extLst>
        </c:ser>
        <c:ser>
          <c:idx val="1"/>
          <c:order val="1"/>
          <c:tx>
            <c:strRef>
              <c:f>Feuil1!$J$10</c:f>
              <c:strCache>
                <c:ptCount val="1"/>
                <c:pt idx="0">
                  <c:v>Réalisé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Feuil1!$K$8:$N$8</c:f>
              <c:strCach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Total</c:v>
                </c:pt>
              </c:strCache>
            </c:strRef>
          </c:cat>
          <c:val>
            <c:numRef>
              <c:f>Feuil1!$K$10:$N$10</c:f>
              <c:numCache>
                <c:formatCode>#,##0</c:formatCode>
                <c:ptCount val="4"/>
                <c:pt idx="0">
                  <c:v>241.51</c:v>
                </c:pt>
                <c:pt idx="1">
                  <c:v>176</c:v>
                </c:pt>
                <c:pt idx="3">
                  <c:v>417.51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20-47BE-A1D1-111F22C77B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76301888"/>
        <c:axId val="564120720"/>
      </c:barChart>
      <c:catAx>
        <c:axId val="157630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4120720"/>
        <c:crosses val="autoZero"/>
        <c:auto val="1"/>
        <c:lblAlgn val="ctr"/>
        <c:lblOffset val="100"/>
        <c:noMultiLvlLbl val="0"/>
      </c:catAx>
      <c:valAx>
        <c:axId val="564120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76301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Q1 - R/O</a:t>
            </a:r>
            <a:r>
              <a:rPr lang="en-US" baseline="0"/>
              <a:t> ILB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Feuil1!$J$13</c:f>
              <c:strCache>
                <c:ptCount val="1"/>
                <c:pt idx="0">
                  <c:v>Budget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Feuil1!$K$12:$N$12</c:f>
              <c:strCach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Total</c:v>
                </c:pt>
              </c:strCache>
            </c:strRef>
          </c:cat>
          <c:val>
            <c:numRef>
              <c:f>Feuil1!$K$13:$N$13</c:f>
              <c:numCache>
                <c:formatCode>#,##0</c:formatCode>
                <c:ptCount val="4"/>
                <c:pt idx="0">
                  <c:v>504.16775000000001</c:v>
                </c:pt>
                <c:pt idx="1">
                  <c:v>504.16775000000001</c:v>
                </c:pt>
                <c:pt idx="2">
                  <c:v>1008.3355</c:v>
                </c:pt>
                <c:pt idx="3">
                  <c:v>2016.671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39-4604-9CA2-59E7FDEAB630}"/>
            </c:ext>
          </c:extLst>
        </c:ser>
        <c:ser>
          <c:idx val="1"/>
          <c:order val="1"/>
          <c:tx>
            <c:strRef>
              <c:f>Feuil1!$J$14</c:f>
              <c:strCache>
                <c:ptCount val="1"/>
                <c:pt idx="0">
                  <c:v>Réalisé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Feuil1!$K$12:$N$12</c:f>
              <c:strCach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Total</c:v>
                </c:pt>
              </c:strCache>
            </c:strRef>
          </c:cat>
          <c:val>
            <c:numRef>
              <c:f>Feuil1!$K$14:$N$14</c:f>
              <c:numCache>
                <c:formatCode>#,##0</c:formatCode>
                <c:ptCount val="4"/>
                <c:pt idx="0">
                  <c:v>285.08504999999997</c:v>
                </c:pt>
                <c:pt idx="1">
                  <c:v>588.60005000000001</c:v>
                </c:pt>
                <c:pt idx="3">
                  <c:v>873.68509999999992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39-4604-9CA2-59E7FDEAB6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76301888"/>
        <c:axId val="564120720"/>
      </c:barChart>
      <c:catAx>
        <c:axId val="157630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4120720"/>
        <c:crosses val="autoZero"/>
        <c:auto val="1"/>
        <c:lblAlgn val="ctr"/>
        <c:lblOffset val="100"/>
        <c:noMultiLvlLbl val="0"/>
      </c:catAx>
      <c:valAx>
        <c:axId val="564120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76301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5CCDDDC-13B0-465B-9FED-28CD3923CF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C915EEB-15E1-4FEE-98B8-645DA57804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1F03E9D1-4ADD-4BC5-B67C-F0F1CCAD6F6C}" type="datetimeFigureOut">
              <a:rPr lang="fr-FR" smtClean="0"/>
              <a:t>07/05/2025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803443-C80A-4DA9-BAF0-6B890CE630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1E6B4B-F6ED-4C55-94D2-C4AD2AC813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5D15CACF-5E47-4AB3-A04A-F3407631A7A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9192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54C9E310-5468-4F68-ABBA-7F06C39EDC0E}" type="datetimeFigureOut">
              <a:rPr lang="fr-FR" smtClean="0"/>
              <a:t>07/05/2025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45C6051B-1323-4A8A-8F4A-6128D28A8F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0355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2E764-1BC5-9C43-80CF-6D009919BE7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03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F7860-6B4F-98F9-2DE5-A55AC4B22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356F799-5492-A250-9E73-20AFF5EDA4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37E2C53-BF78-C97F-9C2E-F5AF641F2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37ABF"/>
                </a:solidFill>
              </a:rPr>
              <a:t>Delivering peace of mind and cost control by mixing data integrity and performance</a:t>
            </a:r>
          </a:p>
          <a:p>
            <a:r>
              <a:rPr lang="en-US"/>
              <a:t>Addressing the needs for:</a:t>
            </a:r>
          </a:p>
          <a:p>
            <a:pPr marL="171450" indent="-171450">
              <a:buFontTx/>
              <a:buChar char="-"/>
            </a:pPr>
            <a:r>
              <a:rPr lang="en-US"/>
              <a:t>Data/storage relocation </a:t>
            </a:r>
            <a:r>
              <a:rPr lang="en-US">
                <a:sym typeface="Wingdings" pitchFamily="2" charset="2"/>
              </a:rPr>
              <a:t> Storage replacement at the end of maintenance / EOL</a:t>
            </a:r>
            <a:endParaRPr lang="en-US"/>
          </a:p>
          <a:p>
            <a:pPr marL="171450" indent="-171450">
              <a:buFontTx/>
              <a:buChar char="-"/>
            </a:pPr>
            <a:r>
              <a:rPr lang="en-US"/>
              <a:t>Storage consolidations – many to one </a:t>
            </a:r>
            <a:r>
              <a:rPr lang="en-US">
                <a:sym typeface="Wingdings" pitchFamily="2" charset="2"/>
              </a:rPr>
              <a:t> Cost reduction / data sets optimizations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CBEEC9-9162-E8F0-6AD4-CE96837169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EA2247-3BD5-429C-89E0-68A64C5906C0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6847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fr-FR" sz="1200" b="0" i="0">
                <a:solidFill>
                  <a:srgbClr val="18181B"/>
                </a:solidFill>
                <a:effectLst/>
                <a:latin typeface="ui-sans-serif"/>
              </a:rPr>
              <a:t>2020 : Le marché mondial des MSSP était estimé à environ 30 milliards de dollars.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1200" b="0" i="0">
                <a:solidFill>
                  <a:srgbClr val="18181B"/>
                </a:solidFill>
                <a:effectLst/>
                <a:latin typeface="ui-sans-serif"/>
              </a:rPr>
              <a:t>2023 : Le marché est projeté pour atteindre environ 50 milliards de dollars, avec un CAGR de près de 15%.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1200" b="0" i="0">
                <a:solidFill>
                  <a:srgbClr val="18181B"/>
                </a:solidFill>
                <a:effectLst/>
                <a:latin typeface="ui-sans-serif"/>
              </a:rPr>
              <a:t>2025 : Les prévisions indiquent que le marché pourrait atteindre 70 milliards de dollars, en raison de la demande croissante pour des services de sécurité gérés.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2D299-F992-584B-9515-728AAA9DF48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030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13B83-2BA7-140E-9A18-2AF165EDF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3938564-B9A5-75D3-43F9-C1FF5B564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D6F2156-957A-BF1D-EE87-4350A5C4F9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 panose="020F0502020204030204"/>
              </a:rPr>
              <a:t>CNCR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2D48FA-22B9-310C-3A4C-CDD71FB83E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6051B-1323-4A8A-8F4A-6128D28A8FC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319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FDD44-240C-C345-95FF-EF3BA188CD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795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ym typeface="Wingdings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C4B37-ABB5-45BC-BB96-2C44747E7F88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1087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2E764-1BC5-9C43-80CF-6D009919BE7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133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-- Europe &amp; Asia 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Any storage with S3 compatibility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any NAS/SAN storage with NFS / CIFS-SMB access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 can speak/interconnect with most storages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here logos of storage we frequently work with - but we are compatible with many many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Use one of the two Storage Agnostic Slide – LOGO Version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From traditional SAN-NAS storages, to fast object storage platforms as well as cloud storages, and also to brand new web 3.0 distributed cloud storages like </a:t>
            </a:r>
            <a:r>
              <a:rPr lang="en-US" err="1"/>
              <a:t>StorJ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--</a:t>
            </a:r>
          </a:p>
          <a:p>
            <a:r>
              <a:rPr lang="en-US"/>
              <a:t>---</a:t>
            </a:r>
          </a:p>
          <a:p>
            <a:r>
              <a:rPr lang="en-US"/>
              <a:t>Any File storages</a:t>
            </a:r>
          </a:p>
          <a:p>
            <a:r>
              <a:rPr lang="en-US"/>
              <a:t>And many storage-specific integration, support for Tape</a:t>
            </a:r>
          </a:p>
          <a:p>
            <a:endParaRPr lang="en-US"/>
          </a:p>
          <a:p>
            <a:r>
              <a:rPr lang="en-US"/>
              <a:t>- Remember we also do support NetApp using the usual SMB/NFS shares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C4B37-ABB5-45BC-BB96-2C44747E7F8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684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Miria triggers snapshots with each new task and directly retrieves from the NAS the list of changes (creations, modifications and deleted) between the 2 last snapshots.</a:t>
            </a:r>
          </a:p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C4B37-ABB5-45BC-BB96-2C44747E7F8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0915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C4B37-ABB5-45BC-BB96-2C44747E7F8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9176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Challenges &amp; Need:</a:t>
            </a:r>
          </a:p>
          <a:p>
            <a:pPr marL="171450" indent="-171450">
              <a:buFontTx/>
              <a:buChar char="-"/>
            </a:pPr>
            <a:r>
              <a:rPr lang="en-US"/>
              <a:t>Unclutter storages to more cost-effective storage </a:t>
            </a:r>
            <a:r>
              <a:rPr lang="en-US">
                <a:sym typeface="Wingdings" pitchFamily="2" charset="2"/>
              </a:rPr>
              <a:t> User driven archive and retrieve from UI or App</a:t>
            </a:r>
            <a:endParaRPr lang="en-US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/>
              <a:t>Preserve data for long period of time </a:t>
            </a:r>
            <a:r>
              <a:rPr lang="en-US">
                <a:sym typeface="Wingdings" pitchFamily="2" charset="2"/>
              </a:rPr>
              <a:t> </a:t>
            </a:r>
            <a:r>
              <a:rPr lang="en-US" sz="1200">
                <a:cs typeface="Arial" panose="020B0604020202020204" pitchFamily="34" charset="0"/>
              </a:rPr>
              <a:t>Open formats – Tar &amp; LTFS </a:t>
            </a:r>
            <a:r>
              <a:rPr lang="en-US" sz="1200">
                <a:cs typeface="Arial" panose="020B0604020202020204" pitchFamily="34" charset="0"/>
                <a:sym typeface="Wingdings" pitchFamily="2" charset="2"/>
              </a:rPr>
              <a:t> Manuel archiving + automatic archiving + </a:t>
            </a:r>
            <a:r>
              <a:rPr lang="en-US" sz="1200" b="1">
                <a:solidFill>
                  <a:prstClr val="black"/>
                </a:solidFill>
                <a:latin typeface="+mn-lt"/>
              </a:rPr>
              <a:t>M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ulti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-copies and choice of technologies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(cloud, disk, object, tape)</a:t>
            </a:r>
            <a:endParaRPr lang="en-US"/>
          </a:p>
          <a:p>
            <a:pPr marL="171450" indent="-171450">
              <a:buFontTx/>
              <a:buChar char="-"/>
            </a:pPr>
            <a:r>
              <a:rPr lang="en-US"/>
              <a:t>Enrich data &amp; Find easily –&gt; Metadata added vi UI / API / CLI </a:t>
            </a:r>
            <a:r>
              <a:rPr lang="en-US">
                <a:sym typeface="Wingdings" pitchFamily="2" charset="2"/>
              </a:rPr>
              <a:t> Organize the archive &amp; Simplify data search</a:t>
            </a:r>
          </a:p>
          <a:p>
            <a:pPr marL="171450" indent="-171450">
              <a:buFontTx/>
              <a:buChar char="-"/>
            </a:pPr>
            <a:r>
              <a:rPr lang="en-US"/>
              <a:t>Retrieve </a:t>
            </a:r>
            <a:r>
              <a:rPr lang="en-US">
                <a:sym typeface="Wingdings" pitchFamily="2" charset="2"/>
              </a:rPr>
              <a:t> Retrieve data when needed – Integrity</a:t>
            </a:r>
          </a:p>
          <a:p>
            <a:pPr marL="171450" indent="-171450">
              <a:buFontTx/>
              <a:buChar char="-"/>
            </a:pPr>
            <a:endParaRPr lang="en-US">
              <a:sym typeface="Wingdings" pitchFamily="2" charset="2"/>
            </a:endParaRPr>
          </a:p>
          <a:p>
            <a:pPr marL="0" indent="0">
              <a:buFontTx/>
              <a:buNone/>
            </a:pPr>
            <a:r>
              <a:rPr lang="en-US">
                <a:sym typeface="Wingdings" pitchFamily="2" charset="2"/>
              </a:rPr>
              <a:t>Cost saving: cold data on your storage – impacting production / backup …</a:t>
            </a:r>
            <a:endParaRPr lang="en-US"/>
          </a:p>
          <a:p>
            <a:pPr marL="171450" indent="-171450">
              <a:buFontTx/>
              <a:buChar char="-"/>
            </a:pPr>
            <a:endParaRPr lang="en-US"/>
          </a:p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C4B37-ABB5-45BC-BB96-2C44747E7F8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6089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Simplify the data management for the end-user/hiding the complexity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Multiple complementary modes for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trigerring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 archiving: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User driven via the UI or CLIs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Tasks (automated or scheduled tasks)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REST API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Designed to scale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small &amp; large files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Air-gap &amp; Immutability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User point of view differs from actual Data Movement 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Miria is able to map mounts that are local to the user WS to the network or storage paths to boost performances and IOs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Multi-targets and multi-copies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Retention management as well as media copy (generation switch)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---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Infrastrucutre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Dedicated migration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WEB Interface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Configures projects and shows migration process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Supervises operations and shows statistics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SERVER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Hosts Database (PostgreSQL)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Records configuration items (NAS, Snapshots,  parameters)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Centralizes operations and delegates work to agents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One or more agent(s) called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DATAMOVER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Supports data movement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 performance element sized accordingly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8C4B37-ABB5-45BC-BB96-2C44747E7F8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273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2D778-05B8-8E77-9E55-6B96970CF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959418F-0003-A83F-4139-D87F09D26C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BCF588A-6098-4662-602A-B0AC233A34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 mentioned during the intro, continuous improvement and </a:t>
            </a:r>
            <a:r>
              <a:rPr lang="en-US" err="1"/>
              <a:t>evols</a:t>
            </a:r>
            <a:endParaRPr lang="en-US"/>
          </a:p>
          <a:p>
            <a:r>
              <a:rPr lang="en-US"/>
              <a:t>Now you can manage all migration, backup and archiving using the Web UI</a:t>
            </a:r>
          </a:p>
          <a:p>
            <a:r>
              <a:rPr lang="en-US"/>
              <a:t>You can do…</a:t>
            </a:r>
          </a:p>
          <a:p>
            <a:r>
              <a:rPr lang="en-US"/>
              <a:t>Please note – note in the bottom of the slide, tasks  created… we are working to get this to you quickly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857F41-D1D0-F210-E416-B03618271E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C4B37-ABB5-45BC-BB96-2C44747E7F8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7406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8C4B37-ABB5-45BC-BB96-2C44747E7F8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60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8.pn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5.pn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8.png"/><Relationship Id="rId4" Type="http://schemas.openxmlformats.org/officeDocument/2006/relationships/image" Target="../media/image26.png"/><Relationship Id="rId9" Type="http://schemas.openxmlformats.org/officeDocument/2006/relationships/image" Target="../media/image37.png"/></Relationships>
</file>

<file path=ppt/slideLayouts/_rels/slideLayout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png"/><Relationship Id="rId7" Type="http://schemas.openxmlformats.org/officeDocument/2006/relationships/image" Target="../media/image3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png"/><Relationship Id="rId7" Type="http://schemas.openxmlformats.org/officeDocument/2006/relationships/image" Target="../media/image32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2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png"/><Relationship Id="rId4" Type="http://schemas.openxmlformats.org/officeDocument/2006/relationships/image" Target="../media/image2.sv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2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8.png"/><Relationship Id="rId4" Type="http://schemas.openxmlformats.org/officeDocument/2006/relationships/image" Target="../media/image2.sv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sv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148959" y="3945831"/>
            <a:ext cx="7276423" cy="923330"/>
          </a:xfrm>
        </p:spPr>
        <p:txBody>
          <a:bodyPr anchor="b"/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fr-FR"/>
              <a:t>Réunion Commerciale Hebdo</a:t>
            </a:r>
            <a:br>
              <a:rPr lang="fr-FR"/>
            </a:br>
            <a:r>
              <a:rPr lang="fr-FR"/>
              <a:t>4 mars 2024</a:t>
            </a:r>
          </a:p>
        </p:txBody>
      </p:sp>
      <p:sp>
        <p:nvSpPr>
          <p:cNvPr id="11" name="Espace réservé pour une image  11">
            <a:extLst>
              <a:ext uri="{FF2B5EF4-FFF2-40B4-BE49-F238E27FC236}">
                <a16:creationId xmlns:a16="http://schemas.microsoft.com/office/drawing/2014/main" id="{6C464343-9363-43CC-A551-19ABCF494D9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71364" y="2751496"/>
            <a:ext cx="3312000" cy="3312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07D17CB-2995-4257-8BF5-900071F748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206" y="4603628"/>
            <a:ext cx="4519794" cy="225437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AB47ADD-4607-4F3D-937D-82DA3E01E8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14389"/>
          <a:stretch/>
        </p:blipFill>
        <p:spPr>
          <a:xfrm>
            <a:off x="191344" y="116632"/>
            <a:ext cx="2735968" cy="138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2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A55482-78EC-4211-9815-BA9CDB1F9F97}"/>
              </a:ext>
            </a:extLst>
          </p:cNvPr>
          <p:cNvSpPr/>
          <p:nvPr userDrawn="1"/>
        </p:nvSpPr>
        <p:spPr>
          <a:xfrm>
            <a:off x="0" y="944723"/>
            <a:ext cx="6091200" cy="27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/>
          <p:nvPr userDrawn="1"/>
        </p:nvSpPr>
        <p:spPr>
          <a:xfrm>
            <a:off x="6100800" y="3717032"/>
            <a:ext cx="6091200" cy="27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6184" y="260648"/>
            <a:ext cx="9360000" cy="43088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A3441B6-7A18-458F-8F4B-7396AE0375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00262" y="1186333"/>
            <a:ext cx="3780000" cy="15696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C1C636E9-4E17-465C-9176-2039F9EC1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8412" y="1186333"/>
            <a:ext cx="3672000" cy="25209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48412" y="4202081"/>
            <a:ext cx="3780000" cy="15696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08262" y="4153754"/>
            <a:ext cx="3672000" cy="156966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8DD4EC6-59BE-40DF-BB2D-85DA96E4010D}"/>
              </a:ext>
            </a:extLst>
          </p:cNvPr>
          <p:cNvCxnSpPr/>
          <p:nvPr userDrawn="1"/>
        </p:nvCxnSpPr>
        <p:spPr>
          <a:xfrm>
            <a:off x="6059996" y="944723"/>
            <a:ext cx="49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7561A3-9869-4337-9C09-8FD842FD6B39}"/>
              </a:ext>
            </a:extLst>
          </p:cNvPr>
          <p:cNvGrpSpPr/>
          <p:nvPr userDrawn="1"/>
        </p:nvGrpSpPr>
        <p:grpSpPr>
          <a:xfrm>
            <a:off x="10877252" y="6255876"/>
            <a:ext cx="992518" cy="602124"/>
            <a:chOff x="10877252" y="6255876"/>
            <a:chExt cx="992518" cy="602124"/>
          </a:xfrm>
        </p:grpSpPr>
        <p:sp>
          <p:nvSpPr>
            <p:cNvPr id="14" name="Forme">
              <a:extLst>
                <a:ext uri="{FF2B5EF4-FFF2-40B4-BE49-F238E27FC236}">
                  <a16:creationId xmlns:a16="http://schemas.microsoft.com/office/drawing/2014/main" id="{39F7031A-2114-447E-A903-6533A5C27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tx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D08D307-4763-45C9-B486-E30C9B15D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EC46D9DE-D6E4-46B8-A09E-A1A650C53517}"/>
              </a:ext>
            </a:extLst>
          </p:cNvPr>
          <p:cNvSpPr>
            <a:spLocks noGrp="1" noChangeAspect="1"/>
          </p:cNvSpPr>
          <p:nvPr userDrawn="1">
            <p:ph type="pic" sz="quarter" idx="16"/>
          </p:nvPr>
        </p:nvSpPr>
        <p:spPr>
          <a:xfrm>
            <a:off x="10088563" y="0"/>
            <a:ext cx="2103437" cy="3621088"/>
          </a:xfrm>
          <a:custGeom>
            <a:avLst/>
            <a:gdLst>
              <a:gd name="connsiteX0" fmla="*/ 1903442 w 2103437"/>
              <a:gd name="connsiteY0" fmla="*/ 0 h 3621088"/>
              <a:gd name="connsiteX1" fmla="*/ 2103437 w 2103437"/>
              <a:gd name="connsiteY1" fmla="*/ 0 h 3621088"/>
              <a:gd name="connsiteX2" fmla="*/ 2103437 w 2103437"/>
              <a:gd name="connsiteY2" fmla="*/ 3295362 h 3621088"/>
              <a:gd name="connsiteX3" fmla="*/ 2074232 w 2103437"/>
              <a:gd name="connsiteY3" fmla="*/ 3322664 h 3621088"/>
              <a:gd name="connsiteX4" fmla="*/ 1994234 w 2103437"/>
              <a:gd name="connsiteY4" fmla="*/ 3384889 h 3621088"/>
              <a:gd name="connsiteX5" fmla="*/ 1910426 w 2103437"/>
              <a:gd name="connsiteY5" fmla="*/ 3440129 h 3621088"/>
              <a:gd name="connsiteX6" fmla="*/ 1823445 w 2103437"/>
              <a:gd name="connsiteY6" fmla="*/ 3488385 h 3621088"/>
              <a:gd name="connsiteX7" fmla="*/ 1733923 w 2103437"/>
              <a:gd name="connsiteY7" fmla="*/ 3529021 h 3621088"/>
              <a:gd name="connsiteX8" fmla="*/ 1641862 w 2103437"/>
              <a:gd name="connsiteY8" fmla="*/ 3562038 h 3621088"/>
              <a:gd name="connsiteX9" fmla="*/ 1547896 w 2103437"/>
              <a:gd name="connsiteY9" fmla="*/ 3588071 h 3621088"/>
              <a:gd name="connsiteX10" fmla="*/ 1452661 w 2103437"/>
              <a:gd name="connsiteY10" fmla="*/ 3606484 h 3621088"/>
              <a:gd name="connsiteX11" fmla="*/ 1356155 w 2103437"/>
              <a:gd name="connsiteY11" fmla="*/ 3617278 h 3621088"/>
              <a:gd name="connsiteX12" fmla="*/ 1259650 w 2103437"/>
              <a:gd name="connsiteY12" fmla="*/ 3621088 h 3621088"/>
              <a:gd name="connsiteX13" fmla="*/ 1163144 w 2103437"/>
              <a:gd name="connsiteY13" fmla="*/ 3617278 h 3621088"/>
              <a:gd name="connsiteX14" fmla="*/ 1066639 w 2103437"/>
              <a:gd name="connsiteY14" fmla="*/ 3606484 h 3621088"/>
              <a:gd name="connsiteX15" fmla="*/ 971403 w 2103437"/>
              <a:gd name="connsiteY15" fmla="*/ 3588071 h 3621088"/>
              <a:gd name="connsiteX16" fmla="*/ 877438 w 2103437"/>
              <a:gd name="connsiteY16" fmla="*/ 3562038 h 3621088"/>
              <a:gd name="connsiteX17" fmla="*/ 785376 w 2103437"/>
              <a:gd name="connsiteY17" fmla="*/ 3529021 h 3621088"/>
              <a:gd name="connsiteX18" fmla="*/ 695855 w 2103437"/>
              <a:gd name="connsiteY18" fmla="*/ 3488385 h 3621088"/>
              <a:gd name="connsiteX19" fmla="*/ 608873 w 2103437"/>
              <a:gd name="connsiteY19" fmla="*/ 3440129 h 3621088"/>
              <a:gd name="connsiteX20" fmla="*/ 525066 w 2103437"/>
              <a:gd name="connsiteY20" fmla="*/ 3384889 h 3621088"/>
              <a:gd name="connsiteX21" fmla="*/ 445068 w 2103437"/>
              <a:gd name="connsiteY21" fmla="*/ 3322664 h 3621088"/>
              <a:gd name="connsiteX22" fmla="*/ 368879 w 2103437"/>
              <a:gd name="connsiteY22" fmla="*/ 3252185 h 3621088"/>
              <a:gd name="connsiteX23" fmla="*/ 299040 w 2103437"/>
              <a:gd name="connsiteY23" fmla="*/ 3175992 h 3621088"/>
              <a:gd name="connsiteX24" fmla="*/ 236184 w 2103437"/>
              <a:gd name="connsiteY24" fmla="*/ 3095989 h 3621088"/>
              <a:gd name="connsiteX25" fmla="*/ 180948 w 2103437"/>
              <a:gd name="connsiteY25" fmla="*/ 3012176 h 3621088"/>
              <a:gd name="connsiteX26" fmla="*/ 132695 w 2103437"/>
              <a:gd name="connsiteY26" fmla="*/ 2925189 h 3621088"/>
              <a:gd name="connsiteX27" fmla="*/ 92061 w 2103437"/>
              <a:gd name="connsiteY27" fmla="*/ 2835662 h 3621088"/>
              <a:gd name="connsiteX28" fmla="*/ 59046 w 2103437"/>
              <a:gd name="connsiteY28" fmla="*/ 2743595 h 3621088"/>
              <a:gd name="connsiteX29" fmla="*/ 33015 w 2103437"/>
              <a:gd name="connsiteY29" fmla="*/ 2649623 h 3621088"/>
              <a:gd name="connsiteX30" fmla="*/ 14603 w 2103437"/>
              <a:gd name="connsiteY30" fmla="*/ 2554382 h 3621088"/>
              <a:gd name="connsiteX31" fmla="*/ 3810 w 2103437"/>
              <a:gd name="connsiteY31" fmla="*/ 2457870 h 3621088"/>
              <a:gd name="connsiteX32" fmla="*/ 0 w 2103437"/>
              <a:gd name="connsiteY32" fmla="*/ 2361358 h 3621088"/>
              <a:gd name="connsiteX33" fmla="*/ 3810 w 2103437"/>
              <a:gd name="connsiteY33" fmla="*/ 2264847 h 3621088"/>
              <a:gd name="connsiteX34" fmla="*/ 14603 w 2103437"/>
              <a:gd name="connsiteY34" fmla="*/ 2168335 h 3621088"/>
              <a:gd name="connsiteX35" fmla="*/ 33015 w 2103437"/>
              <a:gd name="connsiteY35" fmla="*/ 2073094 h 3621088"/>
              <a:gd name="connsiteX36" fmla="*/ 59046 w 2103437"/>
              <a:gd name="connsiteY36" fmla="*/ 1979122 h 3621088"/>
              <a:gd name="connsiteX37" fmla="*/ 92061 w 2103437"/>
              <a:gd name="connsiteY37" fmla="*/ 1887055 h 3621088"/>
              <a:gd name="connsiteX38" fmla="*/ 132695 w 2103437"/>
              <a:gd name="connsiteY38" fmla="*/ 1797528 h 3621088"/>
              <a:gd name="connsiteX39" fmla="*/ 180948 w 2103437"/>
              <a:gd name="connsiteY39" fmla="*/ 1710540 h 3621088"/>
              <a:gd name="connsiteX40" fmla="*/ 236184 w 2103437"/>
              <a:gd name="connsiteY40" fmla="*/ 1626728 h 3621088"/>
              <a:gd name="connsiteX41" fmla="*/ 299040 w 2103437"/>
              <a:gd name="connsiteY41" fmla="*/ 1546725 h 3621088"/>
              <a:gd name="connsiteX42" fmla="*/ 368879 w 2103437"/>
              <a:gd name="connsiteY42" fmla="*/ 1470531 h 3621088"/>
              <a:gd name="connsiteX43" fmla="*/ 1635513 w 2103437"/>
              <a:gd name="connsiteY43" fmla="*/ 203182 h 3621088"/>
              <a:gd name="connsiteX44" fmla="*/ 1711701 w 2103437"/>
              <a:gd name="connsiteY44" fmla="*/ 133338 h 3621088"/>
              <a:gd name="connsiteX45" fmla="*/ 1791699 w 2103437"/>
              <a:gd name="connsiteY45" fmla="*/ 70479 h 3621088"/>
              <a:gd name="connsiteX46" fmla="*/ 1875507 w 2103437"/>
              <a:gd name="connsiteY46" fmla="*/ 15239 h 362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103437" h="3621088">
                <a:moveTo>
                  <a:pt x="1903442" y="0"/>
                </a:moveTo>
                <a:lnTo>
                  <a:pt x="2103437" y="0"/>
                </a:lnTo>
                <a:lnTo>
                  <a:pt x="2103437" y="3295362"/>
                </a:lnTo>
                <a:lnTo>
                  <a:pt x="2074232" y="3322664"/>
                </a:lnTo>
                <a:lnTo>
                  <a:pt x="1994234" y="3384889"/>
                </a:lnTo>
                <a:lnTo>
                  <a:pt x="1910426" y="3440129"/>
                </a:lnTo>
                <a:lnTo>
                  <a:pt x="1823445" y="3488385"/>
                </a:lnTo>
                <a:lnTo>
                  <a:pt x="1733923" y="3529021"/>
                </a:lnTo>
                <a:lnTo>
                  <a:pt x="1641862" y="3562038"/>
                </a:lnTo>
                <a:lnTo>
                  <a:pt x="1547896" y="3588071"/>
                </a:lnTo>
                <a:lnTo>
                  <a:pt x="1452661" y="3606484"/>
                </a:lnTo>
                <a:lnTo>
                  <a:pt x="1356155" y="3617278"/>
                </a:lnTo>
                <a:lnTo>
                  <a:pt x="1259650" y="3621088"/>
                </a:lnTo>
                <a:lnTo>
                  <a:pt x="1163144" y="3617278"/>
                </a:lnTo>
                <a:lnTo>
                  <a:pt x="1066639" y="3606484"/>
                </a:lnTo>
                <a:lnTo>
                  <a:pt x="971403" y="3588071"/>
                </a:lnTo>
                <a:lnTo>
                  <a:pt x="877438" y="3562038"/>
                </a:lnTo>
                <a:lnTo>
                  <a:pt x="785376" y="3529021"/>
                </a:lnTo>
                <a:lnTo>
                  <a:pt x="695855" y="3488385"/>
                </a:lnTo>
                <a:lnTo>
                  <a:pt x="608873" y="3440129"/>
                </a:lnTo>
                <a:lnTo>
                  <a:pt x="525066" y="3384889"/>
                </a:lnTo>
                <a:lnTo>
                  <a:pt x="445068" y="3322664"/>
                </a:lnTo>
                <a:lnTo>
                  <a:pt x="368879" y="3252185"/>
                </a:lnTo>
                <a:lnTo>
                  <a:pt x="299040" y="3175992"/>
                </a:lnTo>
                <a:lnTo>
                  <a:pt x="236184" y="3095989"/>
                </a:lnTo>
                <a:lnTo>
                  <a:pt x="180948" y="3012176"/>
                </a:lnTo>
                <a:lnTo>
                  <a:pt x="132695" y="2925189"/>
                </a:lnTo>
                <a:lnTo>
                  <a:pt x="92061" y="2835662"/>
                </a:lnTo>
                <a:lnTo>
                  <a:pt x="59046" y="2743595"/>
                </a:lnTo>
                <a:lnTo>
                  <a:pt x="33015" y="2649623"/>
                </a:lnTo>
                <a:lnTo>
                  <a:pt x="14603" y="2554382"/>
                </a:lnTo>
                <a:lnTo>
                  <a:pt x="3810" y="2457870"/>
                </a:lnTo>
                <a:lnTo>
                  <a:pt x="0" y="2361358"/>
                </a:lnTo>
                <a:lnTo>
                  <a:pt x="3810" y="2264847"/>
                </a:lnTo>
                <a:lnTo>
                  <a:pt x="14603" y="2168335"/>
                </a:lnTo>
                <a:lnTo>
                  <a:pt x="33015" y="2073094"/>
                </a:lnTo>
                <a:lnTo>
                  <a:pt x="59046" y="1979122"/>
                </a:lnTo>
                <a:lnTo>
                  <a:pt x="92061" y="1887055"/>
                </a:lnTo>
                <a:lnTo>
                  <a:pt x="132695" y="1797528"/>
                </a:lnTo>
                <a:lnTo>
                  <a:pt x="180948" y="1710540"/>
                </a:lnTo>
                <a:lnTo>
                  <a:pt x="236184" y="1626728"/>
                </a:lnTo>
                <a:lnTo>
                  <a:pt x="299040" y="1546725"/>
                </a:lnTo>
                <a:lnTo>
                  <a:pt x="368879" y="1470531"/>
                </a:lnTo>
                <a:lnTo>
                  <a:pt x="1635513" y="203182"/>
                </a:lnTo>
                <a:lnTo>
                  <a:pt x="1711701" y="133338"/>
                </a:lnTo>
                <a:lnTo>
                  <a:pt x="1791699" y="70479"/>
                </a:lnTo>
                <a:lnTo>
                  <a:pt x="1875507" y="15239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Espace réservé pour une image  22">
            <a:extLst>
              <a:ext uri="{FF2B5EF4-FFF2-40B4-BE49-F238E27FC236}">
                <a16:creationId xmlns:a16="http://schemas.microsoft.com/office/drawing/2014/main" id="{948A556B-6AA8-43BC-B742-4BCD29E50642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0" y="3803650"/>
            <a:ext cx="1917700" cy="3054350"/>
          </a:xfrm>
          <a:custGeom>
            <a:avLst/>
            <a:gdLst>
              <a:gd name="connsiteX0" fmla="*/ 657225 w 1917700"/>
              <a:gd name="connsiteY0" fmla="*/ 0 h 3054350"/>
              <a:gd name="connsiteX1" fmla="*/ 754380 w 1917700"/>
              <a:gd name="connsiteY1" fmla="*/ 3809 h 3054350"/>
              <a:gd name="connsiteX2" fmla="*/ 850265 w 1917700"/>
              <a:gd name="connsiteY2" fmla="*/ 15237 h 3054350"/>
              <a:gd name="connsiteX3" fmla="*/ 945515 w 1917700"/>
              <a:gd name="connsiteY3" fmla="*/ 33648 h 3054350"/>
              <a:gd name="connsiteX4" fmla="*/ 1039495 w 1917700"/>
              <a:gd name="connsiteY4" fmla="*/ 59043 h 3054350"/>
              <a:gd name="connsiteX5" fmla="*/ 1131570 w 1917700"/>
              <a:gd name="connsiteY5" fmla="*/ 92691 h 3054350"/>
              <a:gd name="connsiteX6" fmla="*/ 1221105 w 1917700"/>
              <a:gd name="connsiteY6" fmla="*/ 133322 h 3054350"/>
              <a:gd name="connsiteX7" fmla="*/ 1308100 w 1917700"/>
              <a:gd name="connsiteY7" fmla="*/ 180937 h 3054350"/>
              <a:gd name="connsiteX8" fmla="*/ 1391920 w 1917700"/>
              <a:gd name="connsiteY8" fmla="*/ 236171 h 3054350"/>
              <a:gd name="connsiteX9" fmla="*/ 1472565 w 1917700"/>
              <a:gd name="connsiteY9" fmla="*/ 299023 h 3054350"/>
              <a:gd name="connsiteX10" fmla="*/ 1548130 w 1917700"/>
              <a:gd name="connsiteY10" fmla="*/ 369493 h 3054350"/>
              <a:gd name="connsiteX11" fmla="*/ 1618615 w 1917700"/>
              <a:gd name="connsiteY11" fmla="*/ 445043 h 3054350"/>
              <a:gd name="connsiteX12" fmla="*/ 1681480 w 1917700"/>
              <a:gd name="connsiteY12" fmla="*/ 525036 h 3054350"/>
              <a:gd name="connsiteX13" fmla="*/ 1736725 w 1917700"/>
              <a:gd name="connsiteY13" fmla="*/ 608839 h 3054350"/>
              <a:gd name="connsiteX14" fmla="*/ 1784350 w 1917700"/>
              <a:gd name="connsiteY14" fmla="*/ 696450 h 3054350"/>
              <a:gd name="connsiteX15" fmla="*/ 1824990 w 1917700"/>
              <a:gd name="connsiteY15" fmla="*/ 785967 h 3054350"/>
              <a:gd name="connsiteX16" fmla="*/ 1858645 w 1917700"/>
              <a:gd name="connsiteY16" fmla="*/ 878023 h 3054350"/>
              <a:gd name="connsiteX17" fmla="*/ 1884045 w 1917700"/>
              <a:gd name="connsiteY17" fmla="*/ 971983 h 3054350"/>
              <a:gd name="connsiteX18" fmla="*/ 1902460 w 1917700"/>
              <a:gd name="connsiteY18" fmla="*/ 1067213 h 3054350"/>
              <a:gd name="connsiteX19" fmla="*/ 1913890 w 1917700"/>
              <a:gd name="connsiteY19" fmla="*/ 1163078 h 3054350"/>
              <a:gd name="connsiteX20" fmla="*/ 1917700 w 1917700"/>
              <a:gd name="connsiteY20" fmla="*/ 1260213 h 3054350"/>
              <a:gd name="connsiteX21" fmla="*/ 1913890 w 1917700"/>
              <a:gd name="connsiteY21" fmla="*/ 1356713 h 3054350"/>
              <a:gd name="connsiteX22" fmla="*/ 1902460 w 1917700"/>
              <a:gd name="connsiteY22" fmla="*/ 1452578 h 3054350"/>
              <a:gd name="connsiteX23" fmla="*/ 1884045 w 1917700"/>
              <a:gd name="connsiteY23" fmla="*/ 1547808 h 3054350"/>
              <a:gd name="connsiteX24" fmla="*/ 1858645 w 1917700"/>
              <a:gd name="connsiteY24" fmla="*/ 1641769 h 3054350"/>
              <a:gd name="connsiteX25" fmla="*/ 1824990 w 1917700"/>
              <a:gd name="connsiteY25" fmla="*/ 1733825 h 3054350"/>
              <a:gd name="connsiteX26" fmla="*/ 1784350 w 1917700"/>
              <a:gd name="connsiteY26" fmla="*/ 1823976 h 3054350"/>
              <a:gd name="connsiteX27" fmla="*/ 1736725 w 1917700"/>
              <a:gd name="connsiteY27" fmla="*/ 1910953 h 3054350"/>
              <a:gd name="connsiteX28" fmla="*/ 1681480 w 1917700"/>
              <a:gd name="connsiteY28" fmla="*/ 1994755 h 3054350"/>
              <a:gd name="connsiteX29" fmla="*/ 1618615 w 1917700"/>
              <a:gd name="connsiteY29" fmla="*/ 2074749 h 3054350"/>
              <a:gd name="connsiteX30" fmla="*/ 1548130 w 1917700"/>
              <a:gd name="connsiteY30" fmla="*/ 2150933 h 3054350"/>
              <a:gd name="connsiteX31" fmla="*/ 644525 w 1917700"/>
              <a:gd name="connsiteY31" fmla="*/ 3054350 h 3054350"/>
              <a:gd name="connsiteX32" fmla="*/ 0 w 1917700"/>
              <a:gd name="connsiteY32" fmla="*/ 3054350 h 3054350"/>
              <a:gd name="connsiteX33" fmla="*/ 0 w 1917700"/>
              <a:gd name="connsiteY33" fmla="*/ 185382 h 3054350"/>
              <a:gd name="connsiteX34" fmla="*/ 6350 w 1917700"/>
              <a:gd name="connsiteY34" fmla="*/ 180937 h 3054350"/>
              <a:gd name="connsiteX35" fmla="*/ 93345 w 1917700"/>
              <a:gd name="connsiteY35" fmla="*/ 133322 h 3054350"/>
              <a:gd name="connsiteX36" fmla="*/ 183515 w 1917700"/>
              <a:gd name="connsiteY36" fmla="*/ 92691 h 3054350"/>
              <a:gd name="connsiteX37" fmla="*/ 275590 w 1917700"/>
              <a:gd name="connsiteY37" fmla="*/ 59043 h 3054350"/>
              <a:gd name="connsiteX38" fmla="*/ 369570 w 1917700"/>
              <a:gd name="connsiteY38" fmla="*/ 33648 h 3054350"/>
              <a:gd name="connsiteX39" fmla="*/ 464820 w 1917700"/>
              <a:gd name="connsiteY39" fmla="*/ 15237 h 3054350"/>
              <a:gd name="connsiteX40" fmla="*/ 560705 w 1917700"/>
              <a:gd name="connsiteY40" fmla="*/ 3809 h 305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917700" h="3054350">
                <a:moveTo>
                  <a:pt x="657225" y="0"/>
                </a:moveTo>
                <a:lnTo>
                  <a:pt x="754380" y="3809"/>
                </a:lnTo>
                <a:lnTo>
                  <a:pt x="850265" y="15237"/>
                </a:lnTo>
                <a:lnTo>
                  <a:pt x="945515" y="33648"/>
                </a:lnTo>
                <a:lnTo>
                  <a:pt x="1039495" y="59043"/>
                </a:lnTo>
                <a:lnTo>
                  <a:pt x="1131570" y="92691"/>
                </a:lnTo>
                <a:lnTo>
                  <a:pt x="1221105" y="133322"/>
                </a:lnTo>
                <a:lnTo>
                  <a:pt x="1308100" y="180937"/>
                </a:lnTo>
                <a:lnTo>
                  <a:pt x="1391920" y="236171"/>
                </a:lnTo>
                <a:lnTo>
                  <a:pt x="1472565" y="299023"/>
                </a:lnTo>
                <a:lnTo>
                  <a:pt x="1548130" y="369493"/>
                </a:lnTo>
                <a:lnTo>
                  <a:pt x="1618615" y="445043"/>
                </a:lnTo>
                <a:lnTo>
                  <a:pt x="1681480" y="525036"/>
                </a:lnTo>
                <a:lnTo>
                  <a:pt x="1736725" y="608839"/>
                </a:lnTo>
                <a:lnTo>
                  <a:pt x="1784350" y="696450"/>
                </a:lnTo>
                <a:lnTo>
                  <a:pt x="1824990" y="785967"/>
                </a:lnTo>
                <a:lnTo>
                  <a:pt x="1858645" y="878023"/>
                </a:lnTo>
                <a:lnTo>
                  <a:pt x="1884045" y="971983"/>
                </a:lnTo>
                <a:lnTo>
                  <a:pt x="1902460" y="1067213"/>
                </a:lnTo>
                <a:lnTo>
                  <a:pt x="1913890" y="1163078"/>
                </a:lnTo>
                <a:lnTo>
                  <a:pt x="1917700" y="1260213"/>
                </a:lnTo>
                <a:lnTo>
                  <a:pt x="1913890" y="1356713"/>
                </a:lnTo>
                <a:lnTo>
                  <a:pt x="1902460" y="1452578"/>
                </a:lnTo>
                <a:lnTo>
                  <a:pt x="1884045" y="1547808"/>
                </a:lnTo>
                <a:lnTo>
                  <a:pt x="1858645" y="1641769"/>
                </a:lnTo>
                <a:lnTo>
                  <a:pt x="1824990" y="1733825"/>
                </a:lnTo>
                <a:lnTo>
                  <a:pt x="1784350" y="1823976"/>
                </a:lnTo>
                <a:lnTo>
                  <a:pt x="1736725" y="1910953"/>
                </a:lnTo>
                <a:lnTo>
                  <a:pt x="1681480" y="1994755"/>
                </a:lnTo>
                <a:lnTo>
                  <a:pt x="1618615" y="2074749"/>
                </a:lnTo>
                <a:lnTo>
                  <a:pt x="1548130" y="2150933"/>
                </a:lnTo>
                <a:lnTo>
                  <a:pt x="644525" y="3054350"/>
                </a:lnTo>
                <a:lnTo>
                  <a:pt x="0" y="3054350"/>
                </a:lnTo>
                <a:lnTo>
                  <a:pt x="0" y="185382"/>
                </a:lnTo>
                <a:lnTo>
                  <a:pt x="6350" y="180937"/>
                </a:lnTo>
                <a:lnTo>
                  <a:pt x="93345" y="133322"/>
                </a:lnTo>
                <a:lnTo>
                  <a:pt x="183515" y="92691"/>
                </a:lnTo>
                <a:lnTo>
                  <a:pt x="275590" y="59043"/>
                </a:lnTo>
                <a:lnTo>
                  <a:pt x="369570" y="33648"/>
                </a:lnTo>
                <a:lnTo>
                  <a:pt x="464820" y="15237"/>
                </a:lnTo>
                <a:lnTo>
                  <a:pt x="560705" y="3809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6" name="Espace réservé pour une image  25">
            <a:extLst>
              <a:ext uri="{FF2B5EF4-FFF2-40B4-BE49-F238E27FC236}">
                <a16:creationId xmlns:a16="http://schemas.microsoft.com/office/drawing/2014/main" id="{48B48740-7428-4DC5-B6A6-F58EE3207639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0" y="1052736"/>
            <a:ext cx="1917700" cy="2545715"/>
          </a:xfrm>
          <a:custGeom>
            <a:avLst/>
            <a:gdLst>
              <a:gd name="connsiteX0" fmla="*/ 657225 w 1917700"/>
              <a:gd name="connsiteY0" fmla="*/ 0 h 2545715"/>
              <a:gd name="connsiteX1" fmla="*/ 754380 w 1917700"/>
              <a:gd name="connsiteY1" fmla="*/ 3176 h 2545715"/>
              <a:gd name="connsiteX2" fmla="*/ 850265 w 1917700"/>
              <a:gd name="connsiteY2" fmla="*/ 14609 h 2545715"/>
              <a:gd name="connsiteX3" fmla="*/ 945515 w 1917700"/>
              <a:gd name="connsiteY3" fmla="*/ 33028 h 2545715"/>
              <a:gd name="connsiteX4" fmla="*/ 1039495 w 1917700"/>
              <a:gd name="connsiteY4" fmla="*/ 59070 h 2545715"/>
              <a:gd name="connsiteX5" fmla="*/ 1131570 w 1917700"/>
              <a:gd name="connsiteY5" fmla="*/ 92098 h 2545715"/>
              <a:gd name="connsiteX6" fmla="*/ 1221105 w 1917700"/>
              <a:gd name="connsiteY6" fmla="*/ 132748 h 2545715"/>
              <a:gd name="connsiteX7" fmla="*/ 1308735 w 1917700"/>
              <a:gd name="connsiteY7" fmla="*/ 180385 h 2545715"/>
              <a:gd name="connsiteX8" fmla="*/ 1392555 w 1917700"/>
              <a:gd name="connsiteY8" fmla="*/ 236279 h 2545715"/>
              <a:gd name="connsiteX9" fmla="*/ 1472565 w 1917700"/>
              <a:gd name="connsiteY9" fmla="*/ 298525 h 2545715"/>
              <a:gd name="connsiteX10" fmla="*/ 1548130 w 1917700"/>
              <a:gd name="connsiteY10" fmla="*/ 369027 h 2545715"/>
              <a:gd name="connsiteX11" fmla="*/ 1618615 w 1917700"/>
              <a:gd name="connsiteY11" fmla="*/ 445246 h 2545715"/>
              <a:gd name="connsiteX12" fmla="*/ 1681480 w 1917700"/>
              <a:gd name="connsiteY12" fmla="*/ 525276 h 2545715"/>
              <a:gd name="connsiteX13" fmla="*/ 1736725 w 1917700"/>
              <a:gd name="connsiteY13" fmla="*/ 609117 h 2545715"/>
              <a:gd name="connsiteX14" fmla="*/ 1784350 w 1917700"/>
              <a:gd name="connsiteY14" fmla="*/ 696134 h 2545715"/>
              <a:gd name="connsiteX15" fmla="*/ 1824990 w 1917700"/>
              <a:gd name="connsiteY15" fmla="*/ 785691 h 2545715"/>
              <a:gd name="connsiteX16" fmla="*/ 1858645 w 1917700"/>
              <a:gd name="connsiteY16" fmla="*/ 877789 h 2545715"/>
              <a:gd name="connsiteX17" fmla="*/ 1884045 w 1917700"/>
              <a:gd name="connsiteY17" fmla="*/ 971792 h 2545715"/>
              <a:gd name="connsiteX18" fmla="*/ 1902460 w 1917700"/>
              <a:gd name="connsiteY18" fmla="*/ 1067066 h 2545715"/>
              <a:gd name="connsiteX19" fmla="*/ 1913890 w 1917700"/>
              <a:gd name="connsiteY19" fmla="*/ 1163610 h 2545715"/>
              <a:gd name="connsiteX20" fmla="*/ 1917700 w 1917700"/>
              <a:gd name="connsiteY20" fmla="*/ 1260154 h 2545715"/>
              <a:gd name="connsiteX21" fmla="*/ 1913890 w 1917700"/>
              <a:gd name="connsiteY21" fmla="*/ 1356699 h 2545715"/>
              <a:gd name="connsiteX22" fmla="*/ 1902460 w 1917700"/>
              <a:gd name="connsiteY22" fmla="*/ 1453243 h 2545715"/>
              <a:gd name="connsiteX23" fmla="*/ 1884045 w 1917700"/>
              <a:gd name="connsiteY23" fmla="*/ 1548516 h 2545715"/>
              <a:gd name="connsiteX24" fmla="*/ 1858645 w 1917700"/>
              <a:gd name="connsiteY24" fmla="*/ 1642520 h 2545715"/>
              <a:gd name="connsiteX25" fmla="*/ 1824990 w 1917700"/>
              <a:gd name="connsiteY25" fmla="*/ 1734618 h 2545715"/>
              <a:gd name="connsiteX26" fmla="*/ 1784350 w 1917700"/>
              <a:gd name="connsiteY26" fmla="*/ 1824175 h 2545715"/>
              <a:gd name="connsiteX27" fmla="*/ 1736725 w 1917700"/>
              <a:gd name="connsiteY27" fmla="*/ 1911192 h 2545715"/>
              <a:gd name="connsiteX28" fmla="*/ 1681480 w 1917700"/>
              <a:gd name="connsiteY28" fmla="*/ 1995033 h 2545715"/>
              <a:gd name="connsiteX29" fmla="*/ 1618615 w 1917700"/>
              <a:gd name="connsiteY29" fmla="*/ 2075063 h 2545715"/>
              <a:gd name="connsiteX30" fmla="*/ 1522730 w 1917700"/>
              <a:gd name="connsiteY30" fmla="*/ 2176688 h 2545715"/>
              <a:gd name="connsiteX31" fmla="*/ 1447165 w 1917700"/>
              <a:gd name="connsiteY31" fmla="*/ 2247191 h 2545715"/>
              <a:gd name="connsiteX32" fmla="*/ 1366520 w 1917700"/>
              <a:gd name="connsiteY32" fmla="*/ 2309436 h 2545715"/>
              <a:gd name="connsiteX33" fmla="*/ 1282700 w 1917700"/>
              <a:gd name="connsiteY33" fmla="*/ 2364695 h 2545715"/>
              <a:gd name="connsiteX34" fmla="*/ 1195705 w 1917700"/>
              <a:gd name="connsiteY34" fmla="*/ 2412967 h 2545715"/>
              <a:gd name="connsiteX35" fmla="*/ 1106170 w 1917700"/>
              <a:gd name="connsiteY35" fmla="*/ 2453617 h 2545715"/>
              <a:gd name="connsiteX36" fmla="*/ 1014095 w 1917700"/>
              <a:gd name="connsiteY36" fmla="*/ 2486645 h 2545715"/>
              <a:gd name="connsiteX37" fmla="*/ 920115 w 1917700"/>
              <a:gd name="connsiteY37" fmla="*/ 2512687 h 2545715"/>
              <a:gd name="connsiteX38" fmla="*/ 824865 w 1917700"/>
              <a:gd name="connsiteY38" fmla="*/ 2531106 h 2545715"/>
              <a:gd name="connsiteX39" fmla="*/ 728345 w 1917700"/>
              <a:gd name="connsiteY39" fmla="*/ 2541904 h 2545715"/>
              <a:gd name="connsiteX40" fmla="*/ 631825 w 1917700"/>
              <a:gd name="connsiteY40" fmla="*/ 2545715 h 2545715"/>
              <a:gd name="connsiteX41" fmla="*/ 535305 w 1917700"/>
              <a:gd name="connsiteY41" fmla="*/ 2541904 h 2545715"/>
              <a:gd name="connsiteX42" fmla="*/ 439420 w 1917700"/>
              <a:gd name="connsiteY42" fmla="*/ 2531106 h 2545715"/>
              <a:gd name="connsiteX43" fmla="*/ 343535 w 1917700"/>
              <a:gd name="connsiteY43" fmla="*/ 2512687 h 2545715"/>
              <a:gd name="connsiteX44" fmla="*/ 250190 w 1917700"/>
              <a:gd name="connsiteY44" fmla="*/ 2486645 h 2545715"/>
              <a:gd name="connsiteX45" fmla="*/ 158115 w 1917700"/>
              <a:gd name="connsiteY45" fmla="*/ 2453617 h 2545715"/>
              <a:gd name="connsiteX46" fmla="*/ 67945 w 1917700"/>
              <a:gd name="connsiteY46" fmla="*/ 2412967 h 2545715"/>
              <a:gd name="connsiteX47" fmla="*/ 0 w 1917700"/>
              <a:gd name="connsiteY47" fmla="*/ 2375493 h 2545715"/>
              <a:gd name="connsiteX48" fmla="*/ 0 w 1917700"/>
              <a:gd name="connsiteY48" fmla="*/ 184831 h 2545715"/>
              <a:gd name="connsiteX49" fmla="*/ 6350 w 1917700"/>
              <a:gd name="connsiteY49" fmla="*/ 180385 h 2545715"/>
              <a:gd name="connsiteX50" fmla="*/ 93345 w 1917700"/>
              <a:gd name="connsiteY50" fmla="*/ 132748 h 2545715"/>
              <a:gd name="connsiteX51" fmla="*/ 183515 w 1917700"/>
              <a:gd name="connsiteY51" fmla="*/ 92098 h 2545715"/>
              <a:gd name="connsiteX52" fmla="*/ 275590 w 1917700"/>
              <a:gd name="connsiteY52" fmla="*/ 59070 h 2545715"/>
              <a:gd name="connsiteX53" fmla="*/ 369570 w 1917700"/>
              <a:gd name="connsiteY53" fmla="*/ 33028 h 2545715"/>
              <a:gd name="connsiteX54" fmla="*/ 464820 w 1917700"/>
              <a:gd name="connsiteY54" fmla="*/ 14609 h 2545715"/>
              <a:gd name="connsiteX55" fmla="*/ 560705 w 1917700"/>
              <a:gd name="connsiteY55" fmla="*/ 3176 h 254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917700" h="2545715">
                <a:moveTo>
                  <a:pt x="657225" y="0"/>
                </a:moveTo>
                <a:lnTo>
                  <a:pt x="754380" y="3176"/>
                </a:lnTo>
                <a:lnTo>
                  <a:pt x="850265" y="14609"/>
                </a:lnTo>
                <a:lnTo>
                  <a:pt x="945515" y="33028"/>
                </a:lnTo>
                <a:lnTo>
                  <a:pt x="1039495" y="59070"/>
                </a:lnTo>
                <a:lnTo>
                  <a:pt x="1131570" y="92098"/>
                </a:lnTo>
                <a:lnTo>
                  <a:pt x="1221105" y="132748"/>
                </a:lnTo>
                <a:lnTo>
                  <a:pt x="1308735" y="180385"/>
                </a:lnTo>
                <a:lnTo>
                  <a:pt x="1392555" y="236279"/>
                </a:lnTo>
                <a:lnTo>
                  <a:pt x="1472565" y="298525"/>
                </a:lnTo>
                <a:lnTo>
                  <a:pt x="1548130" y="369027"/>
                </a:lnTo>
                <a:lnTo>
                  <a:pt x="1618615" y="445246"/>
                </a:lnTo>
                <a:lnTo>
                  <a:pt x="1681480" y="525276"/>
                </a:lnTo>
                <a:lnTo>
                  <a:pt x="1736725" y="609117"/>
                </a:lnTo>
                <a:lnTo>
                  <a:pt x="1784350" y="696134"/>
                </a:lnTo>
                <a:lnTo>
                  <a:pt x="1824990" y="785691"/>
                </a:lnTo>
                <a:lnTo>
                  <a:pt x="1858645" y="877789"/>
                </a:lnTo>
                <a:lnTo>
                  <a:pt x="1884045" y="971792"/>
                </a:lnTo>
                <a:lnTo>
                  <a:pt x="1902460" y="1067066"/>
                </a:lnTo>
                <a:lnTo>
                  <a:pt x="1913890" y="1163610"/>
                </a:lnTo>
                <a:lnTo>
                  <a:pt x="1917700" y="1260154"/>
                </a:lnTo>
                <a:lnTo>
                  <a:pt x="1913890" y="1356699"/>
                </a:lnTo>
                <a:lnTo>
                  <a:pt x="1902460" y="1453243"/>
                </a:lnTo>
                <a:lnTo>
                  <a:pt x="1884045" y="1548516"/>
                </a:lnTo>
                <a:lnTo>
                  <a:pt x="1858645" y="1642520"/>
                </a:lnTo>
                <a:lnTo>
                  <a:pt x="1824990" y="1734618"/>
                </a:lnTo>
                <a:lnTo>
                  <a:pt x="1784350" y="1824175"/>
                </a:lnTo>
                <a:lnTo>
                  <a:pt x="1736725" y="1911192"/>
                </a:lnTo>
                <a:lnTo>
                  <a:pt x="1681480" y="1995033"/>
                </a:lnTo>
                <a:lnTo>
                  <a:pt x="1618615" y="2075063"/>
                </a:lnTo>
                <a:lnTo>
                  <a:pt x="1522730" y="2176688"/>
                </a:lnTo>
                <a:lnTo>
                  <a:pt x="1447165" y="2247191"/>
                </a:lnTo>
                <a:lnTo>
                  <a:pt x="1366520" y="2309436"/>
                </a:lnTo>
                <a:lnTo>
                  <a:pt x="1282700" y="2364695"/>
                </a:lnTo>
                <a:lnTo>
                  <a:pt x="1195705" y="2412967"/>
                </a:lnTo>
                <a:lnTo>
                  <a:pt x="1106170" y="2453617"/>
                </a:lnTo>
                <a:lnTo>
                  <a:pt x="1014095" y="2486645"/>
                </a:lnTo>
                <a:lnTo>
                  <a:pt x="920115" y="2512687"/>
                </a:lnTo>
                <a:lnTo>
                  <a:pt x="824865" y="2531106"/>
                </a:lnTo>
                <a:lnTo>
                  <a:pt x="728345" y="2541904"/>
                </a:lnTo>
                <a:lnTo>
                  <a:pt x="631825" y="2545715"/>
                </a:lnTo>
                <a:lnTo>
                  <a:pt x="535305" y="2541904"/>
                </a:lnTo>
                <a:lnTo>
                  <a:pt x="439420" y="2531106"/>
                </a:lnTo>
                <a:lnTo>
                  <a:pt x="343535" y="2512687"/>
                </a:lnTo>
                <a:lnTo>
                  <a:pt x="250190" y="2486645"/>
                </a:lnTo>
                <a:lnTo>
                  <a:pt x="158115" y="2453617"/>
                </a:lnTo>
                <a:lnTo>
                  <a:pt x="67945" y="2412967"/>
                </a:lnTo>
                <a:lnTo>
                  <a:pt x="0" y="2375493"/>
                </a:lnTo>
                <a:lnTo>
                  <a:pt x="0" y="184831"/>
                </a:lnTo>
                <a:lnTo>
                  <a:pt x="6350" y="180385"/>
                </a:lnTo>
                <a:lnTo>
                  <a:pt x="93345" y="132748"/>
                </a:lnTo>
                <a:lnTo>
                  <a:pt x="183515" y="92098"/>
                </a:lnTo>
                <a:lnTo>
                  <a:pt x="275590" y="59070"/>
                </a:lnTo>
                <a:lnTo>
                  <a:pt x="369570" y="33028"/>
                </a:lnTo>
                <a:lnTo>
                  <a:pt x="464820" y="14609"/>
                </a:lnTo>
                <a:lnTo>
                  <a:pt x="560705" y="3176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481DCE90-5512-45DB-AC3A-2CC5F80759CB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0088562" y="3836566"/>
            <a:ext cx="2103438" cy="2544762"/>
          </a:xfrm>
          <a:custGeom>
            <a:avLst/>
            <a:gdLst>
              <a:gd name="connsiteX0" fmla="*/ 1285046 w 2103438"/>
              <a:gd name="connsiteY0" fmla="*/ 0 h 2544762"/>
              <a:gd name="connsiteX1" fmla="*/ 1381552 w 2103438"/>
              <a:gd name="connsiteY1" fmla="*/ 3809 h 2544762"/>
              <a:gd name="connsiteX2" fmla="*/ 1478057 w 2103438"/>
              <a:gd name="connsiteY2" fmla="*/ 15234 h 2544762"/>
              <a:gd name="connsiteX3" fmla="*/ 1573293 w 2103438"/>
              <a:gd name="connsiteY3" fmla="*/ 33643 h 2544762"/>
              <a:gd name="connsiteX4" fmla="*/ 1667259 w 2103438"/>
              <a:gd name="connsiteY4" fmla="*/ 59033 h 2544762"/>
              <a:gd name="connsiteX5" fmla="*/ 1759320 w 2103438"/>
              <a:gd name="connsiteY5" fmla="*/ 92675 h 2544762"/>
              <a:gd name="connsiteX6" fmla="*/ 1848841 w 2103438"/>
              <a:gd name="connsiteY6" fmla="*/ 133300 h 2544762"/>
              <a:gd name="connsiteX7" fmla="*/ 1935823 w 2103438"/>
              <a:gd name="connsiteY7" fmla="*/ 180907 h 2544762"/>
              <a:gd name="connsiteX8" fmla="*/ 2019631 w 2103438"/>
              <a:gd name="connsiteY8" fmla="*/ 236132 h 2544762"/>
              <a:gd name="connsiteX9" fmla="*/ 2100263 w 2103438"/>
              <a:gd name="connsiteY9" fmla="*/ 298973 h 2544762"/>
              <a:gd name="connsiteX10" fmla="*/ 2103438 w 2103438"/>
              <a:gd name="connsiteY10" fmla="*/ 302147 h 2544762"/>
              <a:gd name="connsiteX11" fmla="*/ 2103438 w 2103438"/>
              <a:gd name="connsiteY11" fmla="*/ 2219129 h 2544762"/>
              <a:gd name="connsiteX12" fmla="*/ 2074232 w 2103438"/>
              <a:gd name="connsiteY12" fmla="*/ 2245789 h 2544762"/>
              <a:gd name="connsiteX13" fmla="*/ 1994235 w 2103438"/>
              <a:gd name="connsiteY13" fmla="*/ 2308631 h 2544762"/>
              <a:gd name="connsiteX14" fmla="*/ 1910427 w 2103438"/>
              <a:gd name="connsiteY14" fmla="*/ 2363855 h 2544762"/>
              <a:gd name="connsiteX15" fmla="*/ 1823445 w 2103438"/>
              <a:gd name="connsiteY15" fmla="*/ 2412097 h 2544762"/>
              <a:gd name="connsiteX16" fmla="*/ 1733924 w 2103438"/>
              <a:gd name="connsiteY16" fmla="*/ 2452722 h 2544762"/>
              <a:gd name="connsiteX17" fmla="*/ 1641863 w 2103438"/>
              <a:gd name="connsiteY17" fmla="*/ 2485729 h 2544762"/>
              <a:gd name="connsiteX18" fmla="*/ 1547897 w 2103438"/>
              <a:gd name="connsiteY18" fmla="*/ 2511754 h 2544762"/>
              <a:gd name="connsiteX19" fmla="*/ 1452661 w 2103438"/>
              <a:gd name="connsiteY19" fmla="*/ 2530163 h 2544762"/>
              <a:gd name="connsiteX20" fmla="*/ 1356156 w 2103438"/>
              <a:gd name="connsiteY20" fmla="*/ 2540954 h 2544762"/>
              <a:gd name="connsiteX21" fmla="*/ 1259650 w 2103438"/>
              <a:gd name="connsiteY21" fmla="*/ 2544762 h 2544762"/>
              <a:gd name="connsiteX22" fmla="*/ 1163145 w 2103438"/>
              <a:gd name="connsiteY22" fmla="*/ 2540954 h 2544762"/>
              <a:gd name="connsiteX23" fmla="*/ 1066639 w 2103438"/>
              <a:gd name="connsiteY23" fmla="*/ 2530163 h 2544762"/>
              <a:gd name="connsiteX24" fmla="*/ 971404 w 2103438"/>
              <a:gd name="connsiteY24" fmla="*/ 2511754 h 2544762"/>
              <a:gd name="connsiteX25" fmla="*/ 877438 w 2103438"/>
              <a:gd name="connsiteY25" fmla="*/ 2485729 h 2544762"/>
              <a:gd name="connsiteX26" fmla="*/ 785377 w 2103438"/>
              <a:gd name="connsiteY26" fmla="*/ 2452722 h 2544762"/>
              <a:gd name="connsiteX27" fmla="*/ 695855 w 2103438"/>
              <a:gd name="connsiteY27" fmla="*/ 2412097 h 2544762"/>
              <a:gd name="connsiteX28" fmla="*/ 608873 w 2103438"/>
              <a:gd name="connsiteY28" fmla="*/ 2363855 h 2544762"/>
              <a:gd name="connsiteX29" fmla="*/ 525066 w 2103438"/>
              <a:gd name="connsiteY29" fmla="*/ 2308631 h 2544762"/>
              <a:gd name="connsiteX30" fmla="*/ 445068 w 2103438"/>
              <a:gd name="connsiteY30" fmla="*/ 2245789 h 2544762"/>
              <a:gd name="connsiteX31" fmla="*/ 368880 w 2103438"/>
              <a:gd name="connsiteY31" fmla="*/ 2175965 h 2544762"/>
              <a:gd name="connsiteX32" fmla="*/ 299040 w 2103438"/>
              <a:gd name="connsiteY32" fmla="*/ 2099794 h 2544762"/>
              <a:gd name="connsiteX33" fmla="*/ 236185 w 2103438"/>
              <a:gd name="connsiteY33" fmla="*/ 2019814 h 2544762"/>
              <a:gd name="connsiteX34" fmla="*/ 180948 w 2103438"/>
              <a:gd name="connsiteY34" fmla="*/ 1936025 h 2544762"/>
              <a:gd name="connsiteX35" fmla="*/ 132695 w 2103438"/>
              <a:gd name="connsiteY35" fmla="*/ 1849063 h 2544762"/>
              <a:gd name="connsiteX36" fmla="*/ 92061 w 2103438"/>
              <a:gd name="connsiteY36" fmla="*/ 1758926 h 2544762"/>
              <a:gd name="connsiteX37" fmla="*/ 59046 w 2103438"/>
              <a:gd name="connsiteY37" fmla="*/ 1666886 h 2544762"/>
              <a:gd name="connsiteX38" fmla="*/ 33015 w 2103438"/>
              <a:gd name="connsiteY38" fmla="*/ 1573576 h 2544762"/>
              <a:gd name="connsiteX39" fmla="*/ 14603 w 2103438"/>
              <a:gd name="connsiteY39" fmla="*/ 1477727 h 2544762"/>
              <a:gd name="connsiteX40" fmla="*/ 3810 w 2103438"/>
              <a:gd name="connsiteY40" fmla="*/ 1381878 h 2544762"/>
              <a:gd name="connsiteX41" fmla="*/ 0 w 2103438"/>
              <a:gd name="connsiteY41" fmla="*/ 1285394 h 2544762"/>
              <a:gd name="connsiteX42" fmla="*/ 3810 w 2103438"/>
              <a:gd name="connsiteY42" fmla="*/ 1188910 h 2544762"/>
              <a:gd name="connsiteX43" fmla="*/ 14603 w 2103438"/>
              <a:gd name="connsiteY43" fmla="*/ 1092426 h 2544762"/>
              <a:gd name="connsiteX44" fmla="*/ 33015 w 2103438"/>
              <a:gd name="connsiteY44" fmla="*/ 997212 h 2544762"/>
              <a:gd name="connsiteX45" fmla="*/ 59046 w 2103438"/>
              <a:gd name="connsiteY45" fmla="*/ 903267 h 2544762"/>
              <a:gd name="connsiteX46" fmla="*/ 92061 w 2103438"/>
              <a:gd name="connsiteY46" fmla="*/ 811226 h 2544762"/>
              <a:gd name="connsiteX47" fmla="*/ 132695 w 2103438"/>
              <a:gd name="connsiteY47" fmla="*/ 721725 h 2544762"/>
              <a:gd name="connsiteX48" fmla="*/ 180948 w 2103438"/>
              <a:gd name="connsiteY48" fmla="*/ 634762 h 2544762"/>
              <a:gd name="connsiteX49" fmla="*/ 236185 w 2103438"/>
              <a:gd name="connsiteY49" fmla="*/ 550974 h 2544762"/>
              <a:gd name="connsiteX50" fmla="*/ 299040 w 2103438"/>
              <a:gd name="connsiteY50" fmla="*/ 470359 h 2544762"/>
              <a:gd name="connsiteX51" fmla="*/ 394276 w 2103438"/>
              <a:gd name="connsiteY51" fmla="*/ 369432 h 2544762"/>
              <a:gd name="connsiteX52" fmla="*/ 470464 w 2103438"/>
              <a:gd name="connsiteY52" fmla="*/ 298973 h 2544762"/>
              <a:gd name="connsiteX53" fmla="*/ 550462 w 2103438"/>
              <a:gd name="connsiteY53" fmla="*/ 236132 h 2544762"/>
              <a:gd name="connsiteX54" fmla="*/ 634270 w 2103438"/>
              <a:gd name="connsiteY54" fmla="*/ 180907 h 2544762"/>
              <a:gd name="connsiteX55" fmla="*/ 721252 w 2103438"/>
              <a:gd name="connsiteY55" fmla="*/ 133300 h 2544762"/>
              <a:gd name="connsiteX56" fmla="*/ 810773 w 2103438"/>
              <a:gd name="connsiteY56" fmla="*/ 92675 h 2544762"/>
              <a:gd name="connsiteX57" fmla="*/ 902834 w 2103438"/>
              <a:gd name="connsiteY57" fmla="*/ 59033 h 2544762"/>
              <a:gd name="connsiteX58" fmla="*/ 996800 w 2103438"/>
              <a:gd name="connsiteY58" fmla="*/ 33643 h 2544762"/>
              <a:gd name="connsiteX59" fmla="*/ 1092036 w 2103438"/>
              <a:gd name="connsiteY59" fmla="*/ 15234 h 2544762"/>
              <a:gd name="connsiteX60" fmla="*/ 1188541 w 2103438"/>
              <a:gd name="connsiteY60" fmla="*/ 3809 h 254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03438" h="2544762">
                <a:moveTo>
                  <a:pt x="1285046" y="0"/>
                </a:moveTo>
                <a:lnTo>
                  <a:pt x="1381552" y="3809"/>
                </a:lnTo>
                <a:lnTo>
                  <a:pt x="1478057" y="15234"/>
                </a:lnTo>
                <a:lnTo>
                  <a:pt x="1573293" y="33643"/>
                </a:lnTo>
                <a:lnTo>
                  <a:pt x="1667259" y="59033"/>
                </a:lnTo>
                <a:lnTo>
                  <a:pt x="1759320" y="92675"/>
                </a:lnTo>
                <a:lnTo>
                  <a:pt x="1848841" y="133300"/>
                </a:lnTo>
                <a:lnTo>
                  <a:pt x="1935823" y="180907"/>
                </a:lnTo>
                <a:lnTo>
                  <a:pt x="2019631" y="236132"/>
                </a:lnTo>
                <a:lnTo>
                  <a:pt x="2100263" y="298973"/>
                </a:lnTo>
                <a:lnTo>
                  <a:pt x="2103438" y="302147"/>
                </a:lnTo>
                <a:lnTo>
                  <a:pt x="2103438" y="2219129"/>
                </a:lnTo>
                <a:lnTo>
                  <a:pt x="2074232" y="2245789"/>
                </a:lnTo>
                <a:lnTo>
                  <a:pt x="1994235" y="2308631"/>
                </a:lnTo>
                <a:lnTo>
                  <a:pt x="1910427" y="2363855"/>
                </a:lnTo>
                <a:lnTo>
                  <a:pt x="1823445" y="2412097"/>
                </a:lnTo>
                <a:lnTo>
                  <a:pt x="1733924" y="2452722"/>
                </a:lnTo>
                <a:lnTo>
                  <a:pt x="1641863" y="2485729"/>
                </a:lnTo>
                <a:lnTo>
                  <a:pt x="1547897" y="2511754"/>
                </a:lnTo>
                <a:lnTo>
                  <a:pt x="1452661" y="2530163"/>
                </a:lnTo>
                <a:lnTo>
                  <a:pt x="1356156" y="2540954"/>
                </a:lnTo>
                <a:lnTo>
                  <a:pt x="1259650" y="2544762"/>
                </a:lnTo>
                <a:lnTo>
                  <a:pt x="1163145" y="2540954"/>
                </a:lnTo>
                <a:lnTo>
                  <a:pt x="1066639" y="2530163"/>
                </a:lnTo>
                <a:lnTo>
                  <a:pt x="971404" y="2511754"/>
                </a:lnTo>
                <a:lnTo>
                  <a:pt x="877438" y="2485729"/>
                </a:lnTo>
                <a:lnTo>
                  <a:pt x="785377" y="2452722"/>
                </a:lnTo>
                <a:lnTo>
                  <a:pt x="695855" y="2412097"/>
                </a:lnTo>
                <a:lnTo>
                  <a:pt x="608873" y="2363855"/>
                </a:lnTo>
                <a:lnTo>
                  <a:pt x="525066" y="2308631"/>
                </a:lnTo>
                <a:lnTo>
                  <a:pt x="445068" y="2245789"/>
                </a:lnTo>
                <a:lnTo>
                  <a:pt x="368880" y="2175965"/>
                </a:lnTo>
                <a:lnTo>
                  <a:pt x="299040" y="2099794"/>
                </a:lnTo>
                <a:lnTo>
                  <a:pt x="236185" y="2019814"/>
                </a:lnTo>
                <a:lnTo>
                  <a:pt x="180948" y="1936025"/>
                </a:lnTo>
                <a:lnTo>
                  <a:pt x="132695" y="1849063"/>
                </a:lnTo>
                <a:lnTo>
                  <a:pt x="92061" y="1758926"/>
                </a:lnTo>
                <a:lnTo>
                  <a:pt x="59046" y="1666886"/>
                </a:lnTo>
                <a:lnTo>
                  <a:pt x="33015" y="1573576"/>
                </a:lnTo>
                <a:lnTo>
                  <a:pt x="14603" y="1477727"/>
                </a:lnTo>
                <a:lnTo>
                  <a:pt x="3810" y="1381878"/>
                </a:lnTo>
                <a:lnTo>
                  <a:pt x="0" y="1285394"/>
                </a:lnTo>
                <a:lnTo>
                  <a:pt x="3810" y="1188910"/>
                </a:lnTo>
                <a:lnTo>
                  <a:pt x="14603" y="1092426"/>
                </a:lnTo>
                <a:lnTo>
                  <a:pt x="33015" y="997212"/>
                </a:lnTo>
                <a:lnTo>
                  <a:pt x="59046" y="903267"/>
                </a:lnTo>
                <a:lnTo>
                  <a:pt x="92061" y="811226"/>
                </a:lnTo>
                <a:lnTo>
                  <a:pt x="132695" y="721725"/>
                </a:lnTo>
                <a:lnTo>
                  <a:pt x="180948" y="634762"/>
                </a:lnTo>
                <a:lnTo>
                  <a:pt x="236185" y="550974"/>
                </a:lnTo>
                <a:lnTo>
                  <a:pt x="299040" y="470359"/>
                </a:lnTo>
                <a:lnTo>
                  <a:pt x="394276" y="369432"/>
                </a:lnTo>
                <a:lnTo>
                  <a:pt x="470464" y="298973"/>
                </a:lnTo>
                <a:lnTo>
                  <a:pt x="550462" y="236132"/>
                </a:lnTo>
                <a:lnTo>
                  <a:pt x="634270" y="180907"/>
                </a:lnTo>
                <a:lnTo>
                  <a:pt x="721252" y="133300"/>
                </a:lnTo>
                <a:lnTo>
                  <a:pt x="810773" y="92675"/>
                </a:lnTo>
                <a:lnTo>
                  <a:pt x="902834" y="59033"/>
                </a:lnTo>
                <a:lnTo>
                  <a:pt x="996800" y="33643"/>
                </a:lnTo>
                <a:lnTo>
                  <a:pt x="1092036" y="15234"/>
                </a:lnTo>
                <a:lnTo>
                  <a:pt x="1188541" y="3809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55790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Visuel ov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3192" y="260648"/>
            <a:ext cx="7920000" cy="43088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ACC4EB7-8AF1-4A07-B691-3D693FFBA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3" y="1520825"/>
            <a:ext cx="6265403" cy="46450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E700C63B-7B7D-4490-94AA-D74A62ED50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3192" y="729185"/>
            <a:ext cx="7920000" cy="369332"/>
          </a:xfrm>
        </p:spPr>
        <p:txBody>
          <a:bodyPr/>
          <a:lstStyle>
            <a:lvl1pPr algn="l"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0582D498-A855-435A-AC44-43D7FB12060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494784" y="1"/>
            <a:ext cx="4697216" cy="6165850"/>
          </a:xfrm>
          <a:custGeom>
            <a:avLst/>
            <a:gdLst>
              <a:gd name="connsiteX0" fmla="*/ 3217324 w 4940300"/>
              <a:gd name="connsiteY0" fmla="*/ 0 h 6484937"/>
              <a:gd name="connsiteX1" fmla="*/ 4940300 w 4940300"/>
              <a:gd name="connsiteY1" fmla="*/ 0 h 6484937"/>
              <a:gd name="connsiteX2" fmla="*/ 4940300 w 4940300"/>
              <a:gd name="connsiteY2" fmla="*/ 4820358 h 6484937"/>
              <a:gd name="connsiteX3" fmla="*/ 3954018 w 4940300"/>
              <a:gd name="connsiteY3" fmla="*/ 5806658 h 6484937"/>
              <a:gd name="connsiteX4" fmla="*/ 3814300 w 4940300"/>
              <a:gd name="connsiteY4" fmla="*/ 5935582 h 6484937"/>
              <a:gd name="connsiteX5" fmla="*/ 3666961 w 4940300"/>
              <a:gd name="connsiteY5" fmla="*/ 6050533 h 6484937"/>
              <a:gd name="connsiteX6" fmla="*/ 3512637 w 4940300"/>
              <a:gd name="connsiteY6" fmla="*/ 6152148 h 6484937"/>
              <a:gd name="connsiteX7" fmla="*/ 3353231 w 4940300"/>
              <a:gd name="connsiteY7" fmla="*/ 6240426 h 6484937"/>
              <a:gd name="connsiteX8" fmla="*/ 3188110 w 4940300"/>
              <a:gd name="connsiteY8" fmla="*/ 6315367 h 6484937"/>
              <a:gd name="connsiteX9" fmla="*/ 3018543 w 4940300"/>
              <a:gd name="connsiteY9" fmla="*/ 6376336 h 6484937"/>
              <a:gd name="connsiteX10" fmla="*/ 2845801 w 4940300"/>
              <a:gd name="connsiteY10" fmla="*/ 6423968 h 6484937"/>
              <a:gd name="connsiteX11" fmla="*/ 2670518 w 4940300"/>
              <a:gd name="connsiteY11" fmla="*/ 6457628 h 6484937"/>
              <a:gd name="connsiteX12" fmla="*/ 2493966 w 4940300"/>
              <a:gd name="connsiteY12" fmla="*/ 6477951 h 6484937"/>
              <a:gd name="connsiteX13" fmla="*/ 2316143 w 4940300"/>
              <a:gd name="connsiteY13" fmla="*/ 6484937 h 6484937"/>
              <a:gd name="connsiteX14" fmla="*/ 2138320 w 4940300"/>
              <a:gd name="connsiteY14" fmla="*/ 6477951 h 6484937"/>
              <a:gd name="connsiteX15" fmla="*/ 1961767 w 4940300"/>
              <a:gd name="connsiteY15" fmla="*/ 6457628 h 6484937"/>
              <a:gd name="connsiteX16" fmla="*/ 1786485 w 4940300"/>
              <a:gd name="connsiteY16" fmla="*/ 6423968 h 6484937"/>
              <a:gd name="connsiteX17" fmla="*/ 1613743 w 4940300"/>
              <a:gd name="connsiteY17" fmla="*/ 6376336 h 6484937"/>
              <a:gd name="connsiteX18" fmla="*/ 1444811 w 4940300"/>
              <a:gd name="connsiteY18" fmla="*/ 6315367 h 6484937"/>
              <a:gd name="connsiteX19" fmla="*/ 1279690 w 4940300"/>
              <a:gd name="connsiteY19" fmla="*/ 6240426 h 6484937"/>
              <a:gd name="connsiteX20" fmla="*/ 1119649 w 4940300"/>
              <a:gd name="connsiteY20" fmla="*/ 6152148 h 6484937"/>
              <a:gd name="connsiteX21" fmla="*/ 965324 w 4940300"/>
              <a:gd name="connsiteY21" fmla="*/ 6050533 h 6484937"/>
              <a:gd name="connsiteX22" fmla="*/ 817985 w 4940300"/>
              <a:gd name="connsiteY22" fmla="*/ 5935582 h 6484937"/>
              <a:gd name="connsiteX23" fmla="*/ 678267 w 4940300"/>
              <a:gd name="connsiteY23" fmla="*/ 5806658 h 6484937"/>
              <a:gd name="connsiteX24" fmla="*/ 549346 w 4940300"/>
              <a:gd name="connsiteY24" fmla="*/ 5666937 h 6484937"/>
              <a:gd name="connsiteX25" fmla="*/ 434396 w 4940300"/>
              <a:gd name="connsiteY25" fmla="*/ 5519596 h 6484937"/>
              <a:gd name="connsiteX26" fmla="*/ 332148 w 4940300"/>
              <a:gd name="connsiteY26" fmla="*/ 5365268 h 6484937"/>
              <a:gd name="connsiteX27" fmla="*/ 244507 w 4940300"/>
              <a:gd name="connsiteY27" fmla="*/ 5205224 h 6484937"/>
              <a:gd name="connsiteX28" fmla="*/ 169567 w 4940300"/>
              <a:gd name="connsiteY28" fmla="*/ 5040100 h 6484937"/>
              <a:gd name="connsiteX29" fmla="*/ 108599 w 4940300"/>
              <a:gd name="connsiteY29" fmla="*/ 4871165 h 6484937"/>
              <a:gd name="connsiteX30" fmla="*/ 60968 w 4940300"/>
              <a:gd name="connsiteY30" fmla="*/ 4698420 h 6484937"/>
              <a:gd name="connsiteX31" fmla="*/ 27309 w 4940300"/>
              <a:gd name="connsiteY31" fmla="*/ 4523134 h 6484937"/>
              <a:gd name="connsiteX32" fmla="*/ 6986 w 4940300"/>
              <a:gd name="connsiteY32" fmla="*/ 4346578 h 6484937"/>
              <a:gd name="connsiteX33" fmla="*/ 0 w 4940300"/>
              <a:gd name="connsiteY33" fmla="*/ 4168752 h 6484937"/>
              <a:gd name="connsiteX34" fmla="*/ 6986 w 4940300"/>
              <a:gd name="connsiteY34" fmla="*/ 3990926 h 6484937"/>
              <a:gd name="connsiteX35" fmla="*/ 27309 w 4940300"/>
              <a:gd name="connsiteY35" fmla="*/ 3813735 h 6484937"/>
              <a:gd name="connsiteX36" fmla="*/ 60968 w 4940300"/>
              <a:gd name="connsiteY36" fmla="*/ 3639084 h 6484937"/>
              <a:gd name="connsiteX37" fmla="*/ 108599 w 4940300"/>
              <a:gd name="connsiteY37" fmla="*/ 3466339 h 6484937"/>
              <a:gd name="connsiteX38" fmla="*/ 169567 w 4940300"/>
              <a:gd name="connsiteY38" fmla="*/ 3296769 h 6484937"/>
              <a:gd name="connsiteX39" fmla="*/ 244507 w 4940300"/>
              <a:gd name="connsiteY39" fmla="*/ 3131645 h 6484937"/>
              <a:gd name="connsiteX40" fmla="*/ 332148 w 4940300"/>
              <a:gd name="connsiteY40" fmla="*/ 2972236 h 6484937"/>
              <a:gd name="connsiteX41" fmla="*/ 434396 w 4940300"/>
              <a:gd name="connsiteY41" fmla="*/ 2817909 h 6484937"/>
              <a:gd name="connsiteX42" fmla="*/ 549346 w 4940300"/>
              <a:gd name="connsiteY42" fmla="*/ 2670567 h 6484937"/>
              <a:gd name="connsiteX43" fmla="*/ 678267 w 4940300"/>
              <a:gd name="connsiteY43" fmla="*/ 2530847 h 6484937"/>
              <a:gd name="connsiteX44" fmla="*/ 3108725 w 4940300"/>
              <a:gd name="connsiteY44" fmla="*/ 100345 h 648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940300" h="6484937">
                <a:moveTo>
                  <a:pt x="3217324" y="0"/>
                </a:moveTo>
                <a:lnTo>
                  <a:pt x="4940300" y="0"/>
                </a:lnTo>
                <a:lnTo>
                  <a:pt x="4940300" y="4820358"/>
                </a:lnTo>
                <a:lnTo>
                  <a:pt x="3954018" y="5806658"/>
                </a:lnTo>
                <a:lnTo>
                  <a:pt x="3814300" y="5935582"/>
                </a:lnTo>
                <a:lnTo>
                  <a:pt x="3666961" y="6050533"/>
                </a:lnTo>
                <a:lnTo>
                  <a:pt x="3512637" y="6152148"/>
                </a:lnTo>
                <a:lnTo>
                  <a:pt x="3353231" y="6240426"/>
                </a:lnTo>
                <a:lnTo>
                  <a:pt x="3188110" y="6315367"/>
                </a:lnTo>
                <a:lnTo>
                  <a:pt x="3018543" y="6376336"/>
                </a:lnTo>
                <a:lnTo>
                  <a:pt x="2845801" y="6423968"/>
                </a:lnTo>
                <a:lnTo>
                  <a:pt x="2670518" y="6457628"/>
                </a:lnTo>
                <a:lnTo>
                  <a:pt x="2493966" y="6477951"/>
                </a:lnTo>
                <a:lnTo>
                  <a:pt x="2316143" y="6484937"/>
                </a:lnTo>
                <a:lnTo>
                  <a:pt x="2138320" y="6477951"/>
                </a:lnTo>
                <a:lnTo>
                  <a:pt x="1961767" y="6457628"/>
                </a:lnTo>
                <a:lnTo>
                  <a:pt x="1786485" y="6423968"/>
                </a:lnTo>
                <a:lnTo>
                  <a:pt x="1613743" y="6376336"/>
                </a:lnTo>
                <a:lnTo>
                  <a:pt x="1444811" y="6315367"/>
                </a:lnTo>
                <a:lnTo>
                  <a:pt x="1279690" y="6240426"/>
                </a:lnTo>
                <a:lnTo>
                  <a:pt x="1119649" y="6152148"/>
                </a:lnTo>
                <a:lnTo>
                  <a:pt x="965324" y="6050533"/>
                </a:lnTo>
                <a:lnTo>
                  <a:pt x="817985" y="5935582"/>
                </a:lnTo>
                <a:lnTo>
                  <a:pt x="678267" y="5806658"/>
                </a:lnTo>
                <a:lnTo>
                  <a:pt x="549346" y="5666937"/>
                </a:lnTo>
                <a:lnTo>
                  <a:pt x="434396" y="5519596"/>
                </a:lnTo>
                <a:lnTo>
                  <a:pt x="332148" y="5365268"/>
                </a:lnTo>
                <a:lnTo>
                  <a:pt x="244507" y="5205224"/>
                </a:lnTo>
                <a:lnTo>
                  <a:pt x="169567" y="5040100"/>
                </a:lnTo>
                <a:lnTo>
                  <a:pt x="108599" y="4871165"/>
                </a:lnTo>
                <a:lnTo>
                  <a:pt x="60968" y="4698420"/>
                </a:lnTo>
                <a:lnTo>
                  <a:pt x="27309" y="4523134"/>
                </a:lnTo>
                <a:lnTo>
                  <a:pt x="6986" y="4346578"/>
                </a:lnTo>
                <a:lnTo>
                  <a:pt x="0" y="4168752"/>
                </a:lnTo>
                <a:lnTo>
                  <a:pt x="6986" y="3990926"/>
                </a:lnTo>
                <a:lnTo>
                  <a:pt x="27309" y="3813735"/>
                </a:lnTo>
                <a:lnTo>
                  <a:pt x="60968" y="3639084"/>
                </a:lnTo>
                <a:lnTo>
                  <a:pt x="108599" y="3466339"/>
                </a:lnTo>
                <a:lnTo>
                  <a:pt x="169567" y="3296769"/>
                </a:lnTo>
                <a:lnTo>
                  <a:pt x="244507" y="3131645"/>
                </a:lnTo>
                <a:lnTo>
                  <a:pt x="332148" y="2972236"/>
                </a:lnTo>
                <a:lnTo>
                  <a:pt x="434396" y="2817909"/>
                </a:lnTo>
                <a:lnTo>
                  <a:pt x="549346" y="2670567"/>
                </a:lnTo>
                <a:lnTo>
                  <a:pt x="678267" y="2530847"/>
                </a:lnTo>
                <a:lnTo>
                  <a:pt x="3108725" y="100345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B4FB077-91F1-2251-FBE0-EBF9817DA4BB}"/>
              </a:ext>
            </a:extLst>
          </p:cNvPr>
          <p:cNvSpPr txBox="1"/>
          <p:nvPr userDrawn="1"/>
        </p:nvSpPr>
        <p:spPr>
          <a:xfrm>
            <a:off x="10913893" y="370559"/>
            <a:ext cx="844582" cy="430887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fr-FR" sz="1400" b="1" err="1">
                <a:solidFill>
                  <a:srgbClr val="FF0000"/>
                </a:solidFill>
              </a:rPr>
              <a:t>Internal</a:t>
            </a:r>
            <a:r>
              <a:rPr lang="fr-FR" sz="1400" b="1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1400" b="1" err="1">
                <a:solidFill>
                  <a:srgbClr val="FF0000"/>
                </a:solidFill>
              </a:rPr>
              <a:t>Only</a:t>
            </a:r>
            <a:endParaRPr lang="fr-FR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27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rond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3191" y="260648"/>
            <a:ext cx="10089021" cy="43088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ACC4EB7-8AF1-4A07-B691-3D693FFBA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5611" y="1268760"/>
            <a:ext cx="7116602" cy="486005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E700C63B-7B7D-4490-94AA-D74A62ED50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3191" y="729185"/>
            <a:ext cx="10089021" cy="369332"/>
          </a:xfrm>
        </p:spPr>
        <p:txBody>
          <a:bodyPr/>
          <a:lstStyle>
            <a:lvl1pPr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BF68A57-F5AE-44CE-9375-EA09655F7A95}"/>
              </a:ext>
            </a:extLst>
          </p:cNvPr>
          <p:cNvCxnSpPr>
            <a:cxnSpLocks/>
          </p:cNvCxnSpPr>
          <p:nvPr userDrawn="1"/>
        </p:nvCxnSpPr>
        <p:spPr>
          <a:xfrm flipV="1">
            <a:off x="623392" y="5193196"/>
            <a:ext cx="792088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D46B731-D1ED-4797-9976-A8D14915E40C}"/>
              </a:ext>
            </a:extLst>
          </p:cNvPr>
          <p:cNvCxnSpPr>
            <a:cxnSpLocks/>
          </p:cNvCxnSpPr>
          <p:nvPr userDrawn="1"/>
        </p:nvCxnSpPr>
        <p:spPr>
          <a:xfrm flipV="1">
            <a:off x="2829421" y="1916832"/>
            <a:ext cx="839788" cy="828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91F508F-5B96-4D89-AFCA-BF8A78AD97F1}"/>
              </a:ext>
            </a:extLst>
          </p:cNvPr>
          <p:cNvCxnSpPr>
            <a:cxnSpLocks/>
          </p:cNvCxnSpPr>
          <p:nvPr userDrawn="1"/>
        </p:nvCxnSpPr>
        <p:spPr>
          <a:xfrm flipV="1">
            <a:off x="2429502" y="2047340"/>
            <a:ext cx="399919" cy="413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pour une image  11">
            <a:extLst>
              <a:ext uri="{FF2B5EF4-FFF2-40B4-BE49-F238E27FC236}">
                <a16:creationId xmlns:a16="http://schemas.microsoft.com/office/drawing/2014/main" id="{37453FFE-35D5-43E0-BFEA-28C1769A716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53955" y="2204864"/>
            <a:ext cx="3312000" cy="3312000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81422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oval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3191" y="260648"/>
            <a:ext cx="10089021" cy="43088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ACC4EB7-8AF1-4A07-B691-3D693FFBA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5611" y="1268760"/>
            <a:ext cx="7116602" cy="486005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B2BB583D-C9F4-4B7F-BD1A-C84A63E9F9E9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0" y="1268760"/>
            <a:ext cx="3741969" cy="5589240"/>
          </a:xfrm>
          <a:custGeom>
            <a:avLst/>
            <a:gdLst>
              <a:gd name="connsiteX0" fmla="*/ 2454470 w 3983037"/>
              <a:gd name="connsiteY0" fmla="*/ 0 h 5949315"/>
              <a:gd name="connsiteX1" fmla="*/ 2571320 w 3983037"/>
              <a:gd name="connsiteY1" fmla="*/ 4446 h 5949315"/>
              <a:gd name="connsiteX2" fmla="*/ 2688169 w 3983037"/>
              <a:gd name="connsiteY2" fmla="*/ 17782 h 5949315"/>
              <a:gd name="connsiteX3" fmla="*/ 2803748 w 3983037"/>
              <a:gd name="connsiteY3" fmla="*/ 40009 h 5949315"/>
              <a:gd name="connsiteX4" fmla="*/ 2918057 w 3983037"/>
              <a:gd name="connsiteY4" fmla="*/ 71763 h 5949315"/>
              <a:gd name="connsiteX5" fmla="*/ 3029826 w 3983037"/>
              <a:gd name="connsiteY5" fmla="*/ 111772 h 5949315"/>
              <a:gd name="connsiteX6" fmla="*/ 3138420 w 3983037"/>
              <a:gd name="connsiteY6" fmla="*/ 161307 h 5949315"/>
              <a:gd name="connsiteX7" fmla="*/ 3243838 w 3983037"/>
              <a:gd name="connsiteY7" fmla="*/ 219098 h 5949315"/>
              <a:gd name="connsiteX8" fmla="*/ 3346081 w 3983037"/>
              <a:gd name="connsiteY8" fmla="*/ 286416 h 5949315"/>
              <a:gd name="connsiteX9" fmla="*/ 3443244 w 3983037"/>
              <a:gd name="connsiteY9" fmla="*/ 362624 h 5949315"/>
              <a:gd name="connsiteX10" fmla="*/ 3535326 w 3983037"/>
              <a:gd name="connsiteY10" fmla="*/ 447723 h 5949315"/>
              <a:gd name="connsiteX11" fmla="*/ 3620423 w 3983037"/>
              <a:gd name="connsiteY11" fmla="*/ 539808 h 5949315"/>
              <a:gd name="connsiteX12" fmla="*/ 3696629 w 3983037"/>
              <a:gd name="connsiteY12" fmla="*/ 637608 h 5949315"/>
              <a:gd name="connsiteX13" fmla="*/ 3763945 w 3983037"/>
              <a:gd name="connsiteY13" fmla="*/ 739219 h 5949315"/>
              <a:gd name="connsiteX14" fmla="*/ 3821734 w 3983037"/>
              <a:gd name="connsiteY14" fmla="*/ 844640 h 5949315"/>
              <a:gd name="connsiteX15" fmla="*/ 3871268 w 3983037"/>
              <a:gd name="connsiteY15" fmla="*/ 953872 h 5949315"/>
              <a:gd name="connsiteX16" fmla="*/ 3911276 w 3983037"/>
              <a:gd name="connsiteY16" fmla="*/ 1065644 h 5949315"/>
              <a:gd name="connsiteX17" fmla="*/ 3943029 w 3983037"/>
              <a:gd name="connsiteY17" fmla="*/ 1179321 h 5949315"/>
              <a:gd name="connsiteX18" fmla="*/ 3965256 w 3983037"/>
              <a:gd name="connsiteY18" fmla="*/ 1294903 h 5949315"/>
              <a:gd name="connsiteX19" fmla="*/ 3978592 w 3983037"/>
              <a:gd name="connsiteY19" fmla="*/ 1411756 h 5949315"/>
              <a:gd name="connsiteX20" fmla="*/ 3983037 w 3983037"/>
              <a:gd name="connsiteY20" fmla="*/ 1529243 h 5949315"/>
              <a:gd name="connsiteX21" fmla="*/ 3978592 w 3983037"/>
              <a:gd name="connsiteY21" fmla="*/ 1646096 h 5949315"/>
              <a:gd name="connsiteX22" fmla="*/ 3965256 w 3983037"/>
              <a:gd name="connsiteY22" fmla="*/ 1762948 h 5949315"/>
              <a:gd name="connsiteX23" fmla="*/ 3943029 w 3983037"/>
              <a:gd name="connsiteY23" fmla="*/ 1878531 h 5949315"/>
              <a:gd name="connsiteX24" fmla="*/ 3911276 w 3983037"/>
              <a:gd name="connsiteY24" fmla="*/ 1992843 h 5949315"/>
              <a:gd name="connsiteX25" fmla="*/ 3871268 w 3983037"/>
              <a:gd name="connsiteY25" fmla="*/ 2104615 h 5949315"/>
              <a:gd name="connsiteX26" fmla="*/ 3821734 w 3983037"/>
              <a:gd name="connsiteY26" fmla="*/ 2213211 h 5949315"/>
              <a:gd name="connsiteX27" fmla="*/ 3763945 w 3983037"/>
              <a:gd name="connsiteY27" fmla="*/ 2318633 h 5949315"/>
              <a:gd name="connsiteX28" fmla="*/ 3696629 w 3983037"/>
              <a:gd name="connsiteY28" fmla="*/ 2420879 h 5949315"/>
              <a:gd name="connsiteX29" fmla="*/ 3620423 w 3983037"/>
              <a:gd name="connsiteY29" fmla="*/ 2518044 h 5949315"/>
              <a:gd name="connsiteX30" fmla="*/ 3535326 w 3983037"/>
              <a:gd name="connsiteY30" fmla="*/ 2610129 h 5949315"/>
              <a:gd name="connsiteX31" fmla="*/ 522012 w 3983037"/>
              <a:gd name="connsiteY31" fmla="*/ 5623525 h 5949315"/>
              <a:gd name="connsiteX32" fmla="*/ 429929 w 3983037"/>
              <a:gd name="connsiteY32" fmla="*/ 5708624 h 5949315"/>
              <a:gd name="connsiteX33" fmla="*/ 332132 w 3983037"/>
              <a:gd name="connsiteY33" fmla="*/ 5784833 h 5949315"/>
              <a:gd name="connsiteX34" fmla="*/ 230523 w 3983037"/>
              <a:gd name="connsiteY34" fmla="*/ 5852150 h 5949315"/>
              <a:gd name="connsiteX35" fmla="*/ 125105 w 3983037"/>
              <a:gd name="connsiteY35" fmla="*/ 5909941 h 5949315"/>
              <a:gd name="connsiteX36" fmla="*/ 38103 w 3983037"/>
              <a:gd name="connsiteY36" fmla="*/ 5949315 h 5949315"/>
              <a:gd name="connsiteX37" fmla="*/ 0 w 3983037"/>
              <a:gd name="connsiteY37" fmla="*/ 5949315 h 5949315"/>
              <a:gd name="connsiteX38" fmla="*/ 0 w 3983037"/>
              <a:gd name="connsiteY38" fmla="*/ 1820740 h 5949315"/>
              <a:gd name="connsiteX39" fmla="*/ 1372979 w 3983037"/>
              <a:gd name="connsiteY39" fmla="*/ 447723 h 5949315"/>
              <a:gd name="connsiteX40" fmla="*/ 1465062 w 3983037"/>
              <a:gd name="connsiteY40" fmla="*/ 362624 h 5949315"/>
              <a:gd name="connsiteX41" fmla="*/ 1562860 w 3983037"/>
              <a:gd name="connsiteY41" fmla="*/ 286416 h 5949315"/>
              <a:gd name="connsiteX42" fmla="*/ 1664468 w 3983037"/>
              <a:gd name="connsiteY42" fmla="*/ 219098 h 5949315"/>
              <a:gd name="connsiteX43" fmla="*/ 1769886 w 3983037"/>
              <a:gd name="connsiteY43" fmla="*/ 161307 h 5949315"/>
              <a:gd name="connsiteX44" fmla="*/ 1879115 w 3983037"/>
              <a:gd name="connsiteY44" fmla="*/ 111772 h 5949315"/>
              <a:gd name="connsiteX45" fmla="*/ 1990884 w 3983037"/>
              <a:gd name="connsiteY45" fmla="*/ 71763 h 5949315"/>
              <a:gd name="connsiteX46" fmla="*/ 2104558 w 3983037"/>
              <a:gd name="connsiteY46" fmla="*/ 40009 h 5949315"/>
              <a:gd name="connsiteX47" fmla="*/ 2220137 w 3983037"/>
              <a:gd name="connsiteY47" fmla="*/ 17782 h 5949315"/>
              <a:gd name="connsiteX48" fmla="*/ 2336986 w 3983037"/>
              <a:gd name="connsiteY48" fmla="*/ 4446 h 594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83037" h="5949315">
                <a:moveTo>
                  <a:pt x="2454470" y="0"/>
                </a:moveTo>
                <a:lnTo>
                  <a:pt x="2571320" y="4446"/>
                </a:lnTo>
                <a:lnTo>
                  <a:pt x="2688169" y="17782"/>
                </a:lnTo>
                <a:lnTo>
                  <a:pt x="2803748" y="40009"/>
                </a:lnTo>
                <a:lnTo>
                  <a:pt x="2918057" y="71763"/>
                </a:lnTo>
                <a:lnTo>
                  <a:pt x="3029826" y="111772"/>
                </a:lnTo>
                <a:lnTo>
                  <a:pt x="3138420" y="161307"/>
                </a:lnTo>
                <a:lnTo>
                  <a:pt x="3243838" y="219098"/>
                </a:lnTo>
                <a:lnTo>
                  <a:pt x="3346081" y="286416"/>
                </a:lnTo>
                <a:lnTo>
                  <a:pt x="3443244" y="362624"/>
                </a:lnTo>
                <a:lnTo>
                  <a:pt x="3535326" y="447723"/>
                </a:lnTo>
                <a:lnTo>
                  <a:pt x="3620423" y="539808"/>
                </a:lnTo>
                <a:lnTo>
                  <a:pt x="3696629" y="637608"/>
                </a:lnTo>
                <a:lnTo>
                  <a:pt x="3763945" y="739219"/>
                </a:lnTo>
                <a:lnTo>
                  <a:pt x="3821734" y="844640"/>
                </a:lnTo>
                <a:lnTo>
                  <a:pt x="3871268" y="953872"/>
                </a:lnTo>
                <a:lnTo>
                  <a:pt x="3911276" y="1065644"/>
                </a:lnTo>
                <a:lnTo>
                  <a:pt x="3943029" y="1179321"/>
                </a:lnTo>
                <a:lnTo>
                  <a:pt x="3965256" y="1294903"/>
                </a:lnTo>
                <a:lnTo>
                  <a:pt x="3978592" y="1411756"/>
                </a:lnTo>
                <a:lnTo>
                  <a:pt x="3983037" y="1529243"/>
                </a:lnTo>
                <a:lnTo>
                  <a:pt x="3978592" y="1646096"/>
                </a:lnTo>
                <a:lnTo>
                  <a:pt x="3965256" y="1762948"/>
                </a:lnTo>
                <a:lnTo>
                  <a:pt x="3943029" y="1878531"/>
                </a:lnTo>
                <a:lnTo>
                  <a:pt x="3911276" y="1992843"/>
                </a:lnTo>
                <a:lnTo>
                  <a:pt x="3871268" y="2104615"/>
                </a:lnTo>
                <a:lnTo>
                  <a:pt x="3821734" y="2213211"/>
                </a:lnTo>
                <a:lnTo>
                  <a:pt x="3763945" y="2318633"/>
                </a:lnTo>
                <a:lnTo>
                  <a:pt x="3696629" y="2420879"/>
                </a:lnTo>
                <a:lnTo>
                  <a:pt x="3620423" y="2518044"/>
                </a:lnTo>
                <a:lnTo>
                  <a:pt x="3535326" y="2610129"/>
                </a:lnTo>
                <a:lnTo>
                  <a:pt x="522012" y="5623525"/>
                </a:lnTo>
                <a:lnTo>
                  <a:pt x="429929" y="5708624"/>
                </a:lnTo>
                <a:lnTo>
                  <a:pt x="332132" y="5784833"/>
                </a:lnTo>
                <a:lnTo>
                  <a:pt x="230523" y="5852150"/>
                </a:lnTo>
                <a:lnTo>
                  <a:pt x="125105" y="5909941"/>
                </a:lnTo>
                <a:lnTo>
                  <a:pt x="38103" y="5949315"/>
                </a:lnTo>
                <a:lnTo>
                  <a:pt x="0" y="5949315"/>
                </a:lnTo>
                <a:lnTo>
                  <a:pt x="0" y="1820740"/>
                </a:lnTo>
                <a:lnTo>
                  <a:pt x="1372979" y="447723"/>
                </a:lnTo>
                <a:lnTo>
                  <a:pt x="1465062" y="362624"/>
                </a:lnTo>
                <a:lnTo>
                  <a:pt x="1562860" y="286416"/>
                </a:lnTo>
                <a:lnTo>
                  <a:pt x="1664468" y="219098"/>
                </a:lnTo>
                <a:lnTo>
                  <a:pt x="1769886" y="161307"/>
                </a:lnTo>
                <a:lnTo>
                  <a:pt x="1879115" y="111772"/>
                </a:lnTo>
                <a:lnTo>
                  <a:pt x="1990884" y="71763"/>
                </a:lnTo>
                <a:lnTo>
                  <a:pt x="2104558" y="40009"/>
                </a:lnTo>
                <a:lnTo>
                  <a:pt x="2220137" y="17782"/>
                </a:lnTo>
                <a:lnTo>
                  <a:pt x="2336986" y="4446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51835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A55482-78EC-4211-9815-BA9CDB1F9F97}"/>
              </a:ext>
            </a:extLst>
          </p:cNvPr>
          <p:cNvSpPr/>
          <p:nvPr userDrawn="1"/>
        </p:nvSpPr>
        <p:spPr>
          <a:xfrm>
            <a:off x="0" y="944723"/>
            <a:ext cx="6091200" cy="27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/>
          <p:nvPr userDrawn="1"/>
        </p:nvSpPr>
        <p:spPr>
          <a:xfrm>
            <a:off x="6100800" y="3717032"/>
            <a:ext cx="6091200" cy="27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6184" y="260648"/>
            <a:ext cx="9360000" cy="43088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A3441B6-7A18-458F-8F4B-7396AE0375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00262" y="1186333"/>
            <a:ext cx="3780000" cy="15696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C1C636E9-4E17-465C-9176-2039F9EC1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8412" y="1186333"/>
            <a:ext cx="3672000" cy="25209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48412" y="4202081"/>
            <a:ext cx="3780000" cy="15696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08262" y="4153754"/>
            <a:ext cx="3672000" cy="156966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8DD4EC6-59BE-40DF-BB2D-85DA96E4010D}"/>
              </a:ext>
            </a:extLst>
          </p:cNvPr>
          <p:cNvCxnSpPr/>
          <p:nvPr userDrawn="1"/>
        </p:nvCxnSpPr>
        <p:spPr>
          <a:xfrm>
            <a:off x="6059996" y="944723"/>
            <a:ext cx="49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7561A3-9869-4337-9C09-8FD842FD6B39}"/>
              </a:ext>
            </a:extLst>
          </p:cNvPr>
          <p:cNvGrpSpPr/>
          <p:nvPr userDrawn="1"/>
        </p:nvGrpSpPr>
        <p:grpSpPr>
          <a:xfrm>
            <a:off x="10877252" y="6255876"/>
            <a:ext cx="992518" cy="602124"/>
            <a:chOff x="10877252" y="6255876"/>
            <a:chExt cx="992518" cy="602124"/>
          </a:xfrm>
        </p:grpSpPr>
        <p:sp>
          <p:nvSpPr>
            <p:cNvPr id="14" name="Forme">
              <a:extLst>
                <a:ext uri="{FF2B5EF4-FFF2-40B4-BE49-F238E27FC236}">
                  <a16:creationId xmlns:a16="http://schemas.microsoft.com/office/drawing/2014/main" id="{39F7031A-2114-447E-A903-6533A5C27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tx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D08D307-4763-45C9-B486-E30C9B15D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EC46D9DE-D6E4-46B8-A09E-A1A650C53517}"/>
              </a:ext>
            </a:extLst>
          </p:cNvPr>
          <p:cNvSpPr>
            <a:spLocks noGrp="1" noChangeAspect="1"/>
          </p:cNvSpPr>
          <p:nvPr userDrawn="1">
            <p:ph type="pic" sz="quarter" idx="16"/>
          </p:nvPr>
        </p:nvSpPr>
        <p:spPr>
          <a:xfrm>
            <a:off x="10088563" y="0"/>
            <a:ext cx="2103437" cy="3621088"/>
          </a:xfrm>
          <a:custGeom>
            <a:avLst/>
            <a:gdLst>
              <a:gd name="connsiteX0" fmla="*/ 1903442 w 2103437"/>
              <a:gd name="connsiteY0" fmla="*/ 0 h 3621088"/>
              <a:gd name="connsiteX1" fmla="*/ 2103437 w 2103437"/>
              <a:gd name="connsiteY1" fmla="*/ 0 h 3621088"/>
              <a:gd name="connsiteX2" fmla="*/ 2103437 w 2103437"/>
              <a:gd name="connsiteY2" fmla="*/ 3295362 h 3621088"/>
              <a:gd name="connsiteX3" fmla="*/ 2074232 w 2103437"/>
              <a:gd name="connsiteY3" fmla="*/ 3322664 h 3621088"/>
              <a:gd name="connsiteX4" fmla="*/ 1994234 w 2103437"/>
              <a:gd name="connsiteY4" fmla="*/ 3384889 h 3621088"/>
              <a:gd name="connsiteX5" fmla="*/ 1910426 w 2103437"/>
              <a:gd name="connsiteY5" fmla="*/ 3440129 h 3621088"/>
              <a:gd name="connsiteX6" fmla="*/ 1823445 w 2103437"/>
              <a:gd name="connsiteY6" fmla="*/ 3488385 h 3621088"/>
              <a:gd name="connsiteX7" fmla="*/ 1733923 w 2103437"/>
              <a:gd name="connsiteY7" fmla="*/ 3529021 h 3621088"/>
              <a:gd name="connsiteX8" fmla="*/ 1641862 w 2103437"/>
              <a:gd name="connsiteY8" fmla="*/ 3562038 h 3621088"/>
              <a:gd name="connsiteX9" fmla="*/ 1547896 w 2103437"/>
              <a:gd name="connsiteY9" fmla="*/ 3588071 h 3621088"/>
              <a:gd name="connsiteX10" fmla="*/ 1452661 w 2103437"/>
              <a:gd name="connsiteY10" fmla="*/ 3606484 h 3621088"/>
              <a:gd name="connsiteX11" fmla="*/ 1356155 w 2103437"/>
              <a:gd name="connsiteY11" fmla="*/ 3617278 h 3621088"/>
              <a:gd name="connsiteX12" fmla="*/ 1259650 w 2103437"/>
              <a:gd name="connsiteY12" fmla="*/ 3621088 h 3621088"/>
              <a:gd name="connsiteX13" fmla="*/ 1163144 w 2103437"/>
              <a:gd name="connsiteY13" fmla="*/ 3617278 h 3621088"/>
              <a:gd name="connsiteX14" fmla="*/ 1066639 w 2103437"/>
              <a:gd name="connsiteY14" fmla="*/ 3606484 h 3621088"/>
              <a:gd name="connsiteX15" fmla="*/ 971403 w 2103437"/>
              <a:gd name="connsiteY15" fmla="*/ 3588071 h 3621088"/>
              <a:gd name="connsiteX16" fmla="*/ 877438 w 2103437"/>
              <a:gd name="connsiteY16" fmla="*/ 3562038 h 3621088"/>
              <a:gd name="connsiteX17" fmla="*/ 785376 w 2103437"/>
              <a:gd name="connsiteY17" fmla="*/ 3529021 h 3621088"/>
              <a:gd name="connsiteX18" fmla="*/ 695855 w 2103437"/>
              <a:gd name="connsiteY18" fmla="*/ 3488385 h 3621088"/>
              <a:gd name="connsiteX19" fmla="*/ 608873 w 2103437"/>
              <a:gd name="connsiteY19" fmla="*/ 3440129 h 3621088"/>
              <a:gd name="connsiteX20" fmla="*/ 525066 w 2103437"/>
              <a:gd name="connsiteY20" fmla="*/ 3384889 h 3621088"/>
              <a:gd name="connsiteX21" fmla="*/ 445068 w 2103437"/>
              <a:gd name="connsiteY21" fmla="*/ 3322664 h 3621088"/>
              <a:gd name="connsiteX22" fmla="*/ 368879 w 2103437"/>
              <a:gd name="connsiteY22" fmla="*/ 3252185 h 3621088"/>
              <a:gd name="connsiteX23" fmla="*/ 299040 w 2103437"/>
              <a:gd name="connsiteY23" fmla="*/ 3175992 h 3621088"/>
              <a:gd name="connsiteX24" fmla="*/ 236184 w 2103437"/>
              <a:gd name="connsiteY24" fmla="*/ 3095989 h 3621088"/>
              <a:gd name="connsiteX25" fmla="*/ 180948 w 2103437"/>
              <a:gd name="connsiteY25" fmla="*/ 3012176 h 3621088"/>
              <a:gd name="connsiteX26" fmla="*/ 132695 w 2103437"/>
              <a:gd name="connsiteY26" fmla="*/ 2925189 h 3621088"/>
              <a:gd name="connsiteX27" fmla="*/ 92061 w 2103437"/>
              <a:gd name="connsiteY27" fmla="*/ 2835662 h 3621088"/>
              <a:gd name="connsiteX28" fmla="*/ 59046 w 2103437"/>
              <a:gd name="connsiteY28" fmla="*/ 2743595 h 3621088"/>
              <a:gd name="connsiteX29" fmla="*/ 33015 w 2103437"/>
              <a:gd name="connsiteY29" fmla="*/ 2649623 h 3621088"/>
              <a:gd name="connsiteX30" fmla="*/ 14603 w 2103437"/>
              <a:gd name="connsiteY30" fmla="*/ 2554382 h 3621088"/>
              <a:gd name="connsiteX31" fmla="*/ 3810 w 2103437"/>
              <a:gd name="connsiteY31" fmla="*/ 2457870 h 3621088"/>
              <a:gd name="connsiteX32" fmla="*/ 0 w 2103437"/>
              <a:gd name="connsiteY32" fmla="*/ 2361358 h 3621088"/>
              <a:gd name="connsiteX33" fmla="*/ 3810 w 2103437"/>
              <a:gd name="connsiteY33" fmla="*/ 2264847 h 3621088"/>
              <a:gd name="connsiteX34" fmla="*/ 14603 w 2103437"/>
              <a:gd name="connsiteY34" fmla="*/ 2168335 h 3621088"/>
              <a:gd name="connsiteX35" fmla="*/ 33015 w 2103437"/>
              <a:gd name="connsiteY35" fmla="*/ 2073094 h 3621088"/>
              <a:gd name="connsiteX36" fmla="*/ 59046 w 2103437"/>
              <a:gd name="connsiteY36" fmla="*/ 1979122 h 3621088"/>
              <a:gd name="connsiteX37" fmla="*/ 92061 w 2103437"/>
              <a:gd name="connsiteY37" fmla="*/ 1887055 h 3621088"/>
              <a:gd name="connsiteX38" fmla="*/ 132695 w 2103437"/>
              <a:gd name="connsiteY38" fmla="*/ 1797528 h 3621088"/>
              <a:gd name="connsiteX39" fmla="*/ 180948 w 2103437"/>
              <a:gd name="connsiteY39" fmla="*/ 1710540 h 3621088"/>
              <a:gd name="connsiteX40" fmla="*/ 236184 w 2103437"/>
              <a:gd name="connsiteY40" fmla="*/ 1626728 h 3621088"/>
              <a:gd name="connsiteX41" fmla="*/ 299040 w 2103437"/>
              <a:gd name="connsiteY41" fmla="*/ 1546725 h 3621088"/>
              <a:gd name="connsiteX42" fmla="*/ 368879 w 2103437"/>
              <a:gd name="connsiteY42" fmla="*/ 1470531 h 3621088"/>
              <a:gd name="connsiteX43" fmla="*/ 1635513 w 2103437"/>
              <a:gd name="connsiteY43" fmla="*/ 203182 h 3621088"/>
              <a:gd name="connsiteX44" fmla="*/ 1711701 w 2103437"/>
              <a:gd name="connsiteY44" fmla="*/ 133338 h 3621088"/>
              <a:gd name="connsiteX45" fmla="*/ 1791699 w 2103437"/>
              <a:gd name="connsiteY45" fmla="*/ 70479 h 3621088"/>
              <a:gd name="connsiteX46" fmla="*/ 1875507 w 2103437"/>
              <a:gd name="connsiteY46" fmla="*/ 15239 h 362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103437" h="3621088">
                <a:moveTo>
                  <a:pt x="1903442" y="0"/>
                </a:moveTo>
                <a:lnTo>
                  <a:pt x="2103437" y="0"/>
                </a:lnTo>
                <a:lnTo>
                  <a:pt x="2103437" y="3295362"/>
                </a:lnTo>
                <a:lnTo>
                  <a:pt x="2074232" y="3322664"/>
                </a:lnTo>
                <a:lnTo>
                  <a:pt x="1994234" y="3384889"/>
                </a:lnTo>
                <a:lnTo>
                  <a:pt x="1910426" y="3440129"/>
                </a:lnTo>
                <a:lnTo>
                  <a:pt x="1823445" y="3488385"/>
                </a:lnTo>
                <a:lnTo>
                  <a:pt x="1733923" y="3529021"/>
                </a:lnTo>
                <a:lnTo>
                  <a:pt x="1641862" y="3562038"/>
                </a:lnTo>
                <a:lnTo>
                  <a:pt x="1547896" y="3588071"/>
                </a:lnTo>
                <a:lnTo>
                  <a:pt x="1452661" y="3606484"/>
                </a:lnTo>
                <a:lnTo>
                  <a:pt x="1356155" y="3617278"/>
                </a:lnTo>
                <a:lnTo>
                  <a:pt x="1259650" y="3621088"/>
                </a:lnTo>
                <a:lnTo>
                  <a:pt x="1163144" y="3617278"/>
                </a:lnTo>
                <a:lnTo>
                  <a:pt x="1066639" y="3606484"/>
                </a:lnTo>
                <a:lnTo>
                  <a:pt x="971403" y="3588071"/>
                </a:lnTo>
                <a:lnTo>
                  <a:pt x="877438" y="3562038"/>
                </a:lnTo>
                <a:lnTo>
                  <a:pt x="785376" y="3529021"/>
                </a:lnTo>
                <a:lnTo>
                  <a:pt x="695855" y="3488385"/>
                </a:lnTo>
                <a:lnTo>
                  <a:pt x="608873" y="3440129"/>
                </a:lnTo>
                <a:lnTo>
                  <a:pt x="525066" y="3384889"/>
                </a:lnTo>
                <a:lnTo>
                  <a:pt x="445068" y="3322664"/>
                </a:lnTo>
                <a:lnTo>
                  <a:pt x="368879" y="3252185"/>
                </a:lnTo>
                <a:lnTo>
                  <a:pt x="299040" y="3175992"/>
                </a:lnTo>
                <a:lnTo>
                  <a:pt x="236184" y="3095989"/>
                </a:lnTo>
                <a:lnTo>
                  <a:pt x="180948" y="3012176"/>
                </a:lnTo>
                <a:lnTo>
                  <a:pt x="132695" y="2925189"/>
                </a:lnTo>
                <a:lnTo>
                  <a:pt x="92061" y="2835662"/>
                </a:lnTo>
                <a:lnTo>
                  <a:pt x="59046" y="2743595"/>
                </a:lnTo>
                <a:lnTo>
                  <a:pt x="33015" y="2649623"/>
                </a:lnTo>
                <a:lnTo>
                  <a:pt x="14603" y="2554382"/>
                </a:lnTo>
                <a:lnTo>
                  <a:pt x="3810" y="2457870"/>
                </a:lnTo>
                <a:lnTo>
                  <a:pt x="0" y="2361358"/>
                </a:lnTo>
                <a:lnTo>
                  <a:pt x="3810" y="2264847"/>
                </a:lnTo>
                <a:lnTo>
                  <a:pt x="14603" y="2168335"/>
                </a:lnTo>
                <a:lnTo>
                  <a:pt x="33015" y="2073094"/>
                </a:lnTo>
                <a:lnTo>
                  <a:pt x="59046" y="1979122"/>
                </a:lnTo>
                <a:lnTo>
                  <a:pt x="92061" y="1887055"/>
                </a:lnTo>
                <a:lnTo>
                  <a:pt x="132695" y="1797528"/>
                </a:lnTo>
                <a:lnTo>
                  <a:pt x="180948" y="1710540"/>
                </a:lnTo>
                <a:lnTo>
                  <a:pt x="236184" y="1626728"/>
                </a:lnTo>
                <a:lnTo>
                  <a:pt x="299040" y="1546725"/>
                </a:lnTo>
                <a:lnTo>
                  <a:pt x="368879" y="1470531"/>
                </a:lnTo>
                <a:lnTo>
                  <a:pt x="1635513" y="203182"/>
                </a:lnTo>
                <a:lnTo>
                  <a:pt x="1711701" y="133338"/>
                </a:lnTo>
                <a:lnTo>
                  <a:pt x="1791699" y="70479"/>
                </a:lnTo>
                <a:lnTo>
                  <a:pt x="1875507" y="15239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Espace réservé pour une image  22">
            <a:extLst>
              <a:ext uri="{FF2B5EF4-FFF2-40B4-BE49-F238E27FC236}">
                <a16:creationId xmlns:a16="http://schemas.microsoft.com/office/drawing/2014/main" id="{948A556B-6AA8-43BC-B742-4BCD29E50642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0" y="3803650"/>
            <a:ext cx="1917700" cy="3054350"/>
          </a:xfrm>
          <a:custGeom>
            <a:avLst/>
            <a:gdLst>
              <a:gd name="connsiteX0" fmla="*/ 657225 w 1917700"/>
              <a:gd name="connsiteY0" fmla="*/ 0 h 3054350"/>
              <a:gd name="connsiteX1" fmla="*/ 754380 w 1917700"/>
              <a:gd name="connsiteY1" fmla="*/ 3809 h 3054350"/>
              <a:gd name="connsiteX2" fmla="*/ 850265 w 1917700"/>
              <a:gd name="connsiteY2" fmla="*/ 15237 h 3054350"/>
              <a:gd name="connsiteX3" fmla="*/ 945515 w 1917700"/>
              <a:gd name="connsiteY3" fmla="*/ 33648 h 3054350"/>
              <a:gd name="connsiteX4" fmla="*/ 1039495 w 1917700"/>
              <a:gd name="connsiteY4" fmla="*/ 59043 h 3054350"/>
              <a:gd name="connsiteX5" fmla="*/ 1131570 w 1917700"/>
              <a:gd name="connsiteY5" fmla="*/ 92691 h 3054350"/>
              <a:gd name="connsiteX6" fmla="*/ 1221105 w 1917700"/>
              <a:gd name="connsiteY6" fmla="*/ 133322 h 3054350"/>
              <a:gd name="connsiteX7" fmla="*/ 1308100 w 1917700"/>
              <a:gd name="connsiteY7" fmla="*/ 180937 h 3054350"/>
              <a:gd name="connsiteX8" fmla="*/ 1391920 w 1917700"/>
              <a:gd name="connsiteY8" fmla="*/ 236171 h 3054350"/>
              <a:gd name="connsiteX9" fmla="*/ 1472565 w 1917700"/>
              <a:gd name="connsiteY9" fmla="*/ 299023 h 3054350"/>
              <a:gd name="connsiteX10" fmla="*/ 1548130 w 1917700"/>
              <a:gd name="connsiteY10" fmla="*/ 369493 h 3054350"/>
              <a:gd name="connsiteX11" fmla="*/ 1618615 w 1917700"/>
              <a:gd name="connsiteY11" fmla="*/ 445043 h 3054350"/>
              <a:gd name="connsiteX12" fmla="*/ 1681480 w 1917700"/>
              <a:gd name="connsiteY12" fmla="*/ 525036 h 3054350"/>
              <a:gd name="connsiteX13" fmla="*/ 1736725 w 1917700"/>
              <a:gd name="connsiteY13" fmla="*/ 608839 h 3054350"/>
              <a:gd name="connsiteX14" fmla="*/ 1784350 w 1917700"/>
              <a:gd name="connsiteY14" fmla="*/ 696450 h 3054350"/>
              <a:gd name="connsiteX15" fmla="*/ 1824990 w 1917700"/>
              <a:gd name="connsiteY15" fmla="*/ 785967 h 3054350"/>
              <a:gd name="connsiteX16" fmla="*/ 1858645 w 1917700"/>
              <a:gd name="connsiteY16" fmla="*/ 878023 h 3054350"/>
              <a:gd name="connsiteX17" fmla="*/ 1884045 w 1917700"/>
              <a:gd name="connsiteY17" fmla="*/ 971983 h 3054350"/>
              <a:gd name="connsiteX18" fmla="*/ 1902460 w 1917700"/>
              <a:gd name="connsiteY18" fmla="*/ 1067213 h 3054350"/>
              <a:gd name="connsiteX19" fmla="*/ 1913890 w 1917700"/>
              <a:gd name="connsiteY19" fmla="*/ 1163078 h 3054350"/>
              <a:gd name="connsiteX20" fmla="*/ 1917700 w 1917700"/>
              <a:gd name="connsiteY20" fmla="*/ 1260213 h 3054350"/>
              <a:gd name="connsiteX21" fmla="*/ 1913890 w 1917700"/>
              <a:gd name="connsiteY21" fmla="*/ 1356713 h 3054350"/>
              <a:gd name="connsiteX22" fmla="*/ 1902460 w 1917700"/>
              <a:gd name="connsiteY22" fmla="*/ 1452578 h 3054350"/>
              <a:gd name="connsiteX23" fmla="*/ 1884045 w 1917700"/>
              <a:gd name="connsiteY23" fmla="*/ 1547808 h 3054350"/>
              <a:gd name="connsiteX24" fmla="*/ 1858645 w 1917700"/>
              <a:gd name="connsiteY24" fmla="*/ 1641769 h 3054350"/>
              <a:gd name="connsiteX25" fmla="*/ 1824990 w 1917700"/>
              <a:gd name="connsiteY25" fmla="*/ 1733825 h 3054350"/>
              <a:gd name="connsiteX26" fmla="*/ 1784350 w 1917700"/>
              <a:gd name="connsiteY26" fmla="*/ 1823976 h 3054350"/>
              <a:gd name="connsiteX27" fmla="*/ 1736725 w 1917700"/>
              <a:gd name="connsiteY27" fmla="*/ 1910953 h 3054350"/>
              <a:gd name="connsiteX28" fmla="*/ 1681480 w 1917700"/>
              <a:gd name="connsiteY28" fmla="*/ 1994755 h 3054350"/>
              <a:gd name="connsiteX29" fmla="*/ 1618615 w 1917700"/>
              <a:gd name="connsiteY29" fmla="*/ 2074749 h 3054350"/>
              <a:gd name="connsiteX30" fmla="*/ 1548130 w 1917700"/>
              <a:gd name="connsiteY30" fmla="*/ 2150933 h 3054350"/>
              <a:gd name="connsiteX31" fmla="*/ 644525 w 1917700"/>
              <a:gd name="connsiteY31" fmla="*/ 3054350 h 3054350"/>
              <a:gd name="connsiteX32" fmla="*/ 0 w 1917700"/>
              <a:gd name="connsiteY32" fmla="*/ 3054350 h 3054350"/>
              <a:gd name="connsiteX33" fmla="*/ 0 w 1917700"/>
              <a:gd name="connsiteY33" fmla="*/ 185382 h 3054350"/>
              <a:gd name="connsiteX34" fmla="*/ 6350 w 1917700"/>
              <a:gd name="connsiteY34" fmla="*/ 180937 h 3054350"/>
              <a:gd name="connsiteX35" fmla="*/ 93345 w 1917700"/>
              <a:gd name="connsiteY35" fmla="*/ 133322 h 3054350"/>
              <a:gd name="connsiteX36" fmla="*/ 183515 w 1917700"/>
              <a:gd name="connsiteY36" fmla="*/ 92691 h 3054350"/>
              <a:gd name="connsiteX37" fmla="*/ 275590 w 1917700"/>
              <a:gd name="connsiteY37" fmla="*/ 59043 h 3054350"/>
              <a:gd name="connsiteX38" fmla="*/ 369570 w 1917700"/>
              <a:gd name="connsiteY38" fmla="*/ 33648 h 3054350"/>
              <a:gd name="connsiteX39" fmla="*/ 464820 w 1917700"/>
              <a:gd name="connsiteY39" fmla="*/ 15237 h 3054350"/>
              <a:gd name="connsiteX40" fmla="*/ 560705 w 1917700"/>
              <a:gd name="connsiteY40" fmla="*/ 3809 h 305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917700" h="3054350">
                <a:moveTo>
                  <a:pt x="657225" y="0"/>
                </a:moveTo>
                <a:lnTo>
                  <a:pt x="754380" y="3809"/>
                </a:lnTo>
                <a:lnTo>
                  <a:pt x="850265" y="15237"/>
                </a:lnTo>
                <a:lnTo>
                  <a:pt x="945515" y="33648"/>
                </a:lnTo>
                <a:lnTo>
                  <a:pt x="1039495" y="59043"/>
                </a:lnTo>
                <a:lnTo>
                  <a:pt x="1131570" y="92691"/>
                </a:lnTo>
                <a:lnTo>
                  <a:pt x="1221105" y="133322"/>
                </a:lnTo>
                <a:lnTo>
                  <a:pt x="1308100" y="180937"/>
                </a:lnTo>
                <a:lnTo>
                  <a:pt x="1391920" y="236171"/>
                </a:lnTo>
                <a:lnTo>
                  <a:pt x="1472565" y="299023"/>
                </a:lnTo>
                <a:lnTo>
                  <a:pt x="1548130" y="369493"/>
                </a:lnTo>
                <a:lnTo>
                  <a:pt x="1618615" y="445043"/>
                </a:lnTo>
                <a:lnTo>
                  <a:pt x="1681480" y="525036"/>
                </a:lnTo>
                <a:lnTo>
                  <a:pt x="1736725" y="608839"/>
                </a:lnTo>
                <a:lnTo>
                  <a:pt x="1784350" y="696450"/>
                </a:lnTo>
                <a:lnTo>
                  <a:pt x="1824990" y="785967"/>
                </a:lnTo>
                <a:lnTo>
                  <a:pt x="1858645" y="878023"/>
                </a:lnTo>
                <a:lnTo>
                  <a:pt x="1884045" y="971983"/>
                </a:lnTo>
                <a:lnTo>
                  <a:pt x="1902460" y="1067213"/>
                </a:lnTo>
                <a:lnTo>
                  <a:pt x="1913890" y="1163078"/>
                </a:lnTo>
                <a:lnTo>
                  <a:pt x="1917700" y="1260213"/>
                </a:lnTo>
                <a:lnTo>
                  <a:pt x="1913890" y="1356713"/>
                </a:lnTo>
                <a:lnTo>
                  <a:pt x="1902460" y="1452578"/>
                </a:lnTo>
                <a:lnTo>
                  <a:pt x="1884045" y="1547808"/>
                </a:lnTo>
                <a:lnTo>
                  <a:pt x="1858645" y="1641769"/>
                </a:lnTo>
                <a:lnTo>
                  <a:pt x="1824990" y="1733825"/>
                </a:lnTo>
                <a:lnTo>
                  <a:pt x="1784350" y="1823976"/>
                </a:lnTo>
                <a:lnTo>
                  <a:pt x="1736725" y="1910953"/>
                </a:lnTo>
                <a:lnTo>
                  <a:pt x="1681480" y="1994755"/>
                </a:lnTo>
                <a:lnTo>
                  <a:pt x="1618615" y="2074749"/>
                </a:lnTo>
                <a:lnTo>
                  <a:pt x="1548130" y="2150933"/>
                </a:lnTo>
                <a:lnTo>
                  <a:pt x="644525" y="3054350"/>
                </a:lnTo>
                <a:lnTo>
                  <a:pt x="0" y="3054350"/>
                </a:lnTo>
                <a:lnTo>
                  <a:pt x="0" y="185382"/>
                </a:lnTo>
                <a:lnTo>
                  <a:pt x="6350" y="180937"/>
                </a:lnTo>
                <a:lnTo>
                  <a:pt x="93345" y="133322"/>
                </a:lnTo>
                <a:lnTo>
                  <a:pt x="183515" y="92691"/>
                </a:lnTo>
                <a:lnTo>
                  <a:pt x="275590" y="59043"/>
                </a:lnTo>
                <a:lnTo>
                  <a:pt x="369570" y="33648"/>
                </a:lnTo>
                <a:lnTo>
                  <a:pt x="464820" y="15237"/>
                </a:lnTo>
                <a:lnTo>
                  <a:pt x="560705" y="3809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6" name="Espace réservé pour une image  25">
            <a:extLst>
              <a:ext uri="{FF2B5EF4-FFF2-40B4-BE49-F238E27FC236}">
                <a16:creationId xmlns:a16="http://schemas.microsoft.com/office/drawing/2014/main" id="{48B48740-7428-4DC5-B6A6-F58EE3207639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0" y="1052736"/>
            <a:ext cx="1917700" cy="2545715"/>
          </a:xfrm>
          <a:custGeom>
            <a:avLst/>
            <a:gdLst>
              <a:gd name="connsiteX0" fmla="*/ 657225 w 1917700"/>
              <a:gd name="connsiteY0" fmla="*/ 0 h 2545715"/>
              <a:gd name="connsiteX1" fmla="*/ 754380 w 1917700"/>
              <a:gd name="connsiteY1" fmla="*/ 3176 h 2545715"/>
              <a:gd name="connsiteX2" fmla="*/ 850265 w 1917700"/>
              <a:gd name="connsiteY2" fmla="*/ 14609 h 2545715"/>
              <a:gd name="connsiteX3" fmla="*/ 945515 w 1917700"/>
              <a:gd name="connsiteY3" fmla="*/ 33028 h 2545715"/>
              <a:gd name="connsiteX4" fmla="*/ 1039495 w 1917700"/>
              <a:gd name="connsiteY4" fmla="*/ 59070 h 2545715"/>
              <a:gd name="connsiteX5" fmla="*/ 1131570 w 1917700"/>
              <a:gd name="connsiteY5" fmla="*/ 92098 h 2545715"/>
              <a:gd name="connsiteX6" fmla="*/ 1221105 w 1917700"/>
              <a:gd name="connsiteY6" fmla="*/ 132748 h 2545715"/>
              <a:gd name="connsiteX7" fmla="*/ 1308735 w 1917700"/>
              <a:gd name="connsiteY7" fmla="*/ 180385 h 2545715"/>
              <a:gd name="connsiteX8" fmla="*/ 1392555 w 1917700"/>
              <a:gd name="connsiteY8" fmla="*/ 236279 h 2545715"/>
              <a:gd name="connsiteX9" fmla="*/ 1472565 w 1917700"/>
              <a:gd name="connsiteY9" fmla="*/ 298525 h 2545715"/>
              <a:gd name="connsiteX10" fmla="*/ 1548130 w 1917700"/>
              <a:gd name="connsiteY10" fmla="*/ 369027 h 2545715"/>
              <a:gd name="connsiteX11" fmla="*/ 1618615 w 1917700"/>
              <a:gd name="connsiteY11" fmla="*/ 445246 h 2545715"/>
              <a:gd name="connsiteX12" fmla="*/ 1681480 w 1917700"/>
              <a:gd name="connsiteY12" fmla="*/ 525276 h 2545715"/>
              <a:gd name="connsiteX13" fmla="*/ 1736725 w 1917700"/>
              <a:gd name="connsiteY13" fmla="*/ 609117 h 2545715"/>
              <a:gd name="connsiteX14" fmla="*/ 1784350 w 1917700"/>
              <a:gd name="connsiteY14" fmla="*/ 696134 h 2545715"/>
              <a:gd name="connsiteX15" fmla="*/ 1824990 w 1917700"/>
              <a:gd name="connsiteY15" fmla="*/ 785691 h 2545715"/>
              <a:gd name="connsiteX16" fmla="*/ 1858645 w 1917700"/>
              <a:gd name="connsiteY16" fmla="*/ 877789 h 2545715"/>
              <a:gd name="connsiteX17" fmla="*/ 1884045 w 1917700"/>
              <a:gd name="connsiteY17" fmla="*/ 971792 h 2545715"/>
              <a:gd name="connsiteX18" fmla="*/ 1902460 w 1917700"/>
              <a:gd name="connsiteY18" fmla="*/ 1067066 h 2545715"/>
              <a:gd name="connsiteX19" fmla="*/ 1913890 w 1917700"/>
              <a:gd name="connsiteY19" fmla="*/ 1163610 h 2545715"/>
              <a:gd name="connsiteX20" fmla="*/ 1917700 w 1917700"/>
              <a:gd name="connsiteY20" fmla="*/ 1260154 h 2545715"/>
              <a:gd name="connsiteX21" fmla="*/ 1913890 w 1917700"/>
              <a:gd name="connsiteY21" fmla="*/ 1356699 h 2545715"/>
              <a:gd name="connsiteX22" fmla="*/ 1902460 w 1917700"/>
              <a:gd name="connsiteY22" fmla="*/ 1453243 h 2545715"/>
              <a:gd name="connsiteX23" fmla="*/ 1884045 w 1917700"/>
              <a:gd name="connsiteY23" fmla="*/ 1548516 h 2545715"/>
              <a:gd name="connsiteX24" fmla="*/ 1858645 w 1917700"/>
              <a:gd name="connsiteY24" fmla="*/ 1642520 h 2545715"/>
              <a:gd name="connsiteX25" fmla="*/ 1824990 w 1917700"/>
              <a:gd name="connsiteY25" fmla="*/ 1734618 h 2545715"/>
              <a:gd name="connsiteX26" fmla="*/ 1784350 w 1917700"/>
              <a:gd name="connsiteY26" fmla="*/ 1824175 h 2545715"/>
              <a:gd name="connsiteX27" fmla="*/ 1736725 w 1917700"/>
              <a:gd name="connsiteY27" fmla="*/ 1911192 h 2545715"/>
              <a:gd name="connsiteX28" fmla="*/ 1681480 w 1917700"/>
              <a:gd name="connsiteY28" fmla="*/ 1995033 h 2545715"/>
              <a:gd name="connsiteX29" fmla="*/ 1618615 w 1917700"/>
              <a:gd name="connsiteY29" fmla="*/ 2075063 h 2545715"/>
              <a:gd name="connsiteX30" fmla="*/ 1522730 w 1917700"/>
              <a:gd name="connsiteY30" fmla="*/ 2176688 h 2545715"/>
              <a:gd name="connsiteX31" fmla="*/ 1447165 w 1917700"/>
              <a:gd name="connsiteY31" fmla="*/ 2247191 h 2545715"/>
              <a:gd name="connsiteX32" fmla="*/ 1366520 w 1917700"/>
              <a:gd name="connsiteY32" fmla="*/ 2309436 h 2545715"/>
              <a:gd name="connsiteX33" fmla="*/ 1282700 w 1917700"/>
              <a:gd name="connsiteY33" fmla="*/ 2364695 h 2545715"/>
              <a:gd name="connsiteX34" fmla="*/ 1195705 w 1917700"/>
              <a:gd name="connsiteY34" fmla="*/ 2412967 h 2545715"/>
              <a:gd name="connsiteX35" fmla="*/ 1106170 w 1917700"/>
              <a:gd name="connsiteY35" fmla="*/ 2453617 h 2545715"/>
              <a:gd name="connsiteX36" fmla="*/ 1014095 w 1917700"/>
              <a:gd name="connsiteY36" fmla="*/ 2486645 h 2545715"/>
              <a:gd name="connsiteX37" fmla="*/ 920115 w 1917700"/>
              <a:gd name="connsiteY37" fmla="*/ 2512687 h 2545715"/>
              <a:gd name="connsiteX38" fmla="*/ 824865 w 1917700"/>
              <a:gd name="connsiteY38" fmla="*/ 2531106 h 2545715"/>
              <a:gd name="connsiteX39" fmla="*/ 728345 w 1917700"/>
              <a:gd name="connsiteY39" fmla="*/ 2541904 h 2545715"/>
              <a:gd name="connsiteX40" fmla="*/ 631825 w 1917700"/>
              <a:gd name="connsiteY40" fmla="*/ 2545715 h 2545715"/>
              <a:gd name="connsiteX41" fmla="*/ 535305 w 1917700"/>
              <a:gd name="connsiteY41" fmla="*/ 2541904 h 2545715"/>
              <a:gd name="connsiteX42" fmla="*/ 439420 w 1917700"/>
              <a:gd name="connsiteY42" fmla="*/ 2531106 h 2545715"/>
              <a:gd name="connsiteX43" fmla="*/ 343535 w 1917700"/>
              <a:gd name="connsiteY43" fmla="*/ 2512687 h 2545715"/>
              <a:gd name="connsiteX44" fmla="*/ 250190 w 1917700"/>
              <a:gd name="connsiteY44" fmla="*/ 2486645 h 2545715"/>
              <a:gd name="connsiteX45" fmla="*/ 158115 w 1917700"/>
              <a:gd name="connsiteY45" fmla="*/ 2453617 h 2545715"/>
              <a:gd name="connsiteX46" fmla="*/ 67945 w 1917700"/>
              <a:gd name="connsiteY46" fmla="*/ 2412967 h 2545715"/>
              <a:gd name="connsiteX47" fmla="*/ 0 w 1917700"/>
              <a:gd name="connsiteY47" fmla="*/ 2375493 h 2545715"/>
              <a:gd name="connsiteX48" fmla="*/ 0 w 1917700"/>
              <a:gd name="connsiteY48" fmla="*/ 184831 h 2545715"/>
              <a:gd name="connsiteX49" fmla="*/ 6350 w 1917700"/>
              <a:gd name="connsiteY49" fmla="*/ 180385 h 2545715"/>
              <a:gd name="connsiteX50" fmla="*/ 93345 w 1917700"/>
              <a:gd name="connsiteY50" fmla="*/ 132748 h 2545715"/>
              <a:gd name="connsiteX51" fmla="*/ 183515 w 1917700"/>
              <a:gd name="connsiteY51" fmla="*/ 92098 h 2545715"/>
              <a:gd name="connsiteX52" fmla="*/ 275590 w 1917700"/>
              <a:gd name="connsiteY52" fmla="*/ 59070 h 2545715"/>
              <a:gd name="connsiteX53" fmla="*/ 369570 w 1917700"/>
              <a:gd name="connsiteY53" fmla="*/ 33028 h 2545715"/>
              <a:gd name="connsiteX54" fmla="*/ 464820 w 1917700"/>
              <a:gd name="connsiteY54" fmla="*/ 14609 h 2545715"/>
              <a:gd name="connsiteX55" fmla="*/ 560705 w 1917700"/>
              <a:gd name="connsiteY55" fmla="*/ 3176 h 254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917700" h="2545715">
                <a:moveTo>
                  <a:pt x="657225" y="0"/>
                </a:moveTo>
                <a:lnTo>
                  <a:pt x="754380" y="3176"/>
                </a:lnTo>
                <a:lnTo>
                  <a:pt x="850265" y="14609"/>
                </a:lnTo>
                <a:lnTo>
                  <a:pt x="945515" y="33028"/>
                </a:lnTo>
                <a:lnTo>
                  <a:pt x="1039495" y="59070"/>
                </a:lnTo>
                <a:lnTo>
                  <a:pt x="1131570" y="92098"/>
                </a:lnTo>
                <a:lnTo>
                  <a:pt x="1221105" y="132748"/>
                </a:lnTo>
                <a:lnTo>
                  <a:pt x="1308735" y="180385"/>
                </a:lnTo>
                <a:lnTo>
                  <a:pt x="1392555" y="236279"/>
                </a:lnTo>
                <a:lnTo>
                  <a:pt x="1472565" y="298525"/>
                </a:lnTo>
                <a:lnTo>
                  <a:pt x="1548130" y="369027"/>
                </a:lnTo>
                <a:lnTo>
                  <a:pt x="1618615" y="445246"/>
                </a:lnTo>
                <a:lnTo>
                  <a:pt x="1681480" y="525276"/>
                </a:lnTo>
                <a:lnTo>
                  <a:pt x="1736725" y="609117"/>
                </a:lnTo>
                <a:lnTo>
                  <a:pt x="1784350" y="696134"/>
                </a:lnTo>
                <a:lnTo>
                  <a:pt x="1824990" y="785691"/>
                </a:lnTo>
                <a:lnTo>
                  <a:pt x="1858645" y="877789"/>
                </a:lnTo>
                <a:lnTo>
                  <a:pt x="1884045" y="971792"/>
                </a:lnTo>
                <a:lnTo>
                  <a:pt x="1902460" y="1067066"/>
                </a:lnTo>
                <a:lnTo>
                  <a:pt x="1913890" y="1163610"/>
                </a:lnTo>
                <a:lnTo>
                  <a:pt x="1917700" y="1260154"/>
                </a:lnTo>
                <a:lnTo>
                  <a:pt x="1913890" y="1356699"/>
                </a:lnTo>
                <a:lnTo>
                  <a:pt x="1902460" y="1453243"/>
                </a:lnTo>
                <a:lnTo>
                  <a:pt x="1884045" y="1548516"/>
                </a:lnTo>
                <a:lnTo>
                  <a:pt x="1858645" y="1642520"/>
                </a:lnTo>
                <a:lnTo>
                  <a:pt x="1824990" y="1734618"/>
                </a:lnTo>
                <a:lnTo>
                  <a:pt x="1784350" y="1824175"/>
                </a:lnTo>
                <a:lnTo>
                  <a:pt x="1736725" y="1911192"/>
                </a:lnTo>
                <a:lnTo>
                  <a:pt x="1681480" y="1995033"/>
                </a:lnTo>
                <a:lnTo>
                  <a:pt x="1618615" y="2075063"/>
                </a:lnTo>
                <a:lnTo>
                  <a:pt x="1522730" y="2176688"/>
                </a:lnTo>
                <a:lnTo>
                  <a:pt x="1447165" y="2247191"/>
                </a:lnTo>
                <a:lnTo>
                  <a:pt x="1366520" y="2309436"/>
                </a:lnTo>
                <a:lnTo>
                  <a:pt x="1282700" y="2364695"/>
                </a:lnTo>
                <a:lnTo>
                  <a:pt x="1195705" y="2412967"/>
                </a:lnTo>
                <a:lnTo>
                  <a:pt x="1106170" y="2453617"/>
                </a:lnTo>
                <a:lnTo>
                  <a:pt x="1014095" y="2486645"/>
                </a:lnTo>
                <a:lnTo>
                  <a:pt x="920115" y="2512687"/>
                </a:lnTo>
                <a:lnTo>
                  <a:pt x="824865" y="2531106"/>
                </a:lnTo>
                <a:lnTo>
                  <a:pt x="728345" y="2541904"/>
                </a:lnTo>
                <a:lnTo>
                  <a:pt x="631825" y="2545715"/>
                </a:lnTo>
                <a:lnTo>
                  <a:pt x="535305" y="2541904"/>
                </a:lnTo>
                <a:lnTo>
                  <a:pt x="439420" y="2531106"/>
                </a:lnTo>
                <a:lnTo>
                  <a:pt x="343535" y="2512687"/>
                </a:lnTo>
                <a:lnTo>
                  <a:pt x="250190" y="2486645"/>
                </a:lnTo>
                <a:lnTo>
                  <a:pt x="158115" y="2453617"/>
                </a:lnTo>
                <a:lnTo>
                  <a:pt x="67945" y="2412967"/>
                </a:lnTo>
                <a:lnTo>
                  <a:pt x="0" y="2375493"/>
                </a:lnTo>
                <a:lnTo>
                  <a:pt x="0" y="184831"/>
                </a:lnTo>
                <a:lnTo>
                  <a:pt x="6350" y="180385"/>
                </a:lnTo>
                <a:lnTo>
                  <a:pt x="93345" y="132748"/>
                </a:lnTo>
                <a:lnTo>
                  <a:pt x="183515" y="92098"/>
                </a:lnTo>
                <a:lnTo>
                  <a:pt x="275590" y="59070"/>
                </a:lnTo>
                <a:lnTo>
                  <a:pt x="369570" y="33028"/>
                </a:lnTo>
                <a:lnTo>
                  <a:pt x="464820" y="14609"/>
                </a:lnTo>
                <a:lnTo>
                  <a:pt x="560705" y="3176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481DCE90-5512-45DB-AC3A-2CC5F80759CB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0088562" y="3836566"/>
            <a:ext cx="2103438" cy="2544762"/>
          </a:xfrm>
          <a:custGeom>
            <a:avLst/>
            <a:gdLst>
              <a:gd name="connsiteX0" fmla="*/ 1285046 w 2103438"/>
              <a:gd name="connsiteY0" fmla="*/ 0 h 2544762"/>
              <a:gd name="connsiteX1" fmla="*/ 1381552 w 2103438"/>
              <a:gd name="connsiteY1" fmla="*/ 3809 h 2544762"/>
              <a:gd name="connsiteX2" fmla="*/ 1478057 w 2103438"/>
              <a:gd name="connsiteY2" fmla="*/ 15234 h 2544762"/>
              <a:gd name="connsiteX3" fmla="*/ 1573293 w 2103438"/>
              <a:gd name="connsiteY3" fmla="*/ 33643 h 2544762"/>
              <a:gd name="connsiteX4" fmla="*/ 1667259 w 2103438"/>
              <a:gd name="connsiteY4" fmla="*/ 59033 h 2544762"/>
              <a:gd name="connsiteX5" fmla="*/ 1759320 w 2103438"/>
              <a:gd name="connsiteY5" fmla="*/ 92675 h 2544762"/>
              <a:gd name="connsiteX6" fmla="*/ 1848841 w 2103438"/>
              <a:gd name="connsiteY6" fmla="*/ 133300 h 2544762"/>
              <a:gd name="connsiteX7" fmla="*/ 1935823 w 2103438"/>
              <a:gd name="connsiteY7" fmla="*/ 180907 h 2544762"/>
              <a:gd name="connsiteX8" fmla="*/ 2019631 w 2103438"/>
              <a:gd name="connsiteY8" fmla="*/ 236132 h 2544762"/>
              <a:gd name="connsiteX9" fmla="*/ 2100263 w 2103438"/>
              <a:gd name="connsiteY9" fmla="*/ 298973 h 2544762"/>
              <a:gd name="connsiteX10" fmla="*/ 2103438 w 2103438"/>
              <a:gd name="connsiteY10" fmla="*/ 302147 h 2544762"/>
              <a:gd name="connsiteX11" fmla="*/ 2103438 w 2103438"/>
              <a:gd name="connsiteY11" fmla="*/ 2219129 h 2544762"/>
              <a:gd name="connsiteX12" fmla="*/ 2074232 w 2103438"/>
              <a:gd name="connsiteY12" fmla="*/ 2245789 h 2544762"/>
              <a:gd name="connsiteX13" fmla="*/ 1994235 w 2103438"/>
              <a:gd name="connsiteY13" fmla="*/ 2308631 h 2544762"/>
              <a:gd name="connsiteX14" fmla="*/ 1910427 w 2103438"/>
              <a:gd name="connsiteY14" fmla="*/ 2363855 h 2544762"/>
              <a:gd name="connsiteX15" fmla="*/ 1823445 w 2103438"/>
              <a:gd name="connsiteY15" fmla="*/ 2412097 h 2544762"/>
              <a:gd name="connsiteX16" fmla="*/ 1733924 w 2103438"/>
              <a:gd name="connsiteY16" fmla="*/ 2452722 h 2544762"/>
              <a:gd name="connsiteX17" fmla="*/ 1641863 w 2103438"/>
              <a:gd name="connsiteY17" fmla="*/ 2485729 h 2544762"/>
              <a:gd name="connsiteX18" fmla="*/ 1547897 w 2103438"/>
              <a:gd name="connsiteY18" fmla="*/ 2511754 h 2544762"/>
              <a:gd name="connsiteX19" fmla="*/ 1452661 w 2103438"/>
              <a:gd name="connsiteY19" fmla="*/ 2530163 h 2544762"/>
              <a:gd name="connsiteX20" fmla="*/ 1356156 w 2103438"/>
              <a:gd name="connsiteY20" fmla="*/ 2540954 h 2544762"/>
              <a:gd name="connsiteX21" fmla="*/ 1259650 w 2103438"/>
              <a:gd name="connsiteY21" fmla="*/ 2544762 h 2544762"/>
              <a:gd name="connsiteX22" fmla="*/ 1163145 w 2103438"/>
              <a:gd name="connsiteY22" fmla="*/ 2540954 h 2544762"/>
              <a:gd name="connsiteX23" fmla="*/ 1066639 w 2103438"/>
              <a:gd name="connsiteY23" fmla="*/ 2530163 h 2544762"/>
              <a:gd name="connsiteX24" fmla="*/ 971404 w 2103438"/>
              <a:gd name="connsiteY24" fmla="*/ 2511754 h 2544762"/>
              <a:gd name="connsiteX25" fmla="*/ 877438 w 2103438"/>
              <a:gd name="connsiteY25" fmla="*/ 2485729 h 2544762"/>
              <a:gd name="connsiteX26" fmla="*/ 785377 w 2103438"/>
              <a:gd name="connsiteY26" fmla="*/ 2452722 h 2544762"/>
              <a:gd name="connsiteX27" fmla="*/ 695855 w 2103438"/>
              <a:gd name="connsiteY27" fmla="*/ 2412097 h 2544762"/>
              <a:gd name="connsiteX28" fmla="*/ 608873 w 2103438"/>
              <a:gd name="connsiteY28" fmla="*/ 2363855 h 2544762"/>
              <a:gd name="connsiteX29" fmla="*/ 525066 w 2103438"/>
              <a:gd name="connsiteY29" fmla="*/ 2308631 h 2544762"/>
              <a:gd name="connsiteX30" fmla="*/ 445068 w 2103438"/>
              <a:gd name="connsiteY30" fmla="*/ 2245789 h 2544762"/>
              <a:gd name="connsiteX31" fmla="*/ 368880 w 2103438"/>
              <a:gd name="connsiteY31" fmla="*/ 2175965 h 2544762"/>
              <a:gd name="connsiteX32" fmla="*/ 299040 w 2103438"/>
              <a:gd name="connsiteY32" fmla="*/ 2099794 h 2544762"/>
              <a:gd name="connsiteX33" fmla="*/ 236185 w 2103438"/>
              <a:gd name="connsiteY33" fmla="*/ 2019814 h 2544762"/>
              <a:gd name="connsiteX34" fmla="*/ 180948 w 2103438"/>
              <a:gd name="connsiteY34" fmla="*/ 1936025 h 2544762"/>
              <a:gd name="connsiteX35" fmla="*/ 132695 w 2103438"/>
              <a:gd name="connsiteY35" fmla="*/ 1849063 h 2544762"/>
              <a:gd name="connsiteX36" fmla="*/ 92061 w 2103438"/>
              <a:gd name="connsiteY36" fmla="*/ 1758926 h 2544762"/>
              <a:gd name="connsiteX37" fmla="*/ 59046 w 2103438"/>
              <a:gd name="connsiteY37" fmla="*/ 1666886 h 2544762"/>
              <a:gd name="connsiteX38" fmla="*/ 33015 w 2103438"/>
              <a:gd name="connsiteY38" fmla="*/ 1573576 h 2544762"/>
              <a:gd name="connsiteX39" fmla="*/ 14603 w 2103438"/>
              <a:gd name="connsiteY39" fmla="*/ 1477727 h 2544762"/>
              <a:gd name="connsiteX40" fmla="*/ 3810 w 2103438"/>
              <a:gd name="connsiteY40" fmla="*/ 1381878 h 2544762"/>
              <a:gd name="connsiteX41" fmla="*/ 0 w 2103438"/>
              <a:gd name="connsiteY41" fmla="*/ 1285394 h 2544762"/>
              <a:gd name="connsiteX42" fmla="*/ 3810 w 2103438"/>
              <a:gd name="connsiteY42" fmla="*/ 1188910 h 2544762"/>
              <a:gd name="connsiteX43" fmla="*/ 14603 w 2103438"/>
              <a:gd name="connsiteY43" fmla="*/ 1092426 h 2544762"/>
              <a:gd name="connsiteX44" fmla="*/ 33015 w 2103438"/>
              <a:gd name="connsiteY44" fmla="*/ 997212 h 2544762"/>
              <a:gd name="connsiteX45" fmla="*/ 59046 w 2103438"/>
              <a:gd name="connsiteY45" fmla="*/ 903267 h 2544762"/>
              <a:gd name="connsiteX46" fmla="*/ 92061 w 2103438"/>
              <a:gd name="connsiteY46" fmla="*/ 811226 h 2544762"/>
              <a:gd name="connsiteX47" fmla="*/ 132695 w 2103438"/>
              <a:gd name="connsiteY47" fmla="*/ 721725 h 2544762"/>
              <a:gd name="connsiteX48" fmla="*/ 180948 w 2103438"/>
              <a:gd name="connsiteY48" fmla="*/ 634762 h 2544762"/>
              <a:gd name="connsiteX49" fmla="*/ 236185 w 2103438"/>
              <a:gd name="connsiteY49" fmla="*/ 550974 h 2544762"/>
              <a:gd name="connsiteX50" fmla="*/ 299040 w 2103438"/>
              <a:gd name="connsiteY50" fmla="*/ 470359 h 2544762"/>
              <a:gd name="connsiteX51" fmla="*/ 394276 w 2103438"/>
              <a:gd name="connsiteY51" fmla="*/ 369432 h 2544762"/>
              <a:gd name="connsiteX52" fmla="*/ 470464 w 2103438"/>
              <a:gd name="connsiteY52" fmla="*/ 298973 h 2544762"/>
              <a:gd name="connsiteX53" fmla="*/ 550462 w 2103438"/>
              <a:gd name="connsiteY53" fmla="*/ 236132 h 2544762"/>
              <a:gd name="connsiteX54" fmla="*/ 634270 w 2103438"/>
              <a:gd name="connsiteY54" fmla="*/ 180907 h 2544762"/>
              <a:gd name="connsiteX55" fmla="*/ 721252 w 2103438"/>
              <a:gd name="connsiteY55" fmla="*/ 133300 h 2544762"/>
              <a:gd name="connsiteX56" fmla="*/ 810773 w 2103438"/>
              <a:gd name="connsiteY56" fmla="*/ 92675 h 2544762"/>
              <a:gd name="connsiteX57" fmla="*/ 902834 w 2103438"/>
              <a:gd name="connsiteY57" fmla="*/ 59033 h 2544762"/>
              <a:gd name="connsiteX58" fmla="*/ 996800 w 2103438"/>
              <a:gd name="connsiteY58" fmla="*/ 33643 h 2544762"/>
              <a:gd name="connsiteX59" fmla="*/ 1092036 w 2103438"/>
              <a:gd name="connsiteY59" fmla="*/ 15234 h 2544762"/>
              <a:gd name="connsiteX60" fmla="*/ 1188541 w 2103438"/>
              <a:gd name="connsiteY60" fmla="*/ 3809 h 254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03438" h="2544762">
                <a:moveTo>
                  <a:pt x="1285046" y="0"/>
                </a:moveTo>
                <a:lnTo>
                  <a:pt x="1381552" y="3809"/>
                </a:lnTo>
                <a:lnTo>
                  <a:pt x="1478057" y="15234"/>
                </a:lnTo>
                <a:lnTo>
                  <a:pt x="1573293" y="33643"/>
                </a:lnTo>
                <a:lnTo>
                  <a:pt x="1667259" y="59033"/>
                </a:lnTo>
                <a:lnTo>
                  <a:pt x="1759320" y="92675"/>
                </a:lnTo>
                <a:lnTo>
                  <a:pt x="1848841" y="133300"/>
                </a:lnTo>
                <a:lnTo>
                  <a:pt x="1935823" y="180907"/>
                </a:lnTo>
                <a:lnTo>
                  <a:pt x="2019631" y="236132"/>
                </a:lnTo>
                <a:lnTo>
                  <a:pt x="2100263" y="298973"/>
                </a:lnTo>
                <a:lnTo>
                  <a:pt x="2103438" y="302147"/>
                </a:lnTo>
                <a:lnTo>
                  <a:pt x="2103438" y="2219129"/>
                </a:lnTo>
                <a:lnTo>
                  <a:pt x="2074232" y="2245789"/>
                </a:lnTo>
                <a:lnTo>
                  <a:pt x="1994235" y="2308631"/>
                </a:lnTo>
                <a:lnTo>
                  <a:pt x="1910427" y="2363855"/>
                </a:lnTo>
                <a:lnTo>
                  <a:pt x="1823445" y="2412097"/>
                </a:lnTo>
                <a:lnTo>
                  <a:pt x="1733924" y="2452722"/>
                </a:lnTo>
                <a:lnTo>
                  <a:pt x="1641863" y="2485729"/>
                </a:lnTo>
                <a:lnTo>
                  <a:pt x="1547897" y="2511754"/>
                </a:lnTo>
                <a:lnTo>
                  <a:pt x="1452661" y="2530163"/>
                </a:lnTo>
                <a:lnTo>
                  <a:pt x="1356156" y="2540954"/>
                </a:lnTo>
                <a:lnTo>
                  <a:pt x="1259650" y="2544762"/>
                </a:lnTo>
                <a:lnTo>
                  <a:pt x="1163145" y="2540954"/>
                </a:lnTo>
                <a:lnTo>
                  <a:pt x="1066639" y="2530163"/>
                </a:lnTo>
                <a:lnTo>
                  <a:pt x="971404" y="2511754"/>
                </a:lnTo>
                <a:lnTo>
                  <a:pt x="877438" y="2485729"/>
                </a:lnTo>
                <a:lnTo>
                  <a:pt x="785377" y="2452722"/>
                </a:lnTo>
                <a:lnTo>
                  <a:pt x="695855" y="2412097"/>
                </a:lnTo>
                <a:lnTo>
                  <a:pt x="608873" y="2363855"/>
                </a:lnTo>
                <a:lnTo>
                  <a:pt x="525066" y="2308631"/>
                </a:lnTo>
                <a:lnTo>
                  <a:pt x="445068" y="2245789"/>
                </a:lnTo>
                <a:lnTo>
                  <a:pt x="368880" y="2175965"/>
                </a:lnTo>
                <a:lnTo>
                  <a:pt x="299040" y="2099794"/>
                </a:lnTo>
                <a:lnTo>
                  <a:pt x="236185" y="2019814"/>
                </a:lnTo>
                <a:lnTo>
                  <a:pt x="180948" y="1936025"/>
                </a:lnTo>
                <a:lnTo>
                  <a:pt x="132695" y="1849063"/>
                </a:lnTo>
                <a:lnTo>
                  <a:pt x="92061" y="1758926"/>
                </a:lnTo>
                <a:lnTo>
                  <a:pt x="59046" y="1666886"/>
                </a:lnTo>
                <a:lnTo>
                  <a:pt x="33015" y="1573576"/>
                </a:lnTo>
                <a:lnTo>
                  <a:pt x="14603" y="1477727"/>
                </a:lnTo>
                <a:lnTo>
                  <a:pt x="3810" y="1381878"/>
                </a:lnTo>
                <a:lnTo>
                  <a:pt x="0" y="1285394"/>
                </a:lnTo>
                <a:lnTo>
                  <a:pt x="3810" y="1188910"/>
                </a:lnTo>
                <a:lnTo>
                  <a:pt x="14603" y="1092426"/>
                </a:lnTo>
                <a:lnTo>
                  <a:pt x="33015" y="997212"/>
                </a:lnTo>
                <a:lnTo>
                  <a:pt x="59046" y="903267"/>
                </a:lnTo>
                <a:lnTo>
                  <a:pt x="92061" y="811226"/>
                </a:lnTo>
                <a:lnTo>
                  <a:pt x="132695" y="721725"/>
                </a:lnTo>
                <a:lnTo>
                  <a:pt x="180948" y="634762"/>
                </a:lnTo>
                <a:lnTo>
                  <a:pt x="236185" y="550974"/>
                </a:lnTo>
                <a:lnTo>
                  <a:pt x="299040" y="470359"/>
                </a:lnTo>
                <a:lnTo>
                  <a:pt x="394276" y="369432"/>
                </a:lnTo>
                <a:lnTo>
                  <a:pt x="470464" y="298973"/>
                </a:lnTo>
                <a:lnTo>
                  <a:pt x="550462" y="236132"/>
                </a:lnTo>
                <a:lnTo>
                  <a:pt x="634270" y="180907"/>
                </a:lnTo>
                <a:lnTo>
                  <a:pt x="721252" y="133300"/>
                </a:lnTo>
                <a:lnTo>
                  <a:pt x="810773" y="92675"/>
                </a:lnTo>
                <a:lnTo>
                  <a:pt x="902834" y="59033"/>
                </a:lnTo>
                <a:lnTo>
                  <a:pt x="996800" y="33643"/>
                </a:lnTo>
                <a:lnTo>
                  <a:pt x="1092036" y="15234"/>
                </a:lnTo>
                <a:lnTo>
                  <a:pt x="1188541" y="3809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40724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loc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356E94F-4BED-5E3D-8BCB-BA43400F8DE7}"/>
              </a:ext>
            </a:extLst>
          </p:cNvPr>
          <p:cNvSpPr/>
          <p:nvPr userDrawn="1"/>
        </p:nvSpPr>
        <p:spPr>
          <a:xfrm>
            <a:off x="4618" y="944722"/>
            <a:ext cx="6103381" cy="5544000"/>
          </a:xfrm>
          <a:prstGeom prst="rect">
            <a:avLst/>
          </a:prstGeom>
          <a:solidFill>
            <a:srgbClr val="192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/>
          <p:nvPr userDrawn="1"/>
        </p:nvSpPr>
        <p:spPr>
          <a:xfrm>
            <a:off x="6108000" y="944723"/>
            <a:ext cx="6084000" cy="55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2064" y="1751328"/>
            <a:ext cx="4968348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400" y="1751328"/>
            <a:ext cx="4968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/>
            </a:lvl1pPr>
            <a:lvl2pPr algn="ctr">
              <a:defRPr/>
            </a:lvl2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7561A3-9869-4337-9C09-8FD842FD6B39}"/>
              </a:ext>
            </a:extLst>
          </p:cNvPr>
          <p:cNvGrpSpPr/>
          <p:nvPr userDrawn="1"/>
        </p:nvGrpSpPr>
        <p:grpSpPr>
          <a:xfrm>
            <a:off x="10877252" y="6255876"/>
            <a:ext cx="992518" cy="602124"/>
            <a:chOff x="10877252" y="6255876"/>
            <a:chExt cx="992518" cy="602124"/>
          </a:xfrm>
        </p:grpSpPr>
        <p:sp>
          <p:nvSpPr>
            <p:cNvPr id="14" name="Forme">
              <a:extLst>
                <a:ext uri="{FF2B5EF4-FFF2-40B4-BE49-F238E27FC236}">
                  <a16:creationId xmlns:a16="http://schemas.microsoft.com/office/drawing/2014/main" id="{39F7031A-2114-447E-A903-6533A5C27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tx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D08D307-4763-45C9-B486-E30C9B15D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9C0676A-12B4-4749-9193-AD49E5EBD1C2}"/>
              </a:ext>
            </a:extLst>
          </p:cNvPr>
          <p:cNvCxnSpPr>
            <a:cxnSpLocks/>
          </p:cNvCxnSpPr>
          <p:nvPr userDrawn="1"/>
        </p:nvCxnSpPr>
        <p:spPr>
          <a:xfrm>
            <a:off x="0" y="944723"/>
            <a:ext cx="61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55DDBC86-C05D-4D68-9DC7-12B1E31E2A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000" y="1118472"/>
            <a:ext cx="360000" cy="40235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4B0FCA8-BB68-448B-AD67-B946B5C1EE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8571" y="1123881"/>
            <a:ext cx="446607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1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c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E1023D-464E-5419-BC12-C8732DE9F085}"/>
              </a:ext>
            </a:extLst>
          </p:cNvPr>
          <p:cNvSpPr/>
          <p:nvPr userDrawn="1"/>
        </p:nvSpPr>
        <p:spPr>
          <a:xfrm>
            <a:off x="-313" y="943627"/>
            <a:ext cx="4211999" cy="554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/>
          <p:nvPr userDrawn="1"/>
        </p:nvSpPr>
        <p:spPr>
          <a:xfrm>
            <a:off x="4115780" y="944723"/>
            <a:ext cx="4104458" cy="55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AC5F26-25E2-4CF2-BA1E-C38E44EF256F}"/>
              </a:ext>
            </a:extLst>
          </p:cNvPr>
          <p:cNvSpPr/>
          <p:nvPr userDrawn="1"/>
        </p:nvSpPr>
        <p:spPr>
          <a:xfrm>
            <a:off x="8196000" y="944723"/>
            <a:ext cx="3996000" cy="5544000"/>
          </a:xfrm>
          <a:prstGeom prst="rect">
            <a:avLst/>
          </a:prstGeom>
          <a:solidFill>
            <a:srgbClr val="0C3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03812" y="1751328"/>
            <a:ext cx="3672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9356" y="1751328"/>
            <a:ext cx="3672408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/>
            </a:lvl1pPr>
            <a:lvl2pPr algn="ctr">
              <a:defRPr/>
            </a:lvl2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7561A3-9869-4337-9C09-8FD842FD6B39}"/>
              </a:ext>
            </a:extLst>
          </p:cNvPr>
          <p:cNvGrpSpPr/>
          <p:nvPr userDrawn="1"/>
        </p:nvGrpSpPr>
        <p:grpSpPr>
          <a:xfrm>
            <a:off x="10877252" y="6255876"/>
            <a:ext cx="992518" cy="602124"/>
            <a:chOff x="10877252" y="6255876"/>
            <a:chExt cx="992518" cy="602124"/>
          </a:xfrm>
        </p:grpSpPr>
        <p:sp>
          <p:nvSpPr>
            <p:cNvPr id="14" name="Forme">
              <a:extLst>
                <a:ext uri="{FF2B5EF4-FFF2-40B4-BE49-F238E27FC236}">
                  <a16:creationId xmlns:a16="http://schemas.microsoft.com/office/drawing/2014/main" id="{39F7031A-2114-447E-A903-6533A5C27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tx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D08D307-4763-45C9-B486-E30C9B15D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9C0676A-12B4-4749-9193-AD49E5EBD1C2}"/>
              </a:ext>
            </a:extLst>
          </p:cNvPr>
          <p:cNvCxnSpPr>
            <a:cxnSpLocks/>
          </p:cNvCxnSpPr>
          <p:nvPr userDrawn="1"/>
        </p:nvCxnSpPr>
        <p:spPr>
          <a:xfrm>
            <a:off x="0" y="944723"/>
            <a:ext cx="421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55DDBC86-C05D-4D68-9DC7-12B1E31E2A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5540" y="1118472"/>
            <a:ext cx="360000" cy="40235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4B0FCA8-BB68-448B-AD67-B946B5C1EE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1984" y="1123881"/>
            <a:ext cx="446607" cy="432000"/>
          </a:xfrm>
          <a:prstGeom prst="rect">
            <a:avLst/>
          </a:prstGeom>
        </p:spPr>
      </p:pic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C8294EE2-B97E-4FFC-A28F-0945EA1CF7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64252" y="1751328"/>
            <a:ext cx="3672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80CE9F-91A3-41A6-860B-ABA3BD87FC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6442" y="1192505"/>
            <a:ext cx="288000" cy="28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3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70438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ver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59795" y="1988840"/>
            <a:ext cx="7092417" cy="461665"/>
          </a:xfrm>
        </p:spPr>
        <p:txBody>
          <a:bodyPr anchor="b"/>
          <a:lstStyle>
            <a:lvl1pPr algn="l"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1" name="Espace réservé pour une image  11">
            <a:extLst>
              <a:ext uri="{FF2B5EF4-FFF2-40B4-BE49-F238E27FC236}">
                <a16:creationId xmlns:a16="http://schemas.microsoft.com/office/drawing/2014/main" id="{6C464343-9363-43CC-A551-19ABCF494D9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71364" y="2751496"/>
            <a:ext cx="3312000" cy="3312000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0281F618-D86F-4FC7-9C3A-C1F779FCB121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235460" y="3896164"/>
            <a:ext cx="5201285" cy="2960687"/>
          </a:xfrm>
          <a:custGeom>
            <a:avLst/>
            <a:gdLst>
              <a:gd name="connsiteX0" fmla="*/ 3616960 w 5201285"/>
              <a:gd name="connsiteY0" fmla="*/ 0 h 2960687"/>
              <a:gd name="connsiteX1" fmla="*/ 3738245 w 5201285"/>
              <a:gd name="connsiteY1" fmla="*/ 5081 h 2960687"/>
              <a:gd name="connsiteX2" fmla="*/ 3859530 w 5201285"/>
              <a:gd name="connsiteY2" fmla="*/ 18417 h 2960687"/>
              <a:gd name="connsiteX3" fmla="*/ 3978910 w 5201285"/>
              <a:gd name="connsiteY3" fmla="*/ 41915 h 2960687"/>
              <a:gd name="connsiteX4" fmla="*/ 4097020 w 5201285"/>
              <a:gd name="connsiteY4" fmla="*/ 74303 h 2960687"/>
              <a:gd name="connsiteX5" fmla="*/ 4213225 w 5201285"/>
              <a:gd name="connsiteY5" fmla="*/ 116218 h 2960687"/>
              <a:gd name="connsiteX6" fmla="*/ 4325620 w 5201285"/>
              <a:gd name="connsiteY6" fmla="*/ 167023 h 2960687"/>
              <a:gd name="connsiteX7" fmla="*/ 4435475 w 5201285"/>
              <a:gd name="connsiteY7" fmla="*/ 227354 h 2960687"/>
              <a:gd name="connsiteX8" fmla="*/ 4540885 w 5201285"/>
              <a:gd name="connsiteY8" fmla="*/ 297212 h 2960687"/>
              <a:gd name="connsiteX9" fmla="*/ 4641215 w 5201285"/>
              <a:gd name="connsiteY9" fmla="*/ 375960 h 2960687"/>
              <a:gd name="connsiteX10" fmla="*/ 4737100 w 5201285"/>
              <a:gd name="connsiteY10" fmla="*/ 464235 h 2960687"/>
              <a:gd name="connsiteX11" fmla="*/ 4825365 w 5201285"/>
              <a:gd name="connsiteY11" fmla="*/ 559495 h 2960687"/>
              <a:gd name="connsiteX12" fmla="*/ 4904105 w 5201285"/>
              <a:gd name="connsiteY12" fmla="*/ 660471 h 2960687"/>
              <a:gd name="connsiteX13" fmla="*/ 4973955 w 5201285"/>
              <a:gd name="connsiteY13" fmla="*/ 765892 h 2960687"/>
              <a:gd name="connsiteX14" fmla="*/ 5034280 w 5201285"/>
              <a:gd name="connsiteY14" fmla="*/ 875124 h 2960687"/>
              <a:gd name="connsiteX15" fmla="*/ 5085080 w 5201285"/>
              <a:gd name="connsiteY15" fmla="*/ 988166 h 2960687"/>
              <a:gd name="connsiteX16" fmla="*/ 5126990 w 5201285"/>
              <a:gd name="connsiteY16" fmla="*/ 1103748 h 2960687"/>
              <a:gd name="connsiteX17" fmla="*/ 5159375 w 5201285"/>
              <a:gd name="connsiteY17" fmla="*/ 1221871 h 2960687"/>
              <a:gd name="connsiteX18" fmla="*/ 5182235 w 5201285"/>
              <a:gd name="connsiteY18" fmla="*/ 1341899 h 2960687"/>
              <a:gd name="connsiteX19" fmla="*/ 5196205 w 5201285"/>
              <a:gd name="connsiteY19" fmla="*/ 1463197 h 2960687"/>
              <a:gd name="connsiteX20" fmla="*/ 5201285 w 5201285"/>
              <a:gd name="connsiteY20" fmla="*/ 1584495 h 2960687"/>
              <a:gd name="connsiteX21" fmla="*/ 5196205 w 5201285"/>
              <a:gd name="connsiteY21" fmla="*/ 1705793 h 2960687"/>
              <a:gd name="connsiteX22" fmla="*/ 5182235 w 5201285"/>
              <a:gd name="connsiteY22" fmla="*/ 1827091 h 2960687"/>
              <a:gd name="connsiteX23" fmla="*/ 5159375 w 5201285"/>
              <a:gd name="connsiteY23" fmla="*/ 1946484 h 2960687"/>
              <a:gd name="connsiteX24" fmla="*/ 5126990 w 5201285"/>
              <a:gd name="connsiteY24" fmla="*/ 2064606 h 2960687"/>
              <a:gd name="connsiteX25" fmla="*/ 5085080 w 5201285"/>
              <a:gd name="connsiteY25" fmla="*/ 2180824 h 2960687"/>
              <a:gd name="connsiteX26" fmla="*/ 5034280 w 5201285"/>
              <a:gd name="connsiteY26" fmla="*/ 2293231 h 2960687"/>
              <a:gd name="connsiteX27" fmla="*/ 4973955 w 5201285"/>
              <a:gd name="connsiteY27" fmla="*/ 2403097 h 2960687"/>
              <a:gd name="connsiteX28" fmla="*/ 4904105 w 5201285"/>
              <a:gd name="connsiteY28" fmla="*/ 2508519 h 2960687"/>
              <a:gd name="connsiteX29" fmla="*/ 4825365 w 5201285"/>
              <a:gd name="connsiteY29" fmla="*/ 2608859 h 2960687"/>
              <a:gd name="connsiteX30" fmla="*/ 4737100 w 5201285"/>
              <a:gd name="connsiteY30" fmla="*/ 2704755 h 2960687"/>
              <a:gd name="connsiteX31" fmla="*/ 4480560 w 5201285"/>
              <a:gd name="connsiteY31" fmla="*/ 2960687 h 2960687"/>
              <a:gd name="connsiteX32" fmla="*/ 0 w 5201285"/>
              <a:gd name="connsiteY32" fmla="*/ 2960687 h 2960687"/>
              <a:gd name="connsiteX33" fmla="*/ 2496820 w 5201285"/>
              <a:gd name="connsiteY33" fmla="*/ 464235 h 2960687"/>
              <a:gd name="connsiteX34" fmla="*/ 2592070 w 5201285"/>
              <a:gd name="connsiteY34" fmla="*/ 375960 h 2960687"/>
              <a:gd name="connsiteX35" fmla="*/ 2693035 w 5201285"/>
              <a:gd name="connsiteY35" fmla="*/ 297212 h 2960687"/>
              <a:gd name="connsiteX36" fmla="*/ 2798445 w 5201285"/>
              <a:gd name="connsiteY36" fmla="*/ 227354 h 2960687"/>
              <a:gd name="connsiteX37" fmla="*/ 2907665 w 5201285"/>
              <a:gd name="connsiteY37" fmla="*/ 167023 h 2960687"/>
              <a:gd name="connsiteX38" fmla="*/ 3020695 w 5201285"/>
              <a:gd name="connsiteY38" fmla="*/ 116218 h 2960687"/>
              <a:gd name="connsiteX39" fmla="*/ 3136265 w 5201285"/>
              <a:gd name="connsiteY39" fmla="*/ 74303 h 2960687"/>
              <a:gd name="connsiteX40" fmla="*/ 3254375 w 5201285"/>
              <a:gd name="connsiteY40" fmla="*/ 41915 h 2960687"/>
              <a:gd name="connsiteX41" fmla="*/ 3374390 w 5201285"/>
              <a:gd name="connsiteY41" fmla="*/ 18417 h 2960687"/>
              <a:gd name="connsiteX42" fmla="*/ 3495040 w 5201285"/>
              <a:gd name="connsiteY42" fmla="*/ 5081 h 296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201285" h="2960687">
                <a:moveTo>
                  <a:pt x="3616960" y="0"/>
                </a:moveTo>
                <a:lnTo>
                  <a:pt x="3738245" y="5081"/>
                </a:lnTo>
                <a:lnTo>
                  <a:pt x="3859530" y="18417"/>
                </a:lnTo>
                <a:lnTo>
                  <a:pt x="3978910" y="41915"/>
                </a:lnTo>
                <a:lnTo>
                  <a:pt x="4097020" y="74303"/>
                </a:lnTo>
                <a:lnTo>
                  <a:pt x="4213225" y="116218"/>
                </a:lnTo>
                <a:lnTo>
                  <a:pt x="4325620" y="167023"/>
                </a:lnTo>
                <a:lnTo>
                  <a:pt x="4435475" y="227354"/>
                </a:lnTo>
                <a:lnTo>
                  <a:pt x="4540885" y="297212"/>
                </a:lnTo>
                <a:lnTo>
                  <a:pt x="4641215" y="375960"/>
                </a:lnTo>
                <a:lnTo>
                  <a:pt x="4737100" y="464235"/>
                </a:lnTo>
                <a:lnTo>
                  <a:pt x="4825365" y="559495"/>
                </a:lnTo>
                <a:lnTo>
                  <a:pt x="4904105" y="660471"/>
                </a:lnTo>
                <a:lnTo>
                  <a:pt x="4973955" y="765892"/>
                </a:lnTo>
                <a:lnTo>
                  <a:pt x="5034280" y="875124"/>
                </a:lnTo>
                <a:lnTo>
                  <a:pt x="5085080" y="988166"/>
                </a:lnTo>
                <a:lnTo>
                  <a:pt x="5126990" y="1103748"/>
                </a:lnTo>
                <a:lnTo>
                  <a:pt x="5159375" y="1221871"/>
                </a:lnTo>
                <a:lnTo>
                  <a:pt x="5182235" y="1341899"/>
                </a:lnTo>
                <a:lnTo>
                  <a:pt x="5196205" y="1463197"/>
                </a:lnTo>
                <a:lnTo>
                  <a:pt x="5201285" y="1584495"/>
                </a:lnTo>
                <a:lnTo>
                  <a:pt x="5196205" y="1705793"/>
                </a:lnTo>
                <a:lnTo>
                  <a:pt x="5182235" y="1827091"/>
                </a:lnTo>
                <a:lnTo>
                  <a:pt x="5159375" y="1946484"/>
                </a:lnTo>
                <a:lnTo>
                  <a:pt x="5126990" y="2064606"/>
                </a:lnTo>
                <a:lnTo>
                  <a:pt x="5085080" y="2180824"/>
                </a:lnTo>
                <a:lnTo>
                  <a:pt x="5034280" y="2293231"/>
                </a:lnTo>
                <a:lnTo>
                  <a:pt x="4973955" y="2403097"/>
                </a:lnTo>
                <a:lnTo>
                  <a:pt x="4904105" y="2508519"/>
                </a:lnTo>
                <a:lnTo>
                  <a:pt x="4825365" y="2608859"/>
                </a:lnTo>
                <a:lnTo>
                  <a:pt x="4737100" y="2704755"/>
                </a:lnTo>
                <a:lnTo>
                  <a:pt x="4480560" y="2960687"/>
                </a:lnTo>
                <a:lnTo>
                  <a:pt x="0" y="2960687"/>
                </a:lnTo>
                <a:lnTo>
                  <a:pt x="2496820" y="464235"/>
                </a:lnTo>
                <a:lnTo>
                  <a:pt x="2592070" y="375960"/>
                </a:lnTo>
                <a:lnTo>
                  <a:pt x="2693035" y="297212"/>
                </a:lnTo>
                <a:lnTo>
                  <a:pt x="2798445" y="227354"/>
                </a:lnTo>
                <a:lnTo>
                  <a:pt x="2907665" y="167023"/>
                </a:lnTo>
                <a:lnTo>
                  <a:pt x="3020695" y="116218"/>
                </a:lnTo>
                <a:lnTo>
                  <a:pt x="3136265" y="74303"/>
                </a:lnTo>
                <a:lnTo>
                  <a:pt x="3254375" y="41915"/>
                </a:lnTo>
                <a:lnTo>
                  <a:pt x="3374390" y="18417"/>
                </a:lnTo>
                <a:lnTo>
                  <a:pt x="3495040" y="5081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AB47ADD-4607-4F3D-937D-82DA3E01E8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14389"/>
          <a:stretch/>
        </p:blipFill>
        <p:spPr>
          <a:xfrm>
            <a:off x="191344" y="116632"/>
            <a:ext cx="2735968" cy="138490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9F25FD-EB01-A498-A1F7-6019F1CFC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23" b="52388"/>
          <a:stretch/>
        </p:blipFill>
        <p:spPr>
          <a:xfrm flipV="1">
            <a:off x="7576179" y="4951563"/>
            <a:ext cx="4917746" cy="316835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C748AE7-7112-C89C-E57C-6F2D97F3CEA9}"/>
              </a:ext>
            </a:extLst>
          </p:cNvPr>
          <p:cNvSpPr txBox="1"/>
          <p:nvPr userDrawn="1"/>
        </p:nvSpPr>
        <p:spPr>
          <a:xfrm>
            <a:off x="10913893" y="370559"/>
            <a:ext cx="844582" cy="430887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fr-FR" sz="1400" b="1" err="1">
                <a:solidFill>
                  <a:srgbClr val="FF0000"/>
                </a:solidFill>
              </a:rPr>
              <a:t>Internal</a:t>
            </a:r>
            <a:r>
              <a:rPr lang="fr-FR" sz="1400" b="1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1400" b="1" err="1">
                <a:solidFill>
                  <a:srgbClr val="FF0000"/>
                </a:solidFill>
              </a:rPr>
              <a:t>Only</a:t>
            </a:r>
            <a:endParaRPr lang="fr-FR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5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ver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6">
            <a:extLst>
              <a:ext uri="{FF2B5EF4-FFF2-40B4-BE49-F238E27FC236}">
                <a16:creationId xmlns:a16="http://schemas.microsoft.com/office/drawing/2014/main" id="{4F36B370-2493-4C5D-B0AB-3FD7C4FF3068}"/>
              </a:ext>
            </a:extLst>
          </p:cNvPr>
          <p:cNvSpPr>
            <a:spLocks/>
          </p:cNvSpPr>
          <p:nvPr/>
        </p:nvSpPr>
        <p:spPr bwMode="auto">
          <a:xfrm>
            <a:off x="299356" y="0"/>
            <a:ext cx="3005138" cy="1724025"/>
          </a:xfrm>
          <a:custGeom>
            <a:avLst/>
            <a:gdLst>
              <a:gd name="T0" fmla="+- 0 5191 460"/>
              <a:gd name="T1" fmla="*/ T0 w 4731"/>
              <a:gd name="T2" fmla="*/ 0 h 2714"/>
              <a:gd name="T3" fmla="+- 0 1156 460"/>
              <a:gd name="T4" fmla="*/ T3 w 4731"/>
              <a:gd name="T5" fmla="*/ 0 h 2714"/>
              <a:gd name="T6" fmla="+- 0 877 460"/>
              <a:gd name="T7" fmla="*/ T6 w 4731"/>
              <a:gd name="T8" fmla="*/ 279 h 2714"/>
              <a:gd name="T9" fmla="+- 0 798 460"/>
              <a:gd name="T10" fmla="*/ T9 w 4731"/>
              <a:gd name="T11" fmla="*/ 365 h 2714"/>
              <a:gd name="T12" fmla="+- 0 727 460"/>
              <a:gd name="T13" fmla="*/ T12 w 4731"/>
              <a:gd name="T14" fmla="*/ 456 h 2714"/>
              <a:gd name="T15" fmla="+- 0 664 460"/>
              <a:gd name="T16" fmla="*/ T15 w 4731"/>
              <a:gd name="T17" fmla="*/ 551 h 2714"/>
              <a:gd name="T18" fmla="+- 0 610 460"/>
              <a:gd name="T19" fmla="*/ T18 w 4731"/>
              <a:gd name="T20" fmla="*/ 649 h 2714"/>
              <a:gd name="T21" fmla="+- 0 564 460"/>
              <a:gd name="T22" fmla="*/ T21 w 4731"/>
              <a:gd name="T23" fmla="*/ 751 h 2714"/>
              <a:gd name="T24" fmla="+- 0 527 460"/>
              <a:gd name="T25" fmla="*/ T24 w 4731"/>
              <a:gd name="T26" fmla="*/ 855 h 2714"/>
              <a:gd name="T27" fmla="+- 0 497 460"/>
              <a:gd name="T28" fmla="*/ T27 w 4731"/>
              <a:gd name="T29" fmla="*/ 961 h 2714"/>
              <a:gd name="T30" fmla="+- 0 476 460"/>
              <a:gd name="T31" fmla="*/ T30 w 4731"/>
              <a:gd name="T32" fmla="*/ 1069 h 2714"/>
              <a:gd name="T33" fmla="+- 0 464 460"/>
              <a:gd name="T34" fmla="*/ T33 w 4731"/>
              <a:gd name="T35" fmla="*/ 1178 h 2714"/>
              <a:gd name="T36" fmla="+- 0 460 460"/>
              <a:gd name="T37" fmla="*/ T36 w 4731"/>
              <a:gd name="T38" fmla="*/ 1288 h 2714"/>
              <a:gd name="T39" fmla="+- 0 464 460"/>
              <a:gd name="T40" fmla="*/ T39 w 4731"/>
              <a:gd name="T41" fmla="*/ 1397 h 2714"/>
              <a:gd name="T42" fmla="+- 0 476 460"/>
              <a:gd name="T43" fmla="*/ T42 w 4731"/>
              <a:gd name="T44" fmla="*/ 1506 h 2714"/>
              <a:gd name="T45" fmla="+- 0 497 460"/>
              <a:gd name="T46" fmla="*/ T45 w 4731"/>
              <a:gd name="T47" fmla="*/ 1614 h 2714"/>
              <a:gd name="T48" fmla="+- 0 527 460"/>
              <a:gd name="T49" fmla="*/ T48 w 4731"/>
              <a:gd name="T50" fmla="*/ 1720 h 2714"/>
              <a:gd name="T51" fmla="+- 0 564 460"/>
              <a:gd name="T52" fmla="*/ T51 w 4731"/>
              <a:gd name="T53" fmla="*/ 1824 h 2714"/>
              <a:gd name="T54" fmla="+- 0 610 460"/>
              <a:gd name="T55" fmla="*/ T54 w 4731"/>
              <a:gd name="T56" fmla="*/ 1926 h 2714"/>
              <a:gd name="T57" fmla="+- 0 664 460"/>
              <a:gd name="T58" fmla="*/ T57 w 4731"/>
              <a:gd name="T59" fmla="*/ 2025 h 2714"/>
              <a:gd name="T60" fmla="+- 0 727 460"/>
              <a:gd name="T61" fmla="*/ T60 w 4731"/>
              <a:gd name="T62" fmla="*/ 2119 h 2714"/>
              <a:gd name="T63" fmla="+- 0 798 460"/>
              <a:gd name="T64" fmla="*/ T63 w 4731"/>
              <a:gd name="T65" fmla="*/ 2210 h 2714"/>
              <a:gd name="T66" fmla="+- 0 877 460"/>
              <a:gd name="T67" fmla="*/ T66 w 4731"/>
              <a:gd name="T68" fmla="*/ 2296 h 2714"/>
              <a:gd name="T69" fmla="+- 0 964 460"/>
              <a:gd name="T70" fmla="*/ T69 w 4731"/>
              <a:gd name="T71" fmla="*/ 2376 h 2714"/>
              <a:gd name="T72" fmla="+- 0 1054 460"/>
              <a:gd name="T73" fmla="*/ T72 w 4731"/>
              <a:gd name="T74" fmla="*/ 2447 h 2714"/>
              <a:gd name="T75" fmla="+- 0 1149 460"/>
              <a:gd name="T76" fmla="*/ T75 w 4731"/>
              <a:gd name="T77" fmla="*/ 2509 h 2714"/>
              <a:gd name="T78" fmla="+- 0 1248 460"/>
              <a:gd name="T79" fmla="*/ T78 w 4731"/>
              <a:gd name="T80" fmla="*/ 2564 h 2714"/>
              <a:gd name="T81" fmla="+- 0 1349 460"/>
              <a:gd name="T82" fmla="*/ T81 w 4731"/>
              <a:gd name="T83" fmla="*/ 2610 h 2714"/>
              <a:gd name="T84" fmla="+- 0 1454 460"/>
              <a:gd name="T85" fmla="*/ T84 w 4731"/>
              <a:gd name="T86" fmla="*/ 2647 h 2714"/>
              <a:gd name="T87" fmla="+- 0 1560 460"/>
              <a:gd name="T88" fmla="*/ T87 w 4731"/>
              <a:gd name="T89" fmla="*/ 2676 h 2714"/>
              <a:gd name="T90" fmla="+- 0 1668 460"/>
              <a:gd name="T91" fmla="*/ T90 w 4731"/>
              <a:gd name="T92" fmla="*/ 2697 h 2714"/>
              <a:gd name="T93" fmla="+- 0 1777 460"/>
              <a:gd name="T94" fmla="*/ T93 w 4731"/>
              <a:gd name="T95" fmla="*/ 2710 h 2714"/>
              <a:gd name="T96" fmla="+- 0 1886 460"/>
              <a:gd name="T97" fmla="*/ T96 w 4731"/>
              <a:gd name="T98" fmla="*/ 2714 h 2714"/>
              <a:gd name="T99" fmla="+- 0 1996 460"/>
              <a:gd name="T100" fmla="*/ T99 w 4731"/>
              <a:gd name="T101" fmla="*/ 2710 h 2714"/>
              <a:gd name="T102" fmla="+- 0 2104 460"/>
              <a:gd name="T103" fmla="*/ T102 w 4731"/>
              <a:gd name="T104" fmla="*/ 2697 h 2714"/>
              <a:gd name="T105" fmla="+- 0 2212 460"/>
              <a:gd name="T106" fmla="*/ T105 w 4731"/>
              <a:gd name="T107" fmla="*/ 2676 h 2714"/>
              <a:gd name="T108" fmla="+- 0 2319 460"/>
              <a:gd name="T109" fmla="*/ T108 w 4731"/>
              <a:gd name="T110" fmla="*/ 2647 h 2714"/>
              <a:gd name="T111" fmla="+- 0 2423 460"/>
              <a:gd name="T112" fmla="*/ T111 w 4731"/>
              <a:gd name="T113" fmla="*/ 2610 h 2714"/>
              <a:gd name="T114" fmla="+- 0 2525 460"/>
              <a:gd name="T115" fmla="*/ T114 w 4731"/>
              <a:gd name="T116" fmla="*/ 2564 h 2714"/>
              <a:gd name="T117" fmla="+- 0 2623 460"/>
              <a:gd name="T118" fmla="*/ T117 w 4731"/>
              <a:gd name="T119" fmla="*/ 2509 h 2714"/>
              <a:gd name="T120" fmla="+- 0 2718 460"/>
              <a:gd name="T121" fmla="*/ T120 w 4731"/>
              <a:gd name="T122" fmla="*/ 2447 h 2714"/>
              <a:gd name="T123" fmla="+- 0 2809 460"/>
              <a:gd name="T124" fmla="*/ T123 w 4731"/>
              <a:gd name="T125" fmla="*/ 2376 h 2714"/>
              <a:gd name="T126" fmla="+- 0 2895 460"/>
              <a:gd name="T127" fmla="*/ T126 w 4731"/>
              <a:gd name="T128" fmla="*/ 2296 h 2714"/>
              <a:gd name="T129" fmla="+- 0 5191 460"/>
              <a:gd name="T130" fmla="*/ T129 w 4731"/>
              <a:gd name="T131" fmla="*/ 0 h 2714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</a:cxnLst>
            <a:rect l="0" t="0" r="r" b="b"/>
            <a:pathLst>
              <a:path w="4731" h="2714">
                <a:moveTo>
                  <a:pt x="4731" y="0"/>
                </a:moveTo>
                <a:lnTo>
                  <a:pt x="696" y="0"/>
                </a:lnTo>
                <a:lnTo>
                  <a:pt x="417" y="279"/>
                </a:lnTo>
                <a:lnTo>
                  <a:pt x="338" y="365"/>
                </a:lnTo>
                <a:lnTo>
                  <a:pt x="267" y="456"/>
                </a:lnTo>
                <a:lnTo>
                  <a:pt x="204" y="551"/>
                </a:lnTo>
                <a:lnTo>
                  <a:pt x="150" y="649"/>
                </a:lnTo>
                <a:lnTo>
                  <a:pt x="104" y="751"/>
                </a:lnTo>
                <a:lnTo>
                  <a:pt x="67" y="855"/>
                </a:lnTo>
                <a:lnTo>
                  <a:pt x="37" y="961"/>
                </a:lnTo>
                <a:lnTo>
                  <a:pt x="16" y="1069"/>
                </a:lnTo>
                <a:lnTo>
                  <a:pt x="4" y="1178"/>
                </a:lnTo>
                <a:lnTo>
                  <a:pt x="0" y="1288"/>
                </a:lnTo>
                <a:lnTo>
                  <a:pt x="4" y="1397"/>
                </a:lnTo>
                <a:lnTo>
                  <a:pt x="16" y="1506"/>
                </a:lnTo>
                <a:lnTo>
                  <a:pt x="37" y="1614"/>
                </a:lnTo>
                <a:lnTo>
                  <a:pt x="67" y="1720"/>
                </a:lnTo>
                <a:lnTo>
                  <a:pt x="104" y="1824"/>
                </a:lnTo>
                <a:lnTo>
                  <a:pt x="150" y="1926"/>
                </a:lnTo>
                <a:lnTo>
                  <a:pt x="204" y="2025"/>
                </a:lnTo>
                <a:lnTo>
                  <a:pt x="267" y="2119"/>
                </a:lnTo>
                <a:lnTo>
                  <a:pt x="338" y="2210"/>
                </a:lnTo>
                <a:lnTo>
                  <a:pt x="417" y="2296"/>
                </a:lnTo>
                <a:lnTo>
                  <a:pt x="504" y="2376"/>
                </a:lnTo>
                <a:lnTo>
                  <a:pt x="594" y="2447"/>
                </a:lnTo>
                <a:lnTo>
                  <a:pt x="689" y="2509"/>
                </a:lnTo>
                <a:lnTo>
                  <a:pt x="788" y="2564"/>
                </a:lnTo>
                <a:lnTo>
                  <a:pt x="889" y="2610"/>
                </a:lnTo>
                <a:lnTo>
                  <a:pt x="994" y="2647"/>
                </a:lnTo>
                <a:lnTo>
                  <a:pt x="1100" y="2676"/>
                </a:lnTo>
                <a:lnTo>
                  <a:pt x="1208" y="2697"/>
                </a:lnTo>
                <a:lnTo>
                  <a:pt x="1317" y="2710"/>
                </a:lnTo>
                <a:lnTo>
                  <a:pt x="1426" y="2714"/>
                </a:lnTo>
                <a:lnTo>
                  <a:pt x="1536" y="2710"/>
                </a:lnTo>
                <a:lnTo>
                  <a:pt x="1644" y="2697"/>
                </a:lnTo>
                <a:lnTo>
                  <a:pt x="1752" y="2676"/>
                </a:lnTo>
                <a:lnTo>
                  <a:pt x="1859" y="2647"/>
                </a:lnTo>
                <a:lnTo>
                  <a:pt x="1963" y="2610"/>
                </a:lnTo>
                <a:lnTo>
                  <a:pt x="2065" y="2564"/>
                </a:lnTo>
                <a:lnTo>
                  <a:pt x="2163" y="2509"/>
                </a:lnTo>
                <a:lnTo>
                  <a:pt x="2258" y="2447"/>
                </a:lnTo>
                <a:lnTo>
                  <a:pt x="2349" y="2376"/>
                </a:lnTo>
                <a:lnTo>
                  <a:pt x="2435" y="2296"/>
                </a:lnTo>
                <a:lnTo>
                  <a:pt x="4731" y="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59596" y="1262360"/>
            <a:ext cx="8892617" cy="461665"/>
          </a:xfrm>
        </p:spPr>
        <p:txBody>
          <a:bodyPr anchor="b"/>
          <a:lstStyle>
            <a:lvl1pPr algn="l"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2048" name="Image 2047">
            <a:extLst>
              <a:ext uri="{FF2B5EF4-FFF2-40B4-BE49-F238E27FC236}">
                <a16:creationId xmlns:a16="http://schemas.microsoft.com/office/drawing/2014/main" id="{CF33F049-C2D6-452B-B5F5-7E9F3CA24B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6" y="78408"/>
            <a:ext cx="2359804" cy="1262360"/>
          </a:xfrm>
          <a:prstGeom prst="rect">
            <a:avLst/>
          </a:prstGeom>
        </p:spPr>
      </p:pic>
      <p:pic>
        <p:nvPicPr>
          <p:cNvPr id="2050" name="Image 2049">
            <a:extLst>
              <a:ext uri="{FF2B5EF4-FFF2-40B4-BE49-F238E27FC236}">
                <a16:creationId xmlns:a16="http://schemas.microsoft.com/office/drawing/2014/main" id="{AF469A8A-4077-4F8A-90ED-E47E59E471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23" b="52388"/>
          <a:stretch/>
        </p:blipFill>
        <p:spPr>
          <a:xfrm flipV="1">
            <a:off x="7274254" y="0"/>
            <a:ext cx="4917746" cy="3168352"/>
          </a:xfrm>
          <a:prstGeom prst="rect">
            <a:avLst/>
          </a:prstGeom>
        </p:spPr>
      </p:pic>
      <p:sp>
        <p:nvSpPr>
          <p:cNvPr id="36" name="Croix 35">
            <a:extLst>
              <a:ext uri="{FF2B5EF4-FFF2-40B4-BE49-F238E27FC236}">
                <a16:creationId xmlns:a16="http://schemas.microsoft.com/office/drawing/2014/main" id="{A03BFBE0-0286-43FA-966D-ACF9622C6D54}"/>
              </a:ext>
            </a:extLst>
          </p:cNvPr>
          <p:cNvSpPr>
            <a:spLocks noChangeAspect="1"/>
          </p:cNvSpPr>
          <p:nvPr userDrawn="1"/>
        </p:nvSpPr>
        <p:spPr>
          <a:xfrm>
            <a:off x="1792412" y="1223192"/>
            <a:ext cx="540000" cy="540000"/>
          </a:xfrm>
          <a:prstGeom prst="plus">
            <a:avLst>
              <a:gd name="adj" fmla="val 50000"/>
            </a:avLst>
          </a:prstGeom>
          <a:noFill/>
          <a:ln>
            <a:solidFill>
              <a:srgbClr val="06B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36F592-3E24-7CA0-4821-AF37E69469A0}"/>
              </a:ext>
            </a:extLst>
          </p:cNvPr>
          <p:cNvSpPr/>
          <p:nvPr userDrawn="1"/>
        </p:nvSpPr>
        <p:spPr>
          <a:xfrm>
            <a:off x="2" y="6465537"/>
            <a:ext cx="12191998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33E2BA6-F6D6-5FC3-671E-321DBDF0438E}"/>
              </a:ext>
            </a:extLst>
          </p:cNvPr>
          <p:cNvGrpSpPr/>
          <p:nvPr userDrawn="1"/>
        </p:nvGrpSpPr>
        <p:grpSpPr>
          <a:xfrm>
            <a:off x="0" y="6255876"/>
            <a:ext cx="12191998" cy="602124"/>
            <a:chOff x="0" y="6255876"/>
            <a:chExt cx="12191998" cy="60212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659950-A088-C46C-B013-CE401F3F6DD4}"/>
                </a:ext>
              </a:extLst>
            </p:cNvPr>
            <p:cNvSpPr/>
            <p:nvPr userDrawn="1"/>
          </p:nvSpPr>
          <p:spPr>
            <a:xfrm>
              <a:off x="0" y="6498000"/>
              <a:ext cx="12191998" cy="360000"/>
            </a:xfrm>
            <a:prstGeom prst="rect">
              <a:avLst/>
            </a:prstGeom>
            <a:solidFill>
              <a:srgbClr val="192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Forme">
              <a:extLst>
                <a:ext uri="{FF2B5EF4-FFF2-40B4-BE49-F238E27FC236}">
                  <a16:creationId xmlns:a16="http://schemas.microsoft.com/office/drawing/2014/main" id="{CA518BA4-6A76-DAC0-120B-D22A1A5E56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tx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C3C48C49-3C2F-254C-8C04-385DD626D8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10173C04-B397-928D-DFDB-FA74F7EC09B7}"/>
              </a:ext>
            </a:extLst>
          </p:cNvPr>
          <p:cNvSpPr txBox="1"/>
          <p:nvPr userDrawn="1"/>
        </p:nvSpPr>
        <p:spPr>
          <a:xfrm>
            <a:off x="11894073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tx1"/>
                </a:solidFill>
              </a:rPr>
              <a:pPr algn="ctr"/>
              <a:t>‹#›</a:t>
            </a:fld>
            <a:endParaRPr lang="fr-FR" sz="1000">
              <a:solidFill>
                <a:schemeClr val="tx1"/>
              </a:solidFill>
            </a:endParaRPr>
          </a:p>
        </p:txBody>
      </p:sp>
      <p:sp>
        <p:nvSpPr>
          <p:cNvPr id="13" name="Espace réservé du pied de page 2">
            <a:extLst>
              <a:ext uri="{FF2B5EF4-FFF2-40B4-BE49-F238E27FC236}">
                <a16:creationId xmlns:a16="http://schemas.microsoft.com/office/drawing/2014/main" id="{D5E018F7-B71D-DD24-C846-30E2054004C8}"/>
              </a:ext>
            </a:extLst>
          </p:cNvPr>
          <p:cNvSpPr txBox="1">
            <a:spLocks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</a:rPr>
              <a:t>COPYRIGHT © 2023 - ATEMPO - ALL RIGHTS RESERVED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CC0E206-4499-E3F4-670D-37624A2B3C75}"/>
              </a:ext>
            </a:extLst>
          </p:cNvPr>
          <p:cNvSpPr txBox="1"/>
          <p:nvPr userDrawn="1"/>
        </p:nvSpPr>
        <p:spPr>
          <a:xfrm>
            <a:off x="10913893" y="370559"/>
            <a:ext cx="844582" cy="430887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fr-FR" sz="1400" b="1" err="1">
                <a:solidFill>
                  <a:srgbClr val="FF0000"/>
                </a:solidFill>
              </a:rPr>
              <a:t>Internal</a:t>
            </a:r>
            <a:r>
              <a:rPr lang="fr-FR" sz="1400" b="1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1400" b="1" err="1">
                <a:solidFill>
                  <a:srgbClr val="FF0000"/>
                </a:solidFill>
              </a:rPr>
              <a:t>Only</a:t>
            </a:r>
            <a:endParaRPr lang="fr-FR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63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F2F78F4F-1F05-4580-9951-75742FC3BE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1" y="2202878"/>
            <a:ext cx="5436000" cy="378850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72064" y="2240868"/>
            <a:ext cx="4680149" cy="1046440"/>
          </a:xfrm>
        </p:spPr>
        <p:txBody>
          <a:bodyPr anchor="t"/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Espace réservé pour une image  11">
            <a:extLst>
              <a:ext uri="{FF2B5EF4-FFF2-40B4-BE49-F238E27FC236}">
                <a16:creationId xmlns:a16="http://schemas.microsoft.com/office/drawing/2014/main" id="{2BAFE109-AE3E-44FF-99E7-56D134085F0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474962" y="1628800"/>
            <a:ext cx="4140000" cy="4140000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2" name="Croix 11">
            <a:extLst>
              <a:ext uri="{FF2B5EF4-FFF2-40B4-BE49-F238E27FC236}">
                <a16:creationId xmlns:a16="http://schemas.microsoft.com/office/drawing/2014/main" id="{2975F4C2-DFBC-4746-B9DB-4EBE5A958A0A}"/>
              </a:ext>
            </a:extLst>
          </p:cNvPr>
          <p:cNvSpPr>
            <a:spLocks noChangeAspect="1"/>
          </p:cNvSpPr>
          <p:nvPr userDrawn="1"/>
        </p:nvSpPr>
        <p:spPr>
          <a:xfrm>
            <a:off x="5988048" y="2246890"/>
            <a:ext cx="540000" cy="540000"/>
          </a:xfrm>
          <a:prstGeom prst="plus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5AA7F9F-A2A5-452E-BBCD-8759BFA687F5}"/>
              </a:ext>
            </a:extLst>
          </p:cNvPr>
          <p:cNvSpPr txBox="1"/>
          <p:nvPr userDrawn="1"/>
        </p:nvSpPr>
        <p:spPr>
          <a:xfrm>
            <a:off x="11894073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 err="1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CC8267-30BE-F11D-039F-A5C86EDFD44C}"/>
              </a:ext>
            </a:extLst>
          </p:cNvPr>
          <p:cNvSpPr/>
          <p:nvPr userDrawn="1"/>
        </p:nvSpPr>
        <p:spPr>
          <a:xfrm>
            <a:off x="-2870" y="6497173"/>
            <a:ext cx="12191999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8784D7C-FED0-6976-C1ED-32CF6F192A5A}"/>
              </a:ext>
            </a:extLst>
          </p:cNvPr>
          <p:cNvGrpSpPr/>
          <p:nvPr userDrawn="1"/>
        </p:nvGrpSpPr>
        <p:grpSpPr>
          <a:xfrm>
            <a:off x="-2872" y="6287512"/>
            <a:ext cx="12191999" cy="602124"/>
            <a:chOff x="0" y="6255876"/>
            <a:chExt cx="12191998" cy="60212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44BBFB-3723-9A42-1321-3923C53C55FC}"/>
                </a:ext>
              </a:extLst>
            </p:cNvPr>
            <p:cNvSpPr/>
            <p:nvPr userDrawn="1"/>
          </p:nvSpPr>
          <p:spPr>
            <a:xfrm>
              <a:off x="0" y="6498000"/>
              <a:ext cx="12191998" cy="360000"/>
            </a:xfrm>
            <a:prstGeom prst="rect">
              <a:avLst/>
            </a:prstGeom>
            <a:solidFill>
              <a:srgbClr val="192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Forme">
              <a:extLst>
                <a:ext uri="{FF2B5EF4-FFF2-40B4-BE49-F238E27FC236}">
                  <a16:creationId xmlns:a16="http://schemas.microsoft.com/office/drawing/2014/main" id="{9D590A88-1D79-4B93-D2BF-014AB338FD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tx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9914F26F-38B2-A639-710C-6B6D477E07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A36D4D9C-331F-1CCA-38C0-DFADD748E6B7}"/>
              </a:ext>
            </a:extLst>
          </p:cNvPr>
          <p:cNvSpPr txBox="1"/>
          <p:nvPr userDrawn="1"/>
        </p:nvSpPr>
        <p:spPr>
          <a:xfrm>
            <a:off x="11891201" y="6629396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tx1"/>
                </a:solidFill>
              </a:rPr>
              <a:pPr algn="ctr"/>
              <a:t>‹#›</a:t>
            </a:fld>
            <a:endParaRPr lang="fr-FR" sz="1000">
              <a:solidFill>
                <a:schemeClr val="tx1"/>
              </a:solidFill>
            </a:endParaRPr>
          </a:p>
        </p:txBody>
      </p:sp>
      <p:sp>
        <p:nvSpPr>
          <p:cNvPr id="17" name="Espace réservé du pied de page 2">
            <a:extLst>
              <a:ext uri="{FF2B5EF4-FFF2-40B4-BE49-F238E27FC236}">
                <a16:creationId xmlns:a16="http://schemas.microsoft.com/office/drawing/2014/main" id="{8FE2814E-EFD5-6DCC-526D-65158BBD7696}"/>
              </a:ext>
            </a:extLst>
          </p:cNvPr>
          <p:cNvSpPr txBox="1">
            <a:spLocks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</a:rPr>
              <a:t>COPYRIGHT © 2023 - ATEMPO - ALL RIGHTS RESERVED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2D0B1BB-C07D-6F6C-8EAE-CFEA588C25E1}"/>
              </a:ext>
            </a:extLst>
          </p:cNvPr>
          <p:cNvSpPr txBox="1"/>
          <p:nvPr userDrawn="1"/>
        </p:nvSpPr>
        <p:spPr>
          <a:xfrm>
            <a:off x="10913893" y="370559"/>
            <a:ext cx="844582" cy="430887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fr-FR" sz="1400" b="1" err="1">
                <a:solidFill>
                  <a:srgbClr val="FF0000"/>
                </a:solidFill>
              </a:rPr>
              <a:t>Internal</a:t>
            </a:r>
            <a:r>
              <a:rPr lang="fr-FR" sz="1400" b="1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1400" b="1" err="1">
                <a:solidFill>
                  <a:srgbClr val="FF0000"/>
                </a:solidFill>
              </a:rPr>
              <a:t>Only</a:t>
            </a:r>
            <a:endParaRPr lang="fr-FR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04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ver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6">
            <a:extLst>
              <a:ext uri="{FF2B5EF4-FFF2-40B4-BE49-F238E27FC236}">
                <a16:creationId xmlns:a16="http://schemas.microsoft.com/office/drawing/2014/main" id="{4F36B370-2493-4C5D-B0AB-3FD7C4FF3068}"/>
              </a:ext>
            </a:extLst>
          </p:cNvPr>
          <p:cNvSpPr>
            <a:spLocks/>
          </p:cNvSpPr>
          <p:nvPr/>
        </p:nvSpPr>
        <p:spPr bwMode="auto">
          <a:xfrm>
            <a:off x="299356" y="0"/>
            <a:ext cx="3005138" cy="1724025"/>
          </a:xfrm>
          <a:custGeom>
            <a:avLst/>
            <a:gdLst>
              <a:gd name="T0" fmla="+- 0 5191 460"/>
              <a:gd name="T1" fmla="*/ T0 w 4731"/>
              <a:gd name="T2" fmla="*/ 0 h 2714"/>
              <a:gd name="T3" fmla="+- 0 1156 460"/>
              <a:gd name="T4" fmla="*/ T3 w 4731"/>
              <a:gd name="T5" fmla="*/ 0 h 2714"/>
              <a:gd name="T6" fmla="+- 0 877 460"/>
              <a:gd name="T7" fmla="*/ T6 w 4731"/>
              <a:gd name="T8" fmla="*/ 279 h 2714"/>
              <a:gd name="T9" fmla="+- 0 798 460"/>
              <a:gd name="T10" fmla="*/ T9 w 4731"/>
              <a:gd name="T11" fmla="*/ 365 h 2714"/>
              <a:gd name="T12" fmla="+- 0 727 460"/>
              <a:gd name="T13" fmla="*/ T12 w 4731"/>
              <a:gd name="T14" fmla="*/ 456 h 2714"/>
              <a:gd name="T15" fmla="+- 0 664 460"/>
              <a:gd name="T16" fmla="*/ T15 w 4731"/>
              <a:gd name="T17" fmla="*/ 551 h 2714"/>
              <a:gd name="T18" fmla="+- 0 610 460"/>
              <a:gd name="T19" fmla="*/ T18 w 4731"/>
              <a:gd name="T20" fmla="*/ 649 h 2714"/>
              <a:gd name="T21" fmla="+- 0 564 460"/>
              <a:gd name="T22" fmla="*/ T21 w 4731"/>
              <a:gd name="T23" fmla="*/ 751 h 2714"/>
              <a:gd name="T24" fmla="+- 0 527 460"/>
              <a:gd name="T25" fmla="*/ T24 w 4731"/>
              <a:gd name="T26" fmla="*/ 855 h 2714"/>
              <a:gd name="T27" fmla="+- 0 497 460"/>
              <a:gd name="T28" fmla="*/ T27 w 4731"/>
              <a:gd name="T29" fmla="*/ 961 h 2714"/>
              <a:gd name="T30" fmla="+- 0 476 460"/>
              <a:gd name="T31" fmla="*/ T30 w 4731"/>
              <a:gd name="T32" fmla="*/ 1069 h 2714"/>
              <a:gd name="T33" fmla="+- 0 464 460"/>
              <a:gd name="T34" fmla="*/ T33 w 4731"/>
              <a:gd name="T35" fmla="*/ 1178 h 2714"/>
              <a:gd name="T36" fmla="+- 0 460 460"/>
              <a:gd name="T37" fmla="*/ T36 w 4731"/>
              <a:gd name="T38" fmla="*/ 1288 h 2714"/>
              <a:gd name="T39" fmla="+- 0 464 460"/>
              <a:gd name="T40" fmla="*/ T39 w 4731"/>
              <a:gd name="T41" fmla="*/ 1397 h 2714"/>
              <a:gd name="T42" fmla="+- 0 476 460"/>
              <a:gd name="T43" fmla="*/ T42 w 4731"/>
              <a:gd name="T44" fmla="*/ 1506 h 2714"/>
              <a:gd name="T45" fmla="+- 0 497 460"/>
              <a:gd name="T46" fmla="*/ T45 w 4731"/>
              <a:gd name="T47" fmla="*/ 1614 h 2714"/>
              <a:gd name="T48" fmla="+- 0 527 460"/>
              <a:gd name="T49" fmla="*/ T48 w 4731"/>
              <a:gd name="T50" fmla="*/ 1720 h 2714"/>
              <a:gd name="T51" fmla="+- 0 564 460"/>
              <a:gd name="T52" fmla="*/ T51 w 4731"/>
              <a:gd name="T53" fmla="*/ 1824 h 2714"/>
              <a:gd name="T54" fmla="+- 0 610 460"/>
              <a:gd name="T55" fmla="*/ T54 w 4731"/>
              <a:gd name="T56" fmla="*/ 1926 h 2714"/>
              <a:gd name="T57" fmla="+- 0 664 460"/>
              <a:gd name="T58" fmla="*/ T57 w 4731"/>
              <a:gd name="T59" fmla="*/ 2025 h 2714"/>
              <a:gd name="T60" fmla="+- 0 727 460"/>
              <a:gd name="T61" fmla="*/ T60 w 4731"/>
              <a:gd name="T62" fmla="*/ 2119 h 2714"/>
              <a:gd name="T63" fmla="+- 0 798 460"/>
              <a:gd name="T64" fmla="*/ T63 w 4731"/>
              <a:gd name="T65" fmla="*/ 2210 h 2714"/>
              <a:gd name="T66" fmla="+- 0 877 460"/>
              <a:gd name="T67" fmla="*/ T66 w 4731"/>
              <a:gd name="T68" fmla="*/ 2296 h 2714"/>
              <a:gd name="T69" fmla="+- 0 964 460"/>
              <a:gd name="T70" fmla="*/ T69 w 4731"/>
              <a:gd name="T71" fmla="*/ 2376 h 2714"/>
              <a:gd name="T72" fmla="+- 0 1054 460"/>
              <a:gd name="T73" fmla="*/ T72 w 4731"/>
              <a:gd name="T74" fmla="*/ 2447 h 2714"/>
              <a:gd name="T75" fmla="+- 0 1149 460"/>
              <a:gd name="T76" fmla="*/ T75 w 4731"/>
              <a:gd name="T77" fmla="*/ 2509 h 2714"/>
              <a:gd name="T78" fmla="+- 0 1248 460"/>
              <a:gd name="T79" fmla="*/ T78 w 4731"/>
              <a:gd name="T80" fmla="*/ 2564 h 2714"/>
              <a:gd name="T81" fmla="+- 0 1349 460"/>
              <a:gd name="T82" fmla="*/ T81 w 4731"/>
              <a:gd name="T83" fmla="*/ 2610 h 2714"/>
              <a:gd name="T84" fmla="+- 0 1454 460"/>
              <a:gd name="T85" fmla="*/ T84 w 4731"/>
              <a:gd name="T86" fmla="*/ 2647 h 2714"/>
              <a:gd name="T87" fmla="+- 0 1560 460"/>
              <a:gd name="T88" fmla="*/ T87 w 4731"/>
              <a:gd name="T89" fmla="*/ 2676 h 2714"/>
              <a:gd name="T90" fmla="+- 0 1668 460"/>
              <a:gd name="T91" fmla="*/ T90 w 4731"/>
              <a:gd name="T92" fmla="*/ 2697 h 2714"/>
              <a:gd name="T93" fmla="+- 0 1777 460"/>
              <a:gd name="T94" fmla="*/ T93 w 4731"/>
              <a:gd name="T95" fmla="*/ 2710 h 2714"/>
              <a:gd name="T96" fmla="+- 0 1886 460"/>
              <a:gd name="T97" fmla="*/ T96 w 4731"/>
              <a:gd name="T98" fmla="*/ 2714 h 2714"/>
              <a:gd name="T99" fmla="+- 0 1996 460"/>
              <a:gd name="T100" fmla="*/ T99 w 4731"/>
              <a:gd name="T101" fmla="*/ 2710 h 2714"/>
              <a:gd name="T102" fmla="+- 0 2104 460"/>
              <a:gd name="T103" fmla="*/ T102 w 4731"/>
              <a:gd name="T104" fmla="*/ 2697 h 2714"/>
              <a:gd name="T105" fmla="+- 0 2212 460"/>
              <a:gd name="T106" fmla="*/ T105 w 4731"/>
              <a:gd name="T107" fmla="*/ 2676 h 2714"/>
              <a:gd name="T108" fmla="+- 0 2319 460"/>
              <a:gd name="T109" fmla="*/ T108 w 4731"/>
              <a:gd name="T110" fmla="*/ 2647 h 2714"/>
              <a:gd name="T111" fmla="+- 0 2423 460"/>
              <a:gd name="T112" fmla="*/ T111 w 4731"/>
              <a:gd name="T113" fmla="*/ 2610 h 2714"/>
              <a:gd name="T114" fmla="+- 0 2525 460"/>
              <a:gd name="T115" fmla="*/ T114 w 4731"/>
              <a:gd name="T116" fmla="*/ 2564 h 2714"/>
              <a:gd name="T117" fmla="+- 0 2623 460"/>
              <a:gd name="T118" fmla="*/ T117 w 4731"/>
              <a:gd name="T119" fmla="*/ 2509 h 2714"/>
              <a:gd name="T120" fmla="+- 0 2718 460"/>
              <a:gd name="T121" fmla="*/ T120 w 4731"/>
              <a:gd name="T122" fmla="*/ 2447 h 2714"/>
              <a:gd name="T123" fmla="+- 0 2809 460"/>
              <a:gd name="T124" fmla="*/ T123 w 4731"/>
              <a:gd name="T125" fmla="*/ 2376 h 2714"/>
              <a:gd name="T126" fmla="+- 0 2895 460"/>
              <a:gd name="T127" fmla="*/ T126 w 4731"/>
              <a:gd name="T128" fmla="*/ 2296 h 2714"/>
              <a:gd name="T129" fmla="+- 0 5191 460"/>
              <a:gd name="T130" fmla="*/ T129 w 4731"/>
              <a:gd name="T131" fmla="*/ 0 h 2714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</a:cxnLst>
            <a:rect l="0" t="0" r="r" b="b"/>
            <a:pathLst>
              <a:path w="4731" h="2714">
                <a:moveTo>
                  <a:pt x="4731" y="0"/>
                </a:moveTo>
                <a:lnTo>
                  <a:pt x="696" y="0"/>
                </a:lnTo>
                <a:lnTo>
                  <a:pt x="417" y="279"/>
                </a:lnTo>
                <a:lnTo>
                  <a:pt x="338" y="365"/>
                </a:lnTo>
                <a:lnTo>
                  <a:pt x="267" y="456"/>
                </a:lnTo>
                <a:lnTo>
                  <a:pt x="204" y="551"/>
                </a:lnTo>
                <a:lnTo>
                  <a:pt x="150" y="649"/>
                </a:lnTo>
                <a:lnTo>
                  <a:pt x="104" y="751"/>
                </a:lnTo>
                <a:lnTo>
                  <a:pt x="67" y="855"/>
                </a:lnTo>
                <a:lnTo>
                  <a:pt x="37" y="961"/>
                </a:lnTo>
                <a:lnTo>
                  <a:pt x="16" y="1069"/>
                </a:lnTo>
                <a:lnTo>
                  <a:pt x="4" y="1178"/>
                </a:lnTo>
                <a:lnTo>
                  <a:pt x="0" y="1288"/>
                </a:lnTo>
                <a:lnTo>
                  <a:pt x="4" y="1397"/>
                </a:lnTo>
                <a:lnTo>
                  <a:pt x="16" y="1506"/>
                </a:lnTo>
                <a:lnTo>
                  <a:pt x="37" y="1614"/>
                </a:lnTo>
                <a:lnTo>
                  <a:pt x="67" y="1720"/>
                </a:lnTo>
                <a:lnTo>
                  <a:pt x="104" y="1824"/>
                </a:lnTo>
                <a:lnTo>
                  <a:pt x="150" y="1926"/>
                </a:lnTo>
                <a:lnTo>
                  <a:pt x="204" y="2025"/>
                </a:lnTo>
                <a:lnTo>
                  <a:pt x="267" y="2119"/>
                </a:lnTo>
                <a:lnTo>
                  <a:pt x="338" y="2210"/>
                </a:lnTo>
                <a:lnTo>
                  <a:pt x="417" y="2296"/>
                </a:lnTo>
                <a:lnTo>
                  <a:pt x="504" y="2376"/>
                </a:lnTo>
                <a:lnTo>
                  <a:pt x="594" y="2447"/>
                </a:lnTo>
                <a:lnTo>
                  <a:pt x="689" y="2509"/>
                </a:lnTo>
                <a:lnTo>
                  <a:pt x="788" y="2564"/>
                </a:lnTo>
                <a:lnTo>
                  <a:pt x="889" y="2610"/>
                </a:lnTo>
                <a:lnTo>
                  <a:pt x="994" y="2647"/>
                </a:lnTo>
                <a:lnTo>
                  <a:pt x="1100" y="2676"/>
                </a:lnTo>
                <a:lnTo>
                  <a:pt x="1208" y="2697"/>
                </a:lnTo>
                <a:lnTo>
                  <a:pt x="1317" y="2710"/>
                </a:lnTo>
                <a:lnTo>
                  <a:pt x="1426" y="2714"/>
                </a:lnTo>
                <a:lnTo>
                  <a:pt x="1536" y="2710"/>
                </a:lnTo>
                <a:lnTo>
                  <a:pt x="1644" y="2697"/>
                </a:lnTo>
                <a:lnTo>
                  <a:pt x="1752" y="2676"/>
                </a:lnTo>
                <a:lnTo>
                  <a:pt x="1859" y="2647"/>
                </a:lnTo>
                <a:lnTo>
                  <a:pt x="1963" y="2610"/>
                </a:lnTo>
                <a:lnTo>
                  <a:pt x="2065" y="2564"/>
                </a:lnTo>
                <a:lnTo>
                  <a:pt x="2163" y="2509"/>
                </a:lnTo>
                <a:lnTo>
                  <a:pt x="2258" y="2447"/>
                </a:lnTo>
                <a:lnTo>
                  <a:pt x="2349" y="2376"/>
                </a:lnTo>
                <a:lnTo>
                  <a:pt x="2435" y="2296"/>
                </a:lnTo>
                <a:lnTo>
                  <a:pt x="4731" y="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59596" y="1262360"/>
            <a:ext cx="8892617" cy="461665"/>
          </a:xfrm>
        </p:spPr>
        <p:txBody>
          <a:bodyPr anchor="b"/>
          <a:lstStyle>
            <a:lvl1pPr algn="l"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2048" name="Image 2047">
            <a:extLst>
              <a:ext uri="{FF2B5EF4-FFF2-40B4-BE49-F238E27FC236}">
                <a16:creationId xmlns:a16="http://schemas.microsoft.com/office/drawing/2014/main" id="{CF33F049-C2D6-452B-B5F5-7E9F3CA24B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6" y="78408"/>
            <a:ext cx="2359804" cy="1262360"/>
          </a:xfrm>
          <a:prstGeom prst="rect">
            <a:avLst/>
          </a:prstGeom>
        </p:spPr>
      </p:pic>
      <p:pic>
        <p:nvPicPr>
          <p:cNvPr id="2050" name="Image 2049">
            <a:extLst>
              <a:ext uri="{FF2B5EF4-FFF2-40B4-BE49-F238E27FC236}">
                <a16:creationId xmlns:a16="http://schemas.microsoft.com/office/drawing/2014/main" id="{AF469A8A-4077-4F8A-90ED-E47E59E471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23" b="52388"/>
          <a:stretch/>
        </p:blipFill>
        <p:spPr>
          <a:xfrm flipV="1">
            <a:off x="7274254" y="0"/>
            <a:ext cx="4917746" cy="3168352"/>
          </a:xfrm>
          <a:prstGeom prst="rect">
            <a:avLst/>
          </a:prstGeom>
        </p:spPr>
      </p:pic>
      <p:sp>
        <p:nvSpPr>
          <p:cNvPr id="36" name="Croix 35">
            <a:extLst>
              <a:ext uri="{FF2B5EF4-FFF2-40B4-BE49-F238E27FC236}">
                <a16:creationId xmlns:a16="http://schemas.microsoft.com/office/drawing/2014/main" id="{A03BFBE0-0286-43FA-966D-ACF9622C6D54}"/>
              </a:ext>
            </a:extLst>
          </p:cNvPr>
          <p:cNvSpPr>
            <a:spLocks noChangeAspect="1"/>
          </p:cNvSpPr>
          <p:nvPr userDrawn="1"/>
        </p:nvSpPr>
        <p:spPr>
          <a:xfrm>
            <a:off x="1792412" y="1223192"/>
            <a:ext cx="540000" cy="540000"/>
          </a:xfrm>
          <a:prstGeom prst="plus">
            <a:avLst>
              <a:gd name="adj" fmla="val 50000"/>
            </a:avLst>
          </a:prstGeom>
          <a:noFill/>
          <a:ln>
            <a:solidFill>
              <a:srgbClr val="06B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36F592-3E24-7CA0-4821-AF37E69469A0}"/>
              </a:ext>
            </a:extLst>
          </p:cNvPr>
          <p:cNvSpPr/>
          <p:nvPr userDrawn="1"/>
        </p:nvSpPr>
        <p:spPr>
          <a:xfrm>
            <a:off x="2" y="6465537"/>
            <a:ext cx="12191998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33E2BA6-F6D6-5FC3-671E-321DBDF0438E}"/>
              </a:ext>
            </a:extLst>
          </p:cNvPr>
          <p:cNvGrpSpPr/>
          <p:nvPr userDrawn="1"/>
        </p:nvGrpSpPr>
        <p:grpSpPr>
          <a:xfrm>
            <a:off x="0" y="6255876"/>
            <a:ext cx="12191998" cy="602124"/>
            <a:chOff x="0" y="6255876"/>
            <a:chExt cx="12191998" cy="60212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659950-A088-C46C-B013-CE401F3F6DD4}"/>
                </a:ext>
              </a:extLst>
            </p:cNvPr>
            <p:cNvSpPr/>
            <p:nvPr userDrawn="1"/>
          </p:nvSpPr>
          <p:spPr>
            <a:xfrm>
              <a:off x="0" y="6498000"/>
              <a:ext cx="12191998" cy="360000"/>
            </a:xfrm>
            <a:prstGeom prst="rect">
              <a:avLst/>
            </a:prstGeom>
            <a:solidFill>
              <a:srgbClr val="192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Forme">
              <a:extLst>
                <a:ext uri="{FF2B5EF4-FFF2-40B4-BE49-F238E27FC236}">
                  <a16:creationId xmlns:a16="http://schemas.microsoft.com/office/drawing/2014/main" id="{CA518BA4-6A76-DAC0-120B-D22A1A5E56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tx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C3C48C49-3C2F-254C-8C04-385DD626D8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10173C04-B397-928D-DFDB-FA74F7EC09B7}"/>
              </a:ext>
            </a:extLst>
          </p:cNvPr>
          <p:cNvSpPr txBox="1"/>
          <p:nvPr userDrawn="1"/>
        </p:nvSpPr>
        <p:spPr>
          <a:xfrm>
            <a:off x="11894073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tx1"/>
                </a:solidFill>
              </a:rPr>
              <a:pPr algn="ctr"/>
              <a:t>‹#›</a:t>
            </a:fld>
            <a:endParaRPr lang="fr-FR" sz="1000">
              <a:solidFill>
                <a:schemeClr val="tx1"/>
              </a:solidFill>
            </a:endParaRPr>
          </a:p>
        </p:txBody>
      </p:sp>
      <p:sp>
        <p:nvSpPr>
          <p:cNvPr id="13" name="Espace réservé du pied de page 2">
            <a:extLst>
              <a:ext uri="{FF2B5EF4-FFF2-40B4-BE49-F238E27FC236}">
                <a16:creationId xmlns:a16="http://schemas.microsoft.com/office/drawing/2014/main" id="{D5E018F7-B71D-DD24-C846-30E2054004C8}"/>
              </a:ext>
            </a:extLst>
          </p:cNvPr>
          <p:cNvSpPr txBox="1">
            <a:spLocks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</a:rPr>
              <a:t>COPYRIGHT © 2023 - ATEMPO - ALL RIGHTS RESERVED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CC0E206-4499-E3F4-670D-37624A2B3C75}"/>
              </a:ext>
            </a:extLst>
          </p:cNvPr>
          <p:cNvSpPr txBox="1"/>
          <p:nvPr userDrawn="1"/>
        </p:nvSpPr>
        <p:spPr>
          <a:xfrm>
            <a:off x="10913893" y="370559"/>
            <a:ext cx="844582" cy="430887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fr-FR" sz="1400" b="1" err="1">
                <a:solidFill>
                  <a:srgbClr val="FF0000"/>
                </a:solidFill>
              </a:rPr>
              <a:t>Internal</a:t>
            </a:r>
            <a:r>
              <a:rPr lang="fr-FR" sz="1400" b="1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1400" b="1" err="1">
                <a:solidFill>
                  <a:srgbClr val="FF0000"/>
                </a:solidFill>
              </a:rPr>
              <a:t>Only</a:t>
            </a:r>
            <a:endParaRPr lang="fr-FR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07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A0F79C-3A1A-E3AA-10A2-F975ABEEA6A1}"/>
              </a:ext>
            </a:extLst>
          </p:cNvPr>
          <p:cNvSpPr/>
          <p:nvPr userDrawn="1"/>
        </p:nvSpPr>
        <p:spPr>
          <a:xfrm>
            <a:off x="5758" y="6471282"/>
            <a:ext cx="12191998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DA975E0-FA6A-0A7C-A8DA-527A9D281C27}"/>
              </a:ext>
            </a:extLst>
          </p:cNvPr>
          <p:cNvGrpSpPr/>
          <p:nvPr userDrawn="1"/>
        </p:nvGrpSpPr>
        <p:grpSpPr>
          <a:xfrm>
            <a:off x="5756" y="6261621"/>
            <a:ext cx="12191998" cy="602124"/>
            <a:chOff x="0" y="6255876"/>
            <a:chExt cx="12191998" cy="6021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7F5C170-26EF-243E-71F0-B9DADB7623CF}"/>
                </a:ext>
              </a:extLst>
            </p:cNvPr>
            <p:cNvSpPr/>
            <p:nvPr userDrawn="1"/>
          </p:nvSpPr>
          <p:spPr>
            <a:xfrm>
              <a:off x="0" y="6498000"/>
              <a:ext cx="12191998" cy="360000"/>
            </a:xfrm>
            <a:prstGeom prst="rect">
              <a:avLst/>
            </a:prstGeom>
            <a:solidFill>
              <a:srgbClr val="192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Forme">
              <a:extLst>
                <a:ext uri="{FF2B5EF4-FFF2-40B4-BE49-F238E27FC236}">
                  <a16:creationId xmlns:a16="http://schemas.microsoft.com/office/drawing/2014/main" id="{87706997-5FB1-E65B-841B-45D2F8A5C3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tx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id="{BE1CB75C-6066-B493-32F0-03461DF40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4F4DE605-68E9-1FD2-132E-E2DEE87B588C}"/>
              </a:ext>
            </a:extLst>
          </p:cNvPr>
          <p:cNvSpPr txBox="1"/>
          <p:nvPr userDrawn="1"/>
        </p:nvSpPr>
        <p:spPr>
          <a:xfrm>
            <a:off x="11899829" y="6603505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tx1"/>
                </a:solidFill>
              </a:rPr>
              <a:pPr algn="ctr"/>
              <a:t>‹#›</a:t>
            </a:fld>
            <a:endParaRPr lang="fr-FR" sz="1000">
              <a:solidFill>
                <a:schemeClr val="tx1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AF81FDE-839D-4AC4-832E-AD614C0ED0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5" t="22361" r="44094" b="22361"/>
          <a:stretch/>
        </p:blipFill>
        <p:spPr>
          <a:xfrm>
            <a:off x="5435896" y="704636"/>
            <a:ext cx="4968000" cy="3559164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44CCD1B5-4E44-43E9-B8C8-E823C48BD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9" y="3320988"/>
            <a:ext cx="4680149" cy="1046440"/>
          </a:xfrm>
        </p:spPr>
        <p:txBody>
          <a:bodyPr anchor="b"/>
          <a:lstStyle>
            <a:lvl1pPr>
              <a:defRPr sz="3400"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0" name="Croix 19">
            <a:extLst>
              <a:ext uri="{FF2B5EF4-FFF2-40B4-BE49-F238E27FC236}">
                <a16:creationId xmlns:a16="http://schemas.microsoft.com/office/drawing/2014/main" id="{07CA0F60-E27C-425D-9507-3A6DBD75C905}"/>
              </a:ext>
            </a:extLst>
          </p:cNvPr>
          <p:cNvSpPr>
            <a:spLocks noChangeAspect="1"/>
          </p:cNvSpPr>
          <p:nvPr userDrawn="1"/>
        </p:nvSpPr>
        <p:spPr>
          <a:xfrm>
            <a:off x="647633" y="3831445"/>
            <a:ext cx="540000" cy="540000"/>
          </a:xfrm>
          <a:prstGeom prst="plus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pour une image  17">
            <a:extLst>
              <a:ext uri="{FF2B5EF4-FFF2-40B4-BE49-F238E27FC236}">
                <a16:creationId xmlns:a16="http://schemas.microsoft.com/office/drawing/2014/main" id="{815B1E52-461A-4127-B558-8D23407F7DE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92516" y="-12033"/>
            <a:ext cx="5914349" cy="4160612"/>
          </a:xfrm>
          <a:custGeom>
            <a:avLst/>
            <a:gdLst>
              <a:gd name="connsiteX0" fmla="*/ 3217324 w 4940300"/>
              <a:gd name="connsiteY0" fmla="*/ 0 h 6484937"/>
              <a:gd name="connsiteX1" fmla="*/ 4940300 w 4940300"/>
              <a:gd name="connsiteY1" fmla="*/ 0 h 6484937"/>
              <a:gd name="connsiteX2" fmla="*/ 4940300 w 4940300"/>
              <a:gd name="connsiteY2" fmla="*/ 4820358 h 6484937"/>
              <a:gd name="connsiteX3" fmla="*/ 3954018 w 4940300"/>
              <a:gd name="connsiteY3" fmla="*/ 5806658 h 6484937"/>
              <a:gd name="connsiteX4" fmla="*/ 3814300 w 4940300"/>
              <a:gd name="connsiteY4" fmla="*/ 5935582 h 6484937"/>
              <a:gd name="connsiteX5" fmla="*/ 3666961 w 4940300"/>
              <a:gd name="connsiteY5" fmla="*/ 6050533 h 6484937"/>
              <a:gd name="connsiteX6" fmla="*/ 3512637 w 4940300"/>
              <a:gd name="connsiteY6" fmla="*/ 6152148 h 6484937"/>
              <a:gd name="connsiteX7" fmla="*/ 3353231 w 4940300"/>
              <a:gd name="connsiteY7" fmla="*/ 6240426 h 6484937"/>
              <a:gd name="connsiteX8" fmla="*/ 3188110 w 4940300"/>
              <a:gd name="connsiteY8" fmla="*/ 6315367 h 6484937"/>
              <a:gd name="connsiteX9" fmla="*/ 3018543 w 4940300"/>
              <a:gd name="connsiteY9" fmla="*/ 6376336 h 6484937"/>
              <a:gd name="connsiteX10" fmla="*/ 2845801 w 4940300"/>
              <a:gd name="connsiteY10" fmla="*/ 6423968 h 6484937"/>
              <a:gd name="connsiteX11" fmla="*/ 2670518 w 4940300"/>
              <a:gd name="connsiteY11" fmla="*/ 6457628 h 6484937"/>
              <a:gd name="connsiteX12" fmla="*/ 2493966 w 4940300"/>
              <a:gd name="connsiteY12" fmla="*/ 6477951 h 6484937"/>
              <a:gd name="connsiteX13" fmla="*/ 2316143 w 4940300"/>
              <a:gd name="connsiteY13" fmla="*/ 6484937 h 6484937"/>
              <a:gd name="connsiteX14" fmla="*/ 2138320 w 4940300"/>
              <a:gd name="connsiteY14" fmla="*/ 6477951 h 6484937"/>
              <a:gd name="connsiteX15" fmla="*/ 1961767 w 4940300"/>
              <a:gd name="connsiteY15" fmla="*/ 6457628 h 6484937"/>
              <a:gd name="connsiteX16" fmla="*/ 1786485 w 4940300"/>
              <a:gd name="connsiteY16" fmla="*/ 6423968 h 6484937"/>
              <a:gd name="connsiteX17" fmla="*/ 1613743 w 4940300"/>
              <a:gd name="connsiteY17" fmla="*/ 6376336 h 6484937"/>
              <a:gd name="connsiteX18" fmla="*/ 1444811 w 4940300"/>
              <a:gd name="connsiteY18" fmla="*/ 6315367 h 6484937"/>
              <a:gd name="connsiteX19" fmla="*/ 1279690 w 4940300"/>
              <a:gd name="connsiteY19" fmla="*/ 6240426 h 6484937"/>
              <a:gd name="connsiteX20" fmla="*/ 1119649 w 4940300"/>
              <a:gd name="connsiteY20" fmla="*/ 6152148 h 6484937"/>
              <a:gd name="connsiteX21" fmla="*/ 965324 w 4940300"/>
              <a:gd name="connsiteY21" fmla="*/ 6050533 h 6484937"/>
              <a:gd name="connsiteX22" fmla="*/ 817985 w 4940300"/>
              <a:gd name="connsiteY22" fmla="*/ 5935582 h 6484937"/>
              <a:gd name="connsiteX23" fmla="*/ 678267 w 4940300"/>
              <a:gd name="connsiteY23" fmla="*/ 5806658 h 6484937"/>
              <a:gd name="connsiteX24" fmla="*/ 549346 w 4940300"/>
              <a:gd name="connsiteY24" fmla="*/ 5666937 h 6484937"/>
              <a:gd name="connsiteX25" fmla="*/ 434396 w 4940300"/>
              <a:gd name="connsiteY25" fmla="*/ 5519596 h 6484937"/>
              <a:gd name="connsiteX26" fmla="*/ 332148 w 4940300"/>
              <a:gd name="connsiteY26" fmla="*/ 5365268 h 6484937"/>
              <a:gd name="connsiteX27" fmla="*/ 244507 w 4940300"/>
              <a:gd name="connsiteY27" fmla="*/ 5205224 h 6484937"/>
              <a:gd name="connsiteX28" fmla="*/ 169567 w 4940300"/>
              <a:gd name="connsiteY28" fmla="*/ 5040100 h 6484937"/>
              <a:gd name="connsiteX29" fmla="*/ 108599 w 4940300"/>
              <a:gd name="connsiteY29" fmla="*/ 4871165 h 6484937"/>
              <a:gd name="connsiteX30" fmla="*/ 60968 w 4940300"/>
              <a:gd name="connsiteY30" fmla="*/ 4698420 h 6484937"/>
              <a:gd name="connsiteX31" fmla="*/ 27309 w 4940300"/>
              <a:gd name="connsiteY31" fmla="*/ 4523134 h 6484937"/>
              <a:gd name="connsiteX32" fmla="*/ 6986 w 4940300"/>
              <a:gd name="connsiteY32" fmla="*/ 4346578 h 6484937"/>
              <a:gd name="connsiteX33" fmla="*/ 0 w 4940300"/>
              <a:gd name="connsiteY33" fmla="*/ 4168752 h 6484937"/>
              <a:gd name="connsiteX34" fmla="*/ 6986 w 4940300"/>
              <a:gd name="connsiteY34" fmla="*/ 3990926 h 6484937"/>
              <a:gd name="connsiteX35" fmla="*/ 27309 w 4940300"/>
              <a:gd name="connsiteY35" fmla="*/ 3813735 h 6484937"/>
              <a:gd name="connsiteX36" fmla="*/ 60968 w 4940300"/>
              <a:gd name="connsiteY36" fmla="*/ 3639084 h 6484937"/>
              <a:gd name="connsiteX37" fmla="*/ 108599 w 4940300"/>
              <a:gd name="connsiteY37" fmla="*/ 3466339 h 6484937"/>
              <a:gd name="connsiteX38" fmla="*/ 169567 w 4940300"/>
              <a:gd name="connsiteY38" fmla="*/ 3296769 h 6484937"/>
              <a:gd name="connsiteX39" fmla="*/ 244507 w 4940300"/>
              <a:gd name="connsiteY39" fmla="*/ 3131645 h 6484937"/>
              <a:gd name="connsiteX40" fmla="*/ 332148 w 4940300"/>
              <a:gd name="connsiteY40" fmla="*/ 2972236 h 6484937"/>
              <a:gd name="connsiteX41" fmla="*/ 434396 w 4940300"/>
              <a:gd name="connsiteY41" fmla="*/ 2817909 h 6484937"/>
              <a:gd name="connsiteX42" fmla="*/ 549346 w 4940300"/>
              <a:gd name="connsiteY42" fmla="*/ 2670567 h 6484937"/>
              <a:gd name="connsiteX43" fmla="*/ 678267 w 4940300"/>
              <a:gd name="connsiteY43" fmla="*/ 2530847 h 6484937"/>
              <a:gd name="connsiteX44" fmla="*/ 3108725 w 4940300"/>
              <a:gd name="connsiteY44" fmla="*/ 100345 h 6484937"/>
              <a:gd name="connsiteX0" fmla="*/ 3217324 w 4940300"/>
              <a:gd name="connsiteY0" fmla="*/ 0 h 6484937"/>
              <a:gd name="connsiteX1" fmla="*/ 4940300 w 4940300"/>
              <a:gd name="connsiteY1" fmla="*/ 0 h 6484937"/>
              <a:gd name="connsiteX2" fmla="*/ 4940300 w 4940300"/>
              <a:gd name="connsiteY2" fmla="*/ 4820358 h 6484937"/>
              <a:gd name="connsiteX3" fmla="*/ 3954018 w 4940300"/>
              <a:gd name="connsiteY3" fmla="*/ 5806658 h 6484937"/>
              <a:gd name="connsiteX4" fmla="*/ 3814300 w 4940300"/>
              <a:gd name="connsiteY4" fmla="*/ 5935582 h 6484937"/>
              <a:gd name="connsiteX5" fmla="*/ 3666961 w 4940300"/>
              <a:gd name="connsiteY5" fmla="*/ 6050533 h 6484937"/>
              <a:gd name="connsiteX6" fmla="*/ 3512637 w 4940300"/>
              <a:gd name="connsiteY6" fmla="*/ 6152148 h 6484937"/>
              <a:gd name="connsiteX7" fmla="*/ 3353231 w 4940300"/>
              <a:gd name="connsiteY7" fmla="*/ 6240426 h 6484937"/>
              <a:gd name="connsiteX8" fmla="*/ 3188110 w 4940300"/>
              <a:gd name="connsiteY8" fmla="*/ 6315367 h 6484937"/>
              <a:gd name="connsiteX9" fmla="*/ 3018543 w 4940300"/>
              <a:gd name="connsiteY9" fmla="*/ 6376336 h 6484937"/>
              <a:gd name="connsiteX10" fmla="*/ 2845801 w 4940300"/>
              <a:gd name="connsiteY10" fmla="*/ 6423968 h 6484937"/>
              <a:gd name="connsiteX11" fmla="*/ 2670518 w 4940300"/>
              <a:gd name="connsiteY11" fmla="*/ 6457628 h 6484937"/>
              <a:gd name="connsiteX12" fmla="*/ 2493966 w 4940300"/>
              <a:gd name="connsiteY12" fmla="*/ 6477951 h 6484937"/>
              <a:gd name="connsiteX13" fmla="*/ 2316143 w 4940300"/>
              <a:gd name="connsiteY13" fmla="*/ 6484937 h 6484937"/>
              <a:gd name="connsiteX14" fmla="*/ 2138320 w 4940300"/>
              <a:gd name="connsiteY14" fmla="*/ 6477951 h 6484937"/>
              <a:gd name="connsiteX15" fmla="*/ 1961767 w 4940300"/>
              <a:gd name="connsiteY15" fmla="*/ 6457628 h 6484937"/>
              <a:gd name="connsiteX16" fmla="*/ 1786485 w 4940300"/>
              <a:gd name="connsiteY16" fmla="*/ 6423968 h 6484937"/>
              <a:gd name="connsiteX17" fmla="*/ 1613743 w 4940300"/>
              <a:gd name="connsiteY17" fmla="*/ 6376336 h 6484937"/>
              <a:gd name="connsiteX18" fmla="*/ 1444811 w 4940300"/>
              <a:gd name="connsiteY18" fmla="*/ 6315367 h 6484937"/>
              <a:gd name="connsiteX19" fmla="*/ 1279690 w 4940300"/>
              <a:gd name="connsiteY19" fmla="*/ 6240426 h 6484937"/>
              <a:gd name="connsiteX20" fmla="*/ 1119649 w 4940300"/>
              <a:gd name="connsiteY20" fmla="*/ 6152148 h 6484937"/>
              <a:gd name="connsiteX21" fmla="*/ 965324 w 4940300"/>
              <a:gd name="connsiteY21" fmla="*/ 6050533 h 6484937"/>
              <a:gd name="connsiteX22" fmla="*/ 817985 w 4940300"/>
              <a:gd name="connsiteY22" fmla="*/ 5935582 h 6484937"/>
              <a:gd name="connsiteX23" fmla="*/ 678267 w 4940300"/>
              <a:gd name="connsiteY23" fmla="*/ 5806658 h 6484937"/>
              <a:gd name="connsiteX24" fmla="*/ 549346 w 4940300"/>
              <a:gd name="connsiteY24" fmla="*/ 5666937 h 6484937"/>
              <a:gd name="connsiteX25" fmla="*/ 434396 w 4940300"/>
              <a:gd name="connsiteY25" fmla="*/ 5519596 h 6484937"/>
              <a:gd name="connsiteX26" fmla="*/ 332148 w 4940300"/>
              <a:gd name="connsiteY26" fmla="*/ 5365268 h 6484937"/>
              <a:gd name="connsiteX27" fmla="*/ 244507 w 4940300"/>
              <a:gd name="connsiteY27" fmla="*/ 5205224 h 6484937"/>
              <a:gd name="connsiteX28" fmla="*/ 169567 w 4940300"/>
              <a:gd name="connsiteY28" fmla="*/ 5040100 h 6484937"/>
              <a:gd name="connsiteX29" fmla="*/ 108599 w 4940300"/>
              <a:gd name="connsiteY29" fmla="*/ 4871165 h 6484937"/>
              <a:gd name="connsiteX30" fmla="*/ 60968 w 4940300"/>
              <a:gd name="connsiteY30" fmla="*/ 4698420 h 6484937"/>
              <a:gd name="connsiteX31" fmla="*/ 27309 w 4940300"/>
              <a:gd name="connsiteY31" fmla="*/ 4523134 h 6484937"/>
              <a:gd name="connsiteX32" fmla="*/ 6986 w 4940300"/>
              <a:gd name="connsiteY32" fmla="*/ 4346578 h 6484937"/>
              <a:gd name="connsiteX33" fmla="*/ 0 w 4940300"/>
              <a:gd name="connsiteY33" fmla="*/ 4168752 h 6484937"/>
              <a:gd name="connsiteX34" fmla="*/ 6986 w 4940300"/>
              <a:gd name="connsiteY34" fmla="*/ 3990926 h 6484937"/>
              <a:gd name="connsiteX35" fmla="*/ 27309 w 4940300"/>
              <a:gd name="connsiteY35" fmla="*/ 3813735 h 6484937"/>
              <a:gd name="connsiteX36" fmla="*/ 60968 w 4940300"/>
              <a:gd name="connsiteY36" fmla="*/ 3639084 h 6484937"/>
              <a:gd name="connsiteX37" fmla="*/ 108599 w 4940300"/>
              <a:gd name="connsiteY37" fmla="*/ 3466339 h 6484937"/>
              <a:gd name="connsiteX38" fmla="*/ 169567 w 4940300"/>
              <a:gd name="connsiteY38" fmla="*/ 3296769 h 6484937"/>
              <a:gd name="connsiteX39" fmla="*/ 244507 w 4940300"/>
              <a:gd name="connsiteY39" fmla="*/ 3131645 h 6484937"/>
              <a:gd name="connsiteX40" fmla="*/ 332148 w 4940300"/>
              <a:gd name="connsiteY40" fmla="*/ 2972236 h 6484937"/>
              <a:gd name="connsiteX41" fmla="*/ 434396 w 4940300"/>
              <a:gd name="connsiteY41" fmla="*/ 2817909 h 6484937"/>
              <a:gd name="connsiteX42" fmla="*/ 549346 w 4940300"/>
              <a:gd name="connsiteY42" fmla="*/ 2670567 h 6484937"/>
              <a:gd name="connsiteX43" fmla="*/ 678267 w 4940300"/>
              <a:gd name="connsiteY43" fmla="*/ 2530847 h 6484937"/>
              <a:gd name="connsiteX44" fmla="*/ 1994378 w 4940300"/>
              <a:gd name="connsiteY44" fmla="*/ 1239867 h 6484937"/>
              <a:gd name="connsiteX45" fmla="*/ 3108725 w 4940300"/>
              <a:gd name="connsiteY45" fmla="*/ 100345 h 6484937"/>
              <a:gd name="connsiteX46" fmla="*/ 3217324 w 4940300"/>
              <a:gd name="connsiteY46" fmla="*/ 0 h 6484937"/>
              <a:gd name="connsiteX0" fmla="*/ 3217324 w 4970608"/>
              <a:gd name="connsiteY0" fmla="*/ 0 h 6484937"/>
              <a:gd name="connsiteX1" fmla="*/ 4940300 w 4970608"/>
              <a:gd name="connsiteY1" fmla="*/ 0 h 6484937"/>
              <a:gd name="connsiteX2" fmla="*/ 4970608 w 4970608"/>
              <a:gd name="connsiteY2" fmla="*/ 1239867 h 6484937"/>
              <a:gd name="connsiteX3" fmla="*/ 4940300 w 4970608"/>
              <a:gd name="connsiteY3" fmla="*/ 4820358 h 6484937"/>
              <a:gd name="connsiteX4" fmla="*/ 3954018 w 4970608"/>
              <a:gd name="connsiteY4" fmla="*/ 5806658 h 6484937"/>
              <a:gd name="connsiteX5" fmla="*/ 3814300 w 4970608"/>
              <a:gd name="connsiteY5" fmla="*/ 5935582 h 6484937"/>
              <a:gd name="connsiteX6" fmla="*/ 3666961 w 4970608"/>
              <a:gd name="connsiteY6" fmla="*/ 6050533 h 6484937"/>
              <a:gd name="connsiteX7" fmla="*/ 3512637 w 4970608"/>
              <a:gd name="connsiteY7" fmla="*/ 6152148 h 6484937"/>
              <a:gd name="connsiteX8" fmla="*/ 3353231 w 4970608"/>
              <a:gd name="connsiteY8" fmla="*/ 6240426 h 6484937"/>
              <a:gd name="connsiteX9" fmla="*/ 3188110 w 4970608"/>
              <a:gd name="connsiteY9" fmla="*/ 6315367 h 6484937"/>
              <a:gd name="connsiteX10" fmla="*/ 3018543 w 4970608"/>
              <a:gd name="connsiteY10" fmla="*/ 6376336 h 6484937"/>
              <a:gd name="connsiteX11" fmla="*/ 2845801 w 4970608"/>
              <a:gd name="connsiteY11" fmla="*/ 6423968 h 6484937"/>
              <a:gd name="connsiteX12" fmla="*/ 2670518 w 4970608"/>
              <a:gd name="connsiteY12" fmla="*/ 6457628 h 6484937"/>
              <a:gd name="connsiteX13" fmla="*/ 2493966 w 4970608"/>
              <a:gd name="connsiteY13" fmla="*/ 6477951 h 6484937"/>
              <a:gd name="connsiteX14" fmla="*/ 2316143 w 4970608"/>
              <a:gd name="connsiteY14" fmla="*/ 6484937 h 6484937"/>
              <a:gd name="connsiteX15" fmla="*/ 2138320 w 4970608"/>
              <a:gd name="connsiteY15" fmla="*/ 6477951 h 6484937"/>
              <a:gd name="connsiteX16" fmla="*/ 1961767 w 4970608"/>
              <a:gd name="connsiteY16" fmla="*/ 6457628 h 6484937"/>
              <a:gd name="connsiteX17" fmla="*/ 1786485 w 4970608"/>
              <a:gd name="connsiteY17" fmla="*/ 6423968 h 6484937"/>
              <a:gd name="connsiteX18" fmla="*/ 1613743 w 4970608"/>
              <a:gd name="connsiteY18" fmla="*/ 6376336 h 6484937"/>
              <a:gd name="connsiteX19" fmla="*/ 1444811 w 4970608"/>
              <a:gd name="connsiteY19" fmla="*/ 6315367 h 6484937"/>
              <a:gd name="connsiteX20" fmla="*/ 1279690 w 4970608"/>
              <a:gd name="connsiteY20" fmla="*/ 6240426 h 6484937"/>
              <a:gd name="connsiteX21" fmla="*/ 1119649 w 4970608"/>
              <a:gd name="connsiteY21" fmla="*/ 6152148 h 6484937"/>
              <a:gd name="connsiteX22" fmla="*/ 965324 w 4970608"/>
              <a:gd name="connsiteY22" fmla="*/ 6050533 h 6484937"/>
              <a:gd name="connsiteX23" fmla="*/ 817985 w 4970608"/>
              <a:gd name="connsiteY23" fmla="*/ 5935582 h 6484937"/>
              <a:gd name="connsiteX24" fmla="*/ 678267 w 4970608"/>
              <a:gd name="connsiteY24" fmla="*/ 5806658 h 6484937"/>
              <a:gd name="connsiteX25" fmla="*/ 549346 w 4970608"/>
              <a:gd name="connsiteY25" fmla="*/ 5666937 h 6484937"/>
              <a:gd name="connsiteX26" fmla="*/ 434396 w 4970608"/>
              <a:gd name="connsiteY26" fmla="*/ 5519596 h 6484937"/>
              <a:gd name="connsiteX27" fmla="*/ 332148 w 4970608"/>
              <a:gd name="connsiteY27" fmla="*/ 5365268 h 6484937"/>
              <a:gd name="connsiteX28" fmla="*/ 244507 w 4970608"/>
              <a:gd name="connsiteY28" fmla="*/ 5205224 h 6484937"/>
              <a:gd name="connsiteX29" fmla="*/ 169567 w 4970608"/>
              <a:gd name="connsiteY29" fmla="*/ 5040100 h 6484937"/>
              <a:gd name="connsiteX30" fmla="*/ 108599 w 4970608"/>
              <a:gd name="connsiteY30" fmla="*/ 4871165 h 6484937"/>
              <a:gd name="connsiteX31" fmla="*/ 60968 w 4970608"/>
              <a:gd name="connsiteY31" fmla="*/ 4698420 h 6484937"/>
              <a:gd name="connsiteX32" fmla="*/ 27309 w 4970608"/>
              <a:gd name="connsiteY32" fmla="*/ 4523134 h 6484937"/>
              <a:gd name="connsiteX33" fmla="*/ 6986 w 4970608"/>
              <a:gd name="connsiteY33" fmla="*/ 4346578 h 6484937"/>
              <a:gd name="connsiteX34" fmla="*/ 0 w 4970608"/>
              <a:gd name="connsiteY34" fmla="*/ 4168752 h 6484937"/>
              <a:gd name="connsiteX35" fmla="*/ 6986 w 4970608"/>
              <a:gd name="connsiteY35" fmla="*/ 3990926 h 6484937"/>
              <a:gd name="connsiteX36" fmla="*/ 27309 w 4970608"/>
              <a:gd name="connsiteY36" fmla="*/ 3813735 h 6484937"/>
              <a:gd name="connsiteX37" fmla="*/ 60968 w 4970608"/>
              <a:gd name="connsiteY37" fmla="*/ 3639084 h 6484937"/>
              <a:gd name="connsiteX38" fmla="*/ 108599 w 4970608"/>
              <a:gd name="connsiteY38" fmla="*/ 3466339 h 6484937"/>
              <a:gd name="connsiteX39" fmla="*/ 169567 w 4970608"/>
              <a:gd name="connsiteY39" fmla="*/ 3296769 h 6484937"/>
              <a:gd name="connsiteX40" fmla="*/ 244507 w 4970608"/>
              <a:gd name="connsiteY40" fmla="*/ 3131645 h 6484937"/>
              <a:gd name="connsiteX41" fmla="*/ 332148 w 4970608"/>
              <a:gd name="connsiteY41" fmla="*/ 2972236 h 6484937"/>
              <a:gd name="connsiteX42" fmla="*/ 434396 w 4970608"/>
              <a:gd name="connsiteY42" fmla="*/ 2817909 h 6484937"/>
              <a:gd name="connsiteX43" fmla="*/ 549346 w 4970608"/>
              <a:gd name="connsiteY43" fmla="*/ 2670567 h 6484937"/>
              <a:gd name="connsiteX44" fmla="*/ 678267 w 4970608"/>
              <a:gd name="connsiteY44" fmla="*/ 2530847 h 6484937"/>
              <a:gd name="connsiteX45" fmla="*/ 1994378 w 4970608"/>
              <a:gd name="connsiteY45" fmla="*/ 1239867 h 6484937"/>
              <a:gd name="connsiteX46" fmla="*/ 3108725 w 4970608"/>
              <a:gd name="connsiteY46" fmla="*/ 100345 h 6484937"/>
              <a:gd name="connsiteX47" fmla="*/ 3217324 w 4970608"/>
              <a:gd name="connsiteY47" fmla="*/ 0 h 6484937"/>
              <a:gd name="connsiteX0" fmla="*/ 4940300 w 5056895"/>
              <a:gd name="connsiteY0" fmla="*/ 0 h 6484937"/>
              <a:gd name="connsiteX1" fmla="*/ 4970608 w 5056895"/>
              <a:gd name="connsiteY1" fmla="*/ 1239867 h 6484937"/>
              <a:gd name="connsiteX2" fmla="*/ 4940300 w 5056895"/>
              <a:gd name="connsiteY2" fmla="*/ 4820358 h 6484937"/>
              <a:gd name="connsiteX3" fmla="*/ 3954018 w 5056895"/>
              <a:gd name="connsiteY3" fmla="*/ 5806658 h 6484937"/>
              <a:gd name="connsiteX4" fmla="*/ 3814300 w 5056895"/>
              <a:gd name="connsiteY4" fmla="*/ 5935582 h 6484937"/>
              <a:gd name="connsiteX5" fmla="*/ 3666961 w 5056895"/>
              <a:gd name="connsiteY5" fmla="*/ 6050533 h 6484937"/>
              <a:gd name="connsiteX6" fmla="*/ 3512637 w 5056895"/>
              <a:gd name="connsiteY6" fmla="*/ 6152148 h 6484937"/>
              <a:gd name="connsiteX7" fmla="*/ 3353231 w 5056895"/>
              <a:gd name="connsiteY7" fmla="*/ 6240426 h 6484937"/>
              <a:gd name="connsiteX8" fmla="*/ 3188110 w 5056895"/>
              <a:gd name="connsiteY8" fmla="*/ 6315367 h 6484937"/>
              <a:gd name="connsiteX9" fmla="*/ 3018543 w 5056895"/>
              <a:gd name="connsiteY9" fmla="*/ 6376336 h 6484937"/>
              <a:gd name="connsiteX10" fmla="*/ 2845801 w 5056895"/>
              <a:gd name="connsiteY10" fmla="*/ 6423968 h 6484937"/>
              <a:gd name="connsiteX11" fmla="*/ 2670518 w 5056895"/>
              <a:gd name="connsiteY11" fmla="*/ 6457628 h 6484937"/>
              <a:gd name="connsiteX12" fmla="*/ 2493966 w 5056895"/>
              <a:gd name="connsiteY12" fmla="*/ 6477951 h 6484937"/>
              <a:gd name="connsiteX13" fmla="*/ 2316143 w 5056895"/>
              <a:gd name="connsiteY13" fmla="*/ 6484937 h 6484937"/>
              <a:gd name="connsiteX14" fmla="*/ 2138320 w 5056895"/>
              <a:gd name="connsiteY14" fmla="*/ 6477951 h 6484937"/>
              <a:gd name="connsiteX15" fmla="*/ 1961767 w 5056895"/>
              <a:gd name="connsiteY15" fmla="*/ 6457628 h 6484937"/>
              <a:gd name="connsiteX16" fmla="*/ 1786485 w 5056895"/>
              <a:gd name="connsiteY16" fmla="*/ 6423968 h 6484937"/>
              <a:gd name="connsiteX17" fmla="*/ 1613743 w 5056895"/>
              <a:gd name="connsiteY17" fmla="*/ 6376336 h 6484937"/>
              <a:gd name="connsiteX18" fmla="*/ 1444811 w 5056895"/>
              <a:gd name="connsiteY18" fmla="*/ 6315367 h 6484937"/>
              <a:gd name="connsiteX19" fmla="*/ 1279690 w 5056895"/>
              <a:gd name="connsiteY19" fmla="*/ 6240426 h 6484937"/>
              <a:gd name="connsiteX20" fmla="*/ 1119649 w 5056895"/>
              <a:gd name="connsiteY20" fmla="*/ 6152148 h 6484937"/>
              <a:gd name="connsiteX21" fmla="*/ 965324 w 5056895"/>
              <a:gd name="connsiteY21" fmla="*/ 6050533 h 6484937"/>
              <a:gd name="connsiteX22" fmla="*/ 817985 w 5056895"/>
              <a:gd name="connsiteY22" fmla="*/ 5935582 h 6484937"/>
              <a:gd name="connsiteX23" fmla="*/ 678267 w 5056895"/>
              <a:gd name="connsiteY23" fmla="*/ 5806658 h 6484937"/>
              <a:gd name="connsiteX24" fmla="*/ 549346 w 5056895"/>
              <a:gd name="connsiteY24" fmla="*/ 5666937 h 6484937"/>
              <a:gd name="connsiteX25" fmla="*/ 434396 w 5056895"/>
              <a:gd name="connsiteY25" fmla="*/ 5519596 h 6484937"/>
              <a:gd name="connsiteX26" fmla="*/ 332148 w 5056895"/>
              <a:gd name="connsiteY26" fmla="*/ 5365268 h 6484937"/>
              <a:gd name="connsiteX27" fmla="*/ 244507 w 5056895"/>
              <a:gd name="connsiteY27" fmla="*/ 5205224 h 6484937"/>
              <a:gd name="connsiteX28" fmla="*/ 169567 w 5056895"/>
              <a:gd name="connsiteY28" fmla="*/ 5040100 h 6484937"/>
              <a:gd name="connsiteX29" fmla="*/ 108599 w 5056895"/>
              <a:gd name="connsiteY29" fmla="*/ 4871165 h 6484937"/>
              <a:gd name="connsiteX30" fmla="*/ 60968 w 5056895"/>
              <a:gd name="connsiteY30" fmla="*/ 4698420 h 6484937"/>
              <a:gd name="connsiteX31" fmla="*/ 27309 w 5056895"/>
              <a:gd name="connsiteY31" fmla="*/ 4523134 h 6484937"/>
              <a:gd name="connsiteX32" fmla="*/ 6986 w 5056895"/>
              <a:gd name="connsiteY32" fmla="*/ 4346578 h 6484937"/>
              <a:gd name="connsiteX33" fmla="*/ 0 w 5056895"/>
              <a:gd name="connsiteY33" fmla="*/ 4168752 h 6484937"/>
              <a:gd name="connsiteX34" fmla="*/ 6986 w 5056895"/>
              <a:gd name="connsiteY34" fmla="*/ 3990926 h 6484937"/>
              <a:gd name="connsiteX35" fmla="*/ 27309 w 5056895"/>
              <a:gd name="connsiteY35" fmla="*/ 3813735 h 6484937"/>
              <a:gd name="connsiteX36" fmla="*/ 60968 w 5056895"/>
              <a:gd name="connsiteY36" fmla="*/ 3639084 h 6484937"/>
              <a:gd name="connsiteX37" fmla="*/ 108599 w 5056895"/>
              <a:gd name="connsiteY37" fmla="*/ 3466339 h 6484937"/>
              <a:gd name="connsiteX38" fmla="*/ 169567 w 5056895"/>
              <a:gd name="connsiteY38" fmla="*/ 3296769 h 6484937"/>
              <a:gd name="connsiteX39" fmla="*/ 244507 w 5056895"/>
              <a:gd name="connsiteY39" fmla="*/ 3131645 h 6484937"/>
              <a:gd name="connsiteX40" fmla="*/ 332148 w 5056895"/>
              <a:gd name="connsiteY40" fmla="*/ 2972236 h 6484937"/>
              <a:gd name="connsiteX41" fmla="*/ 434396 w 5056895"/>
              <a:gd name="connsiteY41" fmla="*/ 2817909 h 6484937"/>
              <a:gd name="connsiteX42" fmla="*/ 549346 w 5056895"/>
              <a:gd name="connsiteY42" fmla="*/ 2670567 h 6484937"/>
              <a:gd name="connsiteX43" fmla="*/ 678267 w 5056895"/>
              <a:gd name="connsiteY43" fmla="*/ 2530847 h 6484937"/>
              <a:gd name="connsiteX44" fmla="*/ 1994378 w 5056895"/>
              <a:gd name="connsiteY44" fmla="*/ 1239867 h 6484937"/>
              <a:gd name="connsiteX45" fmla="*/ 3108725 w 5056895"/>
              <a:gd name="connsiteY45" fmla="*/ 100345 h 6484937"/>
              <a:gd name="connsiteX46" fmla="*/ 3217324 w 5056895"/>
              <a:gd name="connsiteY46" fmla="*/ 0 h 6484937"/>
              <a:gd name="connsiteX47" fmla="*/ 5056895 w 5056895"/>
              <a:gd name="connsiteY47" fmla="*/ 116595 h 6484937"/>
              <a:gd name="connsiteX0" fmla="*/ 4940300 w 4970608"/>
              <a:gd name="connsiteY0" fmla="*/ 0 h 6484937"/>
              <a:gd name="connsiteX1" fmla="*/ 4970608 w 4970608"/>
              <a:gd name="connsiteY1" fmla="*/ 1239867 h 6484937"/>
              <a:gd name="connsiteX2" fmla="*/ 4940300 w 4970608"/>
              <a:gd name="connsiteY2" fmla="*/ 4820358 h 6484937"/>
              <a:gd name="connsiteX3" fmla="*/ 3954018 w 4970608"/>
              <a:gd name="connsiteY3" fmla="*/ 5806658 h 6484937"/>
              <a:gd name="connsiteX4" fmla="*/ 3814300 w 4970608"/>
              <a:gd name="connsiteY4" fmla="*/ 5935582 h 6484937"/>
              <a:gd name="connsiteX5" fmla="*/ 3666961 w 4970608"/>
              <a:gd name="connsiteY5" fmla="*/ 6050533 h 6484937"/>
              <a:gd name="connsiteX6" fmla="*/ 3512637 w 4970608"/>
              <a:gd name="connsiteY6" fmla="*/ 6152148 h 6484937"/>
              <a:gd name="connsiteX7" fmla="*/ 3353231 w 4970608"/>
              <a:gd name="connsiteY7" fmla="*/ 6240426 h 6484937"/>
              <a:gd name="connsiteX8" fmla="*/ 3188110 w 4970608"/>
              <a:gd name="connsiteY8" fmla="*/ 6315367 h 6484937"/>
              <a:gd name="connsiteX9" fmla="*/ 3018543 w 4970608"/>
              <a:gd name="connsiteY9" fmla="*/ 6376336 h 6484937"/>
              <a:gd name="connsiteX10" fmla="*/ 2845801 w 4970608"/>
              <a:gd name="connsiteY10" fmla="*/ 6423968 h 6484937"/>
              <a:gd name="connsiteX11" fmla="*/ 2670518 w 4970608"/>
              <a:gd name="connsiteY11" fmla="*/ 6457628 h 6484937"/>
              <a:gd name="connsiteX12" fmla="*/ 2493966 w 4970608"/>
              <a:gd name="connsiteY12" fmla="*/ 6477951 h 6484937"/>
              <a:gd name="connsiteX13" fmla="*/ 2316143 w 4970608"/>
              <a:gd name="connsiteY13" fmla="*/ 6484937 h 6484937"/>
              <a:gd name="connsiteX14" fmla="*/ 2138320 w 4970608"/>
              <a:gd name="connsiteY14" fmla="*/ 6477951 h 6484937"/>
              <a:gd name="connsiteX15" fmla="*/ 1961767 w 4970608"/>
              <a:gd name="connsiteY15" fmla="*/ 6457628 h 6484937"/>
              <a:gd name="connsiteX16" fmla="*/ 1786485 w 4970608"/>
              <a:gd name="connsiteY16" fmla="*/ 6423968 h 6484937"/>
              <a:gd name="connsiteX17" fmla="*/ 1613743 w 4970608"/>
              <a:gd name="connsiteY17" fmla="*/ 6376336 h 6484937"/>
              <a:gd name="connsiteX18" fmla="*/ 1444811 w 4970608"/>
              <a:gd name="connsiteY18" fmla="*/ 6315367 h 6484937"/>
              <a:gd name="connsiteX19" fmla="*/ 1279690 w 4970608"/>
              <a:gd name="connsiteY19" fmla="*/ 6240426 h 6484937"/>
              <a:gd name="connsiteX20" fmla="*/ 1119649 w 4970608"/>
              <a:gd name="connsiteY20" fmla="*/ 6152148 h 6484937"/>
              <a:gd name="connsiteX21" fmla="*/ 965324 w 4970608"/>
              <a:gd name="connsiteY21" fmla="*/ 6050533 h 6484937"/>
              <a:gd name="connsiteX22" fmla="*/ 817985 w 4970608"/>
              <a:gd name="connsiteY22" fmla="*/ 5935582 h 6484937"/>
              <a:gd name="connsiteX23" fmla="*/ 678267 w 4970608"/>
              <a:gd name="connsiteY23" fmla="*/ 5806658 h 6484937"/>
              <a:gd name="connsiteX24" fmla="*/ 549346 w 4970608"/>
              <a:gd name="connsiteY24" fmla="*/ 5666937 h 6484937"/>
              <a:gd name="connsiteX25" fmla="*/ 434396 w 4970608"/>
              <a:gd name="connsiteY25" fmla="*/ 5519596 h 6484937"/>
              <a:gd name="connsiteX26" fmla="*/ 332148 w 4970608"/>
              <a:gd name="connsiteY26" fmla="*/ 5365268 h 6484937"/>
              <a:gd name="connsiteX27" fmla="*/ 244507 w 4970608"/>
              <a:gd name="connsiteY27" fmla="*/ 5205224 h 6484937"/>
              <a:gd name="connsiteX28" fmla="*/ 169567 w 4970608"/>
              <a:gd name="connsiteY28" fmla="*/ 5040100 h 6484937"/>
              <a:gd name="connsiteX29" fmla="*/ 108599 w 4970608"/>
              <a:gd name="connsiteY29" fmla="*/ 4871165 h 6484937"/>
              <a:gd name="connsiteX30" fmla="*/ 60968 w 4970608"/>
              <a:gd name="connsiteY30" fmla="*/ 4698420 h 6484937"/>
              <a:gd name="connsiteX31" fmla="*/ 27309 w 4970608"/>
              <a:gd name="connsiteY31" fmla="*/ 4523134 h 6484937"/>
              <a:gd name="connsiteX32" fmla="*/ 6986 w 4970608"/>
              <a:gd name="connsiteY32" fmla="*/ 4346578 h 6484937"/>
              <a:gd name="connsiteX33" fmla="*/ 0 w 4970608"/>
              <a:gd name="connsiteY33" fmla="*/ 4168752 h 6484937"/>
              <a:gd name="connsiteX34" fmla="*/ 6986 w 4970608"/>
              <a:gd name="connsiteY34" fmla="*/ 3990926 h 6484937"/>
              <a:gd name="connsiteX35" fmla="*/ 27309 w 4970608"/>
              <a:gd name="connsiteY35" fmla="*/ 3813735 h 6484937"/>
              <a:gd name="connsiteX36" fmla="*/ 60968 w 4970608"/>
              <a:gd name="connsiteY36" fmla="*/ 3639084 h 6484937"/>
              <a:gd name="connsiteX37" fmla="*/ 108599 w 4970608"/>
              <a:gd name="connsiteY37" fmla="*/ 3466339 h 6484937"/>
              <a:gd name="connsiteX38" fmla="*/ 169567 w 4970608"/>
              <a:gd name="connsiteY38" fmla="*/ 3296769 h 6484937"/>
              <a:gd name="connsiteX39" fmla="*/ 244507 w 4970608"/>
              <a:gd name="connsiteY39" fmla="*/ 3131645 h 6484937"/>
              <a:gd name="connsiteX40" fmla="*/ 332148 w 4970608"/>
              <a:gd name="connsiteY40" fmla="*/ 2972236 h 6484937"/>
              <a:gd name="connsiteX41" fmla="*/ 434396 w 4970608"/>
              <a:gd name="connsiteY41" fmla="*/ 2817909 h 6484937"/>
              <a:gd name="connsiteX42" fmla="*/ 549346 w 4970608"/>
              <a:gd name="connsiteY42" fmla="*/ 2670567 h 6484937"/>
              <a:gd name="connsiteX43" fmla="*/ 678267 w 4970608"/>
              <a:gd name="connsiteY43" fmla="*/ 2530847 h 6484937"/>
              <a:gd name="connsiteX44" fmla="*/ 1994378 w 4970608"/>
              <a:gd name="connsiteY44" fmla="*/ 1239867 h 6484937"/>
              <a:gd name="connsiteX45" fmla="*/ 3108725 w 4970608"/>
              <a:gd name="connsiteY45" fmla="*/ 100345 h 6484937"/>
              <a:gd name="connsiteX46" fmla="*/ 3217324 w 4970608"/>
              <a:gd name="connsiteY46" fmla="*/ 0 h 6484937"/>
              <a:gd name="connsiteX0" fmla="*/ 4970608 w 4970608"/>
              <a:gd name="connsiteY0" fmla="*/ 1239867 h 6484937"/>
              <a:gd name="connsiteX1" fmla="*/ 4940300 w 4970608"/>
              <a:gd name="connsiteY1" fmla="*/ 4820358 h 6484937"/>
              <a:gd name="connsiteX2" fmla="*/ 3954018 w 4970608"/>
              <a:gd name="connsiteY2" fmla="*/ 5806658 h 6484937"/>
              <a:gd name="connsiteX3" fmla="*/ 3814300 w 4970608"/>
              <a:gd name="connsiteY3" fmla="*/ 5935582 h 6484937"/>
              <a:gd name="connsiteX4" fmla="*/ 3666961 w 4970608"/>
              <a:gd name="connsiteY4" fmla="*/ 6050533 h 6484937"/>
              <a:gd name="connsiteX5" fmla="*/ 3512637 w 4970608"/>
              <a:gd name="connsiteY5" fmla="*/ 6152148 h 6484937"/>
              <a:gd name="connsiteX6" fmla="*/ 3353231 w 4970608"/>
              <a:gd name="connsiteY6" fmla="*/ 6240426 h 6484937"/>
              <a:gd name="connsiteX7" fmla="*/ 3188110 w 4970608"/>
              <a:gd name="connsiteY7" fmla="*/ 6315367 h 6484937"/>
              <a:gd name="connsiteX8" fmla="*/ 3018543 w 4970608"/>
              <a:gd name="connsiteY8" fmla="*/ 6376336 h 6484937"/>
              <a:gd name="connsiteX9" fmla="*/ 2845801 w 4970608"/>
              <a:gd name="connsiteY9" fmla="*/ 6423968 h 6484937"/>
              <a:gd name="connsiteX10" fmla="*/ 2670518 w 4970608"/>
              <a:gd name="connsiteY10" fmla="*/ 6457628 h 6484937"/>
              <a:gd name="connsiteX11" fmla="*/ 2493966 w 4970608"/>
              <a:gd name="connsiteY11" fmla="*/ 6477951 h 6484937"/>
              <a:gd name="connsiteX12" fmla="*/ 2316143 w 4970608"/>
              <a:gd name="connsiteY12" fmla="*/ 6484937 h 6484937"/>
              <a:gd name="connsiteX13" fmla="*/ 2138320 w 4970608"/>
              <a:gd name="connsiteY13" fmla="*/ 6477951 h 6484937"/>
              <a:gd name="connsiteX14" fmla="*/ 1961767 w 4970608"/>
              <a:gd name="connsiteY14" fmla="*/ 6457628 h 6484937"/>
              <a:gd name="connsiteX15" fmla="*/ 1786485 w 4970608"/>
              <a:gd name="connsiteY15" fmla="*/ 6423968 h 6484937"/>
              <a:gd name="connsiteX16" fmla="*/ 1613743 w 4970608"/>
              <a:gd name="connsiteY16" fmla="*/ 6376336 h 6484937"/>
              <a:gd name="connsiteX17" fmla="*/ 1444811 w 4970608"/>
              <a:gd name="connsiteY17" fmla="*/ 6315367 h 6484937"/>
              <a:gd name="connsiteX18" fmla="*/ 1279690 w 4970608"/>
              <a:gd name="connsiteY18" fmla="*/ 6240426 h 6484937"/>
              <a:gd name="connsiteX19" fmla="*/ 1119649 w 4970608"/>
              <a:gd name="connsiteY19" fmla="*/ 6152148 h 6484937"/>
              <a:gd name="connsiteX20" fmla="*/ 965324 w 4970608"/>
              <a:gd name="connsiteY20" fmla="*/ 6050533 h 6484937"/>
              <a:gd name="connsiteX21" fmla="*/ 817985 w 4970608"/>
              <a:gd name="connsiteY21" fmla="*/ 5935582 h 6484937"/>
              <a:gd name="connsiteX22" fmla="*/ 678267 w 4970608"/>
              <a:gd name="connsiteY22" fmla="*/ 5806658 h 6484937"/>
              <a:gd name="connsiteX23" fmla="*/ 549346 w 4970608"/>
              <a:gd name="connsiteY23" fmla="*/ 5666937 h 6484937"/>
              <a:gd name="connsiteX24" fmla="*/ 434396 w 4970608"/>
              <a:gd name="connsiteY24" fmla="*/ 5519596 h 6484937"/>
              <a:gd name="connsiteX25" fmla="*/ 332148 w 4970608"/>
              <a:gd name="connsiteY25" fmla="*/ 5365268 h 6484937"/>
              <a:gd name="connsiteX26" fmla="*/ 244507 w 4970608"/>
              <a:gd name="connsiteY26" fmla="*/ 5205224 h 6484937"/>
              <a:gd name="connsiteX27" fmla="*/ 169567 w 4970608"/>
              <a:gd name="connsiteY27" fmla="*/ 5040100 h 6484937"/>
              <a:gd name="connsiteX28" fmla="*/ 108599 w 4970608"/>
              <a:gd name="connsiteY28" fmla="*/ 4871165 h 6484937"/>
              <a:gd name="connsiteX29" fmla="*/ 60968 w 4970608"/>
              <a:gd name="connsiteY29" fmla="*/ 4698420 h 6484937"/>
              <a:gd name="connsiteX30" fmla="*/ 27309 w 4970608"/>
              <a:gd name="connsiteY30" fmla="*/ 4523134 h 6484937"/>
              <a:gd name="connsiteX31" fmla="*/ 6986 w 4970608"/>
              <a:gd name="connsiteY31" fmla="*/ 4346578 h 6484937"/>
              <a:gd name="connsiteX32" fmla="*/ 0 w 4970608"/>
              <a:gd name="connsiteY32" fmla="*/ 4168752 h 6484937"/>
              <a:gd name="connsiteX33" fmla="*/ 6986 w 4970608"/>
              <a:gd name="connsiteY33" fmla="*/ 3990926 h 6484937"/>
              <a:gd name="connsiteX34" fmla="*/ 27309 w 4970608"/>
              <a:gd name="connsiteY34" fmla="*/ 3813735 h 6484937"/>
              <a:gd name="connsiteX35" fmla="*/ 60968 w 4970608"/>
              <a:gd name="connsiteY35" fmla="*/ 3639084 h 6484937"/>
              <a:gd name="connsiteX36" fmla="*/ 108599 w 4970608"/>
              <a:gd name="connsiteY36" fmla="*/ 3466339 h 6484937"/>
              <a:gd name="connsiteX37" fmla="*/ 169567 w 4970608"/>
              <a:gd name="connsiteY37" fmla="*/ 3296769 h 6484937"/>
              <a:gd name="connsiteX38" fmla="*/ 244507 w 4970608"/>
              <a:gd name="connsiteY38" fmla="*/ 3131645 h 6484937"/>
              <a:gd name="connsiteX39" fmla="*/ 332148 w 4970608"/>
              <a:gd name="connsiteY39" fmla="*/ 2972236 h 6484937"/>
              <a:gd name="connsiteX40" fmla="*/ 434396 w 4970608"/>
              <a:gd name="connsiteY40" fmla="*/ 2817909 h 6484937"/>
              <a:gd name="connsiteX41" fmla="*/ 549346 w 4970608"/>
              <a:gd name="connsiteY41" fmla="*/ 2670567 h 6484937"/>
              <a:gd name="connsiteX42" fmla="*/ 678267 w 4970608"/>
              <a:gd name="connsiteY42" fmla="*/ 2530847 h 6484937"/>
              <a:gd name="connsiteX43" fmla="*/ 1994378 w 4970608"/>
              <a:gd name="connsiteY43" fmla="*/ 1239867 h 6484937"/>
              <a:gd name="connsiteX44" fmla="*/ 3108725 w 4970608"/>
              <a:gd name="connsiteY44" fmla="*/ 100345 h 6484937"/>
              <a:gd name="connsiteX45" fmla="*/ 3217324 w 4970608"/>
              <a:gd name="connsiteY45" fmla="*/ 0 h 6484937"/>
              <a:gd name="connsiteX0" fmla="*/ 4970608 w 4970608"/>
              <a:gd name="connsiteY0" fmla="*/ 1139522 h 6384592"/>
              <a:gd name="connsiteX1" fmla="*/ 4940300 w 4970608"/>
              <a:gd name="connsiteY1" fmla="*/ 4720013 h 6384592"/>
              <a:gd name="connsiteX2" fmla="*/ 3954018 w 4970608"/>
              <a:gd name="connsiteY2" fmla="*/ 5706313 h 6384592"/>
              <a:gd name="connsiteX3" fmla="*/ 3814300 w 4970608"/>
              <a:gd name="connsiteY3" fmla="*/ 5835237 h 6384592"/>
              <a:gd name="connsiteX4" fmla="*/ 3666961 w 4970608"/>
              <a:gd name="connsiteY4" fmla="*/ 5950188 h 6384592"/>
              <a:gd name="connsiteX5" fmla="*/ 3512637 w 4970608"/>
              <a:gd name="connsiteY5" fmla="*/ 6051803 h 6384592"/>
              <a:gd name="connsiteX6" fmla="*/ 3353231 w 4970608"/>
              <a:gd name="connsiteY6" fmla="*/ 6140081 h 6384592"/>
              <a:gd name="connsiteX7" fmla="*/ 3188110 w 4970608"/>
              <a:gd name="connsiteY7" fmla="*/ 6215022 h 6384592"/>
              <a:gd name="connsiteX8" fmla="*/ 3018543 w 4970608"/>
              <a:gd name="connsiteY8" fmla="*/ 6275991 h 6384592"/>
              <a:gd name="connsiteX9" fmla="*/ 2845801 w 4970608"/>
              <a:gd name="connsiteY9" fmla="*/ 6323623 h 6384592"/>
              <a:gd name="connsiteX10" fmla="*/ 2670518 w 4970608"/>
              <a:gd name="connsiteY10" fmla="*/ 6357283 h 6384592"/>
              <a:gd name="connsiteX11" fmla="*/ 2493966 w 4970608"/>
              <a:gd name="connsiteY11" fmla="*/ 6377606 h 6384592"/>
              <a:gd name="connsiteX12" fmla="*/ 2316143 w 4970608"/>
              <a:gd name="connsiteY12" fmla="*/ 6384592 h 6384592"/>
              <a:gd name="connsiteX13" fmla="*/ 2138320 w 4970608"/>
              <a:gd name="connsiteY13" fmla="*/ 6377606 h 6384592"/>
              <a:gd name="connsiteX14" fmla="*/ 1961767 w 4970608"/>
              <a:gd name="connsiteY14" fmla="*/ 6357283 h 6384592"/>
              <a:gd name="connsiteX15" fmla="*/ 1786485 w 4970608"/>
              <a:gd name="connsiteY15" fmla="*/ 6323623 h 6384592"/>
              <a:gd name="connsiteX16" fmla="*/ 1613743 w 4970608"/>
              <a:gd name="connsiteY16" fmla="*/ 6275991 h 6384592"/>
              <a:gd name="connsiteX17" fmla="*/ 1444811 w 4970608"/>
              <a:gd name="connsiteY17" fmla="*/ 6215022 h 6384592"/>
              <a:gd name="connsiteX18" fmla="*/ 1279690 w 4970608"/>
              <a:gd name="connsiteY18" fmla="*/ 6140081 h 6384592"/>
              <a:gd name="connsiteX19" fmla="*/ 1119649 w 4970608"/>
              <a:gd name="connsiteY19" fmla="*/ 6051803 h 6384592"/>
              <a:gd name="connsiteX20" fmla="*/ 965324 w 4970608"/>
              <a:gd name="connsiteY20" fmla="*/ 5950188 h 6384592"/>
              <a:gd name="connsiteX21" fmla="*/ 817985 w 4970608"/>
              <a:gd name="connsiteY21" fmla="*/ 5835237 h 6384592"/>
              <a:gd name="connsiteX22" fmla="*/ 678267 w 4970608"/>
              <a:gd name="connsiteY22" fmla="*/ 5706313 h 6384592"/>
              <a:gd name="connsiteX23" fmla="*/ 549346 w 4970608"/>
              <a:gd name="connsiteY23" fmla="*/ 5566592 h 6384592"/>
              <a:gd name="connsiteX24" fmla="*/ 434396 w 4970608"/>
              <a:gd name="connsiteY24" fmla="*/ 5419251 h 6384592"/>
              <a:gd name="connsiteX25" fmla="*/ 332148 w 4970608"/>
              <a:gd name="connsiteY25" fmla="*/ 5264923 h 6384592"/>
              <a:gd name="connsiteX26" fmla="*/ 244507 w 4970608"/>
              <a:gd name="connsiteY26" fmla="*/ 5104879 h 6384592"/>
              <a:gd name="connsiteX27" fmla="*/ 169567 w 4970608"/>
              <a:gd name="connsiteY27" fmla="*/ 4939755 h 6384592"/>
              <a:gd name="connsiteX28" fmla="*/ 108599 w 4970608"/>
              <a:gd name="connsiteY28" fmla="*/ 4770820 h 6384592"/>
              <a:gd name="connsiteX29" fmla="*/ 60968 w 4970608"/>
              <a:gd name="connsiteY29" fmla="*/ 4598075 h 6384592"/>
              <a:gd name="connsiteX30" fmla="*/ 27309 w 4970608"/>
              <a:gd name="connsiteY30" fmla="*/ 4422789 h 6384592"/>
              <a:gd name="connsiteX31" fmla="*/ 6986 w 4970608"/>
              <a:gd name="connsiteY31" fmla="*/ 4246233 h 6384592"/>
              <a:gd name="connsiteX32" fmla="*/ 0 w 4970608"/>
              <a:gd name="connsiteY32" fmla="*/ 4068407 h 6384592"/>
              <a:gd name="connsiteX33" fmla="*/ 6986 w 4970608"/>
              <a:gd name="connsiteY33" fmla="*/ 3890581 h 6384592"/>
              <a:gd name="connsiteX34" fmla="*/ 27309 w 4970608"/>
              <a:gd name="connsiteY34" fmla="*/ 3713390 h 6384592"/>
              <a:gd name="connsiteX35" fmla="*/ 60968 w 4970608"/>
              <a:gd name="connsiteY35" fmla="*/ 3538739 h 6384592"/>
              <a:gd name="connsiteX36" fmla="*/ 108599 w 4970608"/>
              <a:gd name="connsiteY36" fmla="*/ 3365994 h 6384592"/>
              <a:gd name="connsiteX37" fmla="*/ 169567 w 4970608"/>
              <a:gd name="connsiteY37" fmla="*/ 3196424 h 6384592"/>
              <a:gd name="connsiteX38" fmla="*/ 244507 w 4970608"/>
              <a:gd name="connsiteY38" fmla="*/ 3031300 h 6384592"/>
              <a:gd name="connsiteX39" fmla="*/ 332148 w 4970608"/>
              <a:gd name="connsiteY39" fmla="*/ 2871891 h 6384592"/>
              <a:gd name="connsiteX40" fmla="*/ 434396 w 4970608"/>
              <a:gd name="connsiteY40" fmla="*/ 2717564 h 6384592"/>
              <a:gd name="connsiteX41" fmla="*/ 549346 w 4970608"/>
              <a:gd name="connsiteY41" fmla="*/ 2570222 h 6384592"/>
              <a:gd name="connsiteX42" fmla="*/ 678267 w 4970608"/>
              <a:gd name="connsiteY42" fmla="*/ 2430502 h 6384592"/>
              <a:gd name="connsiteX43" fmla="*/ 1994378 w 4970608"/>
              <a:gd name="connsiteY43" fmla="*/ 1139522 h 6384592"/>
              <a:gd name="connsiteX44" fmla="*/ 3108725 w 4970608"/>
              <a:gd name="connsiteY44" fmla="*/ 0 h 6384592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44" fmla="*/ 4970608 w 4970608"/>
              <a:gd name="connsiteY44" fmla="*/ 0 h 5245070"/>
              <a:gd name="connsiteX0" fmla="*/ 4970608 w 7579019"/>
              <a:gd name="connsiteY0" fmla="*/ 0 h 5245070"/>
              <a:gd name="connsiteX1" fmla="*/ 7579019 w 7579019"/>
              <a:gd name="connsiteY1" fmla="*/ 803699 h 5245070"/>
              <a:gd name="connsiteX2" fmla="*/ 3954018 w 7579019"/>
              <a:gd name="connsiteY2" fmla="*/ 4566791 h 5245070"/>
              <a:gd name="connsiteX3" fmla="*/ 3814300 w 7579019"/>
              <a:gd name="connsiteY3" fmla="*/ 4695715 h 5245070"/>
              <a:gd name="connsiteX4" fmla="*/ 3666961 w 7579019"/>
              <a:gd name="connsiteY4" fmla="*/ 4810666 h 5245070"/>
              <a:gd name="connsiteX5" fmla="*/ 3512637 w 7579019"/>
              <a:gd name="connsiteY5" fmla="*/ 4912281 h 5245070"/>
              <a:gd name="connsiteX6" fmla="*/ 3353231 w 7579019"/>
              <a:gd name="connsiteY6" fmla="*/ 5000559 h 5245070"/>
              <a:gd name="connsiteX7" fmla="*/ 3188110 w 7579019"/>
              <a:gd name="connsiteY7" fmla="*/ 5075500 h 5245070"/>
              <a:gd name="connsiteX8" fmla="*/ 3018543 w 7579019"/>
              <a:gd name="connsiteY8" fmla="*/ 5136469 h 5245070"/>
              <a:gd name="connsiteX9" fmla="*/ 2845801 w 7579019"/>
              <a:gd name="connsiteY9" fmla="*/ 5184101 h 5245070"/>
              <a:gd name="connsiteX10" fmla="*/ 2670518 w 7579019"/>
              <a:gd name="connsiteY10" fmla="*/ 5217761 h 5245070"/>
              <a:gd name="connsiteX11" fmla="*/ 2493966 w 7579019"/>
              <a:gd name="connsiteY11" fmla="*/ 5238084 h 5245070"/>
              <a:gd name="connsiteX12" fmla="*/ 2316143 w 7579019"/>
              <a:gd name="connsiteY12" fmla="*/ 5245070 h 5245070"/>
              <a:gd name="connsiteX13" fmla="*/ 2138320 w 7579019"/>
              <a:gd name="connsiteY13" fmla="*/ 5238084 h 5245070"/>
              <a:gd name="connsiteX14" fmla="*/ 1961767 w 7579019"/>
              <a:gd name="connsiteY14" fmla="*/ 5217761 h 5245070"/>
              <a:gd name="connsiteX15" fmla="*/ 1786485 w 7579019"/>
              <a:gd name="connsiteY15" fmla="*/ 5184101 h 5245070"/>
              <a:gd name="connsiteX16" fmla="*/ 1613743 w 7579019"/>
              <a:gd name="connsiteY16" fmla="*/ 5136469 h 5245070"/>
              <a:gd name="connsiteX17" fmla="*/ 1444811 w 7579019"/>
              <a:gd name="connsiteY17" fmla="*/ 5075500 h 5245070"/>
              <a:gd name="connsiteX18" fmla="*/ 1279690 w 7579019"/>
              <a:gd name="connsiteY18" fmla="*/ 5000559 h 5245070"/>
              <a:gd name="connsiteX19" fmla="*/ 1119649 w 7579019"/>
              <a:gd name="connsiteY19" fmla="*/ 4912281 h 5245070"/>
              <a:gd name="connsiteX20" fmla="*/ 965324 w 7579019"/>
              <a:gd name="connsiteY20" fmla="*/ 4810666 h 5245070"/>
              <a:gd name="connsiteX21" fmla="*/ 817985 w 7579019"/>
              <a:gd name="connsiteY21" fmla="*/ 4695715 h 5245070"/>
              <a:gd name="connsiteX22" fmla="*/ 678267 w 7579019"/>
              <a:gd name="connsiteY22" fmla="*/ 4566791 h 5245070"/>
              <a:gd name="connsiteX23" fmla="*/ 549346 w 7579019"/>
              <a:gd name="connsiteY23" fmla="*/ 4427070 h 5245070"/>
              <a:gd name="connsiteX24" fmla="*/ 434396 w 7579019"/>
              <a:gd name="connsiteY24" fmla="*/ 4279729 h 5245070"/>
              <a:gd name="connsiteX25" fmla="*/ 332148 w 7579019"/>
              <a:gd name="connsiteY25" fmla="*/ 4125401 h 5245070"/>
              <a:gd name="connsiteX26" fmla="*/ 244507 w 7579019"/>
              <a:gd name="connsiteY26" fmla="*/ 3965357 h 5245070"/>
              <a:gd name="connsiteX27" fmla="*/ 169567 w 7579019"/>
              <a:gd name="connsiteY27" fmla="*/ 3800233 h 5245070"/>
              <a:gd name="connsiteX28" fmla="*/ 108599 w 7579019"/>
              <a:gd name="connsiteY28" fmla="*/ 3631298 h 5245070"/>
              <a:gd name="connsiteX29" fmla="*/ 60968 w 7579019"/>
              <a:gd name="connsiteY29" fmla="*/ 3458553 h 5245070"/>
              <a:gd name="connsiteX30" fmla="*/ 27309 w 7579019"/>
              <a:gd name="connsiteY30" fmla="*/ 3283267 h 5245070"/>
              <a:gd name="connsiteX31" fmla="*/ 6986 w 7579019"/>
              <a:gd name="connsiteY31" fmla="*/ 3106711 h 5245070"/>
              <a:gd name="connsiteX32" fmla="*/ 0 w 7579019"/>
              <a:gd name="connsiteY32" fmla="*/ 2928885 h 5245070"/>
              <a:gd name="connsiteX33" fmla="*/ 6986 w 7579019"/>
              <a:gd name="connsiteY33" fmla="*/ 2751059 h 5245070"/>
              <a:gd name="connsiteX34" fmla="*/ 27309 w 7579019"/>
              <a:gd name="connsiteY34" fmla="*/ 2573868 h 5245070"/>
              <a:gd name="connsiteX35" fmla="*/ 60968 w 7579019"/>
              <a:gd name="connsiteY35" fmla="*/ 2399217 h 5245070"/>
              <a:gd name="connsiteX36" fmla="*/ 108599 w 7579019"/>
              <a:gd name="connsiteY36" fmla="*/ 2226472 h 5245070"/>
              <a:gd name="connsiteX37" fmla="*/ 169567 w 7579019"/>
              <a:gd name="connsiteY37" fmla="*/ 2056902 h 5245070"/>
              <a:gd name="connsiteX38" fmla="*/ 244507 w 7579019"/>
              <a:gd name="connsiteY38" fmla="*/ 1891778 h 5245070"/>
              <a:gd name="connsiteX39" fmla="*/ 332148 w 7579019"/>
              <a:gd name="connsiteY39" fmla="*/ 1732369 h 5245070"/>
              <a:gd name="connsiteX40" fmla="*/ 434396 w 7579019"/>
              <a:gd name="connsiteY40" fmla="*/ 1578042 h 5245070"/>
              <a:gd name="connsiteX41" fmla="*/ 549346 w 7579019"/>
              <a:gd name="connsiteY41" fmla="*/ 1430700 h 5245070"/>
              <a:gd name="connsiteX42" fmla="*/ 678267 w 7579019"/>
              <a:gd name="connsiteY42" fmla="*/ 1290980 h 5245070"/>
              <a:gd name="connsiteX43" fmla="*/ 1994378 w 7579019"/>
              <a:gd name="connsiteY43" fmla="*/ 0 h 5245070"/>
              <a:gd name="connsiteX44" fmla="*/ 4970608 w 7579019"/>
              <a:gd name="connsiteY44" fmla="*/ 0 h 5245070"/>
              <a:gd name="connsiteX0" fmla="*/ 4970608 w 7579019"/>
              <a:gd name="connsiteY0" fmla="*/ 0 h 5245070"/>
              <a:gd name="connsiteX1" fmla="*/ 6412700 w 7579019"/>
              <a:gd name="connsiteY1" fmla="*/ 444901 h 5245070"/>
              <a:gd name="connsiteX2" fmla="*/ 7579019 w 7579019"/>
              <a:gd name="connsiteY2" fmla="*/ 803699 h 5245070"/>
              <a:gd name="connsiteX3" fmla="*/ 3954018 w 7579019"/>
              <a:gd name="connsiteY3" fmla="*/ 4566791 h 5245070"/>
              <a:gd name="connsiteX4" fmla="*/ 3814300 w 7579019"/>
              <a:gd name="connsiteY4" fmla="*/ 4695715 h 5245070"/>
              <a:gd name="connsiteX5" fmla="*/ 3666961 w 7579019"/>
              <a:gd name="connsiteY5" fmla="*/ 4810666 h 5245070"/>
              <a:gd name="connsiteX6" fmla="*/ 3512637 w 7579019"/>
              <a:gd name="connsiteY6" fmla="*/ 4912281 h 5245070"/>
              <a:gd name="connsiteX7" fmla="*/ 3353231 w 7579019"/>
              <a:gd name="connsiteY7" fmla="*/ 5000559 h 5245070"/>
              <a:gd name="connsiteX8" fmla="*/ 3188110 w 7579019"/>
              <a:gd name="connsiteY8" fmla="*/ 5075500 h 5245070"/>
              <a:gd name="connsiteX9" fmla="*/ 3018543 w 7579019"/>
              <a:gd name="connsiteY9" fmla="*/ 5136469 h 5245070"/>
              <a:gd name="connsiteX10" fmla="*/ 2845801 w 7579019"/>
              <a:gd name="connsiteY10" fmla="*/ 5184101 h 5245070"/>
              <a:gd name="connsiteX11" fmla="*/ 2670518 w 7579019"/>
              <a:gd name="connsiteY11" fmla="*/ 5217761 h 5245070"/>
              <a:gd name="connsiteX12" fmla="*/ 2493966 w 7579019"/>
              <a:gd name="connsiteY12" fmla="*/ 5238084 h 5245070"/>
              <a:gd name="connsiteX13" fmla="*/ 2316143 w 7579019"/>
              <a:gd name="connsiteY13" fmla="*/ 5245070 h 5245070"/>
              <a:gd name="connsiteX14" fmla="*/ 2138320 w 7579019"/>
              <a:gd name="connsiteY14" fmla="*/ 5238084 h 5245070"/>
              <a:gd name="connsiteX15" fmla="*/ 1961767 w 7579019"/>
              <a:gd name="connsiteY15" fmla="*/ 5217761 h 5245070"/>
              <a:gd name="connsiteX16" fmla="*/ 1786485 w 7579019"/>
              <a:gd name="connsiteY16" fmla="*/ 5184101 h 5245070"/>
              <a:gd name="connsiteX17" fmla="*/ 1613743 w 7579019"/>
              <a:gd name="connsiteY17" fmla="*/ 5136469 h 5245070"/>
              <a:gd name="connsiteX18" fmla="*/ 1444811 w 7579019"/>
              <a:gd name="connsiteY18" fmla="*/ 5075500 h 5245070"/>
              <a:gd name="connsiteX19" fmla="*/ 1279690 w 7579019"/>
              <a:gd name="connsiteY19" fmla="*/ 5000559 h 5245070"/>
              <a:gd name="connsiteX20" fmla="*/ 1119649 w 7579019"/>
              <a:gd name="connsiteY20" fmla="*/ 4912281 h 5245070"/>
              <a:gd name="connsiteX21" fmla="*/ 965324 w 7579019"/>
              <a:gd name="connsiteY21" fmla="*/ 4810666 h 5245070"/>
              <a:gd name="connsiteX22" fmla="*/ 817985 w 7579019"/>
              <a:gd name="connsiteY22" fmla="*/ 4695715 h 5245070"/>
              <a:gd name="connsiteX23" fmla="*/ 678267 w 7579019"/>
              <a:gd name="connsiteY23" fmla="*/ 4566791 h 5245070"/>
              <a:gd name="connsiteX24" fmla="*/ 549346 w 7579019"/>
              <a:gd name="connsiteY24" fmla="*/ 4427070 h 5245070"/>
              <a:gd name="connsiteX25" fmla="*/ 434396 w 7579019"/>
              <a:gd name="connsiteY25" fmla="*/ 4279729 h 5245070"/>
              <a:gd name="connsiteX26" fmla="*/ 332148 w 7579019"/>
              <a:gd name="connsiteY26" fmla="*/ 4125401 h 5245070"/>
              <a:gd name="connsiteX27" fmla="*/ 244507 w 7579019"/>
              <a:gd name="connsiteY27" fmla="*/ 3965357 h 5245070"/>
              <a:gd name="connsiteX28" fmla="*/ 169567 w 7579019"/>
              <a:gd name="connsiteY28" fmla="*/ 3800233 h 5245070"/>
              <a:gd name="connsiteX29" fmla="*/ 108599 w 7579019"/>
              <a:gd name="connsiteY29" fmla="*/ 3631298 h 5245070"/>
              <a:gd name="connsiteX30" fmla="*/ 60968 w 7579019"/>
              <a:gd name="connsiteY30" fmla="*/ 3458553 h 5245070"/>
              <a:gd name="connsiteX31" fmla="*/ 27309 w 7579019"/>
              <a:gd name="connsiteY31" fmla="*/ 3283267 h 5245070"/>
              <a:gd name="connsiteX32" fmla="*/ 6986 w 7579019"/>
              <a:gd name="connsiteY32" fmla="*/ 3106711 h 5245070"/>
              <a:gd name="connsiteX33" fmla="*/ 0 w 7579019"/>
              <a:gd name="connsiteY33" fmla="*/ 2928885 h 5245070"/>
              <a:gd name="connsiteX34" fmla="*/ 6986 w 7579019"/>
              <a:gd name="connsiteY34" fmla="*/ 2751059 h 5245070"/>
              <a:gd name="connsiteX35" fmla="*/ 27309 w 7579019"/>
              <a:gd name="connsiteY35" fmla="*/ 2573868 h 5245070"/>
              <a:gd name="connsiteX36" fmla="*/ 60968 w 7579019"/>
              <a:gd name="connsiteY36" fmla="*/ 2399217 h 5245070"/>
              <a:gd name="connsiteX37" fmla="*/ 108599 w 7579019"/>
              <a:gd name="connsiteY37" fmla="*/ 2226472 h 5245070"/>
              <a:gd name="connsiteX38" fmla="*/ 169567 w 7579019"/>
              <a:gd name="connsiteY38" fmla="*/ 2056902 h 5245070"/>
              <a:gd name="connsiteX39" fmla="*/ 244507 w 7579019"/>
              <a:gd name="connsiteY39" fmla="*/ 1891778 h 5245070"/>
              <a:gd name="connsiteX40" fmla="*/ 332148 w 7579019"/>
              <a:gd name="connsiteY40" fmla="*/ 1732369 h 5245070"/>
              <a:gd name="connsiteX41" fmla="*/ 434396 w 7579019"/>
              <a:gd name="connsiteY41" fmla="*/ 1578042 h 5245070"/>
              <a:gd name="connsiteX42" fmla="*/ 549346 w 7579019"/>
              <a:gd name="connsiteY42" fmla="*/ 1430700 h 5245070"/>
              <a:gd name="connsiteX43" fmla="*/ 678267 w 7579019"/>
              <a:gd name="connsiteY43" fmla="*/ 1290980 h 5245070"/>
              <a:gd name="connsiteX44" fmla="*/ 1994378 w 7579019"/>
              <a:gd name="connsiteY44" fmla="*/ 0 h 5245070"/>
              <a:gd name="connsiteX45" fmla="*/ 4970608 w 7579019"/>
              <a:gd name="connsiteY45" fmla="*/ 0 h 5245070"/>
              <a:gd name="connsiteX0" fmla="*/ 4970608 w 7579019"/>
              <a:gd name="connsiteY0" fmla="*/ 0 h 5245070"/>
              <a:gd name="connsiteX1" fmla="*/ 7455915 w 7579019"/>
              <a:gd name="connsiteY1" fmla="*/ 15342 h 5245070"/>
              <a:gd name="connsiteX2" fmla="*/ 7579019 w 7579019"/>
              <a:gd name="connsiteY2" fmla="*/ 803699 h 5245070"/>
              <a:gd name="connsiteX3" fmla="*/ 3954018 w 7579019"/>
              <a:gd name="connsiteY3" fmla="*/ 4566791 h 5245070"/>
              <a:gd name="connsiteX4" fmla="*/ 3814300 w 7579019"/>
              <a:gd name="connsiteY4" fmla="*/ 4695715 h 5245070"/>
              <a:gd name="connsiteX5" fmla="*/ 3666961 w 7579019"/>
              <a:gd name="connsiteY5" fmla="*/ 4810666 h 5245070"/>
              <a:gd name="connsiteX6" fmla="*/ 3512637 w 7579019"/>
              <a:gd name="connsiteY6" fmla="*/ 4912281 h 5245070"/>
              <a:gd name="connsiteX7" fmla="*/ 3353231 w 7579019"/>
              <a:gd name="connsiteY7" fmla="*/ 5000559 h 5245070"/>
              <a:gd name="connsiteX8" fmla="*/ 3188110 w 7579019"/>
              <a:gd name="connsiteY8" fmla="*/ 5075500 h 5245070"/>
              <a:gd name="connsiteX9" fmla="*/ 3018543 w 7579019"/>
              <a:gd name="connsiteY9" fmla="*/ 5136469 h 5245070"/>
              <a:gd name="connsiteX10" fmla="*/ 2845801 w 7579019"/>
              <a:gd name="connsiteY10" fmla="*/ 5184101 h 5245070"/>
              <a:gd name="connsiteX11" fmla="*/ 2670518 w 7579019"/>
              <a:gd name="connsiteY11" fmla="*/ 5217761 h 5245070"/>
              <a:gd name="connsiteX12" fmla="*/ 2493966 w 7579019"/>
              <a:gd name="connsiteY12" fmla="*/ 5238084 h 5245070"/>
              <a:gd name="connsiteX13" fmla="*/ 2316143 w 7579019"/>
              <a:gd name="connsiteY13" fmla="*/ 5245070 h 5245070"/>
              <a:gd name="connsiteX14" fmla="*/ 2138320 w 7579019"/>
              <a:gd name="connsiteY14" fmla="*/ 5238084 h 5245070"/>
              <a:gd name="connsiteX15" fmla="*/ 1961767 w 7579019"/>
              <a:gd name="connsiteY15" fmla="*/ 5217761 h 5245070"/>
              <a:gd name="connsiteX16" fmla="*/ 1786485 w 7579019"/>
              <a:gd name="connsiteY16" fmla="*/ 5184101 h 5245070"/>
              <a:gd name="connsiteX17" fmla="*/ 1613743 w 7579019"/>
              <a:gd name="connsiteY17" fmla="*/ 5136469 h 5245070"/>
              <a:gd name="connsiteX18" fmla="*/ 1444811 w 7579019"/>
              <a:gd name="connsiteY18" fmla="*/ 5075500 h 5245070"/>
              <a:gd name="connsiteX19" fmla="*/ 1279690 w 7579019"/>
              <a:gd name="connsiteY19" fmla="*/ 5000559 h 5245070"/>
              <a:gd name="connsiteX20" fmla="*/ 1119649 w 7579019"/>
              <a:gd name="connsiteY20" fmla="*/ 4912281 h 5245070"/>
              <a:gd name="connsiteX21" fmla="*/ 965324 w 7579019"/>
              <a:gd name="connsiteY21" fmla="*/ 4810666 h 5245070"/>
              <a:gd name="connsiteX22" fmla="*/ 817985 w 7579019"/>
              <a:gd name="connsiteY22" fmla="*/ 4695715 h 5245070"/>
              <a:gd name="connsiteX23" fmla="*/ 678267 w 7579019"/>
              <a:gd name="connsiteY23" fmla="*/ 4566791 h 5245070"/>
              <a:gd name="connsiteX24" fmla="*/ 549346 w 7579019"/>
              <a:gd name="connsiteY24" fmla="*/ 4427070 h 5245070"/>
              <a:gd name="connsiteX25" fmla="*/ 434396 w 7579019"/>
              <a:gd name="connsiteY25" fmla="*/ 4279729 h 5245070"/>
              <a:gd name="connsiteX26" fmla="*/ 332148 w 7579019"/>
              <a:gd name="connsiteY26" fmla="*/ 4125401 h 5245070"/>
              <a:gd name="connsiteX27" fmla="*/ 244507 w 7579019"/>
              <a:gd name="connsiteY27" fmla="*/ 3965357 h 5245070"/>
              <a:gd name="connsiteX28" fmla="*/ 169567 w 7579019"/>
              <a:gd name="connsiteY28" fmla="*/ 3800233 h 5245070"/>
              <a:gd name="connsiteX29" fmla="*/ 108599 w 7579019"/>
              <a:gd name="connsiteY29" fmla="*/ 3631298 h 5245070"/>
              <a:gd name="connsiteX30" fmla="*/ 60968 w 7579019"/>
              <a:gd name="connsiteY30" fmla="*/ 3458553 h 5245070"/>
              <a:gd name="connsiteX31" fmla="*/ 27309 w 7579019"/>
              <a:gd name="connsiteY31" fmla="*/ 3283267 h 5245070"/>
              <a:gd name="connsiteX32" fmla="*/ 6986 w 7579019"/>
              <a:gd name="connsiteY32" fmla="*/ 3106711 h 5245070"/>
              <a:gd name="connsiteX33" fmla="*/ 0 w 7579019"/>
              <a:gd name="connsiteY33" fmla="*/ 2928885 h 5245070"/>
              <a:gd name="connsiteX34" fmla="*/ 6986 w 7579019"/>
              <a:gd name="connsiteY34" fmla="*/ 2751059 h 5245070"/>
              <a:gd name="connsiteX35" fmla="*/ 27309 w 7579019"/>
              <a:gd name="connsiteY35" fmla="*/ 2573868 h 5245070"/>
              <a:gd name="connsiteX36" fmla="*/ 60968 w 7579019"/>
              <a:gd name="connsiteY36" fmla="*/ 2399217 h 5245070"/>
              <a:gd name="connsiteX37" fmla="*/ 108599 w 7579019"/>
              <a:gd name="connsiteY37" fmla="*/ 2226472 h 5245070"/>
              <a:gd name="connsiteX38" fmla="*/ 169567 w 7579019"/>
              <a:gd name="connsiteY38" fmla="*/ 2056902 h 5245070"/>
              <a:gd name="connsiteX39" fmla="*/ 244507 w 7579019"/>
              <a:gd name="connsiteY39" fmla="*/ 1891778 h 5245070"/>
              <a:gd name="connsiteX40" fmla="*/ 332148 w 7579019"/>
              <a:gd name="connsiteY40" fmla="*/ 1732369 h 5245070"/>
              <a:gd name="connsiteX41" fmla="*/ 434396 w 7579019"/>
              <a:gd name="connsiteY41" fmla="*/ 1578042 h 5245070"/>
              <a:gd name="connsiteX42" fmla="*/ 549346 w 7579019"/>
              <a:gd name="connsiteY42" fmla="*/ 1430700 h 5245070"/>
              <a:gd name="connsiteX43" fmla="*/ 678267 w 7579019"/>
              <a:gd name="connsiteY43" fmla="*/ 1290980 h 5245070"/>
              <a:gd name="connsiteX44" fmla="*/ 1994378 w 7579019"/>
              <a:gd name="connsiteY44" fmla="*/ 0 h 5245070"/>
              <a:gd name="connsiteX45" fmla="*/ 4970608 w 7579019"/>
              <a:gd name="connsiteY45" fmla="*/ 0 h 5245070"/>
              <a:gd name="connsiteX0" fmla="*/ 4970608 w 7579019"/>
              <a:gd name="connsiteY0" fmla="*/ 0 h 5245070"/>
              <a:gd name="connsiteX1" fmla="*/ 7455915 w 7579019"/>
              <a:gd name="connsiteY1" fmla="*/ 15342 h 5245070"/>
              <a:gd name="connsiteX2" fmla="*/ 7579019 w 7579019"/>
              <a:gd name="connsiteY2" fmla="*/ 803699 h 5245070"/>
              <a:gd name="connsiteX3" fmla="*/ 7447286 w 7579019"/>
              <a:gd name="connsiteY3" fmla="*/ 940392 h 5245070"/>
              <a:gd name="connsiteX4" fmla="*/ 3954018 w 7579019"/>
              <a:gd name="connsiteY4" fmla="*/ 4566791 h 5245070"/>
              <a:gd name="connsiteX5" fmla="*/ 3814300 w 7579019"/>
              <a:gd name="connsiteY5" fmla="*/ 4695715 h 5245070"/>
              <a:gd name="connsiteX6" fmla="*/ 3666961 w 7579019"/>
              <a:gd name="connsiteY6" fmla="*/ 4810666 h 5245070"/>
              <a:gd name="connsiteX7" fmla="*/ 3512637 w 7579019"/>
              <a:gd name="connsiteY7" fmla="*/ 4912281 h 5245070"/>
              <a:gd name="connsiteX8" fmla="*/ 3353231 w 7579019"/>
              <a:gd name="connsiteY8" fmla="*/ 5000559 h 5245070"/>
              <a:gd name="connsiteX9" fmla="*/ 3188110 w 7579019"/>
              <a:gd name="connsiteY9" fmla="*/ 5075500 h 5245070"/>
              <a:gd name="connsiteX10" fmla="*/ 3018543 w 7579019"/>
              <a:gd name="connsiteY10" fmla="*/ 5136469 h 5245070"/>
              <a:gd name="connsiteX11" fmla="*/ 2845801 w 7579019"/>
              <a:gd name="connsiteY11" fmla="*/ 5184101 h 5245070"/>
              <a:gd name="connsiteX12" fmla="*/ 2670518 w 7579019"/>
              <a:gd name="connsiteY12" fmla="*/ 5217761 h 5245070"/>
              <a:gd name="connsiteX13" fmla="*/ 2493966 w 7579019"/>
              <a:gd name="connsiteY13" fmla="*/ 5238084 h 5245070"/>
              <a:gd name="connsiteX14" fmla="*/ 2316143 w 7579019"/>
              <a:gd name="connsiteY14" fmla="*/ 5245070 h 5245070"/>
              <a:gd name="connsiteX15" fmla="*/ 2138320 w 7579019"/>
              <a:gd name="connsiteY15" fmla="*/ 5238084 h 5245070"/>
              <a:gd name="connsiteX16" fmla="*/ 1961767 w 7579019"/>
              <a:gd name="connsiteY16" fmla="*/ 5217761 h 5245070"/>
              <a:gd name="connsiteX17" fmla="*/ 1786485 w 7579019"/>
              <a:gd name="connsiteY17" fmla="*/ 5184101 h 5245070"/>
              <a:gd name="connsiteX18" fmla="*/ 1613743 w 7579019"/>
              <a:gd name="connsiteY18" fmla="*/ 5136469 h 5245070"/>
              <a:gd name="connsiteX19" fmla="*/ 1444811 w 7579019"/>
              <a:gd name="connsiteY19" fmla="*/ 5075500 h 5245070"/>
              <a:gd name="connsiteX20" fmla="*/ 1279690 w 7579019"/>
              <a:gd name="connsiteY20" fmla="*/ 5000559 h 5245070"/>
              <a:gd name="connsiteX21" fmla="*/ 1119649 w 7579019"/>
              <a:gd name="connsiteY21" fmla="*/ 4912281 h 5245070"/>
              <a:gd name="connsiteX22" fmla="*/ 965324 w 7579019"/>
              <a:gd name="connsiteY22" fmla="*/ 4810666 h 5245070"/>
              <a:gd name="connsiteX23" fmla="*/ 817985 w 7579019"/>
              <a:gd name="connsiteY23" fmla="*/ 4695715 h 5245070"/>
              <a:gd name="connsiteX24" fmla="*/ 678267 w 7579019"/>
              <a:gd name="connsiteY24" fmla="*/ 4566791 h 5245070"/>
              <a:gd name="connsiteX25" fmla="*/ 549346 w 7579019"/>
              <a:gd name="connsiteY25" fmla="*/ 4427070 h 5245070"/>
              <a:gd name="connsiteX26" fmla="*/ 434396 w 7579019"/>
              <a:gd name="connsiteY26" fmla="*/ 4279729 h 5245070"/>
              <a:gd name="connsiteX27" fmla="*/ 332148 w 7579019"/>
              <a:gd name="connsiteY27" fmla="*/ 4125401 h 5245070"/>
              <a:gd name="connsiteX28" fmla="*/ 244507 w 7579019"/>
              <a:gd name="connsiteY28" fmla="*/ 3965357 h 5245070"/>
              <a:gd name="connsiteX29" fmla="*/ 169567 w 7579019"/>
              <a:gd name="connsiteY29" fmla="*/ 3800233 h 5245070"/>
              <a:gd name="connsiteX30" fmla="*/ 108599 w 7579019"/>
              <a:gd name="connsiteY30" fmla="*/ 3631298 h 5245070"/>
              <a:gd name="connsiteX31" fmla="*/ 60968 w 7579019"/>
              <a:gd name="connsiteY31" fmla="*/ 3458553 h 5245070"/>
              <a:gd name="connsiteX32" fmla="*/ 27309 w 7579019"/>
              <a:gd name="connsiteY32" fmla="*/ 3283267 h 5245070"/>
              <a:gd name="connsiteX33" fmla="*/ 6986 w 7579019"/>
              <a:gd name="connsiteY33" fmla="*/ 3106711 h 5245070"/>
              <a:gd name="connsiteX34" fmla="*/ 0 w 7579019"/>
              <a:gd name="connsiteY34" fmla="*/ 2928885 h 5245070"/>
              <a:gd name="connsiteX35" fmla="*/ 6986 w 7579019"/>
              <a:gd name="connsiteY35" fmla="*/ 2751059 h 5245070"/>
              <a:gd name="connsiteX36" fmla="*/ 27309 w 7579019"/>
              <a:gd name="connsiteY36" fmla="*/ 2573868 h 5245070"/>
              <a:gd name="connsiteX37" fmla="*/ 60968 w 7579019"/>
              <a:gd name="connsiteY37" fmla="*/ 2399217 h 5245070"/>
              <a:gd name="connsiteX38" fmla="*/ 108599 w 7579019"/>
              <a:gd name="connsiteY38" fmla="*/ 2226472 h 5245070"/>
              <a:gd name="connsiteX39" fmla="*/ 169567 w 7579019"/>
              <a:gd name="connsiteY39" fmla="*/ 2056902 h 5245070"/>
              <a:gd name="connsiteX40" fmla="*/ 244507 w 7579019"/>
              <a:gd name="connsiteY40" fmla="*/ 1891778 h 5245070"/>
              <a:gd name="connsiteX41" fmla="*/ 332148 w 7579019"/>
              <a:gd name="connsiteY41" fmla="*/ 1732369 h 5245070"/>
              <a:gd name="connsiteX42" fmla="*/ 434396 w 7579019"/>
              <a:gd name="connsiteY42" fmla="*/ 1578042 h 5245070"/>
              <a:gd name="connsiteX43" fmla="*/ 549346 w 7579019"/>
              <a:gd name="connsiteY43" fmla="*/ 1430700 h 5245070"/>
              <a:gd name="connsiteX44" fmla="*/ 678267 w 7579019"/>
              <a:gd name="connsiteY44" fmla="*/ 1290980 h 5245070"/>
              <a:gd name="connsiteX45" fmla="*/ 1994378 w 7579019"/>
              <a:gd name="connsiteY45" fmla="*/ 0 h 5245070"/>
              <a:gd name="connsiteX46" fmla="*/ 4970608 w 7579019"/>
              <a:gd name="connsiteY46" fmla="*/ 0 h 5245070"/>
              <a:gd name="connsiteX0" fmla="*/ 4970608 w 7455915"/>
              <a:gd name="connsiteY0" fmla="*/ 0 h 5245070"/>
              <a:gd name="connsiteX1" fmla="*/ 7455915 w 7455915"/>
              <a:gd name="connsiteY1" fmla="*/ 15342 h 5245070"/>
              <a:gd name="connsiteX2" fmla="*/ 7447286 w 7455915"/>
              <a:gd name="connsiteY2" fmla="*/ 940392 h 5245070"/>
              <a:gd name="connsiteX3" fmla="*/ 3954018 w 7455915"/>
              <a:gd name="connsiteY3" fmla="*/ 4566791 h 5245070"/>
              <a:gd name="connsiteX4" fmla="*/ 3814300 w 7455915"/>
              <a:gd name="connsiteY4" fmla="*/ 4695715 h 5245070"/>
              <a:gd name="connsiteX5" fmla="*/ 3666961 w 7455915"/>
              <a:gd name="connsiteY5" fmla="*/ 4810666 h 5245070"/>
              <a:gd name="connsiteX6" fmla="*/ 3512637 w 7455915"/>
              <a:gd name="connsiteY6" fmla="*/ 4912281 h 5245070"/>
              <a:gd name="connsiteX7" fmla="*/ 3353231 w 7455915"/>
              <a:gd name="connsiteY7" fmla="*/ 5000559 h 5245070"/>
              <a:gd name="connsiteX8" fmla="*/ 3188110 w 7455915"/>
              <a:gd name="connsiteY8" fmla="*/ 5075500 h 5245070"/>
              <a:gd name="connsiteX9" fmla="*/ 3018543 w 7455915"/>
              <a:gd name="connsiteY9" fmla="*/ 5136469 h 5245070"/>
              <a:gd name="connsiteX10" fmla="*/ 2845801 w 7455915"/>
              <a:gd name="connsiteY10" fmla="*/ 5184101 h 5245070"/>
              <a:gd name="connsiteX11" fmla="*/ 2670518 w 7455915"/>
              <a:gd name="connsiteY11" fmla="*/ 5217761 h 5245070"/>
              <a:gd name="connsiteX12" fmla="*/ 2493966 w 7455915"/>
              <a:gd name="connsiteY12" fmla="*/ 5238084 h 5245070"/>
              <a:gd name="connsiteX13" fmla="*/ 2316143 w 7455915"/>
              <a:gd name="connsiteY13" fmla="*/ 5245070 h 5245070"/>
              <a:gd name="connsiteX14" fmla="*/ 2138320 w 7455915"/>
              <a:gd name="connsiteY14" fmla="*/ 5238084 h 5245070"/>
              <a:gd name="connsiteX15" fmla="*/ 1961767 w 7455915"/>
              <a:gd name="connsiteY15" fmla="*/ 5217761 h 5245070"/>
              <a:gd name="connsiteX16" fmla="*/ 1786485 w 7455915"/>
              <a:gd name="connsiteY16" fmla="*/ 5184101 h 5245070"/>
              <a:gd name="connsiteX17" fmla="*/ 1613743 w 7455915"/>
              <a:gd name="connsiteY17" fmla="*/ 5136469 h 5245070"/>
              <a:gd name="connsiteX18" fmla="*/ 1444811 w 7455915"/>
              <a:gd name="connsiteY18" fmla="*/ 5075500 h 5245070"/>
              <a:gd name="connsiteX19" fmla="*/ 1279690 w 7455915"/>
              <a:gd name="connsiteY19" fmla="*/ 5000559 h 5245070"/>
              <a:gd name="connsiteX20" fmla="*/ 1119649 w 7455915"/>
              <a:gd name="connsiteY20" fmla="*/ 4912281 h 5245070"/>
              <a:gd name="connsiteX21" fmla="*/ 965324 w 7455915"/>
              <a:gd name="connsiteY21" fmla="*/ 4810666 h 5245070"/>
              <a:gd name="connsiteX22" fmla="*/ 817985 w 7455915"/>
              <a:gd name="connsiteY22" fmla="*/ 4695715 h 5245070"/>
              <a:gd name="connsiteX23" fmla="*/ 678267 w 7455915"/>
              <a:gd name="connsiteY23" fmla="*/ 4566791 h 5245070"/>
              <a:gd name="connsiteX24" fmla="*/ 549346 w 7455915"/>
              <a:gd name="connsiteY24" fmla="*/ 4427070 h 5245070"/>
              <a:gd name="connsiteX25" fmla="*/ 434396 w 7455915"/>
              <a:gd name="connsiteY25" fmla="*/ 4279729 h 5245070"/>
              <a:gd name="connsiteX26" fmla="*/ 332148 w 7455915"/>
              <a:gd name="connsiteY26" fmla="*/ 4125401 h 5245070"/>
              <a:gd name="connsiteX27" fmla="*/ 244507 w 7455915"/>
              <a:gd name="connsiteY27" fmla="*/ 3965357 h 5245070"/>
              <a:gd name="connsiteX28" fmla="*/ 169567 w 7455915"/>
              <a:gd name="connsiteY28" fmla="*/ 3800233 h 5245070"/>
              <a:gd name="connsiteX29" fmla="*/ 108599 w 7455915"/>
              <a:gd name="connsiteY29" fmla="*/ 3631298 h 5245070"/>
              <a:gd name="connsiteX30" fmla="*/ 60968 w 7455915"/>
              <a:gd name="connsiteY30" fmla="*/ 3458553 h 5245070"/>
              <a:gd name="connsiteX31" fmla="*/ 27309 w 7455915"/>
              <a:gd name="connsiteY31" fmla="*/ 3283267 h 5245070"/>
              <a:gd name="connsiteX32" fmla="*/ 6986 w 7455915"/>
              <a:gd name="connsiteY32" fmla="*/ 3106711 h 5245070"/>
              <a:gd name="connsiteX33" fmla="*/ 0 w 7455915"/>
              <a:gd name="connsiteY33" fmla="*/ 2928885 h 5245070"/>
              <a:gd name="connsiteX34" fmla="*/ 6986 w 7455915"/>
              <a:gd name="connsiteY34" fmla="*/ 2751059 h 5245070"/>
              <a:gd name="connsiteX35" fmla="*/ 27309 w 7455915"/>
              <a:gd name="connsiteY35" fmla="*/ 2573868 h 5245070"/>
              <a:gd name="connsiteX36" fmla="*/ 60968 w 7455915"/>
              <a:gd name="connsiteY36" fmla="*/ 2399217 h 5245070"/>
              <a:gd name="connsiteX37" fmla="*/ 108599 w 7455915"/>
              <a:gd name="connsiteY37" fmla="*/ 2226472 h 5245070"/>
              <a:gd name="connsiteX38" fmla="*/ 169567 w 7455915"/>
              <a:gd name="connsiteY38" fmla="*/ 2056902 h 5245070"/>
              <a:gd name="connsiteX39" fmla="*/ 244507 w 7455915"/>
              <a:gd name="connsiteY39" fmla="*/ 1891778 h 5245070"/>
              <a:gd name="connsiteX40" fmla="*/ 332148 w 7455915"/>
              <a:gd name="connsiteY40" fmla="*/ 1732369 h 5245070"/>
              <a:gd name="connsiteX41" fmla="*/ 434396 w 7455915"/>
              <a:gd name="connsiteY41" fmla="*/ 1578042 h 5245070"/>
              <a:gd name="connsiteX42" fmla="*/ 549346 w 7455915"/>
              <a:gd name="connsiteY42" fmla="*/ 1430700 h 5245070"/>
              <a:gd name="connsiteX43" fmla="*/ 678267 w 7455915"/>
              <a:gd name="connsiteY43" fmla="*/ 1290980 h 5245070"/>
              <a:gd name="connsiteX44" fmla="*/ 1994378 w 7455915"/>
              <a:gd name="connsiteY44" fmla="*/ 0 h 5245070"/>
              <a:gd name="connsiteX45" fmla="*/ 4970608 w 7455915"/>
              <a:gd name="connsiteY45" fmla="*/ 0 h 5245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455915" h="5245070">
                <a:moveTo>
                  <a:pt x="4970608" y="0"/>
                </a:moveTo>
                <a:lnTo>
                  <a:pt x="7455915" y="15342"/>
                </a:lnTo>
                <a:cubicBezTo>
                  <a:pt x="7453039" y="323692"/>
                  <a:pt x="7450162" y="632042"/>
                  <a:pt x="7447286" y="940392"/>
                </a:cubicBezTo>
                <a:lnTo>
                  <a:pt x="3954018" y="4566791"/>
                </a:lnTo>
                <a:lnTo>
                  <a:pt x="3814300" y="4695715"/>
                </a:lnTo>
                <a:lnTo>
                  <a:pt x="3666961" y="4810666"/>
                </a:lnTo>
                <a:lnTo>
                  <a:pt x="3512637" y="4912281"/>
                </a:lnTo>
                <a:lnTo>
                  <a:pt x="3353231" y="5000559"/>
                </a:lnTo>
                <a:lnTo>
                  <a:pt x="3188110" y="5075500"/>
                </a:lnTo>
                <a:lnTo>
                  <a:pt x="3018543" y="5136469"/>
                </a:lnTo>
                <a:lnTo>
                  <a:pt x="2845801" y="5184101"/>
                </a:lnTo>
                <a:lnTo>
                  <a:pt x="2670518" y="5217761"/>
                </a:lnTo>
                <a:lnTo>
                  <a:pt x="2493966" y="5238084"/>
                </a:lnTo>
                <a:lnTo>
                  <a:pt x="2316143" y="5245070"/>
                </a:lnTo>
                <a:lnTo>
                  <a:pt x="2138320" y="5238084"/>
                </a:lnTo>
                <a:lnTo>
                  <a:pt x="1961767" y="5217761"/>
                </a:lnTo>
                <a:lnTo>
                  <a:pt x="1786485" y="5184101"/>
                </a:lnTo>
                <a:lnTo>
                  <a:pt x="1613743" y="5136469"/>
                </a:lnTo>
                <a:lnTo>
                  <a:pt x="1444811" y="5075500"/>
                </a:lnTo>
                <a:lnTo>
                  <a:pt x="1279690" y="5000559"/>
                </a:lnTo>
                <a:lnTo>
                  <a:pt x="1119649" y="4912281"/>
                </a:lnTo>
                <a:lnTo>
                  <a:pt x="965324" y="4810666"/>
                </a:lnTo>
                <a:lnTo>
                  <a:pt x="817985" y="4695715"/>
                </a:lnTo>
                <a:lnTo>
                  <a:pt x="678267" y="4566791"/>
                </a:lnTo>
                <a:lnTo>
                  <a:pt x="549346" y="4427070"/>
                </a:lnTo>
                <a:lnTo>
                  <a:pt x="434396" y="4279729"/>
                </a:lnTo>
                <a:lnTo>
                  <a:pt x="332148" y="4125401"/>
                </a:lnTo>
                <a:lnTo>
                  <a:pt x="244507" y="3965357"/>
                </a:lnTo>
                <a:lnTo>
                  <a:pt x="169567" y="3800233"/>
                </a:lnTo>
                <a:lnTo>
                  <a:pt x="108599" y="3631298"/>
                </a:lnTo>
                <a:lnTo>
                  <a:pt x="60968" y="3458553"/>
                </a:lnTo>
                <a:lnTo>
                  <a:pt x="27309" y="3283267"/>
                </a:lnTo>
                <a:lnTo>
                  <a:pt x="6986" y="3106711"/>
                </a:lnTo>
                <a:lnTo>
                  <a:pt x="0" y="2928885"/>
                </a:lnTo>
                <a:lnTo>
                  <a:pt x="6986" y="2751059"/>
                </a:lnTo>
                <a:lnTo>
                  <a:pt x="27309" y="2573868"/>
                </a:lnTo>
                <a:lnTo>
                  <a:pt x="60968" y="2399217"/>
                </a:lnTo>
                <a:lnTo>
                  <a:pt x="108599" y="2226472"/>
                </a:lnTo>
                <a:lnTo>
                  <a:pt x="169567" y="2056902"/>
                </a:lnTo>
                <a:lnTo>
                  <a:pt x="244507" y="1891778"/>
                </a:lnTo>
                <a:lnTo>
                  <a:pt x="332148" y="1732369"/>
                </a:lnTo>
                <a:lnTo>
                  <a:pt x="434396" y="1578042"/>
                </a:lnTo>
                <a:lnTo>
                  <a:pt x="549346" y="1430700"/>
                </a:lnTo>
                <a:lnTo>
                  <a:pt x="678267" y="1290980"/>
                </a:lnTo>
                <a:lnTo>
                  <a:pt x="1994378" y="0"/>
                </a:lnTo>
                <a:lnTo>
                  <a:pt x="4970608" y="0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64F08CF-F38B-4C28-9990-F94C355986F3}"/>
              </a:ext>
            </a:extLst>
          </p:cNvPr>
          <p:cNvSpPr txBox="1"/>
          <p:nvPr userDrawn="1"/>
        </p:nvSpPr>
        <p:spPr>
          <a:xfrm>
            <a:off x="11894073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 err="1">
              <a:solidFill>
                <a:schemeClr val="bg1"/>
              </a:solidFill>
            </a:endParaRPr>
          </a:p>
        </p:txBody>
      </p:sp>
      <p:sp>
        <p:nvSpPr>
          <p:cNvPr id="12" name="Espace réservé du pied de page 2">
            <a:extLst>
              <a:ext uri="{FF2B5EF4-FFF2-40B4-BE49-F238E27FC236}">
                <a16:creationId xmlns:a16="http://schemas.microsoft.com/office/drawing/2014/main" id="{91FD58D2-59CE-45DD-8C1C-7CEE9837A03B}"/>
              </a:ext>
            </a:extLst>
          </p:cNvPr>
          <p:cNvSpPr txBox="1">
            <a:spLocks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</a:rPr>
              <a:t>COPYRIGHT © 2024 - ATEMPO - ALL RIGHTS RESERVED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A324619-ECE1-22D4-AFAF-C91FA2382554}"/>
              </a:ext>
            </a:extLst>
          </p:cNvPr>
          <p:cNvSpPr txBox="1"/>
          <p:nvPr userDrawn="1"/>
        </p:nvSpPr>
        <p:spPr>
          <a:xfrm>
            <a:off x="10913893" y="370559"/>
            <a:ext cx="844582" cy="430887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fr-FR" sz="1400" b="1" err="1">
                <a:solidFill>
                  <a:srgbClr val="FF0000"/>
                </a:solidFill>
              </a:rPr>
              <a:t>Internal</a:t>
            </a:r>
            <a:r>
              <a:rPr lang="fr-FR" sz="1400" b="1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1400" b="1" err="1">
                <a:solidFill>
                  <a:srgbClr val="FF0000"/>
                </a:solidFill>
              </a:rPr>
              <a:t>Only</a:t>
            </a:r>
            <a:endParaRPr lang="fr-FR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5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Visuel ov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3192" y="260648"/>
            <a:ext cx="7920000" cy="43088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ACC4EB7-8AF1-4A07-B691-3D693FFBA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3" y="1520825"/>
            <a:ext cx="6265403" cy="46450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E700C63B-7B7D-4490-94AA-D74A62ED50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3192" y="729185"/>
            <a:ext cx="7920000" cy="369332"/>
          </a:xfrm>
        </p:spPr>
        <p:txBody>
          <a:bodyPr/>
          <a:lstStyle>
            <a:lvl1pPr algn="l"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0582D498-A855-435A-AC44-43D7FB12060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494784" y="1"/>
            <a:ext cx="4697216" cy="6165850"/>
          </a:xfrm>
          <a:custGeom>
            <a:avLst/>
            <a:gdLst>
              <a:gd name="connsiteX0" fmla="*/ 3217324 w 4940300"/>
              <a:gd name="connsiteY0" fmla="*/ 0 h 6484937"/>
              <a:gd name="connsiteX1" fmla="*/ 4940300 w 4940300"/>
              <a:gd name="connsiteY1" fmla="*/ 0 h 6484937"/>
              <a:gd name="connsiteX2" fmla="*/ 4940300 w 4940300"/>
              <a:gd name="connsiteY2" fmla="*/ 4820358 h 6484937"/>
              <a:gd name="connsiteX3" fmla="*/ 3954018 w 4940300"/>
              <a:gd name="connsiteY3" fmla="*/ 5806658 h 6484937"/>
              <a:gd name="connsiteX4" fmla="*/ 3814300 w 4940300"/>
              <a:gd name="connsiteY4" fmla="*/ 5935582 h 6484937"/>
              <a:gd name="connsiteX5" fmla="*/ 3666961 w 4940300"/>
              <a:gd name="connsiteY5" fmla="*/ 6050533 h 6484937"/>
              <a:gd name="connsiteX6" fmla="*/ 3512637 w 4940300"/>
              <a:gd name="connsiteY6" fmla="*/ 6152148 h 6484937"/>
              <a:gd name="connsiteX7" fmla="*/ 3353231 w 4940300"/>
              <a:gd name="connsiteY7" fmla="*/ 6240426 h 6484937"/>
              <a:gd name="connsiteX8" fmla="*/ 3188110 w 4940300"/>
              <a:gd name="connsiteY8" fmla="*/ 6315367 h 6484937"/>
              <a:gd name="connsiteX9" fmla="*/ 3018543 w 4940300"/>
              <a:gd name="connsiteY9" fmla="*/ 6376336 h 6484937"/>
              <a:gd name="connsiteX10" fmla="*/ 2845801 w 4940300"/>
              <a:gd name="connsiteY10" fmla="*/ 6423968 h 6484937"/>
              <a:gd name="connsiteX11" fmla="*/ 2670518 w 4940300"/>
              <a:gd name="connsiteY11" fmla="*/ 6457628 h 6484937"/>
              <a:gd name="connsiteX12" fmla="*/ 2493966 w 4940300"/>
              <a:gd name="connsiteY12" fmla="*/ 6477951 h 6484937"/>
              <a:gd name="connsiteX13" fmla="*/ 2316143 w 4940300"/>
              <a:gd name="connsiteY13" fmla="*/ 6484937 h 6484937"/>
              <a:gd name="connsiteX14" fmla="*/ 2138320 w 4940300"/>
              <a:gd name="connsiteY14" fmla="*/ 6477951 h 6484937"/>
              <a:gd name="connsiteX15" fmla="*/ 1961767 w 4940300"/>
              <a:gd name="connsiteY15" fmla="*/ 6457628 h 6484937"/>
              <a:gd name="connsiteX16" fmla="*/ 1786485 w 4940300"/>
              <a:gd name="connsiteY16" fmla="*/ 6423968 h 6484937"/>
              <a:gd name="connsiteX17" fmla="*/ 1613743 w 4940300"/>
              <a:gd name="connsiteY17" fmla="*/ 6376336 h 6484937"/>
              <a:gd name="connsiteX18" fmla="*/ 1444811 w 4940300"/>
              <a:gd name="connsiteY18" fmla="*/ 6315367 h 6484937"/>
              <a:gd name="connsiteX19" fmla="*/ 1279690 w 4940300"/>
              <a:gd name="connsiteY19" fmla="*/ 6240426 h 6484937"/>
              <a:gd name="connsiteX20" fmla="*/ 1119649 w 4940300"/>
              <a:gd name="connsiteY20" fmla="*/ 6152148 h 6484937"/>
              <a:gd name="connsiteX21" fmla="*/ 965324 w 4940300"/>
              <a:gd name="connsiteY21" fmla="*/ 6050533 h 6484937"/>
              <a:gd name="connsiteX22" fmla="*/ 817985 w 4940300"/>
              <a:gd name="connsiteY22" fmla="*/ 5935582 h 6484937"/>
              <a:gd name="connsiteX23" fmla="*/ 678267 w 4940300"/>
              <a:gd name="connsiteY23" fmla="*/ 5806658 h 6484937"/>
              <a:gd name="connsiteX24" fmla="*/ 549346 w 4940300"/>
              <a:gd name="connsiteY24" fmla="*/ 5666937 h 6484937"/>
              <a:gd name="connsiteX25" fmla="*/ 434396 w 4940300"/>
              <a:gd name="connsiteY25" fmla="*/ 5519596 h 6484937"/>
              <a:gd name="connsiteX26" fmla="*/ 332148 w 4940300"/>
              <a:gd name="connsiteY26" fmla="*/ 5365268 h 6484937"/>
              <a:gd name="connsiteX27" fmla="*/ 244507 w 4940300"/>
              <a:gd name="connsiteY27" fmla="*/ 5205224 h 6484937"/>
              <a:gd name="connsiteX28" fmla="*/ 169567 w 4940300"/>
              <a:gd name="connsiteY28" fmla="*/ 5040100 h 6484937"/>
              <a:gd name="connsiteX29" fmla="*/ 108599 w 4940300"/>
              <a:gd name="connsiteY29" fmla="*/ 4871165 h 6484937"/>
              <a:gd name="connsiteX30" fmla="*/ 60968 w 4940300"/>
              <a:gd name="connsiteY30" fmla="*/ 4698420 h 6484937"/>
              <a:gd name="connsiteX31" fmla="*/ 27309 w 4940300"/>
              <a:gd name="connsiteY31" fmla="*/ 4523134 h 6484937"/>
              <a:gd name="connsiteX32" fmla="*/ 6986 w 4940300"/>
              <a:gd name="connsiteY32" fmla="*/ 4346578 h 6484937"/>
              <a:gd name="connsiteX33" fmla="*/ 0 w 4940300"/>
              <a:gd name="connsiteY33" fmla="*/ 4168752 h 6484937"/>
              <a:gd name="connsiteX34" fmla="*/ 6986 w 4940300"/>
              <a:gd name="connsiteY34" fmla="*/ 3990926 h 6484937"/>
              <a:gd name="connsiteX35" fmla="*/ 27309 w 4940300"/>
              <a:gd name="connsiteY35" fmla="*/ 3813735 h 6484937"/>
              <a:gd name="connsiteX36" fmla="*/ 60968 w 4940300"/>
              <a:gd name="connsiteY36" fmla="*/ 3639084 h 6484937"/>
              <a:gd name="connsiteX37" fmla="*/ 108599 w 4940300"/>
              <a:gd name="connsiteY37" fmla="*/ 3466339 h 6484937"/>
              <a:gd name="connsiteX38" fmla="*/ 169567 w 4940300"/>
              <a:gd name="connsiteY38" fmla="*/ 3296769 h 6484937"/>
              <a:gd name="connsiteX39" fmla="*/ 244507 w 4940300"/>
              <a:gd name="connsiteY39" fmla="*/ 3131645 h 6484937"/>
              <a:gd name="connsiteX40" fmla="*/ 332148 w 4940300"/>
              <a:gd name="connsiteY40" fmla="*/ 2972236 h 6484937"/>
              <a:gd name="connsiteX41" fmla="*/ 434396 w 4940300"/>
              <a:gd name="connsiteY41" fmla="*/ 2817909 h 6484937"/>
              <a:gd name="connsiteX42" fmla="*/ 549346 w 4940300"/>
              <a:gd name="connsiteY42" fmla="*/ 2670567 h 6484937"/>
              <a:gd name="connsiteX43" fmla="*/ 678267 w 4940300"/>
              <a:gd name="connsiteY43" fmla="*/ 2530847 h 6484937"/>
              <a:gd name="connsiteX44" fmla="*/ 3108725 w 4940300"/>
              <a:gd name="connsiteY44" fmla="*/ 100345 h 648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940300" h="6484937">
                <a:moveTo>
                  <a:pt x="3217324" y="0"/>
                </a:moveTo>
                <a:lnTo>
                  <a:pt x="4940300" y="0"/>
                </a:lnTo>
                <a:lnTo>
                  <a:pt x="4940300" y="4820358"/>
                </a:lnTo>
                <a:lnTo>
                  <a:pt x="3954018" y="5806658"/>
                </a:lnTo>
                <a:lnTo>
                  <a:pt x="3814300" y="5935582"/>
                </a:lnTo>
                <a:lnTo>
                  <a:pt x="3666961" y="6050533"/>
                </a:lnTo>
                <a:lnTo>
                  <a:pt x="3512637" y="6152148"/>
                </a:lnTo>
                <a:lnTo>
                  <a:pt x="3353231" y="6240426"/>
                </a:lnTo>
                <a:lnTo>
                  <a:pt x="3188110" y="6315367"/>
                </a:lnTo>
                <a:lnTo>
                  <a:pt x="3018543" y="6376336"/>
                </a:lnTo>
                <a:lnTo>
                  <a:pt x="2845801" y="6423968"/>
                </a:lnTo>
                <a:lnTo>
                  <a:pt x="2670518" y="6457628"/>
                </a:lnTo>
                <a:lnTo>
                  <a:pt x="2493966" y="6477951"/>
                </a:lnTo>
                <a:lnTo>
                  <a:pt x="2316143" y="6484937"/>
                </a:lnTo>
                <a:lnTo>
                  <a:pt x="2138320" y="6477951"/>
                </a:lnTo>
                <a:lnTo>
                  <a:pt x="1961767" y="6457628"/>
                </a:lnTo>
                <a:lnTo>
                  <a:pt x="1786485" y="6423968"/>
                </a:lnTo>
                <a:lnTo>
                  <a:pt x="1613743" y="6376336"/>
                </a:lnTo>
                <a:lnTo>
                  <a:pt x="1444811" y="6315367"/>
                </a:lnTo>
                <a:lnTo>
                  <a:pt x="1279690" y="6240426"/>
                </a:lnTo>
                <a:lnTo>
                  <a:pt x="1119649" y="6152148"/>
                </a:lnTo>
                <a:lnTo>
                  <a:pt x="965324" y="6050533"/>
                </a:lnTo>
                <a:lnTo>
                  <a:pt x="817985" y="5935582"/>
                </a:lnTo>
                <a:lnTo>
                  <a:pt x="678267" y="5806658"/>
                </a:lnTo>
                <a:lnTo>
                  <a:pt x="549346" y="5666937"/>
                </a:lnTo>
                <a:lnTo>
                  <a:pt x="434396" y="5519596"/>
                </a:lnTo>
                <a:lnTo>
                  <a:pt x="332148" y="5365268"/>
                </a:lnTo>
                <a:lnTo>
                  <a:pt x="244507" y="5205224"/>
                </a:lnTo>
                <a:lnTo>
                  <a:pt x="169567" y="5040100"/>
                </a:lnTo>
                <a:lnTo>
                  <a:pt x="108599" y="4871165"/>
                </a:lnTo>
                <a:lnTo>
                  <a:pt x="60968" y="4698420"/>
                </a:lnTo>
                <a:lnTo>
                  <a:pt x="27309" y="4523134"/>
                </a:lnTo>
                <a:lnTo>
                  <a:pt x="6986" y="4346578"/>
                </a:lnTo>
                <a:lnTo>
                  <a:pt x="0" y="4168752"/>
                </a:lnTo>
                <a:lnTo>
                  <a:pt x="6986" y="3990926"/>
                </a:lnTo>
                <a:lnTo>
                  <a:pt x="27309" y="3813735"/>
                </a:lnTo>
                <a:lnTo>
                  <a:pt x="60968" y="3639084"/>
                </a:lnTo>
                <a:lnTo>
                  <a:pt x="108599" y="3466339"/>
                </a:lnTo>
                <a:lnTo>
                  <a:pt x="169567" y="3296769"/>
                </a:lnTo>
                <a:lnTo>
                  <a:pt x="244507" y="3131645"/>
                </a:lnTo>
                <a:lnTo>
                  <a:pt x="332148" y="2972236"/>
                </a:lnTo>
                <a:lnTo>
                  <a:pt x="434396" y="2817909"/>
                </a:lnTo>
                <a:lnTo>
                  <a:pt x="549346" y="2670567"/>
                </a:lnTo>
                <a:lnTo>
                  <a:pt x="678267" y="2530847"/>
                </a:lnTo>
                <a:lnTo>
                  <a:pt x="3108725" y="100345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B4FB077-91F1-2251-FBE0-EBF9817DA4BB}"/>
              </a:ext>
            </a:extLst>
          </p:cNvPr>
          <p:cNvSpPr txBox="1"/>
          <p:nvPr userDrawn="1"/>
        </p:nvSpPr>
        <p:spPr>
          <a:xfrm>
            <a:off x="10913893" y="370559"/>
            <a:ext cx="844582" cy="430887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fr-FR" sz="1400" b="1" err="1">
                <a:solidFill>
                  <a:srgbClr val="FF0000"/>
                </a:solidFill>
              </a:rPr>
              <a:t>Internal</a:t>
            </a:r>
            <a:r>
              <a:rPr lang="fr-FR" sz="1400" b="1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1400" b="1" err="1">
                <a:solidFill>
                  <a:srgbClr val="FF0000"/>
                </a:solidFill>
              </a:rPr>
              <a:t>Only</a:t>
            </a:r>
            <a:endParaRPr lang="fr-FR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5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rond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3191" y="260648"/>
            <a:ext cx="10089021" cy="43088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ACC4EB7-8AF1-4A07-B691-3D693FFBA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5611" y="1268760"/>
            <a:ext cx="7116602" cy="486005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E700C63B-7B7D-4490-94AA-D74A62ED50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3191" y="729185"/>
            <a:ext cx="10089021" cy="369332"/>
          </a:xfrm>
        </p:spPr>
        <p:txBody>
          <a:bodyPr/>
          <a:lstStyle>
            <a:lvl1pPr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BF68A57-F5AE-44CE-9375-EA09655F7A95}"/>
              </a:ext>
            </a:extLst>
          </p:cNvPr>
          <p:cNvCxnSpPr>
            <a:cxnSpLocks/>
          </p:cNvCxnSpPr>
          <p:nvPr userDrawn="1"/>
        </p:nvCxnSpPr>
        <p:spPr>
          <a:xfrm flipV="1">
            <a:off x="623392" y="5193196"/>
            <a:ext cx="792088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D46B731-D1ED-4797-9976-A8D14915E40C}"/>
              </a:ext>
            </a:extLst>
          </p:cNvPr>
          <p:cNvCxnSpPr>
            <a:cxnSpLocks/>
          </p:cNvCxnSpPr>
          <p:nvPr userDrawn="1"/>
        </p:nvCxnSpPr>
        <p:spPr>
          <a:xfrm flipV="1">
            <a:off x="2829421" y="1916832"/>
            <a:ext cx="839788" cy="828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91F508F-5B96-4D89-AFCA-BF8A78AD97F1}"/>
              </a:ext>
            </a:extLst>
          </p:cNvPr>
          <p:cNvCxnSpPr>
            <a:cxnSpLocks/>
          </p:cNvCxnSpPr>
          <p:nvPr userDrawn="1"/>
        </p:nvCxnSpPr>
        <p:spPr>
          <a:xfrm flipV="1">
            <a:off x="2429502" y="2047340"/>
            <a:ext cx="399919" cy="413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pour une image  11">
            <a:extLst>
              <a:ext uri="{FF2B5EF4-FFF2-40B4-BE49-F238E27FC236}">
                <a16:creationId xmlns:a16="http://schemas.microsoft.com/office/drawing/2014/main" id="{37453FFE-35D5-43E0-BFEA-28C1769A716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53955" y="2204864"/>
            <a:ext cx="3312000" cy="3312000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59074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oval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3191" y="260648"/>
            <a:ext cx="10089021" cy="43088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ACC4EB7-8AF1-4A07-B691-3D693FFBA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5611" y="1268760"/>
            <a:ext cx="7116602" cy="486005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B2BB583D-C9F4-4B7F-BD1A-C84A63E9F9E9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0" y="1268760"/>
            <a:ext cx="3741969" cy="5589240"/>
          </a:xfrm>
          <a:custGeom>
            <a:avLst/>
            <a:gdLst>
              <a:gd name="connsiteX0" fmla="*/ 2454470 w 3983037"/>
              <a:gd name="connsiteY0" fmla="*/ 0 h 5949315"/>
              <a:gd name="connsiteX1" fmla="*/ 2571320 w 3983037"/>
              <a:gd name="connsiteY1" fmla="*/ 4446 h 5949315"/>
              <a:gd name="connsiteX2" fmla="*/ 2688169 w 3983037"/>
              <a:gd name="connsiteY2" fmla="*/ 17782 h 5949315"/>
              <a:gd name="connsiteX3" fmla="*/ 2803748 w 3983037"/>
              <a:gd name="connsiteY3" fmla="*/ 40009 h 5949315"/>
              <a:gd name="connsiteX4" fmla="*/ 2918057 w 3983037"/>
              <a:gd name="connsiteY4" fmla="*/ 71763 h 5949315"/>
              <a:gd name="connsiteX5" fmla="*/ 3029826 w 3983037"/>
              <a:gd name="connsiteY5" fmla="*/ 111772 h 5949315"/>
              <a:gd name="connsiteX6" fmla="*/ 3138420 w 3983037"/>
              <a:gd name="connsiteY6" fmla="*/ 161307 h 5949315"/>
              <a:gd name="connsiteX7" fmla="*/ 3243838 w 3983037"/>
              <a:gd name="connsiteY7" fmla="*/ 219098 h 5949315"/>
              <a:gd name="connsiteX8" fmla="*/ 3346081 w 3983037"/>
              <a:gd name="connsiteY8" fmla="*/ 286416 h 5949315"/>
              <a:gd name="connsiteX9" fmla="*/ 3443244 w 3983037"/>
              <a:gd name="connsiteY9" fmla="*/ 362624 h 5949315"/>
              <a:gd name="connsiteX10" fmla="*/ 3535326 w 3983037"/>
              <a:gd name="connsiteY10" fmla="*/ 447723 h 5949315"/>
              <a:gd name="connsiteX11" fmla="*/ 3620423 w 3983037"/>
              <a:gd name="connsiteY11" fmla="*/ 539808 h 5949315"/>
              <a:gd name="connsiteX12" fmla="*/ 3696629 w 3983037"/>
              <a:gd name="connsiteY12" fmla="*/ 637608 h 5949315"/>
              <a:gd name="connsiteX13" fmla="*/ 3763945 w 3983037"/>
              <a:gd name="connsiteY13" fmla="*/ 739219 h 5949315"/>
              <a:gd name="connsiteX14" fmla="*/ 3821734 w 3983037"/>
              <a:gd name="connsiteY14" fmla="*/ 844640 h 5949315"/>
              <a:gd name="connsiteX15" fmla="*/ 3871268 w 3983037"/>
              <a:gd name="connsiteY15" fmla="*/ 953872 h 5949315"/>
              <a:gd name="connsiteX16" fmla="*/ 3911276 w 3983037"/>
              <a:gd name="connsiteY16" fmla="*/ 1065644 h 5949315"/>
              <a:gd name="connsiteX17" fmla="*/ 3943029 w 3983037"/>
              <a:gd name="connsiteY17" fmla="*/ 1179321 h 5949315"/>
              <a:gd name="connsiteX18" fmla="*/ 3965256 w 3983037"/>
              <a:gd name="connsiteY18" fmla="*/ 1294903 h 5949315"/>
              <a:gd name="connsiteX19" fmla="*/ 3978592 w 3983037"/>
              <a:gd name="connsiteY19" fmla="*/ 1411756 h 5949315"/>
              <a:gd name="connsiteX20" fmla="*/ 3983037 w 3983037"/>
              <a:gd name="connsiteY20" fmla="*/ 1529243 h 5949315"/>
              <a:gd name="connsiteX21" fmla="*/ 3978592 w 3983037"/>
              <a:gd name="connsiteY21" fmla="*/ 1646096 h 5949315"/>
              <a:gd name="connsiteX22" fmla="*/ 3965256 w 3983037"/>
              <a:gd name="connsiteY22" fmla="*/ 1762948 h 5949315"/>
              <a:gd name="connsiteX23" fmla="*/ 3943029 w 3983037"/>
              <a:gd name="connsiteY23" fmla="*/ 1878531 h 5949315"/>
              <a:gd name="connsiteX24" fmla="*/ 3911276 w 3983037"/>
              <a:gd name="connsiteY24" fmla="*/ 1992843 h 5949315"/>
              <a:gd name="connsiteX25" fmla="*/ 3871268 w 3983037"/>
              <a:gd name="connsiteY25" fmla="*/ 2104615 h 5949315"/>
              <a:gd name="connsiteX26" fmla="*/ 3821734 w 3983037"/>
              <a:gd name="connsiteY26" fmla="*/ 2213211 h 5949315"/>
              <a:gd name="connsiteX27" fmla="*/ 3763945 w 3983037"/>
              <a:gd name="connsiteY27" fmla="*/ 2318633 h 5949315"/>
              <a:gd name="connsiteX28" fmla="*/ 3696629 w 3983037"/>
              <a:gd name="connsiteY28" fmla="*/ 2420879 h 5949315"/>
              <a:gd name="connsiteX29" fmla="*/ 3620423 w 3983037"/>
              <a:gd name="connsiteY29" fmla="*/ 2518044 h 5949315"/>
              <a:gd name="connsiteX30" fmla="*/ 3535326 w 3983037"/>
              <a:gd name="connsiteY30" fmla="*/ 2610129 h 5949315"/>
              <a:gd name="connsiteX31" fmla="*/ 522012 w 3983037"/>
              <a:gd name="connsiteY31" fmla="*/ 5623525 h 5949315"/>
              <a:gd name="connsiteX32" fmla="*/ 429929 w 3983037"/>
              <a:gd name="connsiteY32" fmla="*/ 5708624 h 5949315"/>
              <a:gd name="connsiteX33" fmla="*/ 332132 w 3983037"/>
              <a:gd name="connsiteY33" fmla="*/ 5784833 h 5949315"/>
              <a:gd name="connsiteX34" fmla="*/ 230523 w 3983037"/>
              <a:gd name="connsiteY34" fmla="*/ 5852150 h 5949315"/>
              <a:gd name="connsiteX35" fmla="*/ 125105 w 3983037"/>
              <a:gd name="connsiteY35" fmla="*/ 5909941 h 5949315"/>
              <a:gd name="connsiteX36" fmla="*/ 38103 w 3983037"/>
              <a:gd name="connsiteY36" fmla="*/ 5949315 h 5949315"/>
              <a:gd name="connsiteX37" fmla="*/ 0 w 3983037"/>
              <a:gd name="connsiteY37" fmla="*/ 5949315 h 5949315"/>
              <a:gd name="connsiteX38" fmla="*/ 0 w 3983037"/>
              <a:gd name="connsiteY38" fmla="*/ 1820740 h 5949315"/>
              <a:gd name="connsiteX39" fmla="*/ 1372979 w 3983037"/>
              <a:gd name="connsiteY39" fmla="*/ 447723 h 5949315"/>
              <a:gd name="connsiteX40" fmla="*/ 1465062 w 3983037"/>
              <a:gd name="connsiteY40" fmla="*/ 362624 h 5949315"/>
              <a:gd name="connsiteX41" fmla="*/ 1562860 w 3983037"/>
              <a:gd name="connsiteY41" fmla="*/ 286416 h 5949315"/>
              <a:gd name="connsiteX42" fmla="*/ 1664468 w 3983037"/>
              <a:gd name="connsiteY42" fmla="*/ 219098 h 5949315"/>
              <a:gd name="connsiteX43" fmla="*/ 1769886 w 3983037"/>
              <a:gd name="connsiteY43" fmla="*/ 161307 h 5949315"/>
              <a:gd name="connsiteX44" fmla="*/ 1879115 w 3983037"/>
              <a:gd name="connsiteY44" fmla="*/ 111772 h 5949315"/>
              <a:gd name="connsiteX45" fmla="*/ 1990884 w 3983037"/>
              <a:gd name="connsiteY45" fmla="*/ 71763 h 5949315"/>
              <a:gd name="connsiteX46" fmla="*/ 2104558 w 3983037"/>
              <a:gd name="connsiteY46" fmla="*/ 40009 h 5949315"/>
              <a:gd name="connsiteX47" fmla="*/ 2220137 w 3983037"/>
              <a:gd name="connsiteY47" fmla="*/ 17782 h 5949315"/>
              <a:gd name="connsiteX48" fmla="*/ 2336986 w 3983037"/>
              <a:gd name="connsiteY48" fmla="*/ 4446 h 594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83037" h="5949315">
                <a:moveTo>
                  <a:pt x="2454470" y="0"/>
                </a:moveTo>
                <a:lnTo>
                  <a:pt x="2571320" y="4446"/>
                </a:lnTo>
                <a:lnTo>
                  <a:pt x="2688169" y="17782"/>
                </a:lnTo>
                <a:lnTo>
                  <a:pt x="2803748" y="40009"/>
                </a:lnTo>
                <a:lnTo>
                  <a:pt x="2918057" y="71763"/>
                </a:lnTo>
                <a:lnTo>
                  <a:pt x="3029826" y="111772"/>
                </a:lnTo>
                <a:lnTo>
                  <a:pt x="3138420" y="161307"/>
                </a:lnTo>
                <a:lnTo>
                  <a:pt x="3243838" y="219098"/>
                </a:lnTo>
                <a:lnTo>
                  <a:pt x="3346081" y="286416"/>
                </a:lnTo>
                <a:lnTo>
                  <a:pt x="3443244" y="362624"/>
                </a:lnTo>
                <a:lnTo>
                  <a:pt x="3535326" y="447723"/>
                </a:lnTo>
                <a:lnTo>
                  <a:pt x="3620423" y="539808"/>
                </a:lnTo>
                <a:lnTo>
                  <a:pt x="3696629" y="637608"/>
                </a:lnTo>
                <a:lnTo>
                  <a:pt x="3763945" y="739219"/>
                </a:lnTo>
                <a:lnTo>
                  <a:pt x="3821734" y="844640"/>
                </a:lnTo>
                <a:lnTo>
                  <a:pt x="3871268" y="953872"/>
                </a:lnTo>
                <a:lnTo>
                  <a:pt x="3911276" y="1065644"/>
                </a:lnTo>
                <a:lnTo>
                  <a:pt x="3943029" y="1179321"/>
                </a:lnTo>
                <a:lnTo>
                  <a:pt x="3965256" y="1294903"/>
                </a:lnTo>
                <a:lnTo>
                  <a:pt x="3978592" y="1411756"/>
                </a:lnTo>
                <a:lnTo>
                  <a:pt x="3983037" y="1529243"/>
                </a:lnTo>
                <a:lnTo>
                  <a:pt x="3978592" y="1646096"/>
                </a:lnTo>
                <a:lnTo>
                  <a:pt x="3965256" y="1762948"/>
                </a:lnTo>
                <a:lnTo>
                  <a:pt x="3943029" y="1878531"/>
                </a:lnTo>
                <a:lnTo>
                  <a:pt x="3911276" y="1992843"/>
                </a:lnTo>
                <a:lnTo>
                  <a:pt x="3871268" y="2104615"/>
                </a:lnTo>
                <a:lnTo>
                  <a:pt x="3821734" y="2213211"/>
                </a:lnTo>
                <a:lnTo>
                  <a:pt x="3763945" y="2318633"/>
                </a:lnTo>
                <a:lnTo>
                  <a:pt x="3696629" y="2420879"/>
                </a:lnTo>
                <a:lnTo>
                  <a:pt x="3620423" y="2518044"/>
                </a:lnTo>
                <a:lnTo>
                  <a:pt x="3535326" y="2610129"/>
                </a:lnTo>
                <a:lnTo>
                  <a:pt x="522012" y="5623525"/>
                </a:lnTo>
                <a:lnTo>
                  <a:pt x="429929" y="5708624"/>
                </a:lnTo>
                <a:lnTo>
                  <a:pt x="332132" y="5784833"/>
                </a:lnTo>
                <a:lnTo>
                  <a:pt x="230523" y="5852150"/>
                </a:lnTo>
                <a:lnTo>
                  <a:pt x="125105" y="5909941"/>
                </a:lnTo>
                <a:lnTo>
                  <a:pt x="38103" y="5949315"/>
                </a:lnTo>
                <a:lnTo>
                  <a:pt x="0" y="5949315"/>
                </a:lnTo>
                <a:lnTo>
                  <a:pt x="0" y="1820740"/>
                </a:lnTo>
                <a:lnTo>
                  <a:pt x="1372979" y="447723"/>
                </a:lnTo>
                <a:lnTo>
                  <a:pt x="1465062" y="362624"/>
                </a:lnTo>
                <a:lnTo>
                  <a:pt x="1562860" y="286416"/>
                </a:lnTo>
                <a:lnTo>
                  <a:pt x="1664468" y="219098"/>
                </a:lnTo>
                <a:lnTo>
                  <a:pt x="1769886" y="161307"/>
                </a:lnTo>
                <a:lnTo>
                  <a:pt x="1879115" y="111772"/>
                </a:lnTo>
                <a:lnTo>
                  <a:pt x="1990884" y="71763"/>
                </a:lnTo>
                <a:lnTo>
                  <a:pt x="2104558" y="40009"/>
                </a:lnTo>
                <a:lnTo>
                  <a:pt x="2220137" y="17782"/>
                </a:lnTo>
                <a:lnTo>
                  <a:pt x="2336986" y="4446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10718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A55482-78EC-4211-9815-BA9CDB1F9F97}"/>
              </a:ext>
            </a:extLst>
          </p:cNvPr>
          <p:cNvSpPr/>
          <p:nvPr userDrawn="1"/>
        </p:nvSpPr>
        <p:spPr>
          <a:xfrm>
            <a:off x="0" y="944723"/>
            <a:ext cx="6091200" cy="27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/>
          <p:nvPr userDrawn="1"/>
        </p:nvSpPr>
        <p:spPr>
          <a:xfrm>
            <a:off x="6100800" y="3717032"/>
            <a:ext cx="6091200" cy="27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6184" y="260648"/>
            <a:ext cx="9360000" cy="43088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A3441B6-7A18-458F-8F4B-7396AE0375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00262" y="1186333"/>
            <a:ext cx="3780000" cy="15696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C1C636E9-4E17-465C-9176-2039F9EC1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8412" y="1186333"/>
            <a:ext cx="3672000" cy="25209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48412" y="4202081"/>
            <a:ext cx="3780000" cy="15696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08262" y="4153754"/>
            <a:ext cx="3672000" cy="156966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8DD4EC6-59BE-40DF-BB2D-85DA96E4010D}"/>
              </a:ext>
            </a:extLst>
          </p:cNvPr>
          <p:cNvCxnSpPr/>
          <p:nvPr userDrawn="1"/>
        </p:nvCxnSpPr>
        <p:spPr>
          <a:xfrm>
            <a:off x="6059996" y="944723"/>
            <a:ext cx="49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7561A3-9869-4337-9C09-8FD842FD6B39}"/>
              </a:ext>
            </a:extLst>
          </p:cNvPr>
          <p:cNvGrpSpPr/>
          <p:nvPr userDrawn="1"/>
        </p:nvGrpSpPr>
        <p:grpSpPr>
          <a:xfrm>
            <a:off x="10877252" y="6255876"/>
            <a:ext cx="992518" cy="602124"/>
            <a:chOff x="10877252" y="6255876"/>
            <a:chExt cx="992518" cy="602124"/>
          </a:xfrm>
        </p:grpSpPr>
        <p:sp>
          <p:nvSpPr>
            <p:cNvPr id="14" name="Forme">
              <a:extLst>
                <a:ext uri="{FF2B5EF4-FFF2-40B4-BE49-F238E27FC236}">
                  <a16:creationId xmlns:a16="http://schemas.microsoft.com/office/drawing/2014/main" id="{39F7031A-2114-447E-A903-6533A5C27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tx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D08D307-4763-45C9-B486-E30C9B15D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EC46D9DE-D6E4-46B8-A09E-A1A650C53517}"/>
              </a:ext>
            </a:extLst>
          </p:cNvPr>
          <p:cNvSpPr>
            <a:spLocks noGrp="1" noChangeAspect="1"/>
          </p:cNvSpPr>
          <p:nvPr userDrawn="1">
            <p:ph type="pic" sz="quarter" idx="16"/>
          </p:nvPr>
        </p:nvSpPr>
        <p:spPr>
          <a:xfrm>
            <a:off x="10088563" y="0"/>
            <a:ext cx="2103437" cy="3621088"/>
          </a:xfrm>
          <a:custGeom>
            <a:avLst/>
            <a:gdLst>
              <a:gd name="connsiteX0" fmla="*/ 1903442 w 2103437"/>
              <a:gd name="connsiteY0" fmla="*/ 0 h 3621088"/>
              <a:gd name="connsiteX1" fmla="*/ 2103437 w 2103437"/>
              <a:gd name="connsiteY1" fmla="*/ 0 h 3621088"/>
              <a:gd name="connsiteX2" fmla="*/ 2103437 w 2103437"/>
              <a:gd name="connsiteY2" fmla="*/ 3295362 h 3621088"/>
              <a:gd name="connsiteX3" fmla="*/ 2074232 w 2103437"/>
              <a:gd name="connsiteY3" fmla="*/ 3322664 h 3621088"/>
              <a:gd name="connsiteX4" fmla="*/ 1994234 w 2103437"/>
              <a:gd name="connsiteY4" fmla="*/ 3384889 h 3621088"/>
              <a:gd name="connsiteX5" fmla="*/ 1910426 w 2103437"/>
              <a:gd name="connsiteY5" fmla="*/ 3440129 h 3621088"/>
              <a:gd name="connsiteX6" fmla="*/ 1823445 w 2103437"/>
              <a:gd name="connsiteY6" fmla="*/ 3488385 h 3621088"/>
              <a:gd name="connsiteX7" fmla="*/ 1733923 w 2103437"/>
              <a:gd name="connsiteY7" fmla="*/ 3529021 h 3621088"/>
              <a:gd name="connsiteX8" fmla="*/ 1641862 w 2103437"/>
              <a:gd name="connsiteY8" fmla="*/ 3562038 h 3621088"/>
              <a:gd name="connsiteX9" fmla="*/ 1547896 w 2103437"/>
              <a:gd name="connsiteY9" fmla="*/ 3588071 h 3621088"/>
              <a:gd name="connsiteX10" fmla="*/ 1452661 w 2103437"/>
              <a:gd name="connsiteY10" fmla="*/ 3606484 h 3621088"/>
              <a:gd name="connsiteX11" fmla="*/ 1356155 w 2103437"/>
              <a:gd name="connsiteY11" fmla="*/ 3617278 h 3621088"/>
              <a:gd name="connsiteX12" fmla="*/ 1259650 w 2103437"/>
              <a:gd name="connsiteY12" fmla="*/ 3621088 h 3621088"/>
              <a:gd name="connsiteX13" fmla="*/ 1163144 w 2103437"/>
              <a:gd name="connsiteY13" fmla="*/ 3617278 h 3621088"/>
              <a:gd name="connsiteX14" fmla="*/ 1066639 w 2103437"/>
              <a:gd name="connsiteY14" fmla="*/ 3606484 h 3621088"/>
              <a:gd name="connsiteX15" fmla="*/ 971403 w 2103437"/>
              <a:gd name="connsiteY15" fmla="*/ 3588071 h 3621088"/>
              <a:gd name="connsiteX16" fmla="*/ 877438 w 2103437"/>
              <a:gd name="connsiteY16" fmla="*/ 3562038 h 3621088"/>
              <a:gd name="connsiteX17" fmla="*/ 785376 w 2103437"/>
              <a:gd name="connsiteY17" fmla="*/ 3529021 h 3621088"/>
              <a:gd name="connsiteX18" fmla="*/ 695855 w 2103437"/>
              <a:gd name="connsiteY18" fmla="*/ 3488385 h 3621088"/>
              <a:gd name="connsiteX19" fmla="*/ 608873 w 2103437"/>
              <a:gd name="connsiteY19" fmla="*/ 3440129 h 3621088"/>
              <a:gd name="connsiteX20" fmla="*/ 525066 w 2103437"/>
              <a:gd name="connsiteY20" fmla="*/ 3384889 h 3621088"/>
              <a:gd name="connsiteX21" fmla="*/ 445068 w 2103437"/>
              <a:gd name="connsiteY21" fmla="*/ 3322664 h 3621088"/>
              <a:gd name="connsiteX22" fmla="*/ 368879 w 2103437"/>
              <a:gd name="connsiteY22" fmla="*/ 3252185 h 3621088"/>
              <a:gd name="connsiteX23" fmla="*/ 299040 w 2103437"/>
              <a:gd name="connsiteY23" fmla="*/ 3175992 h 3621088"/>
              <a:gd name="connsiteX24" fmla="*/ 236184 w 2103437"/>
              <a:gd name="connsiteY24" fmla="*/ 3095989 h 3621088"/>
              <a:gd name="connsiteX25" fmla="*/ 180948 w 2103437"/>
              <a:gd name="connsiteY25" fmla="*/ 3012176 h 3621088"/>
              <a:gd name="connsiteX26" fmla="*/ 132695 w 2103437"/>
              <a:gd name="connsiteY26" fmla="*/ 2925189 h 3621088"/>
              <a:gd name="connsiteX27" fmla="*/ 92061 w 2103437"/>
              <a:gd name="connsiteY27" fmla="*/ 2835662 h 3621088"/>
              <a:gd name="connsiteX28" fmla="*/ 59046 w 2103437"/>
              <a:gd name="connsiteY28" fmla="*/ 2743595 h 3621088"/>
              <a:gd name="connsiteX29" fmla="*/ 33015 w 2103437"/>
              <a:gd name="connsiteY29" fmla="*/ 2649623 h 3621088"/>
              <a:gd name="connsiteX30" fmla="*/ 14603 w 2103437"/>
              <a:gd name="connsiteY30" fmla="*/ 2554382 h 3621088"/>
              <a:gd name="connsiteX31" fmla="*/ 3810 w 2103437"/>
              <a:gd name="connsiteY31" fmla="*/ 2457870 h 3621088"/>
              <a:gd name="connsiteX32" fmla="*/ 0 w 2103437"/>
              <a:gd name="connsiteY32" fmla="*/ 2361358 h 3621088"/>
              <a:gd name="connsiteX33" fmla="*/ 3810 w 2103437"/>
              <a:gd name="connsiteY33" fmla="*/ 2264847 h 3621088"/>
              <a:gd name="connsiteX34" fmla="*/ 14603 w 2103437"/>
              <a:gd name="connsiteY34" fmla="*/ 2168335 h 3621088"/>
              <a:gd name="connsiteX35" fmla="*/ 33015 w 2103437"/>
              <a:gd name="connsiteY35" fmla="*/ 2073094 h 3621088"/>
              <a:gd name="connsiteX36" fmla="*/ 59046 w 2103437"/>
              <a:gd name="connsiteY36" fmla="*/ 1979122 h 3621088"/>
              <a:gd name="connsiteX37" fmla="*/ 92061 w 2103437"/>
              <a:gd name="connsiteY37" fmla="*/ 1887055 h 3621088"/>
              <a:gd name="connsiteX38" fmla="*/ 132695 w 2103437"/>
              <a:gd name="connsiteY38" fmla="*/ 1797528 h 3621088"/>
              <a:gd name="connsiteX39" fmla="*/ 180948 w 2103437"/>
              <a:gd name="connsiteY39" fmla="*/ 1710540 h 3621088"/>
              <a:gd name="connsiteX40" fmla="*/ 236184 w 2103437"/>
              <a:gd name="connsiteY40" fmla="*/ 1626728 h 3621088"/>
              <a:gd name="connsiteX41" fmla="*/ 299040 w 2103437"/>
              <a:gd name="connsiteY41" fmla="*/ 1546725 h 3621088"/>
              <a:gd name="connsiteX42" fmla="*/ 368879 w 2103437"/>
              <a:gd name="connsiteY42" fmla="*/ 1470531 h 3621088"/>
              <a:gd name="connsiteX43" fmla="*/ 1635513 w 2103437"/>
              <a:gd name="connsiteY43" fmla="*/ 203182 h 3621088"/>
              <a:gd name="connsiteX44" fmla="*/ 1711701 w 2103437"/>
              <a:gd name="connsiteY44" fmla="*/ 133338 h 3621088"/>
              <a:gd name="connsiteX45" fmla="*/ 1791699 w 2103437"/>
              <a:gd name="connsiteY45" fmla="*/ 70479 h 3621088"/>
              <a:gd name="connsiteX46" fmla="*/ 1875507 w 2103437"/>
              <a:gd name="connsiteY46" fmla="*/ 15239 h 362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103437" h="3621088">
                <a:moveTo>
                  <a:pt x="1903442" y="0"/>
                </a:moveTo>
                <a:lnTo>
                  <a:pt x="2103437" y="0"/>
                </a:lnTo>
                <a:lnTo>
                  <a:pt x="2103437" y="3295362"/>
                </a:lnTo>
                <a:lnTo>
                  <a:pt x="2074232" y="3322664"/>
                </a:lnTo>
                <a:lnTo>
                  <a:pt x="1994234" y="3384889"/>
                </a:lnTo>
                <a:lnTo>
                  <a:pt x="1910426" y="3440129"/>
                </a:lnTo>
                <a:lnTo>
                  <a:pt x="1823445" y="3488385"/>
                </a:lnTo>
                <a:lnTo>
                  <a:pt x="1733923" y="3529021"/>
                </a:lnTo>
                <a:lnTo>
                  <a:pt x="1641862" y="3562038"/>
                </a:lnTo>
                <a:lnTo>
                  <a:pt x="1547896" y="3588071"/>
                </a:lnTo>
                <a:lnTo>
                  <a:pt x="1452661" y="3606484"/>
                </a:lnTo>
                <a:lnTo>
                  <a:pt x="1356155" y="3617278"/>
                </a:lnTo>
                <a:lnTo>
                  <a:pt x="1259650" y="3621088"/>
                </a:lnTo>
                <a:lnTo>
                  <a:pt x="1163144" y="3617278"/>
                </a:lnTo>
                <a:lnTo>
                  <a:pt x="1066639" y="3606484"/>
                </a:lnTo>
                <a:lnTo>
                  <a:pt x="971403" y="3588071"/>
                </a:lnTo>
                <a:lnTo>
                  <a:pt x="877438" y="3562038"/>
                </a:lnTo>
                <a:lnTo>
                  <a:pt x="785376" y="3529021"/>
                </a:lnTo>
                <a:lnTo>
                  <a:pt x="695855" y="3488385"/>
                </a:lnTo>
                <a:lnTo>
                  <a:pt x="608873" y="3440129"/>
                </a:lnTo>
                <a:lnTo>
                  <a:pt x="525066" y="3384889"/>
                </a:lnTo>
                <a:lnTo>
                  <a:pt x="445068" y="3322664"/>
                </a:lnTo>
                <a:lnTo>
                  <a:pt x="368879" y="3252185"/>
                </a:lnTo>
                <a:lnTo>
                  <a:pt x="299040" y="3175992"/>
                </a:lnTo>
                <a:lnTo>
                  <a:pt x="236184" y="3095989"/>
                </a:lnTo>
                <a:lnTo>
                  <a:pt x="180948" y="3012176"/>
                </a:lnTo>
                <a:lnTo>
                  <a:pt x="132695" y="2925189"/>
                </a:lnTo>
                <a:lnTo>
                  <a:pt x="92061" y="2835662"/>
                </a:lnTo>
                <a:lnTo>
                  <a:pt x="59046" y="2743595"/>
                </a:lnTo>
                <a:lnTo>
                  <a:pt x="33015" y="2649623"/>
                </a:lnTo>
                <a:lnTo>
                  <a:pt x="14603" y="2554382"/>
                </a:lnTo>
                <a:lnTo>
                  <a:pt x="3810" y="2457870"/>
                </a:lnTo>
                <a:lnTo>
                  <a:pt x="0" y="2361358"/>
                </a:lnTo>
                <a:lnTo>
                  <a:pt x="3810" y="2264847"/>
                </a:lnTo>
                <a:lnTo>
                  <a:pt x="14603" y="2168335"/>
                </a:lnTo>
                <a:lnTo>
                  <a:pt x="33015" y="2073094"/>
                </a:lnTo>
                <a:lnTo>
                  <a:pt x="59046" y="1979122"/>
                </a:lnTo>
                <a:lnTo>
                  <a:pt x="92061" y="1887055"/>
                </a:lnTo>
                <a:lnTo>
                  <a:pt x="132695" y="1797528"/>
                </a:lnTo>
                <a:lnTo>
                  <a:pt x="180948" y="1710540"/>
                </a:lnTo>
                <a:lnTo>
                  <a:pt x="236184" y="1626728"/>
                </a:lnTo>
                <a:lnTo>
                  <a:pt x="299040" y="1546725"/>
                </a:lnTo>
                <a:lnTo>
                  <a:pt x="368879" y="1470531"/>
                </a:lnTo>
                <a:lnTo>
                  <a:pt x="1635513" y="203182"/>
                </a:lnTo>
                <a:lnTo>
                  <a:pt x="1711701" y="133338"/>
                </a:lnTo>
                <a:lnTo>
                  <a:pt x="1791699" y="70479"/>
                </a:lnTo>
                <a:lnTo>
                  <a:pt x="1875507" y="15239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Espace réservé pour une image  22">
            <a:extLst>
              <a:ext uri="{FF2B5EF4-FFF2-40B4-BE49-F238E27FC236}">
                <a16:creationId xmlns:a16="http://schemas.microsoft.com/office/drawing/2014/main" id="{948A556B-6AA8-43BC-B742-4BCD29E50642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0" y="3803650"/>
            <a:ext cx="1917700" cy="3054350"/>
          </a:xfrm>
          <a:custGeom>
            <a:avLst/>
            <a:gdLst>
              <a:gd name="connsiteX0" fmla="*/ 657225 w 1917700"/>
              <a:gd name="connsiteY0" fmla="*/ 0 h 3054350"/>
              <a:gd name="connsiteX1" fmla="*/ 754380 w 1917700"/>
              <a:gd name="connsiteY1" fmla="*/ 3809 h 3054350"/>
              <a:gd name="connsiteX2" fmla="*/ 850265 w 1917700"/>
              <a:gd name="connsiteY2" fmla="*/ 15237 h 3054350"/>
              <a:gd name="connsiteX3" fmla="*/ 945515 w 1917700"/>
              <a:gd name="connsiteY3" fmla="*/ 33648 h 3054350"/>
              <a:gd name="connsiteX4" fmla="*/ 1039495 w 1917700"/>
              <a:gd name="connsiteY4" fmla="*/ 59043 h 3054350"/>
              <a:gd name="connsiteX5" fmla="*/ 1131570 w 1917700"/>
              <a:gd name="connsiteY5" fmla="*/ 92691 h 3054350"/>
              <a:gd name="connsiteX6" fmla="*/ 1221105 w 1917700"/>
              <a:gd name="connsiteY6" fmla="*/ 133322 h 3054350"/>
              <a:gd name="connsiteX7" fmla="*/ 1308100 w 1917700"/>
              <a:gd name="connsiteY7" fmla="*/ 180937 h 3054350"/>
              <a:gd name="connsiteX8" fmla="*/ 1391920 w 1917700"/>
              <a:gd name="connsiteY8" fmla="*/ 236171 h 3054350"/>
              <a:gd name="connsiteX9" fmla="*/ 1472565 w 1917700"/>
              <a:gd name="connsiteY9" fmla="*/ 299023 h 3054350"/>
              <a:gd name="connsiteX10" fmla="*/ 1548130 w 1917700"/>
              <a:gd name="connsiteY10" fmla="*/ 369493 h 3054350"/>
              <a:gd name="connsiteX11" fmla="*/ 1618615 w 1917700"/>
              <a:gd name="connsiteY11" fmla="*/ 445043 h 3054350"/>
              <a:gd name="connsiteX12" fmla="*/ 1681480 w 1917700"/>
              <a:gd name="connsiteY12" fmla="*/ 525036 h 3054350"/>
              <a:gd name="connsiteX13" fmla="*/ 1736725 w 1917700"/>
              <a:gd name="connsiteY13" fmla="*/ 608839 h 3054350"/>
              <a:gd name="connsiteX14" fmla="*/ 1784350 w 1917700"/>
              <a:gd name="connsiteY14" fmla="*/ 696450 h 3054350"/>
              <a:gd name="connsiteX15" fmla="*/ 1824990 w 1917700"/>
              <a:gd name="connsiteY15" fmla="*/ 785967 h 3054350"/>
              <a:gd name="connsiteX16" fmla="*/ 1858645 w 1917700"/>
              <a:gd name="connsiteY16" fmla="*/ 878023 h 3054350"/>
              <a:gd name="connsiteX17" fmla="*/ 1884045 w 1917700"/>
              <a:gd name="connsiteY17" fmla="*/ 971983 h 3054350"/>
              <a:gd name="connsiteX18" fmla="*/ 1902460 w 1917700"/>
              <a:gd name="connsiteY18" fmla="*/ 1067213 h 3054350"/>
              <a:gd name="connsiteX19" fmla="*/ 1913890 w 1917700"/>
              <a:gd name="connsiteY19" fmla="*/ 1163078 h 3054350"/>
              <a:gd name="connsiteX20" fmla="*/ 1917700 w 1917700"/>
              <a:gd name="connsiteY20" fmla="*/ 1260213 h 3054350"/>
              <a:gd name="connsiteX21" fmla="*/ 1913890 w 1917700"/>
              <a:gd name="connsiteY21" fmla="*/ 1356713 h 3054350"/>
              <a:gd name="connsiteX22" fmla="*/ 1902460 w 1917700"/>
              <a:gd name="connsiteY22" fmla="*/ 1452578 h 3054350"/>
              <a:gd name="connsiteX23" fmla="*/ 1884045 w 1917700"/>
              <a:gd name="connsiteY23" fmla="*/ 1547808 h 3054350"/>
              <a:gd name="connsiteX24" fmla="*/ 1858645 w 1917700"/>
              <a:gd name="connsiteY24" fmla="*/ 1641769 h 3054350"/>
              <a:gd name="connsiteX25" fmla="*/ 1824990 w 1917700"/>
              <a:gd name="connsiteY25" fmla="*/ 1733825 h 3054350"/>
              <a:gd name="connsiteX26" fmla="*/ 1784350 w 1917700"/>
              <a:gd name="connsiteY26" fmla="*/ 1823976 h 3054350"/>
              <a:gd name="connsiteX27" fmla="*/ 1736725 w 1917700"/>
              <a:gd name="connsiteY27" fmla="*/ 1910953 h 3054350"/>
              <a:gd name="connsiteX28" fmla="*/ 1681480 w 1917700"/>
              <a:gd name="connsiteY28" fmla="*/ 1994755 h 3054350"/>
              <a:gd name="connsiteX29" fmla="*/ 1618615 w 1917700"/>
              <a:gd name="connsiteY29" fmla="*/ 2074749 h 3054350"/>
              <a:gd name="connsiteX30" fmla="*/ 1548130 w 1917700"/>
              <a:gd name="connsiteY30" fmla="*/ 2150933 h 3054350"/>
              <a:gd name="connsiteX31" fmla="*/ 644525 w 1917700"/>
              <a:gd name="connsiteY31" fmla="*/ 3054350 h 3054350"/>
              <a:gd name="connsiteX32" fmla="*/ 0 w 1917700"/>
              <a:gd name="connsiteY32" fmla="*/ 3054350 h 3054350"/>
              <a:gd name="connsiteX33" fmla="*/ 0 w 1917700"/>
              <a:gd name="connsiteY33" fmla="*/ 185382 h 3054350"/>
              <a:gd name="connsiteX34" fmla="*/ 6350 w 1917700"/>
              <a:gd name="connsiteY34" fmla="*/ 180937 h 3054350"/>
              <a:gd name="connsiteX35" fmla="*/ 93345 w 1917700"/>
              <a:gd name="connsiteY35" fmla="*/ 133322 h 3054350"/>
              <a:gd name="connsiteX36" fmla="*/ 183515 w 1917700"/>
              <a:gd name="connsiteY36" fmla="*/ 92691 h 3054350"/>
              <a:gd name="connsiteX37" fmla="*/ 275590 w 1917700"/>
              <a:gd name="connsiteY37" fmla="*/ 59043 h 3054350"/>
              <a:gd name="connsiteX38" fmla="*/ 369570 w 1917700"/>
              <a:gd name="connsiteY38" fmla="*/ 33648 h 3054350"/>
              <a:gd name="connsiteX39" fmla="*/ 464820 w 1917700"/>
              <a:gd name="connsiteY39" fmla="*/ 15237 h 3054350"/>
              <a:gd name="connsiteX40" fmla="*/ 560705 w 1917700"/>
              <a:gd name="connsiteY40" fmla="*/ 3809 h 305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917700" h="3054350">
                <a:moveTo>
                  <a:pt x="657225" y="0"/>
                </a:moveTo>
                <a:lnTo>
                  <a:pt x="754380" y="3809"/>
                </a:lnTo>
                <a:lnTo>
                  <a:pt x="850265" y="15237"/>
                </a:lnTo>
                <a:lnTo>
                  <a:pt x="945515" y="33648"/>
                </a:lnTo>
                <a:lnTo>
                  <a:pt x="1039495" y="59043"/>
                </a:lnTo>
                <a:lnTo>
                  <a:pt x="1131570" y="92691"/>
                </a:lnTo>
                <a:lnTo>
                  <a:pt x="1221105" y="133322"/>
                </a:lnTo>
                <a:lnTo>
                  <a:pt x="1308100" y="180937"/>
                </a:lnTo>
                <a:lnTo>
                  <a:pt x="1391920" y="236171"/>
                </a:lnTo>
                <a:lnTo>
                  <a:pt x="1472565" y="299023"/>
                </a:lnTo>
                <a:lnTo>
                  <a:pt x="1548130" y="369493"/>
                </a:lnTo>
                <a:lnTo>
                  <a:pt x="1618615" y="445043"/>
                </a:lnTo>
                <a:lnTo>
                  <a:pt x="1681480" y="525036"/>
                </a:lnTo>
                <a:lnTo>
                  <a:pt x="1736725" y="608839"/>
                </a:lnTo>
                <a:lnTo>
                  <a:pt x="1784350" y="696450"/>
                </a:lnTo>
                <a:lnTo>
                  <a:pt x="1824990" y="785967"/>
                </a:lnTo>
                <a:lnTo>
                  <a:pt x="1858645" y="878023"/>
                </a:lnTo>
                <a:lnTo>
                  <a:pt x="1884045" y="971983"/>
                </a:lnTo>
                <a:lnTo>
                  <a:pt x="1902460" y="1067213"/>
                </a:lnTo>
                <a:lnTo>
                  <a:pt x="1913890" y="1163078"/>
                </a:lnTo>
                <a:lnTo>
                  <a:pt x="1917700" y="1260213"/>
                </a:lnTo>
                <a:lnTo>
                  <a:pt x="1913890" y="1356713"/>
                </a:lnTo>
                <a:lnTo>
                  <a:pt x="1902460" y="1452578"/>
                </a:lnTo>
                <a:lnTo>
                  <a:pt x="1884045" y="1547808"/>
                </a:lnTo>
                <a:lnTo>
                  <a:pt x="1858645" y="1641769"/>
                </a:lnTo>
                <a:lnTo>
                  <a:pt x="1824990" y="1733825"/>
                </a:lnTo>
                <a:lnTo>
                  <a:pt x="1784350" y="1823976"/>
                </a:lnTo>
                <a:lnTo>
                  <a:pt x="1736725" y="1910953"/>
                </a:lnTo>
                <a:lnTo>
                  <a:pt x="1681480" y="1994755"/>
                </a:lnTo>
                <a:lnTo>
                  <a:pt x="1618615" y="2074749"/>
                </a:lnTo>
                <a:lnTo>
                  <a:pt x="1548130" y="2150933"/>
                </a:lnTo>
                <a:lnTo>
                  <a:pt x="644525" y="3054350"/>
                </a:lnTo>
                <a:lnTo>
                  <a:pt x="0" y="3054350"/>
                </a:lnTo>
                <a:lnTo>
                  <a:pt x="0" y="185382"/>
                </a:lnTo>
                <a:lnTo>
                  <a:pt x="6350" y="180937"/>
                </a:lnTo>
                <a:lnTo>
                  <a:pt x="93345" y="133322"/>
                </a:lnTo>
                <a:lnTo>
                  <a:pt x="183515" y="92691"/>
                </a:lnTo>
                <a:lnTo>
                  <a:pt x="275590" y="59043"/>
                </a:lnTo>
                <a:lnTo>
                  <a:pt x="369570" y="33648"/>
                </a:lnTo>
                <a:lnTo>
                  <a:pt x="464820" y="15237"/>
                </a:lnTo>
                <a:lnTo>
                  <a:pt x="560705" y="3809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6" name="Espace réservé pour une image  25">
            <a:extLst>
              <a:ext uri="{FF2B5EF4-FFF2-40B4-BE49-F238E27FC236}">
                <a16:creationId xmlns:a16="http://schemas.microsoft.com/office/drawing/2014/main" id="{48B48740-7428-4DC5-B6A6-F58EE3207639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0" y="1052736"/>
            <a:ext cx="1917700" cy="2545715"/>
          </a:xfrm>
          <a:custGeom>
            <a:avLst/>
            <a:gdLst>
              <a:gd name="connsiteX0" fmla="*/ 657225 w 1917700"/>
              <a:gd name="connsiteY0" fmla="*/ 0 h 2545715"/>
              <a:gd name="connsiteX1" fmla="*/ 754380 w 1917700"/>
              <a:gd name="connsiteY1" fmla="*/ 3176 h 2545715"/>
              <a:gd name="connsiteX2" fmla="*/ 850265 w 1917700"/>
              <a:gd name="connsiteY2" fmla="*/ 14609 h 2545715"/>
              <a:gd name="connsiteX3" fmla="*/ 945515 w 1917700"/>
              <a:gd name="connsiteY3" fmla="*/ 33028 h 2545715"/>
              <a:gd name="connsiteX4" fmla="*/ 1039495 w 1917700"/>
              <a:gd name="connsiteY4" fmla="*/ 59070 h 2545715"/>
              <a:gd name="connsiteX5" fmla="*/ 1131570 w 1917700"/>
              <a:gd name="connsiteY5" fmla="*/ 92098 h 2545715"/>
              <a:gd name="connsiteX6" fmla="*/ 1221105 w 1917700"/>
              <a:gd name="connsiteY6" fmla="*/ 132748 h 2545715"/>
              <a:gd name="connsiteX7" fmla="*/ 1308735 w 1917700"/>
              <a:gd name="connsiteY7" fmla="*/ 180385 h 2545715"/>
              <a:gd name="connsiteX8" fmla="*/ 1392555 w 1917700"/>
              <a:gd name="connsiteY8" fmla="*/ 236279 h 2545715"/>
              <a:gd name="connsiteX9" fmla="*/ 1472565 w 1917700"/>
              <a:gd name="connsiteY9" fmla="*/ 298525 h 2545715"/>
              <a:gd name="connsiteX10" fmla="*/ 1548130 w 1917700"/>
              <a:gd name="connsiteY10" fmla="*/ 369027 h 2545715"/>
              <a:gd name="connsiteX11" fmla="*/ 1618615 w 1917700"/>
              <a:gd name="connsiteY11" fmla="*/ 445246 h 2545715"/>
              <a:gd name="connsiteX12" fmla="*/ 1681480 w 1917700"/>
              <a:gd name="connsiteY12" fmla="*/ 525276 h 2545715"/>
              <a:gd name="connsiteX13" fmla="*/ 1736725 w 1917700"/>
              <a:gd name="connsiteY13" fmla="*/ 609117 h 2545715"/>
              <a:gd name="connsiteX14" fmla="*/ 1784350 w 1917700"/>
              <a:gd name="connsiteY14" fmla="*/ 696134 h 2545715"/>
              <a:gd name="connsiteX15" fmla="*/ 1824990 w 1917700"/>
              <a:gd name="connsiteY15" fmla="*/ 785691 h 2545715"/>
              <a:gd name="connsiteX16" fmla="*/ 1858645 w 1917700"/>
              <a:gd name="connsiteY16" fmla="*/ 877789 h 2545715"/>
              <a:gd name="connsiteX17" fmla="*/ 1884045 w 1917700"/>
              <a:gd name="connsiteY17" fmla="*/ 971792 h 2545715"/>
              <a:gd name="connsiteX18" fmla="*/ 1902460 w 1917700"/>
              <a:gd name="connsiteY18" fmla="*/ 1067066 h 2545715"/>
              <a:gd name="connsiteX19" fmla="*/ 1913890 w 1917700"/>
              <a:gd name="connsiteY19" fmla="*/ 1163610 h 2545715"/>
              <a:gd name="connsiteX20" fmla="*/ 1917700 w 1917700"/>
              <a:gd name="connsiteY20" fmla="*/ 1260154 h 2545715"/>
              <a:gd name="connsiteX21" fmla="*/ 1913890 w 1917700"/>
              <a:gd name="connsiteY21" fmla="*/ 1356699 h 2545715"/>
              <a:gd name="connsiteX22" fmla="*/ 1902460 w 1917700"/>
              <a:gd name="connsiteY22" fmla="*/ 1453243 h 2545715"/>
              <a:gd name="connsiteX23" fmla="*/ 1884045 w 1917700"/>
              <a:gd name="connsiteY23" fmla="*/ 1548516 h 2545715"/>
              <a:gd name="connsiteX24" fmla="*/ 1858645 w 1917700"/>
              <a:gd name="connsiteY24" fmla="*/ 1642520 h 2545715"/>
              <a:gd name="connsiteX25" fmla="*/ 1824990 w 1917700"/>
              <a:gd name="connsiteY25" fmla="*/ 1734618 h 2545715"/>
              <a:gd name="connsiteX26" fmla="*/ 1784350 w 1917700"/>
              <a:gd name="connsiteY26" fmla="*/ 1824175 h 2545715"/>
              <a:gd name="connsiteX27" fmla="*/ 1736725 w 1917700"/>
              <a:gd name="connsiteY27" fmla="*/ 1911192 h 2545715"/>
              <a:gd name="connsiteX28" fmla="*/ 1681480 w 1917700"/>
              <a:gd name="connsiteY28" fmla="*/ 1995033 h 2545715"/>
              <a:gd name="connsiteX29" fmla="*/ 1618615 w 1917700"/>
              <a:gd name="connsiteY29" fmla="*/ 2075063 h 2545715"/>
              <a:gd name="connsiteX30" fmla="*/ 1522730 w 1917700"/>
              <a:gd name="connsiteY30" fmla="*/ 2176688 h 2545715"/>
              <a:gd name="connsiteX31" fmla="*/ 1447165 w 1917700"/>
              <a:gd name="connsiteY31" fmla="*/ 2247191 h 2545715"/>
              <a:gd name="connsiteX32" fmla="*/ 1366520 w 1917700"/>
              <a:gd name="connsiteY32" fmla="*/ 2309436 h 2545715"/>
              <a:gd name="connsiteX33" fmla="*/ 1282700 w 1917700"/>
              <a:gd name="connsiteY33" fmla="*/ 2364695 h 2545715"/>
              <a:gd name="connsiteX34" fmla="*/ 1195705 w 1917700"/>
              <a:gd name="connsiteY34" fmla="*/ 2412967 h 2545715"/>
              <a:gd name="connsiteX35" fmla="*/ 1106170 w 1917700"/>
              <a:gd name="connsiteY35" fmla="*/ 2453617 h 2545715"/>
              <a:gd name="connsiteX36" fmla="*/ 1014095 w 1917700"/>
              <a:gd name="connsiteY36" fmla="*/ 2486645 h 2545715"/>
              <a:gd name="connsiteX37" fmla="*/ 920115 w 1917700"/>
              <a:gd name="connsiteY37" fmla="*/ 2512687 h 2545715"/>
              <a:gd name="connsiteX38" fmla="*/ 824865 w 1917700"/>
              <a:gd name="connsiteY38" fmla="*/ 2531106 h 2545715"/>
              <a:gd name="connsiteX39" fmla="*/ 728345 w 1917700"/>
              <a:gd name="connsiteY39" fmla="*/ 2541904 h 2545715"/>
              <a:gd name="connsiteX40" fmla="*/ 631825 w 1917700"/>
              <a:gd name="connsiteY40" fmla="*/ 2545715 h 2545715"/>
              <a:gd name="connsiteX41" fmla="*/ 535305 w 1917700"/>
              <a:gd name="connsiteY41" fmla="*/ 2541904 h 2545715"/>
              <a:gd name="connsiteX42" fmla="*/ 439420 w 1917700"/>
              <a:gd name="connsiteY42" fmla="*/ 2531106 h 2545715"/>
              <a:gd name="connsiteX43" fmla="*/ 343535 w 1917700"/>
              <a:gd name="connsiteY43" fmla="*/ 2512687 h 2545715"/>
              <a:gd name="connsiteX44" fmla="*/ 250190 w 1917700"/>
              <a:gd name="connsiteY44" fmla="*/ 2486645 h 2545715"/>
              <a:gd name="connsiteX45" fmla="*/ 158115 w 1917700"/>
              <a:gd name="connsiteY45" fmla="*/ 2453617 h 2545715"/>
              <a:gd name="connsiteX46" fmla="*/ 67945 w 1917700"/>
              <a:gd name="connsiteY46" fmla="*/ 2412967 h 2545715"/>
              <a:gd name="connsiteX47" fmla="*/ 0 w 1917700"/>
              <a:gd name="connsiteY47" fmla="*/ 2375493 h 2545715"/>
              <a:gd name="connsiteX48" fmla="*/ 0 w 1917700"/>
              <a:gd name="connsiteY48" fmla="*/ 184831 h 2545715"/>
              <a:gd name="connsiteX49" fmla="*/ 6350 w 1917700"/>
              <a:gd name="connsiteY49" fmla="*/ 180385 h 2545715"/>
              <a:gd name="connsiteX50" fmla="*/ 93345 w 1917700"/>
              <a:gd name="connsiteY50" fmla="*/ 132748 h 2545715"/>
              <a:gd name="connsiteX51" fmla="*/ 183515 w 1917700"/>
              <a:gd name="connsiteY51" fmla="*/ 92098 h 2545715"/>
              <a:gd name="connsiteX52" fmla="*/ 275590 w 1917700"/>
              <a:gd name="connsiteY52" fmla="*/ 59070 h 2545715"/>
              <a:gd name="connsiteX53" fmla="*/ 369570 w 1917700"/>
              <a:gd name="connsiteY53" fmla="*/ 33028 h 2545715"/>
              <a:gd name="connsiteX54" fmla="*/ 464820 w 1917700"/>
              <a:gd name="connsiteY54" fmla="*/ 14609 h 2545715"/>
              <a:gd name="connsiteX55" fmla="*/ 560705 w 1917700"/>
              <a:gd name="connsiteY55" fmla="*/ 3176 h 254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917700" h="2545715">
                <a:moveTo>
                  <a:pt x="657225" y="0"/>
                </a:moveTo>
                <a:lnTo>
                  <a:pt x="754380" y="3176"/>
                </a:lnTo>
                <a:lnTo>
                  <a:pt x="850265" y="14609"/>
                </a:lnTo>
                <a:lnTo>
                  <a:pt x="945515" y="33028"/>
                </a:lnTo>
                <a:lnTo>
                  <a:pt x="1039495" y="59070"/>
                </a:lnTo>
                <a:lnTo>
                  <a:pt x="1131570" y="92098"/>
                </a:lnTo>
                <a:lnTo>
                  <a:pt x="1221105" y="132748"/>
                </a:lnTo>
                <a:lnTo>
                  <a:pt x="1308735" y="180385"/>
                </a:lnTo>
                <a:lnTo>
                  <a:pt x="1392555" y="236279"/>
                </a:lnTo>
                <a:lnTo>
                  <a:pt x="1472565" y="298525"/>
                </a:lnTo>
                <a:lnTo>
                  <a:pt x="1548130" y="369027"/>
                </a:lnTo>
                <a:lnTo>
                  <a:pt x="1618615" y="445246"/>
                </a:lnTo>
                <a:lnTo>
                  <a:pt x="1681480" y="525276"/>
                </a:lnTo>
                <a:lnTo>
                  <a:pt x="1736725" y="609117"/>
                </a:lnTo>
                <a:lnTo>
                  <a:pt x="1784350" y="696134"/>
                </a:lnTo>
                <a:lnTo>
                  <a:pt x="1824990" y="785691"/>
                </a:lnTo>
                <a:lnTo>
                  <a:pt x="1858645" y="877789"/>
                </a:lnTo>
                <a:lnTo>
                  <a:pt x="1884045" y="971792"/>
                </a:lnTo>
                <a:lnTo>
                  <a:pt x="1902460" y="1067066"/>
                </a:lnTo>
                <a:lnTo>
                  <a:pt x="1913890" y="1163610"/>
                </a:lnTo>
                <a:lnTo>
                  <a:pt x="1917700" y="1260154"/>
                </a:lnTo>
                <a:lnTo>
                  <a:pt x="1913890" y="1356699"/>
                </a:lnTo>
                <a:lnTo>
                  <a:pt x="1902460" y="1453243"/>
                </a:lnTo>
                <a:lnTo>
                  <a:pt x="1884045" y="1548516"/>
                </a:lnTo>
                <a:lnTo>
                  <a:pt x="1858645" y="1642520"/>
                </a:lnTo>
                <a:lnTo>
                  <a:pt x="1824990" y="1734618"/>
                </a:lnTo>
                <a:lnTo>
                  <a:pt x="1784350" y="1824175"/>
                </a:lnTo>
                <a:lnTo>
                  <a:pt x="1736725" y="1911192"/>
                </a:lnTo>
                <a:lnTo>
                  <a:pt x="1681480" y="1995033"/>
                </a:lnTo>
                <a:lnTo>
                  <a:pt x="1618615" y="2075063"/>
                </a:lnTo>
                <a:lnTo>
                  <a:pt x="1522730" y="2176688"/>
                </a:lnTo>
                <a:lnTo>
                  <a:pt x="1447165" y="2247191"/>
                </a:lnTo>
                <a:lnTo>
                  <a:pt x="1366520" y="2309436"/>
                </a:lnTo>
                <a:lnTo>
                  <a:pt x="1282700" y="2364695"/>
                </a:lnTo>
                <a:lnTo>
                  <a:pt x="1195705" y="2412967"/>
                </a:lnTo>
                <a:lnTo>
                  <a:pt x="1106170" y="2453617"/>
                </a:lnTo>
                <a:lnTo>
                  <a:pt x="1014095" y="2486645"/>
                </a:lnTo>
                <a:lnTo>
                  <a:pt x="920115" y="2512687"/>
                </a:lnTo>
                <a:lnTo>
                  <a:pt x="824865" y="2531106"/>
                </a:lnTo>
                <a:lnTo>
                  <a:pt x="728345" y="2541904"/>
                </a:lnTo>
                <a:lnTo>
                  <a:pt x="631825" y="2545715"/>
                </a:lnTo>
                <a:lnTo>
                  <a:pt x="535305" y="2541904"/>
                </a:lnTo>
                <a:lnTo>
                  <a:pt x="439420" y="2531106"/>
                </a:lnTo>
                <a:lnTo>
                  <a:pt x="343535" y="2512687"/>
                </a:lnTo>
                <a:lnTo>
                  <a:pt x="250190" y="2486645"/>
                </a:lnTo>
                <a:lnTo>
                  <a:pt x="158115" y="2453617"/>
                </a:lnTo>
                <a:lnTo>
                  <a:pt x="67945" y="2412967"/>
                </a:lnTo>
                <a:lnTo>
                  <a:pt x="0" y="2375493"/>
                </a:lnTo>
                <a:lnTo>
                  <a:pt x="0" y="184831"/>
                </a:lnTo>
                <a:lnTo>
                  <a:pt x="6350" y="180385"/>
                </a:lnTo>
                <a:lnTo>
                  <a:pt x="93345" y="132748"/>
                </a:lnTo>
                <a:lnTo>
                  <a:pt x="183515" y="92098"/>
                </a:lnTo>
                <a:lnTo>
                  <a:pt x="275590" y="59070"/>
                </a:lnTo>
                <a:lnTo>
                  <a:pt x="369570" y="33028"/>
                </a:lnTo>
                <a:lnTo>
                  <a:pt x="464820" y="14609"/>
                </a:lnTo>
                <a:lnTo>
                  <a:pt x="560705" y="3176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481DCE90-5512-45DB-AC3A-2CC5F80759CB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0088562" y="3836566"/>
            <a:ext cx="2103438" cy="2544762"/>
          </a:xfrm>
          <a:custGeom>
            <a:avLst/>
            <a:gdLst>
              <a:gd name="connsiteX0" fmla="*/ 1285046 w 2103438"/>
              <a:gd name="connsiteY0" fmla="*/ 0 h 2544762"/>
              <a:gd name="connsiteX1" fmla="*/ 1381552 w 2103438"/>
              <a:gd name="connsiteY1" fmla="*/ 3809 h 2544762"/>
              <a:gd name="connsiteX2" fmla="*/ 1478057 w 2103438"/>
              <a:gd name="connsiteY2" fmla="*/ 15234 h 2544762"/>
              <a:gd name="connsiteX3" fmla="*/ 1573293 w 2103438"/>
              <a:gd name="connsiteY3" fmla="*/ 33643 h 2544762"/>
              <a:gd name="connsiteX4" fmla="*/ 1667259 w 2103438"/>
              <a:gd name="connsiteY4" fmla="*/ 59033 h 2544762"/>
              <a:gd name="connsiteX5" fmla="*/ 1759320 w 2103438"/>
              <a:gd name="connsiteY5" fmla="*/ 92675 h 2544762"/>
              <a:gd name="connsiteX6" fmla="*/ 1848841 w 2103438"/>
              <a:gd name="connsiteY6" fmla="*/ 133300 h 2544762"/>
              <a:gd name="connsiteX7" fmla="*/ 1935823 w 2103438"/>
              <a:gd name="connsiteY7" fmla="*/ 180907 h 2544762"/>
              <a:gd name="connsiteX8" fmla="*/ 2019631 w 2103438"/>
              <a:gd name="connsiteY8" fmla="*/ 236132 h 2544762"/>
              <a:gd name="connsiteX9" fmla="*/ 2100263 w 2103438"/>
              <a:gd name="connsiteY9" fmla="*/ 298973 h 2544762"/>
              <a:gd name="connsiteX10" fmla="*/ 2103438 w 2103438"/>
              <a:gd name="connsiteY10" fmla="*/ 302147 h 2544762"/>
              <a:gd name="connsiteX11" fmla="*/ 2103438 w 2103438"/>
              <a:gd name="connsiteY11" fmla="*/ 2219129 h 2544762"/>
              <a:gd name="connsiteX12" fmla="*/ 2074232 w 2103438"/>
              <a:gd name="connsiteY12" fmla="*/ 2245789 h 2544762"/>
              <a:gd name="connsiteX13" fmla="*/ 1994235 w 2103438"/>
              <a:gd name="connsiteY13" fmla="*/ 2308631 h 2544762"/>
              <a:gd name="connsiteX14" fmla="*/ 1910427 w 2103438"/>
              <a:gd name="connsiteY14" fmla="*/ 2363855 h 2544762"/>
              <a:gd name="connsiteX15" fmla="*/ 1823445 w 2103438"/>
              <a:gd name="connsiteY15" fmla="*/ 2412097 h 2544762"/>
              <a:gd name="connsiteX16" fmla="*/ 1733924 w 2103438"/>
              <a:gd name="connsiteY16" fmla="*/ 2452722 h 2544762"/>
              <a:gd name="connsiteX17" fmla="*/ 1641863 w 2103438"/>
              <a:gd name="connsiteY17" fmla="*/ 2485729 h 2544762"/>
              <a:gd name="connsiteX18" fmla="*/ 1547897 w 2103438"/>
              <a:gd name="connsiteY18" fmla="*/ 2511754 h 2544762"/>
              <a:gd name="connsiteX19" fmla="*/ 1452661 w 2103438"/>
              <a:gd name="connsiteY19" fmla="*/ 2530163 h 2544762"/>
              <a:gd name="connsiteX20" fmla="*/ 1356156 w 2103438"/>
              <a:gd name="connsiteY20" fmla="*/ 2540954 h 2544762"/>
              <a:gd name="connsiteX21" fmla="*/ 1259650 w 2103438"/>
              <a:gd name="connsiteY21" fmla="*/ 2544762 h 2544762"/>
              <a:gd name="connsiteX22" fmla="*/ 1163145 w 2103438"/>
              <a:gd name="connsiteY22" fmla="*/ 2540954 h 2544762"/>
              <a:gd name="connsiteX23" fmla="*/ 1066639 w 2103438"/>
              <a:gd name="connsiteY23" fmla="*/ 2530163 h 2544762"/>
              <a:gd name="connsiteX24" fmla="*/ 971404 w 2103438"/>
              <a:gd name="connsiteY24" fmla="*/ 2511754 h 2544762"/>
              <a:gd name="connsiteX25" fmla="*/ 877438 w 2103438"/>
              <a:gd name="connsiteY25" fmla="*/ 2485729 h 2544762"/>
              <a:gd name="connsiteX26" fmla="*/ 785377 w 2103438"/>
              <a:gd name="connsiteY26" fmla="*/ 2452722 h 2544762"/>
              <a:gd name="connsiteX27" fmla="*/ 695855 w 2103438"/>
              <a:gd name="connsiteY27" fmla="*/ 2412097 h 2544762"/>
              <a:gd name="connsiteX28" fmla="*/ 608873 w 2103438"/>
              <a:gd name="connsiteY28" fmla="*/ 2363855 h 2544762"/>
              <a:gd name="connsiteX29" fmla="*/ 525066 w 2103438"/>
              <a:gd name="connsiteY29" fmla="*/ 2308631 h 2544762"/>
              <a:gd name="connsiteX30" fmla="*/ 445068 w 2103438"/>
              <a:gd name="connsiteY30" fmla="*/ 2245789 h 2544762"/>
              <a:gd name="connsiteX31" fmla="*/ 368880 w 2103438"/>
              <a:gd name="connsiteY31" fmla="*/ 2175965 h 2544762"/>
              <a:gd name="connsiteX32" fmla="*/ 299040 w 2103438"/>
              <a:gd name="connsiteY32" fmla="*/ 2099794 h 2544762"/>
              <a:gd name="connsiteX33" fmla="*/ 236185 w 2103438"/>
              <a:gd name="connsiteY33" fmla="*/ 2019814 h 2544762"/>
              <a:gd name="connsiteX34" fmla="*/ 180948 w 2103438"/>
              <a:gd name="connsiteY34" fmla="*/ 1936025 h 2544762"/>
              <a:gd name="connsiteX35" fmla="*/ 132695 w 2103438"/>
              <a:gd name="connsiteY35" fmla="*/ 1849063 h 2544762"/>
              <a:gd name="connsiteX36" fmla="*/ 92061 w 2103438"/>
              <a:gd name="connsiteY36" fmla="*/ 1758926 h 2544762"/>
              <a:gd name="connsiteX37" fmla="*/ 59046 w 2103438"/>
              <a:gd name="connsiteY37" fmla="*/ 1666886 h 2544762"/>
              <a:gd name="connsiteX38" fmla="*/ 33015 w 2103438"/>
              <a:gd name="connsiteY38" fmla="*/ 1573576 h 2544762"/>
              <a:gd name="connsiteX39" fmla="*/ 14603 w 2103438"/>
              <a:gd name="connsiteY39" fmla="*/ 1477727 h 2544762"/>
              <a:gd name="connsiteX40" fmla="*/ 3810 w 2103438"/>
              <a:gd name="connsiteY40" fmla="*/ 1381878 h 2544762"/>
              <a:gd name="connsiteX41" fmla="*/ 0 w 2103438"/>
              <a:gd name="connsiteY41" fmla="*/ 1285394 h 2544762"/>
              <a:gd name="connsiteX42" fmla="*/ 3810 w 2103438"/>
              <a:gd name="connsiteY42" fmla="*/ 1188910 h 2544762"/>
              <a:gd name="connsiteX43" fmla="*/ 14603 w 2103438"/>
              <a:gd name="connsiteY43" fmla="*/ 1092426 h 2544762"/>
              <a:gd name="connsiteX44" fmla="*/ 33015 w 2103438"/>
              <a:gd name="connsiteY44" fmla="*/ 997212 h 2544762"/>
              <a:gd name="connsiteX45" fmla="*/ 59046 w 2103438"/>
              <a:gd name="connsiteY45" fmla="*/ 903267 h 2544762"/>
              <a:gd name="connsiteX46" fmla="*/ 92061 w 2103438"/>
              <a:gd name="connsiteY46" fmla="*/ 811226 h 2544762"/>
              <a:gd name="connsiteX47" fmla="*/ 132695 w 2103438"/>
              <a:gd name="connsiteY47" fmla="*/ 721725 h 2544762"/>
              <a:gd name="connsiteX48" fmla="*/ 180948 w 2103438"/>
              <a:gd name="connsiteY48" fmla="*/ 634762 h 2544762"/>
              <a:gd name="connsiteX49" fmla="*/ 236185 w 2103438"/>
              <a:gd name="connsiteY49" fmla="*/ 550974 h 2544762"/>
              <a:gd name="connsiteX50" fmla="*/ 299040 w 2103438"/>
              <a:gd name="connsiteY50" fmla="*/ 470359 h 2544762"/>
              <a:gd name="connsiteX51" fmla="*/ 394276 w 2103438"/>
              <a:gd name="connsiteY51" fmla="*/ 369432 h 2544762"/>
              <a:gd name="connsiteX52" fmla="*/ 470464 w 2103438"/>
              <a:gd name="connsiteY52" fmla="*/ 298973 h 2544762"/>
              <a:gd name="connsiteX53" fmla="*/ 550462 w 2103438"/>
              <a:gd name="connsiteY53" fmla="*/ 236132 h 2544762"/>
              <a:gd name="connsiteX54" fmla="*/ 634270 w 2103438"/>
              <a:gd name="connsiteY54" fmla="*/ 180907 h 2544762"/>
              <a:gd name="connsiteX55" fmla="*/ 721252 w 2103438"/>
              <a:gd name="connsiteY55" fmla="*/ 133300 h 2544762"/>
              <a:gd name="connsiteX56" fmla="*/ 810773 w 2103438"/>
              <a:gd name="connsiteY56" fmla="*/ 92675 h 2544762"/>
              <a:gd name="connsiteX57" fmla="*/ 902834 w 2103438"/>
              <a:gd name="connsiteY57" fmla="*/ 59033 h 2544762"/>
              <a:gd name="connsiteX58" fmla="*/ 996800 w 2103438"/>
              <a:gd name="connsiteY58" fmla="*/ 33643 h 2544762"/>
              <a:gd name="connsiteX59" fmla="*/ 1092036 w 2103438"/>
              <a:gd name="connsiteY59" fmla="*/ 15234 h 2544762"/>
              <a:gd name="connsiteX60" fmla="*/ 1188541 w 2103438"/>
              <a:gd name="connsiteY60" fmla="*/ 3809 h 254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03438" h="2544762">
                <a:moveTo>
                  <a:pt x="1285046" y="0"/>
                </a:moveTo>
                <a:lnTo>
                  <a:pt x="1381552" y="3809"/>
                </a:lnTo>
                <a:lnTo>
                  <a:pt x="1478057" y="15234"/>
                </a:lnTo>
                <a:lnTo>
                  <a:pt x="1573293" y="33643"/>
                </a:lnTo>
                <a:lnTo>
                  <a:pt x="1667259" y="59033"/>
                </a:lnTo>
                <a:lnTo>
                  <a:pt x="1759320" y="92675"/>
                </a:lnTo>
                <a:lnTo>
                  <a:pt x="1848841" y="133300"/>
                </a:lnTo>
                <a:lnTo>
                  <a:pt x="1935823" y="180907"/>
                </a:lnTo>
                <a:lnTo>
                  <a:pt x="2019631" y="236132"/>
                </a:lnTo>
                <a:lnTo>
                  <a:pt x="2100263" y="298973"/>
                </a:lnTo>
                <a:lnTo>
                  <a:pt x="2103438" y="302147"/>
                </a:lnTo>
                <a:lnTo>
                  <a:pt x="2103438" y="2219129"/>
                </a:lnTo>
                <a:lnTo>
                  <a:pt x="2074232" y="2245789"/>
                </a:lnTo>
                <a:lnTo>
                  <a:pt x="1994235" y="2308631"/>
                </a:lnTo>
                <a:lnTo>
                  <a:pt x="1910427" y="2363855"/>
                </a:lnTo>
                <a:lnTo>
                  <a:pt x="1823445" y="2412097"/>
                </a:lnTo>
                <a:lnTo>
                  <a:pt x="1733924" y="2452722"/>
                </a:lnTo>
                <a:lnTo>
                  <a:pt x="1641863" y="2485729"/>
                </a:lnTo>
                <a:lnTo>
                  <a:pt x="1547897" y="2511754"/>
                </a:lnTo>
                <a:lnTo>
                  <a:pt x="1452661" y="2530163"/>
                </a:lnTo>
                <a:lnTo>
                  <a:pt x="1356156" y="2540954"/>
                </a:lnTo>
                <a:lnTo>
                  <a:pt x="1259650" y="2544762"/>
                </a:lnTo>
                <a:lnTo>
                  <a:pt x="1163145" y="2540954"/>
                </a:lnTo>
                <a:lnTo>
                  <a:pt x="1066639" y="2530163"/>
                </a:lnTo>
                <a:lnTo>
                  <a:pt x="971404" y="2511754"/>
                </a:lnTo>
                <a:lnTo>
                  <a:pt x="877438" y="2485729"/>
                </a:lnTo>
                <a:lnTo>
                  <a:pt x="785377" y="2452722"/>
                </a:lnTo>
                <a:lnTo>
                  <a:pt x="695855" y="2412097"/>
                </a:lnTo>
                <a:lnTo>
                  <a:pt x="608873" y="2363855"/>
                </a:lnTo>
                <a:lnTo>
                  <a:pt x="525066" y="2308631"/>
                </a:lnTo>
                <a:lnTo>
                  <a:pt x="445068" y="2245789"/>
                </a:lnTo>
                <a:lnTo>
                  <a:pt x="368880" y="2175965"/>
                </a:lnTo>
                <a:lnTo>
                  <a:pt x="299040" y="2099794"/>
                </a:lnTo>
                <a:lnTo>
                  <a:pt x="236185" y="2019814"/>
                </a:lnTo>
                <a:lnTo>
                  <a:pt x="180948" y="1936025"/>
                </a:lnTo>
                <a:lnTo>
                  <a:pt x="132695" y="1849063"/>
                </a:lnTo>
                <a:lnTo>
                  <a:pt x="92061" y="1758926"/>
                </a:lnTo>
                <a:lnTo>
                  <a:pt x="59046" y="1666886"/>
                </a:lnTo>
                <a:lnTo>
                  <a:pt x="33015" y="1573576"/>
                </a:lnTo>
                <a:lnTo>
                  <a:pt x="14603" y="1477727"/>
                </a:lnTo>
                <a:lnTo>
                  <a:pt x="3810" y="1381878"/>
                </a:lnTo>
                <a:lnTo>
                  <a:pt x="0" y="1285394"/>
                </a:lnTo>
                <a:lnTo>
                  <a:pt x="3810" y="1188910"/>
                </a:lnTo>
                <a:lnTo>
                  <a:pt x="14603" y="1092426"/>
                </a:lnTo>
                <a:lnTo>
                  <a:pt x="33015" y="997212"/>
                </a:lnTo>
                <a:lnTo>
                  <a:pt x="59046" y="903267"/>
                </a:lnTo>
                <a:lnTo>
                  <a:pt x="92061" y="811226"/>
                </a:lnTo>
                <a:lnTo>
                  <a:pt x="132695" y="721725"/>
                </a:lnTo>
                <a:lnTo>
                  <a:pt x="180948" y="634762"/>
                </a:lnTo>
                <a:lnTo>
                  <a:pt x="236185" y="550974"/>
                </a:lnTo>
                <a:lnTo>
                  <a:pt x="299040" y="470359"/>
                </a:lnTo>
                <a:lnTo>
                  <a:pt x="394276" y="369432"/>
                </a:lnTo>
                <a:lnTo>
                  <a:pt x="470464" y="298973"/>
                </a:lnTo>
                <a:lnTo>
                  <a:pt x="550462" y="236132"/>
                </a:lnTo>
                <a:lnTo>
                  <a:pt x="634270" y="180907"/>
                </a:lnTo>
                <a:lnTo>
                  <a:pt x="721252" y="133300"/>
                </a:lnTo>
                <a:lnTo>
                  <a:pt x="810773" y="92675"/>
                </a:lnTo>
                <a:lnTo>
                  <a:pt x="902834" y="59033"/>
                </a:lnTo>
                <a:lnTo>
                  <a:pt x="996800" y="33643"/>
                </a:lnTo>
                <a:lnTo>
                  <a:pt x="1092036" y="15234"/>
                </a:lnTo>
                <a:lnTo>
                  <a:pt x="1188541" y="3809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30563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loc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356E94F-4BED-5E3D-8BCB-BA43400F8DE7}"/>
              </a:ext>
            </a:extLst>
          </p:cNvPr>
          <p:cNvSpPr/>
          <p:nvPr userDrawn="1"/>
        </p:nvSpPr>
        <p:spPr>
          <a:xfrm>
            <a:off x="4618" y="944722"/>
            <a:ext cx="6103381" cy="5544000"/>
          </a:xfrm>
          <a:prstGeom prst="rect">
            <a:avLst/>
          </a:prstGeom>
          <a:solidFill>
            <a:srgbClr val="192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/>
          <p:nvPr userDrawn="1"/>
        </p:nvSpPr>
        <p:spPr>
          <a:xfrm>
            <a:off x="6108000" y="944723"/>
            <a:ext cx="6084000" cy="55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2064" y="1751328"/>
            <a:ext cx="4968348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400" y="1751328"/>
            <a:ext cx="4968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/>
            </a:lvl1pPr>
            <a:lvl2pPr algn="ctr">
              <a:defRPr/>
            </a:lvl2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7561A3-9869-4337-9C09-8FD842FD6B39}"/>
              </a:ext>
            </a:extLst>
          </p:cNvPr>
          <p:cNvGrpSpPr/>
          <p:nvPr userDrawn="1"/>
        </p:nvGrpSpPr>
        <p:grpSpPr>
          <a:xfrm>
            <a:off x="10877252" y="6255876"/>
            <a:ext cx="992518" cy="602124"/>
            <a:chOff x="10877252" y="6255876"/>
            <a:chExt cx="992518" cy="602124"/>
          </a:xfrm>
        </p:grpSpPr>
        <p:sp>
          <p:nvSpPr>
            <p:cNvPr id="14" name="Forme">
              <a:extLst>
                <a:ext uri="{FF2B5EF4-FFF2-40B4-BE49-F238E27FC236}">
                  <a16:creationId xmlns:a16="http://schemas.microsoft.com/office/drawing/2014/main" id="{39F7031A-2114-447E-A903-6533A5C27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tx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D08D307-4763-45C9-B486-E30C9B15D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9C0676A-12B4-4749-9193-AD49E5EBD1C2}"/>
              </a:ext>
            </a:extLst>
          </p:cNvPr>
          <p:cNvCxnSpPr>
            <a:cxnSpLocks/>
          </p:cNvCxnSpPr>
          <p:nvPr userDrawn="1"/>
        </p:nvCxnSpPr>
        <p:spPr>
          <a:xfrm>
            <a:off x="0" y="944723"/>
            <a:ext cx="61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55DDBC86-C05D-4D68-9DC7-12B1E31E2A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000" y="1118472"/>
            <a:ext cx="360000" cy="40235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4B0FCA8-BB68-448B-AD67-B946B5C1EE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8571" y="1123881"/>
            <a:ext cx="446607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3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c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E1023D-464E-5419-BC12-C8732DE9F085}"/>
              </a:ext>
            </a:extLst>
          </p:cNvPr>
          <p:cNvSpPr/>
          <p:nvPr userDrawn="1"/>
        </p:nvSpPr>
        <p:spPr>
          <a:xfrm>
            <a:off x="-313" y="943627"/>
            <a:ext cx="4211999" cy="554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/>
          <p:nvPr userDrawn="1"/>
        </p:nvSpPr>
        <p:spPr>
          <a:xfrm>
            <a:off x="4115780" y="944723"/>
            <a:ext cx="4104458" cy="55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AC5F26-25E2-4CF2-BA1E-C38E44EF256F}"/>
              </a:ext>
            </a:extLst>
          </p:cNvPr>
          <p:cNvSpPr/>
          <p:nvPr userDrawn="1"/>
        </p:nvSpPr>
        <p:spPr>
          <a:xfrm>
            <a:off x="8196000" y="944723"/>
            <a:ext cx="3996000" cy="5544000"/>
          </a:xfrm>
          <a:prstGeom prst="rect">
            <a:avLst/>
          </a:prstGeom>
          <a:solidFill>
            <a:srgbClr val="0C3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03812" y="1751328"/>
            <a:ext cx="3672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9356" y="1751328"/>
            <a:ext cx="3672408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/>
            </a:lvl1pPr>
            <a:lvl2pPr algn="ctr">
              <a:defRPr/>
            </a:lvl2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7561A3-9869-4337-9C09-8FD842FD6B39}"/>
              </a:ext>
            </a:extLst>
          </p:cNvPr>
          <p:cNvGrpSpPr/>
          <p:nvPr userDrawn="1"/>
        </p:nvGrpSpPr>
        <p:grpSpPr>
          <a:xfrm>
            <a:off x="10877252" y="6255876"/>
            <a:ext cx="992518" cy="602124"/>
            <a:chOff x="10877252" y="6255876"/>
            <a:chExt cx="992518" cy="602124"/>
          </a:xfrm>
        </p:grpSpPr>
        <p:sp>
          <p:nvSpPr>
            <p:cNvPr id="14" name="Forme">
              <a:extLst>
                <a:ext uri="{FF2B5EF4-FFF2-40B4-BE49-F238E27FC236}">
                  <a16:creationId xmlns:a16="http://schemas.microsoft.com/office/drawing/2014/main" id="{39F7031A-2114-447E-A903-6533A5C27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tx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D08D307-4763-45C9-B486-E30C9B15D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9C0676A-12B4-4749-9193-AD49E5EBD1C2}"/>
              </a:ext>
            </a:extLst>
          </p:cNvPr>
          <p:cNvCxnSpPr>
            <a:cxnSpLocks/>
          </p:cNvCxnSpPr>
          <p:nvPr userDrawn="1"/>
        </p:nvCxnSpPr>
        <p:spPr>
          <a:xfrm>
            <a:off x="0" y="944723"/>
            <a:ext cx="421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55DDBC86-C05D-4D68-9DC7-12B1E31E2A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5540" y="1118472"/>
            <a:ext cx="360000" cy="40235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4B0FCA8-BB68-448B-AD67-B946B5C1EE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1984" y="1123881"/>
            <a:ext cx="446607" cy="432000"/>
          </a:xfrm>
          <a:prstGeom prst="rect">
            <a:avLst/>
          </a:prstGeom>
        </p:spPr>
      </p:pic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C8294EE2-B97E-4FFC-A28F-0945EA1CF7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64252" y="1751328"/>
            <a:ext cx="3672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80CE9F-91A3-41A6-860B-ABA3BD87FC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6442" y="1192505"/>
            <a:ext cx="288000" cy="28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5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458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verture 1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88206EDB-E9BF-716C-C064-1A87B81D46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2975" y="4603628"/>
            <a:ext cx="4518255" cy="2254372"/>
          </a:xfrm>
          <a:prstGeom prst="rect">
            <a:avLst/>
          </a:prstGeom>
        </p:spPr>
      </p:pic>
      <p:sp>
        <p:nvSpPr>
          <p:cNvPr id="2" name="Titre 1"/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4259795" y="1988840"/>
            <a:ext cx="7092417" cy="461665"/>
          </a:xfrm>
          <a:prstGeom prst="rect">
            <a:avLst/>
          </a:prstGeom>
        </p:spPr>
        <p:txBody>
          <a:bodyPr anchor="t"/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AB47ADD-4607-4F3D-937D-82DA3E01E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14389"/>
          <a:stretch/>
        </p:blipFill>
        <p:spPr>
          <a:xfrm>
            <a:off x="191344" y="116632"/>
            <a:ext cx="2735968" cy="1384903"/>
          </a:xfrm>
          <a:prstGeom prst="rect">
            <a:avLst/>
          </a:prstGeom>
        </p:spPr>
      </p:pic>
      <p:grpSp>
        <p:nvGrpSpPr>
          <p:cNvPr id="3" name="Graphique 18">
            <a:extLst>
              <a:ext uri="{FF2B5EF4-FFF2-40B4-BE49-F238E27FC236}">
                <a16:creationId xmlns:a16="http://schemas.microsoft.com/office/drawing/2014/main" id="{34F96536-A107-C2BD-7A4C-1728F9B6702F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9472"/>
            <a:ext cx="12307307" cy="780547"/>
            <a:chOff x="0" y="6179472"/>
            <a:chExt cx="12307307" cy="780547"/>
          </a:xfrm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D39F0D83-BA1C-D40B-0928-EEE88B6377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34" y="6184706"/>
              <a:ext cx="12239344" cy="686142"/>
            </a:xfrm>
            <a:custGeom>
              <a:avLst/>
              <a:gdLst>
                <a:gd name="connsiteX0" fmla="*/ 0 w 12239344"/>
                <a:gd name="connsiteY0" fmla="*/ 686143 h 686142"/>
                <a:gd name="connsiteX1" fmla="*/ 0 w 12239344"/>
                <a:gd name="connsiteY1" fmla="*/ 310857 h 686142"/>
                <a:gd name="connsiteX2" fmla="*/ 10971972 w 12239344"/>
                <a:gd name="connsiteY2" fmla="*/ 310857 h 686142"/>
                <a:gd name="connsiteX3" fmla="*/ 11154045 w 12239344"/>
                <a:gd name="connsiteY3" fmla="*/ 128782 h 686142"/>
                <a:gd name="connsiteX4" fmla="*/ 11466213 w 12239344"/>
                <a:gd name="connsiteY4" fmla="*/ 0 h 686142"/>
                <a:gd name="connsiteX5" fmla="*/ 11778380 w 12239344"/>
                <a:gd name="connsiteY5" fmla="*/ 128782 h 686142"/>
                <a:gd name="connsiteX6" fmla="*/ 11887758 w 12239344"/>
                <a:gd name="connsiteY6" fmla="*/ 310857 h 686142"/>
                <a:gd name="connsiteX7" fmla="*/ 12239344 w 12239344"/>
                <a:gd name="connsiteY7" fmla="*/ 310857 h 686142"/>
                <a:gd name="connsiteX8" fmla="*/ 12239344 w 12239344"/>
                <a:gd name="connsiteY8" fmla="*/ 686143 h 686142"/>
                <a:gd name="connsiteX9" fmla="*/ 0 w 12239344"/>
                <a:gd name="connsiteY9" fmla="*/ 686143 h 68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9344" h="686142">
                  <a:moveTo>
                    <a:pt x="0" y="686143"/>
                  </a:moveTo>
                  <a:lnTo>
                    <a:pt x="0" y="310857"/>
                  </a:lnTo>
                  <a:lnTo>
                    <a:pt x="10971972" y="310857"/>
                  </a:lnTo>
                  <a:lnTo>
                    <a:pt x="11154045" y="128782"/>
                  </a:lnTo>
                  <a:cubicBezTo>
                    <a:pt x="11237081" y="45727"/>
                    <a:pt x="11347957" y="0"/>
                    <a:pt x="11466213" y="0"/>
                  </a:cubicBezTo>
                  <a:cubicBezTo>
                    <a:pt x="11584469" y="0"/>
                    <a:pt x="11695345" y="45727"/>
                    <a:pt x="11778380" y="128782"/>
                  </a:cubicBezTo>
                  <a:cubicBezTo>
                    <a:pt x="11829083" y="179485"/>
                    <a:pt x="11866837" y="242360"/>
                    <a:pt x="11887758" y="310857"/>
                  </a:cubicBezTo>
                  <a:lnTo>
                    <a:pt x="12239344" y="310857"/>
                  </a:lnTo>
                  <a:lnTo>
                    <a:pt x="12239344" y="686143"/>
                  </a:lnTo>
                  <a:lnTo>
                    <a:pt x="0" y="686143"/>
                  </a:lnTo>
                  <a:close/>
                </a:path>
              </a:pathLst>
            </a:custGeom>
            <a:solidFill>
              <a:srgbClr val="1C224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8BDBAFF5-3C93-C460-963E-47543B27BA4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179472"/>
              <a:ext cx="12249832" cy="696631"/>
            </a:xfrm>
            <a:custGeom>
              <a:avLst/>
              <a:gdLst>
                <a:gd name="connsiteX0" fmla="*/ 11471466 w 12249832"/>
                <a:gd name="connsiteY0" fmla="*/ 10488 h 696631"/>
                <a:gd name="connsiteX1" fmla="*/ 11779916 w 12249832"/>
                <a:gd name="connsiteY1" fmla="*/ 137735 h 696631"/>
                <a:gd name="connsiteX2" fmla="*/ 11889108 w 12249832"/>
                <a:gd name="connsiteY2" fmla="*/ 321346 h 696631"/>
                <a:gd name="connsiteX3" fmla="*/ 12239344 w 12249832"/>
                <a:gd name="connsiteY3" fmla="*/ 321346 h 696631"/>
                <a:gd name="connsiteX4" fmla="*/ 12239344 w 12249832"/>
                <a:gd name="connsiteY4" fmla="*/ 686143 h 696631"/>
                <a:gd name="connsiteX5" fmla="*/ 10488 w 12249832"/>
                <a:gd name="connsiteY5" fmla="*/ 686143 h 696631"/>
                <a:gd name="connsiteX6" fmla="*/ 10488 w 12249832"/>
                <a:gd name="connsiteY6" fmla="*/ 321346 h 696631"/>
                <a:gd name="connsiteX7" fmla="*/ 10979389 w 12249832"/>
                <a:gd name="connsiteY7" fmla="*/ 321346 h 696631"/>
                <a:gd name="connsiteX8" fmla="*/ 11162998 w 12249832"/>
                <a:gd name="connsiteY8" fmla="*/ 137735 h 696631"/>
                <a:gd name="connsiteX9" fmla="*/ 11471466 w 12249832"/>
                <a:gd name="connsiteY9" fmla="*/ 10488 h 696631"/>
                <a:gd name="connsiteX10" fmla="*/ 11471466 w 12249832"/>
                <a:gd name="connsiteY10" fmla="*/ 0 h 696631"/>
                <a:gd name="connsiteX11" fmla="*/ 11303192 w 12249832"/>
                <a:gd name="connsiteY11" fmla="*/ 32575 h 696631"/>
                <a:gd name="connsiteX12" fmla="*/ 11155580 w 12249832"/>
                <a:gd name="connsiteY12" fmla="*/ 130318 h 696631"/>
                <a:gd name="connsiteX13" fmla="*/ 10975043 w 12249832"/>
                <a:gd name="connsiteY13" fmla="*/ 310857 h 696631"/>
                <a:gd name="connsiteX14" fmla="*/ 0 w 12249832"/>
                <a:gd name="connsiteY14" fmla="*/ 310857 h 696631"/>
                <a:gd name="connsiteX15" fmla="*/ 0 w 12249832"/>
                <a:gd name="connsiteY15" fmla="*/ 696631 h 696631"/>
                <a:gd name="connsiteX16" fmla="*/ 12249832 w 12249832"/>
                <a:gd name="connsiteY16" fmla="*/ 696631 h 696631"/>
                <a:gd name="connsiteX17" fmla="*/ 12249832 w 12249832"/>
                <a:gd name="connsiteY17" fmla="*/ 310857 h 696631"/>
                <a:gd name="connsiteX18" fmla="*/ 11896877 w 12249832"/>
                <a:gd name="connsiteY18" fmla="*/ 310857 h 696631"/>
                <a:gd name="connsiteX19" fmla="*/ 11787334 w 12249832"/>
                <a:gd name="connsiteY19" fmla="*/ 130318 h 696631"/>
                <a:gd name="connsiteX20" fmla="*/ 11639740 w 12249832"/>
                <a:gd name="connsiteY20" fmla="*/ 32575 h 696631"/>
                <a:gd name="connsiteX21" fmla="*/ 11471466 w 12249832"/>
                <a:gd name="connsiteY21" fmla="*/ 0 h 696631"/>
                <a:gd name="connsiteX22" fmla="*/ 11471466 w 12249832"/>
                <a:gd name="connsiteY22" fmla="*/ 0 h 69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49832" h="696631">
                  <a:moveTo>
                    <a:pt x="11471466" y="10488"/>
                  </a:moveTo>
                  <a:cubicBezTo>
                    <a:pt x="11583285" y="10488"/>
                    <a:pt x="11695104" y="52904"/>
                    <a:pt x="11779916" y="137735"/>
                  </a:cubicBezTo>
                  <a:cubicBezTo>
                    <a:pt x="11832801" y="190621"/>
                    <a:pt x="11869204" y="254013"/>
                    <a:pt x="11889108" y="321346"/>
                  </a:cubicBezTo>
                  <a:lnTo>
                    <a:pt x="12239344" y="321346"/>
                  </a:lnTo>
                  <a:lnTo>
                    <a:pt x="12239344" y="686143"/>
                  </a:lnTo>
                  <a:lnTo>
                    <a:pt x="10488" y="686143"/>
                  </a:lnTo>
                  <a:lnTo>
                    <a:pt x="10488" y="321346"/>
                  </a:lnTo>
                  <a:lnTo>
                    <a:pt x="10979389" y="321346"/>
                  </a:lnTo>
                  <a:lnTo>
                    <a:pt x="11162998" y="137735"/>
                  </a:lnTo>
                  <a:cubicBezTo>
                    <a:pt x="11247828" y="52904"/>
                    <a:pt x="11359648" y="10488"/>
                    <a:pt x="11471466" y="10488"/>
                  </a:cubicBezTo>
                  <a:moveTo>
                    <a:pt x="11471466" y="0"/>
                  </a:moveTo>
                  <a:cubicBezTo>
                    <a:pt x="11413346" y="0"/>
                    <a:pt x="11356725" y="10951"/>
                    <a:pt x="11303192" y="32575"/>
                  </a:cubicBezTo>
                  <a:cubicBezTo>
                    <a:pt x="11247717" y="54976"/>
                    <a:pt x="11198052" y="87865"/>
                    <a:pt x="11155580" y="130318"/>
                  </a:cubicBezTo>
                  <a:lnTo>
                    <a:pt x="10975043" y="310857"/>
                  </a:lnTo>
                  <a:lnTo>
                    <a:pt x="0" y="310857"/>
                  </a:lnTo>
                  <a:lnTo>
                    <a:pt x="0" y="696631"/>
                  </a:lnTo>
                  <a:lnTo>
                    <a:pt x="12249832" y="696631"/>
                  </a:lnTo>
                  <a:lnTo>
                    <a:pt x="12249832" y="310857"/>
                  </a:lnTo>
                  <a:lnTo>
                    <a:pt x="11896877" y="310857"/>
                  </a:lnTo>
                  <a:cubicBezTo>
                    <a:pt x="11875494" y="242989"/>
                    <a:pt x="11837721" y="180706"/>
                    <a:pt x="11787334" y="130318"/>
                  </a:cubicBezTo>
                  <a:cubicBezTo>
                    <a:pt x="11744881" y="87847"/>
                    <a:pt x="11695215" y="54976"/>
                    <a:pt x="11639740" y="32575"/>
                  </a:cubicBezTo>
                  <a:cubicBezTo>
                    <a:pt x="11586208" y="10951"/>
                    <a:pt x="11529587" y="0"/>
                    <a:pt x="11471466" y="0"/>
                  </a:cubicBezTo>
                  <a:lnTo>
                    <a:pt x="11471466" y="0"/>
                  </a:lnTo>
                  <a:close/>
                </a:path>
              </a:pathLst>
            </a:custGeom>
            <a:solidFill>
              <a:srgbClr val="1097D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7D513CF0-24DC-8188-FD67-B1725D0A2C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0488" y="6500817"/>
            <a:ext cx="12249832" cy="410601"/>
          </a:xfrm>
          <a:custGeom>
            <a:avLst/>
            <a:gdLst>
              <a:gd name="connsiteX0" fmla="*/ 0 w 12228856"/>
              <a:gd name="connsiteY0" fmla="*/ 0 h 364797"/>
              <a:gd name="connsiteX1" fmla="*/ 12228856 w 12228856"/>
              <a:gd name="connsiteY1" fmla="*/ 0 h 364797"/>
              <a:gd name="connsiteX2" fmla="*/ 12228856 w 12228856"/>
              <a:gd name="connsiteY2" fmla="*/ 364797 h 364797"/>
              <a:gd name="connsiteX3" fmla="*/ 0 w 12228856"/>
              <a:gd name="connsiteY3" fmla="*/ 364797 h 364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8856" h="364797">
                <a:moveTo>
                  <a:pt x="0" y="0"/>
                </a:moveTo>
                <a:lnTo>
                  <a:pt x="12228856" y="0"/>
                </a:lnTo>
                <a:lnTo>
                  <a:pt x="12228856" y="364797"/>
                </a:lnTo>
                <a:lnTo>
                  <a:pt x="0" y="364797"/>
                </a:lnTo>
                <a:close/>
              </a:path>
            </a:pathLst>
          </a:custGeom>
          <a:solidFill>
            <a:srgbClr val="1C2242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66FEC368-BC60-581C-8981-78B157369B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614595" y="6189960"/>
            <a:ext cx="1292548" cy="675654"/>
          </a:xfrm>
          <a:custGeom>
            <a:avLst/>
            <a:gdLst>
              <a:gd name="connsiteX0" fmla="*/ 1292549 w 1292548"/>
              <a:gd name="connsiteY0" fmla="*/ 435700 h 675654"/>
              <a:gd name="connsiteX1" fmla="*/ 1221129 w 1292548"/>
              <a:gd name="connsiteY1" fmla="*/ 675655 h 675654"/>
              <a:gd name="connsiteX2" fmla="*/ 0 w 1292548"/>
              <a:gd name="connsiteY2" fmla="*/ 675655 h 675654"/>
              <a:gd name="connsiteX3" fmla="*/ 364794 w 1292548"/>
              <a:gd name="connsiteY3" fmla="*/ 310857 h 675654"/>
              <a:gd name="connsiteX4" fmla="*/ 548403 w 1292548"/>
              <a:gd name="connsiteY4" fmla="*/ 127247 h 675654"/>
              <a:gd name="connsiteX5" fmla="*/ 1165321 w 1292548"/>
              <a:gd name="connsiteY5" fmla="*/ 127247 h 675654"/>
              <a:gd name="connsiteX6" fmla="*/ 1274513 w 1292548"/>
              <a:gd name="connsiteY6" fmla="*/ 310857 h 675654"/>
              <a:gd name="connsiteX7" fmla="*/ 1292549 w 1292548"/>
              <a:gd name="connsiteY7" fmla="*/ 435700 h 67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2548" h="675654">
                <a:moveTo>
                  <a:pt x="1292549" y="435700"/>
                </a:moveTo>
                <a:cubicBezTo>
                  <a:pt x="1292549" y="519477"/>
                  <a:pt x="1268742" y="603235"/>
                  <a:pt x="1221129" y="675655"/>
                </a:cubicBezTo>
                <a:lnTo>
                  <a:pt x="0" y="675655"/>
                </a:lnTo>
                <a:lnTo>
                  <a:pt x="364794" y="310857"/>
                </a:lnTo>
                <a:lnTo>
                  <a:pt x="548403" y="127247"/>
                </a:lnTo>
                <a:cubicBezTo>
                  <a:pt x="718064" y="-42416"/>
                  <a:pt x="995678" y="-42416"/>
                  <a:pt x="1165321" y="127247"/>
                </a:cubicBezTo>
                <a:cubicBezTo>
                  <a:pt x="1218206" y="180133"/>
                  <a:pt x="1254609" y="243525"/>
                  <a:pt x="1274513" y="310857"/>
                </a:cubicBezTo>
                <a:cubicBezTo>
                  <a:pt x="1286537" y="351497"/>
                  <a:pt x="1292549" y="393598"/>
                  <a:pt x="1292549" y="435700"/>
                </a:cubicBezTo>
                <a:close/>
              </a:path>
            </a:pathLst>
          </a:custGeom>
          <a:solidFill>
            <a:srgbClr val="FFFFFF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" name="Graphique 18">
            <a:extLst>
              <a:ext uri="{FF2B5EF4-FFF2-40B4-BE49-F238E27FC236}">
                <a16:creationId xmlns:a16="http://schemas.microsoft.com/office/drawing/2014/main" id="{3BBE35F8-ADB3-6F2B-7C68-A732336F649A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990635" y="6443235"/>
            <a:ext cx="854256" cy="332011"/>
            <a:chOff x="10990635" y="6498320"/>
            <a:chExt cx="854256" cy="332011"/>
          </a:xfrm>
        </p:grpSpPr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E3DAD394-7FD7-2DE0-96DE-BFA043D517C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618615" y="6498320"/>
              <a:ext cx="222287" cy="210968"/>
            </a:xfrm>
            <a:custGeom>
              <a:avLst/>
              <a:gdLst>
                <a:gd name="connsiteX0" fmla="*/ 32371 w 222287"/>
                <a:gd name="connsiteY0" fmla="*/ 105013 h 210968"/>
                <a:gd name="connsiteX1" fmla="*/ 56067 w 222287"/>
                <a:gd name="connsiteY1" fmla="*/ 160488 h 210968"/>
                <a:gd name="connsiteX2" fmla="*/ 110468 w 222287"/>
                <a:gd name="connsiteY2" fmla="*/ 182223 h 210968"/>
                <a:gd name="connsiteX3" fmla="*/ 166942 w 222287"/>
                <a:gd name="connsiteY3" fmla="*/ 160081 h 210968"/>
                <a:gd name="connsiteX4" fmla="*/ 189934 w 222287"/>
                <a:gd name="connsiteY4" fmla="*/ 105531 h 210968"/>
                <a:gd name="connsiteX5" fmla="*/ 167201 w 222287"/>
                <a:gd name="connsiteY5" fmla="*/ 50980 h 210968"/>
                <a:gd name="connsiteX6" fmla="*/ 111282 w 222287"/>
                <a:gd name="connsiteY6" fmla="*/ 28838 h 210968"/>
                <a:gd name="connsiteX7" fmla="*/ 55234 w 222287"/>
                <a:gd name="connsiteY7" fmla="*/ 50980 h 210968"/>
                <a:gd name="connsiteX8" fmla="*/ 32371 w 222287"/>
                <a:gd name="connsiteY8" fmla="*/ 105013 h 210968"/>
                <a:gd name="connsiteX9" fmla="*/ 0 w 222287"/>
                <a:gd name="connsiteY9" fmla="*/ 104624 h 210968"/>
                <a:gd name="connsiteX10" fmla="*/ 32908 w 222287"/>
                <a:gd name="connsiteY10" fmla="*/ 30836 h 210968"/>
                <a:gd name="connsiteX11" fmla="*/ 111689 w 222287"/>
                <a:gd name="connsiteY11" fmla="*/ 0 h 210968"/>
                <a:gd name="connsiteX12" fmla="*/ 189639 w 222287"/>
                <a:gd name="connsiteY12" fmla="*/ 31095 h 210968"/>
                <a:gd name="connsiteX13" fmla="*/ 222287 w 222287"/>
                <a:gd name="connsiteY13" fmla="*/ 105808 h 210968"/>
                <a:gd name="connsiteX14" fmla="*/ 189509 w 222287"/>
                <a:gd name="connsiteY14" fmla="*/ 180262 h 210968"/>
                <a:gd name="connsiteX15" fmla="*/ 110043 w 222287"/>
                <a:gd name="connsiteY15" fmla="*/ 210969 h 210968"/>
                <a:gd name="connsiteX16" fmla="*/ 36089 w 222287"/>
                <a:gd name="connsiteY16" fmla="*/ 183684 h 210968"/>
                <a:gd name="connsiteX17" fmla="*/ 0 w 222287"/>
                <a:gd name="connsiteY17" fmla="*/ 104624 h 21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2287" h="210968">
                  <a:moveTo>
                    <a:pt x="32371" y="105013"/>
                  </a:moveTo>
                  <a:cubicBezTo>
                    <a:pt x="32371" y="127506"/>
                    <a:pt x="40270" y="145985"/>
                    <a:pt x="56067" y="160488"/>
                  </a:cubicBezTo>
                  <a:cubicBezTo>
                    <a:pt x="71771" y="174990"/>
                    <a:pt x="89899" y="182223"/>
                    <a:pt x="110468" y="182223"/>
                  </a:cubicBezTo>
                  <a:cubicBezTo>
                    <a:pt x="132776" y="182223"/>
                    <a:pt x="151607" y="174842"/>
                    <a:pt x="166942" y="160081"/>
                  </a:cubicBezTo>
                  <a:cubicBezTo>
                    <a:pt x="182277" y="145153"/>
                    <a:pt x="189934" y="126951"/>
                    <a:pt x="189934" y="105531"/>
                  </a:cubicBezTo>
                  <a:cubicBezTo>
                    <a:pt x="189934" y="84110"/>
                    <a:pt x="182351" y="65649"/>
                    <a:pt x="167201" y="50980"/>
                  </a:cubicBezTo>
                  <a:cubicBezTo>
                    <a:pt x="152144" y="36219"/>
                    <a:pt x="133498" y="28838"/>
                    <a:pt x="111282" y="28838"/>
                  </a:cubicBezTo>
                  <a:cubicBezTo>
                    <a:pt x="89066" y="28838"/>
                    <a:pt x="70477" y="36219"/>
                    <a:pt x="55234" y="50980"/>
                  </a:cubicBezTo>
                  <a:cubicBezTo>
                    <a:pt x="39992" y="65557"/>
                    <a:pt x="32371" y="83574"/>
                    <a:pt x="32371" y="105013"/>
                  </a:cubicBezTo>
                  <a:moveTo>
                    <a:pt x="0" y="104624"/>
                  </a:moveTo>
                  <a:cubicBezTo>
                    <a:pt x="0" y="75989"/>
                    <a:pt x="10969" y="51387"/>
                    <a:pt x="32908" y="30836"/>
                  </a:cubicBezTo>
                  <a:cubicBezTo>
                    <a:pt x="54753" y="10285"/>
                    <a:pt x="81020" y="0"/>
                    <a:pt x="111689" y="0"/>
                  </a:cubicBezTo>
                  <a:cubicBezTo>
                    <a:pt x="142359" y="0"/>
                    <a:pt x="167978" y="10359"/>
                    <a:pt x="189639" y="31095"/>
                  </a:cubicBezTo>
                  <a:cubicBezTo>
                    <a:pt x="211392" y="51831"/>
                    <a:pt x="222287" y="76729"/>
                    <a:pt x="222287" y="105808"/>
                  </a:cubicBezTo>
                  <a:cubicBezTo>
                    <a:pt x="222287" y="134887"/>
                    <a:pt x="211355" y="159877"/>
                    <a:pt x="189509" y="180262"/>
                  </a:cubicBezTo>
                  <a:cubicBezTo>
                    <a:pt x="167553" y="200739"/>
                    <a:pt x="141082" y="210969"/>
                    <a:pt x="110043" y="210969"/>
                  </a:cubicBezTo>
                  <a:cubicBezTo>
                    <a:pt x="82592" y="210969"/>
                    <a:pt x="57935" y="201868"/>
                    <a:pt x="36089" y="183684"/>
                  </a:cubicBezTo>
                  <a:cubicBezTo>
                    <a:pt x="12042" y="163559"/>
                    <a:pt x="0" y="137217"/>
                    <a:pt x="0" y="104624"/>
                  </a:cubicBezTo>
                </a:path>
              </a:pathLst>
            </a:custGeom>
            <a:solidFill>
              <a:srgbClr val="0075BC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89FDEB8-7638-B9F2-50EC-D35D35C6419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990635" y="6538904"/>
              <a:ext cx="206712" cy="216240"/>
            </a:xfrm>
            <a:custGeom>
              <a:avLst/>
              <a:gdLst>
                <a:gd name="connsiteX0" fmla="*/ 136218 w 206712"/>
                <a:gd name="connsiteY0" fmla="*/ 137957 h 216240"/>
                <a:gd name="connsiteX1" fmla="*/ 104679 w 206712"/>
                <a:gd name="connsiteY1" fmla="*/ 68775 h 216240"/>
                <a:gd name="connsiteX2" fmla="*/ 71624 w 206712"/>
                <a:gd name="connsiteY2" fmla="*/ 137957 h 216240"/>
                <a:gd name="connsiteX3" fmla="*/ 136218 w 206712"/>
                <a:gd name="connsiteY3" fmla="*/ 137957 h 216240"/>
                <a:gd name="connsiteX4" fmla="*/ 149314 w 206712"/>
                <a:gd name="connsiteY4" fmla="*/ 166833 h 216240"/>
                <a:gd name="connsiteX5" fmla="*/ 58268 w 206712"/>
                <a:gd name="connsiteY5" fmla="*/ 166833 h 216240"/>
                <a:gd name="connsiteX6" fmla="*/ 34572 w 206712"/>
                <a:gd name="connsiteY6" fmla="*/ 216241 h 216240"/>
                <a:gd name="connsiteX7" fmla="*/ 0 w 206712"/>
                <a:gd name="connsiteY7" fmla="*/ 216241 h 216240"/>
                <a:gd name="connsiteX8" fmla="*/ 105216 w 206712"/>
                <a:gd name="connsiteY8" fmla="*/ 0 h 216240"/>
                <a:gd name="connsiteX9" fmla="*/ 206712 w 206712"/>
                <a:gd name="connsiteY9" fmla="*/ 216241 h 216240"/>
                <a:gd name="connsiteX10" fmla="*/ 171586 w 206712"/>
                <a:gd name="connsiteY10" fmla="*/ 216241 h 216240"/>
                <a:gd name="connsiteX11" fmla="*/ 149277 w 206712"/>
                <a:gd name="connsiteY11" fmla="*/ 166833 h 21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712" h="216240">
                  <a:moveTo>
                    <a:pt x="136218" y="137957"/>
                  </a:moveTo>
                  <a:lnTo>
                    <a:pt x="104679" y="68775"/>
                  </a:lnTo>
                  <a:lnTo>
                    <a:pt x="71624" y="137957"/>
                  </a:lnTo>
                  <a:lnTo>
                    <a:pt x="136218" y="137957"/>
                  </a:lnTo>
                  <a:close/>
                  <a:moveTo>
                    <a:pt x="149314" y="166833"/>
                  </a:moveTo>
                  <a:lnTo>
                    <a:pt x="58268" y="166833"/>
                  </a:lnTo>
                  <a:lnTo>
                    <a:pt x="34572" y="216241"/>
                  </a:lnTo>
                  <a:lnTo>
                    <a:pt x="0" y="216241"/>
                  </a:lnTo>
                  <a:lnTo>
                    <a:pt x="105216" y="0"/>
                  </a:lnTo>
                  <a:lnTo>
                    <a:pt x="206712" y="216241"/>
                  </a:lnTo>
                  <a:lnTo>
                    <a:pt x="171586" y="216241"/>
                  </a:lnTo>
                  <a:lnTo>
                    <a:pt x="149277" y="166833"/>
                  </a:lnTo>
                  <a:close/>
                </a:path>
              </a:pathLst>
            </a:custGeom>
            <a:solidFill>
              <a:srgbClr val="0098DA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CC301189-3724-0F0C-2B29-46E339565CF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12609" y="6502260"/>
              <a:ext cx="129743" cy="203458"/>
            </a:xfrm>
            <a:custGeom>
              <a:avLst/>
              <a:gdLst>
                <a:gd name="connsiteX0" fmla="*/ 80984 w 129743"/>
                <a:gd name="connsiteY0" fmla="*/ 28857 h 203458"/>
                <a:gd name="connsiteX1" fmla="*/ 80984 w 129743"/>
                <a:gd name="connsiteY1" fmla="*/ 203458 h 203458"/>
                <a:gd name="connsiteX2" fmla="*/ 48890 w 129743"/>
                <a:gd name="connsiteY2" fmla="*/ 203458 h 203458"/>
                <a:gd name="connsiteX3" fmla="*/ 48890 w 129743"/>
                <a:gd name="connsiteY3" fmla="*/ 28857 h 203458"/>
                <a:gd name="connsiteX4" fmla="*/ 0 w 129743"/>
                <a:gd name="connsiteY4" fmla="*/ 28857 h 203458"/>
                <a:gd name="connsiteX5" fmla="*/ 0 w 129743"/>
                <a:gd name="connsiteY5" fmla="*/ 0 h 203458"/>
                <a:gd name="connsiteX6" fmla="*/ 129743 w 129743"/>
                <a:gd name="connsiteY6" fmla="*/ 0 h 203458"/>
                <a:gd name="connsiteX7" fmla="*/ 129743 w 129743"/>
                <a:gd name="connsiteY7" fmla="*/ 28857 h 203458"/>
                <a:gd name="connsiteX8" fmla="*/ 80984 w 129743"/>
                <a:gd name="connsiteY8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743" h="203458">
                  <a:moveTo>
                    <a:pt x="80984" y="28857"/>
                  </a:moveTo>
                  <a:lnTo>
                    <a:pt x="80984" y="203458"/>
                  </a:lnTo>
                  <a:lnTo>
                    <a:pt x="48890" y="203458"/>
                  </a:lnTo>
                  <a:lnTo>
                    <a:pt x="48890" y="28857"/>
                  </a:lnTo>
                  <a:lnTo>
                    <a:pt x="0" y="28857"/>
                  </a:lnTo>
                  <a:lnTo>
                    <a:pt x="0" y="0"/>
                  </a:lnTo>
                  <a:lnTo>
                    <a:pt x="129743" y="0"/>
                  </a:lnTo>
                  <a:lnTo>
                    <a:pt x="129743" y="28857"/>
                  </a:lnTo>
                  <a:lnTo>
                    <a:pt x="80984" y="28857"/>
                  </a:lnTo>
                  <a:close/>
                </a:path>
              </a:pathLst>
            </a:custGeom>
            <a:solidFill>
              <a:srgbClr val="007FA1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DE7DA737-0315-DCBA-BE6E-B8C2634F363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22297" y="6559733"/>
              <a:ext cx="119273" cy="203458"/>
            </a:xfrm>
            <a:custGeom>
              <a:avLst/>
              <a:gdLst>
                <a:gd name="connsiteX0" fmla="*/ 32094 w 119273"/>
                <a:gd name="connsiteY0" fmla="*/ 92360 h 203458"/>
                <a:gd name="connsiteX1" fmla="*/ 44080 w 119273"/>
                <a:gd name="connsiteY1" fmla="*/ 92360 h 203458"/>
                <a:gd name="connsiteX2" fmla="*/ 88290 w 119273"/>
                <a:gd name="connsiteY2" fmla="*/ 59804 h 203458"/>
                <a:gd name="connsiteX3" fmla="*/ 42712 w 119273"/>
                <a:gd name="connsiteY3" fmla="*/ 28302 h 203458"/>
                <a:gd name="connsiteX4" fmla="*/ 32113 w 119273"/>
                <a:gd name="connsiteY4" fmla="*/ 28302 h 203458"/>
                <a:gd name="connsiteX5" fmla="*/ 32113 w 119273"/>
                <a:gd name="connsiteY5" fmla="*/ 92342 h 203458"/>
                <a:gd name="connsiteX6" fmla="*/ 32094 w 119273"/>
                <a:gd name="connsiteY6" fmla="*/ 120828 h 203458"/>
                <a:gd name="connsiteX7" fmla="*/ 32094 w 119273"/>
                <a:gd name="connsiteY7" fmla="*/ 203458 h 203458"/>
                <a:gd name="connsiteX8" fmla="*/ 0 w 119273"/>
                <a:gd name="connsiteY8" fmla="*/ 203458 h 203458"/>
                <a:gd name="connsiteX9" fmla="*/ 0 w 119273"/>
                <a:gd name="connsiteY9" fmla="*/ 0 h 203458"/>
                <a:gd name="connsiteX10" fmla="*/ 36367 w 119273"/>
                <a:gd name="connsiteY10" fmla="*/ 0 h 203458"/>
                <a:gd name="connsiteX11" fmla="*/ 76711 w 119273"/>
                <a:gd name="connsiteY11" fmla="*/ 3570 h 203458"/>
                <a:gd name="connsiteX12" fmla="*/ 100961 w 119273"/>
                <a:gd name="connsiteY12" fmla="*/ 17018 h 203458"/>
                <a:gd name="connsiteX13" fmla="*/ 119273 w 119273"/>
                <a:gd name="connsiteY13" fmla="*/ 60248 h 203458"/>
                <a:gd name="connsiteX14" fmla="*/ 99722 w 119273"/>
                <a:gd name="connsiteY14" fmla="*/ 104513 h 203458"/>
                <a:gd name="connsiteX15" fmla="*/ 46966 w 119273"/>
                <a:gd name="connsiteY15" fmla="*/ 120847 h 203458"/>
                <a:gd name="connsiteX16" fmla="*/ 32094 w 119273"/>
                <a:gd name="connsiteY16" fmla="*/ 12084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273" h="203458">
                  <a:moveTo>
                    <a:pt x="32094" y="92360"/>
                  </a:moveTo>
                  <a:lnTo>
                    <a:pt x="44080" y="92360"/>
                  </a:lnTo>
                  <a:cubicBezTo>
                    <a:pt x="73547" y="92360"/>
                    <a:pt x="88290" y="81520"/>
                    <a:pt x="88290" y="59804"/>
                  </a:cubicBezTo>
                  <a:cubicBezTo>
                    <a:pt x="88290" y="38087"/>
                    <a:pt x="73085" y="28302"/>
                    <a:pt x="42712" y="28302"/>
                  </a:cubicBezTo>
                  <a:lnTo>
                    <a:pt x="32113" y="28302"/>
                  </a:lnTo>
                  <a:lnTo>
                    <a:pt x="32113" y="92342"/>
                  </a:lnTo>
                  <a:close/>
                  <a:moveTo>
                    <a:pt x="32094" y="120828"/>
                  </a:moveTo>
                  <a:lnTo>
                    <a:pt x="32094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36367" y="0"/>
                  </a:lnTo>
                  <a:cubicBezTo>
                    <a:pt x="54180" y="0"/>
                    <a:pt x="67628" y="1184"/>
                    <a:pt x="76711" y="3570"/>
                  </a:cubicBezTo>
                  <a:cubicBezTo>
                    <a:pt x="85885" y="5938"/>
                    <a:pt x="93969" y="10414"/>
                    <a:pt x="100961" y="17018"/>
                  </a:cubicBezTo>
                  <a:cubicBezTo>
                    <a:pt x="113170" y="28431"/>
                    <a:pt x="119273" y="42841"/>
                    <a:pt x="119273" y="60248"/>
                  </a:cubicBezTo>
                  <a:cubicBezTo>
                    <a:pt x="119273" y="78875"/>
                    <a:pt x="112763" y="93636"/>
                    <a:pt x="99722" y="104513"/>
                  </a:cubicBezTo>
                  <a:cubicBezTo>
                    <a:pt x="86681" y="115408"/>
                    <a:pt x="69089" y="120847"/>
                    <a:pt x="46966" y="120847"/>
                  </a:cubicBezTo>
                  <a:lnTo>
                    <a:pt x="32094" y="120847"/>
                  </a:lnTo>
                  <a:close/>
                </a:path>
              </a:pathLst>
            </a:custGeom>
            <a:solidFill>
              <a:srgbClr val="005A9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23FD401-54AB-7057-0F70-71E36652E7F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00177" y="6513710"/>
              <a:ext cx="233589" cy="228097"/>
            </a:xfrm>
            <a:custGeom>
              <a:avLst/>
              <a:gdLst>
                <a:gd name="connsiteX0" fmla="*/ 0 w 233589"/>
                <a:gd name="connsiteY0" fmla="*/ 218756 h 228097"/>
                <a:gd name="connsiteX1" fmla="*/ 44764 w 233589"/>
                <a:gd name="connsiteY1" fmla="*/ 0 h 228097"/>
                <a:gd name="connsiteX2" fmla="*/ 117756 w 233589"/>
                <a:gd name="connsiteY2" fmla="*/ 158139 h 228097"/>
                <a:gd name="connsiteX3" fmla="*/ 193356 w 233589"/>
                <a:gd name="connsiteY3" fmla="*/ 0 h 228097"/>
                <a:gd name="connsiteX4" fmla="*/ 233589 w 233589"/>
                <a:gd name="connsiteY4" fmla="*/ 218756 h 228097"/>
                <a:gd name="connsiteX5" fmla="*/ 200663 w 233589"/>
                <a:gd name="connsiteY5" fmla="*/ 218756 h 228097"/>
                <a:gd name="connsiteX6" fmla="*/ 180149 w 233589"/>
                <a:gd name="connsiteY6" fmla="*/ 95930 h 228097"/>
                <a:gd name="connsiteX7" fmla="*/ 117201 w 233589"/>
                <a:gd name="connsiteY7" fmla="*/ 228098 h 228097"/>
                <a:gd name="connsiteX8" fmla="*/ 56048 w 233589"/>
                <a:gd name="connsiteY8" fmla="*/ 95801 h 228097"/>
                <a:gd name="connsiteX9" fmla="*/ 33185 w 233589"/>
                <a:gd name="connsiteY9" fmla="*/ 218756 h 228097"/>
                <a:gd name="connsiteX10" fmla="*/ 0 w 233589"/>
                <a:gd name="connsiteY10" fmla="*/ 218756 h 22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589" h="228097">
                  <a:moveTo>
                    <a:pt x="0" y="218756"/>
                  </a:moveTo>
                  <a:lnTo>
                    <a:pt x="44764" y="0"/>
                  </a:lnTo>
                  <a:lnTo>
                    <a:pt x="117756" y="158139"/>
                  </a:lnTo>
                  <a:lnTo>
                    <a:pt x="193356" y="0"/>
                  </a:lnTo>
                  <a:lnTo>
                    <a:pt x="233589" y="218756"/>
                  </a:lnTo>
                  <a:lnTo>
                    <a:pt x="200663" y="218756"/>
                  </a:lnTo>
                  <a:lnTo>
                    <a:pt x="180149" y="95930"/>
                  </a:lnTo>
                  <a:lnTo>
                    <a:pt x="117201" y="228098"/>
                  </a:lnTo>
                  <a:lnTo>
                    <a:pt x="56048" y="95801"/>
                  </a:lnTo>
                  <a:lnTo>
                    <a:pt x="33185" y="218756"/>
                  </a:lnTo>
                  <a:lnTo>
                    <a:pt x="0" y="218756"/>
                  </a:lnTo>
                  <a:close/>
                </a:path>
              </a:pathLst>
            </a:custGeom>
            <a:solidFill>
              <a:srgbClr val="59A13E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42D5C402-328D-5993-1605-F1DDAD8544A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212257" y="6591179"/>
              <a:ext cx="117349" cy="203458"/>
            </a:xfrm>
            <a:custGeom>
              <a:avLst/>
              <a:gdLst>
                <a:gd name="connsiteX0" fmla="*/ 117350 w 117349"/>
                <a:gd name="connsiteY0" fmla="*/ 28857 h 203458"/>
                <a:gd name="connsiteX1" fmla="*/ 32094 w 117349"/>
                <a:gd name="connsiteY1" fmla="*/ 28857 h 203458"/>
                <a:gd name="connsiteX2" fmla="*/ 32094 w 117349"/>
                <a:gd name="connsiteY2" fmla="*/ 77747 h 203458"/>
                <a:gd name="connsiteX3" fmla="*/ 114852 w 117349"/>
                <a:gd name="connsiteY3" fmla="*/ 77747 h 203458"/>
                <a:gd name="connsiteX4" fmla="*/ 114852 w 117349"/>
                <a:gd name="connsiteY4" fmla="*/ 106603 h 203458"/>
                <a:gd name="connsiteX5" fmla="*/ 32094 w 117349"/>
                <a:gd name="connsiteY5" fmla="*/ 106603 h 203458"/>
                <a:gd name="connsiteX6" fmla="*/ 32094 w 117349"/>
                <a:gd name="connsiteY6" fmla="*/ 174602 h 203458"/>
                <a:gd name="connsiteX7" fmla="*/ 117350 w 117349"/>
                <a:gd name="connsiteY7" fmla="*/ 174602 h 203458"/>
                <a:gd name="connsiteX8" fmla="*/ 117350 w 117349"/>
                <a:gd name="connsiteY8" fmla="*/ 203458 h 203458"/>
                <a:gd name="connsiteX9" fmla="*/ 0 w 117349"/>
                <a:gd name="connsiteY9" fmla="*/ 203458 h 203458"/>
                <a:gd name="connsiteX10" fmla="*/ 0 w 117349"/>
                <a:gd name="connsiteY10" fmla="*/ 0 h 203458"/>
                <a:gd name="connsiteX11" fmla="*/ 117350 w 117349"/>
                <a:gd name="connsiteY11" fmla="*/ 0 h 203458"/>
                <a:gd name="connsiteX12" fmla="*/ 117350 w 117349"/>
                <a:gd name="connsiteY12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349" h="203458">
                  <a:moveTo>
                    <a:pt x="117350" y="28857"/>
                  </a:moveTo>
                  <a:lnTo>
                    <a:pt x="32094" y="28857"/>
                  </a:lnTo>
                  <a:lnTo>
                    <a:pt x="32094" y="77747"/>
                  </a:lnTo>
                  <a:lnTo>
                    <a:pt x="114852" y="77747"/>
                  </a:lnTo>
                  <a:lnTo>
                    <a:pt x="114852" y="106603"/>
                  </a:lnTo>
                  <a:lnTo>
                    <a:pt x="32094" y="106603"/>
                  </a:lnTo>
                  <a:lnTo>
                    <a:pt x="32094" y="174602"/>
                  </a:lnTo>
                  <a:lnTo>
                    <a:pt x="117350" y="174602"/>
                  </a:lnTo>
                  <a:lnTo>
                    <a:pt x="117350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117350" y="0"/>
                  </a:lnTo>
                  <a:lnTo>
                    <a:pt x="117350" y="28857"/>
                  </a:lnTo>
                  <a:close/>
                </a:path>
              </a:pathLst>
            </a:custGeom>
            <a:solidFill>
              <a:srgbClr val="007A6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4AB16F32-9AAA-AF45-24F4-7154DBE2A74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38141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>
              <a:solidFill>
                <a:schemeClr val="bg1"/>
              </a:solidFill>
            </a:endParaRPr>
          </a:p>
        </p:txBody>
      </p:sp>
      <p:sp>
        <p:nvSpPr>
          <p:cNvPr id="19" name="Espace réservé du pied de page 2">
            <a:extLst>
              <a:ext uri="{FF2B5EF4-FFF2-40B4-BE49-F238E27FC236}">
                <a16:creationId xmlns:a16="http://schemas.microsoft.com/office/drawing/2014/main" id="{8C24BE9E-FAB1-09D5-D936-ACFFA7C1936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  <p:sp>
        <p:nvSpPr>
          <p:cNvPr id="21" name="Espace réservé du texte 25">
            <a:extLst>
              <a:ext uri="{FF2B5EF4-FFF2-40B4-BE49-F238E27FC236}">
                <a16:creationId xmlns:a16="http://schemas.microsoft.com/office/drawing/2014/main" id="{F56B9205-A76D-8E88-9738-68F7C481DF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13512" y="2751496"/>
            <a:ext cx="4838700" cy="1308050"/>
          </a:xfrm>
          <a:effectLst>
            <a:outerShdw blurRad="355600" algn="ctr" rotWithShape="0">
              <a:prstClr val="black"/>
            </a:outerShdw>
          </a:effectLst>
        </p:spPr>
        <p:txBody>
          <a:bodyPr/>
          <a:lstStyle>
            <a:lvl1pPr>
              <a:defRPr cap="none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Sous-titre</a:t>
            </a:r>
          </a:p>
          <a:p>
            <a:pPr lvl="1"/>
            <a:r>
              <a:rPr lang="fr-FR"/>
              <a:t>Détails</a:t>
            </a:r>
          </a:p>
          <a:p>
            <a:pPr lvl="2"/>
            <a:r>
              <a:rPr lang="fr-FR"/>
              <a:t>Troisième niveau – à éviter</a:t>
            </a:r>
          </a:p>
          <a:p>
            <a:pPr lvl="3"/>
            <a:r>
              <a:rPr lang="fr-FR"/>
              <a:t>Quatrième niveau – à éviter</a:t>
            </a:r>
          </a:p>
          <a:p>
            <a:pPr lvl="4"/>
            <a:r>
              <a:rPr lang="fr-FR"/>
              <a:t>Cinquième niveau – à éviter</a:t>
            </a:r>
          </a:p>
        </p:txBody>
      </p:sp>
      <p:sp>
        <p:nvSpPr>
          <p:cNvPr id="24" name="Espace réservé pour une image  11">
            <a:extLst>
              <a:ext uri="{FF2B5EF4-FFF2-40B4-BE49-F238E27FC236}">
                <a16:creationId xmlns:a16="http://schemas.microsoft.com/office/drawing/2014/main" id="{28B4B0A7-A354-A0C2-11C6-3F9EB8ADE16C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322562" y="3327526"/>
            <a:ext cx="2735969" cy="2735969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DBD0FAB5-F88C-28E4-2D72-DEE7825BB58A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6"/>
          </p:nvPr>
        </p:nvSpPr>
        <p:spPr>
          <a:xfrm>
            <a:off x="996778" y="4044233"/>
            <a:ext cx="4296665" cy="2445757"/>
          </a:xfrm>
          <a:custGeom>
            <a:avLst/>
            <a:gdLst>
              <a:gd name="connsiteX0" fmla="*/ 3616960 w 5201285"/>
              <a:gd name="connsiteY0" fmla="*/ 0 h 2960687"/>
              <a:gd name="connsiteX1" fmla="*/ 3738245 w 5201285"/>
              <a:gd name="connsiteY1" fmla="*/ 5081 h 2960687"/>
              <a:gd name="connsiteX2" fmla="*/ 3859530 w 5201285"/>
              <a:gd name="connsiteY2" fmla="*/ 18417 h 2960687"/>
              <a:gd name="connsiteX3" fmla="*/ 3978910 w 5201285"/>
              <a:gd name="connsiteY3" fmla="*/ 41915 h 2960687"/>
              <a:gd name="connsiteX4" fmla="*/ 4097020 w 5201285"/>
              <a:gd name="connsiteY4" fmla="*/ 74303 h 2960687"/>
              <a:gd name="connsiteX5" fmla="*/ 4213225 w 5201285"/>
              <a:gd name="connsiteY5" fmla="*/ 116218 h 2960687"/>
              <a:gd name="connsiteX6" fmla="*/ 4325620 w 5201285"/>
              <a:gd name="connsiteY6" fmla="*/ 167023 h 2960687"/>
              <a:gd name="connsiteX7" fmla="*/ 4435475 w 5201285"/>
              <a:gd name="connsiteY7" fmla="*/ 227354 h 2960687"/>
              <a:gd name="connsiteX8" fmla="*/ 4540885 w 5201285"/>
              <a:gd name="connsiteY8" fmla="*/ 297212 h 2960687"/>
              <a:gd name="connsiteX9" fmla="*/ 4641215 w 5201285"/>
              <a:gd name="connsiteY9" fmla="*/ 375960 h 2960687"/>
              <a:gd name="connsiteX10" fmla="*/ 4737100 w 5201285"/>
              <a:gd name="connsiteY10" fmla="*/ 464235 h 2960687"/>
              <a:gd name="connsiteX11" fmla="*/ 4825365 w 5201285"/>
              <a:gd name="connsiteY11" fmla="*/ 559495 h 2960687"/>
              <a:gd name="connsiteX12" fmla="*/ 4904105 w 5201285"/>
              <a:gd name="connsiteY12" fmla="*/ 660471 h 2960687"/>
              <a:gd name="connsiteX13" fmla="*/ 4973955 w 5201285"/>
              <a:gd name="connsiteY13" fmla="*/ 765892 h 2960687"/>
              <a:gd name="connsiteX14" fmla="*/ 5034280 w 5201285"/>
              <a:gd name="connsiteY14" fmla="*/ 875124 h 2960687"/>
              <a:gd name="connsiteX15" fmla="*/ 5085080 w 5201285"/>
              <a:gd name="connsiteY15" fmla="*/ 988166 h 2960687"/>
              <a:gd name="connsiteX16" fmla="*/ 5126990 w 5201285"/>
              <a:gd name="connsiteY16" fmla="*/ 1103748 h 2960687"/>
              <a:gd name="connsiteX17" fmla="*/ 5159375 w 5201285"/>
              <a:gd name="connsiteY17" fmla="*/ 1221871 h 2960687"/>
              <a:gd name="connsiteX18" fmla="*/ 5182235 w 5201285"/>
              <a:gd name="connsiteY18" fmla="*/ 1341899 h 2960687"/>
              <a:gd name="connsiteX19" fmla="*/ 5196205 w 5201285"/>
              <a:gd name="connsiteY19" fmla="*/ 1463197 h 2960687"/>
              <a:gd name="connsiteX20" fmla="*/ 5201285 w 5201285"/>
              <a:gd name="connsiteY20" fmla="*/ 1584495 h 2960687"/>
              <a:gd name="connsiteX21" fmla="*/ 5196205 w 5201285"/>
              <a:gd name="connsiteY21" fmla="*/ 1705793 h 2960687"/>
              <a:gd name="connsiteX22" fmla="*/ 5182235 w 5201285"/>
              <a:gd name="connsiteY22" fmla="*/ 1827091 h 2960687"/>
              <a:gd name="connsiteX23" fmla="*/ 5159375 w 5201285"/>
              <a:gd name="connsiteY23" fmla="*/ 1946484 h 2960687"/>
              <a:gd name="connsiteX24" fmla="*/ 5126990 w 5201285"/>
              <a:gd name="connsiteY24" fmla="*/ 2064606 h 2960687"/>
              <a:gd name="connsiteX25" fmla="*/ 5085080 w 5201285"/>
              <a:gd name="connsiteY25" fmla="*/ 2180824 h 2960687"/>
              <a:gd name="connsiteX26" fmla="*/ 5034280 w 5201285"/>
              <a:gd name="connsiteY26" fmla="*/ 2293231 h 2960687"/>
              <a:gd name="connsiteX27" fmla="*/ 4973955 w 5201285"/>
              <a:gd name="connsiteY27" fmla="*/ 2403097 h 2960687"/>
              <a:gd name="connsiteX28" fmla="*/ 4904105 w 5201285"/>
              <a:gd name="connsiteY28" fmla="*/ 2508519 h 2960687"/>
              <a:gd name="connsiteX29" fmla="*/ 4825365 w 5201285"/>
              <a:gd name="connsiteY29" fmla="*/ 2608859 h 2960687"/>
              <a:gd name="connsiteX30" fmla="*/ 4737100 w 5201285"/>
              <a:gd name="connsiteY30" fmla="*/ 2704755 h 2960687"/>
              <a:gd name="connsiteX31" fmla="*/ 4480560 w 5201285"/>
              <a:gd name="connsiteY31" fmla="*/ 2960687 h 2960687"/>
              <a:gd name="connsiteX32" fmla="*/ 0 w 5201285"/>
              <a:gd name="connsiteY32" fmla="*/ 2960687 h 2960687"/>
              <a:gd name="connsiteX33" fmla="*/ 2496820 w 5201285"/>
              <a:gd name="connsiteY33" fmla="*/ 464235 h 2960687"/>
              <a:gd name="connsiteX34" fmla="*/ 2592070 w 5201285"/>
              <a:gd name="connsiteY34" fmla="*/ 375960 h 2960687"/>
              <a:gd name="connsiteX35" fmla="*/ 2693035 w 5201285"/>
              <a:gd name="connsiteY35" fmla="*/ 297212 h 2960687"/>
              <a:gd name="connsiteX36" fmla="*/ 2798445 w 5201285"/>
              <a:gd name="connsiteY36" fmla="*/ 227354 h 2960687"/>
              <a:gd name="connsiteX37" fmla="*/ 2907665 w 5201285"/>
              <a:gd name="connsiteY37" fmla="*/ 167023 h 2960687"/>
              <a:gd name="connsiteX38" fmla="*/ 3020695 w 5201285"/>
              <a:gd name="connsiteY38" fmla="*/ 116218 h 2960687"/>
              <a:gd name="connsiteX39" fmla="*/ 3136265 w 5201285"/>
              <a:gd name="connsiteY39" fmla="*/ 74303 h 2960687"/>
              <a:gd name="connsiteX40" fmla="*/ 3254375 w 5201285"/>
              <a:gd name="connsiteY40" fmla="*/ 41915 h 2960687"/>
              <a:gd name="connsiteX41" fmla="*/ 3374390 w 5201285"/>
              <a:gd name="connsiteY41" fmla="*/ 18417 h 2960687"/>
              <a:gd name="connsiteX42" fmla="*/ 3495040 w 5201285"/>
              <a:gd name="connsiteY42" fmla="*/ 5081 h 296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201285" h="2960687">
                <a:moveTo>
                  <a:pt x="3616960" y="0"/>
                </a:moveTo>
                <a:lnTo>
                  <a:pt x="3738245" y="5081"/>
                </a:lnTo>
                <a:lnTo>
                  <a:pt x="3859530" y="18417"/>
                </a:lnTo>
                <a:lnTo>
                  <a:pt x="3978910" y="41915"/>
                </a:lnTo>
                <a:lnTo>
                  <a:pt x="4097020" y="74303"/>
                </a:lnTo>
                <a:lnTo>
                  <a:pt x="4213225" y="116218"/>
                </a:lnTo>
                <a:lnTo>
                  <a:pt x="4325620" y="167023"/>
                </a:lnTo>
                <a:lnTo>
                  <a:pt x="4435475" y="227354"/>
                </a:lnTo>
                <a:lnTo>
                  <a:pt x="4540885" y="297212"/>
                </a:lnTo>
                <a:lnTo>
                  <a:pt x="4641215" y="375960"/>
                </a:lnTo>
                <a:lnTo>
                  <a:pt x="4737100" y="464235"/>
                </a:lnTo>
                <a:lnTo>
                  <a:pt x="4825365" y="559495"/>
                </a:lnTo>
                <a:lnTo>
                  <a:pt x="4904105" y="660471"/>
                </a:lnTo>
                <a:lnTo>
                  <a:pt x="4973955" y="765892"/>
                </a:lnTo>
                <a:lnTo>
                  <a:pt x="5034280" y="875124"/>
                </a:lnTo>
                <a:lnTo>
                  <a:pt x="5085080" y="988166"/>
                </a:lnTo>
                <a:lnTo>
                  <a:pt x="5126990" y="1103748"/>
                </a:lnTo>
                <a:lnTo>
                  <a:pt x="5159375" y="1221871"/>
                </a:lnTo>
                <a:lnTo>
                  <a:pt x="5182235" y="1341899"/>
                </a:lnTo>
                <a:lnTo>
                  <a:pt x="5196205" y="1463197"/>
                </a:lnTo>
                <a:lnTo>
                  <a:pt x="5201285" y="1584495"/>
                </a:lnTo>
                <a:lnTo>
                  <a:pt x="5196205" y="1705793"/>
                </a:lnTo>
                <a:lnTo>
                  <a:pt x="5182235" y="1827091"/>
                </a:lnTo>
                <a:lnTo>
                  <a:pt x="5159375" y="1946484"/>
                </a:lnTo>
                <a:lnTo>
                  <a:pt x="5126990" y="2064606"/>
                </a:lnTo>
                <a:lnTo>
                  <a:pt x="5085080" y="2180824"/>
                </a:lnTo>
                <a:lnTo>
                  <a:pt x="5034280" y="2293231"/>
                </a:lnTo>
                <a:lnTo>
                  <a:pt x="4973955" y="2403097"/>
                </a:lnTo>
                <a:lnTo>
                  <a:pt x="4904105" y="2508519"/>
                </a:lnTo>
                <a:lnTo>
                  <a:pt x="4825365" y="2608859"/>
                </a:lnTo>
                <a:lnTo>
                  <a:pt x="4737100" y="2704755"/>
                </a:lnTo>
                <a:lnTo>
                  <a:pt x="4480560" y="2960687"/>
                </a:lnTo>
                <a:lnTo>
                  <a:pt x="0" y="2960687"/>
                </a:lnTo>
                <a:lnTo>
                  <a:pt x="2496820" y="464235"/>
                </a:lnTo>
                <a:lnTo>
                  <a:pt x="2592070" y="375960"/>
                </a:lnTo>
                <a:lnTo>
                  <a:pt x="2693035" y="297212"/>
                </a:lnTo>
                <a:lnTo>
                  <a:pt x="2798445" y="227354"/>
                </a:lnTo>
                <a:lnTo>
                  <a:pt x="2907665" y="167023"/>
                </a:lnTo>
                <a:lnTo>
                  <a:pt x="3020695" y="116218"/>
                </a:lnTo>
                <a:lnTo>
                  <a:pt x="3136265" y="74303"/>
                </a:lnTo>
                <a:lnTo>
                  <a:pt x="3254375" y="41915"/>
                </a:lnTo>
                <a:lnTo>
                  <a:pt x="3374390" y="18417"/>
                </a:lnTo>
                <a:lnTo>
                  <a:pt x="3495040" y="5081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770934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vertur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3F312FA0-40F9-16A1-2A1C-C1A393548A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976" y="-8626"/>
            <a:ext cx="12212976" cy="6850338"/>
          </a:xfrm>
          <a:prstGeom prst="rect">
            <a:avLst/>
          </a:prstGeom>
        </p:spPr>
      </p:pic>
      <p:sp>
        <p:nvSpPr>
          <p:cNvPr id="22" name="Freeform 6">
            <a:extLst>
              <a:ext uri="{FF2B5EF4-FFF2-40B4-BE49-F238E27FC236}">
                <a16:creationId xmlns:a16="http://schemas.microsoft.com/office/drawing/2014/main" id="{4F36B370-2493-4C5D-B0AB-3FD7C4FF30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99356" y="0"/>
            <a:ext cx="3005138" cy="1724025"/>
          </a:xfrm>
          <a:custGeom>
            <a:avLst/>
            <a:gdLst>
              <a:gd name="T0" fmla="+- 0 5191 460"/>
              <a:gd name="T1" fmla="*/ T0 w 4731"/>
              <a:gd name="T2" fmla="*/ 0 h 2714"/>
              <a:gd name="T3" fmla="+- 0 1156 460"/>
              <a:gd name="T4" fmla="*/ T3 w 4731"/>
              <a:gd name="T5" fmla="*/ 0 h 2714"/>
              <a:gd name="T6" fmla="+- 0 877 460"/>
              <a:gd name="T7" fmla="*/ T6 w 4731"/>
              <a:gd name="T8" fmla="*/ 279 h 2714"/>
              <a:gd name="T9" fmla="+- 0 798 460"/>
              <a:gd name="T10" fmla="*/ T9 w 4731"/>
              <a:gd name="T11" fmla="*/ 365 h 2714"/>
              <a:gd name="T12" fmla="+- 0 727 460"/>
              <a:gd name="T13" fmla="*/ T12 w 4731"/>
              <a:gd name="T14" fmla="*/ 456 h 2714"/>
              <a:gd name="T15" fmla="+- 0 664 460"/>
              <a:gd name="T16" fmla="*/ T15 w 4731"/>
              <a:gd name="T17" fmla="*/ 551 h 2714"/>
              <a:gd name="T18" fmla="+- 0 610 460"/>
              <a:gd name="T19" fmla="*/ T18 w 4731"/>
              <a:gd name="T20" fmla="*/ 649 h 2714"/>
              <a:gd name="T21" fmla="+- 0 564 460"/>
              <a:gd name="T22" fmla="*/ T21 w 4731"/>
              <a:gd name="T23" fmla="*/ 751 h 2714"/>
              <a:gd name="T24" fmla="+- 0 527 460"/>
              <a:gd name="T25" fmla="*/ T24 w 4731"/>
              <a:gd name="T26" fmla="*/ 855 h 2714"/>
              <a:gd name="T27" fmla="+- 0 497 460"/>
              <a:gd name="T28" fmla="*/ T27 w 4731"/>
              <a:gd name="T29" fmla="*/ 961 h 2714"/>
              <a:gd name="T30" fmla="+- 0 476 460"/>
              <a:gd name="T31" fmla="*/ T30 w 4731"/>
              <a:gd name="T32" fmla="*/ 1069 h 2714"/>
              <a:gd name="T33" fmla="+- 0 464 460"/>
              <a:gd name="T34" fmla="*/ T33 w 4731"/>
              <a:gd name="T35" fmla="*/ 1178 h 2714"/>
              <a:gd name="T36" fmla="+- 0 460 460"/>
              <a:gd name="T37" fmla="*/ T36 w 4731"/>
              <a:gd name="T38" fmla="*/ 1288 h 2714"/>
              <a:gd name="T39" fmla="+- 0 464 460"/>
              <a:gd name="T40" fmla="*/ T39 w 4731"/>
              <a:gd name="T41" fmla="*/ 1397 h 2714"/>
              <a:gd name="T42" fmla="+- 0 476 460"/>
              <a:gd name="T43" fmla="*/ T42 w 4731"/>
              <a:gd name="T44" fmla="*/ 1506 h 2714"/>
              <a:gd name="T45" fmla="+- 0 497 460"/>
              <a:gd name="T46" fmla="*/ T45 w 4731"/>
              <a:gd name="T47" fmla="*/ 1614 h 2714"/>
              <a:gd name="T48" fmla="+- 0 527 460"/>
              <a:gd name="T49" fmla="*/ T48 w 4731"/>
              <a:gd name="T50" fmla="*/ 1720 h 2714"/>
              <a:gd name="T51" fmla="+- 0 564 460"/>
              <a:gd name="T52" fmla="*/ T51 w 4731"/>
              <a:gd name="T53" fmla="*/ 1824 h 2714"/>
              <a:gd name="T54" fmla="+- 0 610 460"/>
              <a:gd name="T55" fmla="*/ T54 w 4731"/>
              <a:gd name="T56" fmla="*/ 1926 h 2714"/>
              <a:gd name="T57" fmla="+- 0 664 460"/>
              <a:gd name="T58" fmla="*/ T57 w 4731"/>
              <a:gd name="T59" fmla="*/ 2025 h 2714"/>
              <a:gd name="T60" fmla="+- 0 727 460"/>
              <a:gd name="T61" fmla="*/ T60 w 4731"/>
              <a:gd name="T62" fmla="*/ 2119 h 2714"/>
              <a:gd name="T63" fmla="+- 0 798 460"/>
              <a:gd name="T64" fmla="*/ T63 w 4731"/>
              <a:gd name="T65" fmla="*/ 2210 h 2714"/>
              <a:gd name="T66" fmla="+- 0 877 460"/>
              <a:gd name="T67" fmla="*/ T66 w 4731"/>
              <a:gd name="T68" fmla="*/ 2296 h 2714"/>
              <a:gd name="T69" fmla="+- 0 964 460"/>
              <a:gd name="T70" fmla="*/ T69 w 4731"/>
              <a:gd name="T71" fmla="*/ 2376 h 2714"/>
              <a:gd name="T72" fmla="+- 0 1054 460"/>
              <a:gd name="T73" fmla="*/ T72 w 4731"/>
              <a:gd name="T74" fmla="*/ 2447 h 2714"/>
              <a:gd name="T75" fmla="+- 0 1149 460"/>
              <a:gd name="T76" fmla="*/ T75 w 4731"/>
              <a:gd name="T77" fmla="*/ 2509 h 2714"/>
              <a:gd name="T78" fmla="+- 0 1248 460"/>
              <a:gd name="T79" fmla="*/ T78 w 4731"/>
              <a:gd name="T80" fmla="*/ 2564 h 2714"/>
              <a:gd name="T81" fmla="+- 0 1349 460"/>
              <a:gd name="T82" fmla="*/ T81 w 4731"/>
              <a:gd name="T83" fmla="*/ 2610 h 2714"/>
              <a:gd name="T84" fmla="+- 0 1454 460"/>
              <a:gd name="T85" fmla="*/ T84 w 4731"/>
              <a:gd name="T86" fmla="*/ 2647 h 2714"/>
              <a:gd name="T87" fmla="+- 0 1560 460"/>
              <a:gd name="T88" fmla="*/ T87 w 4731"/>
              <a:gd name="T89" fmla="*/ 2676 h 2714"/>
              <a:gd name="T90" fmla="+- 0 1668 460"/>
              <a:gd name="T91" fmla="*/ T90 w 4731"/>
              <a:gd name="T92" fmla="*/ 2697 h 2714"/>
              <a:gd name="T93" fmla="+- 0 1777 460"/>
              <a:gd name="T94" fmla="*/ T93 w 4731"/>
              <a:gd name="T95" fmla="*/ 2710 h 2714"/>
              <a:gd name="T96" fmla="+- 0 1886 460"/>
              <a:gd name="T97" fmla="*/ T96 w 4731"/>
              <a:gd name="T98" fmla="*/ 2714 h 2714"/>
              <a:gd name="T99" fmla="+- 0 1996 460"/>
              <a:gd name="T100" fmla="*/ T99 w 4731"/>
              <a:gd name="T101" fmla="*/ 2710 h 2714"/>
              <a:gd name="T102" fmla="+- 0 2104 460"/>
              <a:gd name="T103" fmla="*/ T102 w 4731"/>
              <a:gd name="T104" fmla="*/ 2697 h 2714"/>
              <a:gd name="T105" fmla="+- 0 2212 460"/>
              <a:gd name="T106" fmla="*/ T105 w 4731"/>
              <a:gd name="T107" fmla="*/ 2676 h 2714"/>
              <a:gd name="T108" fmla="+- 0 2319 460"/>
              <a:gd name="T109" fmla="*/ T108 w 4731"/>
              <a:gd name="T110" fmla="*/ 2647 h 2714"/>
              <a:gd name="T111" fmla="+- 0 2423 460"/>
              <a:gd name="T112" fmla="*/ T111 w 4731"/>
              <a:gd name="T113" fmla="*/ 2610 h 2714"/>
              <a:gd name="T114" fmla="+- 0 2525 460"/>
              <a:gd name="T115" fmla="*/ T114 w 4731"/>
              <a:gd name="T116" fmla="*/ 2564 h 2714"/>
              <a:gd name="T117" fmla="+- 0 2623 460"/>
              <a:gd name="T118" fmla="*/ T117 w 4731"/>
              <a:gd name="T119" fmla="*/ 2509 h 2714"/>
              <a:gd name="T120" fmla="+- 0 2718 460"/>
              <a:gd name="T121" fmla="*/ T120 w 4731"/>
              <a:gd name="T122" fmla="*/ 2447 h 2714"/>
              <a:gd name="T123" fmla="+- 0 2809 460"/>
              <a:gd name="T124" fmla="*/ T123 w 4731"/>
              <a:gd name="T125" fmla="*/ 2376 h 2714"/>
              <a:gd name="T126" fmla="+- 0 2895 460"/>
              <a:gd name="T127" fmla="*/ T126 w 4731"/>
              <a:gd name="T128" fmla="*/ 2296 h 2714"/>
              <a:gd name="T129" fmla="+- 0 5191 460"/>
              <a:gd name="T130" fmla="*/ T129 w 4731"/>
              <a:gd name="T131" fmla="*/ 0 h 2714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</a:cxnLst>
            <a:rect l="0" t="0" r="r" b="b"/>
            <a:pathLst>
              <a:path w="4731" h="2714">
                <a:moveTo>
                  <a:pt x="4731" y="0"/>
                </a:moveTo>
                <a:lnTo>
                  <a:pt x="696" y="0"/>
                </a:lnTo>
                <a:lnTo>
                  <a:pt x="417" y="279"/>
                </a:lnTo>
                <a:lnTo>
                  <a:pt x="338" y="365"/>
                </a:lnTo>
                <a:lnTo>
                  <a:pt x="267" y="456"/>
                </a:lnTo>
                <a:lnTo>
                  <a:pt x="204" y="551"/>
                </a:lnTo>
                <a:lnTo>
                  <a:pt x="150" y="649"/>
                </a:lnTo>
                <a:lnTo>
                  <a:pt x="104" y="751"/>
                </a:lnTo>
                <a:lnTo>
                  <a:pt x="67" y="855"/>
                </a:lnTo>
                <a:lnTo>
                  <a:pt x="37" y="961"/>
                </a:lnTo>
                <a:lnTo>
                  <a:pt x="16" y="1069"/>
                </a:lnTo>
                <a:lnTo>
                  <a:pt x="4" y="1178"/>
                </a:lnTo>
                <a:lnTo>
                  <a:pt x="0" y="1288"/>
                </a:lnTo>
                <a:lnTo>
                  <a:pt x="4" y="1397"/>
                </a:lnTo>
                <a:lnTo>
                  <a:pt x="16" y="1506"/>
                </a:lnTo>
                <a:lnTo>
                  <a:pt x="37" y="1614"/>
                </a:lnTo>
                <a:lnTo>
                  <a:pt x="67" y="1720"/>
                </a:lnTo>
                <a:lnTo>
                  <a:pt x="104" y="1824"/>
                </a:lnTo>
                <a:lnTo>
                  <a:pt x="150" y="1926"/>
                </a:lnTo>
                <a:lnTo>
                  <a:pt x="204" y="2025"/>
                </a:lnTo>
                <a:lnTo>
                  <a:pt x="267" y="2119"/>
                </a:lnTo>
                <a:lnTo>
                  <a:pt x="338" y="2210"/>
                </a:lnTo>
                <a:lnTo>
                  <a:pt x="417" y="2296"/>
                </a:lnTo>
                <a:lnTo>
                  <a:pt x="504" y="2376"/>
                </a:lnTo>
                <a:lnTo>
                  <a:pt x="594" y="2447"/>
                </a:lnTo>
                <a:lnTo>
                  <a:pt x="689" y="2509"/>
                </a:lnTo>
                <a:lnTo>
                  <a:pt x="788" y="2564"/>
                </a:lnTo>
                <a:lnTo>
                  <a:pt x="889" y="2610"/>
                </a:lnTo>
                <a:lnTo>
                  <a:pt x="994" y="2647"/>
                </a:lnTo>
                <a:lnTo>
                  <a:pt x="1100" y="2676"/>
                </a:lnTo>
                <a:lnTo>
                  <a:pt x="1208" y="2697"/>
                </a:lnTo>
                <a:lnTo>
                  <a:pt x="1317" y="2710"/>
                </a:lnTo>
                <a:lnTo>
                  <a:pt x="1426" y="2714"/>
                </a:lnTo>
                <a:lnTo>
                  <a:pt x="1536" y="2710"/>
                </a:lnTo>
                <a:lnTo>
                  <a:pt x="1644" y="2697"/>
                </a:lnTo>
                <a:lnTo>
                  <a:pt x="1752" y="2676"/>
                </a:lnTo>
                <a:lnTo>
                  <a:pt x="1859" y="2647"/>
                </a:lnTo>
                <a:lnTo>
                  <a:pt x="1963" y="2610"/>
                </a:lnTo>
                <a:lnTo>
                  <a:pt x="2065" y="2564"/>
                </a:lnTo>
                <a:lnTo>
                  <a:pt x="2163" y="2509"/>
                </a:lnTo>
                <a:lnTo>
                  <a:pt x="2258" y="2447"/>
                </a:lnTo>
                <a:lnTo>
                  <a:pt x="2349" y="2376"/>
                </a:lnTo>
                <a:lnTo>
                  <a:pt x="2435" y="2296"/>
                </a:lnTo>
                <a:lnTo>
                  <a:pt x="4731" y="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Titre 1"/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5775673" y="3329094"/>
            <a:ext cx="4838922" cy="461665"/>
          </a:xfrm>
          <a:prstGeom prst="rect">
            <a:avLst/>
          </a:prstGeom>
          <a:effectLst>
            <a:outerShdw blurRad="355600" algn="ctr" rotWithShape="0">
              <a:prstClr val="black"/>
            </a:outerShdw>
          </a:effectLst>
        </p:spPr>
        <p:txBody>
          <a:bodyPr anchor="t"/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2048" name="Image 2047">
            <a:extLst>
              <a:ext uri="{FF2B5EF4-FFF2-40B4-BE49-F238E27FC236}">
                <a16:creationId xmlns:a16="http://schemas.microsoft.com/office/drawing/2014/main" id="{CF33F049-C2D6-452B-B5F5-7E9F3CA24B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6" y="78408"/>
            <a:ext cx="2359804" cy="1262360"/>
          </a:xfrm>
          <a:prstGeom prst="rect">
            <a:avLst/>
          </a:prstGeom>
        </p:spPr>
      </p:pic>
      <p:pic>
        <p:nvPicPr>
          <p:cNvPr id="2050" name="Image 2049">
            <a:extLst>
              <a:ext uri="{FF2B5EF4-FFF2-40B4-BE49-F238E27FC236}">
                <a16:creationId xmlns:a16="http://schemas.microsoft.com/office/drawing/2014/main" id="{AF469A8A-4077-4F8A-90ED-E47E59E471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23" b="52388"/>
          <a:stretch/>
        </p:blipFill>
        <p:spPr>
          <a:xfrm flipV="1">
            <a:off x="7274254" y="0"/>
            <a:ext cx="4917746" cy="3168352"/>
          </a:xfrm>
          <a:prstGeom prst="rect">
            <a:avLst/>
          </a:prstGeom>
        </p:spPr>
      </p:pic>
      <p:grpSp>
        <p:nvGrpSpPr>
          <p:cNvPr id="3" name="Graphique 18">
            <a:extLst>
              <a:ext uri="{FF2B5EF4-FFF2-40B4-BE49-F238E27FC236}">
                <a16:creationId xmlns:a16="http://schemas.microsoft.com/office/drawing/2014/main" id="{B23F9373-1895-BF57-36BA-6DBCFE15EAAF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9472"/>
            <a:ext cx="12307307" cy="780547"/>
            <a:chOff x="0" y="6179472"/>
            <a:chExt cx="12307307" cy="780547"/>
          </a:xfrm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821CF51F-7C6B-FF59-E681-E3242F0FA5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34" y="6184706"/>
              <a:ext cx="12239344" cy="686142"/>
            </a:xfrm>
            <a:custGeom>
              <a:avLst/>
              <a:gdLst>
                <a:gd name="connsiteX0" fmla="*/ 0 w 12239344"/>
                <a:gd name="connsiteY0" fmla="*/ 686143 h 686142"/>
                <a:gd name="connsiteX1" fmla="*/ 0 w 12239344"/>
                <a:gd name="connsiteY1" fmla="*/ 310857 h 686142"/>
                <a:gd name="connsiteX2" fmla="*/ 10971972 w 12239344"/>
                <a:gd name="connsiteY2" fmla="*/ 310857 h 686142"/>
                <a:gd name="connsiteX3" fmla="*/ 11154045 w 12239344"/>
                <a:gd name="connsiteY3" fmla="*/ 128782 h 686142"/>
                <a:gd name="connsiteX4" fmla="*/ 11466213 w 12239344"/>
                <a:gd name="connsiteY4" fmla="*/ 0 h 686142"/>
                <a:gd name="connsiteX5" fmla="*/ 11778380 w 12239344"/>
                <a:gd name="connsiteY5" fmla="*/ 128782 h 686142"/>
                <a:gd name="connsiteX6" fmla="*/ 11887758 w 12239344"/>
                <a:gd name="connsiteY6" fmla="*/ 310857 h 686142"/>
                <a:gd name="connsiteX7" fmla="*/ 12239344 w 12239344"/>
                <a:gd name="connsiteY7" fmla="*/ 310857 h 686142"/>
                <a:gd name="connsiteX8" fmla="*/ 12239344 w 12239344"/>
                <a:gd name="connsiteY8" fmla="*/ 686143 h 686142"/>
                <a:gd name="connsiteX9" fmla="*/ 0 w 12239344"/>
                <a:gd name="connsiteY9" fmla="*/ 686143 h 68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9344" h="686142">
                  <a:moveTo>
                    <a:pt x="0" y="686143"/>
                  </a:moveTo>
                  <a:lnTo>
                    <a:pt x="0" y="310857"/>
                  </a:lnTo>
                  <a:lnTo>
                    <a:pt x="10971972" y="310857"/>
                  </a:lnTo>
                  <a:lnTo>
                    <a:pt x="11154045" y="128782"/>
                  </a:lnTo>
                  <a:cubicBezTo>
                    <a:pt x="11237081" y="45727"/>
                    <a:pt x="11347957" y="0"/>
                    <a:pt x="11466213" y="0"/>
                  </a:cubicBezTo>
                  <a:cubicBezTo>
                    <a:pt x="11584469" y="0"/>
                    <a:pt x="11695345" y="45727"/>
                    <a:pt x="11778380" y="128782"/>
                  </a:cubicBezTo>
                  <a:cubicBezTo>
                    <a:pt x="11829083" y="179485"/>
                    <a:pt x="11866837" y="242360"/>
                    <a:pt x="11887758" y="310857"/>
                  </a:cubicBezTo>
                  <a:lnTo>
                    <a:pt x="12239344" y="310857"/>
                  </a:lnTo>
                  <a:lnTo>
                    <a:pt x="12239344" y="686143"/>
                  </a:lnTo>
                  <a:lnTo>
                    <a:pt x="0" y="686143"/>
                  </a:lnTo>
                  <a:close/>
                </a:path>
              </a:pathLst>
            </a:custGeom>
            <a:solidFill>
              <a:srgbClr val="1C224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F593A0F4-52BC-74B6-B8CD-DB1E22DB25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179472"/>
              <a:ext cx="12249832" cy="696631"/>
            </a:xfrm>
            <a:custGeom>
              <a:avLst/>
              <a:gdLst>
                <a:gd name="connsiteX0" fmla="*/ 11471466 w 12249832"/>
                <a:gd name="connsiteY0" fmla="*/ 10488 h 696631"/>
                <a:gd name="connsiteX1" fmla="*/ 11779916 w 12249832"/>
                <a:gd name="connsiteY1" fmla="*/ 137735 h 696631"/>
                <a:gd name="connsiteX2" fmla="*/ 11889108 w 12249832"/>
                <a:gd name="connsiteY2" fmla="*/ 321346 h 696631"/>
                <a:gd name="connsiteX3" fmla="*/ 12239344 w 12249832"/>
                <a:gd name="connsiteY3" fmla="*/ 321346 h 696631"/>
                <a:gd name="connsiteX4" fmla="*/ 12239344 w 12249832"/>
                <a:gd name="connsiteY4" fmla="*/ 686143 h 696631"/>
                <a:gd name="connsiteX5" fmla="*/ 10488 w 12249832"/>
                <a:gd name="connsiteY5" fmla="*/ 686143 h 696631"/>
                <a:gd name="connsiteX6" fmla="*/ 10488 w 12249832"/>
                <a:gd name="connsiteY6" fmla="*/ 321346 h 696631"/>
                <a:gd name="connsiteX7" fmla="*/ 10979389 w 12249832"/>
                <a:gd name="connsiteY7" fmla="*/ 321346 h 696631"/>
                <a:gd name="connsiteX8" fmla="*/ 11162998 w 12249832"/>
                <a:gd name="connsiteY8" fmla="*/ 137735 h 696631"/>
                <a:gd name="connsiteX9" fmla="*/ 11471466 w 12249832"/>
                <a:gd name="connsiteY9" fmla="*/ 10488 h 696631"/>
                <a:gd name="connsiteX10" fmla="*/ 11471466 w 12249832"/>
                <a:gd name="connsiteY10" fmla="*/ 0 h 696631"/>
                <a:gd name="connsiteX11" fmla="*/ 11303192 w 12249832"/>
                <a:gd name="connsiteY11" fmla="*/ 32575 h 696631"/>
                <a:gd name="connsiteX12" fmla="*/ 11155580 w 12249832"/>
                <a:gd name="connsiteY12" fmla="*/ 130318 h 696631"/>
                <a:gd name="connsiteX13" fmla="*/ 10975043 w 12249832"/>
                <a:gd name="connsiteY13" fmla="*/ 310857 h 696631"/>
                <a:gd name="connsiteX14" fmla="*/ 0 w 12249832"/>
                <a:gd name="connsiteY14" fmla="*/ 310857 h 696631"/>
                <a:gd name="connsiteX15" fmla="*/ 0 w 12249832"/>
                <a:gd name="connsiteY15" fmla="*/ 696631 h 696631"/>
                <a:gd name="connsiteX16" fmla="*/ 12249832 w 12249832"/>
                <a:gd name="connsiteY16" fmla="*/ 696631 h 696631"/>
                <a:gd name="connsiteX17" fmla="*/ 12249832 w 12249832"/>
                <a:gd name="connsiteY17" fmla="*/ 310857 h 696631"/>
                <a:gd name="connsiteX18" fmla="*/ 11896877 w 12249832"/>
                <a:gd name="connsiteY18" fmla="*/ 310857 h 696631"/>
                <a:gd name="connsiteX19" fmla="*/ 11787334 w 12249832"/>
                <a:gd name="connsiteY19" fmla="*/ 130318 h 696631"/>
                <a:gd name="connsiteX20" fmla="*/ 11639740 w 12249832"/>
                <a:gd name="connsiteY20" fmla="*/ 32575 h 696631"/>
                <a:gd name="connsiteX21" fmla="*/ 11471466 w 12249832"/>
                <a:gd name="connsiteY21" fmla="*/ 0 h 696631"/>
                <a:gd name="connsiteX22" fmla="*/ 11471466 w 12249832"/>
                <a:gd name="connsiteY22" fmla="*/ 0 h 69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49832" h="696631">
                  <a:moveTo>
                    <a:pt x="11471466" y="10488"/>
                  </a:moveTo>
                  <a:cubicBezTo>
                    <a:pt x="11583285" y="10488"/>
                    <a:pt x="11695104" y="52904"/>
                    <a:pt x="11779916" y="137735"/>
                  </a:cubicBezTo>
                  <a:cubicBezTo>
                    <a:pt x="11832801" y="190621"/>
                    <a:pt x="11869204" y="254013"/>
                    <a:pt x="11889108" y="321346"/>
                  </a:cubicBezTo>
                  <a:lnTo>
                    <a:pt x="12239344" y="321346"/>
                  </a:lnTo>
                  <a:lnTo>
                    <a:pt x="12239344" y="686143"/>
                  </a:lnTo>
                  <a:lnTo>
                    <a:pt x="10488" y="686143"/>
                  </a:lnTo>
                  <a:lnTo>
                    <a:pt x="10488" y="321346"/>
                  </a:lnTo>
                  <a:lnTo>
                    <a:pt x="10979389" y="321346"/>
                  </a:lnTo>
                  <a:lnTo>
                    <a:pt x="11162998" y="137735"/>
                  </a:lnTo>
                  <a:cubicBezTo>
                    <a:pt x="11247828" y="52904"/>
                    <a:pt x="11359648" y="10488"/>
                    <a:pt x="11471466" y="10488"/>
                  </a:cubicBezTo>
                  <a:moveTo>
                    <a:pt x="11471466" y="0"/>
                  </a:moveTo>
                  <a:cubicBezTo>
                    <a:pt x="11413346" y="0"/>
                    <a:pt x="11356725" y="10951"/>
                    <a:pt x="11303192" y="32575"/>
                  </a:cubicBezTo>
                  <a:cubicBezTo>
                    <a:pt x="11247717" y="54976"/>
                    <a:pt x="11198052" y="87865"/>
                    <a:pt x="11155580" y="130318"/>
                  </a:cubicBezTo>
                  <a:lnTo>
                    <a:pt x="10975043" y="310857"/>
                  </a:lnTo>
                  <a:lnTo>
                    <a:pt x="0" y="310857"/>
                  </a:lnTo>
                  <a:lnTo>
                    <a:pt x="0" y="696631"/>
                  </a:lnTo>
                  <a:lnTo>
                    <a:pt x="12249832" y="696631"/>
                  </a:lnTo>
                  <a:lnTo>
                    <a:pt x="12249832" y="310857"/>
                  </a:lnTo>
                  <a:lnTo>
                    <a:pt x="11896877" y="310857"/>
                  </a:lnTo>
                  <a:cubicBezTo>
                    <a:pt x="11875494" y="242989"/>
                    <a:pt x="11837721" y="180706"/>
                    <a:pt x="11787334" y="130318"/>
                  </a:cubicBezTo>
                  <a:cubicBezTo>
                    <a:pt x="11744881" y="87847"/>
                    <a:pt x="11695215" y="54976"/>
                    <a:pt x="11639740" y="32575"/>
                  </a:cubicBezTo>
                  <a:cubicBezTo>
                    <a:pt x="11586208" y="10951"/>
                    <a:pt x="11529587" y="0"/>
                    <a:pt x="11471466" y="0"/>
                  </a:cubicBezTo>
                  <a:lnTo>
                    <a:pt x="11471466" y="0"/>
                  </a:lnTo>
                  <a:close/>
                </a:path>
              </a:pathLst>
            </a:custGeom>
            <a:solidFill>
              <a:srgbClr val="1097D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2734F2A6-C538-577E-17FB-F64061616A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0488" y="6500817"/>
            <a:ext cx="12249832" cy="410601"/>
          </a:xfrm>
          <a:custGeom>
            <a:avLst/>
            <a:gdLst>
              <a:gd name="connsiteX0" fmla="*/ 0 w 12228856"/>
              <a:gd name="connsiteY0" fmla="*/ 0 h 364797"/>
              <a:gd name="connsiteX1" fmla="*/ 12228856 w 12228856"/>
              <a:gd name="connsiteY1" fmla="*/ 0 h 364797"/>
              <a:gd name="connsiteX2" fmla="*/ 12228856 w 12228856"/>
              <a:gd name="connsiteY2" fmla="*/ 364797 h 364797"/>
              <a:gd name="connsiteX3" fmla="*/ 0 w 12228856"/>
              <a:gd name="connsiteY3" fmla="*/ 364797 h 364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8856" h="364797">
                <a:moveTo>
                  <a:pt x="0" y="0"/>
                </a:moveTo>
                <a:lnTo>
                  <a:pt x="12228856" y="0"/>
                </a:lnTo>
                <a:lnTo>
                  <a:pt x="12228856" y="364797"/>
                </a:lnTo>
                <a:lnTo>
                  <a:pt x="0" y="364797"/>
                </a:lnTo>
                <a:close/>
              </a:path>
            </a:pathLst>
          </a:custGeom>
          <a:solidFill>
            <a:srgbClr val="1C2242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E2042772-010F-F812-8E93-5FA20955FF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614595" y="6189960"/>
            <a:ext cx="1292548" cy="675654"/>
          </a:xfrm>
          <a:custGeom>
            <a:avLst/>
            <a:gdLst>
              <a:gd name="connsiteX0" fmla="*/ 1292549 w 1292548"/>
              <a:gd name="connsiteY0" fmla="*/ 435700 h 675654"/>
              <a:gd name="connsiteX1" fmla="*/ 1221129 w 1292548"/>
              <a:gd name="connsiteY1" fmla="*/ 675655 h 675654"/>
              <a:gd name="connsiteX2" fmla="*/ 0 w 1292548"/>
              <a:gd name="connsiteY2" fmla="*/ 675655 h 675654"/>
              <a:gd name="connsiteX3" fmla="*/ 364794 w 1292548"/>
              <a:gd name="connsiteY3" fmla="*/ 310857 h 675654"/>
              <a:gd name="connsiteX4" fmla="*/ 548403 w 1292548"/>
              <a:gd name="connsiteY4" fmla="*/ 127247 h 675654"/>
              <a:gd name="connsiteX5" fmla="*/ 1165321 w 1292548"/>
              <a:gd name="connsiteY5" fmla="*/ 127247 h 675654"/>
              <a:gd name="connsiteX6" fmla="*/ 1274513 w 1292548"/>
              <a:gd name="connsiteY6" fmla="*/ 310857 h 675654"/>
              <a:gd name="connsiteX7" fmla="*/ 1292549 w 1292548"/>
              <a:gd name="connsiteY7" fmla="*/ 435700 h 67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2548" h="675654">
                <a:moveTo>
                  <a:pt x="1292549" y="435700"/>
                </a:moveTo>
                <a:cubicBezTo>
                  <a:pt x="1292549" y="519477"/>
                  <a:pt x="1268742" y="603235"/>
                  <a:pt x="1221129" y="675655"/>
                </a:cubicBezTo>
                <a:lnTo>
                  <a:pt x="0" y="675655"/>
                </a:lnTo>
                <a:lnTo>
                  <a:pt x="364794" y="310857"/>
                </a:lnTo>
                <a:lnTo>
                  <a:pt x="548403" y="127247"/>
                </a:lnTo>
                <a:cubicBezTo>
                  <a:pt x="718064" y="-42416"/>
                  <a:pt x="995678" y="-42416"/>
                  <a:pt x="1165321" y="127247"/>
                </a:cubicBezTo>
                <a:cubicBezTo>
                  <a:pt x="1218206" y="180133"/>
                  <a:pt x="1254609" y="243525"/>
                  <a:pt x="1274513" y="310857"/>
                </a:cubicBezTo>
                <a:cubicBezTo>
                  <a:pt x="1286537" y="351497"/>
                  <a:pt x="1292549" y="393598"/>
                  <a:pt x="1292549" y="435700"/>
                </a:cubicBezTo>
                <a:close/>
              </a:path>
            </a:pathLst>
          </a:custGeom>
          <a:solidFill>
            <a:srgbClr val="FFFFFF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" name="Graphique 18">
            <a:extLst>
              <a:ext uri="{FF2B5EF4-FFF2-40B4-BE49-F238E27FC236}">
                <a16:creationId xmlns:a16="http://schemas.microsoft.com/office/drawing/2014/main" id="{58455D4C-7A90-0A27-9C41-F66C30695A03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990635" y="6443235"/>
            <a:ext cx="854256" cy="332011"/>
            <a:chOff x="10990635" y="6498320"/>
            <a:chExt cx="854256" cy="332011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5C8F8895-D1DA-A41A-81A0-1ECBDDC3AA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618615" y="6498320"/>
              <a:ext cx="222287" cy="210968"/>
            </a:xfrm>
            <a:custGeom>
              <a:avLst/>
              <a:gdLst>
                <a:gd name="connsiteX0" fmla="*/ 32371 w 222287"/>
                <a:gd name="connsiteY0" fmla="*/ 105013 h 210968"/>
                <a:gd name="connsiteX1" fmla="*/ 56067 w 222287"/>
                <a:gd name="connsiteY1" fmla="*/ 160488 h 210968"/>
                <a:gd name="connsiteX2" fmla="*/ 110468 w 222287"/>
                <a:gd name="connsiteY2" fmla="*/ 182223 h 210968"/>
                <a:gd name="connsiteX3" fmla="*/ 166942 w 222287"/>
                <a:gd name="connsiteY3" fmla="*/ 160081 h 210968"/>
                <a:gd name="connsiteX4" fmla="*/ 189934 w 222287"/>
                <a:gd name="connsiteY4" fmla="*/ 105531 h 210968"/>
                <a:gd name="connsiteX5" fmla="*/ 167201 w 222287"/>
                <a:gd name="connsiteY5" fmla="*/ 50980 h 210968"/>
                <a:gd name="connsiteX6" fmla="*/ 111282 w 222287"/>
                <a:gd name="connsiteY6" fmla="*/ 28838 h 210968"/>
                <a:gd name="connsiteX7" fmla="*/ 55234 w 222287"/>
                <a:gd name="connsiteY7" fmla="*/ 50980 h 210968"/>
                <a:gd name="connsiteX8" fmla="*/ 32371 w 222287"/>
                <a:gd name="connsiteY8" fmla="*/ 105013 h 210968"/>
                <a:gd name="connsiteX9" fmla="*/ 0 w 222287"/>
                <a:gd name="connsiteY9" fmla="*/ 104624 h 210968"/>
                <a:gd name="connsiteX10" fmla="*/ 32908 w 222287"/>
                <a:gd name="connsiteY10" fmla="*/ 30836 h 210968"/>
                <a:gd name="connsiteX11" fmla="*/ 111689 w 222287"/>
                <a:gd name="connsiteY11" fmla="*/ 0 h 210968"/>
                <a:gd name="connsiteX12" fmla="*/ 189639 w 222287"/>
                <a:gd name="connsiteY12" fmla="*/ 31095 h 210968"/>
                <a:gd name="connsiteX13" fmla="*/ 222287 w 222287"/>
                <a:gd name="connsiteY13" fmla="*/ 105808 h 210968"/>
                <a:gd name="connsiteX14" fmla="*/ 189509 w 222287"/>
                <a:gd name="connsiteY14" fmla="*/ 180262 h 210968"/>
                <a:gd name="connsiteX15" fmla="*/ 110043 w 222287"/>
                <a:gd name="connsiteY15" fmla="*/ 210969 h 210968"/>
                <a:gd name="connsiteX16" fmla="*/ 36089 w 222287"/>
                <a:gd name="connsiteY16" fmla="*/ 183684 h 210968"/>
                <a:gd name="connsiteX17" fmla="*/ 0 w 222287"/>
                <a:gd name="connsiteY17" fmla="*/ 104624 h 21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2287" h="210968">
                  <a:moveTo>
                    <a:pt x="32371" y="105013"/>
                  </a:moveTo>
                  <a:cubicBezTo>
                    <a:pt x="32371" y="127506"/>
                    <a:pt x="40270" y="145985"/>
                    <a:pt x="56067" y="160488"/>
                  </a:cubicBezTo>
                  <a:cubicBezTo>
                    <a:pt x="71771" y="174990"/>
                    <a:pt x="89899" y="182223"/>
                    <a:pt x="110468" y="182223"/>
                  </a:cubicBezTo>
                  <a:cubicBezTo>
                    <a:pt x="132776" y="182223"/>
                    <a:pt x="151607" y="174842"/>
                    <a:pt x="166942" y="160081"/>
                  </a:cubicBezTo>
                  <a:cubicBezTo>
                    <a:pt x="182277" y="145153"/>
                    <a:pt x="189934" y="126951"/>
                    <a:pt x="189934" y="105531"/>
                  </a:cubicBezTo>
                  <a:cubicBezTo>
                    <a:pt x="189934" y="84110"/>
                    <a:pt x="182351" y="65649"/>
                    <a:pt x="167201" y="50980"/>
                  </a:cubicBezTo>
                  <a:cubicBezTo>
                    <a:pt x="152144" y="36219"/>
                    <a:pt x="133498" y="28838"/>
                    <a:pt x="111282" y="28838"/>
                  </a:cubicBezTo>
                  <a:cubicBezTo>
                    <a:pt x="89066" y="28838"/>
                    <a:pt x="70477" y="36219"/>
                    <a:pt x="55234" y="50980"/>
                  </a:cubicBezTo>
                  <a:cubicBezTo>
                    <a:pt x="39992" y="65557"/>
                    <a:pt x="32371" y="83574"/>
                    <a:pt x="32371" y="105013"/>
                  </a:cubicBezTo>
                  <a:moveTo>
                    <a:pt x="0" y="104624"/>
                  </a:moveTo>
                  <a:cubicBezTo>
                    <a:pt x="0" y="75989"/>
                    <a:pt x="10969" y="51387"/>
                    <a:pt x="32908" y="30836"/>
                  </a:cubicBezTo>
                  <a:cubicBezTo>
                    <a:pt x="54753" y="10285"/>
                    <a:pt x="81020" y="0"/>
                    <a:pt x="111689" y="0"/>
                  </a:cubicBezTo>
                  <a:cubicBezTo>
                    <a:pt x="142359" y="0"/>
                    <a:pt x="167978" y="10359"/>
                    <a:pt x="189639" y="31095"/>
                  </a:cubicBezTo>
                  <a:cubicBezTo>
                    <a:pt x="211392" y="51831"/>
                    <a:pt x="222287" y="76729"/>
                    <a:pt x="222287" y="105808"/>
                  </a:cubicBezTo>
                  <a:cubicBezTo>
                    <a:pt x="222287" y="134887"/>
                    <a:pt x="211355" y="159877"/>
                    <a:pt x="189509" y="180262"/>
                  </a:cubicBezTo>
                  <a:cubicBezTo>
                    <a:pt x="167553" y="200739"/>
                    <a:pt x="141082" y="210969"/>
                    <a:pt x="110043" y="210969"/>
                  </a:cubicBezTo>
                  <a:cubicBezTo>
                    <a:pt x="82592" y="210969"/>
                    <a:pt x="57935" y="201868"/>
                    <a:pt x="36089" y="183684"/>
                  </a:cubicBezTo>
                  <a:cubicBezTo>
                    <a:pt x="12042" y="163559"/>
                    <a:pt x="0" y="137217"/>
                    <a:pt x="0" y="104624"/>
                  </a:cubicBezTo>
                </a:path>
              </a:pathLst>
            </a:custGeom>
            <a:solidFill>
              <a:srgbClr val="0075BC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AC3ED476-0EE1-1EE9-C978-CEEB2820D61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990635" y="6538904"/>
              <a:ext cx="206712" cy="216240"/>
            </a:xfrm>
            <a:custGeom>
              <a:avLst/>
              <a:gdLst>
                <a:gd name="connsiteX0" fmla="*/ 136218 w 206712"/>
                <a:gd name="connsiteY0" fmla="*/ 137957 h 216240"/>
                <a:gd name="connsiteX1" fmla="*/ 104679 w 206712"/>
                <a:gd name="connsiteY1" fmla="*/ 68775 h 216240"/>
                <a:gd name="connsiteX2" fmla="*/ 71624 w 206712"/>
                <a:gd name="connsiteY2" fmla="*/ 137957 h 216240"/>
                <a:gd name="connsiteX3" fmla="*/ 136218 w 206712"/>
                <a:gd name="connsiteY3" fmla="*/ 137957 h 216240"/>
                <a:gd name="connsiteX4" fmla="*/ 149314 w 206712"/>
                <a:gd name="connsiteY4" fmla="*/ 166833 h 216240"/>
                <a:gd name="connsiteX5" fmla="*/ 58268 w 206712"/>
                <a:gd name="connsiteY5" fmla="*/ 166833 h 216240"/>
                <a:gd name="connsiteX6" fmla="*/ 34572 w 206712"/>
                <a:gd name="connsiteY6" fmla="*/ 216241 h 216240"/>
                <a:gd name="connsiteX7" fmla="*/ 0 w 206712"/>
                <a:gd name="connsiteY7" fmla="*/ 216241 h 216240"/>
                <a:gd name="connsiteX8" fmla="*/ 105216 w 206712"/>
                <a:gd name="connsiteY8" fmla="*/ 0 h 216240"/>
                <a:gd name="connsiteX9" fmla="*/ 206712 w 206712"/>
                <a:gd name="connsiteY9" fmla="*/ 216241 h 216240"/>
                <a:gd name="connsiteX10" fmla="*/ 171586 w 206712"/>
                <a:gd name="connsiteY10" fmla="*/ 216241 h 216240"/>
                <a:gd name="connsiteX11" fmla="*/ 149277 w 206712"/>
                <a:gd name="connsiteY11" fmla="*/ 166833 h 21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712" h="216240">
                  <a:moveTo>
                    <a:pt x="136218" y="137957"/>
                  </a:moveTo>
                  <a:lnTo>
                    <a:pt x="104679" y="68775"/>
                  </a:lnTo>
                  <a:lnTo>
                    <a:pt x="71624" y="137957"/>
                  </a:lnTo>
                  <a:lnTo>
                    <a:pt x="136218" y="137957"/>
                  </a:lnTo>
                  <a:close/>
                  <a:moveTo>
                    <a:pt x="149314" y="166833"/>
                  </a:moveTo>
                  <a:lnTo>
                    <a:pt x="58268" y="166833"/>
                  </a:lnTo>
                  <a:lnTo>
                    <a:pt x="34572" y="216241"/>
                  </a:lnTo>
                  <a:lnTo>
                    <a:pt x="0" y="216241"/>
                  </a:lnTo>
                  <a:lnTo>
                    <a:pt x="105216" y="0"/>
                  </a:lnTo>
                  <a:lnTo>
                    <a:pt x="206712" y="216241"/>
                  </a:lnTo>
                  <a:lnTo>
                    <a:pt x="171586" y="216241"/>
                  </a:lnTo>
                  <a:lnTo>
                    <a:pt x="149277" y="166833"/>
                  </a:lnTo>
                  <a:close/>
                </a:path>
              </a:pathLst>
            </a:custGeom>
            <a:solidFill>
              <a:srgbClr val="0098DA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5BCFFAA9-8F2F-C22B-DA1B-BAF925F2528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12609" y="6502260"/>
              <a:ext cx="129743" cy="203458"/>
            </a:xfrm>
            <a:custGeom>
              <a:avLst/>
              <a:gdLst>
                <a:gd name="connsiteX0" fmla="*/ 80984 w 129743"/>
                <a:gd name="connsiteY0" fmla="*/ 28857 h 203458"/>
                <a:gd name="connsiteX1" fmla="*/ 80984 w 129743"/>
                <a:gd name="connsiteY1" fmla="*/ 203458 h 203458"/>
                <a:gd name="connsiteX2" fmla="*/ 48890 w 129743"/>
                <a:gd name="connsiteY2" fmla="*/ 203458 h 203458"/>
                <a:gd name="connsiteX3" fmla="*/ 48890 w 129743"/>
                <a:gd name="connsiteY3" fmla="*/ 28857 h 203458"/>
                <a:gd name="connsiteX4" fmla="*/ 0 w 129743"/>
                <a:gd name="connsiteY4" fmla="*/ 28857 h 203458"/>
                <a:gd name="connsiteX5" fmla="*/ 0 w 129743"/>
                <a:gd name="connsiteY5" fmla="*/ 0 h 203458"/>
                <a:gd name="connsiteX6" fmla="*/ 129743 w 129743"/>
                <a:gd name="connsiteY6" fmla="*/ 0 h 203458"/>
                <a:gd name="connsiteX7" fmla="*/ 129743 w 129743"/>
                <a:gd name="connsiteY7" fmla="*/ 28857 h 203458"/>
                <a:gd name="connsiteX8" fmla="*/ 80984 w 129743"/>
                <a:gd name="connsiteY8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743" h="203458">
                  <a:moveTo>
                    <a:pt x="80984" y="28857"/>
                  </a:moveTo>
                  <a:lnTo>
                    <a:pt x="80984" y="203458"/>
                  </a:lnTo>
                  <a:lnTo>
                    <a:pt x="48890" y="203458"/>
                  </a:lnTo>
                  <a:lnTo>
                    <a:pt x="48890" y="28857"/>
                  </a:lnTo>
                  <a:lnTo>
                    <a:pt x="0" y="28857"/>
                  </a:lnTo>
                  <a:lnTo>
                    <a:pt x="0" y="0"/>
                  </a:lnTo>
                  <a:lnTo>
                    <a:pt x="129743" y="0"/>
                  </a:lnTo>
                  <a:lnTo>
                    <a:pt x="129743" y="28857"/>
                  </a:lnTo>
                  <a:lnTo>
                    <a:pt x="80984" y="28857"/>
                  </a:lnTo>
                  <a:close/>
                </a:path>
              </a:pathLst>
            </a:custGeom>
            <a:solidFill>
              <a:srgbClr val="007FA1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94F2E708-3B15-0FAE-09C5-867E27767DC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22297" y="6559733"/>
              <a:ext cx="119273" cy="203458"/>
            </a:xfrm>
            <a:custGeom>
              <a:avLst/>
              <a:gdLst>
                <a:gd name="connsiteX0" fmla="*/ 32094 w 119273"/>
                <a:gd name="connsiteY0" fmla="*/ 92360 h 203458"/>
                <a:gd name="connsiteX1" fmla="*/ 44080 w 119273"/>
                <a:gd name="connsiteY1" fmla="*/ 92360 h 203458"/>
                <a:gd name="connsiteX2" fmla="*/ 88290 w 119273"/>
                <a:gd name="connsiteY2" fmla="*/ 59804 h 203458"/>
                <a:gd name="connsiteX3" fmla="*/ 42712 w 119273"/>
                <a:gd name="connsiteY3" fmla="*/ 28302 h 203458"/>
                <a:gd name="connsiteX4" fmla="*/ 32113 w 119273"/>
                <a:gd name="connsiteY4" fmla="*/ 28302 h 203458"/>
                <a:gd name="connsiteX5" fmla="*/ 32113 w 119273"/>
                <a:gd name="connsiteY5" fmla="*/ 92342 h 203458"/>
                <a:gd name="connsiteX6" fmla="*/ 32094 w 119273"/>
                <a:gd name="connsiteY6" fmla="*/ 120828 h 203458"/>
                <a:gd name="connsiteX7" fmla="*/ 32094 w 119273"/>
                <a:gd name="connsiteY7" fmla="*/ 203458 h 203458"/>
                <a:gd name="connsiteX8" fmla="*/ 0 w 119273"/>
                <a:gd name="connsiteY8" fmla="*/ 203458 h 203458"/>
                <a:gd name="connsiteX9" fmla="*/ 0 w 119273"/>
                <a:gd name="connsiteY9" fmla="*/ 0 h 203458"/>
                <a:gd name="connsiteX10" fmla="*/ 36367 w 119273"/>
                <a:gd name="connsiteY10" fmla="*/ 0 h 203458"/>
                <a:gd name="connsiteX11" fmla="*/ 76711 w 119273"/>
                <a:gd name="connsiteY11" fmla="*/ 3570 h 203458"/>
                <a:gd name="connsiteX12" fmla="*/ 100961 w 119273"/>
                <a:gd name="connsiteY12" fmla="*/ 17018 h 203458"/>
                <a:gd name="connsiteX13" fmla="*/ 119273 w 119273"/>
                <a:gd name="connsiteY13" fmla="*/ 60248 h 203458"/>
                <a:gd name="connsiteX14" fmla="*/ 99722 w 119273"/>
                <a:gd name="connsiteY14" fmla="*/ 104513 h 203458"/>
                <a:gd name="connsiteX15" fmla="*/ 46966 w 119273"/>
                <a:gd name="connsiteY15" fmla="*/ 120847 h 203458"/>
                <a:gd name="connsiteX16" fmla="*/ 32094 w 119273"/>
                <a:gd name="connsiteY16" fmla="*/ 12084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273" h="203458">
                  <a:moveTo>
                    <a:pt x="32094" y="92360"/>
                  </a:moveTo>
                  <a:lnTo>
                    <a:pt x="44080" y="92360"/>
                  </a:lnTo>
                  <a:cubicBezTo>
                    <a:pt x="73547" y="92360"/>
                    <a:pt x="88290" y="81520"/>
                    <a:pt x="88290" y="59804"/>
                  </a:cubicBezTo>
                  <a:cubicBezTo>
                    <a:pt x="88290" y="38087"/>
                    <a:pt x="73085" y="28302"/>
                    <a:pt x="42712" y="28302"/>
                  </a:cubicBezTo>
                  <a:lnTo>
                    <a:pt x="32113" y="28302"/>
                  </a:lnTo>
                  <a:lnTo>
                    <a:pt x="32113" y="92342"/>
                  </a:lnTo>
                  <a:close/>
                  <a:moveTo>
                    <a:pt x="32094" y="120828"/>
                  </a:moveTo>
                  <a:lnTo>
                    <a:pt x="32094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36367" y="0"/>
                  </a:lnTo>
                  <a:cubicBezTo>
                    <a:pt x="54180" y="0"/>
                    <a:pt x="67628" y="1184"/>
                    <a:pt x="76711" y="3570"/>
                  </a:cubicBezTo>
                  <a:cubicBezTo>
                    <a:pt x="85885" y="5938"/>
                    <a:pt x="93969" y="10414"/>
                    <a:pt x="100961" y="17018"/>
                  </a:cubicBezTo>
                  <a:cubicBezTo>
                    <a:pt x="113170" y="28431"/>
                    <a:pt x="119273" y="42841"/>
                    <a:pt x="119273" y="60248"/>
                  </a:cubicBezTo>
                  <a:cubicBezTo>
                    <a:pt x="119273" y="78875"/>
                    <a:pt x="112763" y="93636"/>
                    <a:pt x="99722" y="104513"/>
                  </a:cubicBezTo>
                  <a:cubicBezTo>
                    <a:pt x="86681" y="115408"/>
                    <a:pt x="69089" y="120847"/>
                    <a:pt x="46966" y="120847"/>
                  </a:cubicBezTo>
                  <a:lnTo>
                    <a:pt x="32094" y="120847"/>
                  </a:lnTo>
                  <a:close/>
                </a:path>
              </a:pathLst>
            </a:custGeom>
            <a:solidFill>
              <a:srgbClr val="005A9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135163D0-8425-9B17-B090-2E890D88C42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00177" y="6513710"/>
              <a:ext cx="233589" cy="228097"/>
            </a:xfrm>
            <a:custGeom>
              <a:avLst/>
              <a:gdLst>
                <a:gd name="connsiteX0" fmla="*/ 0 w 233589"/>
                <a:gd name="connsiteY0" fmla="*/ 218756 h 228097"/>
                <a:gd name="connsiteX1" fmla="*/ 44764 w 233589"/>
                <a:gd name="connsiteY1" fmla="*/ 0 h 228097"/>
                <a:gd name="connsiteX2" fmla="*/ 117756 w 233589"/>
                <a:gd name="connsiteY2" fmla="*/ 158139 h 228097"/>
                <a:gd name="connsiteX3" fmla="*/ 193356 w 233589"/>
                <a:gd name="connsiteY3" fmla="*/ 0 h 228097"/>
                <a:gd name="connsiteX4" fmla="*/ 233589 w 233589"/>
                <a:gd name="connsiteY4" fmla="*/ 218756 h 228097"/>
                <a:gd name="connsiteX5" fmla="*/ 200663 w 233589"/>
                <a:gd name="connsiteY5" fmla="*/ 218756 h 228097"/>
                <a:gd name="connsiteX6" fmla="*/ 180149 w 233589"/>
                <a:gd name="connsiteY6" fmla="*/ 95930 h 228097"/>
                <a:gd name="connsiteX7" fmla="*/ 117201 w 233589"/>
                <a:gd name="connsiteY7" fmla="*/ 228098 h 228097"/>
                <a:gd name="connsiteX8" fmla="*/ 56048 w 233589"/>
                <a:gd name="connsiteY8" fmla="*/ 95801 h 228097"/>
                <a:gd name="connsiteX9" fmla="*/ 33185 w 233589"/>
                <a:gd name="connsiteY9" fmla="*/ 218756 h 228097"/>
                <a:gd name="connsiteX10" fmla="*/ 0 w 233589"/>
                <a:gd name="connsiteY10" fmla="*/ 218756 h 22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589" h="228097">
                  <a:moveTo>
                    <a:pt x="0" y="218756"/>
                  </a:moveTo>
                  <a:lnTo>
                    <a:pt x="44764" y="0"/>
                  </a:lnTo>
                  <a:lnTo>
                    <a:pt x="117756" y="158139"/>
                  </a:lnTo>
                  <a:lnTo>
                    <a:pt x="193356" y="0"/>
                  </a:lnTo>
                  <a:lnTo>
                    <a:pt x="233589" y="218756"/>
                  </a:lnTo>
                  <a:lnTo>
                    <a:pt x="200663" y="218756"/>
                  </a:lnTo>
                  <a:lnTo>
                    <a:pt x="180149" y="95930"/>
                  </a:lnTo>
                  <a:lnTo>
                    <a:pt x="117201" y="228098"/>
                  </a:lnTo>
                  <a:lnTo>
                    <a:pt x="56048" y="95801"/>
                  </a:lnTo>
                  <a:lnTo>
                    <a:pt x="33185" y="218756"/>
                  </a:lnTo>
                  <a:lnTo>
                    <a:pt x="0" y="218756"/>
                  </a:lnTo>
                  <a:close/>
                </a:path>
              </a:pathLst>
            </a:custGeom>
            <a:solidFill>
              <a:srgbClr val="59A13E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7BF97159-E241-AD5F-C253-ABB06737712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212257" y="6591179"/>
              <a:ext cx="117349" cy="203458"/>
            </a:xfrm>
            <a:custGeom>
              <a:avLst/>
              <a:gdLst>
                <a:gd name="connsiteX0" fmla="*/ 117350 w 117349"/>
                <a:gd name="connsiteY0" fmla="*/ 28857 h 203458"/>
                <a:gd name="connsiteX1" fmla="*/ 32094 w 117349"/>
                <a:gd name="connsiteY1" fmla="*/ 28857 h 203458"/>
                <a:gd name="connsiteX2" fmla="*/ 32094 w 117349"/>
                <a:gd name="connsiteY2" fmla="*/ 77747 h 203458"/>
                <a:gd name="connsiteX3" fmla="*/ 114852 w 117349"/>
                <a:gd name="connsiteY3" fmla="*/ 77747 h 203458"/>
                <a:gd name="connsiteX4" fmla="*/ 114852 w 117349"/>
                <a:gd name="connsiteY4" fmla="*/ 106603 h 203458"/>
                <a:gd name="connsiteX5" fmla="*/ 32094 w 117349"/>
                <a:gd name="connsiteY5" fmla="*/ 106603 h 203458"/>
                <a:gd name="connsiteX6" fmla="*/ 32094 w 117349"/>
                <a:gd name="connsiteY6" fmla="*/ 174602 h 203458"/>
                <a:gd name="connsiteX7" fmla="*/ 117350 w 117349"/>
                <a:gd name="connsiteY7" fmla="*/ 174602 h 203458"/>
                <a:gd name="connsiteX8" fmla="*/ 117350 w 117349"/>
                <a:gd name="connsiteY8" fmla="*/ 203458 h 203458"/>
                <a:gd name="connsiteX9" fmla="*/ 0 w 117349"/>
                <a:gd name="connsiteY9" fmla="*/ 203458 h 203458"/>
                <a:gd name="connsiteX10" fmla="*/ 0 w 117349"/>
                <a:gd name="connsiteY10" fmla="*/ 0 h 203458"/>
                <a:gd name="connsiteX11" fmla="*/ 117350 w 117349"/>
                <a:gd name="connsiteY11" fmla="*/ 0 h 203458"/>
                <a:gd name="connsiteX12" fmla="*/ 117350 w 117349"/>
                <a:gd name="connsiteY12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349" h="203458">
                  <a:moveTo>
                    <a:pt x="117350" y="28857"/>
                  </a:moveTo>
                  <a:lnTo>
                    <a:pt x="32094" y="28857"/>
                  </a:lnTo>
                  <a:lnTo>
                    <a:pt x="32094" y="77747"/>
                  </a:lnTo>
                  <a:lnTo>
                    <a:pt x="114852" y="77747"/>
                  </a:lnTo>
                  <a:lnTo>
                    <a:pt x="114852" y="106603"/>
                  </a:lnTo>
                  <a:lnTo>
                    <a:pt x="32094" y="106603"/>
                  </a:lnTo>
                  <a:lnTo>
                    <a:pt x="32094" y="174602"/>
                  </a:lnTo>
                  <a:lnTo>
                    <a:pt x="117350" y="174602"/>
                  </a:lnTo>
                  <a:lnTo>
                    <a:pt x="117350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117350" y="0"/>
                  </a:lnTo>
                  <a:lnTo>
                    <a:pt x="117350" y="28857"/>
                  </a:lnTo>
                  <a:close/>
                </a:path>
              </a:pathLst>
            </a:custGeom>
            <a:solidFill>
              <a:srgbClr val="007A6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045C587D-E73B-9A66-7C82-E2679FDABE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38141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>
              <a:solidFill>
                <a:schemeClr val="bg1"/>
              </a:solidFill>
            </a:endParaRPr>
          </a:p>
        </p:txBody>
      </p:sp>
      <p:sp>
        <p:nvSpPr>
          <p:cNvPr id="16" name="Espace réservé du pied de page 2">
            <a:extLst>
              <a:ext uri="{FF2B5EF4-FFF2-40B4-BE49-F238E27FC236}">
                <a16:creationId xmlns:a16="http://schemas.microsoft.com/office/drawing/2014/main" id="{6D25955D-40A8-2894-8FA8-06A65EB51C5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BD7F2CEE-BDC9-532C-B270-671590346F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5325" y="4089870"/>
            <a:ext cx="4838700" cy="1308050"/>
          </a:xfrm>
          <a:effectLst>
            <a:outerShdw blurRad="355600" algn="ctr" rotWithShape="0">
              <a:prstClr val="black"/>
            </a:outerShdw>
          </a:effectLst>
        </p:spPr>
        <p:txBody>
          <a:bodyPr/>
          <a:lstStyle>
            <a:lvl1pPr>
              <a:defRPr cap="none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Sous-titre</a:t>
            </a:r>
          </a:p>
          <a:p>
            <a:pPr lvl="1"/>
            <a:r>
              <a:rPr lang="fr-FR"/>
              <a:t>Détails</a:t>
            </a:r>
          </a:p>
          <a:p>
            <a:pPr lvl="2"/>
            <a:r>
              <a:rPr lang="fr-FR"/>
              <a:t>Troisième niveau – à éviter</a:t>
            </a:r>
          </a:p>
          <a:p>
            <a:pPr lvl="3"/>
            <a:r>
              <a:rPr lang="fr-FR"/>
              <a:t>Quatrième niveau – à éviter</a:t>
            </a:r>
          </a:p>
          <a:p>
            <a:pPr lvl="4"/>
            <a:r>
              <a:rPr lang="fr-FR"/>
              <a:t>Cinquième niveau – à éviter</a:t>
            </a:r>
          </a:p>
        </p:txBody>
      </p:sp>
    </p:spTree>
    <p:extLst>
      <p:ext uri="{BB962C8B-B14F-4D97-AF65-F5344CB8AC3E}">
        <p14:creationId xmlns:p14="http://schemas.microsoft.com/office/powerpoint/2010/main" val="1034060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ver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59795" y="1988840"/>
            <a:ext cx="7092417" cy="461665"/>
          </a:xfrm>
        </p:spPr>
        <p:txBody>
          <a:bodyPr anchor="b"/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1" name="Espace réservé pour une image  11">
            <a:extLst>
              <a:ext uri="{FF2B5EF4-FFF2-40B4-BE49-F238E27FC236}">
                <a16:creationId xmlns:a16="http://schemas.microsoft.com/office/drawing/2014/main" id="{6C464343-9363-43CC-A551-19ABCF494D9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71364" y="2751496"/>
            <a:ext cx="3312000" cy="3312000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0281F618-D86F-4FC7-9C3A-C1F779FCB121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235460" y="3896164"/>
            <a:ext cx="5201285" cy="2960687"/>
          </a:xfrm>
          <a:custGeom>
            <a:avLst/>
            <a:gdLst>
              <a:gd name="connsiteX0" fmla="*/ 3616960 w 5201285"/>
              <a:gd name="connsiteY0" fmla="*/ 0 h 2960687"/>
              <a:gd name="connsiteX1" fmla="*/ 3738245 w 5201285"/>
              <a:gd name="connsiteY1" fmla="*/ 5081 h 2960687"/>
              <a:gd name="connsiteX2" fmla="*/ 3859530 w 5201285"/>
              <a:gd name="connsiteY2" fmla="*/ 18417 h 2960687"/>
              <a:gd name="connsiteX3" fmla="*/ 3978910 w 5201285"/>
              <a:gd name="connsiteY3" fmla="*/ 41915 h 2960687"/>
              <a:gd name="connsiteX4" fmla="*/ 4097020 w 5201285"/>
              <a:gd name="connsiteY4" fmla="*/ 74303 h 2960687"/>
              <a:gd name="connsiteX5" fmla="*/ 4213225 w 5201285"/>
              <a:gd name="connsiteY5" fmla="*/ 116218 h 2960687"/>
              <a:gd name="connsiteX6" fmla="*/ 4325620 w 5201285"/>
              <a:gd name="connsiteY6" fmla="*/ 167023 h 2960687"/>
              <a:gd name="connsiteX7" fmla="*/ 4435475 w 5201285"/>
              <a:gd name="connsiteY7" fmla="*/ 227354 h 2960687"/>
              <a:gd name="connsiteX8" fmla="*/ 4540885 w 5201285"/>
              <a:gd name="connsiteY8" fmla="*/ 297212 h 2960687"/>
              <a:gd name="connsiteX9" fmla="*/ 4641215 w 5201285"/>
              <a:gd name="connsiteY9" fmla="*/ 375960 h 2960687"/>
              <a:gd name="connsiteX10" fmla="*/ 4737100 w 5201285"/>
              <a:gd name="connsiteY10" fmla="*/ 464235 h 2960687"/>
              <a:gd name="connsiteX11" fmla="*/ 4825365 w 5201285"/>
              <a:gd name="connsiteY11" fmla="*/ 559495 h 2960687"/>
              <a:gd name="connsiteX12" fmla="*/ 4904105 w 5201285"/>
              <a:gd name="connsiteY12" fmla="*/ 660471 h 2960687"/>
              <a:gd name="connsiteX13" fmla="*/ 4973955 w 5201285"/>
              <a:gd name="connsiteY13" fmla="*/ 765892 h 2960687"/>
              <a:gd name="connsiteX14" fmla="*/ 5034280 w 5201285"/>
              <a:gd name="connsiteY14" fmla="*/ 875124 h 2960687"/>
              <a:gd name="connsiteX15" fmla="*/ 5085080 w 5201285"/>
              <a:gd name="connsiteY15" fmla="*/ 988166 h 2960687"/>
              <a:gd name="connsiteX16" fmla="*/ 5126990 w 5201285"/>
              <a:gd name="connsiteY16" fmla="*/ 1103748 h 2960687"/>
              <a:gd name="connsiteX17" fmla="*/ 5159375 w 5201285"/>
              <a:gd name="connsiteY17" fmla="*/ 1221871 h 2960687"/>
              <a:gd name="connsiteX18" fmla="*/ 5182235 w 5201285"/>
              <a:gd name="connsiteY18" fmla="*/ 1341899 h 2960687"/>
              <a:gd name="connsiteX19" fmla="*/ 5196205 w 5201285"/>
              <a:gd name="connsiteY19" fmla="*/ 1463197 h 2960687"/>
              <a:gd name="connsiteX20" fmla="*/ 5201285 w 5201285"/>
              <a:gd name="connsiteY20" fmla="*/ 1584495 h 2960687"/>
              <a:gd name="connsiteX21" fmla="*/ 5196205 w 5201285"/>
              <a:gd name="connsiteY21" fmla="*/ 1705793 h 2960687"/>
              <a:gd name="connsiteX22" fmla="*/ 5182235 w 5201285"/>
              <a:gd name="connsiteY22" fmla="*/ 1827091 h 2960687"/>
              <a:gd name="connsiteX23" fmla="*/ 5159375 w 5201285"/>
              <a:gd name="connsiteY23" fmla="*/ 1946484 h 2960687"/>
              <a:gd name="connsiteX24" fmla="*/ 5126990 w 5201285"/>
              <a:gd name="connsiteY24" fmla="*/ 2064606 h 2960687"/>
              <a:gd name="connsiteX25" fmla="*/ 5085080 w 5201285"/>
              <a:gd name="connsiteY25" fmla="*/ 2180824 h 2960687"/>
              <a:gd name="connsiteX26" fmla="*/ 5034280 w 5201285"/>
              <a:gd name="connsiteY26" fmla="*/ 2293231 h 2960687"/>
              <a:gd name="connsiteX27" fmla="*/ 4973955 w 5201285"/>
              <a:gd name="connsiteY27" fmla="*/ 2403097 h 2960687"/>
              <a:gd name="connsiteX28" fmla="*/ 4904105 w 5201285"/>
              <a:gd name="connsiteY28" fmla="*/ 2508519 h 2960687"/>
              <a:gd name="connsiteX29" fmla="*/ 4825365 w 5201285"/>
              <a:gd name="connsiteY29" fmla="*/ 2608859 h 2960687"/>
              <a:gd name="connsiteX30" fmla="*/ 4737100 w 5201285"/>
              <a:gd name="connsiteY30" fmla="*/ 2704755 h 2960687"/>
              <a:gd name="connsiteX31" fmla="*/ 4480560 w 5201285"/>
              <a:gd name="connsiteY31" fmla="*/ 2960687 h 2960687"/>
              <a:gd name="connsiteX32" fmla="*/ 0 w 5201285"/>
              <a:gd name="connsiteY32" fmla="*/ 2960687 h 2960687"/>
              <a:gd name="connsiteX33" fmla="*/ 2496820 w 5201285"/>
              <a:gd name="connsiteY33" fmla="*/ 464235 h 2960687"/>
              <a:gd name="connsiteX34" fmla="*/ 2592070 w 5201285"/>
              <a:gd name="connsiteY34" fmla="*/ 375960 h 2960687"/>
              <a:gd name="connsiteX35" fmla="*/ 2693035 w 5201285"/>
              <a:gd name="connsiteY35" fmla="*/ 297212 h 2960687"/>
              <a:gd name="connsiteX36" fmla="*/ 2798445 w 5201285"/>
              <a:gd name="connsiteY36" fmla="*/ 227354 h 2960687"/>
              <a:gd name="connsiteX37" fmla="*/ 2907665 w 5201285"/>
              <a:gd name="connsiteY37" fmla="*/ 167023 h 2960687"/>
              <a:gd name="connsiteX38" fmla="*/ 3020695 w 5201285"/>
              <a:gd name="connsiteY38" fmla="*/ 116218 h 2960687"/>
              <a:gd name="connsiteX39" fmla="*/ 3136265 w 5201285"/>
              <a:gd name="connsiteY39" fmla="*/ 74303 h 2960687"/>
              <a:gd name="connsiteX40" fmla="*/ 3254375 w 5201285"/>
              <a:gd name="connsiteY40" fmla="*/ 41915 h 2960687"/>
              <a:gd name="connsiteX41" fmla="*/ 3374390 w 5201285"/>
              <a:gd name="connsiteY41" fmla="*/ 18417 h 2960687"/>
              <a:gd name="connsiteX42" fmla="*/ 3495040 w 5201285"/>
              <a:gd name="connsiteY42" fmla="*/ 5081 h 296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201285" h="2960687">
                <a:moveTo>
                  <a:pt x="3616960" y="0"/>
                </a:moveTo>
                <a:lnTo>
                  <a:pt x="3738245" y="5081"/>
                </a:lnTo>
                <a:lnTo>
                  <a:pt x="3859530" y="18417"/>
                </a:lnTo>
                <a:lnTo>
                  <a:pt x="3978910" y="41915"/>
                </a:lnTo>
                <a:lnTo>
                  <a:pt x="4097020" y="74303"/>
                </a:lnTo>
                <a:lnTo>
                  <a:pt x="4213225" y="116218"/>
                </a:lnTo>
                <a:lnTo>
                  <a:pt x="4325620" y="167023"/>
                </a:lnTo>
                <a:lnTo>
                  <a:pt x="4435475" y="227354"/>
                </a:lnTo>
                <a:lnTo>
                  <a:pt x="4540885" y="297212"/>
                </a:lnTo>
                <a:lnTo>
                  <a:pt x="4641215" y="375960"/>
                </a:lnTo>
                <a:lnTo>
                  <a:pt x="4737100" y="464235"/>
                </a:lnTo>
                <a:lnTo>
                  <a:pt x="4825365" y="559495"/>
                </a:lnTo>
                <a:lnTo>
                  <a:pt x="4904105" y="660471"/>
                </a:lnTo>
                <a:lnTo>
                  <a:pt x="4973955" y="765892"/>
                </a:lnTo>
                <a:lnTo>
                  <a:pt x="5034280" y="875124"/>
                </a:lnTo>
                <a:lnTo>
                  <a:pt x="5085080" y="988166"/>
                </a:lnTo>
                <a:lnTo>
                  <a:pt x="5126990" y="1103748"/>
                </a:lnTo>
                <a:lnTo>
                  <a:pt x="5159375" y="1221871"/>
                </a:lnTo>
                <a:lnTo>
                  <a:pt x="5182235" y="1341899"/>
                </a:lnTo>
                <a:lnTo>
                  <a:pt x="5196205" y="1463197"/>
                </a:lnTo>
                <a:lnTo>
                  <a:pt x="5201285" y="1584495"/>
                </a:lnTo>
                <a:lnTo>
                  <a:pt x="5196205" y="1705793"/>
                </a:lnTo>
                <a:lnTo>
                  <a:pt x="5182235" y="1827091"/>
                </a:lnTo>
                <a:lnTo>
                  <a:pt x="5159375" y="1946484"/>
                </a:lnTo>
                <a:lnTo>
                  <a:pt x="5126990" y="2064606"/>
                </a:lnTo>
                <a:lnTo>
                  <a:pt x="5085080" y="2180824"/>
                </a:lnTo>
                <a:lnTo>
                  <a:pt x="5034280" y="2293231"/>
                </a:lnTo>
                <a:lnTo>
                  <a:pt x="4973955" y="2403097"/>
                </a:lnTo>
                <a:lnTo>
                  <a:pt x="4904105" y="2508519"/>
                </a:lnTo>
                <a:lnTo>
                  <a:pt x="4825365" y="2608859"/>
                </a:lnTo>
                <a:lnTo>
                  <a:pt x="4737100" y="2704755"/>
                </a:lnTo>
                <a:lnTo>
                  <a:pt x="4480560" y="2960687"/>
                </a:lnTo>
                <a:lnTo>
                  <a:pt x="0" y="2960687"/>
                </a:lnTo>
                <a:lnTo>
                  <a:pt x="2496820" y="464235"/>
                </a:lnTo>
                <a:lnTo>
                  <a:pt x="2592070" y="375960"/>
                </a:lnTo>
                <a:lnTo>
                  <a:pt x="2693035" y="297212"/>
                </a:lnTo>
                <a:lnTo>
                  <a:pt x="2798445" y="227354"/>
                </a:lnTo>
                <a:lnTo>
                  <a:pt x="2907665" y="167023"/>
                </a:lnTo>
                <a:lnTo>
                  <a:pt x="3020695" y="116218"/>
                </a:lnTo>
                <a:lnTo>
                  <a:pt x="3136265" y="74303"/>
                </a:lnTo>
                <a:lnTo>
                  <a:pt x="3254375" y="41915"/>
                </a:lnTo>
                <a:lnTo>
                  <a:pt x="3374390" y="18417"/>
                </a:lnTo>
                <a:lnTo>
                  <a:pt x="3495040" y="5081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07D17CB-2995-4257-8BF5-900071F74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206" y="4603628"/>
            <a:ext cx="4519794" cy="225437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AB47ADD-4607-4F3D-937D-82DA3E01E8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14389"/>
          <a:stretch/>
        </p:blipFill>
        <p:spPr>
          <a:xfrm>
            <a:off x="191344" y="116632"/>
            <a:ext cx="2735968" cy="138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modèle 1 - a alterner avec le 2">
    <p:bg>
      <p:bgPr>
        <a:solidFill>
          <a:srgbClr val="19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672064" y="2240868"/>
            <a:ext cx="4680149" cy="1046440"/>
          </a:xfrm>
          <a:prstGeom prst="rect">
            <a:avLst/>
          </a:prstGeom>
        </p:spPr>
        <p:txBody>
          <a:bodyPr anchor="t"/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2" name="Croix 11">
            <a:extLst>
              <a:ext uri="{FF2B5EF4-FFF2-40B4-BE49-F238E27FC236}">
                <a16:creationId xmlns:a16="http://schemas.microsoft.com/office/drawing/2014/main" id="{2975F4C2-DFBC-4746-B9DB-4EBE5A958A0A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5988048" y="2246890"/>
            <a:ext cx="540000" cy="540000"/>
          </a:xfrm>
          <a:prstGeom prst="plus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aphique 18">
            <a:extLst>
              <a:ext uri="{FF2B5EF4-FFF2-40B4-BE49-F238E27FC236}">
                <a16:creationId xmlns:a16="http://schemas.microsoft.com/office/drawing/2014/main" id="{C7599F37-2033-558A-A6DC-45E6C4E547B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9472"/>
            <a:ext cx="12307307" cy="780547"/>
            <a:chOff x="0" y="6179472"/>
            <a:chExt cx="12307307" cy="780547"/>
          </a:xfrm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A41E54E7-96BF-3955-2D6F-9F797609C57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34" y="6184706"/>
              <a:ext cx="12239344" cy="686142"/>
            </a:xfrm>
            <a:custGeom>
              <a:avLst/>
              <a:gdLst>
                <a:gd name="connsiteX0" fmla="*/ 0 w 12239344"/>
                <a:gd name="connsiteY0" fmla="*/ 686143 h 686142"/>
                <a:gd name="connsiteX1" fmla="*/ 0 w 12239344"/>
                <a:gd name="connsiteY1" fmla="*/ 310857 h 686142"/>
                <a:gd name="connsiteX2" fmla="*/ 10971972 w 12239344"/>
                <a:gd name="connsiteY2" fmla="*/ 310857 h 686142"/>
                <a:gd name="connsiteX3" fmla="*/ 11154045 w 12239344"/>
                <a:gd name="connsiteY3" fmla="*/ 128782 h 686142"/>
                <a:gd name="connsiteX4" fmla="*/ 11466213 w 12239344"/>
                <a:gd name="connsiteY4" fmla="*/ 0 h 686142"/>
                <a:gd name="connsiteX5" fmla="*/ 11778380 w 12239344"/>
                <a:gd name="connsiteY5" fmla="*/ 128782 h 686142"/>
                <a:gd name="connsiteX6" fmla="*/ 11887758 w 12239344"/>
                <a:gd name="connsiteY6" fmla="*/ 310857 h 686142"/>
                <a:gd name="connsiteX7" fmla="*/ 12239344 w 12239344"/>
                <a:gd name="connsiteY7" fmla="*/ 310857 h 686142"/>
                <a:gd name="connsiteX8" fmla="*/ 12239344 w 12239344"/>
                <a:gd name="connsiteY8" fmla="*/ 686143 h 686142"/>
                <a:gd name="connsiteX9" fmla="*/ 0 w 12239344"/>
                <a:gd name="connsiteY9" fmla="*/ 686143 h 68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9344" h="686142">
                  <a:moveTo>
                    <a:pt x="0" y="686143"/>
                  </a:moveTo>
                  <a:lnTo>
                    <a:pt x="0" y="310857"/>
                  </a:lnTo>
                  <a:lnTo>
                    <a:pt x="10971972" y="310857"/>
                  </a:lnTo>
                  <a:lnTo>
                    <a:pt x="11154045" y="128782"/>
                  </a:lnTo>
                  <a:cubicBezTo>
                    <a:pt x="11237081" y="45727"/>
                    <a:pt x="11347957" y="0"/>
                    <a:pt x="11466213" y="0"/>
                  </a:cubicBezTo>
                  <a:cubicBezTo>
                    <a:pt x="11584469" y="0"/>
                    <a:pt x="11695345" y="45727"/>
                    <a:pt x="11778380" y="128782"/>
                  </a:cubicBezTo>
                  <a:cubicBezTo>
                    <a:pt x="11829083" y="179485"/>
                    <a:pt x="11866837" y="242360"/>
                    <a:pt x="11887758" y="310857"/>
                  </a:cubicBezTo>
                  <a:lnTo>
                    <a:pt x="12239344" y="310857"/>
                  </a:lnTo>
                  <a:lnTo>
                    <a:pt x="12239344" y="686143"/>
                  </a:lnTo>
                  <a:lnTo>
                    <a:pt x="0" y="686143"/>
                  </a:lnTo>
                  <a:close/>
                </a:path>
              </a:pathLst>
            </a:custGeom>
            <a:solidFill>
              <a:srgbClr val="1C224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90405AB9-97DF-1FAD-AFDB-E9286196736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179472"/>
              <a:ext cx="12249832" cy="696631"/>
            </a:xfrm>
            <a:custGeom>
              <a:avLst/>
              <a:gdLst>
                <a:gd name="connsiteX0" fmla="*/ 11471466 w 12249832"/>
                <a:gd name="connsiteY0" fmla="*/ 10488 h 696631"/>
                <a:gd name="connsiteX1" fmla="*/ 11779916 w 12249832"/>
                <a:gd name="connsiteY1" fmla="*/ 137735 h 696631"/>
                <a:gd name="connsiteX2" fmla="*/ 11889108 w 12249832"/>
                <a:gd name="connsiteY2" fmla="*/ 321346 h 696631"/>
                <a:gd name="connsiteX3" fmla="*/ 12239344 w 12249832"/>
                <a:gd name="connsiteY3" fmla="*/ 321346 h 696631"/>
                <a:gd name="connsiteX4" fmla="*/ 12239344 w 12249832"/>
                <a:gd name="connsiteY4" fmla="*/ 686143 h 696631"/>
                <a:gd name="connsiteX5" fmla="*/ 10488 w 12249832"/>
                <a:gd name="connsiteY5" fmla="*/ 686143 h 696631"/>
                <a:gd name="connsiteX6" fmla="*/ 10488 w 12249832"/>
                <a:gd name="connsiteY6" fmla="*/ 321346 h 696631"/>
                <a:gd name="connsiteX7" fmla="*/ 10979389 w 12249832"/>
                <a:gd name="connsiteY7" fmla="*/ 321346 h 696631"/>
                <a:gd name="connsiteX8" fmla="*/ 11162998 w 12249832"/>
                <a:gd name="connsiteY8" fmla="*/ 137735 h 696631"/>
                <a:gd name="connsiteX9" fmla="*/ 11471466 w 12249832"/>
                <a:gd name="connsiteY9" fmla="*/ 10488 h 696631"/>
                <a:gd name="connsiteX10" fmla="*/ 11471466 w 12249832"/>
                <a:gd name="connsiteY10" fmla="*/ 0 h 696631"/>
                <a:gd name="connsiteX11" fmla="*/ 11303192 w 12249832"/>
                <a:gd name="connsiteY11" fmla="*/ 32575 h 696631"/>
                <a:gd name="connsiteX12" fmla="*/ 11155580 w 12249832"/>
                <a:gd name="connsiteY12" fmla="*/ 130318 h 696631"/>
                <a:gd name="connsiteX13" fmla="*/ 10975043 w 12249832"/>
                <a:gd name="connsiteY13" fmla="*/ 310857 h 696631"/>
                <a:gd name="connsiteX14" fmla="*/ 0 w 12249832"/>
                <a:gd name="connsiteY14" fmla="*/ 310857 h 696631"/>
                <a:gd name="connsiteX15" fmla="*/ 0 w 12249832"/>
                <a:gd name="connsiteY15" fmla="*/ 696631 h 696631"/>
                <a:gd name="connsiteX16" fmla="*/ 12249832 w 12249832"/>
                <a:gd name="connsiteY16" fmla="*/ 696631 h 696631"/>
                <a:gd name="connsiteX17" fmla="*/ 12249832 w 12249832"/>
                <a:gd name="connsiteY17" fmla="*/ 310857 h 696631"/>
                <a:gd name="connsiteX18" fmla="*/ 11896877 w 12249832"/>
                <a:gd name="connsiteY18" fmla="*/ 310857 h 696631"/>
                <a:gd name="connsiteX19" fmla="*/ 11787334 w 12249832"/>
                <a:gd name="connsiteY19" fmla="*/ 130318 h 696631"/>
                <a:gd name="connsiteX20" fmla="*/ 11639740 w 12249832"/>
                <a:gd name="connsiteY20" fmla="*/ 32575 h 696631"/>
                <a:gd name="connsiteX21" fmla="*/ 11471466 w 12249832"/>
                <a:gd name="connsiteY21" fmla="*/ 0 h 696631"/>
                <a:gd name="connsiteX22" fmla="*/ 11471466 w 12249832"/>
                <a:gd name="connsiteY22" fmla="*/ 0 h 69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49832" h="696631">
                  <a:moveTo>
                    <a:pt x="11471466" y="10488"/>
                  </a:moveTo>
                  <a:cubicBezTo>
                    <a:pt x="11583285" y="10488"/>
                    <a:pt x="11695104" y="52904"/>
                    <a:pt x="11779916" y="137735"/>
                  </a:cubicBezTo>
                  <a:cubicBezTo>
                    <a:pt x="11832801" y="190621"/>
                    <a:pt x="11869204" y="254013"/>
                    <a:pt x="11889108" y="321346"/>
                  </a:cubicBezTo>
                  <a:lnTo>
                    <a:pt x="12239344" y="321346"/>
                  </a:lnTo>
                  <a:lnTo>
                    <a:pt x="12239344" y="686143"/>
                  </a:lnTo>
                  <a:lnTo>
                    <a:pt x="10488" y="686143"/>
                  </a:lnTo>
                  <a:lnTo>
                    <a:pt x="10488" y="321346"/>
                  </a:lnTo>
                  <a:lnTo>
                    <a:pt x="10979389" y="321346"/>
                  </a:lnTo>
                  <a:lnTo>
                    <a:pt x="11162998" y="137735"/>
                  </a:lnTo>
                  <a:cubicBezTo>
                    <a:pt x="11247828" y="52904"/>
                    <a:pt x="11359648" y="10488"/>
                    <a:pt x="11471466" y="10488"/>
                  </a:cubicBezTo>
                  <a:moveTo>
                    <a:pt x="11471466" y="0"/>
                  </a:moveTo>
                  <a:cubicBezTo>
                    <a:pt x="11413346" y="0"/>
                    <a:pt x="11356725" y="10951"/>
                    <a:pt x="11303192" y="32575"/>
                  </a:cubicBezTo>
                  <a:cubicBezTo>
                    <a:pt x="11247717" y="54976"/>
                    <a:pt x="11198052" y="87865"/>
                    <a:pt x="11155580" y="130318"/>
                  </a:cubicBezTo>
                  <a:lnTo>
                    <a:pt x="10975043" y="310857"/>
                  </a:lnTo>
                  <a:lnTo>
                    <a:pt x="0" y="310857"/>
                  </a:lnTo>
                  <a:lnTo>
                    <a:pt x="0" y="696631"/>
                  </a:lnTo>
                  <a:lnTo>
                    <a:pt x="12249832" y="696631"/>
                  </a:lnTo>
                  <a:lnTo>
                    <a:pt x="12249832" y="310857"/>
                  </a:lnTo>
                  <a:lnTo>
                    <a:pt x="11896877" y="310857"/>
                  </a:lnTo>
                  <a:cubicBezTo>
                    <a:pt x="11875494" y="242989"/>
                    <a:pt x="11837721" y="180706"/>
                    <a:pt x="11787334" y="130318"/>
                  </a:cubicBezTo>
                  <a:cubicBezTo>
                    <a:pt x="11744881" y="87847"/>
                    <a:pt x="11695215" y="54976"/>
                    <a:pt x="11639740" y="32575"/>
                  </a:cubicBezTo>
                  <a:cubicBezTo>
                    <a:pt x="11586208" y="10951"/>
                    <a:pt x="11529587" y="0"/>
                    <a:pt x="11471466" y="0"/>
                  </a:cubicBezTo>
                  <a:lnTo>
                    <a:pt x="11471466" y="0"/>
                  </a:lnTo>
                  <a:close/>
                </a:path>
              </a:pathLst>
            </a:custGeom>
            <a:solidFill>
              <a:srgbClr val="1097D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46D1737B-7538-002D-FB13-AFC13BA632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0488" y="6500817"/>
            <a:ext cx="12249832" cy="410601"/>
          </a:xfrm>
          <a:custGeom>
            <a:avLst/>
            <a:gdLst>
              <a:gd name="connsiteX0" fmla="*/ 0 w 12228856"/>
              <a:gd name="connsiteY0" fmla="*/ 0 h 364797"/>
              <a:gd name="connsiteX1" fmla="*/ 12228856 w 12228856"/>
              <a:gd name="connsiteY1" fmla="*/ 0 h 364797"/>
              <a:gd name="connsiteX2" fmla="*/ 12228856 w 12228856"/>
              <a:gd name="connsiteY2" fmla="*/ 364797 h 364797"/>
              <a:gd name="connsiteX3" fmla="*/ 0 w 12228856"/>
              <a:gd name="connsiteY3" fmla="*/ 364797 h 364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8856" h="364797">
                <a:moveTo>
                  <a:pt x="0" y="0"/>
                </a:moveTo>
                <a:lnTo>
                  <a:pt x="12228856" y="0"/>
                </a:lnTo>
                <a:lnTo>
                  <a:pt x="12228856" y="364797"/>
                </a:lnTo>
                <a:lnTo>
                  <a:pt x="0" y="364797"/>
                </a:lnTo>
                <a:close/>
              </a:path>
            </a:pathLst>
          </a:custGeom>
          <a:solidFill>
            <a:srgbClr val="1C2242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90B8A671-F8AD-688D-5310-07F8BE4860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614595" y="6189960"/>
            <a:ext cx="1292548" cy="675654"/>
          </a:xfrm>
          <a:custGeom>
            <a:avLst/>
            <a:gdLst>
              <a:gd name="connsiteX0" fmla="*/ 1292549 w 1292548"/>
              <a:gd name="connsiteY0" fmla="*/ 435700 h 675654"/>
              <a:gd name="connsiteX1" fmla="*/ 1221129 w 1292548"/>
              <a:gd name="connsiteY1" fmla="*/ 675655 h 675654"/>
              <a:gd name="connsiteX2" fmla="*/ 0 w 1292548"/>
              <a:gd name="connsiteY2" fmla="*/ 675655 h 675654"/>
              <a:gd name="connsiteX3" fmla="*/ 364794 w 1292548"/>
              <a:gd name="connsiteY3" fmla="*/ 310857 h 675654"/>
              <a:gd name="connsiteX4" fmla="*/ 548403 w 1292548"/>
              <a:gd name="connsiteY4" fmla="*/ 127247 h 675654"/>
              <a:gd name="connsiteX5" fmla="*/ 1165321 w 1292548"/>
              <a:gd name="connsiteY5" fmla="*/ 127247 h 675654"/>
              <a:gd name="connsiteX6" fmla="*/ 1274513 w 1292548"/>
              <a:gd name="connsiteY6" fmla="*/ 310857 h 675654"/>
              <a:gd name="connsiteX7" fmla="*/ 1292549 w 1292548"/>
              <a:gd name="connsiteY7" fmla="*/ 435700 h 67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2548" h="675654">
                <a:moveTo>
                  <a:pt x="1292549" y="435700"/>
                </a:moveTo>
                <a:cubicBezTo>
                  <a:pt x="1292549" y="519477"/>
                  <a:pt x="1268742" y="603235"/>
                  <a:pt x="1221129" y="675655"/>
                </a:cubicBezTo>
                <a:lnTo>
                  <a:pt x="0" y="675655"/>
                </a:lnTo>
                <a:lnTo>
                  <a:pt x="364794" y="310857"/>
                </a:lnTo>
                <a:lnTo>
                  <a:pt x="548403" y="127247"/>
                </a:lnTo>
                <a:cubicBezTo>
                  <a:pt x="718064" y="-42416"/>
                  <a:pt x="995678" y="-42416"/>
                  <a:pt x="1165321" y="127247"/>
                </a:cubicBezTo>
                <a:cubicBezTo>
                  <a:pt x="1218206" y="180133"/>
                  <a:pt x="1254609" y="243525"/>
                  <a:pt x="1274513" y="310857"/>
                </a:cubicBezTo>
                <a:cubicBezTo>
                  <a:pt x="1286537" y="351497"/>
                  <a:pt x="1292549" y="393598"/>
                  <a:pt x="1292549" y="435700"/>
                </a:cubicBezTo>
                <a:close/>
              </a:path>
            </a:pathLst>
          </a:custGeom>
          <a:solidFill>
            <a:srgbClr val="FFFFFF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" name="Graphique 18">
            <a:extLst>
              <a:ext uri="{FF2B5EF4-FFF2-40B4-BE49-F238E27FC236}">
                <a16:creationId xmlns:a16="http://schemas.microsoft.com/office/drawing/2014/main" id="{C620FD7C-C8F7-E954-A159-F23C8DBC9E3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990635" y="6443235"/>
            <a:ext cx="854256" cy="332011"/>
            <a:chOff x="10990635" y="6498320"/>
            <a:chExt cx="854256" cy="332011"/>
          </a:xfrm>
        </p:grpSpPr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3CFD1717-61D5-1762-09B3-AECDB63307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618615" y="6498320"/>
              <a:ext cx="222287" cy="210968"/>
            </a:xfrm>
            <a:custGeom>
              <a:avLst/>
              <a:gdLst>
                <a:gd name="connsiteX0" fmla="*/ 32371 w 222287"/>
                <a:gd name="connsiteY0" fmla="*/ 105013 h 210968"/>
                <a:gd name="connsiteX1" fmla="*/ 56067 w 222287"/>
                <a:gd name="connsiteY1" fmla="*/ 160488 h 210968"/>
                <a:gd name="connsiteX2" fmla="*/ 110468 w 222287"/>
                <a:gd name="connsiteY2" fmla="*/ 182223 h 210968"/>
                <a:gd name="connsiteX3" fmla="*/ 166942 w 222287"/>
                <a:gd name="connsiteY3" fmla="*/ 160081 h 210968"/>
                <a:gd name="connsiteX4" fmla="*/ 189934 w 222287"/>
                <a:gd name="connsiteY4" fmla="*/ 105531 h 210968"/>
                <a:gd name="connsiteX5" fmla="*/ 167201 w 222287"/>
                <a:gd name="connsiteY5" fmla="*/ 50980 h 210968"/>
                <a:gd name="connsiteX6" fmla="*/ 111282 w 222287"/>
                <a:gd name="connsiteY6" fmla="*/ 28838 h 210968"/>
                <a:gd name="connsiteX7" fmla="*/ 55234 w 222287"/>
                <a:gd name="connsiteY7" fmla="*/ 50980 h 210968"/>
                <a:gd name="connsiteX8" fmla="*/ 32371 w 222287"/>
                <a:gd name="connsiteY8" fmla="*/ 105013 h 210968"/>
                <a:gd name="connsiteX9" fmla="*/ 0 w 222287"/>
                <a:gd name="connsiteY9" fmla="*/ 104624 h 210968"/>
                <a:gd name="connsiteX10" fmla="*/ 32908 w 222287"/>
                <a:gd name="connsiteY10" fmla="*/ 30836 h 210968"/>
                <a:gd name="connsiteX11" fmla="*/ 111689 w 222287"/>
                <a:gd name="connsiteY11" fmla="*/ 0 h 210968"/>
                <a:gd name="connsiteX12" fmla="*/ 189639 w 222287"/>
                <a:gd name="connsiteY12" fmla="*/ 31095 h 210968"/>
                <a:gd name="connsiteX13" fmla="*/ 222287 w 222287"/>
                <a:gd name="connsiteY13" fmla="*/ 105808 h 210968"/>
                <a:gd name="connsiteX14" fmla="*/ 189509 w 222287"/>
                <a:gd name="connsiteY14" fmla="*/ 180262 h 210968"/>
                <a:gd name="connsiteX15" fmla="*/ 110043 w 222287"/>
                <a:gd name="connsiteY15" fmla="*/ 210969 h 210968"/>
                <a:gd name="connsiteX16" fmla="*/ 36089 w 222287"/>
                <a:gd name="connsiteY16" fmla="*/ 183684 h 210968"/>
                <a:gd name="connsiteX17" fmla="*/ 0 w 222287"/>
                <a:gd name="connsiteY17" fmla="*/ 104624 h 21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2287" h="210968">
                  <a:moveTo>
                    <a:pt x="32371" y="105013"/>
                  </a:moveTo>
                  <a:cubicBezTo>
                    <a:pt x="32371" y="127506"/>
                    <a:pt x="40270" y="145985"/>
                    <a:pt x="56067" y="160488"/>
                  </a:cubicBezTo>
                  <a:cubicBezTo>
                    <a:pt x="71771" y="174990"/>
                    <a:pt x="89899" y="182223"/>
                    <a:pt x="110468" y="182223"/>
                  </a:cubicBezTo>
                  <a:cubicBezTo>
                    <a:pt x="132776" y="182223"/>
                    <a:pt x="151607" y="174842"/>
                    <a:pt x="166942" y="160081"/>
                  </a:cubicBezTo>
                  <a:cubicBezTo>
                    <a:pt x="182277" y="145153"/>
                    <a:pt x="189934" y="126951"/>
                    <a:pt x="189934" y="105531"/>
                  </a:cubicBezTo>
                  <a:cubicBezTo>
                    <a:pt x="189934" y="84110"/>
                    <a:pt x="182351" y="65649"/>
                    <a:pt x="167201" y="50980"/>
                  </a:cubicBezTo>
                  <a:cubicBezTo>
                    <a:pt x="152144" y="36219"/>
                    <a:pt x="133498" y="28838"/>
                    <a:pt x="111282" y="28838"/>
                  </a:cubicBezTo>
                  <a:cubicBezTo>
                    <a:pt x="89066" y="28838"/>
                    <a:pt x="70477" y="36219"/>
                    <a:pt x="55234" y="50980"/>
                  </a:cubicBezTo>
                  <a:cubicBezTo>
                    <a:pt x="39992" y="65557"/>
                    <a:pt x="32371" y="83574"/>
                    <a:pt x="32371" y="105013"/>
                  </a:cubicBezTo>
                  <a:moveTo>
                    <a:pt x="0" y="104624"/>
                  </a:moveTo>
                  <a:cubicBezTo>
                    <a:pt x="0" y="75989"/>
                    <a:pt x="10969" y="51387"/>
                    <a:pt x="32908" y="30836"/>
                  </a:cubicBezTo>
                  <a:cubicBezTo>
                    <a:pt x="54753" y="10285"/>
                    <a:pt x="81020" y="0"/>
                    <a:pt x="111689" y="0"/>
                  </a:cubicBezTo>
                  <a:cubicBezTo>
                    <a:pt x="142359" y="0"/>
                    <a:pt x="167978" y="10359"/>
                    <a:pt x="189639" y="31095"/>
                  </a:cubicBezTo>
                  <a:cubicBezTo>
                    <a:pt x="211392" y="51831"/>
                    <a:pt x="222287" y="76729"/>
                    <a:pt x="222287" y="105808"/>
                  </a:cubicBezTo>
                  <a:cubicBezTo>
                    <a:pt x="222287" y="134887"/>
                    <a:pt x="211355" y="159877"/>
                    <a:pt x="189509" y="180262"/>
                  </a:cubicBezTo>
                  <a:cubicBezTo>
                    <a:pt x="167553" y="200739"/>
                    <a:pt x="141082" y="210969"/>
                    <a:pt x="110043" y="210969"/>
                  </a:cubicBezTo>
                  <a:cubicBezTo>
                    <a:pt x="82592" y="210969"/>
                    <a:pt x="57935" y="201868"/>
                    <a:pt x="36089" y="183684"/>
                  </a:cubicBezTo>
                  <a:cubicBezTo>
                    <a:pt x="12042" y="163559"/>
                    <a:pt x="0" y="137217"/>
                    <a:pt x="0" y="104624"/>
                  </a:cubicBezTo>
                </a:path>
              </a:pathLst>
            </a:custGeom>
            <a:solidFill>
              <a:srgbClr val="0075BC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09A4EBD6-AB29-F334-06CD-9479C1042EA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990635" y="6538904"/>
              <a:ext cx="206712" cy="216240"/>
            </a:xfrm>
            <a:custGeom>
              <a:avLst/>
              <a:gdLst>
                <a:gd name="connsiteX0" fmla="*/ 136218 w 206712"/>
                <a:gd name="connsiteY0" fmla="*/ 137957 h 216240"/>
                <a:gd name="connsiteX1" fmla="*/ 104679 w 206712"/>
                <a:gd name="connsiteY1" fmla="*/ 68775 h 216240"/>
                <a:gd name="connsiteX2" fmla="*/ 71624 w 206712"/>
                <a:gd name="connsiteY2" fmla="*/ 137957 h 216240"/>
                <a:gd name="connsiteX3" fmla="*/ 136218 w 206712"/>
                <a:gd name="connsiteY3" fmla="*/ 137957 h 216240"/>
                <a:gd name="connsiteX4" fmla="*/ 149314 w 206712"/>
                <a:gd name="connsiteY4" fmla="*/ 166833 h 216240"/>
                <a:gd name="connsiteX5" fmla="*/ 58268 w 206712"/>
                <a:gd name="connsiteY5" fmla="*/ 166833 h 216240"/>
                <a:gd name="connsiteX6" fmla="*/ 34572 w 206712"/>
                <a:gd name="connsiteY6" fmla="*/ 216241 h 216240"/>
                <a:gd name="connsiteX7" fmla="*/ 0 w 206712"/>
                <a:gd name="connsiteY7" fmla="*/ 216241 h 216240"/>
                <a:gd name="connsiteX8" fmla="*/ 105216 w 206712"/>
                <a:gd name="connsiteY8" fmla="*/ 0 h 216240"/>
                <a:gd name="connsiteX9" fmla="*/ 206712 w 206712"/>
                <a:gd name="connsiteY9" fmla="*/ 216241 h 216240"/>
                <a:gd name="connsiteX10" fmla="*/ 171586 w 206712"/>
                <a:gd name="connsiteY10" fmla="*/ 216241 h 216240"/>
                <a:gd name="connsiteX11" fmla="*/ 149277 w 206712"/>
                <a:gd name="connsiteY11" fmla="*/ 166833 h 21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712" h="216240">
                  <a:moveTo>
                    <a:pt x="136218" y="137957"/>
                  </a:moveTo>
                  <a:lnTo>
                    <a:pt x="104679" y="68775"/>
                  </a:lnTo>
                  <a:lnTo>
                    <a:pt x="71624" y="137957"/>
                  </a:lnTo>
                  <a:lnTo>
                    <a:pt x="136218" y="137957"/>
                  </a:lnTo>
                  <a:close/>
                  <a:moveTo>
                    <a:pt x="149314" y="166833"/>
                  </a:moveTo>
                  <a:lnTo>
                    <a:pt x="58268" y="166833"/>
                  </a:lnTo>
                  <a:lnTo>
                    <a:pt x="34572" y="216241"/>
                  </a:lnTo>
                  <a:lnTo>
                    <a:pt x="0" y="216241"/>
                  </a:lnTo>
                  <a:lnTo>
                    <a:pt x="105216" y="0"/>
                  </a:lnTo>
                  <a:lnTo>
                    <a:pt x="206712" y="216241"/>
                  </a:lnTo>
                  <a:lnTo>
                    <a:pt x="171586" y="216241"/>
                  </a:lnTo>
                  <a:lnTo>
                    <a:pt x="149277" y="166833"/>
                  </a:lnTo>
                  <a:close/>
                </a:path>
              </a:pathLst>
            </a:custGeom>
            <a:solidFill>
              <a:srgbClr val="0098DA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80CE0F9F-A7D4-7674-4DA1-A0B6DFE479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12609" y="6502260"/>
              <a:ext cx="129743" cy="203458"/>
            </a:xfrm>
            <a:custGeom>
              <a:avLst/>
              <a:gdLst>
                <a:gd name="connsiteX0" fmla="*/ 80984 w 129743"/>
                <a:gd name="connsiteY0" fmla="*/ 28857 h 203458"/>
                <a:gd name="connsiteX1" fmla="*/ 80984 w 129743"/>
                <a:gd name="connsiteY1" fmla="*/ 203458 h 203458"/>
                <a:gd name="connsiteX2" fmla="*/ 48890 w 129743"/>
                <a:gd name="connsiteY2" fmla="*/ 203458 h 203458"/>
                <a:gd name="connsiteX3" fmla="*/ 48890 w 129743"/>
                <a:gd name="connsiteY3" fmla="*/ 28857 h 203458"/>
                <a:gd name="connsiteX4" fmla="*/ 0 w 129743"/>
                <a:gd name="connsiteY4" fmla="*/ 28857 h 203458"/>
                <a:gd name="connsiteX5" fmla="*/ 0 w 129743"/>
                <a:gd name="connsiteY5" fmla="*/ 0 h 203458"/>
                <a:gd name="connsiteX6" fmla="*/ 129743 w 129743"/>
                <a:gd name="connsiteY6" fmla="*/ 0 h 203458"/>
                <a:gd name="connsiteX7" fmla="*/ 129743 w 129743"/>
                <a:gd name="connsiteY7" fmla="*/ 28857 h 203458"/>
                <a:gd name="connsiteX8" fmla="*/ 80984 w 129743"/>
                <a:gd name="connsiteY8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743" h="203458">
                  <a:moveTo>
                    <a:pt x="80984" y="28857"/>
                  </a:moveTo>
                  <a:lnTo>
                    <a:pt x="80984" y="203458"/>
                  </a:lnTo>
                  <a:lnTo>
                    <a:pt x="48890" y="203458"/>
                  </a:lnTo>
                  <a:lnTo>
                    <a:pt x="48890" y="28857"/>
                  </a:lnTo>
                  <a:lnTo>
                    <a:pt x="0" y="28857"/>
                  </a:lnTo>
                  <a:lnTo>
                    <a:pt x="0" y="0"/>
                  </a:lnTo>
                  <a:lnTo>
                    <a:pt x="129743" y="0"/>
                  </a:lnTo>
                  <a:lnTo>
                    <a:pt x="129743" y="28857"/>
                  </a:lnTo>
                  <a:lnTo>
                    <a:pt x="80984" y="28857"/>
                  </a:lnTo>
                  <a:close/>
                </a:path>
              </a:pathLst>
            </a:custGeom>
            <a:solidFill>
              <a:srgbClr val="007FA1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945A61E5-AB0E-1F1C-3640-346A0C1144E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22297" y="6559733"/>
              <a:ext cx="119273" cy="203458"/>
            </a:xfrm>
            <a:custGeom>
              <a:avLst/>
              <a:gdLst>
                <a:gd name="connsiteX0" fmla="*/ 32094 w 119273"/>
                <a:gd name="connsiteY0" fmla="*/ 92360 h 203458"/>
                <a:gd name="connsiteX1" fmla="*/ 44080 w 119273"/>
                <a:gd name="connsiteY1" fmla="*/ 92360 h 203458"/>
                <a:gd name="connsiteX2" fmla="*/ 88290 w 119273"/>
                <a:gd name="connsiteY2" fmla="*/ 59804 h 203458"/>
                <a:gd name="connsiteX3" fmla="*/ 42712 w 119273"/>
                <a:gd name="connsiteY3" fmla="*/ 28302 h 203458"/>
                <a:gd name="connsiteX4" fmla="*/ 32113 w 119273"/>
                <a:gd name="connsiteY4" fmla="*/ 28302 h 203458"/>
                <a:gd name="connsiteX5" fmla="*/ 32113 w 119273"/>
                <a:gd name="connsiteY5" fmla="*/ 92342 h 203458"/>
                <a:gd name="connsiteX6" fmla="*/ 32094 w 119273"/>
                <a:gd name="connsiteY6" fmla="*/ 120828 h 203458"/>
                <a:gd name="connsiteX7" fmla="*/ 32094 w 119273"/>
                <a:gd name="connsiteY7" fmla="*/ 203458 h 203458"/>
                <a:gd name="connsiteX8" fmla="*/ 0 w 119273"/>
                <a:gd name="connsiteY8" fmla="*/ 203458 h 203458"/>
                <a:gd name="connsiteX9" fmla="*/ 0 w 119273"/>
                <a:gd name="connsiteY9" fmla="*/ 0 h 203458"/>
                <a:gd name="connsiteX10" fmla="*/ 36367 w 119273"/>
                <a:gd name="connsiteY10" fmla="*/ 0 h 203458"/>
                <a:gd name="connsiteX11" fmla="*/ 76711 w 119273"/>
                <a:gd name="connsiteY11" fmla="*/ 3570 h 203458"/>
                <a:gd name="connsiteX12" fmla="*/ 100961 w 119273"/>
                <a:gd name="connsiteY12" fmla="*/ 17018 h 203458"/>
                <a:gd name="connsiteX13" fmla="*/ 119273 w 119273"/>
                <a:gd name="connsiteY13" fmla="*/ 60248 h 203458"/>
                <a:gd name="connsiteX14" fmla="*/ 99722 w 119273"/>
                <a:gd name="connsiteY14" fmla="*/ 104513 h 203458"/>
                <a:gd name="connsiteX15" fmla="*/ 46966 w 119273"/>
                <a:gd name="connsiteY15" fmla="*/ 120847 h 203458"/>
                <a:gd name="connsiteX16" fmla="*/ 32094 w 119273"/>
                <a:gd name="connsiteY16" fmla="*/ 12084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273" h="203458">
                  <a:moveTo>
                    <a:pt x="32094" y="92360"/>
                  </a:moveTo>
                  <a:lnTo>
                    <a:pt x="44080" y="92360"/>
                  </a:lnTo>
                  <a:cubicBezTo>
                    <a:pt x="73547" y="92360"/>
                    <a:pt x="88290" y="81520"/>
                    <a:pt x="88290" y="59804"/>
                  </a:cubicBezTo>
                  <a:cubicBezTo>
                    <a:pt x="88290" y="38087"/>
                    <a:pt x="73085" y="28302"/>
                    <a:pt x="42712" y="28302"/>
                  </a:cubicBezTo>
                  <a:lnTo>
                    <a:pt x="32113" y="28302"/>
                  </a:lnTo>
                  <a:lnTo>
                    <a:pt x="32113" y="92342"/>
                  </a:lnTo>
                  <a:close/>
                  <a:moveTo>
                    <a:pt x="32094" y="120828"/>
                  </a:moveTo>
                  <a:lnTo>
                    <a:pt x="32094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36367" y="0"/>
                  </a:lnTo>
                  <a:cubicBezTo>
                    <a:pt x="54180" y="0"/>
                    <a:pt x="67628" y="1184"/>
                    <a:pt x="76711" y="3570"/>
                  </a:cubicBezTo>
                  <a:cubicBezTo>
                    <a:pt x="85885" y="5938"/>
                    <a:pt x="93969" y="10414"/>
                    <a:pt x="100961" y="17018"/>
                  </a:cubicBezTo>
                  <a:cubicBezTo>
                    <a:pt x="113170" y="28431"/>
                    <a:pt x="119273" y="42841"/>
                    <a:pt x="119273" y="60248"/>
                  </a:cubicBezTo>
                  <a:cubicBezTo>
                    <a:pt x="119273" y="78875"/>
                    <a:pt x="112763" y="93636"/>
                    <a:pt x="99722" y="104513"/>
                  </a:cubicBezTo>
                  <a:cubicBezTo>
                    <a:pt x="86681" y="115408"/>
                    <a:pt x="69089" y="120847"/>
                    <a:pt x="46966" y="120847"/>
                  </a:cubicBezTo>
                  <a:lnTo>
                    <a:pt x="32094" y="120847"/>
                  </a:lnTo>
                  <a:close/>
                </a:path>
              </a:pathLst>
            </a:custGeom>
            <a:solidFill>
              <a:srgbClr val="005A9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D11D2F6F-2362-3485-1A79-2AAE0F5FB6B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00177" y="6513710"/>
              <a:ext cx="233589" cy="228097"/>
            </a:xfrm>
            <a:custGeom>
              <a:avLst/>
              <a:gdLst>
                <a:gd name="connsiteX0" fmla="*/ 0 w 233589"/>
                <a:gd name="connsiteY0" fmla="*/ 218756 h 228097"/>
                <a:gd name="connsiteX1" fmla="*/ 44764 w 233589"/>
                <a:gd name="connsiteY1" fmla="*/ 0 h 228097"/>
                <a:gd name="connsiteX2" fmla="*/ 117756 w 233589"/>
                <a:gd name="connsiteY2" fmla="*/ 158139 h 228097"/>
                <a:gd name="connsiteX3" fmla="*/ 193356 w 233589"/>
                <a:gd name="connsiteY3" fmla="*/ 0 h 228097"/>
                <a:gd name="connsiteX4" fmla="*/ 233589 w 233589"/>
                <a:gd name="connsiteY4" fmla="*/ 218756 h 228097"/>
                <a:gd name="connsiteX5" fmla="*/ 200663 w 233589"/>
                <a:gd name="connsiteY5" fmla="*/ 218756 h 228097"/>
                <a:gd name="connsiteX6" fmla="*/ 180149 w 233589"/>
                <a:gd name="connsiteY6" fmla="*/ 95930 h 228097"/>
                <a:gd name="connsiteX7" fmla="*/ 117201 w 233589"/>
                <a:gd name="connsiteY7" fmla="*/ 228098 h 228097"/>
                <a:gd name="connsiteX8" fmla="*/ 56048 w 233589"/>
                <a:gd name="connsiteY8" fmla="*/ 95801 h 228097"/>
                <a:gd name="connsiteX9" fmla="*/ 33185 w 233589"/>
                <a:gd name="connsiteY9" fmla="*/ 218756 h 228097"/>
                <a:gd name="connsiteX10" fmla="*/ 0 w 233589"/>
                <a:gd name="connsiteY10" fmla="*/ 218756 h 22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589" h="228097">
                  <a:moveTo>
                    <a:pt x="0" y="218756"/>
                  </a:moveTo>
                  <a:lnTo>
                    <a:pt x="44764" y="0"/>
                  </a:lnTo>
                  <a:lnTo>
                    <a:pt x="117756" y="158139"/>
                  </a:lnTo>
                  <a:lnTo>
                    <a:pt x="193356" y="0"/>
                  </a:lnTo>
                  <a:lnTo>
                    <a:pt x="233589" y="218756"/>
                  </a:lnTo>
                  <a:lnTo>
                    <a:pt x="200663" y="218756"/>
                  </a:lnTo>
                  <a:lnTo>
                    <a:pt x="180149" y="95930"/>
                  </a:lnTo>
                  <a:lnTo>
                    <a:pt x="117201" y="228098"/>
                  </a:lnTo>
                  <a:lnTo>
                    <a:pt x="56048" y="95801"/>
                  </a:lnTo>
                  <a:lnTo>
                    <a:pt x="33185" y="218756"/>
                  </a:lnTo>
                  <a:lnTo>
                    <a:pt x="0" y="218756"/>
                  </a:lnTo>
                  <a:close/>
                </a:path>
              </a:pathLst>
            </a:custGeom>
            <a:solidFill>
              <a:srgbClr val="59A13E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A00C8FB0-545E-00E4-12C8-F9E458D109A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212257" y="6591179"/>
              <a:ext cx="117349" cy="203458"/>
            </a:xfrm>
            <a:custGeom>
              <a:avLst/>
              <a:gdLst>
                <a:gd name="connsiteX0" fmla="*/ 117350 w 117349"/>
                <a:gd name="connsiteY0" fmla="*/ 28857 h 203458"/>
                <a:gd name="connsiteX1" fmla="*/ 32094 w 117349"/>
                <a:gd name="connsiteY1" fmla="*/ 28857 h 203458"/>
                <a:gd name="connsiteX2" fmla="*/ 32094 w 117349"/>
                <a:gd name="connsiteY2" fmla="*/ 77747 h 203458"/>
                <a:gd name="connsiteX3" fmla="*/ 114852 w 117349"/>
                <a:gd name="connsiteY3" fmla="*/ 77747 h 203458"/>
                <a:gd name="connsiteX4" fmla="*/ 114852 w 117349"/>
                <a:gd name="connsiteY4" fmla="*/ 106603 h 203458"/>
                <a:gd name="connsiteX5" fmla="*/ 32094 w 117349"/>
                <a:gd name="connsiteY5" fmla="*/ 106603 h 203458"/>
                <a:gd name="connsiteX6" fmla="*/ 32094 w 117349"/>
                <a:gd name="connsiteY6" fmla="*/ 174602 h 203458"/>
                <a:gd name="connsiteX7" fmla="*/ 117350 w 117349"/>
                <a:gd name="connsiteY7" fmla="*/ 174602 h 203458"/>
                <a:gd name="connsiteX8" fmla="*/ 117350 w 117349"/>
                <a:gd name="connsiteY8" fmla="*/ 203458 h 203458"/>
                <a:gd name="connsiteX9" fmla="*/ 0 w 117349"/>
                <a:gd name="connsiteY9" fmla="*/ 203458 h 203458"/>
                <a:gd name="connsiteX10" fmla="*/ 0 w 117349"/>
                <a:gd name="connsiteY10" fmla="*/ 0 h 203458"/>
                <a:gd name="connsiteX11" fmla="*/ 117350 w 117349"/>
                <a:gd name="connsiteY11" fmla="*/ 0 h 203458"/>
                <a:gd name="connsiteX12" fmla="*/ 117350 w 117349"/>
                <a:gd name="connsiteY12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349" h="203458">
                  <a:moveTo>
                    <a:pt x="117350" y="28857"/>
                  </a:moveTo>
                  <a:lnTo>
                    <a:pt x="32094" y="28857"/>
                  </a:lnTo>
                  <a:lnTo>
                    <a:pt x="32094" y="77747"/>
                  </a:lnTo>
                  <a:lnTo>
                    <a:pt x="114852" y="77747"/>
                  </a:lnTo>
                  <a:lnTo>
                    <a:pt x="114852" y="106603"/>
                  </a:lnTo>
                  <a:lnTo>
                    <a:pt x="32094" y="106603"/>
                  </a:lnTo>
                  <a:lnTo>
                    <a:pt x="32094" y="174602"/>
                  </a:lnTo>
                  <a:lnTo>
                    <a:pt x="117350" y="174602"/>
                  </a:lnTo>
                  <a:lnTo>
                    <a:pt x="117350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117350" y="0"/>
                  </a:lnTo>
                  <a:lnTo>
                    <a:pt x="117350" y="28857"/>
                  </a:lnTo>
                  <a:close/>
                </a:path>
              </a:pathLst>
            </a:custGeom>
            <a:solidFill>
              <a:srgbClr val="007A6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80270C31-9602-80FF-5D94-561C822455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38141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>
              <a:solidFill>
                <a:schemeClr val="bg1"/>
              </a:solidFill>
            </a:endParaRPr>
          </a:p>
        </p:txBody>
      </p:sp>
      <p:sp>
        <p:nvSpPr>
          <p:cNvPr id="25" name="Espace réservé du pied de page 2">
            <a:extLst>
              <a:ext uri="{FF2B5EF4-FFF2-40B4-BE49-F238E27FC236}">
                <a16:creationId xmlns:a16="http://schemas.microsoft.com/office/drawing/2014/main" id="{4C2318A6-A690-9D2A-6169-38881F8BA5F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B5787C1-9DE4-6F7E-9152-B78B81B513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429" y="2202878"/>
            <a:ext cx="5435264" cy="3788503"/>
          </a:xfrm>
          <a:prstGeom prst="rect">
            <a:avLst/>
          </a:prstGeom>
        </p:spPr>
      </p:pic>
      <p:sp>
        <p:nvSpPr>
          <p:cNvPr id="20" name="Espace réservé pour une image  11">
            <a:extLst>
              <a:ext uri="{FF2B5EF4-FFF2-40B4-BE49-F238E27FC236}">
                <a16:creationId xmlns:a16="http://schemas.microsoft.com/office/drawing/2014/main" id="{09F80E92-C68C-47F7-2158-A09BC1A56AEF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1752367" y="2290618"/>
            <a:ext cx="2816364" cy="2816364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97921500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2 - a alterner avec 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">
            <a:extLst>
              <a:ext uri="{FF2B5EF4-FFF2-40B4-BE49-F238E27FC236}">
                <a16:creationId xmlns:a16="http://schemas.microsoft.com/office/drawing/2014/main" id="{44CCD1B5-4E44-43E9-B8C8-E823C48BDA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331649" y="3320988"/>
            <a:ext cx="4680149" cy="1046440"/>
          </a:xfrm>
          <a:prstGeom prst="rect">
            <a:avLst/>
          </a:prstGeom>
        </p:spPr>
        <p:txBody>
          <a:bodyPr anchor="t"/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0" name="Croix 19">
            <a:extLst>
              <a:ext uri="{FF2B5EF4-FFF2-40B4-BE49-F238E27FC236}">
                <a16:creationId xmlns:a16="http://schemas.microsoft.com/office/drawing/2014/main" id="{07CA0F60-E27C-425D-9507-3A6DBD75C905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647633" y="3304208"/>
            <a:ext cx="540000" cy="540000"/>
          </a:xfrm>
          <a:prstGeom prst="plus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" name="Graphique 18">
            <a:extLst>
              <a:ext uri="{FF2B5EF4-FFF2-40B4-BE49-F238E27FC236}">
                <a16:creationId xmlns:a16="http://schemas.microsoft.com/office/drawing/2014/main" id="{0F491671-8584-2B1C-2494-235A28903E6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9472"/>
            <a:ext cx="12307307" cy="780547"/>
            <a:chOff x="0" y="6179472"/>
            <a:chExt cx="12307307" cy="780547"/>
          </a:xfrm>
        </p:grpSpPr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E2D3A39A-8567-84B1-72B6-ED90672DDC7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34" y="6184706"/>
              <a:ext cx="12239344" cy="686142"/>
            </a:xfrm>
            <a:custGeom>
              <a:avLst/>
              <a:gdLst>
                <a:gd name="connsiteX0" fmla="*/ 0 w 12239344"/>
                <a:gd name="connsiteY0" fmla="*/ 686143 h 686142"/>
                <a:gd name="connsiteX1" fmla="*/ 0 w 12239344"/>
                <a:gd name="connsiteY1" fmla="*/ 310857 h 686142"/>
                <a:gd name="connsiteX2" fmla="*/ 10971972 w 12239344"/>
                <a:gd name="connsiteY2" fmla="*/ 310857 h 686142"/>
                <a:gd name="connsiteX3" fmla="*/ 11154045 w 12239344"/>
                <a:gd name="connsiteY3" fmla="*/ 128782 h 686142"/>
                <a:gd name="connsiteX4" fmla="*/ 11466213 w 12239344"/>
                <a:gd name="connsiteY4" fmla="*/ 0 h 686142"/>
                <a:gd name="connsiteX5" fmla="*/ 11778380 w 12239344"/>
                <a:gd name="connsiteY5" fmla="*/ 128782 h 686142"/>
                <a:gd name="connsiteX6" fmla="*/ 11887758 w 12239344"/>
                <a:gd name="connsiteY6" fmla="*/ 310857 h 686142"/>
                <a:gd name="connsiteX7" fmla="*/ 12239344 w 12239344"/>
                <a:gd name="connsiteY7" fmla="*/ 310857 h 686142"/>
                <a:gd name="connsiteX8" fmla="*/ 12239344 w 12239344"/>
                <a:gd name="connsiteY8" fmla="*/ 686143 h 686142"/>
                <a:gd name="connsiteX9" fmla="*/ 0 w 12239344"/>
                <a:gd name="connsiteY9" fmla="*/ 686143 h 68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9344" h="686142">
                  <a:moveTo>
                    <a:pt x="0" y="686143"/>
                  </a:moveTo>
                  <a:lnTo>
                    <a:pt x="0" y="310857"/>
                  </a:lnTo>
                  <a:lnTo>
                    <a:pt x="10971972" y="310857"/>
                  </a:lnTo>
                  <a:lnTo>
                    <a:pt x="11154045" y="128782"/>
                  </a:lnTo>
                  <a:cubicBezTo>
                    <a:pt x="11237081" y="45727"/>
                    <a:pt x="11347957" y="0"/>
                    <a:pt x="11466213" y="0"/>
                  </a:cubicBezTo>
                  <a:cubicBezTo>
                    <a:pt x="11584469" y="0"/>
                    <a:pt x="11695345" y="45727"/>
                    <a:pt x="11778380" y="128782"/>
                  </a:cubicBezTo>
                  <a:cubicBezTo>
                    <a:pt x="11829083" y="179485"/>
                    <a:pt x="11866837" y="242360"/>
                    <a:pt x="11887758" y="310857"/>
                  </a:cubicBezTo>
                  <a:lnTo>
                    <a:pt x="12239344" y="310857"/>
                  </a:lnTo>
                  <a:lnTo>
                    <a:pt x="12239344" y="686143"/>
                  </a:lnTo>
                  <a:lnTo>
                    <a:pt x="0" y="686143"/>
                  </a:lnTo>
                  <a:close/>
                </a:path>
              </a:pathLst>
            </a:custGeom>
            <a:solidFill>
              <a:srgbClr val="1C224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F5D1C843-AA56-0DFE-93AB-D8A188A058F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179472"/>
              <a:ext cx="12249832" cy="696631"/>
            </a:xfrm>
            <a:custGeom>
              <a:avLst/>
              <a:gdLst>
                <a:gd name="connsiteX0" fmla="*/ 11471466 w 12249832"/>
                <a:gd name="connsiteY0" fmla="*/ 10488 h 696631"/>
                <a:gd name="connsiteX1" fmla="*/ 11779916 w 12249832"/>
                <a:gd name="connsiteY1" fmla="*/ 137735 h 696631"/>
                <a:gd name="connsiteX2" fmla="*/ 11889108 w 12249832"/>
                <a:gd name="connsiteY2" fmla="*/ 321346 h 696631"/>
                <a:gd name="connsiteX3" fmla="*/ 12239344 w 12249832"/>
                <a:gd name="connsiteY3" fmla="*/ 321346 h 696631"/>
                <a:gd name="connsiteX4" fmla="*/ 12239344 w 12249832"/>
                <a:gd name="connsiteY4" fmla="*/ 686143 h 696631"/>
                <a:gd name="connsiteX5" fmla="*/ 10488 w 12249832"/>
                <a:gd name="connsiteY5" fmla="*/ 686143 h 696631"/>
                <a:gd name="connsiteX6" fmla="*/ 10488 w 12249832"/>
                <a:gd name="connsiteY6" fmla="*/ 321346 h 696631"/>
                <a:gd name="connsiteX7" fmla="*/ 10979389 w 12249832"/>
                <a:gd name="connsiteY7" fmla="*/ 321346 h 696631"/>
                <a:gd name="connsiteX8" fmla="*/ 11162998 w 12249832"/>
                <a:gd name="connsiteY8" fmla="*/ 137735 h 696631"/>
                <a:gd name="connsiteX9" fmla="*/ 11471466 w 12249832"/>
                <a:gd name="connsiteY9" fmla="*/ 10488 h 696631"/>
                <a:gd name="connsiteX10" fmla="*/ 11471466 w 12249832"/>
                <a:gd name="connsiteY10" fmla="*/ 0 h 696631"/>
                <a:gd name="connsiteX11" fmla="*/ 11303192 w 12249832"/>
                <a:gd name="connsiteY11" fmla="*/ 32575 h 696631"/>
                <a:gd name="connsiteX12" fmla="*/ 11155580 w 12249832"/>
                <a:gd name="connsiteY12" fmla="*/ 130318 h 696631"/>
                <a:gd name="connsiteX13" fmla="*/ 10975043 w 12249832"/>
                <a:gd name="connsiteY13" fmla="*/ 310857 h 696631"/>
                <a:gd name="connsiteX14" fmla="*/ 0 w 12249832"/>
                <a:gd name="connsiteY14" fmla="*/ 310857 h 696631"/>
                <a:gd name="connsiteX15" fmla="*/ 0 w 12249832"/>
                <a:gd name="connsiteY15" fmla="*/ 696631 h 696631"/>
                <a:gd name="connsiteX16" fmla="*/ 12249832 w 12249832"/>
                <a:gd name="connsiteY16" fmla="*/ 696631 h 696631"/>
                <a:gd name="connsiteX17" fmla="*/ 12249832 w 12249832"/>
                <a:gd name="connsiteY17" fmla="*/ 310857 h 696631"/>
                <a:gd name="connsiteX18" fmla="*/ 11896877 w 12249832"/>
                <a:gd name="connsiteY18" fmla="*/ 310857 h 696631"/>
                <a:gd name="connsiteX19" fmla="*/ 11787334 w 12249832"/>
                <a:gd name="connsiteY19" fmla="*/ 130318 h 696631"/>
                <a:gd name="connsiteX20" fmla="*/ 11639740 w 12249832"/>
                <a:gd name="connsiteY20" fmla="*/ 32575 h 696631"/>
                <a:gd name="connsiteX21" fmla="*/ 11471466 w 12249832"/>
                <a:gd name="connsiteY21" fmla="*/ 0 h 696631"/>
                <a:gd name="connsiteX22" fmla="*/ 11471466 w 12249832"/>
                <a:gd name="connsiteY22" fmla="*/ 0 h 69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49832" h="696631">
                  <a:moveTo>
                    <a:pt x="11471466" y="10488"/>
                  </a:moveTo>
                  <a:cubicBezTo>
                    <a:pt x="11583285" y="10488"/>
                    <a:pt x="11695104" y="52904"/>
                    <a:pt x="11779916" y="137735"/>
                  </a:cubicBezTo>
                  <a:cubicBezTo>
                    <a:pt x="11832801" y="190621"/>
                    <a:pt x="11869204" y="254013"/>
                    <a:pt x="11889108" y="321346"/>
                  </a:cubicBezTo>
                  <a:lnTo>
                    <a:pt x="12239344" y="321346"/>
                  </a:lnTo>
                  <a:lnTo>
                    <a:pt x="12239344" y="686143"/>
                  </a:lnTo>
                  <a:lnTo>
                    <a:pt x="10488" y="686143"/>
                  </a:lnTo>
                  <a:lnTo>
                    <a:pt x="10488" y="321346"/>
                  </a:lnTo>
                  <a:lnTo>
                    <a:pt x="10979389" y="321346"/>
                  </a:lnTo>
                  <a:lnTo>
                    <a:pt x="11162998" y="137735"/>
                  </a:lnTo>
                  <a:cubicBezTo>
                    <a:pt x="11247828" y="52904"/>
                    <a:pt x="11359648" y="10488"/>
                    <a:pt x="11471466" y="10488"/>
                  </a:cubicBezTo>
                  <a:moveTo>
                    <a:pt x="11471466" y="0"/>
                  </a:moveTo>
                  <a:cubicBezTo>
                    <a:pt x="11413346" y="0"/>
                    <a:pt x="11356725" y="10951"/>
                    <a:pt x="11303192" y="32575"/>
                  </a:cubicBezTo>
                  <a:cubicBezTo>
                    <a:pt x="11247717" y="54976"/>
                    <a:pt x="11198052" y="87865"/>
                    <a:pt x="11155580" y="130318"/>
                  </a:cubicBezTo>
                  <a:lnTo>
                    <a:pt x="10975043" y="310857"/>
                  </a:lnTo>
                  <a:lnTo>
                    <a:pt x="0" y="310857"/>
                  </a:lnTo>
                  <a:lnTo>
                    <a:pt x="0" y="696631"/>
                  </a:lnTo>
                  <a:lnTo>
                    <a:pt x="12249832" y="696631"/>
                  </a:lnTo>
                  <a:lnTo>
                    <a:pt x="12249832" y="310857"/>
                  </a:lnTo>
                  <a:lnTo>
                    <a:pt x="11896877" y="310857"/>
                  </a:lnTo>
                  <a:cubicBezTo>
                    <a:pt x="11875494" y="242989"/>
                    <a:pt x="11837721" y="180706"/>
                    <a:pt x="11787334" y="130318"/>
                  </a:cubicBezTo>
                  <a:cubicBezTo>
                    <a:pt x="11744881" y="87847"/>
                    <a:pt x="11695215" y="54976"/>
                    <a:pt x="11639740" y="32575"/>
                  </a:cubicBezTo>
                  <a:cubicBezTo>
                    <a:pt x="11586208" y="10951"/>
                    <a:pt x="11529587" y="0"/>
                    <a:pt x="11471466" y="0"/>
                  </a:cubicBezTo>
                  <a:lnTo>
                    <a:pt x="11471466" y="0"/>
                  </a:lnTo>
                  <a:close/>
                </a:path>
              </a:pathLst>
            </a:custGeom>
            <a:solidFill>
              <a:srgbClr val="1097D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1BD94B7A-355B-4482-6E5C-710C8B5832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0488" y="6500817"/>
            <a:ext cx="12249832" cy="410601"/>
          </a:xfrm>
          <a:custGeom>
            <a:avLst/>
            <a:gdLst>
              <a:gd name="connsiteX0" fmla="*/ 0 w 12228856"/>
              <a:gd name="connsiteY0" fmla="*/ 0 h 364797"/>
              <a:gd name="connsiteX1" fmla="*/ 12228856 w 12228856"/>
              <a:gd name="connsiteY1" fmla="*/ 0 h 364797"/>
              <a:gd name="connsiteX2" fmla="*/ 12228856 w 12228856"/>
              <a:gd name="connsiteY2" fmla="*/ 364797 h 364797"/>
              <a:gd name="connsiteX3" fmla="*/ 0 w 12228856"/>
              <a:gd name="connsiteY3" fmla="*/ 364797 h 364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8856" h="364797">
                <a:moveTo>
                  <a:pt x="0" y="0"/>
                </a:moveTo>
                <a:lnTo>
                  <a:pt x="12228856" y="0"/>
                </a:lnTo>
                <a:lnTo>
                  <a:pt x="12228856" y="364797"/>
                </a:lnTo>
                <a:lnTo>
                  <a:pt x="0" y="364797"/>
                </a:lnTo>
                <a:close/>
              </a:path>
            </a:pathLst>
          </a:custGeom>
          <a:solidFill>
            <a:srgbClr val="1C2242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5643FFAA-08A0-C42E-7A6C-ACC91AAE37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614595" y="6189960"/>
            <a:ext cx="1292548" cy="675654"/>
          </a:xfrm>
          <a:custGeom>
            <a:avLst/>
            <a:gdLst>
              <a:gd name="connsiteX0" fmla="*/ 1292549 w 1292548"/>
              <a:gd name="connsiteY0" fmla="*/ 435700 h 675654"/>
              <a:gd name="connsiteX1" fmla="*/ 1221129 w 1292548"/>
              <a:gd name="connsiteY1" fmla="*/ 675655 h 675654"/>
              <a:gd name="connsiteX2" fmla="*/ 0 w 1292548"/>
              <a:gd name="connsiteY2" fmla="*/ 675655 h 675654"/>
              <a:gd name="connsiteX3" fmla="*/ 364794 w 1292548"/>
              <a:gd name="connsiteY3" fmla="*/ 310857 h 675654"/>
              <a:gd name="connsiteX4" fmla="*/ 548403 w 1292548"/>
              <a:gd name="connsiteY4" fmla="*/ 127247 h 675654"/>
              <a:gd name="connsiteX5" fmla="*/ 1165321 w 1292548"/>
              <a:gd name="connsiteY5" fmla="*/ 127247 h 675654"/>
              <a:gd name="connsiteX6" fmla="*/ 1274513 w 1292548"/>
              <a:gd name="connsiteY6" fmla="*/ 310857 h 675654"/>
              <a:gd name="connsiteX7" fmla="*/ 1292549 w 1292548"/>
              <a:gd name="connsiteY7" fmla="*/ 435700 h 67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2548" h="675654">
                <a:moveTo>
                  <a:pt x="1292549" y="435700"/>
                </a:moveTo>
                <a:cubicBezTo>
                  <a:pt x="1292549" y="519477"/>
                  <a:pt x="1268742" y="603235"/>
                  <a:pt x="1221129" y="675655"/>
                </a:cubicBezTo>
                <a:lnTo>
                  <a:pt x="0" y="675655"/>
                </a:lnTo>
                <a:lnTo>
                  <a:pt x="364794" y="310857"/>
                </a:lnTo>
                <a:lnTo>
                  <a:pt x="548403" y="127247"/>
                </a:lnTo>
                <a:cubicBezTo>
                  <a:pt x="718064" y="-42416"/>
                  <a:pt x="995678" y="-42416"/>
                  <a:pt x="1165321" y="127247"/>
                </a:cubicBezTo>
                <a:cubicBezTo>
                  <a:pt x="1218206" y="180133"/>
                  <a:pt x="1254609" y="243525"/>
                  <a:pt x="1274513" y="310857"/>
                </a:cubicBezTo>
                <a:cubicBezTo>
                  <a:pt x="1286537" y="351497"/>
                  <a:pt x="1292549" y="393598"/>
                  <a:pt x="1292549" y="435700"/>
                </a:cubicBezTo>
                <a:close/>
              </a:path>
            </a:pathLst>
          </a:custGeom>
          <a:solidFill>
            <a:srgbClr val="FFFFFF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28" name="Graphique 18">
            <a:extLst>
              <a:ext uri="{FF2B5EF4-FFF2-40B4-BE49-F238E27FC236}">
                <a16:creationId xmlns:a16="http://schemas.microsoft.com/office/drawing/2014/main" id="{F01CFF8E-A4CC-1A2E-321D-FF9542B58EB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990635" y="6443235"/>
            <a:ext cx="854256" cy="332011"/>
            <a:chOff x="10990635" y="6498320"/>
            <a:chExt cx="854256" cy="332011"/>
          </a:xfrm>
        </p:grpSpPr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E61632D2-3519-D3EB-FC8D-E1AFF544E23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618615" y="6498320"/>
              <a:ext cx="222287" cy="210968"/>
            </a:xfrm>
            <a:custGeom>
              <a:avLst/>
              <a:gdLst>
                <a:gd name="connsiteX0" fmla="*/ 32371 w 222287"/>
                <a:gd name="connsiteY0" fmla="*/ 105013 h 210968"/>
                <a:gd name="connsiteX1" fmla="*/ 56067 w 222287"/>
                <a:gd name="connsiteY1" fmla="*/ 160488 h 210968"/>
                <a:gd name="connsiteX2" fmla="*/ 110468 w 222287"/>
                <a:gd name="connsiteY2" fmla="*/ 182223 h 210968"/>
                <a:gd name="connsiteX3" fmla="*/ 166942 w 222287"/>
                <a:gd name="connsiteY3" fmla="*/ 160081 h 210968"/>
                <a:gd name="connsiteX4" fmla="*/ 189934 w 222287"/>
                <a:gd name="connsiteY4" fmla="*/ 105531 h 210968"/>
                <a:gd name="connsiteX5" fmla="*/ 167201 w 222287"/>
                <a:gd name="connsiteY5" fmla="*/ 50980 h 210968"/>
                <a:gd name="connsiteX6" fmla="*/ 111282 w 222287"/>
                <a:gd name="connsiteY6" fmla="*/ 28838 h 210968"/>
                <a:gd name="connsiteX7" fmla="*/ 55234 w 222287"/>
                <a:gd name="connsiteY7" fmla="*/ 50980 h 210968"/>
                <a:gd name="connsiteX8" fmla="*/ 32371 w 222287"/>
                <a:gd name="connsiteY8" fmla="*/ 105013 h 210968"/>
                <a:gd name="connsiteX9" fmla="*/ 0 w 222287"/>
                <a:gd name="connsiteY9" fmla="*/ 104624 h 210968"/>
                <a:gd name="connsiteX10" fmla="*/ 32908 w 222287"/>
                <a:gd name="connsiteY10" fmla="*/ 30836 h 210968"/>
                <a:gd name="connsiteX11" fmla="*/ 111689 w 222287"/>
                <a:gd name="connsiteY11" fmla="*/ 0 h 210968"/>
                <a:gd name="connsiteX12" fmla="*/ 189639 w 222287"/>
                <a:gd name="connsiteY12" fmla="*/ 31095 h 210968"/>
                <a:gd name="connsiteX13" fmla="*/ 222287 w 222287"/>
                <a:gd name="connsiteY13" fmla="*/ 105808 h 210968"/>
                <a:gd name="connsiteX14" fmla="*/ 189509 w 222287"/>
                <a:gd name="connsiteY14" fmla="*/ 180262 h 210968"/>
                <a:gd name="connsiteX15" fmla="*/ 110043 w 222287"/>
                <a:gd name="connsiteY15" fmla="*/ 210969 h 210968"/>
                <a:gd name="connsiteX16" fmla="*/ 36089 w 222287"/>
                <a:gd name="connsiteY16" fmla="*/ 183684 h 210968"/>
                <a:gd name="connsiteX17" fmla="*/ 0 w 222287"/>
                <a:gd name="connsiteY17" fmla="*/ 104624 h 21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2287" h="210968">
                  <a:moveTo>
                    <a:pt x="32371" y="105013"/>
                  </a:moveTo>
                  <a:cubicBezTo>
                    <a:pt x="32371" y="127506"/>
                    <a:pt x="40270" y="145985"/>
                    <a:pt x="56067" y="160488"/>
                  </a:cubicBezTo>
                  <a:cubicBezTo>
                    <a:pt x="71771" y="174990"/>
                    <a:pt x="89899" y="182223"/>
                    <a:pt x="110468" y="182223"/>
                  </a:cubicBezTo>
                  <a:cubicBezTo>
                    <a:pt x="132776" y="182223"/>
                    <a:pt x="151607" y="174842"/>
                    <a:pt x="166942" y="160081"/>
                  </a:cubicBezTo>
                  <a:cubicBezTo>
                    <a:pt x="182277" y="145153"/>
                    <a:pt x="189934" y="126951"/>
                    <a:pt x="189934" y="105531"/>
                  </a:cubicBezTo>
                  <a:cubicBezTo>
                    <a:pt x="189934" y="84110"/>
                    <a:pt x="182351" y="65649"/>
                    <a:pt x="167201" y="50980"/>
                  </a:cubicBezTo>
                  <a:cubicBezTo>
                    <a:pt x="152144" y="36219"/>
                    <a:pt x="133498" y="28838"/>
                    <a:pt x="111282" y="28838"/>
                  </a:cubicBezTo>
                  <a:cubicBezTo>
                    <a:pt x="89066" y="28838"/>
                    <a:pt x="70477" y="36219"/>
                    <a:pt x="55234" y="50980"/>
                  </a:cubicBezTo>
                  <a:cubicBezTo>
                    <a:pt x="39992" y="65557"/>
                    <a:pt x="32371" y="83574"/>
                    <a:pt x="32371" y="105013"/>
                  </a:cubicBezTo>
                  <a:moveTo>
                    <a:pt x="0" y="104624"/>
                  </a:moveTo>
                  <a:cubicBezTo>
                    <a:pt x="0" y="75989"/>
                    <a:pt x="10969" y="51387"/>
                    <a:pt x="32908" y="30836"/>
                  </a:cubicBezTo>
                  <a:cubicBezTo>
                    <a:pt x="54753" y="10285"/>
                    <a:pt x="81020" y="0"/>
                    <a:pt x="111689" y="0"/>
                  </a:cubicBezTo>
                  <a:cubicBezTo>
                    <a:pt x="142359" y="0"/>
                    <a:pt x="167978" y="10359"/>
                    <a:pt x="189639" y="31095"/>
                  </a:cubicBezTo>
                  <a:cubicBezTo>
                    <a:pt x="211392" y="51831"/>
                    <a:pt x="222287" y="76729"/>
                    <a:pt x="222287" y="105808"/>
                  </a:cubicBezTo>
                  <a:cubicBezTo>
                    <a:pt x="222287" y="134887"/>
                    <a:pt x="211355" y="159877"/>
                    <a:pt x="189509" y="180262"/>
                  </a:cubicBezTo>
                  <a:cubicBezTo>
                    <a:pt x="167553" y="200739"/>
                    <a:pt x="141082" y="210969"/>
                    <a:pt x="110043" y="210969"/>
                  </a:cubicBezTo>
                  <a:cubicBezTo>
                    <a:pt x="82592" y="210969"/>
                    <a:pt x="57935" y="201868"/>
                    <a:pt x="36089" y="183684"/>
                  </a:cubicBezTo>
                  <a:cubicBezTo>
                    <a:pt x="12042" y="163559"/>
                    <a:pt x="0" y="137217"/>
                    <a:pt x="0" y="104624"/>
                  </a:cubicBezTo>
                </a:path>
              </a:pathLst>
            </a:custGeom>
            <a:solidFill>
              <a:srgbClr val="0075BC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A9A9167C-78ED-7F88-ED92-BD32C02DC53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990635" y="6538904"/>
              <a:ext cx="206712" cy="216240"/>
            </a:xfrm>
            <a:custGeom>
              <a:avLst/>
              <a:gdLst>
                <a:gd name="connsiteX0" fmla="*/ 136218 w 206712"/>
                <a:gd name="connsiteY0" fmla="*/ 137957 h 216240"/>
                <a:gd name="connsiteX1" fmla="*/ 104679 w 206712"/>
                <a:gd name="connsiteY1" fmla="*/ 68775 h 216240"/>
                <a:gd name="connsiteX2" fmla="*/ 71624 w 206712"/>
                <a:gd name="connsiteY2" fmla="*/ 137957 h 216240"/>
                <a:gd name="connsiteX3" fmla="*/ 136218 w 206712"/>
                <a:gd name="connsiteY3" fmla="*/ 137957 h 216240"/>
                <a:gd name="connsiteX4" fmla="*/ 149314 w 206712"/>
                <a:gd name="connsiteY4" fmla="*/ 166833 h 216240"/>
                <a:gd name="connsiteX5" fmla="*/ 58268 w 206712"/>
                <a:gd name="connsiteY5" fmla="*/ 166833 h 216240"/>
                <a:gd name="connsiteX6" fmla="*/ 34572 w 206712"/>
                <a:gd name="connsiteY6" fmla="*/ 216241 h 216240"/>
                <a:gd name="connsiteX7" fmla="*/ 0 w 206712"/>
                <a:gd name="connsiteY7" fmla="*/ 216241 h 216240"/>
                <a:gd name="connsiteX8" fmla="*/ 105216 w 206712"/>
                <a:gd name="connsiteY8" fmla="*/ 0 h 216240"/>
                <a:gd name="connsiteX9" fmla="*/ 206712 w 206712"/>
                <a:gd name="connsiteY9" fmla="*/ 216241 h 216240"/>
                <a:gd name="connsiteX10" fmla="*/ 171586 w 206712"/>
                <a:gd name="connsiteY10" fmla="*/ 216241 h 216240"/>
                <a:gd name="connsiteX11" fmla="*/ 149277 w 206712"/>
                <a:gd name="connsiteY11" fmla="*/ 166833 h 21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712" h="216240">
                  <a:moveTo>
                    <a:pt x="136218" y="137957"/>
                  </a:moveTo>
                  <a:lnTo>
                    <a:pt x="104679" y="68775"/>
                  </a:lnTo>
                  <a:lnTo>
                    <a:pt x="71624" y="137957"/>
                  </a:lnTo>
                  <a:lnTo>
                    <a:pt x="136218" y="137957"/>
                  </a:lnTo>
                  <a:close/>
                  <a:moveTo>
                    <a:pt x="149314" y="166833"/>
                  </a:moveTo>
                  <a:lnTo>
                    <a:pt x="58268" y="166833"/>
                  </a:lnTo>
                  <a:lnTo>
                    <a:pt x="34572" y="216241"/>
                  </a:lnTo>
                  <a:lnTo>
                    <a:pt x="0" y="216241"/>
                  </a:lnTo>
                  <a:lnTo>
                    <a:pt x="105216" y="0"/>
                  </a:lnTo>
                  <a:lnTo>
                    <a:pt x="206712" y="216241"/>
                  </a:lnTo>
                  <a:lnTo>
                    <a:pt x="171586" y="216241"/>
                  </a:lnTo>
                  <a:lnTo>
                    <a:pt x="149277" y="166833"/>
                  </a:lnTo>
                  <a:close/>
                </a:path>
              </a:pathLst>
            </a:custGeom>
            <a:solidFill>
              <a:srgbClr val="0098DA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A77A0662-CB44-6636-24AC-BCC9B84B966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12609" y="6502260"/>
              <a:ext cx="129743" cy="203458"/>
            </a:xfrm>
            <a:custGeom>
              <a:avLst/>
              <a:gdLst>
                <a:gd name="connsiteX0" fmla="*/ 80984 w 129743"/>
                <a:gd name="connsiteY0" fmla="*/ 28857 h 203458"/>
                <a:gd name="connsiteX1" fmla="*/ 80984 w 129743"/>
                <a:gd name="connsiteY1" fmla="*/ 203458 h 203458"/>
                <a:gd name="connsiteX2" fmla="*/ 48890 w 129743"/>
                <a:gd name="connsiteY2" fmla="*/ 203458 h 203458"/>
                <a:gd name="connsiteX3" fmla="*/ 48890 w 129743"/>
                <a:gd name="connsiteY3" fmla="*/ 28857 h 203458"/>
                <a:gd name="connsiteX4" fmla="*/ 0 w 129743"/>
                <a:gd name="connsiteY4" fmla="*/ 28857 h 203458"/>
                <a:gd name="connsiteX5" fmla="*/ 0 w 129743"/>
                <a:gd name="connsiteY5" fmla="*/ 0 h 203458"/>
                <a:gd name="connsiteX6" fmla="*/ 129743 w 129743"/>
                <a:gd name="connsiteY6" fmla="*/ 0 h 203458"/>
                <a:gd name="connsiteX7" fmla="*/ 129743 w 129743"/>
                <a:gd name="connsiteY7" fmla="*/ 28857 h 203458"/>
                <a:gd name="connsiteX8" fmla="*/ 80984 w 129743"/>
                <a:gd name="connsiteY8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743" h="203458">
                  <a:moveTo>
                    <a:pt x="80984" y="28857"/>
                  </a:moveTo>
                  <a:lnTo>
                    <a:pt x="80984" y="203458"/>
                  </a:lnTo>
                  <a:lnTo>
                    <a:pt x="48890" y="203458"/>
                  </a:lnTo>
                  <a:lnTo>
                    <a:pt x="48890" y="28857"/>
                  </a:lnTo>
                  <a:lnTo>
                    <a:pt x="0" y="28857"/>
                  </a:lnTo>
                  <a:lnTo>
                    <a:pt x="0" y="0"/>
                  </a:lnTo>
                  <a:lnTo>
                    <a:pt x="129743" y="0"/>
                  </a:lnTo>
                  <a:lnTo>
                    <a:pt x="129743" y="28857"/>
                  </a:lnTo>
                  <a:lnTo>
                    <a:pt x="80984" y="28857"/>
                  </a:lnTo>
                  <a:close/>
                </a:path>
              </a:pathLst>
            </a:custGeom>
            <a:solidFill>
              <a:srgbClr val="007FA1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5FC756BB-DACE-F0DA-D1E1-3CFF119412D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22297" y="6559733"/>
              <a:ext cx="119273" cy="203458"/>
            </a:xfrm>
            <a:custGeom>
              <a:avLst/>
              <a:gdLst>
                <a:gd name="connsiteX0" fmla="*/ 32094 w 119273"/>
                <a:gd name="connsiteY0" fmla="*/ 92360 h 203458"/>
                <a:gd name="connsiteX1" fmla="*/ 44080 w 119273"/>
                <a:gd name="connsiteY1" fmla="*/ 92360 h 203458"/>
                <a:gd name="connsiteX2" fmla="*/ 88290 w 119273"/>
                <a:gd name="connsiteY2" fmla="*/ 59804 h 203458"/>
                <a:gd name="connsiteX3" fmla="*/ 42712 w 119273"/>
                <a:gd name="connsiteY3" fmla="*/ 28302 h 203458"/>
                <a:gd name="connsiteX4" fmla="*/ 32113 w 119273"/>
                <a:gd name="connsiteY4" fmla="*/ 28302 h 203458"/>
                <a:gd name="connsiteX5" fmla="*/ 32113 w 119273"/>
                <a:gd name="connsiteY5" fmla="*/ 92342 h 203458"/>
                <a:gd name="connsiteX6" fmla="*/ 32094 w 119273"/>
                <a:gd name="connsiteY6" fmla="*/ 120828 h 203458"/>
                <a:gd name="connsiteX7" fmla="*/ 32094 w 119273"/>
                <a:gd name="connsiteY7" fmla="*/ 203458 h 203458"/>
                <a:gd name="connsiteX8" fmla="*/ 0 w 119273"/>
                <a:gd name="connsiteY8" fmla="*/ 203458 h 203458"/>
                <a:gd name="connsiteX9" fmla="*/ 0 w 119273"/>
                <a:gd name="connsiteY9" fmla="*/ 0 h 203458"/>
                <a:gd name="connsiteX10" fmla="*/ 36367 w 119273"/>
                <a:gd name="connsiteY10" fmla="*/ 0 h 203458"/>
                <a:gd name="connsiteX11" fmla="*/ 76711 w 119273"/>
                <a:gd name="connsiteY11" fmla="*/ 3570 h 203458"/>
                <a:gd name="connsiteX12" fmla="*/ 100961 w 119273"/>
                <a:gd name="connsiteY12" fmla="*/ 17018 h 203458"/>
                <a:gd name="connsiteX13" fmla="*/ 119273 w 119273"/>
                <a:gd name="connsiteY13" fmla="*/ 60248 h 203458"/>
                <a:gd name="connsiteX14" fmla="*/ 99722 w 119273"/>
                <a:gd name="connsiteY14" fmla="*/ 104513 h 203458"/>
                <a:gd name="connsiteX15" fmla="*/ 46966 w 119273"/>
                <a:gd name="connsiteY15" fmla="*/ 120847 h 203458"/>
                <a:gd name="connsiteX16" fmla="*/ 32094 w 119273"/>
                <a:gd name="connsiteY16" fmla="*/ 12084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273" h="203458">
                  <a:moveTo>
                    <a:pt x="32094" y="92360"/>
                  </a:moveTo>
                  <a:lnTo>
                    <a:pt x="44080" y="92360"/>
                  </a:lnTo>
                  <a:cubicBezTo>
                    <a:pt x="73547" y="92360"/>
                    <a:pt x="88290" y="81520"/>
                    <a:pt x="88290" y="59804"/>
                  </a:cubicBezTo>
                  <a:cubicBezTo>
                    <a:pt x="88290" y="38087"/>
                    <a:pt x="73085" y="28302"/>
                    <a:pt x="42712" y="28302"/>
                  </a:cubicBezTo>
                  <a:lnTo>
                    <a:pt x="32113" y="28302"/>
                  </a:lnTo>
                  <a:lnTo>
                    <a:pt x="32113" y="92342"/>
                  </a:lnTo>
                  <a:close/>
                  <a:moveTo>
                    <a:pt x="32094" y="120828"/>
                  </a:moveTo>
                  <a:lnTo>
                    <a:pt x="32094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36367" y="0"/>
                  </a:lnTo>
                  <a:cubicBezTo>
                    <a:pt x="54180" y="0"/>
                    <a:pt x="67628" y="1184"/>
                    <a:pt x="76711" y="3570"/>
                  </a:cubicBezTo>
                  <a:cubicBezTo>
                    <a:pt x="85885" y="5938"/>
                    <a:pt x="93969" y="10414"/>
                    <a:pt x="100961" y="17018"/>
                  </a:cubicBezTo>
                  <a:cubicBezTo>
                    <a:pt x="113170" y="28431"/>
                    <a:pt x="119273" y="42841"/>
                    <a:pt x="119273" y="60248"/>
                  </a:cubicBezTo>
                  <a:cubicBezTo>
                    <a:pt x="119273" y="78875"/>
                    <a:pt x="112763" y="93636"/>
                    <a:pt x="99722" y="104513"/>
                  </a:cubicBezTo>
                  <a:cubicBezTo>
                    <a:pt x="86681" y="115408"/>
                    <a:pt x="69089" y="120847"/>
                    <a:pt x="46966" y="120847"/>
                  </a:cubicBezTo>
                  <a:lnTo>
                    <a:pt x="32094" y="120847"/>
                  </a:lnTo>
                  <a:close/>
                </a:path>
              </a:pathLst>
            </a:custGeom>
            <a:solidFill>
              <a:srgbClr val="005A9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D09B9106-3C8F-5428-9DC2-2F898C18158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00177" y="6513710"/>
              <a:ext cx="233589" cy="228097"/>
            </a:xfrm>
            <a:custGeom>
              <a:avLst/>
              <a:gdLst>
                <a:gd name="connsiteX0" fmla="*/ 0 w 233589"/>
                <a:gd name="connsiteY0" fmla="*/ 218756 h 228097"/>
                <a:gd name="connsiteX1" fmla="*/ 44764 w 233589"/>
                <a:gd name="connsiteY1" fmla="*/ 0 h 228097"/>
                <a:gd name="connsiteX2" fmla="*/ 117756 w 233589"/>
                <a:gd name="connsiteY2" fmla="*/ 158139 h 228097"/>
                <a:gd name="connsiteX3" fmla="*/ 193356 w 233589"/>
                <a:gd name="connsiteY3" fmla="*/ 0 h 228097"/>
                <a:gd name="connsiteX4" fmla="*/ 233589 w 233589"/>
                <a:gd name="connsiteY4" fmla="*/ 218756 h 228097"/>
                <a:gd name="connsiteX5" fmla="*/ 200663 w 233589"/>
                <a:gd name="connsiteY5" fmla="*/ 218756 h 228097"/>
                <a:gd name="connsiteX6" fmla="*/ 180149 w 233589"/>
                <a:gd name="connsiteY6" fmla="*/ 95930 h 228097"/>
                <a:gd name="connsiteX7" fmla="*/ 117201 w 233589"/>
                <a:gd name="connsiteY7" fmla="*/ 228098 h 228097"/>
                <a:gd name="connsiteX8" fmla="*/ 56048 w 233589"/>
                <a:gd name="connsiteY8" fmla="*/ 95801 h 228097"/>
                <a:gd name="connsiteX9" fmla="*/ 33185 w 233589"/>
                <a:gd name="connsiteY9" fmla="*/ 218756 h 228097"/>
                <a:gd name="connsiteX10" fmla="*/ 0 w 233589"/>
                <a:gd name="connsiteY10" fmla="*/ 218756 h 22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589" h="228097">
                  <a:moveTo>
                    <a:pt x="0" y="218756"/>
                  </a:moveTo>
                  <a:lnTo>
                    <a:pt x="44764" y="0"/>
                  </a:lnTo>
                  <a:lnTo>
                    <a:pt x="117756" y="158139"/>
                  </a:lnTo>
                  <a:lnTo>
                    <a:pt x="193356" y="0"/>
                  </a:lnTo>
                  <a:lnTo>
                    <a:pt x="233589" y="218756"/>
                  </a:lnTo>
                  <a:lnTo>
                    <a:pt x="200663" y="218756"/>
                  </a:lnTo>
                  <a:lnTo>
                    <a:pt x="180149" y="95930"/>
                  </a:lnTo>
                  <a:lnTo>
                    <a:pt x="117201" y="228098"/>
                  </a:lnTo>
                  <a:lnTo>
                    <a:pt x="56048" y="95801"/>
                  </a:lnTo>
                  <a:lnTo>
                    <a:pt x="33185" y="218756"/>
                  </a:lnTo>
                  <a:lnTo>
                    <a:pt x="0" y="218756"/>
                  </a:lnTo>
                  <a:close/>
                </a:path>
              </a:pathLst>
            </a:custGeom>
            <a:solidFill>
              <a:srgbClr val="59A13E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3D48E486-BD47-F79C-C433-D0DFB820D84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212257" y="6591179"/>
              <a:ext cx="117349" cy="203458"/>
            </a:xfrm>
            <a:custGeom>
              <a:avLst/>
              <a:gdLst>
                <a:gd name="connsiteX0" fmla="*/ 117350 w 117349"/>
                <a:gd name="connsiteY0" fmla="*/ 28857 h 203458"/>
                <a:gd name="connsiteX1" fmla="*/ 32094 w 117349"/>
                <a:gd name="connsiteY1" fmla="*/ 28857 h 203458"/>
                <a:gd name="connsiteX2" fmla="*/ 32094 w 117349"/>
                <a:gd name="connsiteY2" fmla="*/ 77747 h 203458"/>
                <a:gd name="connsiteX3" fmla="*/ 114852 w 117349"/>
                <a:gd name="connsiteY3" fmla="*/ 77747 h 203458"/>
                <a:gd name="connsiteX4" fmla="*/ 114852 w 117349"/>
                <a:gd name="connsiteY4" fmla="*/ 106603 h 203458"/>
                <a:gd name="connsiteX5" fmla="*/ 32094 w 117349"/>
                <a:gd name="connsiteY5" fmla="*/ 106603 h 203458"/>
                <a:gd name="connsiteX6" fmla="*/ 32094 w 117349"/>
                <a:gd name="connsiteY6" fmla="*/ 174602 h 203458"/>
                <a:gd name="connsiteX7" fmla="*/ 117350 w 117349"/>
                <a:gd name="connsiteY7" fmla="*/ 174602 h 203458"/>
                <a:gd name="connsiteX8" fmla="*/ 117350 w 117349"/>
                <a:gd name="connsiteY8" fmla="*/ 203458 h 203458"/>
                <a:gd name="connsiteX9" fmla="*/ 0 w 117349"/>
                <a:gd name="connsiteY9" fmla="*/ 203458 h 203458"/>
                <a:gd name="connsiteX10" fmla="*/ 0 w 117349"/>
                <a:gd name="connsiteY10" fmla="*/ 0 h 203458"/>
                <a:gd name="connsiteX11" fmla="*/ 117350 w 117349"/>
                <a:gd name="connsiteY11" fmla="*/ 0 h 203458"/>
                <a:gd name="connsiteX12" fmla="*/ 117350 w 117349"/>
                <a:gd name="connsiteY12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349" h="203458">
                  <a:moveTo>
                    <a:pt x="117350" y="28857"/>
                  </a:moveTo>
                  <a:lnTo>
                    <a:pt x="32094" y="28857"/>
                  </a:lnTo>
                  <a:lnTo>
                    <a:pt x="32094" y="77747"/>
                  </a:lnTo>
                  <a:lnTo>
                    <a:pt x="114852" y="77747"/>
                  </a:lnTo>
                  <a:lnTo>
                    <a:pt x="114852" y="106603"/>
                  </a:lnTo>
                  <a:lnTo>
                    <a:pt x="32094" y="106603"/>
                  </a:lnTo>
                  <a:lnTo>
                    <a:pt x="32094" y="174602"/>
                  </a:lnTo>
                  <a:lnTo>
                    <a:pt x="117350" y="174602"/>
                  </a:lnTo>
                  <a:lnTo>
                    <a:pt x="117350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117350" y="0"/>
                  </a:lnTo>
                  <a:lnTo>
                    <a:pt x="117350" y="28857"/>
                  </a:lnTo>
                  <a:close/>
                </a:path>
              </a:pathLst>
            </a:custGeom>
            <a:solidFill>
              <a:srgbClr val="007A6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23601FD8-7140-2C33-6C41-3AE8988CD6F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38141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>
              <a:solidFill>
                <a:schemeClr val="bg1"/>
              </a:solidFill>
            </a:endParaRPr>
          </a:p>
        </p:txBody>
      </p:sp>
      <p:sp>
        <p:nvSpPr>
          <p:cNvPr id="36" name="Espace réservé du pied de page 2">
            <a:extLst>
              <a:ext uri="{FF2B5EF4-FFF2-40B4-BE49-F238E27FC236}">
                <a16:creationId xmlns:a16="http://schemas.microsoft.com/office/drawing/2014/main" id="{1F6A8A65-FD69-5784-53D0-97B48D63006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4571E9E-85AE-0BD6-8AF5-238DC2C351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r="21"/>
          <a:stretch/>
        </p:blipFill>
        <p:spPr>
          <a:xfrm>
            <a:off x="6362683" y="711628"/>
            <a:ext cx="4968000" cy="3559164"/>
          </a:xfrm>
          <a:prstGeom prst="rect">
            <a:avLst/>
          </a:prstGeom>
        </p:spPr>
      </p:pic>
      <p:sp>
        <p:nvSpPr>
          <p:cNvPr id="4" name="Espace réservé pour une image  17">
            <a:extLst>
              <a:ext uri="{FF2B5EF4-FFF2-40B4-BE49-F238E27FC236}">
                <a16:creationId xmlns:a16="http://schemas.microsoft.com/office/drawing/2014/main" id="{3314C4D3-D63C-9579-BEDF-274B9BC67B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6"/>
          </p:nvPr>
        </p:nvSpPr>
        <p:spPr>
          <a:xfrm>
            <a:off x="7315404" y="-12033"/>
            <a:ext cx="4891461" cy="3441033"/>
          </a:xfrm>
          <a:custGeom>
            <a:avLst/>
            <a:gdLst>
              <a:gd name="connsiteX0" fmla="*/ 3217324 w 4940300"/>
              <a:gd name="connsiteY0" fmla="*/ 0 h 6484937"/>
              <a:gd name="connsiteX1" fmla="*/ 4940300 w 4940300"/>
              <a:gd name="connsiteY1" fmla="*/ 0 h 6484937"/>
              <a:gd name="connsiteX2" fmla="*/ 4940300 w 4940300"/>
              <a:gd name="connsiteY2" fmla="*/ 4820358 h 6484937"/>
              <a:gd name="connsiteX3" fmla="*/ 3954018 w 4940300"/>
              <a:gd name="connsiteY3" fmla="*/ 5806658 h 6484937"/>
              <a:gd name="connsiteX4" fmla="*/ 3814300 w 4940300"/>
              <a:gd name="connsiteY4" fmla="*/ 5935582 h 6484937"/>
              <a:gd name="connsiteX5" fmla="*/ 3666961 w 4940300"/>
              <a:gd name="connsiteY5" fmla="*/ 6050533 h 6484937"/>
              <a:gd name="connsiteX6" fmla="*/ 3512637 w 4940300"/>
              <a:gd name="connsiteY6" fmla="*/ 6152148 h 6484937"/>
              <a:gd name="connsiteX7" fmla="*/ 3353231 w 4940300"/>
              <a:gd name="connsiteY7" fmla="*/ 6240426 h 6484937"/>
              <a:gd name="connsiteX8" fmla="*/ 3188110 w 4940300"/>
              <a:gd name="connsiteY8" fmla="*/ 6315367 h 6484937"/>
              <a:gd name="connsiteX9" fmla="*/ 3018543 w 4940300"/>
              <a:gd name="connsiteY9" fmla="*/ 6376336 h 6484937"/>
              <a:gd name="connsiteX10" fmla="*/ 2845801 w 4940300"/>
              <a:gd name="connsiteY10" fmla="*/ 6423968 h 6484937"/>
              <a:gd name="connsiteX11" fmla="*/ 2670518 w 4940300"/>
              <a:gd name="connsiteY11" fmla="*/ 6457628 h 6484937"/>
              <a:gd name="connsiteX12" fmla="*/ 2493966 w 4940300"/>
              <a:gd name="connsiteY12" fmla="*/ 6477951 h 6484937"/>
              <a:gd name="connsiteX13" fmla="*/ 2316143 w 4940300"/>
              <a:gd name="connsiteY13" fmla="*/ 6484937 h 6484937"/>
              <a:gd name="connsiteX14" fmla="*/ 2138320 w 4940300"/>
              <a:gd name="connsiteY14" fmla="*/ 6477951 h 6484937"/>
              <a:gd name="connsiteX15" fmla="*/ 1961767 w 4940300"/>
              <a:gd name="connsiteY15" fmla="*/ 6457628 h 6484937"/>
              <a:gd name="connsiteX16" fmla="*/ 1786485 w 4940300"/>
              <a:gd name="connsiteY16" fmla="*/ 6423968 h 6484937"/>
              <a:gd name="connsiteX17" fmla="*/ 1613743 w 4940300"/>
              <a:gd name="connsiteY17" fmla="*/ 6376336 h 6484937"/>
              <a:gd name="connsiteX18" fmla="*/ 1444811 w 4940300"/>
              <a:gd name="connsiteY18" fmla="*/ 6315367 h 6484937"/>
              <a:gd name="connsiteX19" fmla="*/ 1279690 w 4940300"/>
              <a:gd name="connsiteY19" fmla="*/ 6240426 h 6484937"/>
              <a:gd name="connsiteX20" fmla="*/ 1119649 w 4940300"/>
              <a:gd name="connsiteY20" fmla="*/ 6152148 h 6484937"/>
              <a:gd name="connsiteX21" fmla="*/ 965324 w 4940300"/>
              <a:gd name="connsiteY21" fmla="*/ 6050533 h 6484937"/>
              <a:gd name="connsiteX22" fmla="*/ 817985 w 4940300"/>
              <a:gd name="connsiteY22" fmla="*/ 5935582 h 6484937"/>
              <a:gd name="connsiteX23" fmla="*/ 678267 w 4940300"/>
              <a:gd name="connsiteY23" fmla="*/ 5806658 h 6484937"/>
              <a:gd name="connsiteX24" fmla="*/ 549346 w 4940300"/>
              <a:gd name="connsiteY24" fmla="*/ 5666937 h 6484937"/>
              <a:gd name="connsiteX25" fmla="*/ 434396 w 4940300"/>
              <a:gd name="connsiteY25" fmla="*/ 5519596 h 6484937"/>
              <a:gd name="connsiteX26" fmla="*/ 332148 w 4940300"/>
              <a:gd name="connsiteY26" fmla="*/ 5365268 h 6484937"/>
              <a:gd name="connsiteX27" fmla="*/ 244507 w 4940300"/>
              <a:gd name="connsiteY27" fmla="*/ 5205224 h 6484937"/>
              <a:gd name="connsiteX28" fmla="*/ 169567 w 4940300"/>
              <a:gd name="connsiteY28" fmla="*/ 5040100 h 6484937"/>
              <a:gd name="connsiteX29" fmla="*/ 108599 w 4940300"/>
              <a:gd name="connsiteY29" fmla="*/ 4871165 h 6484937"/>
              <a:gd name="connsiteX30" fmla="*/ 60968 w 4940300"/>
              <a:gd name="connsiteY30" fmla="*/ 4698420 h 6484937"/>
              <a:gd name="connsiteX31" fmla="*/ 27309 w 4940300"/>
              <a:gd name="connsiteY31" fmla="*/ 4523134 h 6484937"/>
              <a:gd name="connsiteX32" fmla="*/ 6986 w 4940300"/>
              <a:gd name="connsiteY32" fmla="*/ 4346578 h 6484937"/>
              <a:gd name="connsiteX33" fmla="*/ 0 w 4940300"/>
              <a:gd name="connsiteY33" fmla="*/ 4168752 h 6484937"/>
              <a:gd name="connsiteX34" fmla="*/ 6986 w 4940300"/>
              <a:gd name="connsiteY34" fmla="*/ 3990926 h 6484937"/>
              <a:gd name="connsiteX35" fmla="*/ 27309 w 4940300"/>
              <a:gd name="connsiteY35" fmla="*/ 3813735 h 6484937"/>
              <a:gd name="connsiteX36" fmla="*/ 60968 w 4940300"/>
              <a:gd name="connsiteY36" fmla="*/ 3639084 h 6484937"/>
              <a:gd name="connsiteX37" fmla="*/ 108599 w 4940300"/>
              <a:gd name="connsiteY37" fmla="*/ 3466339 h 6484937"/>
              <a:gd name="connsiteX38" fmla="*/ 169567 w 4940300"/>
              <a:gd name="connsiteY38" fmla="*/ 3296769 h 6484937"/>
              <a:gd name="connsiteX39" fmla="*/ 244507 w 4940300"/>
              <a:gd name="connsiteY39" fmla="*/ 3131645 h 6484937"/>
              <a:gd name="connsiteX40" fmla="*/ 332148 w 4940300"/>
              <a:gd name="connsiteY40" fmla="*/ 2972236 h 6484937"/>
              <a:gd name="connsiteX41" fmla="*/ 434396 w 4940300"/>
              <a:gd name="connsiteY41" fmla="*/ 2817909 h 6484937"/>
              <a:gd name="connsiteX42" fmla="*/ 549346 w 4940300"/>
              <a:gd name="connsiteY42" fmla="*/ 2670567 h 6484937"/>
              <a:gd name="connsiteX43" fmla="*/ 678267 w 4940300"/>
              <a:gd name="connsiteY43" fmla="*/ 2530847 h 6484937"/>
              <a:gd name="connsiteX44" fmla="*/ 3108725 w 4940300"/>
              <a:gd name="connsiteY44" fmla="*/ 100345 h 6484937"/>
              <a:gd name="connsiteX0" fmla="*/ 3217324 w 4940300"/>
              <a:gd name="connsiteY0" fmla="*/ 0 h 6484937"/>
              <a:gd name="connsiteX1" fmla="*/ 4940300 w 4940300"/>
              <a:gd name="connsiteY1" fmla="*/ 0 h 6484937"/>
              <a:gd name="connsiteX2" fmla="*/ 4940300 w 4940300"/>
              <a:gd name="connsiteY2" fmla="*/ 4820358 h 6484937"/>
              <a:gd name="connsiteX3" fmla="*/ 3954018 w 4940300"/>
              <a:gd name="connsiteY3" fmla="*/ 5806658 h 6484937"/>
              <a:gd name="connsiteX4" fmla="*/ 3814300 w 4940300"/>
              <a:gd name="connsiteY4" fmla="*/ 5935582 h 6484937"/>
              <a:gd name="connsiteX5" fmla="*/ 3666961 w 4940300"/>
              <a:gd name="connsiteY5" fmla="*/ 6050533 h 6484937"/>
              <a:gd name="connsiteX6" fmla="*/ 3512637 w 4940300"/>
              <a:gd name="connsiteY6" fmla="*/ 6152148 h 6484937"/>
              <a:gd name="connsiteX7" fmla="*/ 3353231 w 4940300"/>
              <a:gd name="connsiteY7" fmla="*/ 6240426 h 6484937"/>
              <a:gd name="connsiteX8" fmla="*/ 3188110 w 4940300"/>
              <a:gd name="connsiteY8" fmla="*/ 6315367 h 6484937"/>
              <a:gd name="connsiteX9" fmla="*/ 3018543 w 4940300"/>
              <a:gd name="connsiteY9" fmla="*/ 6376336 h 6484937"/>
              <a:gd name="connsiteX10" fmla="*/ 2845801 w 4940300"/>
              <a:gd name="connsiteY10" fmla="*/ 6423968 h 6484937"/>
              <a:gd name="connsiteX11" fmla="*/ 2670518 w 4940300"/>
              <a:gd name="connsiteY11" fmla="*/ 6457628 h 6484937"/>
              <a:gd name="connsiteX12" fmla="*/ 2493966 w 4940300"/>
              <a:gd name="connsiteY12" fmla="*/ 6477951 h 6484937"/>
              <a:gd name="connsiteX13" fmla="*/ 2316143 w 4940300"/>
              <a:gd name="connsiteY13" fmla="*/ 6484937 h 6484937"/>
              <a:gd name="connsiteX14" fmla="*/ 2138320 w 4940300"/>
              <a:gd name="connsiteY14" fmla="*/ 6477951 h 6484937"/>
              <a:gd name="connsiteX15" fmla="*/ 1961767 w 4940300"/>
              <a:gd name="connsiteY15" fmla="*/ 6457628 h 6484937"/>
              <a:gd name="connsiteX16" fmla="*/ 1786485 w 4940300"/>
              <a:gd name="connsiteY16" fmla="*/ 6423968 h 6484937"/>
              <a:gd name="connsiteX17" fmla="*/ 1613743 w 4940300"/>
              <a:gd name="connsiteY17" fmla="*/ 6376336 h 6484937"/>
              <a:gd name="connsiteX18" fmla="*/ 1444811 w 4940300"/>
              <a:gd name="connsiteY18" fmla="*/ 6315367 h 6484937"/>
              <a:gd name="connsiteX19" fmla="*/ 1279690 w 4940300"/>
              <a:gd name="connsiteY19" fmla="*/ 6240426 h 6484937"/>
              <a:gd name="connsiteX20" fmla="*/ 1119649 w 4940300"/>
              <a:gd name="connsiteY20" fmla="*/ 6152148 h 6484937"/>
              <a:gd name="connsiteX21" fmla="*/ 965324 w 4940300"/>
              <a:gd name="connsiteY21" fmla="*/ 6050533 h 6484937"/>
              <a:gd name="connsiteX22" fmla="*/ 817985 w 4940300"/>
              <a:gd name="connsiteY22" fmla="*/ 5935582 h 6484937"/>
              <a:gd name="connsiteX23" fmla="*/ 678267 w 4940300"/>
              <a:gd name="connsiteY23" fmla="*/ 5806658 h 6484937"/>
              <a:gd name="connsiteX24" fmla="*/ 549346 w 4940300"/>
              <a:gd name="connsiteY24" fmla="*/ 5666937 h 6484937"/>
              <a:gd name="connsiteX25" fmla="*/ 434396 w 4940300"/>
              <a:gd name="connsiteY25" fmla="*/ 5519596 h 6484937"/>
              <a:gd name="connsiteX26" fmla="*/ 332148 w 4940300"/>
              <a:gd name="connsiteY26" fmla="*/ 5365268 h 6484937"/>
              <a:gd name="connsiteX27" fmla="*/ 244507 w 4940300"/>
              <a:gd name="connsiteY27" fmla="*/ 5205224 h 6484937"/>
              <a:gd name="connsiteX28" fmla="*/ 169567 w 4940300"/>
              <a:gd name="connsiteY28" fmla="*/ 5040100 h 6484937"/>
              <a:gd name="connsiteX29" fmla="*/ 108599 w 4940300"/>
              <a:gd name="connsiteY29" fmla="*/ 4871165 h 6484937"/>
              <a:gd name="connsiteX30" fmla="*/ 60968 w 4940300"/>
              <a:gd name="connsiteY30" fmla="*/ 4698420 h 6484937"/>
              <a:gd name="connsiteX31" fmla="*/ 27309 w 4940300"/>
              <a:gd name="connsiteY31" fmla="*/ 4523134 h 6484937"/>
              <a:gd name="connsiteX32" fmla="*/ 6986 w 4940300"/>
              <a:gd name="connsiteY32" fmla="*/ 4346578 h 6484937"/>
              <a:gd name="connsiteX33" fmla="*/ 0 w 4940300"/>
              <a:gd name="connsiteY33" fmla="*/ 4168752 h 6484937"/>
              <a:gd name="connsiteX34" fmla="*/ 6986 w 4940300"/>
              <a:gd name="connsiteY34" fmla="*/ 3990926 h 6484937"/>
              <a:gd name="connsiteX35" fmla="*/ 27309 w 4940300"/>
              <a:gd name="connsiteY35" fmla="*/ 3813735 h 6484937"/>
              <a:gd name="connsiteX36" fmla="*/ 60968 w 4940300"/>
              <a:gd name="connsiteY36" fmla="*/ 3639084 h 6484937"/>
              <a:gd name="connsiteX37" fmla="*/ 108599 w 4940300"/>
              <a:gd name="connsiteY37" fmla="*/ 3466339 h 6484937"/>
              <a:gd name="connsiteX38" fmla="*/ 169567 w 4940300"/>
              <a:gd name="connsiteY38" fmla="*/ 3296769 h 6484937"/>
              <a:gd name="connsiteX39" fmla="*/ 244507 w 4940300"/>
              <a:gd name="connsiteY39" fmla="*/ 3131645 h 6484937"/>
              <a:gd name="connsiteX40" fmla="*/ 332148 w 4940300"/>
              <a:gd name="connsiteY40" fmla="*/ 2972236 h 6484937"/>
              <a:gd name="connsiteX41" fmla="*/ 434396 w 4940300"/>
              <a:gd name="connsiteY41" fmla="*/ 2817909 h 6484937"/>
              <a:gd name="connsiteX42" fmla="*/ 549346 w 4940300"/>
              <a:gd name="connsiteY42" fmla="*/ 2670567 h 6484937"/>
              <a:gd name="connsiteX43" fmla="*/ 678267 w 4940300"/>
              <a:gd name="connsiteY43" fmla="*/ 2530847 h 6484937"/>
              <a:gd name="connsiteX44" fmla="*/ 1994378 w 4940300"/>
              <a:gd name="connsiteY44" fmla="*/ 1239867 h 6484937"/>
              <a:gd name="connsiteX45" fmla="*/ 3108725 w 4940300"/>
              <a:gd name="connsiteY45" fmla="*/ 100345 h 6484937"/>
              <a:gd name="connsiteX46" fmla="*/ 3217324 w 4940300"/>
              <a:gd name="connsiteY46" fmla="*/ 0 h 6484937"/>
              <a:gd name="connsiteX0" fmla="*/ 3217324 w 4970608"/>
              <a:gd name="connsiteY0" fmla="*/ 0 h 6484937"/>
              <a:gd name="connsiteX1" fmla="*/ 4940300 w 4970608"/>
              <a:gd name="connsiteY1" fmla="*/ 0 h 6484937"/>
              <a:gd name="connsiteX2" fmla="*/ 4970608 w 4970608"/>
              <a:gd name="connsiteY2" fmla="*/ 1239867 h 6484937"/>
              <a:gd name="connsiteX3" fmla="*/ 4940300 w 4970608"/>
              <a:gd name="connsiteY3" fmla="*/ 4820358 h 6484937"/>
              <a:gd name="connsiteX4" fmla="*/ 3954018 w 4970608"/>
              <a:gd name="connsiteY4" fmla="*/ 5806658 h 6484937"/>
              <a:gd name="connsiteX5" fmla="*/ 3814300 w 4970608"/>
              <a:gd name="connsiteY5" fmla="*/ 5935582 h 6484937"/>
              <a:gd name="connsiteX6" fmla="*/ 3666961 w 4970608"/>
              <a:gd name="connsiteY6" fmla="*/ 6050533 h 6484937"/>
              <a:gd name="connsiteX7" fmla="*/ 3512637 w 4970608"/>
              <a:gd name="connsiteY7" fmla="*/ 6152148 h 6484937"/>
              <a:gd name="connsiteX8" fmla="*/ 3353231 w 4970608"/>
              <a:gd name="connsiteY8" fmla="*/ 6240426 h 6484937"/>
              <a:gd name="connsiteX9" fmla="*/ 3188110 w 4970608"/>
              <a:gd name="connsiteY9" fmla="*/ 6315367 h 6484937"/>
              <a:gd name="connsiteX10" fmla="*/ 3018543 w 4970608"/>
              <a:gd name="connsiteY10" fmla="*/ 6376336 h 6484937"/>
              <a:gd name="connsiteX11" fmla="*/ 2845801 w 4970608"/>
              <a:gd name="connsiteY11" fmla="*/ 6423968 h 6484937"/>
              <a:gd name="connsiteX12" fmla="*/ 2670518 w 4970608"/>
              <a:gd name="connsiteY12" fmla="*/ 6457628 h 6484937"/>
              <a:gd name="connsiteX13" fmla="*/ 2493966 w 4970608"/>
              <a:gd name="connsiteY13" fmla="*/ 6477951 h 6484937"/>
              <a:gd name="connsiteX14" fmla="*/ 2316143 w 4970608"/>
              <a:gd name="connsiteY14" fmla="*/ 6484937 h 6484937"/>
              <a:gd name="connsiteX15" fmla="*/ 2138320 w 4970608"/>
              <a:gd name="connsiteY15" fmla="*/ 6477951 h 6484937"/>
              <a:gd name="connsiteX16" fmla="*/ 1961767 w 4970608"/>
              <a:gd name="connsiteY16" fmla="*/ 6457628 h 6484937"/>
              <a:gd name="connsiteX17" fmla="*/ 1786485 w 4970608"/>
              <a:gd name="connsiteY17" fmla="*/ 6423968 h 6484937"/>
              <a:gd name="connsiteX18" fmla="*/ 1613743 w 4970608"/>
              <a:gd name="connsiteY18" fmla="*/ 6376336 h 6484937"/>
              <a:gd name="connsiteX19" fmla="*/ 1444811 w 4970608"/>
              <a:gd name="connsiteY19" fmla="*/ 6315367 h 6484937"/>
              <a:gd name="connsiteX20" fmla="*/ 1279690 w 4970608"/>
              <a:gd name="connsiteY20" fmla="*/ 6240426 h 6484937"/>
              <a:gd name="connsiteX21" fmla="*/ 1119649 w 4970608"/>
              <a:gd name="connsiteY21" fmla="*/ 6152148 h 6484937"/>
              <a:gd name="connsiteX22" fmla="*/ 965324 w 4970608"/>
              <a:gd name="connsiteY22" fmla="*/ 6050533 h 6484937"/>
              <a:gd name="connsiteX23" fmla="*/ 817985 w 4970608"/>
              <a:gd name="connsiteY23" fmla="*/ 5935582 h 6484937"/>
              <a:gd name="connsiteX24" fmla="*/ 678267 w 4970608"/>
              <a:gd name="connsiteY24" fmla="*/ 5806658 h 6484937"/>
              <a:gd name="connsiteX25" fmla="*/ 549346 w 4970608"/>
              <a:gd name="connsiteY25" fmla="*/ 5666937 h 6484937"/>
              <a:gd name="connsiteX26" fmla="*/ 434396 w 4970608"/>
              <a:gd name="connsiteY26" fmla="*/ 5519596 h 6484937"/>
              <a:gd name="connsiteX27" fmla="*/ 332148 w 4970608"/>
              <a:gd name="connsiteY27" fmla="*/ 5365268 h 6484937"/>
              <a:gd name="connsiteX28" fmla="*/ 244507 w 4970608"/>
              <a:gd name="connsiteY28" fmla="*/ 5205224 h 6484937"/>
              <a:gd name="connsiteX29" fmla="*/ 169567 w 4970608"/>
              <a:gd name="connsiteY29" fmla="*/ 5040100 h 6484937"/>
              <a:gd name="connsiteX30" fmla="*/ 108599 w 4970608"/>
              <a:gd name="connsiteY30" fmla="*/ 4871165 h 6484937"/>
              <a:gd name="connsiteX31" fmla="*/ 60968 w 4970608"/>
              <a:gd name="connsiteY31" fmla="*/ 4698420 h 6484937"/>
              <a:gd name="connsiteX32" fmla="*/ 27309 w 4970608"/>
              <a:gd name="connsiteY32" fmla="*/ 4523134 h 6484937"/>
              <a:gd name="connsiteX33" fmla="*/ 6986 w 4970608"/>
              <a:gd name="connsiteY33" fmla="*/ 4346578 h 6484937"/>
              <a:gd name="connsiteX34" fmla="*/ 0 w 4970608"/>
              <a:gd name="connsiteY34" fmla="*/ 4168752 h 6484937"/>
              <a:gd name="connsiteX35" fmla="*/ 6986 w 4970608"/>
              <a:gd name="connsiteY35" fmla="*/ 3990926 h 6484937"/>
              <a:gd name="connsiteX36" fmla="*/ 27309 w 4970608"/>
              <a:gd name="connsiteY36" fmla="*/ 3813735 h 6484937"/>
              <a:gd name="connsiteX37" fmla="*/ 60968 w 4970608"/>
              <a:gd name="connsiteY37" fmla="*/ 3639084 h 6484937"/>
              <a:gd name="connsiteX38" fmla="*/ 108599 w 4970608"/>
              <a:gd name="connsiteY38" fmla="*/ 3466339 h 6484937"/>
              <a:gd name="connsiteX39" fmla="*/ 169567 w 4970608"/>
              <a:gd name="connsiteY39" fmla="*/ 3296769 h 6484937"/>
              <a:gd name="connsiteX40" fmla="*/ 244507 w 4970608"/>
              <a:gd name="connsiteY40" fmla="*/ 3131645 h 6484937"/>
              <a:gd name="connsiteX41" fmla="*/ 332148 w 4970608"/>
              <a:gd name="connsiteY41" fmla="*/ 2972236 h 6484937"/>
              <a:gd name="connsiteX42" fmla="*/ 434396 w 4970608"/>
              <a:gd name="connsiteY42" fmla="*/ 2817909 h 6484937"/>
              <a:gd name="connsiteX43" fmla="*/ 549346 w 4970608"/>
              <a:gd name="connsiteY43" fmla="*/ 2670567 h 6484937"/>
              <a:gd name="connsiteX44" fmla="*/ 678267 w 4970608"/>
              <a:gd name="connsiteY44" fmla="*/ 2530847 h 6484937"/>
              <a:gd name="connsiteX45" fmla="*/ 1994378 w 4970608"/>
              <a:gd name="connsiteY45" fmla="*/ 1239867 h 6484937"/>
              <a:gd name="connsiteX46" fmla="*/ 3108725 w 4970608"/>
              <a:gd name="connsiteY46" fmla="*/ 100345 h 6484937"/>
              <a:gd name="connsiteX47" fmla="*/ 3217324 w 4970608"/>
              <a:gd name="connsiteY47" fmla="*/ 0 h 6484937"/>
              <a:gd name="connsiteX0" fmla="*/ 4940300 w 5056895"/>
              <a:gd name="connsiteY0" fmla="*/ 0 h 6484937"/>
              <a:gd name="connsiteX1" fmla="*/ 4970608 w 5056895"/>
              <a:gd name="connsiteY1" fmla="*/ 1239867 h 6484937"/>
              <a:gd name="connsiteX2" fmla="*/ 4940300 w 5056895"/>
              <a:gd name="connsiteY2" fmla="*/ 4820358 h 6484937"/>
              <a:gd name="connsiteX3" fmla="*/ 3954018 w 5056895"/>
              <a:gd name="connsiteY3" fmla="*/ 5806658 h 6484937"/>
              <a:gd name="connsiteX4" fmla="*/ 3814300 w 5056895"/>
              <a:gd name="connsiteY4" fmla="*/ 5935582 h 6484937"/>
              <a:gd name="connsiteX5" fmla="*/ 3666961 w 5056895"/>
              <a:gd name="connsiteY5" fmla="*/ 6050533 h 6484937"/>
              <a:gd name="connsiteX6" fmla="*/ 3512637 w 5056895"/>
              <a:gd name="connsiteY6" fmla="*/ 6152148 h 6484937"/>
              <a:gd name="connsiteX7" fmla="*/ 3353231 w 5056895"/>
              <a:gd name="connsiteY7" fmla="*/ 6240426 h 6484937"/>
              <a:gd name="connsiteX8" fmla="*/ 3188110 w 5056895"/>
              <a:gd name="connsiteY8" fmla="*/ 6315367 h 6484937"/>
              <a:gd name="connsiteX9" fmla="*/ 3018543 w 5056895"/>
              <a:gd name="connsiteY9" fmla="*/ 6376336 h 6484937"/>
              <a:gd name="connsiteX10" fmla="*/ 2845801 w 5056895"/>
              <a:gd name="connsiteY10" fmla="*/ 6423968 h 6484937"/>
              <a:gd name="connsiteX11" fmla="*/ 2670518 w 5056895"/>
              <a:gd name="connsiteY11" fmla="*/ 6457628 h 6484937"/>
              <a:gd name="connsiteX12" fmla="*/ 2493966 w 5056895"/>
              <a:gd name="connsiteY12" fmla="*/ 6477951 h 6484937"/>
              <a:gd name="connsiteX13" fmla="*/ 2316143 w 5056895"/>
              <a:gd name="connsiteY13" fmla="*/ 6484937 h 6484937"/>
              <a:gd name="connsiteX14" fmla="*/ 2138320 w 5056895"/>
              <a:gd name="connsiteY14" fmla="*/ 6477951 h 6484937"/>
              <a:gd name="connsiteX15" fmla="*/ 1961767 w 5056895"/>
              <a:gd name="connsiteY15" fmla="*/ 6457628 h 6484937"/>
              <a:gd name="connsiteX16" fmla="*/ 1786485 w 5056895"/>
              <a:gd name="connsiteY16" fmla="*/ 6423968 h 6484937"/>
              <a:gd name="connsiteX17" fmla="*/ 1613743 w 5056895"/>
              <a:gd name="connsiteY17" fmla="*/ 6376336 h 6484937"/>
              <a:gd name="connsiteX18" fmla="*/ 1444811 w 5056895"/>
              <a:gd name="connsiteY18" fmla="*/ 6315367 h 6484937"/>
              <a:gd name="connsiteX19" fmla="*/ 1279690 w 5056895"/>
              <a:gd name="connsiteY19" fmla="*/ 6240426 h 6484937"/>
              <a:gd name="connsiteX20" fmla="*/ 1119649 w 5056895"/>
              <a:gd name="connsiteY20" fmla="*/ 6152148 h 6484937"/>
              <a:gd name="connsiteX21" fmla="*/ 965324 w 5056895"/>
              <a:gd name="connsiteY21" fmla="*/ 6050533 h 6484937"/>
              <a:gd name="connsiteX22" fmla="*/ 817985 w 5056895"/>
              <a:gd name="connsiteY22" fmla="*/ 5935582 h 6484937"/>
              <a:gd name="connsiteX23" fmla="*/ 678267 w 5056895"/>
              <a:gd name="connsiteY23" fmla="*/ 5806658 h 6484937"/>
              <a:gd name="connsiteX24" fmla="*/ 549346 w 5056895"/>
              <a:gd name="connsiteY24" fmla="*/ 5666937 h 6484937"/>
              <a:gd name="connsiteX25" fmla="*/ 434396 w 5056895"/>
              <a:gd name="connsiteY25" fmla="*/ 5519596 h 6484937"/>
              <a:gd name="connsiteX26" fmla="*/ 332148 w 5056895"/>
              <a:gd name="connsiteY26" fmla="*/ 5365268 h 6484937"/>
              <a:gd name="connsiteX27" fmla="*/ 244507 w 5056895"/>
              <a:gd name="connsiteY27" fmla="*/ 5205224 h 6484937"/>
              <a:gd name="connsiteX28" fmla="*/ 169567 w 5056895"/>
              <a:gd name="connsiteY28" fmla="*/ 5040100 h 6484937"/>
              <a:gd name="connsiteX29" fmla="*/ 108599 w 5056895"/>
              <a:gd name="connsiteY29" fmla="*/ 4871165 h 6484937"/>
              <a:gd name="connsiteX30" fmla="*/ 60968 w 5056895"/>
              <a:gd name="connsiteY30" fmla="*/ 4698420 h 6484937"/>
              <a:gd name="connsiteX31" fmla="*/ 27309 w 5056895"/>
              <a:gd name="connsiteY31" fmla="*/ 4523134 h 6484937"/>
              <a:gd name="connsiteX32" fmla="*/ 6986 w 5056895"/>
              <a:gd name="connsiteY32" fmla="*/ 4346578 h 6484937"/>
              <a:gd name="connsiteX33" fmla="*/ 0 w 5056895"/>
              <a:gd name="connsiteY33" fmla="*/ 4168752 h 6484937"/>
              <a:gd name="connsiteX34" fmla="*/ 6986 w 5056895"/>
              <a:gd name="connsiteY34" fmla="*/ 3990926 h 6484937"/>
              <a:gd name="connsiteX35" fmla="*/ 27309 w 5056895"/>
              <a:gd name="connsiteY35" fmla="*/ 3813735 h 6484937"/>
              <a:gd name="connsiteX36" fmla="*/ 60968 w 5056895"/>
              <a:gd name="connsiteY36" fmla="*/ 3639084 h 6484937"/>
              <a:gd name="connsiteX37" fmla="*/ 108599 w 5056895"/>
              <a:gd name="connsiteY37" fmla="*/ 3466339 h 6484937"/>
              <a:gd name="connsiteX38" fmla="*/ 169567 w 5056895"/>
              <a:gd name="connsiteY38" fmla="*/ 3296769 h 6484937"/>
              <a:gd name="connsiteX39" fmla="*/ 244507 w 5056895"/>
              <a:gd name="connsiteY39" fmla="*/ 3131645 h 6484937"/>
              <a:gd name="connsiteX40" fmla="*/ 332148 w 5056895"/>
              <a:gd name="connsiteY40" fmla="*/ 2972236 h 6484937"/>
              <a:gd name="connsiteX41" fmla="*/ 434396 w 5056895"/>
              <a:gd name="connsiteY41" fmla="*/ 2817909 h 6484937"/>
              <a:gd name="connsiteX42" fmla="*/ 549346 w 5056895"/>
              <a:gd name="connsiteY42" fmla="*/ 2670567 h 6484937"/>
              <a:gd name="connsiteX43" fmla="*/ 678267 w 5056895"/>
              <a:gd name="connsiteY43" fmla="*/ 2530847 h 6484937"/>
              <a:gd name="connsiteX44" fmla="*/ 1994378 w 5056895"/>
              <a:gd name="connsiteY44" fmla="*/ 1239867 h 6484937"/>
              <a:gd name="connsiteX45" fmla="*/ 3108725 w 5056895"/>
              <a:gd name="connsiteY45" fmla="*/ 100345 h 6484937"/>
              <a:gd name="connsiteX46" fmla="*/ 3217324 w 5056895"/>
              <a:gd name="connsiteY46" fmla="*/ 0 h 6484937"/>
              <a:gd name="connsiteX47" fmla="*/ 5056895 w 5056895"/>
              <a:gd name="connsiteY47" fmla="*/ 116595 h 6484937"/>
              <a:gd name="connsiteX0" fmla="*/ 4940300 w 4970608"/>
              <a:gd name="connsiteY0" fmla="*/ 0 h 6484937"/>
              <a:gd name="connsiteX1" fmla="*/ 4970608 w 4970608"/>
              <a:gd name="connsiteY1" fmla="*/ 1239867 h 6484937"/>
              <a:gd name="connsiteX2" fmla="*/ 4940300 w 4970608"/>
              <a:gd name="connsiteY2" fmla="*/ 4820358 h 6484937"/>
              <a:gd name="connsiteX3" fmla="*/ 3954018 w 4970608"/>
              <a:gd name="connsiteY3" fmla="*/ 5806658 h 6484937"/>
              <a:gd name="connsiteX4" fmla="*/ 3814300 w 4970608"/>
              <a:gd name="connsiteY4" fmla="*/ 5935582 h 6484937"/>
              <a:gd name="connsiteX5" fmla="*/ 3666961 w 4970608"/>
              <a:gd name="connsiteY5" fmla="*/ 6050533 h 6484937"/>
              <a:gd name="connsiteX6" fmla="*/ 3512637 w 4970608"/>
              <a:gd name="connsiteY6" fmla="*/ 6152148 h 6484937"/>
              <a:gd name="connsiteX7" fmla="*/ 3353231 w 4970608"/>
              <a:gd name="connsiteY7" fmla="*/ 6240426 h 6484937"/>
              <a:gd name="connsiteX8" fmla="*/ 3188110 w 4970608"/>
              <a:gd name="connsiteY8" fmla="*/ 6315367 h 6484937"/>
              <a:gd name="connsiteX9" fmla="*/ 3018543 w 4970608"/>
              <a:gd name="connsiteY9" fmla="*/ 6376336 h 6484937"/>
              <a:gd name="connsiteX10" fmla="*/ 2845801 w 4970608"/>
              <a:gd name="connsiteY10" fmla="*/ 6423968 h 6484937"/>
              <a:gd name="connsiteX11" fmla="*/ 2670518 w 4970608"/>
              <a:gd name="connsiteY11" fmla="*/ 6457628 h 6484937"/>
              <a:gd name="connsiteX12" fmla="*/ 2493966 w 4970608"/>
              <a:gd name="connsiteY12" fmla="*/ 6477951 h 6484937"/>
              <a:gd name="connsiteX13" fmla="*/ 2316143 w 4970608"/>
              <a:gd name="connsiteY13" fmla="*/ 6484937 h 6484937"/>
              <a:gd name="connsiteX14" fmla="*/ 2138320 w 4970608"/>
              <a:gd name="connsiteY14" fmla="*/ 6477951 h 6484937"/>
              <a:gd name="connsiteX15" fmla="*/ 1961767 w 4970608"/>
              <a:gd name="connsiteY15" fmla="*/ 6457628 h 6484937"/>
              <a:gd name="connsiteX16" fmla="*/ 1786485 w 4970608"/>
              <a:gd name="connsiteY16" fmla="*/ 6423968 h 6484937"/>
              <a:gd name="connsiteX17" fmla="*/ 1613743 w 4970608"/>
              <a:gd name="connsiteY17" fmla="*/ 6376336 h 6484937"/>
              <a:gd name="connsiteX18" fmla="*/ 1444811 w 4970608"/>
              <a:gd name="connsiteY18" fmla="*/ 6315367 h 6484937"/>
              <a:gd name="connsiteX19" fmla="*/ 1279690 w 4970608"/>
              <a:gd name="connsiteY19" fmla="*/ 6240426 h 6484937"/>
              <a:gd name="connsiteX20" fmla="*/ 1119649 w 4970608"/>
              <a:gd name="connsiteY20" fmla="*/ 6152148 h 6484937"/>
              <a:gd name="connsiteX21" fmla="*/ 965324 w 4970608"/>
              <a:gd name="connsiteY21" fmla="*/ 6050533 h 6484937"/>
              <a:gd name="connsiteX22" fmla="*/ 817985 w 4970608"/>
              <a:gd name="connsiteY22" fmla="*/ 5935582 h 6484937"/>
              <a:gd name="connsiteX23" fmla="*/ 678267 w 4970608"/>
              <a:gd name="connsiteY23" fmla="*/ 5806658 h 6484937"/>
              <a:gd name="connsiteX24" fmla="*/ 549346 w 4970608"/>
              <a:gd name="connsiteY24" fmla="*/ 5666937 h 6484937"/>
              <a:gd name="connsiteX25" fmla="*/ 434396 w 4970608"/>
              <a:gd name="connsiteY25" fmla="*/ 5519596 h 6484937"/>
              <a:gd name="connsiteX26" fmla="*/ 332148 w 4970608"/>
              <a:gd name="connsiteY26" fmla="*/ 5365268 h 6484937"/>
              <a:gd name="connsiteX27" fmla="*/ 244507 w 4970608"/>
              <a:gd name="connsiteY27" fmla="*/ 5205224 h 6484937"/>
              <a:gd name="connsiteX28" fmla="*/ 169567 w 4970608"/>
              <a:gd name="connsiteY28" fmla="*/ 5040100 h 6484937"/>
              <a:gd name="connsiteX29" fmla="*/ 108599 w 4970608"/>
              <a:gd name="connsiteY29" fmla="*/ 4871165 h 6484937"/>
              <a:gd name="connsiteX30" fmla="*/ 60968 w 4970608"/>
              <a:gd name="connsiteY30" fmla="*/ 4698420 h 6484937"/>
              <a:gd name="connsiteX31" fmla="*/ 27309 w 4970608"/>
              <a:gd name="connsiteY31" fmla="*/ 4523134 h 6484937"/>
              <a:gd name="connsiteX32" fmla="*/ 6986 w 4970608"/>
              <a:gd name="connsiteY32" fmla="*/ 4346578 h 6484937"/>
              <a:gd name="connsiteX33" fmla="*/ 0 w 4970608"/>
              <a:gd name="connsiteY33" fmla="*/ 4168752 h 6484937"/>
              <a:gd name="connsiteX34" fmla="*/ 6986 w 4970608"/>
              <a:gd name="connsiteY34" fmla="*/ 3990926 h 6484937"/>
              <a:gd name="connsiteX35" fmla="*/ 27309 w 4970608"/>
              <a:gd name="connsiteY35" fmla="*/ 3813735 h 6484937"/>
              <a:gd name="connsiteX36" fmla="*/ 60968 w 4970608"/>
              <a:gd name="connsiteY36" fmla="*/ 3639084 h 6484937"/>
              <a:gd name="connsiteX37" fmla="*/ 108599 w 4970608"/>
              <a:gd name="connsiteY37" fmla="*/ 3466339 h 6484937"/>
              <a:gd name="connsiteX38" fmla="*/ 169567 w 4970608"/>
              <a:gd name="connsiteY38" fmla="*/ 3296769 h 6484937"/>
              <a:gd name="connsiteX39" fmla="*/ 244507 w 4970608"/>
              <a:gd name="connsiteY39" fmla="*/ 3131645 h 6484937"/>
              <a:gd name="connsiteX40" fmla="*/ 332148 w 4970608"/>
              <a:gd name="connsiteY40" fmla="*/ 2972236 h 6484937"/>
              <a:gd name="connsiteX41" fmla="*/ 434396 w 4970608"/>
              <a:gd name="connsiteY41" fmla="*/ 2817909 h 6484937"/>
              <a:gd name="connsiteX42" fmla="*/ 549346 w 4970608"/>
              <a:gd name="connsiteY42" fmla="*/ 2670567 h 6484937"/>
              <a:gd name="connsiteX43" fmla="*/ 678267 w 4970608"/>
              <a:gd name="connsiteY43" fmla="*/ 2530847 h 6484937"/>
              <a:gd name="connsiteX44" fmla="*/ 1994378 w 4970608"/>
              <a:gd name="connsiteY44" fmla="*/ 1239867 h 6484937"/>
              <a:gd name="connsiteX45" fmla="*/ 3108725 w 4970608"/>
              <a:gd name="connsiteY45" fmla="*/ 100345 h 6484937"/>
              <a:gd name="connsiteX46" fmla="*/ 3217324 w 4970608"/>
              <a:gd name="connsiteY46" fmla="*/ 0 h 6484937"/>
              <a:gd name="connsiteX0" fmla="*/ 4970608 w 4970608"/>
              <a:gd name="connsiteY0" fmla="*/ 1239867 h 6484937"/>
              <a:gd name="connsiteX1" fmla="*/ 4940300 w 4970608"/>
              <a:gd name="connsiteY1" fmla="*/ 4820358 h 6484937"/>
              <a:gd name="connsiteX2" fmla="*/ 3954018 w 4970608"/>
              <a:gd name="connsiteY2" fmla="*/ 5806658 h 6484937"/>
              <a:gd name="connsiteX3" fmla="*/ 3814300 w 4970608"/>
              <a:gd name="connsiteY3" fmla="*/ 5935582 h 6484937"/>
              <a:gd name="connsiteX4" fmla="*/ 3666961 w 4970608"/>
              <a:gd name="connsiteY4" fmla="*/ 6050533 h 6484937"/>
              <a:gd name="connsiteX5" fmla="*/ 3512637 w 4970608"/>
              <a:gd name="connsiteY5" fmla="*/ 6152148 h 6484937"/>
              <a:gd name="connsiteX6" fmla="*/ 3353231 w 4970608"/>
              <a:gd name="connsiteY6" fmla="*/ 6240426 h 6484937"/>
              <a:gd name="connsiteX7" fmla="*/ 3188110 w 4970608"/>
              <a:gd name="connsiteY7" fmla="*/ 6315367 h 6484937"/>
              <a:gd name="connsiteX8" fmla="*/ 3018543 w 4970608"/>
              <a:gd name="connsiteY8" fmla="*/ 6376336 h 6484937"/>
              <a:gd name="connsiteX9" fmla="*/ 2845801 w 4970608"/>
              <a:gd name="connsiteY9" fmla="*/ 6423968 h 6484937"/>
              <a:gd name="connsiteX10" fmla="*/ 2670518 w 4970608"/>
              <a:gd name="connsiteY10" fmla="*/ 6457628 h 6484937"/>
              <a:gd name="connsiteX11" fmla="*/ 2493966 w 4970608"/>
              <a:gd name="connsiteY11" fmla="*/ 6477951 h 6484937"/>
              <a:gd name="connsiteX12" fmla="*/ 2316143 w 4970608"/>
              <a:gd name="connsiteY12" fmla="*/ 6484937 h 6484937"/>
              <a:gd name="connsiteX13" fmla="*/ 2138320 w 4970608"/>
              <a:gd name="connsiteY13" fmla="*/ 6477951 h 6484937"/>
              <a:gd name="connsiteX14" fmla="*/ 1961767 w 4970608"/>
              <a:gd name="connsiteY14" fmla="*/ 6457628 h 6484937"/>
              <a:gd name="connsiteX15" fmla="*/ 1786485 w 4970608"/>
              <a:gd name="connsiteY15" fmla="*/ 6423968 h 6484937"/>
              <a:gd name="connsiteX16" fmla="*/ 1613743 w 4970608"/>
              <a:gd name="connsiteY16" fmla="*/ 6376336 h 6484937"/>
              <a:gd name="connsiteX17" fmla="*/ 1444811 w 4970608"/>
              <a:gd name="connsiteY17" fmla="*/ 6315367 h 6484937"/>
              <a:gd name="connsiteX18" fmla="*/ 1279690 w 4970608"/>
              <a:gd name="connsiteY18" fmla="*/ 6240426 h 6484937"/>
              <a:gd name="connsiteX19" fmla="*/ 1119649 w 4970608"/>
              <a:gd name="connsiteY19" fmla="*/ 6152148 h 6484937"/>
              <a:gd name="connsiteX20" fmla="*/ 965324 w 4970608"/>
              <a:gd name="connsiteY20" fmla="*/ 6050533 h 6484937"/>
              <a:gd name="connsiteX21" fmla="*/ 817985 w 4970608"/>
              <a:gd name="connsiteY21" fmla="*/ 5935582 h 6484937"/>
              <a:gd name="connsiteX22" fmla="*/ 678267 w 4970608"/>
              <a:gd name="connsiteY22" fmla="*/ 5806658 h 6484937"/>
              <a:gd name="connsiteX23" fmla="*/ 549346 w 4970608"/>
              <a:gd name="connsiteY23" fmla="*/ 5666937 h 6484937"/>
              <a:gd name="connsiteX24" fmla="*/ 434396 w 4970608"/>
              <a:gd name="connsiteY24" fmla="*/ 5519596 h 6484937"/>
              <a:gd name="connsiteX25" fmla="*/ 332148 w 4970608"/>
              <a:gd name="connsiteY25" fmla="*/ 5365268 h 6484937"/>
              <a:gd name="connsiteX26" fmla="*/ 244507 w 4970608"/>
              <a:gd name="connsiteY26" fmla="*/ 5205224 h 6484937"/>
              <a:gd name="connsiteX27" fmla="*/ 169567 w 4970608"/>
              <a:gd name="connsiteY27" fmla="*/ 5040100 h 6484937"/>
              <a:gd name="connsiteX28" fmla="*/ 108599 w 4970608"/>
              <a:gd name="connsiteY28" fmla="*/ 4871165 h 6484937"/>
              <a:gd name="connsiteX29" fmla="*/ 60968 w 4970608"/>
              <a:gd name="connsiteY29" fmla="*/ 4698420 h 6484937"/>
              <a:gd name="connsiteX30" fmla="*/ 27309 w 4970608"/>
              <a:gd name="connsiteY30" fmla="*/ 4523134 h 6484937"/>
              <a:gd name="connsiteX31" fmla="*/ 6986 w 4970608"/>
              <a:gd name="connsiteY31" fmla="*/ 4346578 h 6484937"/>
              <a:gd name="connsiteX32" fmla="*/ 0 w 4970608"/>
              <a:gd name="connsiteY32" fmla="*/ 4168752 h 6484937"/>
              <a:gd name="connsiteX33" fmla="*/ 6986 w 4970608"/>
              <a:gd name="connsiteY33" fmla="*/ 3990926 h 6484937"/>
              <a:gd name="connsiteX34" fmla="*/ 27309 w 4970608"/>
              <a:gd name="connsiteY34" fmla="*/ 3813735 h 6484937"/>
              <a:gd name="connsiteX35" fmla="*/ 60968 w 4970608"/>
              <a:gd name="connsiteY35" fmla="*/ 3639084 h 6484937"/>
              <a:gd name="connsiteX36" fmla="*/ 108599 w 4970608"/>
              <a:gd name="connsiteY36" fmla="*/ 3466339 h 6484937"/>
              <a:gd name="connsiteX37" fmla="*/ 169567 w 4970608"/>
              <a:gd name="connsiteY37" fmla="*/ 3296769 h 6484937"/>
              <a:gd name="connsiteX38" fmla="*/ 244507 w 4970608"/>
              <a:gd name="connsiteY38" fmla="*/ 3131645 h 6484937"/>
              <a:gd name="connsiteX39" fmla="*/ 332148 w 4970608"/>
              <a:gd name="connsiteY39" fmla="*/ 2972236 h 6484937"/>
              <a:gd name="connsiteX40" fmla="*/ 434396 w 4970608"/>
              <a:gd name="connsiteY40" fmla="*/ 2817909 h 6484937"/>
              <a:gd name="connsiteX41" fmla="*/ 549346 w 4970608"/>
              <a:gd name="connsiteY41" fmla="*/ 2670567 h 6484937"/>
              <a:gd name="connsiteX42" fmla="*/ 678267 w 4970608"/>
              <a:gd name="connsiteY42" fmla="*/ 2530847 h 6484937"/>
              <a:gd name="connsiteX43" fmla="*/ 1994378 w 4970608"/>
              <a:gd name="connsiteY43" fmla="*/ 1239867 h 6484937"/>
              <a:gd name="connsiteX44" fmla="*/ 3108725 w 4970608"/>
              <a:gd name="connsiteY44" fmla="*/ 100345 h 6484937"/>
              <a:gd name="connsiteX45" fmla="*/ 3217324 w 4970608"/>
              <a:gd name="connsiteY45" fmla="*/ 0 h 6484937"/>
              <a:gd name="connsiteX0" fmla="*/ 4970608 w 4970608"/>
              <a:gd name="connsiteY0" fmla="*/ 1139522 h 6384592"/>
              <a:gd name="connsiteX1" fmla="*/ 4940300 w 4970608"/>
              <a:gd name="connsiteY1" fmla="*/ 4720013 h 6384592"/>
              <a:gd name="connsiteX2" fmla="*/ 3954018 w 4970608"/>
              <a:gd name="connsiteY2" fmla="*/ 5706313 h 6384592"/>
              <a:gd name="connsiteX3" fmla="*/ 3814300 w 4970608"/>
              <a:gd name="connsiteY3" fmla="*/ 5835237 h 6384592"/>
              <a:gd name="connsiteX4" fmla="*/ 3666961 w 4970608"/>
              <a:gd name="connsiteY4" fmla="*/ 5950188 h 6384592"/>
              <a:gd name="connsiteX5" fmla="*/ 3512637 w 4970608"/>
              <a:gd name="connsiteY5" fmla="*/ 6051803 h 6384592"/>
              <a:gd name="connsiteX6" fmla="*/ 3353231 w 4970608"/>
              <a:gd name="connsiteY6" fmla="*/ 6140081 h 6384592"/>
              <a:gd name="connsiteX7" fmla="*/ 3188110 w 4970608"/>
              <a:gd name="connsiteY7" fmla="*/ 6215022 h 6384592"/>
              <a:gd name="connsiteX8" fmla="*/ 3018543 w 4970608"/>
              <a:gd name="connsiteY8" fmla="*/ 6275991 h 6384592"/>
              <a:gd name="connsiteX9" fmla="*/ 2845801 w 4970608"/>
              <a:gd name="connsiteY9" fmla="*/ 6323623 h 6384592"/>
              <a:gd name="connsiteX10" fmla="*/ 2670518 w 4970608"/>
              <a:gd name="connsiteY10" fmla="*/ 6357283 h 6384592"/>
              <a:gd name="connsiteX11" fmla="*/ 2493966 w 4970608"/>
              <a:gd name="connsiteY11" fmla="*/ 6377606 h 6384592"/>
              <a:gd name="connsiteX12" fmla="*/ 2316143 w 4970608"/>
              <a:gd name="connsiteY12" fmla="*/ 6384592 h 6384592"/>
              <a:gd name="connsiteX13" fmla="*/ 2138320 w 4970608"/>
              <a:gd name="connsiteY13" fmla="*/ 6377606 h 6384592"/>
              <a:gd name="connsiteX14" fmla="*/ 1961767 w 4970608"/>
              <a:gd name="connsiteY14" fmla="*/ 6357283 h 6384592"/>
              <a:gd name="connsiteX15" fmla="*/ 1786485 w 4970608"/>
              <a:gd name="connsiteY15" fmla="*/ 6323623 h 6384592"/>
              <a:gd name="connsiteX16" fmla="*/ 1613743 w 4970608"/>
              <a:gd name="connsiteY16" fmla="*/ 6275991 h 6384592"/>
              <a:gd name="connsiteX17" fmla="*/ 1444811 w 4970608"/>
              <a:gd name="connsiteY17" fmla="*/ 6215022 h 6384592"/>
              <a:gd name="connsiteX18" fmla="*/ 1279690 w 4970608"/>
              <a:gd name="connsiteY18" fmla="*/ 6140081 h 6384592"/>
              <a:gd name="connsiteX19" fmla="*/ 1119649 w 4970608"/>
              <a:gd name="connsiteY19" fmla="*/ 6051803 h 6384592"/>
              <a:gd name="connsiteX20" fmla="*/ 965324 w 4970608"/>
              <a:gd name="connsiteY20" fmla="*/ 5950188 h 6384592"/>
              <a:gd name="connsiteX21" fmla="*/ 817985 w 4970608"/>
              <a:gd name="connsiteY21" fmla="*/ 5835237 h 6384592"/>
              <a:gd name="connsiteX22" fmla="*/ 678267 w 4970608"/>
              <a:gd name="connsiteY22" fmla="*/ 5706313 h 6384592"/>
              <a:gd name="connsiteX23" fmla="*/ 549346 w 4970608"/>
              <a:gd name="connsiteY23" fmla="*/ 5566592 h 6384592"/>
              <a:gd name="connsiteX24" fmla="*/ 434396 w 4970608"/>
              <a:gd name="connsiteY24" fmla="*/ 5419251 h 6384592"/>
              <a:gd name="connsiteX25" fmla="*/ 332148 w 4970608"/>
              <a:gd name="connsiteY25" fmla="*/ 5264923 h 6384592"/>
              <a:gd name="connsiteX26" fmla="*/ 244507 w 4970608"/>
              <a:gd name="connsiteY26" fmla="*/ 5104879 h 6384592"/>
              <a:gd name="connsiteX27" fmla="*/ 169567 w 4970608"/>
              <a:gd name="connsiteY27" fmla="*/ 4939755 h 6384592"/>
              <a:gd name="connsiteX28" fmla="*/ 108599 w 4970608"/>
              <a:gd name="connsiteY28" fmla="*/ 4770820 h 6384592"/>
              <a:gd name="connsiteX29" fmla="*/ 60968 w 4970608"/>
              <a:gd name="connsiteY29" fmla="*/ 4598075 h 6384592"/>
              <a:gd name="connsiteX30" fmla="*/ 27309 w 4970608"/>
              <a:gd name="connsiteY30" fmla="*/ 4422789 h 6384592"/>
              <a:gd name="connsiteX31" fmla="*/ 6986 w 4970608"/>
              <a:gd name="connsiteY31" fmla="*/ 4246233 h 6384592"/>
              <a:gd name="connsiteX32" fmla="*/ 0 w 4970608"/>
              <a:gd name="connsiteY32" fmla="*/ 4068407 h 6384592"/>
              <a:gd name="connsiteX33" fmla="*/ 6986 w 4970608"/>
              <a:gd name="connsiteY33" fmla="*/ 3890581 h 6384592"/>
              <a:gd name="connsiteX34" fmla="*/ 27309 w 4970608"/>
              <a:gd name="connsiteY34" fmla="*/ 3713390 h 6384592"/>
              <a:gd name="connsiteX35" fmla="*/ 60968 w 4970608"/>
              <a:gd name="connsiteY35" fmla="*/ 3538739 h 6384592"/>
              <a:gd name="connsiteX36" fmla="*/ 108599 w 4970608"/>
              <a:gd name="connsiteY36" fmla="*/ 3365994 h 6384592"/>
              <a:gd name="connsiteX37" fmla="*/ 169567 w 4970608"/>
              <a:gd name="connsiteY37" fmla="*/ 3196424 h 6384592"/>
              <a:gd name="connsiteX38" fmla="*/ 244507 w 4970608"/>
              <a:gd name="connsiteY38" fmla="*/ 3031300 h 6384592"/>
              <a:gd name="connsiteX39" fmla="*/ 332148 w 4970608"/>
              <a:gd name="connsiteY39" fmla="*/ 2871891 h 6384592"/>
              <a:gd name="connsiteX40" fmla="*/ 434396 w 4970608"/>
              <a:gd name="connsiteY40" fmla="*/ 2717564 h 6384592"/>
              <a:gd name="connsiteX41" fmla="*/ 549346 w 4970608"/>
              <a:gd name="connsiteY41" fmla="*/ 2570222 h 6384592"/>
              <a:gd name="connsiteX42" fmla="*/ 678267 w 4970608"/>
              <a:gd name="connsiteY42" fmla="*/ 2430502 h 6384592"/>
              <a:gd name="connsiteX43" fmla="*/ 1994378 w 4970608"/>
              <a:gd name="connsiteY43" fmla="*/ 1139522 h 6384592"/>
              <a:gd name="connsiteX44" fmla="*/ 3108725 w 4970608"/>
              <a:gd name="connsiteY44" fmla="*/ 0 h 6384592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44" fmla="*/ 4970608 w 4970608"/>
              <a:gd name="connsiteY44" fmla="*/ 0 h 5245070"/>
              <a:gd name="connsiteX0" fmla="*/ 4970608 w 7579019"/>
              <a:gd name="connsiteY0" fmla="*/ 0 h 5245070"/>
              <a:gd name="connsiteX1" fmla="*/ 7579019 w 7579019"/>
              <a:gd name="connsiteY1" fmla="*/ 803699 h 5245070"/>
              <a:gd name="connsiteX2" fmla="*/ 3954018 w 7579019"/>
              <a:gd name="connsiteY2" fmla="*/ 4566791 h 5245070"/>
              <a:gd name="connsiteX3" fmla="*/ 3814300 w 7579019"/>
              <a:gd name="connsiteY3" fmla="*/ 4695715 h 5245070"/>
              <a:gd name="connsiteX4" fmla="*/ 3666961 w 7579019"/>
              <a:gd name="connsiteY4" fmla="*/ 4810666 h 5245070"/>
              <a:gd name="connsiteX5" fmla="*/ 3512637 w 7579019"/>
              <a:gd name="connsiteY5" fmla="*/ 4912281 h 5245070"/>
              <a:gd name="connsiteX6" fmla="*/ 3353231 w 7579019"/>
              <a:gd name="connsiteY6" fmla="*/ 5000559 h 5245070"/>
              <a:gd name="connsiteX7" fmla="*/ 3188110 w 7579019"/>
              <a:gd name="connsiteY7" fmla="*/ 5075500 h 5245070"/>
              <a:gd name="connsiteX8" fmla="*/ 3018543 w 7579019"/>
              <a:gd name="connsiteY8" fmla="*/ 5136469 h 5245070"/>
              <a:gd name="connsiteX9" fmla="*/ 2845801 w 7579019"/>
              <a:gd name="connsiteY9" fmla="*/ 5184101 h 5245070"/>
              <a:gd name="connsiteX10" fmla="*/ 2670518 w 7579019"/>
              <a:gd name="connsiteY10" fmla="*/ 5217761 h 5245070"/>
              <a:gd name="connsiteX11" fmla="*/ 2493966 w 7579019"/>
              <a:gd name="connsiteY11" fmla="*/ 5238084 h 5245070"/>
              <a:gd name="connsiteX12" fmla="*/ 2316143 w 7579019"/>
              <a:gd name="connsiteY12" fmla="*/ 5245070 h 5245070"/>
              <a:gd name="connsiteX13" fmla="*/ 2138320 w 7579019"/>
              <a:gd name="connsiteY13" fmla="*/ 5238084 h 5245070"/>
              <a:gd name="connsiteX14" fmla="*/ 1961767 w 7579019"/>
              <a:gd name="connsiteY14" fmla="*/ 5217761 h 5245070"/>
              <a:gd name="connsiteX15" fmla="*/ 1786485 w 7579019"/>
              <a:gd name="connsiteY15" fmla="*/ 5184101 h 5245070"/>
              <a:gd name="connsiteX16" fmla="*/ 1613743 w 7579019"/>
              <a:gd name="connsiteY16" fmla="*/ 5136469 h 5245070"/>
              <a:gd name="connsiteX17" fmla="*/ 1444811 w 7579019"/>
              <a:gd name="connsiteY17" fmla="*/ 5075500 h 5245070"/>
              <a:gd name="connsiteX18" fmla="*/ 1279690 w 7579019"/>
              <a:gd name="connsiteY18" fmla="*/ 5000559 h 5245070"/>
              <a:gd name="connsiteX19" fmla="*/ 1119649 w 7579019"/>
              <a:gd name="connsiteY19" fmla="*/ 4912281 h 5245070"/>
              <a:gd name="connsiteX20" fmla="*/ 965324 w 7579019"/>
              <a:gd name="connsiteY20" fmla="*/ 4810666 h 5245070"/>
              <a:gd name="connsiteX21" fmla="*/ 817985 w 7579019"/>
              <a:gd name="connsiteY21" fmla="*/ 4695715 h 5245070"/>
              <a:gd name="connsiteX22" fmla="*/ 678267 w 7579019"/>
              <a:gd name="connsiteY22" fmla="*/ 4566791 h 5245070"/>
              <a:gd name="connsiteX23" fmla="*/ 549346 w 7579019"/>
              <a:gd name="connsiteY23" fmla="*/ 4427070 h 5245070"/>
              <a:gd name="connsiteX24" fmla="*/ 434396 w 7579019"/>
              <a:gd name="connsiteY24" fmla="*/ 4279729 h 5245070"/>
              <a:gd name="connsiteX25" fmla="*/ 332148 w 7579019"/>
              <a:gd name="connsiteY25" fmla="*/ 4125401 h 5245070"/>
              <a:gd name="connsiteX26" fmla="*/ 244507 w 7579019"/>
              <a:gd name="connsiteY26" fmla="*/ 3965357 h 5245070"/>
              <a:gd name="connsiteX27" fmla="*/ 169567 w 7579019"/>
              <a:gd name="connsiteY27" fmla="*/ 3800233 h 5245070"/>
              <a:gd name="connsiteX28" fmla="*/ 108599 w 7579019"/>
              <a:gd name="connsiteY28" fmla="*/ 3631298 h 5245070"/>
              <a:gd name="connsiteX29" fmla="*/ 60968 w 7579019"/>
              <a:gd name="connsiteY29" fmla="*/ 3458553 h 5245070"/>
              <a:gd name="connsiteX30" fmla="*/ 27309 w 7579019"/>
              <a:gd name="connsiteY30" fmla="*/ 3283267 h 5245070"/>
              <a:gd name="connsiteX31" fmla="*/ 6986 w 7579019"/>
              <a:gd name="connsiteY31" fmla="*/ 3106711 h 5245070"/>
              <a:gd name="connsiteX32" fmla="*/ 0 w 7579019"/>
              <a:gd name="connsiteY32" fmla="*/ 2928885 h 5245070"/>
              <a:gd name="connsiteX33" fmla="*/ 6986 w 7579019"/>
              <a:gd name="connsiteY33" fmla="*/ 2751059 h 5245070"/>
              <a:gd name="connsiteX34" fmla="*/ 27309 w 7579019"/>
              <a:gd name="connsiteY34" fmla="*/ 2573868 h 5245070"/>
              <a:gd name="connsiteX35" fmla="*/ 60968 w 7579019"/>
              <a:gd name="connsiteY35" fmla="*/ 2399217 h 5245070"/>
              <a:gd name="connsiteX36" fmla="*/ 108599 w 7579019"/>
              <a:gd name="connsiteY36" fmla="*/ 2226472 h 5245070"/>
              <a:gd name="connsiteX37" fmla="*/ 169567 w 7579019"/>
              <a:gd name="connsiteY37" fmla="*/ 2056902 h 5245070"/>
              <a:gd name="connsiteX38" fmla="*/ 244507 w 7579019"/>
              <a:gd name="connsiteY38" fmla="*/ 1891778 h 5245070"/>
              <a:gd name="connsiteX39" fmla="*/ 332148 w 7579019"/>
              <a:gd name="connsiteY39" fmla="*/ 1732369 h 5245070"/>
              <a:gd name="connsiteX40" fmla="*/ 434396 w 7579019"/>
              <a:gd name="connsiteY40" fmla="*/ 1578042 h 5245070"/>
              <a:gd name="connsiteX41" fmla="*/ 549346 w 7579019"/>
              <a:gd name="connsiteY41" fmla="*/ 1430700 h 5245070"/>
              <a:gd name="connsiteX42" fmla="*/ 678267 w 7579019"/>
              <a:gd name="connsiteY42" fmla="*/ 1290980 h 5245070"/>
              <a:gd name="connsiteX43" fmla="*/ 1994378 w 7579019"/>
              <a:gd name="connsiteY43" fmla="*/ 0 h 5245070"/>
              <a:gd name="connsiteX44" fmla="*/ 4970608 w 7579019"/>
              <a:gd name="connsiteY44" fmla="*/ 0 h 5245070"/>
              <a:gd name="connsiteX0" fmla="*/ 4970608 w 7579019"/>
              <a:gd name="connsiteY0" fmla="*/ 0 h 5245070"/>
              <a:gd name="connsiteX1" fmla="*/ 6412700 w 7579019"/>
              <a:gd name="connsiteY1" fmla="*/ 444901 h 5245070"/>
              <a:gd name="connsiteX2" fmla="*/ 7579019 w 7579019"/>
              <a:gd name="connsiteY2" fmla="*/ 803699 h 5245070"/>
              <a:gd name="connsiteX3" fmla="*/ 3954018 w 7579019"/>
              <a:gd name="connsiteY3" fmla="*/ 4566791 h 5245070"/>
              <a:gd name="connsiteX4" fmla="*/ 3814300 w 7579019"/>
              <a:gd name="connsiteY4" fmla="*/ 4695715 h 5245070"/>
              <a:gd name="connsiteX5" fmla="*/ 3666961 w 7579019"/>
              <a:gd name="connsiteY5" fmla="*/ 4810666 h 5245070"/>
              <a:gd name="connsiteX6" fmla="*/ 3512637 w 7579019"/>
              <a:gd name="connsiteY6" fmla="*/ 4912281 h 5245070"/>
              <a:gd name="connsiteX7" fmla="*/ 3353231 w 7579019"/>
              <a:gd name="connsiteY7" fmla="*/ 5000559 h 5245070"/>
              <a:gd name="connsiteX8" fmla="*/ 3188110 w 7579019"/>
              <a:gd name="connsiteY8" fmla="*/ 5075500 h 5245070"/>
              <a:gd name="connsiteX9" fmla="*/ 3018543 w 7579019"/>
              <a:gd name="connsiteY9" fmla="*/ 5136469 h 5245070"/>
              <a:gd name="connsiteX10" fmla="*/ 2845801 w 7579019"/>
              <a:gd name="connsiteY10" fmla="*/ 5184101 h 5245070"/>
              <a:gd name="connsiteX11" fmla="*/ 2670518 w 7579019"/>
              <a:gd name="connsiteY11" fmla="*/ 5217761 h 5245070"/>
              <a:gd name="connsiteX12" fmla="*/ 2493966 w 7579019"/>
              <a:gd name="connsiteY12" fmla="*/ 5238084 h 5245070"/>
              <a:gd name="connsiteX13" fmla="*/ 2316143 w 7579019"/>
              <a:gd name="connsiteY13" fmla="*/ 5245070 h 5245070"/>
              <a:gd name="connsiteX14" fmla="*/ 2138320 w 7579019"/>
              <a:gd name="connsiteY14" fmla="*/ 5238084 h 5245070"/>
              <a:gd name="connsiteX15" fmla="*/ 1961767 w 7579019"/>
              <a:gd name="connsiteY15" fmla="*/ 5217761 h 5245070"/>
              <a:gd name="connsiteX16" fmla="*/ 1786485 w 7579019"/>
              <a:gd name="connsiteY16" fmla="*/ 5184101 h 5245070"/>
              <a:gd name="connsiteX17" fmla="*/ 1613743 w 7579019"/>
              <a:gd name="connsiteY17" fmla="*/ 5136469 h 5245070"/>
              <a:gd name="connsiteX18" fmla="*/ 1444811 w 7579019"/>
              <a:gd name="connsiteY18" fmla="*/ 5075500 h 5245070"/>
              <a:gd name="connsiteX19" fmla="*/ 1279690 w 7579019"/>
              <a:gd name="connsiteY19" fmla="*/ 5000559 h 5245070"/>
              <a:gd name="connsiteX20" fmla="*/ 1119649 w 7579019"/>
              <a:gd name="connsiteY20" fmla="*/ 4912281 h 5245070"/>
              <a:gd name="connsiteX21" fmla="*/ 965324 w 7579019"/>
              <a:gd name="connsiteY21" fmla="*/ 4810666 h 5245070"/>
              <a:gd name="connsiteX22" fmla="*/ 817985 w 7579019"/>
              <a:gd name="connsiteY22" fmla="*/ 4695715 h 5245070"/>
              <a:gd name="connsiteX23" fmla="*/ 678267 w 7579019"/>
              <a:gd name="connsiteY23" fmla="*/ 4566791 h 5245070"/>
              <a:gd name="connsiteX24" fmla="*/ 549346 w 7579019"/>
              <a:gd name="connsiteY24" fmla="*/ 4427070 h 5245070"/>
              <a:gd name="connsiteX25" fmla="*/ 434396 w 7579019"/>
              <a:gd name="connsiteY25" fmla="*/ 4279729 h 5245070"/>
              <a:gd name="connsiteX26" fmla="*/ 332148 w 7579019"/>
              <a:gd name="connsiteY26" fmla="*/ 4125401 h 5245070"/>
              <a:gd name="connsiteX27" fmla="*/ 244507 w 7579019"/>
              <a:gd name="connsiteY27" fmla="*/ 3965357 h 5245070"/>
              <a:gd name="connsiteX28" fmla="*/ 169567 w 7579019"/>
              <a:gd name="connsiteY28" fmla="*/ 3800233 h 5245070"/>
              <a:gd name="connsiteX29" fmla="*/ 108599 w 7579019"/>
              <a:gd name="connsiteY29" fmla="*/ 3631298 h 5245070"/>
              <a:gd name="connsiteX30" fmla="*/ 60968 w 7579019"/>
              <a:gd name="connsiteY30" fmla="*/ 3458553 h 5245070"/>
              <a:gd name="connsiteX31" fmla="*/ 27309 w 7579019"/>
              <a:gd name="connsiteY31" fmla="*/ 3283267 h 5245070"/>
              <a:gd name="connsiteX32" fmla="*/ 6986 w 7579019"/>
              <a:gd name="connsiteY32" fmla="*/ 3106711 h 5245070"/>
              <a:gd name="connsiteX33" fmla="*/ 0 w 7579019"/>
              <a:gd name="connsiteY33" fmla="*/ 2928885 h 5245070"/>
              <a:gd name="connsiteX34" fmla="*/ 6986 w 7579019"/>
              <a:gd name="connsiteY34" fmla="*/ 2751059 h 5245070"/>
              <a:gd name="connsiteX35" fmla="*/ 27309 w 7579019"/>
              <a:gd name="connsiteY35" fmla="*/ 2573868 h 5245070"/>
              <a:gd name="connsiteX36" fmla="*/ 60968 w 7579019"/>
              <a:gd name="connsiteY36" fmla="*/ 2399217 h 5245070"/>
              <a:gd name="connsiteX37" fmla="*/ 108599 w 7579019"/>
              <a:gd name="connsiteY37" fmla="*/ 2226472 h 5245070"/>
              <a:gd name="connsiteX38" fmla="*/ 169567 w 7579019"/>
              <a:gd name="connsiteY38" fmla="*/ 2056902 h 5245070"/>
              <a:gd name="connsiteX39" fmla="*/ 244507 w 7579019"/>
              <a:gd name="connsiteY39" fmla="*/ 1891778 h 5245070"/>
              <a:gd name="connsiteX40" fmla="*/ 332148 w 7579019"/>
              <a:gd name="connsiteY40" fmla="*/ 1732369 h 5245070"/>
              <a:gd name="connsiteX41" fmla="*/ 434396 w 7579019"/>
              <a:gd name="connsiteY41" fmla="*/ 1578042 h 5245070"/>
              <a:gd name="connsiteX42" fmla="*/ 549346 w 7579019"/>
              <a:gd name="connsiteY42" fmla="*/ 1430700 h 5245070"/>
              <a:gd name="connsiteX43" fmla="*/ 678267 w 7579019"/>
              <a:gd name="connsiteY43" fmla="*/ 1290980 h 5245070"/>
              <a:gd name="connsiteX44" fmla="*/ 1994378 w 7579019"/>
              <a:gd name="connsiteY44" fmla="*/ 0 h 5245070"/>
              <a:gd name="connsiteX45" fmla="*/ 4970608 w 7579019"/>
              <a:gd name="connsiteY45" fmla="*/ 0 h 5245070"/>
              <a:gd name="connsiteX0" fmla="*/ 4970608 w 7579019"/>
              <a:gd name="connsiteY0" fmla="*/ 0 h 5245070"/>
              <a:gd name="connsiteX1" fmla="*/ 7455915 w 7579019"/>
              <a:gd name="connsiteY1" fmla="*/ 15342 h 5245070"/>
              <a:gd name="connsiteX2" fmla="*/ 7579019 w 7579019"/>
              <a:gd name="connsiteY2" fmla="*/ 803699 h 5245070"/>
              <a:gd name="connsiteX3" fmla="*/ 3954018 w 7579019"/>
              <a:gd name="connsiteY3" fmla="*/ 4566791 h 5245070"/>
              <a:gd name="connsiteX4" fmla="*/ 3814300 w 7579019"/>
              <a:gd name="connsiteY4" fmla="*/ 4695715 h 5245070"/>
              <a:gd name="connsiteX5" fmla="*/ 3666961 w 7579019"/>
              <a:gd name="connsiteY5" fmla="*/ 4810666 h 5245070"/>
              <a:gd name="connsiteX6" fmla="*/ 3512637 w 7579019"/>
              <a:gd name="connsiteY6" fmla="*/ 4912281 h 5245070"/>
              <a:gd name="connsiteX7" fmla="*/ 3353231 w 7579019"/>
              <a:gd name="connsiteY7" fmla="*/ 5000559 h 5245070"/>
              <a:gd name="connsiteX8" fmla="*/ 3188110 w 7579019"/>
              <a:gd name="connsiteY8" fmla="*/ 5075500 h 5245070"/>
              <a:gd name="connsiteX9" fmla="*/ 3018543 w 7579019"/>
              <a:gd name="connsiteY9" fmla="*/ 5136469 h 5245070"/>
              <a:gd name="connsiteX10" fmla="*/ 2845801 w 7579019"/>
              <a:gd name="connsiteY10" fmla="*/ 5184101 h 5245070"/>
              <a:gd name="connsiteX11" fmla="*/ 2670518 w 7579019"/>
              <a:gd name="connsiteY11" fmla="*/ 5217761 h 5245070"/>
              <a:gd name="connsiteX12" fmla="*/ 2493966 w 7579019"/>
              <a:gd name="connsiteY12" fmla="*/ 5238084 h 5245070"/>
              <a:gd name="connsiteX13" fmla="*/ 2316143 w 7579019"/>
              <a:gd name="connsiteY13" fmla="*/ 5245070 h 5245070"/>
              <a:gd name="connsiteX14" fmla="*/ 2138320 w 7579019"/>
              <a:gd name="connsiteY14" fmla="*/ 5238084 h 5245070"/>
              <a:gd name="connsiteX15" fmla="*/ 1961767 w 7579019"/>
              <a:gd name="connsiteY15" fmla="*/ 5217761 h 5245070"/>
              <a:gd name="connsiteX16" fmla="*/ 1786485 w 7579019"/>
              <a:gd name="connsiteY16" fmla="*/ 5184101 h 5245070"/>
              <a:gd name="connsiteX17" fmla="*/ 1613743 w 7579019"/>
              <a:gd name="connsiteY17" fmla="*/ 5136469 h 5245070"/>
              <a:gd name="connsiteX18" fmla="*/ 1444811 w 7579019"/>
              <a:gd name="connsiteY18" fmla="*/ 5075500 h 5245070"/>
              <a:gd name="connsiteX19" fmla="*/ 1279690 w 7579019"/>
              <a:gd name="connsiteY19" fmla="*/ 5000559 h 5245070"/>
              <a:gd name="connsiteX20" fmla="*/ 1119649 w 7579019"/>
              <a:gd name="connsiteY20" fmla="*/ 4912281 h 5245070"/>
              <a:gd name="connsiteX21" fmla="*/ 965324 w 7579019"/>
              <a:gd name="connsiteY21" fmla="*/ 4810666 h 5245070"/>
              <a:gd name="connsiteX22" fmla="*/ 817985 w 7579019"/>
              <a:gd name="connsiteY22" fmla="*/ 4695715 h 5245070"/>
              <a:gd name="connsiteX23" fmla="*/ 678267 w 7579019"/>
              <a:gd name="connsiteY23" fmla="*/ 4566791 h 5245070"/>
              <a:gd name="connsiteX24" fmla="*/ 549346 w 7579019"/>
              <a:gd name="connsiteY24" fmla="*/ 4427070 h 5245070"/>
              <a:gd name="connsiteX25" fmla="*/ 434396 w 7579019"/>
              <a:gd name="connsiteY25" fmla="*/ 4279729 h 5245070"/>
              <a:gd name="connsiteX26" fmla="*/ 332148 w 7579019"/>
              <a:gd name="connsiteY26" fmla="*/ 4125401 h 5245070"/>
              <a:gd name="connsiteX27" fmla="*/ 244507 w 7579019"/>
              <a:gd name="connsiteY27" fmla="*/ 3965357 h 5245070"/>
              <a:gd name="connsiteX28" fmla="*/ 169567 w 7579019"/>
              <a:gd name="connsiteY28" fmla="*/ 3800233 h 5245070"/>
              <a:gd name="connsiteX29" fmla="*/ 108599 w 7579019"/>
              <a:gd name="connsiteY29" fmla="*/ 3631298 h 5245070"/>
              <a:gd name="connsiteX30" fmla="*/ 60968 w 7579019"/>
              <a:gd name="connsiteY30" fmla="*/ 3458553 h 5245070"/>
              <a:gd name="connsiteX31" fmla="*/ 27309 w 7579019"/>
              <a:gd name="connsiteY31" fmla="*/ 3283267 h 5245070"/>
              <a:gd name="connsiteX32" fmla="*/ 6986 w 7579019"/>
              <a:gd name="connsiteY32" fmla="*/ 3106711 h 5245070"/>
              <a:gd name="connsiteX33" fmla="*/ 0 w 7579019"/>
              <a:gd name="connsiteY33" fmla="*/ 2928885 h 5245070"/>
              <a:gd name="connsiteX34" fmla="*/ 6986 w 7579019"/>
              <a:gd name="connsiteY34" fmla="*/ 2751059 h 5245070"/>
              <a:gd name="connsiteX35" fmla="*/ 27309 w 7579019"/>
              <a:gd name="connsiteY35" fmla="*/ 2573868 h 5245070"/>
              <a:gd name="connsiteX36" fmla="*/ 60968 w 7579019"/>
              <a:gd name="connsiteY36" fmla="*/ 2399217 h 5245070"/>
              <a:gd name="connsiteX37" fmla="*/ 108599 w 7579019"/>
              <a:gd name="connsiteY37" fmla="*/ 2226472 h 5245070"/>
              <a:gd name="connsiteX38" fmla="*/ 169567 w 7579019"/>
              <a:gd name="connsiteY38" fmla="*/ 2056902 h 5245070"/>
              <a:gd name="connsiteX39" fmla="*/ 244507 w 7579019"/>
              <a:gd name="connsiteY39" fmla="*/ 1891778 h 5245070"/>
              <a:gd name="connsiteX40" fmla="*/ 332148 w 7579019"/>
              <a:gd name="connsiteY40" fmla="*/ 1732369 h 5245070"/>
              <a:gd name="connsiteX41" fmla="*/ 434396 w 7579019"/>
              <a:gd name="connsiteY41" fmla="*/ 1578042 h 5245070"/>
              <a:gd name="connsiteX42" fmla="*/ 549346 w 7579019"/>
              <a:gd name="connsiteY42" fmla="*/ 1430700 h 5245070"/>
              <a:gd name="connsiteX43" fmla="*/ 678267 w 7579019"/>
              <a:gd name="connsiteY43" fmla="*/ 1290980 h 5245070"/>
              <a:gd name="connsiteX44" fmla="*/ 1994378 w 7579019"/>
              <a:gd name="connsiteY44" fmla="*/ 0 h 5245070"/>
              <a:gd name="connsiteX45" fmla="*/ 4970608 w 7579019"/>
              <a:gd name="connsiteY45" fmla="*/ 0 h 5245070"/>
              <a:gd name="connsiteX0" fmla="*/ 4970608 w 7579019"/>
              <a:gd name="connsiteY0" fmla="*/ 0 h 5245070"/>
              <a:gd name="connsiteX1" fmla="*/ 7455915 w 7579019"/>
              <a:gd name="connsiteY1" fmla="*/ 15342 h 5245070"/>
              <a:gd name="connsiteX2" fmla="*/ 7579019 w 7579019"/>
              <a:gd name="connsiteY2" fmla="*/ 803699 h 5245070"/>
              <a:gd name="connsiteX3" fmla="*/ 7447286 w 7579019"/>
              <a:gd name="connsiteY3" fmla="*/ 940392 h 5245070"/>
              <a:gd name="connsiteX4" fmla="*/ 3954018 w 7579019"/>
              <a:gd name="connsiteY4" fmla="*/ 4566791 h 5245070"/>
              <a:gd name="connsiteX5" fmla="*/ 3814300 w 7579019"/>
              <a:gd name="connsiteY5" fmla="*/ 4695715 h 5245070"/>
              <a:gd name="connsiteX6" fmla="*/ 3666961 w 7579019"/>
              <a:gd name="connsiteY6" fmla="*/ 4810666 h 5245070"/>
              <a:gd name="connsiteX7" fmla="*/ 3512637 w 7579019"/>
              <a:gd name="connsiteY7" fmla="*/ 4912281 h 5245070"/>
              <a:gd name="connsiteX8" fmla="*/ 3353231 w 7579019"/>
              <a:gd name="connsiteY8" fmla="*/ 5000559 h 5245070"/>
              <a:gd name="connsiteX9" fmla="*/ 3188110 w 7579019"/>
              <a:gd name="connsiteY9" fmla="*/ 5075500 h 5245070"/>
              <a:gd name="connsiteX10" fmla="*/ 3018543 w 7579019"/>
              <a:gd name="connsiteY10" fmla="*/ 5136469 h 5245070"/>
              <a:gd name="connsiteX11" fmla="*/ 2845801 w 7579019"/>
              <a:gd name="connsiteY11" fmla="*/ 5184101 h 5245070"/>
              <a:gd name="connsiteX12" fmla="*/ 2670518 w 7579019"/>
              <a:gd name="connsiteY12" fmla="*/ 5217761 h 5245070"/>
              <a:gd name="connsiteX13" fmla="*/ 2493966 w 7579019"/>
              <a:gd name="connsiteY13" fmla="*/ 5238084 h 5245070"/>
              <a:gd name="connsiteX14" fmla="*/ 2316143 w 7579019"/>
              <a:gd name="connsiteY14" fmla="*/ 5245070 h 5245070"/>
              <a:gd name="connsiteX15" fmla="*/ 2138320 w 7579019"/>
              <a:gd name="connsiteY15" fmla="*/ 5238084 h 5245070"/>
              <a:gd name="connsiteX16" fmla="*/ 1961767 w 7579019"/>
              <a:gd name="connsiteY16" fmla="*/ 5217761 h 5245070"/>
              <a:gd name="connsiteX17" fmla="*/ 1786485 w 7579019"/>
              <a:gd name="connsiteY17" fmla="*/ 5184101 h 5245070"/>
              <a:gd name="connsiteX18" fmla="*/ 1613743 w 7579019"/>
              <a:gd name="connsiteY18" fmla="*/ 5136469 h 5245070"/>
              <a:gd name="connsiteX19" fmla="*/ 1444811 w 7579019"/>
              <a:gd name="connsiteY19" fmla="*/ 5075500 h 5245070"/>
              <a:gd name="connsiteX20" fmla="*/ 1279690 w 7579019"/>
              <a:gd name="connsiteY20" fmla="*/ 5000559 h 5245070"/>
              <a:gd name="connsiteX21" fmla="*/ 1119649 w 7579019"/>
              <a:gd name="connsiteY21" fmla="*/ 4912281 h 5245070"/>
              <a:gd name="connsiteX22" fmla="*/ 965324 w 7579019"/>
              <a:gd name="connsiteY22" fmla="*/ 4810666 h 5245070"/>
              <a:gd name="connsiteX23" fmla="*/ 817985 w 7579019"/>
              <a:gd name="connsiteY23" fmla="*/ 4695715 h 5245070"/>
              <a:gd name="connsiteX24" fmla="*/ 678267 w 7579019"/>
              <a:gd name="connsiteY24" fmla="*/ 4566791 h 5245070"/>
              <a:gd name="connsiteX25" fmla="*/ 549346 w 7579019"/>
              <a:gd name="connsiteY25" fmla="*/ 4427070 h 5245070"/>
              <a:gd name="connsiteX26" fmla="*/ 434396 w 7579019"/>
              <a:gd name="connsiteY26" fmla="*/ 4279729 h 5245070"/>
              <a:gd name="connsiteX27" fmla="*/ 332148 w 7579019"/>
              <a:gd name="connsiteY27" fmla="*/ 4125401 h 5245070"/>
              <a:gd name="connsiteX28" fmla="*/ 244507 w 7579019"/>
              <a:gd name="connsiteY28" fmla="*/ 3965357 h 5245070"/>
              <a:gd name="connsiteX29" fmla="*/ 169567 w 7579019"/>
              <a:gd name="connsiteY29" fmla="*/ 3800233 h 5245070"/>
              <a:gd name="connsiteX30" fmla="*/ 108599 w 7579019"/>
              <a:gd name="connsiteY30" fmla="*/ 3631298 h 5245070"/>
              <a:gd name="connsiteX31" fmla="*/ 60968 w 7579019"/>
              <a:gd name="connsiteY31" fmla="*/ 3458553 h 5245070"/>
              <a:gd name="connsiteX32" fmla="*/ 27309 w 7579019"/>
              <a:gd name="connsiteY32" fmla="*/ 3283267 h 5245070"/>
              <a:gd name="connsiteX33" fmla="*/ 6986 w 7579019"/>
              <a:gd name="connsiteY33" fmla="*/ 3106711 h 5245070"/>
              <a:gd name="connsiteX34" fmla="*/ 0 w 7579019"/>
              <a:gd name="connsiteY34" fmla="*/ 2928885 h 5245070"/>
              <a:gd name="connsiteX35" fmla="*/ 6986 w 7579019"/>
              <a:gd name="connsiteY35" fmla="*/ 2751059 h 5245070"/>
              <a:gd name="connsiteX36" fmla="*/ 27309 w 7579019"/>
              <a:gd name="connsiteY36" fmla="*/ 2573868 h 5245070"/>
              <a:gd name="connsiteX37" fmla="*/ 60968 w 7579019"/>
              <a:gd name="connsiteY37" fmla="*/ 2399217 h 5245070"/>
              <a:gd name="connsiteX38" fmla="*/ 108599 w 7579019"/>
              <a:gd name="connsiteY38" fmla="*/ 2226472 h 5245070"/>
              <a:gd name="connsiteX39" fmla="*/ 169567 w 7579019"/>
              <a:gd name="connsiteY39" fmla="*/ 2056902 h 5245070"/>
              <a:gd name="connsiteX40" fmla="*/ 244507 w 7579019"/>
              <a:gd name="connsiteY40" fmla="*/ 1891778 h 5245070"/>
              <a:gd name="connsiteX41" fmla="*/ 332148 w 7579019"/>
              <a:gd name="connsiteY41" fmla="*/ 1732369 h 5245070"/>
              <a:gd name="connsiteX42" fmla="*/ 434396 w 7579019"/>
              <a:gd name="connsiteY42" fmla="*/ 1578042 h 5245070"/>
              <a:gd name="connsiteX43" fmla="*/ 549346 w 7579019"/>
              <a:gd name="connsiteY43" fmla="*/ 1430700 h 5245070"/>
              <a:gd name="connsiteX44" fmla="*/ 678267 w 7579019"/>
              <a:gd name="connsiteY44" fmla="*/ 1290980 h 5245070"/>
              <a:gd name="connsiteX45" fmla="*/ 1994378 w 7579019"/>
              <a:gd name="connsiteY45" fmla="*/ 0 h 5245070"/>
              <a:gd name="connsiteX46" fmla="*/ 4970608 w 7579019"/>
              <a:gd name="connsiteY46" fmla="*/ 0 h 5245070"/>
              <a:gd name="connsiteX0" fmla="*/ 4970608 w 7455915"/>
              <a:gd name="connsiteY0" fmla="*/ 0 h 5245070"/>
              <a:gd name="connsiteX1" fmla="*/ 7455915 w 7455915"/>
              <a:gd name="connsiteY1" fmla="*/ 15342 h 5245070"/>
              <a:gd name="connsiteX2" fmla="*/ 7447286 w 7455915"/>
              <a:gd name="connsiteY2" fmla="*/ 940392 h 5245070"/>
              <a:gd name="connsiteX3" fmla="*/ 3954018 w 7455915"/>
              <a:gd name="connsiteY3" fmla="*/ 4566791 h 5245070"/>
              <a:gd name="connsiteX4" fmla="*/ 3814300 w 7455915"/>
              <a:gd name="connsiteY4" fmla="*/ 4695715 h 5245070"/>
              <a:gd name="connsiteX5" fmla="*/ 3666961 w 7455915"/>
              <a:gd name="connsiteY5" fmla="*/ 4810666 h 5245070"/>
              <a:gd name="connsiteX6" fmla="*/ 3512637 w 7455915"/>
              <a:gd name="connsiteY6" fmla="*/ 4912281 h 5245070"/>
              <a:gd name="connsiteX7" fmla="*/ 3353231 w 7455915"/>
              <a:gd name="connsiteY7" fmla="*/ 5000559 h 5245070"/>
              <a:gd name="connsiteX8" fmla="*/ 3188110 w 7455915"/>
              <a:gd name="connsiteY8" fmla="*/ 5075500 h 5245070"/>
              <a:gd name="connsiteX9" fmla="*/ 3018543 w 7455915"/>
              <a:gd name="connsiteY9" fmla="*/ 5136469 h 5245070"/>
              <a:gd name="connsiteX10" fmla="*/ 2845801 w 7455915"/>
              <a:gd name="connsiteY10" fmla="*/ 5184101 h 5245070"/>
              <a:gd name="connsiteX11" fmla="*/ 2670518 w 7455915"/>
              <a:gd name="connsiteY11" fmla="*/ 5217761 h 5245070"/>
              <a:gd name="connsiteX12" fmla="*/ 2493966 w 7455915"/>
              <a:gd name="connsiteY12" fmla="*/ 5238084 h 5245070"/>
              <a:gd name="connsiteX13" fmla="*/ 2316143 w 7455915"/>
              <a:gd name="connsiteY13" fmla="*/ 5245070 h 5245070"/>
              <a:gd name="connsiteX14" fmla="*/ 2138320 w 7455915"/>
              <a:gd name="connsiteY14" fmla="*/ 5238084 h 5245070"/>
              <a:gd name="connsiteX15" fmla="*/ 1961767 w 7455915"/>
              <a:gd name="connsiteY15" fmla="*/ 5217761 h 5245070"/>
              <a:gd name="connsiteX16" fmla="*/ 1786485 w 7455915"/>
              <a:gd name="connsiteY16" fmla="*/ 5184101 h 5245070"/>
              <a:gd name="connsiteX17" fmla="*/ 1613743 w 7455915"/>
              <a:gd name="connsiteY17" fmla="*/ 5136469 h 5245070"/>
              <a:gd name="connsiteX18" fmla="*/ 1444811 w 7455915"/>
              <a:gd name="connsiteY18" fmla="*/ 5075500 h 5245070"/>
              <a:gd name="connsiteX19" fmla="*/ 1279690 w 7455915"/>
              <a:gd name="connsiteY19" fmla="*/ 5000559 h 5245070"/>
              <a:gd name="connsiteX20" fmla="*/ 1119649 w 7455915"/>
              <a:gd name="connsiteY20" fmla="*/ 4912281 h 5245070"/>
              <a:gd name="connsiteX21" fmla="*/ 965324 w 7455915"/>
              <a:gd name="connsiteY21" fmla="*/ 4810666 h 5245070"/>
              <a:gd name="connsiteX22" fmla="*/ 817985 w 7455915"/>
              <a:gd name="connsiteY22" fmla="*/ 4695715 h 5245070"/>
              <a:gd name="connsiteX23" fmla="*/ 678267 w 7455915"/>
              <a:gd name="connsiteY23" fmla="*/ 4566791 h 5245070"/>
              <a:gd name="connsiteX24" fmla="*/ 549346 w 7455915"/>
              <a:gd name="connsiteY24" fmla="*/ 4427070 h 5245070"/>
              <a:gd name="connsiteX25" fmla="*/ 434396 w 7455915"/>
              <a:gd name="connsiteY25" fmla="*/ 4279729 h 5245070"/>
              <a:gd name="connsiteX26" fmla="*/ 332148 w 7455915"/>
              <a:gd name="connsiteY26" fmla="*/ 4125401 h 5245070"/>
              <a:gd name="connsiteX27" fmla="*/ 244507 w 7455915"/>
              <a:gd name="connsiteY27" fmla="*/ 3965357 h 5245070"/>
              <a:gd name="connsiteX28" fmla="*/ 169567 w 7455915"/>
              <a:gd name="connsiteY28" fmla="*/ 3800233 h 5245070"/>
              <a:gd name="connsiteX29" fmla="*/ 108599 w 7455915"/>
              <a:gd name="connsiteY29" fmla="*/ 3631298 h 5245070"/>
              <a:gd name="connsiteX30" fmla="*/ 60968 w 7455915"/>
              <a:gd name="connsiteY30" fmla="*/ 3458553 h 5245070"/>
              <a:gd name="connsiteX31" fmla="*/ 27309 w 7455915"/>
              <a:gd name="connsiteY31" fmla="*/ 3283267 h 5245070"/>
              <a:gd name="connsiteX32" fmla="*/ 6986 w 7455915"/>
              <a:gd name="connsiteY32" fmla="*/ 3106711 h 5245070"/>
              <a:gd name="connsiteX33" fmla="*/ 0 w 7455915"/>
              <a:gd name="connsiteY33" fmla="*/ 2928885 h 5245070"/>
              <a:gd name="connsiteX34" fmla="*/ 6986 w 7455915"/>
              <a:gd name="connsiteY34" fmla="*/ 2751059 h 5245070"/>
              <a:gd name="connsiteX35" fmla="*/ 27309 w 7455915"/>
              <a:gd name="connsiteY35" fmla="*/ 2573868 h 5245070"/>
              <a:gd name="connsiteX36" fmla="*/ 60968 w 7455915"/>
              <a:gd name="connsiteY36" fmla="*/ 2399217 h 5245070"/>
              <a:gd name="connsiteX37" fmla="*/ 108599 w 7455915"/>
              <a:gd name="connsiteY37" fmla="*/ 2226472 h 5245070"/>
              <a:gd name="connsiteX38" fmla="*/ 169567 w 7455915"/>
              <a:gd name="connsiteY38" fmla="*/ 2056902 h 5245070"/>
              <a:gd name="connsiteX39" fmla="*/ 244507 w 7455915"/>
              <a:gd name="connsiteY39" fmla="*/ 1891778 h 5245070"/>
              <a:gd name="connsiteX40" fmla="*/ 332148 w 7455915"/>
              <a:gd name="connsiteY40" fmla="*/ 1732369 h 5245070"/>
              <a:gd name="connsiteX41" fmla="*/ 434396 w 7455915"/>
              <a:gd name="connsiteY41" fmla="*/ 1578042 h 5245070"/>
              <a:gd name="connsiteX42" fmla="*/ 549346 w 7455915"/>
              <a:gd name="connsiteY42" fmla="*/ 1430700 h 5245070"/>
              <a:gd name="connsiteX43" fmla="*/ 678267 w 7455915"/>
              <a:gd name="connsiteY43" fmla="*/ 1290980 h 5245070"/>
              <a:gd name="connsiteX44" fmla="*/ 1994378 w 7455915"/>
              <a:gd name="connsiteY44" fmla="*/ 0 h 5245070"/>
              <a:gd name="connsiteX45" fmla="*/ 4970608 w 7455915"/>
              <a:gd name="connsiteY45" fmla="*/ 0 h 5245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455915" h="5245070">
                <a:moveTo>
                  <a:pt x="4970608" y="0"/>
                </a:moveTo>
                <a:lnTo>
                  <a:pt x="7455915" y="15342"/>
                </a:lnTo>
                <a:cubicBezTo>
                  <a:pt x="7453039" y="323692"/>
                  <a:pt x="7450162" y="632042"/>
                  <a:pt x="7447286" y="940392"/>
                </a:cubicBezTo>
                <a:lnTo>
                  <a:pt x="3954018" y="4566791"/>
                </a:lnTo>
                <a:lnTo>
                  <a:pt x="3814300" y="4695715"/>
                </a:lnTo>
                <a:lnTo>
                  <a:pt x="3666961" y="4810666"/>
                </a:lnTo>
                <a:lnTo>
                  <a:pt x="3512637" y="4912281"/>
                </a:lnTo>
                <a:lnTo>
                  <a:pt x="3353231" y="5000559"/>
                </a:lnTo>
                <a:lnTo>
                  <a:pt x="3188110" y="5075500"/>
                </a:lnTo>
                <a:lnTo>
                  <a:pt x="3018543" y="5136469"/>
                </a:lnTo>
                <a:lnTo>
                  <a:pt x="2845801" y="5184101"/>
                </a:lnTo>
                <a:lnTo>
                  <a:pt x="2670518" y="5217761"/>
                </a:lnTo>
                <a:lnTo>
                  <a:pt x="2493966" y="5238084"/>
                </a:lnTo>
                <a:lnTo>
                  <a:pt x="2316143" y="5245070"/>
                </a:lnTo>
                <a:lnTo>
                  <a:pt x="2138320" y="5238084"/>
                </a:lnTo>
                <a:lnTo>
                  <a:pt x="1961767" y="5217761"/>
                </a:lnTo>
                <a:lnTo>
                  <a:pt x="1786485" y="5184101"/>
                </a:lnTo>
                <a:lnTo>
                  <a:pt x="1613743" y="5136469"/>
                </a:lnTo>
                <a:lnTo>
                  <a:pt x="1444811" y="5075500"/>
                </a:lnTo>
                <a:lnTo>
                  <a:pt x="1279690" y="5000559"/>
                </a:lnTo>
                <a:lnTo>
                  <a:pt x="1119649" y="4912281"/>
                </a:lnTo>
                <a:lnTo>
                  <a:pt x="965324" y="4810666"/>
                </a:lnTo>
                <a:lnTo>
                  <a:pt x="817985" y="4695715"/>
                </a:lnTo>
                <a:lnTo>
                  <a:pt x="678267" y="4566791"/>
                </a:lnTo>
                <a:lnTo>
                  <a:pt x="549346" y="4427070"/>
                </a:lnTo>
                <a:lnTo>
                  <a:pt x="434396" y="4279729"/>
                </a:lnTo>
                <a:lnTo>
                  <a:pt x="332148" y="4125401"/>
                </a:lnTo>
                <a:lnTo>
                  <a:pt x="244507" y="3965357"/>
                </a:lnTo>
                <a:lnTo>
                  <a:pt x="169567" y="3800233"/>
                </a:lnTo>
                <a:lnTo>
                  <a:pt x="108599" y="3631298"/>
                </a:lnTo>
                <a:lnTo>
                  <a:pt x="60968" y="3458553"/>
                </a:lnTo>
                <a:lnTo>
                  <a:pt x="27309" y="3283267"/>
                </a:lnTo>
                <a:lnTo>
                  <a:pt x="6986" y="3106711"/>
                </a:lnTo>
                <a:lnTo>
                  <a:pt x="0" y="2928885"/>
                </a:lnTo>
                <a:lnTo>
                  <a:pt x="6986" y="2751059"/>
                </a:lnTo>
                <a:lnTo>
                  <a:pt x="27309" y="2573868"/>
                </a:lnTo>
                <a:lnTo>
                  <a:pt x="60968" y="2399217"/>
                </a:lnTo>
                <a:lnTo>
                  <a:pt x="108599" y="2226472"/>
                </a:lnTo>
                <a:lnTo>
                  <a:pt x="169567" y="2056902"/>
                </a:lnTo>
                <a:lnTo>
                  <a:pt x="244507" y="1891778"/>
                </a:lnTo>
                <a:lnTo>
                  <a:pt x="332148" y="1732369"/>
                </a:lnTo>
                <a:lnTo>
                  <a:pt x="434396" y="1578042"/>
                </a:lnTo>
                <a:lnTo>
                  <a:pt x="549346" y="1430700"/>
                </a:lnTo>
                <a:lnTo>
                  <a:pt x="678267" y="1290980"/>
                </a:lnTo>
                <a:lnTo>
                  <a:pt x="1994378" y="0"/>
                </a:lnTo>
                <a:lnTo>
                  <a:pt x="4970608" y="0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0314490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Visuel ov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ACC4EB7-8AF1-4A07-B691-3D693FFBAB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/>
          </p:nvPr>
        </p:nvSpPr>
        <p:spPr>
          <a:xfrm>
            <a:off x="874713" y="1520825"/>
            <a:ext cx="6265403" cy="1308050"/>
          </a:xfrm>
        </p:spPr>
        <p:txBody>
          <a:bodyPr/>
          <a:lstStyle>
            <a:lvl1pPr>
              <a:defRPr>
                <a:solidFill>
                  <a:srgbClr val="59A13E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0582D498-A855-435A-AC44-43D7FB12060C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6"/>
          </p:nvPr>
        </p:nvSpPr>
        <p:spPr>
          <a:xfrm>
            <a:off x="7494784" y="1"/>
            <a:ext cx="4697216" cy="6165850"/>
          </a:xfrm>
          <a:custGeom>
            <a:avLst/>
            <a:gdLst>
              <a:gd name="connsiteX0" fmla="*/ 3217324 w 4940300"/>
              <a:gd name="connsiteY0" fmla="*/ 0 h 6484937"/>
              <a:gd name="connsiteX1" fmla="*/ 4940300 w 4940300"/>
              <a:gd name="connsiteY1" fmla="*/ 0 h 6484937"/>
              <a:gd name="connsiteX2" fmla="*/ 4940300 w 4940300"/>
              <a:gd name="connsiteY2" fmla="*/ 4820358 h 6484937"/>
              <a:gd name="connsiteX3" fmla="*/ 3954018 w 4940300"/>
              <a:gd name="connsiteY3" fmla="*/ 5806658 h 6484937"/>
              <a:gd name="connsiteX4" fmla="*/ 3814300 w 4940300"/>
              <a:gd name="connsiteY4" fmla="*/ 5935582 h 6484937"/>
              <a:gd name="connsiteX5" fmla="*/ 3666961 w 4940300"/>
              <a:gd name="connsiteY5" fmla="*/ 6050533 h 6484937"/>
              <a:gd name="connsiteX6" fmla="*/ 3512637 w 4940300"/>
              <a:gd name="connsiteY6" fmla="*/ 6152148 h 6484937"/>
              <a:gd name="connsiteX7" fmla="*/ 3353231 w 4940300"/>
              <a:gd name="connsiteY7" fmla="*/ 6240426 h 6484937"/>
              <a:gd name="connsiteX8" fmla="*/ 3188110 w 4940300"/>
              <a:gd name="connsiteY8" fmla="*/ 6315367 h 6484937"/>
              <a:gd name="connsiteX9" fmla="*/ 3018543 w 4940300"/>
              <a:gd name="connsiteY9" fmla="*/ 6376336 h 6484937"/>
              <a:gd name="connsiteX10" fmla="*/ 2845801 w 4940300"/>
              <a:gd name="connsiteY10" fmla="*/ 6423968 h 6484937"/>
              <a:gd name="connsiteX11" fmla="*/ 2670518 w 4940300"/>
              <a:gd name="connsiteY11" fmla="*/ 6457628 h 6484937"/>
              <a:gd name="connsiteX12" fmla="*/ 2493966 w 4940300"/>
              <a:gd name="connsiteY12" fmla="*/ 6477951 h 6484937"/>
              <a:gd name="connsiteX13" fmla="*/ 2316143 w 4940300"/>
              <a:gd name="connsiteY13" fmla="*/ 6484937 h 6484937"/>
              <a:gd name="connsiteX14" fmla="*/ 2138320 w 4940300"/>
              <a:gd name="connsiteY14" fmla="*/ 6477951 h 6484937"/>
              <a:gd name="connsiteX15" fmla="*/ 1961767 w 4940300"/>
              <a:gd name="connsiteY15" fmla="*/ 6457628 h 6484937"/>
              <a:gd name="connsiteX16" fmla="*/ 1786485 w 4940300"/>
              <a:gd name="connsiteY16" fmla="*/ 6423968 h 6484937"/>
              <a:gd name="connsiteX17" fmla="*/ 1613743 w 4940300"/>
              <a:gd name="connsiteY17" fmla="*/ 6376336 h 6484937"/>
              <a:gd name="connsiteX18" fmla="*/ 1444811 w 4940300"/>
              <a:gd name="connsiteY18" fmla="*/ 6315367 h 6484937"/>
              <a:gd name="connsiteX19" fmla="*/ 1279690 w 4940300"/>
              <a:gd name="connsiteY19" fmla="*/ 6240426 h 6484937"/>
              <a:gd name="connsiteX20" fmla="*/ 1119649 w 4940300"/>
              <a:gd name="connsiteY20" fmla="*/ 6152148 h 6484937"/>
              <a:gd name="connsiteX21" fmla="*/ 965324 w 4940300"/>
              <a:gd name="connsiteY21" fmla="*/ 6050533 h 6484937"/>
              <a:gd name="connsiteX22" fmla="*/ 817985 w 4940300"/>
              <a:gd name="connsiteY22" fmla="*/ 5935582 h 6484937"/>
              <a:gd name="connsiteX23" fmla="*/ 678267 w 4940300"/>
              <a:gd name="connsiteY23" fmla="*/ 5806658 h 6484937"/>
              <a:gd name="connsiteX24" fmla="*/ 549346 w 4940300"/>
              <a:gd name="connsiteY24" fmla="*/ 5666937 h 6484937"/>
              <a:gd name="connsiteX25" fmla="*/ 434396 w 4940300"/>
              <a:gd name="connsiteY25" fmla="*/ 5519596 h 6484937"/>
              <a:gd name="connsiteX26" fmla="*/ 332148 w 4940300"/>
              <a:gd name="connsiteY26" fmla="*/ 5365268 h 6484937"/>
              <a:gd name="connsiteX27" fmla="*/ 244507 w 4940300"/>
              <a:gd name="connsiteY27" fmla="*/ 5205224 h 6484937"/>
              <a:gd name="connsiteX28" fmla="*/ 169567 w 4940300"/>
              <a:gd name="connsiteY28" fmla="*/ 5040100 h 6484937"/>
              <a:gd name="connsiteX29" fmla="*/ 108599 w 4940300"/>
              <a:gd name="connsiteY29" fmla="*/ 4871165 h 6484937"/>
              <a:gd name="connsiteX30" fmla="*/ 60968 w 4940300"/>
              <a:gd name="connsiteY30" fmla="*/ 4698420 h 6484937"/>
              <a:gd name="connsiteX31" fmla="*/ 27309 w 4940300"/>
              <a:gd name="connsiteY31" fmla="*/ 4523134 h 6484937"/>
              <a:gd name="connsiteX32" fmla="*/ 6986 w 4940300"/>
              <a:gd name="connsiteY32" fmla="*/ 4346578 h 6484937"/>
              <a:gd name="connsiteX33" fmla="*/ 0 w 4940300"/>
              <a:gd name="connsiteY33" fmla="*/ 4168752 h 6484937"/>
              <a:gd name="connsiteX34" fmla="*/ 6986 w 4940300"/>
              <a:gd name="connsiteY34" fmla="*/ 3990926 h 6484937"/>
              <a:gd name="connsiteX35" fmla="*/ 27309 w 4940300"/>
              <a:gd name="connsiteY35" fmla="*/ 3813735 h 6484937"/>
              <a:gd name="connsiteX36" fmla="*/ 60968 w 4940300"/>
              <a:gd name="connsiteY36" fmla="*/ 3639084 h 6484937"/>
              <a:gd name="connsiteX37" fmla="*/ 108599 w 4940300"/>
              <a:gd name="connsiteY37" fmla="*/ 3466339 h 6484937"/>
              <a:gd name="connsiteX38" fmla="*/ 169567 w 4940300"/>
              <a:gd name="connsiteY38" fmla="*/ 3296769 h 6484937"/>
              <a:gd name="connsiteX39" fmla="*/ 244507 w 4940300"/>
              <a:gd name="connsiteY39" fmla="*/ 3131645 h 6484937"/>
              <a:gd name="connsiteX40" fmla="*/ 332148 w 4940300"/>
              <a:gd name="connsiteY40" fmla="*/ 2972236 h 6484937"/>
              <a:gd name="connsiteX41" fmla="*/ 434396 w 4940300"/>
              <a:gd name="connsiteY41" fmla="*/ 2817909 h 6484937"/>
              <a:gd name="connsiteX42" fmla="*/ 549346 w 4940300"/>
              <a:gd name="connsiteY42" fmla="*/ 2670567 h 6484937"/>
              <a:gd name="connsiteX43" fmla="*/ 678267 w 4940300"/>
              <a:gd name="connsiteY43" fmla="*/ 2530847 h 6484937"/>
              <a:gd name="connsiteX44" fmla="*/ 3108725 w 4940300"/>
              <a:gd name="connsiteY44" fmla="*/ 100345 h 648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940300" h="6484937">
                <a:moveTo>
                  <a:pt x="3217324" y="0"/>
                </a:moveTo>
                <a:lnTo>
                  <a:pt x="4940300" y="0"/>
                </a:lnTo>
                <a:lnTo>
                  <a:pt x="4940300" y="4820358"/>
                </a:lnTo>
                <a:lnTo>
                  <a:pt x="3954018" y="5806658"/>
                </a:lnTo>
                <a:lnTo>
                  <a:pt x="3814300" y="5935582"/>
                </a:lnTo>
                <a:lnTo>
                  <a:pt x="3666961" y="6050533"/>
                </a:lnTo>
                <a:lnTo>
                  <a:pt x="3512637" y="6152148"/>
                </a:lnTo>
                <a:lnTo>
                  <a:pt x="3353231" y="6240426"/>
                </a:lnTo>
                <a:lnTo>
                  <a:pt x="3188110" y="6315367"/>
                </a:lnTo>
                <a:lnTo>
                  <a:pt x="3018543" y="6376336"/>
                </a:lnTo>
                <a:lnTo>
                  <a:pt x="2845801" y="6423968"/>
                </a:lnTo>
                <a:lnTo>
                  <a:pt x="2670518" y="6457628"/>
                </a:lnTo>
                <a:lnTo>
                  <a:pt x="2493966" y="6477951"/>
                </a:lnTo>
                <a:lnTo>
                  <a:pt x="2316143" y="6484937"/>
                </a:lnTo>
                <a:lnTo>
                  <a:pt x="2138320" y="6477951"/>
                </a:lnTo>
                <a:lnTo>
                  <a:pt x="1961767" y="6457628"/>
                </a:lnTo>
                <a:lnTo>
                  <a:pt x="1786485" y="6423968"/>
                </a:lnTo>
                <a:lnTo>
                  <a:pt x="1613743" y="6376336"/>
                </a:lnTo>
                <a:lnTo>
                  <a:pt x="1444811" y="6315367"/>
                </a:lnTo>
                <a:lnTo>
                  <a:pt x="1279690" y="6240426"/>
                </a:lnTo>
                <a:lnTo>
                  <a:pt x="1119649" y="6152148"/>
                </a:lnTo>
                <a:lnTo>
                  <a:pt x="965324" y="6050533"/>
                </a:lnTo>
                <a:lnTo>
                  <a:pt x="817985" y="5935582"/>
                </a:lnTo>
                <a:lnTo>
                  <a:pt x="678267" y="5806658"/>
                </a:lnTo>
                <a:lnTo>
                  <a:pt x="549346" y="5666937"/>
                </a:lnTo>
                <a:lnTo>
                  <a:pt x="434396" y="5519596"/>
                </a:lnTo>
                <a:lnTo>
                  <a:pt x="332148" y="5365268"/>
                </a:lnTo>
                <a:lnTo>
                  <a:pt x="244507" y="5205224"/>
                </a:lnTo>
                <a:lnTo>
                  <a:pt x="169567" y="5040100"/>
                </a:lnTo>
                <a:lnTo>
                  <a:pt x="108599" y="4871165"/>
                </a:lnTo>
                <a:lnTo>
                  <a:pt x="60968" y="4698420"/>
                </a:lnTo>
                <a:lnTo>
                  <a:pt x="27309" y="4523134"/>
                </a:lnTo>
                <a:lnTo>
                  <a:pt x="6986" y="4346578"/>
                </a:lnTo>
                <a:lnTo>
                  <a:pt x="0" y="4168752"/>
                </a:lnTo>
                <a:lnTo>
                  <a:pt x="6986" y="3990926"/>
                </a:lnTo>
                <a:lnTo>
                  <a:pt x="27309" y="3813735"/>
                </a:lnTo>
                <a:lnTo>
                  <a:pt x="60968" y="3639084"/>
                </a:lnTo>
                <a:lnTo>
                  <a:pt x="108599" y="3466339"/>
                </a:lnTo>
                <a:lnTo>
                  <a:pt x="169567" y="3296769"/>
                </a:lnTo>
                <a:lnTo>
                  <a:pt x="244507" y="3131645"/>
                </a:lnTo>
                <a:lnTo>
                  <a:pt x="332148" y="2972236"/>
                </a:lnTo>
                <a:lnTo>
                  <a:pt x="434396" y="2817909"/>
                </a:lnTo>
                <a:lnTo>
                  <a:pt x="549346" y="2670567"/>
                </a:lnTo>
                <a:lnTo>
                  <a:pt x="678267" y="2530847"/>
                </a:lnTo>
                <a:lnTo>
                  <a:pt x="3108725" y="100345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97BA9161-92FD-4027-B348-3F4916D856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96DE3C1-ECC5-A366-E425-0A8439B54A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67418" y="196224"/>
            <a:ext cx="8430265" cy="430887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9">
            <a:extLst>
              <a:ext uri="{FF2B5EF4-FFF2-40B4-BE49-F238E27FC236}">
                <a16:creationId xmlns:a16="http://schemas.microsoft.com/office/drawing/2014/main" id="{1C873DD3-7113-F586-05B0-0DA8214A18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1074426" y="664761"/>
            <a:ext cx="8430265" cy="369332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24380371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rond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ACC4EB7-8AF1-4A07-B691-3D693FFBAB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/>
          </p:nvPr>
        </p:nvSpPr>
        <p:spPr>
          <a:xfrm>
            <a:off x="4235611" y="1268760"/>
            <a:ext cx="7116602" cy="486005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BF68A57-F5AE-44CE-9375-EA09655F7A9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V="1">
            <a:off x="623392" y="5193196"/>
            <a:ext cx="792088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D46B731-D1ED-4797-9976-A8D14915E40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V="1">
            <a:off x="2829421" y="1916832"/>
            <a:ext cx="839788" cy="828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91F508F-5B96-4D89-AFCA-BF8A78AD97F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V="1">
            <a:off x="2429502" y="2047340"/>
            <a:ext cx="399919" cy="413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pour une image  11">
            <a:extLst>
              <a:ext uri="{FF2B5EF4-FFF2-40B4-BE49-F238E27FC236}">
                <a16:creationId xmlns:a16="http://schemas.microsoft.com/office/drawing/2014/main" id="{37453FFE-35D5-43E0-BFEA-28C1769A716A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353955" y="2204864"/>
            <a:ext cx="3312000" cy="3312000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u pied de page 2">
            <a:extLst>
              <a:ext uri="{FF2B5EF4-FFF2-40B4-BE49-F238E27FC236}">
                <a16:creationId xmlns:a16="http://schemas.microsoft.com/office/drawing/2014/main" id="{1346EBA9-C48C-4C20-935E-5EF55DF1B2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59C6234-1F80-78C9-AC3E-FA3CA13503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67418" y="196224"/>
            <a:ext cx="10261757" cy="430887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9">
            <a:extLst>
              <a:ext uri="{FF2B5EF4-FFF2-40B4-BE49-F238E27FC236}">
                <a16:creationId xmlns:a16="http://schemas.microsoft.com/office/drawing/2014/main" id="{92FD0B1D-FF8A-5310-ADF5-4205AA4651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1074426" y="664761"/>
            <a:ext cx="10261757" cy="369332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29306720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oval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ACC4EB7-8AF1-4A07-B691-3D693FFBAB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/>
          </p:nvPr>
        </p:nvSpPr>
        <p:spPr>
          <a:xfrm>
            <a:off x="4235611" y="1268760"/>
            <a:ext cx="7116602" cy="486005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B2BB583D-C9F4-4B7F-BD1A-C84A63E9F9E9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0" y="1268760"/>
            <a:ext cx="3741969" cy="5589240"/>
          </a:xfrm>
          <a:custGeom>
            <a:avLst/>
            <a:gdLst>
              <a:gd name="connsiteX0" fmla="*/ 2454470 w 3983037"/>
              <a:gd name="connsiteY0" fmla="*/ 0 h 5949315"/>
              <a:gd name="connsiteX1" fmla="*/ 2571320 w 3983037"/>
              <a:gd name="connsiteY1" fmla="*/ 4446 h 5949315"/>
              <a:gd name="connsiteX2" fmla="*/ 2688169 w 3983037"/>
              <a:gd name="connsiteY2" fmla="*/ 17782 h 5949315"/>
              <a:gd name="connsiteX3" fmla="*/ 2803748 w 3983037"/>
              <a:gd name="connsiteY3" fmla="*/ 40009 h 5949315"/>
              <a:gd name="connsiteX4" fmla="*/ 2918057 w 3983037"/>
              <a:gd name="connsiteY4" fmla="*/ 71763 h 5949315"/>
              <a:gd name="connsiteX5" fmla="*/ 3029826 w 3983037"/>
              <a:gd name="connsiteY5" fmla="*/ 111772 h 5949315"/>
              <a:gd name="connsiteX6" fmla="*/ 3138420 w 3983037"/>
              <a:gd name="connsiteY6" fmla="*/ 161307 h 5949315"/>
              <a:gd name="connsiteX7" fmla="*/ 3243838 w 3983037"/>
              <a:gd name="connsiteY7" fmla="*/ 219098 h 5949315"/>
              <a:gd name="connsiteX8" fmla="*/ 3346081 w 3983037"/>
              <a:gd name="connsiteY8" fmla="*/ 286416 h 5949315"/>
              <a:gd name="connsiteX9" fmla="*/ 3443244 w 3983037"/>
              <a:gd name="connsiteY9" fmla="*/ 362624 h 5949315"/>
              <a:gd name="connsiteX10" fmla="*/ 3535326 w 3983037"/>
              <a:gd name="connsiteY10" fmla="*/ 447723 h 5949315"/>
              <a:gd name="connsiteX11" fmla="*/ 3620423 w 3983037"/>
              <a:gd name="connsiteY11" fmla="*/ 539808 h 5949315"/>
              <a:gd name="connsiteX12" fmla="*/ 3696629 w 3983037"/>
              <a:gd name="connsiteY12" fmla="*/ 637608 h 5949315"/>
              <a:gd name="connsiteX13" fmla="*/ 3763945 w 3983037"/>
              <a:gd name="connsiteY13" fmla="*/ 739219 h 5949315"/>
              <a:gd name="connsiteX14" fmla="*/ 3821734 w 3983037"/>
              <a:gd name="connsiteY14" fmla="*/ 844640 h 5949315"/>
              <a:gd name="connsiteX15" fmla="*/ 3871268 w 3983037"/>
              <a:gd name="connsiteY15" fmla="*/ 953872 h 5949315"/>
              <a:gd name="connsiteX16" fmla="*/ 3911276 w 3983037"/>
              <a:gd name="connsiteY16" fmla="*/ 1065644 h 5949315"/>
              <a:gd name="connsiteX17" fmla="*/ 3943029 w 3983037"/>
              <a:gd name="connsiteY17" fmla="*/ 1179321 h 5949315"/>
              <a:gd name="connsiteX18" fmla="*/ 3965256 w 3983037"/>
              <a:gd name="connsiteY18" fmla="*/ 1294903 h 5949315"/>
              <a:gd name="connsiteX19" fmla="*/ 3978592 w 3983037"/>
              <a:gd name="connsiteY19" fmla="*/ 1411756 h 5949315"/>
              <a:gd name="connsiteX20" fmla="*/ 3983037 w 3983037"/>
              <a:gd name="connsiteY20" fmla="*/ 1529243 h 5949315"/>
              <a:gd name="connsiteX21" fmla="*/ 3978592 w 3983037"/>
              <a:gd name="connsiteY21" fmla="*/ 1646096 h 5949315"/>
              <a:gd name="connsiteX22" fmla="*/ 3965256 w 3983037"/>
              <a:gd name="connsiteY22" fmla="*/ 1762948 h 5949315"/>
              <a:gd name="connsiteX23" fmla="*/ 3943029 w 3983037"/>
              <a:gd name="connsiteY23" fmla="*/ 1878531 h 5949315"/>
              <a:gd name="connsiteX24" fmla="*/ 3911276 w 3983037"/>
              <a:gd name="connsiteY24" fmla="*/ 1992843 h 5949315"/>
              <a:gd name="connsiteX25" fmla="*/ 3871268 w 3983037"/>
              <a:gd name="connsiteY25" fmla="*/ 2104615 h 5949315"/>
              <a:gd name="connsiteX26" fmla="*/ 3821734 w 3983037"/>
              <a:gd name="connsiteY26" fmla="*/ 2213211 h 5949315"/>
              <a:gd name="connsiteX27" fmla="*/ 3763945 w 3983037"/>
              <a:gd name="connsiteY27" fmla="*/ 2318633 h 5949315"/>
              <a:gd name="connsiteX28" fmla="*/ 3696629 w 3983037"/>
              <a:gd name="connsiteY28" fmla="*/ 2420879 h 5949315"/>
              <a:gd name="connsiteX29" fmla="*/ 3620423 w 3983037"/>
              <a:gd name="connsiteY29" fmla="*/ 2518044 h 5949315"/>
              <a:gd name="connsiteX30" fmla="*/ 3535326 w 3983037"/>
              <a:gd name="connsiteY30" fmla="*/ 2610129 h 5949315"/>
              <a:gd name="connsiteX31" fmla="*/ 522012 w 3983037"/>
              <a:gd name="connsiteY31" fmla="*/ 5623525 h 5949315"/>
              <a:gd name="connsiteX32" fmla="*/ 429929 w 3983037"/>
              <a:gd name="connsiteY32" fmla="*/ 5708624 h 5949315"/>
              <a:gd name="connsiteX33" fmla="*/ 332132 w 3983037"/>
              <a:gd name="connsiteY33" fmla="*/ 5784833 h 5949315"/>
              <a:gd name="connsiteX34" fmla="*/ 230523 w 3983037"/>
              <a:gd name="connsiteY34" fmla="*/ 5852150 h 5949315"/>
              <a:gd name="connsiteX35" fmla="*/ 125105 w 3983037"/>
              <a:gd name="connsiteY35" fmla="*/ 5909941 h 5949315"/>
              <a:gd name="connsiteX36" fmla="*/ 38103 w 3983037"/>
              <a:gd name="connsiteY36" fmla="*/ 5949315 h 5949315"/>
              <a:gd name="connsiteX37" fmla="*/ 0 w 3983037"/>
              <a:gd name="connsiteY37" fmla="*/ 5949315 h 5949315"/>
              <a:gd name="connsiteX38" fmla="*/ 0 w 3983037"/>
              <a:gd name="connsiteY38" fmla="*/ 1820740 h 5949315"/>
              <a:gd name="connsiteX39" fmla="*/ 1372979 w 3983037"/>
              <a:gd name="connsiteY39" fmla="*/ 447723 h 5949315"/>
              <a:gd name="connsiteX40" fmla="*/ 1465062 w 3983037"/>
              <a:gd name="connsiteY40" fmla="*/ 362624 h 5949315"/>
              <a:gd name="connsiteX41" fmla="*/ 1562860 w 3983037"/>
              <a:gd name="connsiteY41" fmla="*/ 286416 h 5949315"/>
              <a:gd name="connsiteX42" fmla="*/ 1664468 w 3983037"/>
              <a:gd name="connsiteY42" fmla="*/ 219098 h 5949315"/>
              <a:gd name="connsiteX43" fmla="*/ 1769886 w 3983037"/>
              <a:gd name="connsiteY43" fmla="*/ 161307 h 5949315"/>
              <a:gd name="connsiteX44" fmla="*/ 1879115 w 3983037"/>
              <a:gd name="connsiteY44" fmla="*/ 111772 h 5949315"/>
              <a:gd name="connsiteX45" fmla="*/ 1990884 w 3983037"/>
              <a:gd name="connsiteY45" fmla="*/ 71763 h 5949315"/>
              <a:gd name="connsiteX46" fmla="*/ 2104558 w 3983037"/>
              <a:gd name="connsiteY46" fmla="*/ 40009 h 5949315"/>
              <a:gd name="connsiteX47" fmla="*/ 2220137 w 3983037"/>
              <a:gd name="connsiteY47" fmla="*/ 17782 h 5949315"/>
              <a:gd name="connsiteX48" fmla="*/ 2336986 w 3983037"/>
              <a:gd name="connsiteY48" fmla="*/ 4446 h 594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83037" h="5949315">
                <a:moveTo>
                  <a:pt x="2454470" y="0"/>
                </a:moveTo>
                <a:lnTo>
                  <a:pt x="2571320" y="4446"/>
                </a:lnTo>
                <a:lnTo>
                  <a:pt x="2688169" y="17782"/>
                </a:lnTo>
                <a:lnTo>
                  <a:pt x="2803748" y="40009"/>
                </a:lnTo>
                <a:lnTo>
                  <a:pt x="2918057" y="71763"/>
                </a:lnTo>
                <a:lnTo>
                  <a:pt x="3029826" y="111772"/>
                </a:lnTo>
                <a:lnTo>
                  <a:pt x="3138420" y="161307"/>
                </a:lnTo>
                <a:lnTo>
                  <a:pt x="3243838" y="219098"/>
                </a:lnTo>
                <a:lnTo>
                  <a:pt x="3346081" y="286416"/>
                </a:lnTo>
                <a:lnTo>
                  <a:pt x="3443244" y="362624"/>
                </a:lnTo>
                <a:lnTo>
                  <a:pt x="3535326" y="447723"/>
                </a:lnTo>
                <a:lnTo>
                  <a:pt x="3620423" y="539808"/>
                </a:lnTo>
                <a:lnTo>
                  <a:pt x="3696629" y="637608"/>
                </a:lnTo>
                <a:lnTo>
                  <a:pt x="3763945" y="739219"/>
                </a:lnTo>
                <a:lnTo>
                  <a:pt x="3821734" y="844640"/>
                </a:lnTo>
                <a:lnTo>
                  <a:pt x="3871268" y="953872"/>
                </a:lnTo>
                <a:lnTo>
                  <a:pt x="3911276" y="1065644"/>
                </a:lnTo>
                <a:lnTo>
                  <a:pt x="3943029" y="1179321"/>
                </a:lnTo>
                <a:lnTo>
                  <a:pt x="3965256" y="1294903"/>
                </a:lnTo>
                <a:lnTo>
                  <a:pt x="3978592" y="1411756"/>
                </a:lnTo>
                <a:lnTo>
                  <a:pt x="3983037" y="1529243"/>
                </a:lnTo>
                <a:lnTo>
                  <a:pt x="3978592" y="1646096"/>
                </a:lnTo>
                <a:lnTo>
                  <a:pt x="3965256" y="1762948"/>
                </a:lnTo>
                <a:lnTo>
                  <a:pt x="3943029" y="1878531"/>
                </a:lnTo>
                <a:lnTo>
                  <a:pt x="3911276" y="1992843"/>
                </a:lnTo>
                <a:lnTo>
                  <a:pt x="3871268" y="2104615"/>
                </a:lnTo>
                <a:lnTo>
                  <a:pt x="3821734" y="2213211"/>
                </a:lnTo>
                <a:lnTo>
                  <a:pt x="3763945" y="2318633"/>
                </a:lnTo>
                <a:lnTo>
                  <a:pt x="3696629" y="2420879"/>
                </a:lnTo>
                <a:lnTo>
                  <a:pt x="3620423" y="2518044"/>
                </a:lnTo>
                <a:lnTo>
                  <a:pt x="3535326" y="2610129"/>
                </a:lnTo>
                <a:lnTo>
                  <a:pt x="522012" y="5623525"/>
                </a:lnTo>
                <a:lnTo>
                  <a:pt x="429929" y="5708624"/>
                </a:lnTo>
                <a:lnTo>
                  <a:pt x="332132" y="5784833"/>
                </a:lnTo>
                <a:lnTo>
                  <a:pt x="230523" y="5852150"/>
                </a:lnTo>
                <a:lnTo>
                  <a:pt x="125105" y="5909941"/>
                </a:lnTo>
                <a:lnTo>
                  <a:pt x="38103" y="5949315"/>
                </a:lnTo>
                <a:lnTo>
                  <a:pt x="0" y="5949315"/>
                </a:lnTo>
                <a:lnTo>
                  <a:pt x="0" y="1820740"/>
                </a:lnTo>
                <a:lnTo>
                  <a:pt x="1372979" y="447723"/>
                </a:lnTo>
                <a:lnTo>
                  <a:pt x="1465062" y="362624"/>
                </a:lnTo>
                <a:lnTo>
                  <a:pt x="1562860" y="286416"/>
                </a:lnTo>
                <a:lnTo>
                  <a:pt x="1664468" y="219098"/>
                </a:lnTo>
                <a:lnTo>
                  <a:pt x="1769886" y="161307"/>
                </a:lnTo>
                <a:lnTo>
                  <a:pt x="1879115" y="111772"/>
                </a:lnTo>
                <a:lnTo>
                  <a:pt x="1990884" y="71763"/>
                </a:lnTo>
                <a:lnTo>
                  <a:pt x="2104558" y="40009"/>
                </a:lnTo>
                <a:lnTo>
                  <a:pt x="2220137" y="17782"/>
                </a:lnTo>
                <a:lnTo>
                  <a:pt x="2336986" y="4446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43614097-3D60-4483-B2F3-BD7345A0704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3665591-1520-3FD2-3678-FCA8043B2E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67418" y="196224"/>
            <a:ext cx="10261757" cy="430887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9">
            <a:extLst>
              <a:ext uri="{FF2B5EF4-FFF2-40B4-BE49-F238E27FC236}">
                <a16:creationId xmlns:a16="http://schemas.microsoft.com/office/drawing/2014/main" id="{A3B2B8F7-B3BB-74BE-972B-5C411BFF71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1074426" y="664761"/>
            <a:ext cx="10261757" cy="369332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4740924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A55482-78EC-4211-9815-BA9CDB1F9F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4723"/>
            <a:ext cx="6091200" cy="27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00800" y="3717032"/>
            <a:ext cx="6091200" cy="29541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A3441B6-7A18-458F-8F4B-7396AE0375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2100262" y="1186333"/>
            <a:ext cx="3780000" cy="1569660"/>
          </a:xfrm>
        </p:spPr>
        <p:txBody>
          <a:bodyPr/>
          <a:lstStyle>
            <a:lvl1pPr>
              <a:defRPr cap="none">
                <a:solidFill>
                  <a:srgbClr val="0098DA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rgbClr val="37BCDE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C1C636E9-4E17-465C-9176-2039F9EC16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/>
          </p:nvPr>
        </p:nvSpPr>
        <p:spPr>
          <a:xfrm>
            <a:off x="6348412" y="1176584"/>
            <a:ext cx="3672000" cy="1579409"/>
          </a:xfrm>
        </p:spPr>
        <p:txBody>
          <a:bodyPr/>
          <a:lstStyle>
            <a:lvl1pPr>
              <a:defRPr cap="none"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/>
          </p:nvPr>
        </p:nvSpPr>
        <p:spPr>
          <a:xfrm>
            <a:off x="6348412" y="4143365"/>
            <a:ext cx="3780000" cy="1569660"/>
          </a:xfrm>
        </p:spPr>
        <p:txBody>
          <a:bodyPr/>
          <a:lstStyle>
            <a:lvl1pPr>
              <a:defRPr cap="none">
                <a:solidFill>
                  <a:srgbClr val="0098DA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rgbClr val="37BCDE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/>
          </p:nvPr>
        </p:nvSpPr>
        <p:spPr>
          <a:xfrm>
            <a:off x="2208262" y="4153754"/>
            <a:ext cx="3672000" cy="1569660"/>
          </a:xfrm>
        </p:spPr>
        <p:txBody>
          <a:bodyPr/>
          <a:lstStyle>
            <a:lvl1pPr>
              <a:defRPr cap="none"/>
            </a:lvl1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8DD4EC6-59BE-40DF-BB2D-85DA96E4010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059996" y="944723"/>
            <a:ext cx="6136508" cy="64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space réservé pour une image  25">
            <a:extLst>
              <a:ext uri="{FF2B5EF4-FFF2-40B4-BE49-F238E27FC236}">
                <a16:creationId xmlns:a16="http://schemas.microsoft.com/office/drawing/2014/main" id="{48B48740-7428-4DC5-B6A6-F58EE3207639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0" y="1052736"/>
            <a:ext cx="1917700" cy="2545715"/>
          </a:xfrm>
          <a:custGeom>
            <a:avLst/>
            <a:gdLst>
              <a:gd name="connsiteX0" fmla="*/ 657225 w 1917700"/>
              <a:gd name="connsiteY0" fmla="*/ 0 h 2545715"/>
              <a:gd name="connsiteX1" fmla="*/ 754380 w 1917700"/>
              <a:gd name="connsiteY1" fmla="*/ 3176 h 2545715"/>
              <a:gd name="connsiteX2" fmla="*/ 850265 w 1917700"/>
              <a:gd name="connsiteY2" fmla="*/ 14609 h 2545715"/>
              <a:gd name="connsiteX3" fmla="*/ 945515 w 1917700"/>
              <a:gd name="connsiteY3" fmla="*/ 33028 h 2545715"/>
              <a:gd name="connsiteX4" fmla="*/ 1039495 w 1917700"/>
              <a:gd name="connsiteY4" fmla="*/ 59070 h 2545715"/>
              <a:gd name="connsiteX5" fmla="*/ 1131570 w 1917700"/>
              <a:gd name="connsiteY5" fmla="*/ 92098 h 2545715"/>
              <a:gd name="connsiteX6" fmla="*/ 1221105 w 1917700"/>
              <a:gd name="connsiteY6" fmla="*/ 132748 h 2545715"/>
              <a:gd name="connsiteX7" fmla="*/ 1308735 w 1917700"/>
              <a:gd name="connsiteY7" fmla="*/ 180385 h 2545715"/>
              <a:gd name="connsiteX8" fmla="*/ 1392555 w 1917700"/>
              <a:gd name="connsiteY8" fmla="*/ 236279 h 2545715"/>
              <a:gd name="connsiteX9" fmla="*/ 1472565 w 1917700"/>
              <a:gd name="connsiteY9" fmla="*/ 298525 h 2545715"/>
              <a:gd name="connsiteX10" fmla="*/ 1548130 w 1917700"/>
              <a:gd name="connsiteY10" fmla="*/ 369027 h 2545715"/>
              <a:gd name="connsiteX11" fmla="*/ 1618615 w 1917700"/>
              <a:gd name="connsiteY11" fmla="*/ 445246 h 2545715"/>
              <a:gd name="connsiteX12" fmla="*/ 1681480 w 1917700"/>
              <a:gd name="connsiteY12" fmla="*/ 525276 h 2545715"/>
              <a:gd name="connsiteX13" fmla="*/ 1736725 w 1917700"/>
              <a:gd name="connsiteY13" fmla="*/ 609117 h 2545715"/>
              <a:gd name="connsiteX14" fmla="*/ 1784350 w 1917700"/>
              <a:gd name="connsiteY14" fmla="*/ 696134 h 2545715"/>
              <a:gd name="connsiteX15" fmla="*/ 1824990 w 1917700"/>
              <a:gd name="connsiteY15" fmla="*/ 785691 h 2545715"/>
              <a:gd name="connsiteX16" fmla="*/ 1858645 w 1917700"/>
              <a:gd name="connsiteY16" fmla="*/ 877789 h 2545715"/>
              <a:gd name="connsiteX17" fmla="*/ 1884045 w 1917700"/>
              <a:gd name="connsiteY17" fmla="*/ 971792 h 2545715"/>
              <a:gd name="connsiteX18" fmla="*/ 1902460 w 1917700"/>
              <a:gd name="connsiteY18" fmla="*/ 1067066 h 2545715"/>
              <a:gd name="connsiteX19" fmla="*/ 1913890 w 1917700"/>
              <a:gd name="connsiteY19" fmla="*/ 1163610 h 2545715"/>
              <a:gd name="connsiteX20" fmla="*/ 1917700 w 1917700"/>
              <a:gd name="connsiteY20" fmla="*/ 1260154 h 2545715"/>
              <a:gd name="connsiteX21" fmla="*/ 1913890 w 1917700"/>
              <a:gd name="connsiteY21" fmla="*/ 1356699 h 2545715"/>
              <a:gd name="connsiteX22" fmla="*/ 1902460 w 1917700"/>
              <a:gd name="connsiteY22" fmla="*/ 1453243 h 2545715"/>
              <a:gd name="connsiteX23" fmla="*/ 1884045 w 1917700"/>
              <a:gd name="connsiteY23" fmla="*/ 1548516 h 2545715"/>
              <a:gd name="connsiteX24" fmla="*/ 1858645 w 1917700"/>
              <a:gd name="connsiteY24" fmla="*/ 1642520 h 2545715"/>
              <a:gd name="connsiteX25" fmla="*/ 1824990 w 1917700"/>
              <a:gd name="connsiteY25" fmla="*/ 1734618 h 2545715"/>
              <a:gd name="connsiteX26" fmla="*/ 1784350 w 1917700"/>
              <a:gd name="connsiteY26" fmla="*/ 1824175 h 2545715"/>
              <a:gd name="connsiteX27" fmla="*/ 1736725 w 1917700"/>
              <a:gd name="connsiteY27" fmla="*/ 1911192 h 2545715"/>
              <a:gd name="connsiteX28" fmla="*/ 1681480 w 1917700"/>
              <a:gd name="connsiteY28" fmla="*/ 1995033 h 2545715"/>
              <a:gd name="connsiteX29" fmla="*/ 1618615 w 1917700"/>
              <a:gd name="connsiteY29" fmla="*/ 2075063 h 2545715"/>
              <a:gd name="connsiteX30" fmla="*/ 1522730 w 1917700"/>
              <a:gd name="connsiteY30" fmla="*/ 2176688 h 2545715"/>
              <a:gd name="connsiteX31" fmla="*/ 1447165 w 1917700"/>
              <a:gd name="connsiteY31" fmla="*/ 2247191 h 2545715"/>
              <a:gd name="connsiteX32" fmla="*/ 1366520 w 1917700"/>
              <a:gd name="connsiteY32" fmla="*/ 2309436 h 2545715"/>
              <a:gd name="connsiteX33" fmla="*/ 1282700 w 1917700"/>
              <a:gd name="connsiteY33" fmla="*/ 2364695 h 2545715"/>
              <a:gd name="connsiteX34" fmla="*/ 1195705 w 1917700"/>
              <a:gd name="connsiteY34" fmla="*/ 2412967 h 2545715"/>
              <a:gd name="connsiteX35" fmla="*/ 1106170 w 1917700"/>
              <a:gd name="connsiteY35" fmla="*/ 2453617 h 2545715"/>
              <a:gd name="connsiteX36" fmla="*/ 1014095 w 1917700"/>
              <a:gd name="connsiteY36" fmla="*/ 2486645 h 2545715"/>
              <a:gd name="connsiteX37" fmla="*/ 920115 w 1917700"/>
              <a:gd name="connsiteY37" fmla="*/ 2512687 h 2545715"/>
              <a:gd name="connsiteX38" fmla="*/ 824865 w 1917700"/>
              <a:gd name="connsiteY38" fmla="*/ 2531106 h 2545715"/>
              <a:gd name="connsiteX39" fmla="*/ 728345 w 1917700"/>
              <a:gd name="connsiteY39" fmla="*/ 2541904 h 2545715"/>
              <a:gd name="connsiteX40" fmla="*/ 631825 w 1917700"/>
              <a:gd name="connsiteY40" fmla="*/ 2545715 h 2545715"/>
              <a:gd name="connsiteX41" fmla="*/ 535305 w 1917700"/>
              <a:gd name="connsiteY41" fmla="*/ 2541904 h 2545715"/>
              <a:gd name="connsiteX42" fmla="*/ 439420 w 1917700"/>
              <a:gd name="connsiteY42" fmla="*/ 2531106 h 2545715"/>
              <a:gd name="connsiteX43" fmla="*/ 343535 w 1917700"/>
              <a:gd name="connsiteY43" fmla="*/ 2512687 h 2545715"/>
              <a:gd name="connsiteX44" fmla="*/ 250190 w 1917700"/>
              <a:gd name="connsiteY44" fmla="*/ 2486645 h 2545715"/>
              <a:gd name="connsiteX45" fmla="*/ 158115 w 1917700"/>
              <a:gd name="connsiteY45" fmla="*/ 2453617 h 2545715"/>
              <a:gd name="connsiteX46" fmla="*/ 67945 w 1917700"/>
              <a:gd name="connsiteY46" fmla="*/ 2412967 h 2545715"/>
              <a:gd name="connsiteX47" fmla="*/ 0 w 1917700"/>
              <a:gd name="connsiteY47" fmla="*/ 2375493 h 2545715"/>
              <a:gd name="connsiteX48" fmla="*/ 0 w 1917700"/>
              <a:gd name="connsiteY48" fmla="*/ 184831 h 2545715"/>
              <a:gd name="connsiteX49" fmla="*/ 6350 w 1917700"/>
              <a:gd name="connsiteY49" fmla="*/ 180385 h 2545715"/>
              <a:gd name="connsiteX50" fmla="*/ 93345 w 1917700"/>
              <a:gd name="connsiteY50" fmla="*/ 132748 h 2545715"/>
              <a:gd name="connsiteX51" fmla="*/ 183515 w 1917700"/>
              <a:gd name="connsiteY51" fmla="*/ 92098 h 2545715"/>
              <a:gd name="connsiteX52" fmla="*/ 275590 w 1917700"/>
              <a:gd name="connsiteY52" fmla="*/ 59070 h 2545715"/>
              <a:gd name="connsiteX53" fmla="*/ 369570 w 1917700"/>
              <a:gd name="connsiteY53" fmla="*/ 33028 h 2545715"/>
              <a:gd name="connsiteX54" fmla="*/ 464820 w 1917700"/>
              <a:gd name="connsiteY54" fmla="*/ 14609 h 2545715"/>
              <a:gd name="connsiteX55" fmla="*/ 560705 w 1917700"/>
              <a:gd name="connsiteY55" fmla="*/ 3176 h 254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917700" h="2545715">
                <a:moveTo>
                  <a:pt x="657225" y="0"/>
                </a:moveTo>
                <a:lnTo>
                  <a:pt x="754380" y="3176"/>
                </a:lnTo>
                <a:lnTo>
                  <a:pt x="850265" y="14609"/>
                </a:lnTo>
                <a:lnTo>
                  <a:pt x="945515" y="33028"/>
                </a:lnTo>
                <a:lnTo>
                  <a:pt x="1039495" y="59070"/>
                </a:lnTo>
                <a:lnTo>
                  <a:pt x="1131570" y="92098"/>
                </a:lnTo>
                <a:lnTo>
                  <a:pt x="1221105" y="132748"/>
                </a:lnTo>
                <a:lnTo>
                  <a:pt x="1308735" y="180385"/>
                </a:lnTo>
                <a:lnTo>
                  <a:pt x="1392555" y="236279"/>
                </a:lnTo>
                <a:lnTo>
                  <a:pt x="1472565" y="298525"/>
                </a:lnTo>
                <a:lnTo>
                  <a:pt x="1548130" y="369027"/>
                </a:lnTo>
                <a:lnTo>
                  <a:pt x="1618615" y="445246"/>
                </a:lnTo>
                <a:lnTo>
                  <a:pt x="1681480" y="525276"/>
                </a:lnTo>
                <a:lnTo>
                  <a:pt x="1736725" y="609117"/>
                </a:lnTo>
                <a:lnTo>
                  <a:pt x="1784350" y="696134"/>
                </a:lnTo>
                <a:lnTo>
                  <a:pt x="1824990" y="785691"/>
                </a:lnTo>
                <a:lnTo>
                  <a:pt x="1858645" y="877789"/>
                </a:lnTo>
                <a:lnTo>
                  <a:pt x="1884045" y="971792"/>
                </a:lnTo>
                <a:lnTo>
                  <a:pt x="1902460" y="1067066"/>
                </a:lnTo>
                <a:lnTo>
                  <a:pt x="1913890" y="1163610"/>
                </a:lnTo>
                <a:lnTo>
                  <a:pt x="1917700" y="1260154"/>
                </a:lnTo>
                <a:lnTo>
                  <a:pt x="1913890" y="1356699"/>
                </a:lnTo>
                <a:lnTo>
                  <a:pt x="1902460" y="1453243"/>
                </a:lnTo>
                <a:lnTo>
                  <a:pt x="1884045" y="1548516"/>
                </a:lnTo>
                <a:lnTo>
                  <a:pt x="1858645" y="1642520"/>
                </a:lnTo>
                <a:lnTo>
                  <a:pt x="1824990" y="1734618"/>
                </a:lnTo>
                <a:lnTo>
                  <a:pt x="1784350" y="1824175"/>
                </a:lnTo>
                <a:lnTo>
                  <a:pt x="1736725" y="1911192"/>
                </a:lnTo>
                <a:lnTo>
                  <a:pt x="1681480" y="1995033"/>
                </a:lnTo>
                <a:lnTo>
                  <a:pt x="1618615" y="2075063"/>
                </a:lnTo>
                <a:lnTo>
                  <a:pt x="1522730" y="2176688"/>
                </a:lnTo>
                <a:lnTo>
                  <a:pt x="1447165" y="2247191"/>
                </a:lnTo>
                <a:lnTo>
                  <a:pt x="1366520" y="2309436"/>
                </a:lnTo>
                <a:lnTo>
                  <a:pt x="1282700" y="2364695"/>
                </a:lnTo>
                <a:lnTo>
                  <a:pt x="1195705" y="2412967"/>
                </a:lnTo>
                <a:lnTo>
                  <a:pt x="1106170" y="2453617"/>
                </a:lnTo>
                <a:lnTo>
                  <a:pt x="1014095" y="2486645"/>
                </a:lnTo>
                <a:lnTo>
                  <a:pt x="920115" y="2512687"/>
                </a:lnTo>
                <a:lnTo>
                  <a:pt x="824865" y="2531106"/>
                </a:lnTo>
                <a:lnTo>
                  <a:pt x="728345" y="2541904"/>
                </a:lnTo>
                <a:lnTo>
                  <a:pt x="631825" y="2545715"/>
                </a:lnTo>
                <a:lnTo>
                  <a:pt x="535305" y="2541904"/>
                </a:lnTo>
                <a:lnTo>
                  <a:pt x="439420" y="2531106"/>
                </a:lnTo>
                <a:lnTo>
                  <a:pt x="343535" y="2512687"/>
                </a:lnTo>
                <a:lnTo>
                  <a:pt x="250190" y="2486645"/>
                </a:lnTo>
                <a:lnTo>
                  <a:pt x="158115" y="2453617"/>
                </a:lnTo>
                <a:lnTo>
                  <a:pt x="67945" y="2412967"/>
                </a:lnTo>
                <a:lnTo>
                  <a:pt x="0" y="2375493"/>
                </a:lnTo>
                <a:lnTo>
                  <a:pt x="0" y="184831"/>
                </a:lnTo>
                <a:lnTo>
                  <a:pt x="6350" y="180385"/>
                </a:lnTo>
                <a:lnTo>
                  <a:pt x="93345" y="132748"/>
                </a:lnTo>
                <a:lnTo>
                  <a:pt x="183515" y="92098"/>
                </a:lnTo>
                <a:lnTo>
                  <a:pt x="275590" y="59070"/>
                </a:lnTo>
                <a:lnTo>
                  <a:pt x="369570" y="33028"/>
                </a:lnTo>
                <a:lnTo>
                  <a:pt x="464820" y="14609"/>
                </a:lnTo>
                <a:lnTo>
                  <a:pt x="560705" y="3176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481DCE90-5512-45DB-AC3A-2CC5F80759CB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10088562" y="3836566"/>
            <a:ext cx="2103438" cy="2544762"/>
          </a:xfrm>
          <a:custGeom>
            <a:avLst/>
            <a:gdLst>
              <a:gd name="connsiteX0" fmla="*/ 1285046 w 2103438"/>
              <a:gd name="connsiteY0" fmla="*/ 0 h 2544762"/>
              <a:gd name="connsiteX1" fmla="*/ 1381552 w 2103438"/>
              <a:gd name="connsiteY1" fmla="*/ 3809 h 2544762"/>
              <a:gd name="connsiteX2" fmla="*/ 1478057 w 2103438"/>
              <a:gd name="connsiteY2" fmla="*/ 15234 h 2544762"/>
              <a:gd name="connsiteX3" fmla="*/ 1573293 w 2103438"/>
              <a:gd name="connsiteY3" fmla="*/ 33643 h 2544762"/>
              <a:gd name="connsiteX4" fmla="*/ 1667259 w 2103438"/>
              <a:gd name="connsiteY4" fmla="*/ 59033 h 2544762"/>
              <a:gd name="connsiteX5" fmla="*/ 1759320 w 2103438"/>
              <a:gd name="connsiteY5" fmla="*/ 92675 h 2544762"/>
              <a:gd name="connsiteX6" fmla="*/ 1848841 w 2103438"/>
              <a:gd name="connsiteY6" fmla="*/ 133300 h 2544762"/>
              <a:gd name="connsiteX7" fmla="*/ 1935823 w 2103438"/>
              <a:gd name="connsiteY7" fmla="*/ 180907 h 2544762"/>
              <a:gd name="connsiteX8" fmla="*/ 2019631 w 2103438"/>
              <a:gd name="connsiteY8" fmla="*/ 236132 h 2544762"/>
              <a:gd name="connsiteX9" fmla="*/ 2100263 w 2103438"/>
              <a:gd name="connsiteY9" fmla="*/ 298973 h 2544762"/>
              <a:gd name="connsiteX10" fmla="*/ 2103438 w 2103438"/>
              <a:gd name="connsiteY10" fmla="*/ 302147 h 2544762"/>
              <a:gd name="connsiteX11" fmla="*/ 2103438 w 2103438"/>
              <a:gd name="connsiteY11" fmla="*/ 2219129 h 2544762"/>
              <a:gd name="connsiteX12" fmla="*/ 2074232 w 2103438"/>
              <a:gd name="connsiteY12" fmla="*/ 2245789 h 2544762"/>
              <a:gd name="connsiteX13" fmla="*/ 1994235 w 2103438"/>
              <a:gd name="connsiteY13" fmla="*/ 2308631 h 2544762"/>
              <a:gd name="connsiteX14" fmla="*/ 1910427 w 2103438"/>
              <a:gd name="connsiteY14" fmla="*/ 2363855 h 2544762"/>
              <a:gd name="connsiteX15" fmla="*/ 1823445 w 2103438"/>
              <a:gd name="connsiteY15" fmla="*/ 2412097 h 2544762"/>
              <a:gd name="connsiteX16" fmla="*/ 1733924 w 2103438"/>
              <a:gd name="connsiteY16" fmla="*/ 2452722 h 2544762"/>
              <a:gd name="connsiteX17" fmla="*/ 1641863 w 2103438"/>
              <a:gd name="connsiteY17" fmla="*/ 2485729 h 2544762"/>
              <a:gd name="connsiteX18" fmla="*/ 1547897 w 2103438"/>
              <a:gd name="connsiteY18" fmla="*/ 2511754 h 2544762"/>
              <a:gd name="connsiteX19" fmla="*/ 1452661 w 2103438"/>
              <a:gd name="connsiteY19" fmla="*/ 2530163 h 2544762"/>
              <a:gd name="connsiteX20" fmla="*/ 1356156 w 2103438"/>
              <a:gd name="connsiteY20" fmla="*/ 2540954 h 2544762"/>
              <a:gd name="connsiteX21" fmla="*/ 1259650 w 2103438"/>
              <a:gd name="connsiteY21" fmla="*/ 2544762 h 2544762"/>
              <a:gd name="connsiteX22" fmla="*/ 1163145 w 2103438"/>
              <a:gd name="connsiteY22" fmla="*/ 2540954 h 2544762"/>
              <a:gd name="connsiteX23" fmla="*/ 1066639 w 2103438"/>
              <a:gd name="connsiteY23" fmla="*/ 2530163 h 2544762"/>
              <a:gd name="connsiteX24" fmla="*/ 971404 w 2103438"/>
              <a:gd name="connsiteY24" fmla="*/ 2511754 h 2544762"/>
              <a:gd name="connsiteX25" fmla="*/ 877438 w 2103438"/>
              <a:gd name="connsiteY25" fmla="*/ 2485729 h 2544762"/>
              <a:gd name="connsiteX26" fmla="*/ 785377 w 2103438"/>
              <a:gd name="connsiteY26" fmla="*/ 2452722 h 2544762"/>
              <a:gd name="connsiteX27" fmla="*/ 695855 w 2103438"/>
              <a:gd name="connsiteY27" fmla="*/ 2412097 h 2544762"/>
              <a:gd name="connsiteX28" fmla="*/ 608873 w 2103438"/>
              <a:gd name="connsiteY28" fmla="*/ 2363855 h 2544762"/>
              <a:gd name="connsiteX29" fmla="*/ 525066 w 2103438"/>
              <a:gd name="connsiteY29" fmla="*/ 2308631 h 2544762"/>
              <a:gd name="connsiteX30" fmla="*/ 445068 w 2103438"/>
              <a:gd name="connsiteY30" fmla="*/ 2245789 h 2544762"/>
              <a:gd name="connsiteX31" fmla="*/ 368880 w 2103438"/>
              <a:gd name="connsiteY31" fmla="*/ 2175965 h 2544762"/>
              <a:gd name="connsiteX32" fmla="*/ 299040 w 2103438"/>
              <a:gd name="connsiteY32" fmla="*/ 2099794 h 2544762"/>
              <a:gd name="connsiteX33" fmla="*/ 236185 w 2103438"/>
              <a:gd name="connsiteY33" fmla="*/ 2019814 h 2544762"/>
              <a:gd name="connsiteX34" fmla="*/ 180948 w 2103438"/>
              <a:gd name="connsiteY34" fmla="*/ 1936025 h 2544762"/>
              <a:gd name="connsiteX35" fmla="*/ 132695 w 2103438"/>
              <a:gd name="connsiteY35" fmla="*/ 1849063 h 2544762"/>
              <a:gd name="connsiteX36" fmla="*/ 92061 w 2103438"/>
              <a:gd name="connsiteY36" fmla="*/ 1758926 h 2544762"/>
              <a:gd name="connsiteX37" fmla="*/ 59046 w 2103438"/>
              <a:gd name="connsiteY37" fmla="*/ 1666886 h 2544762"/>
              <a:gd name="connsiteX38" fmla="*/ 33015 w 2103438"/>
              <a:gd name="connsiteY38" fmla="*/ 1573576 h 2544762"/>
              <a:gd name="connsiteX39" fmla="*/ 14603 w 2103438"/>
              <a:gd name="connsiteY39" fmla="*/ 1477727 h 2544762"/>
              <a:gd name="connsiteX40" fmla="*/ 3810 w 2103438"/>
              <a:gd name="connsiteY40" fmla="*/ 1381878 h 2544762"/>
              <a:gd name="connsiteX41" fmla="*/ 0 w 2103438"/>
              <a:gd name="connsiteY41" fmla="*/ 1285394 h 2544762"/>
              <a:gd name="connsiteX42" fmla="*/ 3810 w 2103438"/>
              <a:gd name="connsiteY42" fmla="*/ 1188910 h 2544762"/>
              <a:gd name="connsiteX43" fmla="*/ 14603 w 2103438"/>
              <a:gd name="connsiteY43" fmla="*/ 1092426 h 2544762"/>
              <a:gd name="connsiteX44" fmla="*/ 33015 w 2103438"/>
              <a:gd name="connsiteY44" fmla="*/ 997212 h 2544762"/>
              <a:gd name="connsiteX45" fmla="*/ 59046 w 2103438"/>
              <a:gd name="connsiteY45" fmla="*/ 903267 h 2544762"/>
              <a:gd name="connsiteX46" fmla="*/ 92061 w 2103438"/>
              <a:gd name="connsiteY46" fmla="*/ 811226 h 2544762"/>
              <a:gd name="connsiteX47" fmla="*/ 132695 w 2103438"/>
              <a:gd name="connsiteY47" fmla="*/ 721725 h 2544762"/>
              <a:gd name="connsiteX48" fmla="*/ 180948 w 2103438"/>
              <a:gd name="connsiteY48" fmla="*/ 634762 h 2544762"/>
              <a:gd name="connsiteX49" fmla="*/ 236185 w 2103438"/>
              <a:gd name="connsiteY49" fmla="*/ 550974 h 2544762"/>
              <a:gd name="connsiteX50" fmla="*/ 299040 w 2103438"/>
              <a:gd name="connsiteY50" fmla="*/ 470359 h 2544762"/>
              <a:gd name="connsiteX51" fmla="*/ 394276 w 2103438"/>
              <a:gd name="connsiteY51" fmla="*/ 369432 h 2544762"/>
              <a:gd name="connsiteX52" fmla="*/ 470464 w 2103438"/>
              <a:gd name="connsiteY52" fmla="*/ 298973 h 2544762"/>
              <a:gd name="connsiteX53" fmla="*/ 550462 w 2103438"/>
              <a:gd name="connsiteY53" fmla="*/ 236132 h 2544762"/>
              <a:gd name="connsiteX54" fmla="*/ 634270 w 2103438"/>
              <a:gd name="connsiteY54" fmla="*/ 180907 h 2544762"/>
              <a:gd name="connsiteX55" fmla="*/ 721252 w 2103438"/>
              <a:gd name="connsiteY55" fmla="*/ 133300 h 2544762"/>
              <a:gd name="connsiteX56" fmla="*/ 810773 w 2103438"/>
              <a:gd name="connsiteY56" fmla="*/ 92675 h 2544762"/>
              <a:gd name="connsiteX57" fmla="*/ 902834 w 2103438"/>
              <a:gd name="connsiteY57" fmla="*/ 59033 h 2544762"/>
              <a:gd name="connsiteX58" fmla="*/ 996800 w 2103438"/>
              <a:gd name="connsiteY58" fmla="*/ 33643 h 2544762"/>
              <a:gd name="connsiteX59" fmla="*/ 1092036 w 2103438"/>
              <a:gd name="connsiteY59" fmla="*/ 15234 h 2544762"/>
              <a:gd name="connsiteX60" fmla="*/ 1188541 w 2103438"/>
              <a:gd name="connsiteY60" fmla="*/ 3809 h 254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03438" h="2544762">
                <a:moveTo>
                  <a:pt x="1285046" y="0"/>
                </a:moveTo>
                <a:lnTo>
                  <a:pt x="1381552" y="3809"/>
                </a:lnTo>
                <a:lnTo>
                  <a:pt x="1478057" y="15234"/>
                </a:lnTo>
                <a:lnTo>
                  <a:pt x="1573293" y="33643"/>
                </a:lnTo>
                <a:lnTo>
                  <a:pt x="1667259" y="59033"/>
                </a:lnTo>
                <a:lnTo>
                  <a:pt x="1759320" y="92675"/>
                </a:lnTo>
                <a:lnTo>
                  <a:pt x="1848841" y="133300"/>
                </a:lnTo>
                <a:lnTo>
                  <a:pt x="1935823" y="180907"/>
                </a:lnTo>
                <a:lnTo>
                  <a:pt x="2019631" y="236132"/>
                </a:lnTo>
                <a:lnTo>
                  <a:pt x="2100263" y="298973"/>
                </a:lnTo>
                <a:lnTo>
                  <a:pt x="2103438" y="302147"/>
                </a:lnTo>
                <a:lnTo>
                  <a:pt x="2103438" y="2219129"/>
                </a:lnTo>
                <a:lnTo>
                  <a:pt x="2074232" y="2245789"/>
                </a:lnTo>
                <a:lnTo>
                  <a:pt x="1994235" y="2308631"/>
                </a:lnTo>
                <a:lnTo>
                  <a:pt x="1910427" y="2363855"/>
                </a:lnTo>
                <a:lnTo>
                  <a:pt x="1823445" y="2412097"/>
                </a:lnTo>
                <a:lnTo>
                  <a:pt x="1733924" y="2452722"/>
                </a:lnTo>
                <a:lnTo>
                  <a:pt x="1641863" y="2485729"/>
                </a:lnTo>
                <a:lnTo>
                  <a:pt x="1547897" y="2511754"/>
                </a:lnTo>
                <a:lnTo>
                  <a:pt x="1452661" y="2530163"/>
                </a:lnTo>
                <a:lnTo>
                  <a:pt x="1356156" y="2540954"/>
                </a:lnTo>
                <a:lnTo>
                  <a:pt x="1259650" y="2544762"/>
                </a:lnTo>
                <a:lnTo>
                  <a:pt x="1163145" y="2540954"/>
                </a:lnTo>
                <a:lnTo>
                  <a:pt x="1066639" y="2530163"/>
                </a:lnTo>
                <a:lnTo>
                  <a:pt x="971404" y="2511754"/>
                </a:lnTo>
                <a:lnTo>
                  <a:pt x="877438" y="2485729"/>
                </a:lnTo>
                <a:lnTo>
                  <a:pt x="785377" y="2452722"/>
                </a:lnTo>
                <a:lnTo>
                  <a:pt x="695855" y="2412097"/>
                </a:lnTo>
                <a:lnTo>
                  <a:pt x="608873" y="2363855"/>
                </a:lnTo>
                <a:lnTo>
                  <a:pt x="525066" y="2308631"/>
                </a:lnTo>
                <a:lnTo>
                  <a:pt x="445068" y="2245789"/>
                </a:lnTo>
                <a:lnTo>
                  <a:pt x="368880" y="2175965"/>
                </a:lnTo>
                <a:lnTo>
                  <a:pt x="299040" y="2099794"/>
                </a:lnTo>
                <a:lnTo>
                  <a:pt x="236185" y="2019814"/>
                </a:lnTo>
                <a:lnTo>
                  <a:pt x="180948" y="1936025"/>
                </a:lnTo>
                <a:lnTo>
                  <a:pt x="132695" y="1849063"/>
                </a:lnTo>
                <a:lnTo>
                  <a:pt x="92061" y="1758926"/>
                </a:lnTo>
                <a:lnTo>
                  <a:pt x="59046" y="1666886"/>
                </a:lnTo>
                <a:lnTo>
                  <a:pt x="33015" y="1573576"/>
                </a:lnTo>
                <a:lnTo>
                  <a:pt x="14603" y="1477727"/>
                </a:lnTo>
                <a:lnTo>
                  <a:pt x="3810" y="1381878"/>
                </a:lnTo>
                <a:lnTo>
                  <a:pt x="0" y="1285394"/>
                </a:lnTo>
                <a:lnTo>
                  <a:pt x="3810" y="1188910"/>
                </a:lnTo>
                <a:lnTo>
                  <a:pt x="14603" y="1092426"/>
                </a:lnTo>
                <a:lnTo>
                  <a:pt x="33015" y="997212"/>
                </a:lnTo>
                <a:lnTo>
                  <a:pt x="59046" y="903267"/>
                </a:lnTo>
                <a:lnTo>
                  <a:pt x="92061" y="811226"/>
                </a:lnTo>
                <a:lnTo>
                  <a:pt x="132695" y="721725"/>
                </a:lnTo>
                <a:lnTo>
                  <a:pt x="180948" y="634762"/>
                </a:lnTo>
                <a:lnTo>
                  <a:pt x="236185" y="550974"/>
                </a:lnTo>
                <a:lnTo>
                  <a:pt x="299040" y="470359"/>
                </a:lnTo>
                <a:lnTo>
                  <a:pt x="394276" y="369432"/>
                </a:lnTo>
                <a:lnTo>
                  <a:pt x="470464" y="298973"/>
                </a:lnTo>
                <a:lnTo>
                  <a:pt x="550462" y="236132"/>
                </a:lnTo>
                <a:lnTo>
                  <a:pt x="634270" y="180907"/>
                </a:lnTo>
                <a:lnTo>
                  <a:pt x="721252" y="133300"/>
                </a:lnTo>
                <a:lnTo>
                  <a:pt x="810773" y="92675"/>
                </a:lnTo>
                <a:lnTo>
                  <a:pt x="902834" y="59033"/>
                </a:lnTo>
                <a:lnTo>
                  <a:pt x="996800" y="33643"/>
                </a:lnTo>
                <a:lnTo>
                  <a:pt x="1092036" y="15234"/>
                </a:lnTo>
                <a:lnTo>
                  <a:pt x="1188541" y="3809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9" name="Espace réservé pour une image  22">
            <a:extLst>
              <a:ext uri="{FF2B5EF4-FFF2-40B4-BE49-F238E27FC236}">
                <a16:creationId xmlns:a16="http://schemas.microsoft.com/office/drawing/2014/main" id="{D8E972BC-2443-413E-8155-2C81D1E6EE69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0" y="3803649"/>
            <a:ext cx="1917700" cy="2692400"/>
          </a:xfrm>
          <a:custGeom>
            <a:avLst/>
            <a:gdLst>
              <a:gd name="connsiteX0" fmla="*/ 657225 w 1917700"/>
              <a:gd name="connsiteY0" fmla="*/ 0 h 3054350"/>
              <a:gd name="connsiteX1" fmla="*/ 754380 w 1917700"/>
              <a:gd name="connsiteY1" fmla="*/ 3809 h 3054350"/>
              <a:gd name="connsiteX2" fmla="*/ 850265 w 1917700"/>
              <a:gd name="connsiteY2" fmla="*/ 15237 h 3054350"/>
              <a:gd name="connsiteX3" fmla="*/ 945515 w 1917700"/>
              <a:gd name="connsiteY3" fmla="*/ 33648 h 3054350"/>
              <a:gd name="connsiteX4" fmla="*/ 1039495 w 1917700"/>
              <a:gd name="connsiteY4" fmla="*/ 59043 h 3054350"/>
              <a:gd name="connsiteX5" fmla="*/ 1131570 w 1917700"/>
              <a:gd name="connsiteY5" fmla="*/ 92691 h 3054350"/>
              <a:gd name="connsiteX6" fmla="*/ 1221105 w 1917700"/>
              <a:gd name="connsiteY6" fmla="*/ 133322 h 3054350"/>
              <a:gd name="connsiteX7" fmla="*/ 1308100 w 1917700"/>
              <a:gd name="connsiteY7" fmla="*/ 180937 h 3054350"/>
              <a:gd name="connsiteX8" fmla="*/ 1391920 w 1917700"/>
              <a:gd name="connsiteY8" fmla="*/ 236171 h 3054350"/>
              <a:gd name="connsiteX9" fmla="*/ 1472565 w 1917700"/>
              <a:gd name="connsiteY9" fmla="*/ 299023 h 3054350"/>
              <a:gd name="connsiteX10" fmla="*/ 1548130 w 1917700"/>
              <a:gd name="connsiteY10" fmla="*/ 369493 h 3054350"/>
              <a:gd name="connsiteX11" fmla="*/ 1618615 w 1917700"/>
              <a:gd name="connsiteY11" fmla="*/ 445043 h 3054350"/>
              <a:gd name="connsiteX12" fmla="*/ 1681480 w 1917700"/>
              <a:gd name="connsiteY12" fmla="*/ 525036 h 3054350"/>
              <a:gd name="connsiteX13" fmla="*/ 1736725 w 1917700"/>
              <a:gd name="connsiteY13" fmla="*/ 608839 h 3054350"/>
              <a:gd name="connsiteX14" fmla="*/ 1784350 w 1917700"/>
              <a:gd name="connsiteY14" fmla="*/ 696450 h 3054350"/>
              <a:gd name="connsiteX15" fmla="*/ 1824990 w 1917700"/>
              <a:gd name="connsiteY15" fmla="*/ 785967 h 3054350"/>
              <a:gd name="connsiteX16" fmla="*/ 1858645 w 1917700"/>
              <a:gd name="connsiteY16" fmla="*/ 878023 h 3054350"/>
              <a:gd name="connsiteX17" fmla="*/ 1884045 w 1917700"/>
              <a:gd name="connsiteY17" fmla="*/ 971983 h 3054350"/>
              <a:gd name="connsiteX18" fmla="*/ 1902460 w 1917700"/>
              <a:gd name="connsiteY18" fmla="*/ 1067213 h 3054350"/>
              <a:gd name="connsiteX19" fmla="*/ 1913890 w 1917700"/>
              <a:gd name="connsiteY19" fmla="*/ 1163078 h 3054350"/>
              <a:gd name="connsiteX20" fmla="*/ 1917700 w 1917700"/>
              <a:gd name="connsiteY20" fmla="*/ 1260213 h 3054350"/>
              <a:gd name="connsiteX21" fmla="*/ 1913890 w 1917700"/>
              <a:gd name="connsiteY21" fmla="*/ 1356713 h 3054350"/>
              <a:gd name="connsiteX22" fmla="*/ 1902460 w 1917700"/>
              <a:gd name="connsiteY22" fmla="*/ 1452578 h 3054350"/>
              <a:gd name="connsiteX23" fmla="*/ 1884045 w 1917700"/>
              <a:gd name="connsiteY23" fmla="*/ 1547808 h 3054350"/>
              <a:gd name="connsiteX24" fmla="*/ 1858645 w 1917700"/>
              <a:gd name="connsiteY24" fmla="*/ 1641769 h 3054350"/>
              <a:gd name="connsiteX25" fmla="*/ 1824990 w 1917700"/>
              <a:gd name="connsiteY25" fmla="*/ 1733825 h 3054350"/>
              <a:gd name="connsiteX26" fmla="*/ 1784350 w 1917700"/>
              <a:gd name="connsiteY26" fmla="*/ 1823976 h 3054350"/>
              <a:gd name="connsiteX27" fmla="*/ 1736725 w 1917700"/>
              <a:gd name="connsiteY27" fmla="*/ 1910953 h 3054350"/>
              <a:gd name="connsiteX28" fmla="*/ 1681480 w 1917700"/>
              <a:gd name="connsiteY28" fmla="*/ 1994755 h 3054350"/>
              <a:gd name="connsiteX29" fmla="*/ 1618615 w 1917700"/>
              <a:gd name="connsiteY29" fmla="*/ 2074749 h 3054350"/>
              <a:gd name="connsiteX30" fmla="*/ 1548130 w 1917700"/>
              <a:gd name="connsiteY30" fmla="*/ 2150933 h 3054350"/>
              <a:gd name="connsiteX31" fmla="*/ 644525 w 1917700"/>
              <a:gd name="connsiteY31" fmla="*/ 3054350 h 3054350"/>
              <a:gd name="connsiteX32" fmla="*/ 0 w 1917700"/>
              <a:gd name="connsiteY32" fmla="*/ 3054350 h 3054350"/>
              <a:gd name="connsiteX33" fmla="*/ 0 w 1917700"/>
              <a:gd name="connsiteY33" fmla="*/ 185382 h 3054350"/>
              <a:gd name="connsiteX34" fmla="*/ 6350 w 1917700"/>
              <a:gd name="connsiteY34" fmla="*/ 180937 h 3054350"/>
              <a:gd name="connsiteX35" fmla="*/ 93345 w 1917700"/>
              <a:gd name="connsiteY35" fmla="*/ 133322 h 3054350"/>
              <a:gd name="connsiteX36" fmla="*/ 183515 w 1917700"/>
              <a:gd name="connsiteY36" fmla="*/ 92691 h 3054350"/>
              <a:gd name="connsiteX37" fmla="*/ 275590 w 1917700"/>
              <a:gd name="connsiteY37" fmla="*/ 59043 h 3054350"/>
              <a:gd name="connsiteX38" fmla="*/ 369570 w 1917700"/>
              <a:gd name="connsiteY38" fmla="*/ 33648 h 3054350"/>
              <a:gd name="connsiteX39" fmla="*/ 464820 w 1917700"/>
              <a:gd name="connsiteY39" fmla="*/ 15237 h 3054350"/>
              <a:gd name="connsiteX40" fmla="*/ 560705 w 1917700"/>
              <a:gd name="connsiteY40" fmla="*/ 3809 h 3054350"/>
              <a:gd name="connsiteX0" fmla="*/ 657225 w 1917700"/>
              <a:gd name="connsiteY0" fmla="*/ 0 h 3054350"/>
              <a:gd name="connsiteX1" fmla="*/ 754380 w 1917700"/>
              <a:gd name="connsiteY1" fmla="*/ 3809 h 3054350"/>
              <a:gd name="connsiteX2" fmla="*/ 850265 w 1917700"/>
              <a:gd name="connsiteY2" fmla="*/ 15237 h 3054350"/>
              <a:gd name="connsiteX3" fmla="*/ 945515 w 1917700"/>
              <a:gd name="connsiteY3" fmla="*/ 33648 h 3054350"/>
              <a:gd name="connsiteX4" fmla="*/ 1039495 w 1917700"/>
              <a:gd name="connsiteY4" fmla="*/ 59043 h 3054350"/>
              <a:gd name="connsiteX5" fmla="*/ 1131570 w 1917700"/>
              <a:gd name="connsiteY5" fmla="*/ 92691 h 3054350"/>
              <a:gd name="connsiteX6" fmla="*/ 1221105 w 1917700"/>
              <a:gd name="connsiteY6" fmla="*/ 133322 h 3054350"/>
              <a:gd name="connsiteX7" fmla="*/ 1308100 w 1917700"/>
              <a:gd name="connsiteY7" fmla="*/ 180937 h 3054350"/>
              <a:gd name="connsiteX8" fmla="*/ 1391920 w 1917700"/>
              <a:gd name="connsiteY8" fmla="*/ 236171 h 3054350"/>
              <a:gd name="connsiteX9" fmla="*/ 1472565 w 1917700"/>
              <a:gd name="connsiteY9" fmla="*/ 299023 h 3054350"/>
              <a:gd name="connsiteX10" fmla="*/ 1548130 w 1917700"/>
              <a:gd name="connsiteY10" fmla="*/ 369493 h 3054350"/>
              <a:gd name="connsiteX11" fmla="*/ 1618615 w 1917700"/>
              <a:gd name="connsiteY11" fmla="*/ 445043 h 3054350"/>
              <a:gd name="connsiteX12" fmla="*/ 1681480 w 1917700"/>
              <a:gd name="connsiteY12" fmla="*/ 525036 h 3054350"/>
              <a:gd name="connsiteX13" fmla="*/ 1736725 w 1917700"/>
              <a:gd name="connsiteY13" fmla="*/ 608839 h 3054350"/>
              <a:gd name="connsiteX14" fmla="*/ 1784350 w 1917700"/>
              <a:gd name="connsiteY14" fmla="*/ 696450 h 3054350"/>
              <a:gd name="connsiteX15" fmla="*/ 1824990 w 1917700"/>
              <a:gd name="connsiteY15" fmla="*/ 785967 h 3054350"/>
              <a:gd name="connsiteX16" fmla="*/ 1858645 w 1917700"/>
              <a:gd name="connsiteY16" fmla="*/ 878023 h 3054350"/>
              <a:gd name="connsiteX17" fmla="*/ 1884045 w 1917700"/>
              <a:gd name="connsiteY17" fmla="*/ 971983 h 3054350"/>
              <a:gd name="connsiteX18" fmla="*/ 1902460 w 1917700"/>
              <a:gd name="connsiteY18" fmla="*/ 1067213 h 3054350"/>
              <a:gd name="connsiteX19" fmla="*/ 1913890 w 1917700"/>
              <a:gd name="connsiteY19" fmla="*/ 1163078 h 3054350"/>
              <a:gd name="connsiteX20" fmla="*/ 1917700 w 1917700"/>
              <a:gd name="connsiteY20" fmla="*/ 1260213 h 3054350"/>
              <a:gd name="connsiteX21" fmla="*/ 1913890 w 1917700"/>
              <a:gd name="connsiteY21" fmla="*/ 1356713 h 3054350"/>
              <a:gd name="connsiteX22" fmla="*/ 1902460 w 1917700"/>
              <a:gd name="connsiteY22" fmla="*/ 1452578 h 3054350"/>
              <a:gd name="connsiteX23" fmla="*/ 1884045 w 1917700"/>
              <a:gd name="connsiteY23" fmla="*/ 1547808 h 3054350"/>
              <a:gd name="connsiteX24" fmla="*/ 1858645 w 1917700"/>
              <a:gd name="connsiteY24" fmla="*/ 1641769 h 3054350"/>
              <a:gd name="connsiteX25" fmla="*/ 1824990 w 1917700"/>
              <a:gd name="connsiteY25" fmla="*/ 1733825 h 3054350"/>
              <a:gd name="connsiteX26" fmla="*/ 1784350 w 1917700"/>
              <a:gd name="connsiteY26" fmla="*/ 1823976 h 3054350"/>
              <a:gd name="connsiteX27" fmla="*/ 1736725 w 1917700"/>
              <a:gd name="connsiteY27" fmla="*/ 1910953 h 3054350"/>
              <a:gd name="connsiteX28" fmla="*/ 1681480 w 1917700"/>
              <a:gd name="connsiteY28" fmla="*/ 1994755 h 3054350"/>
              <a:gd name="connsiteX29" fmla="*/ 1618615 w 1917700"/>
              <a:gd name="connsiteY29" fmla="*/ 2074749 h 3054350"/>
              <a:gd name="connsiteX30" fmla="*/ 1548130 w 1917700"/>
              <a:gd name="connsiteY30" fmla="*/ 2150933 h 3054350"/>
              <a:gd name="connsiteX31" fmla="*/ 1016000 w 1917700"/>
              <a:gd name="connsiteY31" fmla="*/ 2682875 h 3054350"/>
              <a:gd name="connsiteX32" fmla="*/ 0 w 1917700"/>
              <a:gd name="connsiteY32" fmla="*/ 3054350 h 3054350"/>
              <a:gd name="connsiteX33" fmla="*/ 0 w 1917700"/>
              <a:gd name="connsiteY33" fmla="*/ 185382 h 3054350"/>
              <a:gd name="connsiteX34" fmla="*/ 6350 w 1917700"/>
              <a:gd name="connsiteY34" fmla="*/ 180937 h 3054350"/>
              <a:gd name="connsiteX35" fmla="*/ 93345 w 1917700"/>
              <a:gd name="connsiteY35" fmla="*/ 133322 h 3054350"/>
              <a:gd name="connsiteX36" fmla="*/ 183515 w 1917700"/>
              <a:gd name="connsiteY36" fmla="*/ 92691 h 3054350"/>
              <a:gd name="connsiteX37" fmla="*/ 275590 w 1917700"/>
              <a:gd name="connsiteY37" fmla="*/ 59043 h 3054350"/>
              <a:gd name="connsiteX38" fmla="*/ 369570 w 1917700"/>
              <a:gd name="connsiteY38" fmla="*/ 33648 h 3054350"/>
              <a:gd name="connsiteX39" fmla="*/ 464820 w 1917700"/>
              <a:gd name="connsiteY39" fmla="*/ 15237 h 3054350"/>
              <a:gd name="connsiteX40" fmla="*/ 560705 w 1917700"/>
              <a:gd name="connsiteY40" fmla="*/ 3809 h 3054350"/>
              <a:gd name="connsiteX41" fmla="*/ 657225 w 1917700"/>
              <a:gd name="connsiteY41" fmla="*/ 0 h 3054350"/>
              <a:gd name="connsiteX0" fmla="*/ 657225 w 1917700"/>
              <a:gd name="connsiteY0" fmla="*/ 0 h 2701925"/>
              <a:gd name="connsiteX1" fmla="*/ 754380 w 1917700"/>
              <a:gd name="connsiteY1" fmla="*/ 3809 h 2701925"/>
              <a:gd name="connsiteX2" fmla="*/ 850265 w 1917700"/>
              <a:gd name="connsiteY2" fmla="*/ 15237 h 2701925"/>
              <a:gd name="connsiteX3" fmla="*/ 945515 w 1917700"/>
              <a:gd name="connsiteY3" fmla="*/ 33648 h 2701925"/>
              <a:gd name="connsiteX4" fmla="*/ 1039495 w 1917700"/>
              <a:gd name="connsiteY4" fmla="*/ 59043 h 2701925"/>
              <a:gd name="connsiteX5" fmla="*/ 1131570 w 1917700"/>
              <a:gd name="connsiteY5" fmla="*/ 92691 h 2701925"/>
              <a:gd name="connsiteX6" fmla="*/ 1221105 w 1917700"/>
              <a:gd name="connsiteY6" fmla="*/ 133322 h 2701925"/>
              <a:gd name="connsiteX7" fmla="*/ 1308100 w 1917700"/>
              <a:gd name="connsiteY7" fmla="*/ 180937 h 2701925"/>
              <a:gd name="connsiteX8" fmla="*/ 1391920 w 1917700"/>
              <a:gd name="connsiteY8" fmla="*/ 236171 h 2701925"/>
              <a:gd name="connsiteX9" fmla="*/ 1472565 w 1917700"/>
              <a:gd name="connsiteY9" fmla="*/ 299023 h 2701925"/>
              <a:gd name="connsiteX10" fmla="*/ 1548130 w 1917700"/>
              <a:gd name="connsiteY10" fmla="*/ 369493 h 2701925"/>
              <a:gd name="connsiteX11" fmla="*/ 1618615 w 1917700"/>
              <a:gd name="connsiteY11" fmla="*/ 445043 h 2701925"/>
              <a:gd name="connsiteX12" fmla="*/ 1681480 w 1917700"/>
              <a:gd name="connsiteY12" fmla="*/ 525036 h 2701925"/>
              <a:gd name="connsiteX13" fmla="*/ 1736725 w 1917700"/>
              <a:gd name="connsiteY13" fmla="*/ 608839 h 2701925"/>
              <a:gd name="connsiteX14" fmla="*/ 1784350 w 1917700"/>
              <a:gd name="connsiteY14" fmla="*/ 696450 h 2701925"/>
              <a:gd name="connsiteX15" fmla="*/ 1824990 w 1917700"/>
              <a:gd name="connsiteY15" fmla="*/ 785967 h 2701925"/>
              <a:gd name="connsiteX16" fmla="*/ 1858645 w 1917700"/>
              <a:gd name="connsiteY16" fmla="*/ 878023 h 2701925"/>
              <a:gd name="connsiteX17" fmla="*/ 1884045 w 1917700"/>
              <a:gd name="connsiteY17" fmla="*/ 971983 h 2701925"/>
              <a:gd name="connsiteX18" fmla="*/ 1902460 w 1917700"/>
              <a:gd name="connsiteY18" fmla="*/ 1067213 h 2701925"/>
              <a:gd name="connsiteX19" fmla="*/ 1913890 w 1917700"/>
              <a:gd name="connsiteY19" fmla="*/ 1163078 h 2701925"/>
              <a:gd name="connsiteX20" fmla="*/ 1917700 w 1917700"/>
              <a:gd name="connsiteY20" fmla="*/ 1260213 h 2701925"/>
              <a:gd name="connsiteX21" fmla="*/ 1913890 w 1917700"/>
              <a:gd name="connsiteY21" fmla="*/ 1356713 h 2701925"/>
              <a:gd name="connsiteX22" fmla="*/ 1902460 w 1917700"/>
              <a:gd name="connsiteY22" fmla="*/ 1452578 h 2701925"/>
              <a:gd name="connsiteX23" fmla="*/ 1884045 w 1917700"/>
              <a:gd name="connsiteY23" fmla="*/ 1547808 h 2701925"/>
              <a:gd name="connsiteX24" fmla="*/ 1858645 w 1917700"/>
              <a:gd name="connsiteY24" fmla="*/ 1641769 h 2701925"/>
              <a:gd name="connsiteX25" fmla="*/ 1824990 w 1917700"/>
              <a:gd name="connsiteY25" fmla="*/ 1733825 h 2701925"/>
              <a:gd name="connsiteX26" fmla="*/ 1784350 w 1917700"/>
              <a:gd name="connsiteY26" fmla="*/ 1823976 h 2701925"/>
              <a:gd name="connsiteX27" fmla="*/ 1736725 w 1917700"/>
              <a:gd name="connsiteY27" fmla="*/ 1910953 h 2701925"/>
              <a:gd name="connsiteX28" fmla="*/ 1681480 w 1917700"/>
              <a:gd name="connsiteY28" fmla="*/ 1994755 h 2701925"/>
              <a:gd name="connsiteX29" fmla="*/ 1618615 w 1917700"/>
              <a:gd name="connsiteY29" fmla="*/ 2074749 h 2701925"/>
              <a:gd name="connsiteX30" fmla="*/ 1548130 w 1917700"/>
              <a:gd name="connsiteY30" fmla="*/ 2150933 h 2701925"/>
              <a:gd name="connsiteX31" fmla="*/ 1016000 w 1917700"/>
              <a:gd name="connsiteY31" fmla="*/ 2682875 h 2701925"/>
              <a:gd name="connsiteX32" fmla="*/ 0 w 1917700"/>
              <a:gd name="connsiteY32" fmla="*/ 2701925 h 2701925"/>
              <a:gd name="connsiteX33" fmla="*/ 0 w 1917700"/>
              <a:gd name="connsiteY33" fmla="*/ 185382 h 2701925"/>
              <a:gd name="connsiteX34" fmla="*/ 6350 w 1917700"/>
              <a:gd name="connsiteY34" fmla="*/ 180937 h 2701925"/>
              <a:gd name="connsiteX35" fmla="*/ 93345 w 1917700"/>
              <a:gd name="connsiteY35" fmla="*/ 133322 h 2701925"/>
              <a:gd name="connsiteX36" fmla="*/ 183515 w 1917700"/>
              <a:gd name="connsiteY36" fmla="*/ 92691 h 2701925"/>
              <a:gd name="connsiteX37" fmla="*/ 275590 w 1917700"/>
              <a:gd name="connsiteY37" fmla="*/ 59043 h 2701925"/>
              <a:gd name="connsiteX38" fmla="*/ 369570 w 1917700"/>
              <a:gd name="connsiteY38" fmla="*/ 33648 h 2701925"/>
              <a:gd name="connsiteX39" fmla="*/ 464820 w 1917700"/>
              <a:gd name="connsiteY39" fmla="*/ 15237 h 2701925"/>
              <a:gd name="connsiteX40" fmla="*/ 560705 w 1917700"/>
              <a:gd name="connsiteY40" fmla="*/ 3809 h 2701925"/>
              <a:gd name="connsiteX41" fmla="*/ 657225 w 1917700"/>
              <a:gd name="connsiteY41" fmla="*/ 0 h 2701925"/>
              <a:gd name="connsiteX0" fmla="*/ 657225 w 1917700"/>
              <a:gd name="connsiteY0" fmla="*/ 0 h 2692400"/>
              <a:gd name="connsiteX1" fmla="*/ 754380 w 1917700"/>
              <a:gd name="connsiteY1" fmla="*/ 3809 h 2692400"/>
              <a:gd name="connsiteX2" fmla="*/ 850265 w 1917700"/>
              <a:gd name="connsiteY2" fmla="*/ 15237 h 2692400"/>
              <a:gd name="connsiteX3" fmla="*/ 945515 w 1917700"/>
              <a:gd name="connsiteY3" fmla="*/ 33648 h 2692400"/>
              <a:gd name="connsiteX4" fmla="*/ 1039495 w 1917700"/>
              <a:gd name="connsiteY4" fmla="*/ 59043 h 2692400"/>
              <a:gd name="connsiteX5" fmla="*/ 1131570 w 1917700"/>
              <a:gd name="connsiteY5" fmla="*/ 92691 h 2692400"/>
              <a:gd name="connsiteX6" fmla="*/ 1221105 w 1917700"/>
              <a:gd name="connsiteY6" fmla="*/ 133322 h 2692400"/>
              <a:gd name="connsiteX7" fmla="*/ 1308100 w 1917700"/>
              <a:gd name="connsiteY7" fmla="*/ 180937 h 2692400"/>
              <a:gd name="connsiteX8" fmla="*/ 1391920 w 1917700"/>
              <a:gd name="connsiteY8" fmla="*/ 236171 h 2692400"/>
              <a:gd name="connsiteX9" fmla="*/ 1472565 w 1917700"/>
              <a:gd name="connsiteY9" fmla="*/ 299023 h 2692400"/>
              <a:gd name="connsiteX10" fmla="*/ 1548130 w 1917700"/>
              <a:gd name="connsiteY10" fmla="*/ 369493 h 2692400"/>
              <a:gd name="connsiteX11" fmla="*/ 1618615 w 1917700"/>
              <a:gd name="connsiteY11" fmla="*/ 445043 h 2692400"/>
              <a:gd name="connsiteX12" fmla="*/ 1681480 w 1917700"/>
              <a:gd name="connsiteY12" fmla="*/ 525036 h 2692400"/>
              <a:gd name="connsiteX13" fmla="*/ 1736725 w 1917700"/>
              <a:gd name="connsiteY13" fmla="*/ 608839 h 2692400"/>
              <a:gd name="connsiteX14" fmla="*/ 1784350 w 1917700"/>
              <a:gd name="connsiteY14" fmla="*/ 696450 h 2692400"/>
              <a:gd name="connsiteX15" fmla="*/ 1824990 w 1917700"/>
              <a:gd name="connsiteY15" fmla="*/ 785967 h 2692400"/>
              <a:gd name="connsiteX16" fmla="*/ 1858645 w 1917700"/>
              <a:gd name="connsiteY16" fmla="*/ 878023 h 2692400"/>
              <a:gd name="connsiteX17" fmla="*/ 1884045 w 1917700"/>
              <a:gd name="connsiteY17" fmla="*/ 971983 h 2692400"/>
              <a:gd name="connsiteX18" fmla="*/ 1902460 w 1917700"/>
              <a:gd name="connsiteY18" fmla="*/ 1067213 h 2692400"/>
              <a:gd name="connsiteX19" fmla="*/ 1913890 w 1917700"/>
              <a:gd name="connsiteY19" fmla="*/ 1163078 h 2692400"/>
              <a:gd name="connsiteX20" fmla="*/ 1917700 w 1917700"/>
              <a:gd name="connsiteY20" fmla="*/ 1260213 h 2692400"/>
              <a:gd name="connsiteX21" fmla="*/ 1913890 w 1917700"/>
              <a:gd name="connsiteY21" fmla="*/ 1356713 h 2692400"/>
              <a:gd name="connsiteX22" fmla="*/ 1902460 w 1917700"/>
              <a:gd name="connsiteY22" fmla="*/ 1452578 h 2692400"/>
              <a:gd name="connsiteX23" fmla="*/ 1884045 w 1917700"/>
              <a:gd name="connsiteY23" fmla="*/ 1547808 h 2692400"/>
              <a:gd name="connsiteX24" fmla="*/ 1858645 w 1917700"/>
              <a:gd name="connsiteY24" fmla="*/ 1641769 h 2692400"/>
              <a:gd name="connsiteX25" fmla="*/ 1824990 w 1917700"/>
              <a:gd name="connsiteY25" fmla="*/ 1733825 h 2692400"/>
              <a:gd name="connsiteX26" fmla="*/ 1784350 w 1917700"/>
              <a:gd name="connsiteY26" fmla="*/ 1823976 h 2692400"/>
              <a:gd name="connsiteX27" fmla="*/ 1736725 w 1917700"/>
              <a:gd name="connsiteY27" fmla="*/ 1910953 h 2692400"/>
              <a:gd name="connsiteX28" fmla="*/ 1681480 w 1917700"/>
              <a:gd name="connsiteY28" fmla="*/ 1994755 h 2692400"/>
              <a:gd name="connsiteX29" fmla="*/ 1618615 w 1917700"/>
              <a:gd name="connsiteY29" fmla="*/ 2074749 h 2692400"/>
              <a:gd name="connsiteX30" fmla="*/ 1548130 w 1917700"/>
              <a:gd name="connsiteY30" fmla="*/ 2150933 h 2692400"/>
              <a:gd name="connsiteX31" fmla="*/ 1016000 w 1917700"/>
              <a:gd name="connsiteY31" fmla="*/ 2682875 h 2692400"/>
              <a:gd name="connsiteX32" fmla="*/ 0 w 1917700"/>
              <a:gd name="connsiteY32" fmla="*/ 2692400 h 2692400"/>
              <a:gd name="connsiteX33" fmla="*/ 0 w 1917700"/>
              <a:gd name="connsiteY33" fmla="*/ 185382 h 2692400"/>
              <a:gd name="connsiteX34" fmla="*/ 6350 w 1917700"/>
              <a:gd name="connsiteY34" fmla="*/ 180937 h 2692400"/>
              <a:gd name="connsiteX35" fmla="*/ 93345 w 1917700"/>
              <a:gd name="connsiteY35" fmla="*/ 133322 h 2692400"/>
              <a:gd name="connsiteX36" fmla="*/ 183515 w 1917700"/>
              <a:gd name="connsiteY36" fmla="*/ 92691 h 2692400"/>
              <a:gd name="connsiteX37" fmla="*/ 275590 w 1917700"/>
              <a:gd name="connsiteY37" fmla="*/ 59043 h 2692400"/>
              <a:gd name="connsiteX38" fmla="*/ 369570 w 1917700"/>
              <a:gd name="connsiteY38" fmla="*/ 33648 h 2692400"/>
              <a:gd name="connsiteX39" fmla="*/ 464820 w 1917700"/>
              <a:gd name="connsiteY39" fmla="*/ 15237 h 2692400"/>
              <a:gd name="connsiteX40" fmla="*/ 560705 w 1917700"/>
              <a:gd name="connsiteY40" fmla="*/ 3809 h 2692400"/>
              <a:gd name="connsiteX41" fmla="*/ 657225 w 1917700"/>
              <a:gd name="connsiteY41" fmla="*/ 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917700" h="2692400">
                <a:moveTo>
                  <a:pt x="657225" y="0"/>
                </a:moveTo>
                <a:lnTo>
                  <a:pt x="754380" y="3809"/>
                </a:lnTo>
                <a:lnTo>
                  <a:pt x="850265" y="15237"/>
                </a:lnTo>
                <a:lnTo>
                  <a:pt x="945515" y="33648"/>
                </a:lnTo>
                <a:lnTo>
                  <a:pt x="1039495" y="59043"/>
                </a:lnTo>
                <a:lnTo>
                  <a:pt x="1131570" y="92691"/>
                </a:lnTo>
                <a:lnTo>
                  <a:pt x="1221105" y="133322"/>
                </a:lnTo>
                <a:lnTo>
                  <a:pt x="1308100" y="180937"/>
                </a:lnTo>
                <a:lnTo>
                  <a:pt x="1391920" y="236171"/>
                </a:lnTo>
                <a:lnTo>
                  <a:pt x="1472565" y="299023"/>
                </a:lnTo>
                <a:lnTo>
                  <a:pt x="1548130" y="369493"/>
                </a:lnTo>
                <a:lnTo>
                  <a:pt x="1618615" y="445043"/>
                </a:lnTo>
                <a:lnTo>
                  <a:pt x="1681480" y="525036"/>
                </a:lnTo>
                <a:lnTo>
                  <a:pt x="1736725" y="608839"/>
                </a:lnTo>
                <a:lnTo>
                  <a:pt x="1784350" y="696450"/>
                </a:lnTo>
                <a:lnTo>
                  <a:pt x="1824990" y="785967"/>
                </a:lnTo>
                <a:lnTo>
                  <a:pt x="1858645" y="878023"/>
                </a:lnTo>
                <a:lnTo>
                  <a:pt x="1884045" y="971983"/>
                </a:lnTo>
                <a:lnTo>
                  <a:pt x="1902460" y="1067213"/>
                </a:lnTo>
                <a:lnTo>
                  <a:pt x="1913890" y="1163078"/>
                </a:lnTo>
                <a:lnTo>
                  <a:pt x="1917700" y="1260213"/>
                </a:lnTo>
                <a:lnTo>
                  <a:pt x="1913890" y="1356713"/>
                </a:lnTo>
                <a:lnTo>
                  <a:pt x="1902460" y="1452578"/>
                </a:lnTo>
                <a:lnTo>
                  <a:pt x="1884045" y="1547808"/>
                </a:lnTo>
                <a:lnTo>
                  <a:pt x="1858645" y="1641769"/>
                </a:lnTo>
                <a:lnTo>
                  <a:pt x="1824990" y="1733825"/>
                </a:lnTo>
                <a:lnTo>
                  <a:pt x="1784350" y="1823976"/>
                </a:lnTo>
                <a:lnTo>
                  <a:pt x="1736725" y="1910953"/>
                </a:lnTo>
                <a:lnTo>
                  <a:pt x="1681480" y="1994755"/>
                </a:lnTo>
                <a:lnTo>
                  <a:pt x="1618615" y="2074749"/>
                </a:lnTo>
                <a:lnTo>
                  <a:pt x="1548130" y="2150933"/>
                </a:lnTo>
                <a:lnTo>
                  <a:pt x="1016000" y="2682875"/>
                </a:lnTo>
                <a:lnTo>
                  <a:pt x="0" y="2692400"/>
                </a:lnTo>
                <a:lnTo>
                  <a:pt x="0" y="185382"/>
                </a:lnTo>
                <a:lnTo>
                  <a:pt x="6350" y="180937"/>
                </a:lnTo>
                <a:lnTo>
                  <a:pt x="93345" y="133322"/>
                </a:lnTo>
                <a:lnTo>
                  <a:pt x="183515" y="92691"/>
                </a:lnTo>
                <a:lnTo>
                  <a:pt x="275590" y="59043"/>
                </a:lnTo>
                <a:lnTo>
                  <a:pt x="369570" y="33648"/>
                </a:lnTo>
                <a:lnTo>
                  <a:pt x="464820" y="15237"/>
                </a:lnTo>
                <a:lnTo>
                  <a:pt x="560705" y="3809"/>
                </a:lnTo>
                <a:lnTo>
                  <a:pt x="657225" y="0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1" name="Espace réservé pour une image  19">
            <a:extLst>
              <a:ext uri="{FF2B5EF4-FFF2-40B4-BE49-F238E27FC236}">
                <a16:creationId xmlns:a16="http://schemas.microsoft.com/office/drawing/2014/main" id="{FBB9F2FD-6411-47FA-9AFC-C48D02086112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6"/>
          </p:nvPr>
        </p:nvSpPr>
        <p:spPr>
          <a:xfrm>
            <a:off x="10088563" y="960549"/>
            <a:ext cx="2107941" cy="2664790"/>
          </a:xfrm>
          <a:custGeom>
            <a:avLst/>
            <a:gdLst>
              <a:gd name="connsiteX0" fmla="*/ 1903442 w 2103437"/>
              <a:gd name="connsiteY0" fmla="*/ 0 h 3621088"/>
              <a:gd name="connsiteX1" fmla="*/ 2103437 w 2103437"/>
              <a:gd name="connsiteY1" fmla="*/ 0 h 3621088"/>
              <a:gd name="connsiteX2" fmla="*/ 2103437 w 2103437"/>
              <a:gd name="connsiteY2" fmla="*/ 3295362 h 3621088"/>
              <a:gd name="connsiteX3" fmla="*/ 2074232 w 2103437"/>
              <a:gd name="connsiteY3" fmla="*/ 3322664 h 3621088"/>
              <a:gd name="connsiteX4" fmla="*/ 1994234 w 2103437"/>
              <a:gd name="connsiteY4" fmla="*/ 3384889 h 3621088"/>
              <a:gd name="connsiteX5" fmla="*/ 1910426 w 2103437"/>
              <a:gd name="connsiteY5" fmla="*/ 3440129 h 3621088"/>
              <a:gd name="connsiteX6" fmla="*/ 1823445 w 2103437"/>
              <a:gd name="connsiteY6" fmla="*/ 3488385 h 3621088"/>
              <a:gd name="connsiteX7" fmla="*/ 1733923 w 2103437"/>
              <a:gd name="connsiteY7" fmla="*/ 3529021 h 3621088"/>
              <a:gd name="connsiteX8" fmla="*/ 1641862 w 2103437"/>
              <a:gd name="connsiteY8" fmla="*/ 3562038 h 3621088"/>
              <a:gd name="connsiteX9" fmla="*/ 1547896 w 2103437"/>
              <a:gd name="connsiteY9" fmla="*/ 3588071 h 3621088"/>
              <a:gd name="connsiteX10" fmla="*/ 1452661 w 2103437"/>
              <a:gd name="connsiteY10" fmla="*/ 3606484 h 3621088"/>
              <a:gd name="connsiteX11" fmla="*/ 1356155 w 2103437"/>
              <a:gd name="connsiteY11" fmla="*/ 3617278 h 3621088"/>
              <a:gd name="connsiteX12" fmla="*/ 1259650 w 2103437"/>
              <a:gd name="connsiteY12" fmla="*/ 3621088 h 3621088"/>
              <a:gd name="connsiteX13" fmla="*/ 1163144 w 2103437"/>
              <a:gd name="connsiteY13" fmla="*/ 3617278 h 3621088"/>
              <a:gd name="connsiteX14" fmla="*/ 1066639 w 2103437"/>
              <a:gd name="connsiteY14" fmla="*/ 3606484 h 3621088"/>
              <a:gd name="connsiteX15" fmla="*/ 971403 w 2103437"/>
              <a:gd name="connsiteY15" fmla="*/ 3588071 h 3621088"/>
              <a:gd name="connsiteX16" fmla="*/ 877438 w 2103437"/>
              <a:gd name="connsiteY16" fmla="*/ 3562038 h 3621088"/>
              <a:gd name="connsiteX17" fmla="*/ 785376 w 2103437"/>
              <a:gd name="connsiteY17" fmla="*/ 3529021 h 3621088"/>
              <a:gd name="connsiteX18" fmla="*/ 695855 w 2103437"/>
              <a:gd name="connsiteY18" fmla="*/ 3488385 h 3621088"/>
              <a:gd name="connsiteX19" fmla="*/ 608873 w 2103437"/>
              <a:gd name="connsiteY19" fmla="*/ 3440129 h 3621088"/>
              <a:gd name="connsiteX20" fmla="*/ 525066 w 2103437"/>
              <a:gd name="connsiteY20" fmla="*/ 3384889 h 3621088"/>
              <a:gd name="connsiteX21" fmla="*/ 445068 w 2103437"/>
              <a:gd name="connsiteY21" fmla="*/ 3322664 h 3621088"/>
              <a:gd name="connsiteX22" fmla="*/ 368879 w 2103437"/>
              <a:gd name="connsiteY22" fmla="*/ 3252185 h 3621088"/>
              <a:gd name="connsiteX23" fmla="*/ 299040 w 2103437"/>
              <a:gd name="connsiteY23" fmla="*/ 3175992 h 3621088"/>
              <a:gd name="connsiteX24" fmla="*/ 236184 w 2103437"/>
              <a:gd name="connsiteY24" fmla="*/ 3095989 h 3621088"/>
              <a:gd name="connsiteX25" fmla="*/ 180948 w 2103437"/>
              <a:gd name="connsiteY25" fmla="*/ 3012176 h 3621088"/>
              <a:gd name="connsiteX26" fmla="*/ 132695 w 2103437"/>
              <a:gd name="connsiteY26" fmla="*/ 2925189 h 3621088"/>
              <a:gd name="connsiteX27" fmla="*/ 92061 w 2103437"/>
              <a:gd name="connsiteY27" fmla="*/ 2835662 h 3621088"/>
              <a:gd name="connsiteX28" fmla="*/ 59046 w 2103437"/>
              <a:gd name="connsiteY28" fmla="*/ 2743595 h 3621088"/>
              <a:gd name="connsiteX29" fmla="*/ 33015 w 2103437"/>
              <a:gd name="connsiteY29" fmla="*/ 2649623 h 3621088"/>
              <a:gd name="connsiteX30" fmla="*/ 14603 w 2103437"/>
              <a:gd name="connsiteY30" fmla="*/ 2554382 h 3621088"/>
              <a:gd name="connsiteX31" fmla="*/ 3810 w 2103437"/>
              <a:gd name="connsiteY31" fmla="*/ 2457870 h 3621088"/>
              <a:gd name="connsiteX32" fmla="*/ 0 w 2103437"/>
              <a:gd name="connsiteY32" fmla="*/ 2361358 h 3621088"/>
              <a:gd name="connsiteX33" fmla="*/ 3810 w 2103437"/>
              <a:gd name="connsiteY33" fmla="*/ 2264847 h 3621088"/>
              <a:gd name="connsiteX34" fmla="*/ 14603 w 2103437"/>
              <a:gd name="connsiteY34" fmla="*/ 2168335 h 3621088"/>
              <a:gd name="connsiteX35" fmla="*/ 33015 w 2103437"/>
              <a:gd name="connsiteY35" fmla="*/ 2073094 h 3621088"/>
              <a:gd name="connsiteX36" fmla="*/ 59046 w 2103437"/>
              <a:gd name="connsiteY36" fmla="*/ 1979122 h 3621088"/>
              <a:gd name="connsiteX37" fmla="*/ 92061 w 2103437"/>
              <a:gd name="connsiteY37" fmla="*/ 1887055 h 3621088"/>
              <a:gd name="connsiteX38" fmla="*/ 132695 w 2103437"/>
              <a:gd name="connsiteY38" fmla="*/ 1797528 h 3621088"/>
              <a:gd name="connsiteX39" fmla="*/ 180948 w 2103437"/>
              <a:gd name="connsiteY39" fmla="*/ 1710540 h 3621088"/>
              <a:gd name="connsiteX40" fmla="*/ 236184 w 2103437"/>
              <a:gd name="connsiteY40" fmla="*/ 1626728 h 3621088"/>
              <a:gd name="connsiteX41" fmla="*/ 299040 w 2103437"/>
              <a:gd name="connsiteY41" fmla="*/ 1546725 h 3621088"/>
              <a:gd name="connsiteX42" fmla="*/ 368879 w 2103437"/>
              <a:gd name="connsiteY42" fmla="*/ 1470531 h 3621088"/>
              <a:gd name="connsiteX43" fmla="*/ 1635513 w 2103437"/>
              <a:gd name="connsiteY43" fmla="*/ 203182 h 3621088"/>
              <a:gd name="connsiteX44" fmla="*/ 1711701 w 2103437"/>
              <a:gd name="connsiteY44" fmla="*/ 133338 h 3621088"/>
              <a:gd name="connsiteX45" fmla="*/ 1791699 w 2103437"/>
              <a:gd name="connsiteY45" fmla="*/ 70479 h 3621088"/>
              <a:gd name="connsiteX46" fmla="*/ 1875507 w 2103437"/>
              <a:gd name="connsiteY46" fmla="*/ 15239 h 3621088"/>
              <a:gd name="connsiteX0" fmla="*/ 1903442 w 2103437"/>
              <a:gd name="connsiteY0" fmla="*/ 0 h 3621088"/>
              <a:gd name="connsiteX1" fmla="*/ 2103437 w 2103437"/>
              <a:gd name="connsiteY1" fmla="*/ 0 h 3621088"/>
              <a:gd name="connsiteX2" fmla="*/ 2103437 w 2103437"/>
              <a:gd name="connsiteY2" fmla="*/ 3295362 h 3621088"/>
              <a:gd name="connsiteX3" fmla="*/ 2074232 w 2103437"/>
              <a:gd name="connsiteY3" fmla="*/ 3322664 h 3621088"/>
              <a:gd name="connsiteX4" fmla="*/ 1994234 w 2103437"/>
              <a:gd name="connsiteY4" fmla="*/ 3384889 h 3621088"/>
              <a:gd name="connsiteX5" fmla="*/ 1910426 w 2103437"/>
              <a:gd name="connsiteY5" fmla="*/ 3440129 h 3621088"/>
              <a:gd name="connsiteX6" fmla="*/ 1823445 w 2103437"/>
              <a:gd name="connsiteY6" fmla="*/ 3488385 h 3621088"/>
              <a:gd name="connsiteX7" fmla="*/ 1733923 w 2103437"/>
              <a:gd name="connsiteY7" fmla="*/ 3529021 h 3621088"/>
              <a:gd name="connsiteX8" fmla="*/ 1641862 w 2103437"/>
              <a:gd name="connsiteY8" fmla="*/ 3562038 h 3621088"/>
              <a:gd name="connsiteX9" fmla="*/ 1547896 w 2103437"/>
              <a:gd name="connsiteY9" fmla="*/ 3588071 h 3621088"/>
              <a:gd name="connsiteX10" fmla="*/ 1452661 w 2103437"/>
              <a:gd name="connsiteY10" fmla="*/ 3606484 h 3621088"/>
              <a:gd name="connsiteX11" fmla="*/ 1356155 w 2103437"/>
              <a:gd name="connsiteY11" fmla="*/ 3617278 h 3621088"/>
              <a:gd name="connsiteX12" fmla="*/ 1259650 w 2103437"/>
              <a:gd name="connsiteY12" fmla="*/ 3621088 h 3621088"/>
              <a:gd name="connsiteX13" fmla="*/ 1163144 w 2103437"/>
              <a:gd name="connsiteY13" fmla="*/ 3617278 h 3621088"/>
              <a:gd name="connsiteX14" fmla="*/ 1066639 w 2103437"/>
              <a:gd name="connsiteY14" fmla="*/ 3606484 h 3621088"/>
              <a:gd name="connsiteX15" fmla="*/ 971403 w 2103437"/>
              <a:gd name="connsiteY15" fmla="*/ 3588071 h 3621088"/>
              <a:gd name="connsiteX16" fmla="*/ 877438 w 2103437"/>
              <a:gd name="connsiteY16" fmla="*/ 3562038 h 3621088"/>
              <a:gd name="connsiteX17" fmla="*/ 785376 w 2103437"/>
              <a:gd name="connsiteY17" fmla="*/ 3529021 h 3621088"/>
              <a:gd name="connsiteX18" fmla="*/ 695855 w 2103437"/>
              <a:gd name="connsiteY18" fmla="*/ 3488385 h 3621088"/>
              <a:gd name="connsiteX19" fmla="*/ 608873 w 2103437"/>
              <a:gd name="connsiteY19" fmla="*/ 3440129 h 3621088"/>
              <a:gd name="connsiteX20" fmla="*/ 525066 w 2103437"/>
              <a:gd name="connsiteY20" fmla="*/ 3384889 h 3621088"/>
              <a:gd name="connsiteX21" fmla="*/ 445068 w 2103437"/>
              <a:gd name="connsiteY21" fmla="*/ 3322664 h 3621088"/>
              <a:gd name="connsiteX22" fmla="*/ 368879 w 2103437"/>
              <a:gd name="connsiteY22" fmla="*/ 3252185 h 3621088"/>
              <a:gd name="connsiteX23" fmla="*/ 299040 w 2103437"/>
              <a:gd name="connsiteY23" fmla="*/ 3175992 h 3621088"/>
              <a:gd name="connsiteX24" fmla="*/ 236184 w 2103437"/>
              <a:gd name="connsiteY24" fmla="*/ 3095989 h 3621088"/>
              <a:gd name="connsiteX25" fmla="*/ 180948 w 2103437"/>
              <a:gd name="connsiteY25" fmla="*/ 3012176 h 3621088"/>
              <a:gd name="connsiteX26" fmla="*/ 132695 w 2103437"/>
              <a:gd name="connsiteY26" fmla="*/ 2925189 h 3621088"/>
              <a:gd name="connsiteX27" fmla="*/ 92061 w 2103437"/>
              <a:gd name="connsiteY27" fmla="*/ 2835662 h 3621088"/>
              <a:gd name="connsiteX28" fmla="*/ 59046 w 2103437"/>
              <a:gd name="connsiteY28" fmla="*/ 2743595 h 3621088"/>
              <a:gd name="connsiteX29" fmla="*/ 33015 w 2103437"/>
              <a:gd name="connsiteY29" fmla="*/ 2649623 h 3621088"/>
              <a:gd name="connsiteX30" fmla="*/ 14603 w 2103437"/>
              <a:gd name="connsiteY30" fmla="*/ 2554382 h 3621088"/>
              <a:gd name="connsiteX31" fmla="*/ 3810 w 2103437"/>
              <a:gd name="connsiteY31" fmla="*/ 2457870 h 3621088"/>
              <a:gd name="connsiteX32" fmla="*/ 0 w 2103437"/>
              <a:gd name="connsiteY32" fmla="*/ 2361358 h 3621088"/>
              <a:gd name="connsiteX33" fmla="*/ 3810 w 2103437"/>
              <a:gd name="connsiteY33" fmla="*/ 2264847 h 3621088"/>
              <a:gd name="connsiteX34" fmla="*/ 14603 w 2103437"/>
              <a:gd name="connsiteY34" fmla="*/ 2168335 h 3621088"/>
              <a:gd name="connsiteX35" fmla="*/ 33015 w 2103437"/>
              <a:gd name="connsiteY35" fmla="*/ 2073094 h 3621088"/>
              <a:gd name="connsiteX36" fmla="*/ 59046 w 2103437"/>
              <a:gd name="connsiteY36" fmla="*/ 1979122 h 3621088"/>
              <a:gd name="connsiteX37" fmla="*/ 92061 w 2103437"/>
              <a:gd name="connsiteY37" fmla="*/ 1887055 h 3621088"/>
              <a:gd name="connsiteX38" fmla="*/ 132695 w 2103437"/>
              <a:gd name="connsiteY38" fmla="*/ 1797528 h 3621088"/>
              <a:gd name="connsiteX39" fmla="*/ 180948 w 2103437"/>
              <a:gd name="connsiteY39" fmla="*/ 1710540 h 3621088"/>
              <a:gd name="connsiteX40" fmla="*/ 236184 w 2103437"/>
              <a:gd name="connsiteY40" fmla="*/ 1626728 h 3621088"/>
              <a:gd name="connsiteX41" fmla="*/ 299040 w 2103437"/>
              <a:gd name="connsiteY41" fmla="*/ 1546725 h 3621088"/>
              <a:gd name="connsiteX42" fmla="*/ 368879 w 2103437"/>
              <a:gd name="connsiteY42" fmla="*/ 1470531 h 3621088"/>
              <a:gd name="connsiteX43" fmla="*/ 924313 w 2103437"/>
              <a:gd name="connsiteY43" fmla="*/ 924542 h 3621088"/>
              <a:gd name="connsiteX44" fmla="*/ 1711701 w 2103437"/>
              <a:gd name="connsiteY44" fmla="*/ 133338 h 3621088"/>
              <a:gd name="connsiteX45" fmla="*/ 1791699 w 2103437"/>
              <a:gd name="connsiteY45" fmla="*/ 70479 h 3621088"/>
              <a:gd name="connsiteX46" fmla="*/ 1875507 w 2103437"/>
              <a:gd name="connsiteY46" fmla="*/ 15239 h 3621088"/>
              <a:gd name="connsiteX47" fmla="*/ 1903442 w 2103437"/>
              <a:gd name="connsiteY47" fmla="*/ 0 h 3621088"/>
              <a:gd name="connsiteX0" fmla="*/ 1903442 w 2168901"/>
              <a:gd name="connsiteY0" fmla="*/ 0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45" fmla="*/ 1791699 w 2168901"/>
              <a:gd name="connsiteY45" fmla="*/ 70479 h 3621088"/>
              <a:gd name="connsiteX46" fmla="*/ 1875507 w 2168901"/>
              <a:gd name="connsiteY46" fmla="*/ 15239 h 3621088"/>
              <a:gd name="connsiteX47" fmla="*/ 1903442 w 2168901"/>
              <a:gd name="connsiteY47" fmla="*/ 0 h 3621088"/>
              <a:gd name="connsiteX0" fmla="*/ 1903442 w 2168901"/>
              <a:gd name="connsiteY0" fmla="*/ 0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45" fmla="*/ 1791699 w 2168901"/>
              <a:gd name="connsiteY45" fmla="*/ 70479 h 3621088"/>
              <a:gd name="connsiteX46" fmla="*/ 1875507 w 2168901"/>
              <a:gd name="connsiteY46" fmla="*/ 15239 h 3621088"/>
              <a:gd name="connsiteX47" fmla="*/ 1903442 w 2168901"/>
              <a:gd name="connsiteY47" fmla="*/ 0 h 3621088"/>
              <a:gd name="connsiteX0" fmla="*/ 1875507 w 2168901"/>
              <a:gd name="connsiteY0" fmla="*/ 15239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45" fmla="*/ 1791699 w 2168901"/>
              <a:gd name="connsiteY45" fmla="*/ 70479 h 3621088"/>
              <a:gd name="connsiteX46" fmla="*/ 1875507 w 2168901"/>
              <a:gd name="connsiteY46" fmla="*/ 15239 h 3621088"/>
              <a:gd name="connsiteX0" fmla="*/ 1875507 w 2168901"/>
              <a:gd name="connsiteY0" fmla="*/ 15239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45" fmla="*/ 1875507 w 2168901"/>
              <a:gd name="connsiteY45" fmla="*/ 15239 h 3621088"/>
              <a:gd name="connsiteX0" fmla="*/ 2168901 w 2168901"/>
              <a:gd name="connsiteY0" fmla="*/ 941058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0" fmla="*/ 2168901 w 2168901"/>
              <a:gd name="connsiteY0" fmla="*/ 16516 h 2696546"/>
              <a:gd name="connsiteX1" fmla="*/ 2103437 w 2168901"/>
              <a:gd name="connsiteY1" fmla="*/ 2370820 h 2696546"/>
              <a:gd name="connsiteX2" fmla="*/ 2074232 w 2168901"/>
              <a:gd name="connsiteY2" fmla="*/ 2398122 h 2696546"/>
              <a:gd name="connsiteX3" fmla="*/ 1994234 w 2168901"/>
              <a:gd name="connsiteY3" fmla="*/ 2460347 h 2696546"/>
              <a:gd name="connsiteX4" fmla="*/ 1910426 w 2168901"/>
              <a:gd name="connsiteY4" fmla="*/ 2515587 h 2696546"/>
              <a:gd name="connsiteX5" fmla="*/ 1823445 w 2168901"/>
              <a:gd name="connsiteY5" fmla="*/ 2563843 h 2696546"/>
              <a:gd name="connsiteX6" fmla="*/ 1733923 w 2168901"/>
              <a:gd name="connsiteY6" fmla="*/ 2604479 h 2696546"/>
              <a:gd name="connsiteX7" fmla="*/ 1641862 w 2168901"/>
              <a:gd name="connsiteY7" fmla="*/ 2637496 h 2696546"/>
              <a:gd name="connsiteX8" fmla="*/ 1547896 w 2168901"/>
              <a:gd name="connsiteY8" fmla="*/ 2663529 h 2696546"/>
              <a:gd name="connsiteX9" fmla="*/ 1452661 w 2168901"/>
              <a:gd name="connsiteY9" fmla="*/ 2681942 h 2696546"/>
              <a:gd name="connsiteX10" fmla="*/ 1356155 w 2168901"/>
              <a:gd name="connsiteY10" fmla="*/ 2692736 h 2696546"/>
              <a:gd name="connsiteX11" fmla="*/ 1259650 w 2168901"/>
              <a:gd name="connsiteY11" fmla="*/ 2696546 h 2696546"/>
              <a:gd name="connsiteX12" fmla="*/ 1163144 w 2168901"/>
              <a:gd name="connsiteY12" fmla="*/ 2692736 h 2696546"/>
              <a:gd name="connsiteX13" fmla="*/ 1066639 w 2168901"/>
              <a:gd name="connsiteY13" fmla="*/ 2681942 h 2696546"/>
              <a:gd name="connsiteX14" fmla="*/ 971403 w 2168901"/>
              <a:gd name="connsiteY14" fmla="*/ 2663529 h 2696546"/>
              <a:gd name="connsiteX15" fmla="*/ 877438 w 2168901"/>
              <a:gd name="connsiteY15" fmla="*/ 2637496 h 2696546"/>
              <a:gd name="connsiteX16" fmla="*/ 785376 w 2168901"/>
              <a:gd name="connsiteY16" fmla="*/ 2604479 h 2696546"/>
              <a:gd name="connsiteX17" fmla="*/ 695855 w 2168901"/>
              <a:gd name="connsiteY17" fmla="*/ 2563843 h 2696546"/>
              <a:gd name="connsiteX18" fmla="*/ 608873 w 2168901"/>
              <a:gd name="connsiteY18" fmla="*/ 2515587 h 2696546"/>
              <a:gd name="connsiteX19" fmla="*/ 525066 w 2168901"/>
              <a:gd name="connsiteY19" fmla="*/ 2460347 h 2696546"/>
              <a:gd name="connsiteX20" fmla="*/ 445068 w 2168901"/>
              <a:gd name="connsiteY20" fmla="*/ 2398122 h 2696546"/>
              <a:gd name="connsiteX21" fmla="*/ 368879 w 2168901"/>
              <a:gd name="connsiteY21" fmla="*/ 2327643 h 2696546"/>
              <a:gd name="connsiteX22" fmla="*/ 299040 w 2168901"/>
              <a:gd name="connsiteY22" fmla="*/ 2251450 h 2696546"/>
              <a:gd name="connsiteX23" fmla="*/ 236184 w 2168901"/>
              <a:gd name="connsiteY23" fmla="*/ 2171447 h 2696546"/>
              <a:gd name="connsiteX24" fmla="*/ 180948 w 2168901"/>
              <a:gd name="connsiteY24" fmla="*/ 2087634 h 2696546"/>
              <a:gd name="connsiteX25" fmla="*/ 132695 w 2168901"/>
              <a:gd name="connsiteY25" fmla="*/ 2000647 h 2696546"/>
              <a:gd name="connsiteX26" fmla="*/ 92061 w 2168901"/>
              <a:gd name="connsiteY26" fmla="*/ 1911120 h 2696546"/>
              <a:gd name="connsiteX27" fmla="*/ 59046 w 2168901"/>
              <a:gd name="connsiteY27" fmla="*/ 1819053 h 2696546"/>
              <a:gd name="connsiteX28" fmla="*/ 33015 w 2168901"/>
              <a:gd name="connsiteY28" fmla="*/ 1725081 h 2696546"/>
              <a:gd name="connsiteX29" fmla="*/ 14603 w 2168901"/>
              <a:gd name="connsiteY29" fmla="*/ 1629840 h 2696546"/>
              <a:gd name="connsiteX30" fmla="*/ 3810 w 2168901"/>
              <a:gd name="connsiteY30" fmla="*/ 1533328 h 2696546"/>
              <a:gd name="connsiteX31" fmla="*/ 0 w 2168901"/>
              <a:gd name="connsiteY31" fmla="*/ 1436816 h 2696546"/>
              <a:gd name="connsiteX32" fmla="*/ 3810 w 2168901"/>
              <a:gd name="connsiteY32" fmla="*/ 1340305 h 2696546"/>
              <a:gd name="connsiteX33" fmla="*/ 14603 w 2168901"/>
              <a:gd name="connsiteY33" fmla="*/ 1243793 h 2696546"/>
              <a:gd name="connsiteX34" fmla="*/ 33015 w 2168901"/>
              <a:gd name="connsiteY34" fmla="*/ 1148552 h 2696546"/>
              <a:gd name="connsiteX35" fmla="*/ 59046 w 2168901"/>
              <a:gd name="connsiteY35" fmla="*/ 1054580 h 2696546"/>
              <a:gd name="connsiteX36" fmla="*/ 92061 w 2168901"/>
              <a:gd name="connsiteY36" fmla="*/ 962513 h 2696546"/>
              <a:gd name="connsiteX37" fmla="*/ 132695 w 2168901"/>
              <a:gd name="connsiteY37" fmla="*/ 872986 h 2696546"/>
              <a:gd name="connsiteX38" fmla="*/ 180948 w 2168901"/>
              <a:gd name="connsiteY38" fmla="*/ 785998 h 2696546"/>
              <a:gd name="connsiteX39" fmla="*/ 236184 w 2168901"/>
              <a:gd name="connsiteY39" fmla="*/ 702186 h 2696546"/>
              <a:gd name="connsiteX40" fmla="*/ 299040 w 2168901"/>
              <a:gd name="connsiteY40" fmla="*/ 622183 h 2696546"/>
              <a:gd name="connsiteX41" fmla="*/ 368879 w 2168901"/>
              <a:gd name="connsiteY41" fmla="*/ 545989 h 2696546"/>
              <a:gd name="connsiteX42" fmla="*/ 924313 w 2168901"/>
              <a:gd name="connsiteY42" fmla="*/ 0 h 2696546"/>
              <a:gd name="connsiteX43" fmla="*/ 2168901 w 2168901"/>
              <a:gd name="connsiteY43" fmla="*/ 16516 h 2696546"/>
              <a:gd name="connsiteX0" fmla="*/ 2123181 w 2123181"/>
              <a:gd name="connsiteY0" fmla="*/ 21596 h 2696546"/>
              <a:gd name="connsiteX1" fmla="*/ 2103437 w 2123181"/>
              <a:gd name="connsiteY1" fmla="*/ 2370820 h 2696546"/>
              <a:gd name="connsiteX2" fmla="*/ 2074232 w 2123181"/>
              <a:gd name="connsiteY2" fmla="*/ 2398122 h 2696546"/>
              <a:gd name="connsiteX3" fmla="*/ 1994234 w 2123181"/>
              <a:gd name="connsiteY3" fmla="*/ 2460347 h 2696546"/>
              <a:gd name="connsiteX4" fmla="*/ 1910426 w 2123181"/>
              <a:gd name="connsiteY4" fmla="*/ 2515587 h 2696546"/>
              <a:gd name="connsiteX5" fmla="*/ 1823445 w 2123181"/>
              <a:gd name="connsiteY5" fmla="*/ 2563843 h 2696546"/>
              <a:gd name="connsiteX6" fmla="*/ 1733923 w 2123181"/>
              <a:gd name="connsiteY6" fmla="*/ 2604479 h 2696546"/>
              <a:gd name="connsiteX7" fmla="*/ 1641862 w 2123181"/>
              <a:gd name="connsiteY7" fmla="*/ 2637496 h 2696546"/>
              <a:gd name="connsiteX8" fmla="*/ 1547896 w 2123181"/>
              <a:gd name="connsiteY8" fmla="*/ 2663529 h 2696546"/>
              <a:gd name="connsiteX9" fmla="*/ 1452661 w 2123181"/>
              <a:gd name="connsiteY9" fmla="*/ 2681942 h 2696546"/>
              <a:gd name="connsiteX10" fmla="*/ 1356155 w 2123181"/>
              <a:gd name="connsiteY10" fmla="*/ 2692736 h 2696546"/>
              <a:gd name="connsiteX11" fmla="*/ 1259650 w 2123181"/>
              <a:gd name="connsiteY11" fmla="*/ 2696546 h 2696546"/>
              <a:gd name="connsiteX12" fmla="*/ 1163144 w 2123181"/>
              <a:gd name="connsiteY12" fmla="*/ 2692736 h 2696546"/>
              <a:gd name="connsiteX13" fmla="*/ 1066639 w 2123181"/>
              <a:gd name="connsiteY13" fmla="*/ 2681942 h 2696546"/>
              <a:gd name="connsiteX14" fmla="*/ 971403 w 2123181"/>
              <a:gd name="connsiteY14" fmla="*/ 2663529 h 2696546"/>
              <a:gd name="connsiteX15" fmla="*/ 877438 w 2123181"/>
              <a:gd name="connsiteY15" fmla="*/ 2637496 h 2696546"/>
              <a:gd name="connsiteX16" fmla="*/ 785376 w 2123181"/>
              <a:gd name="connsiteY16" fmla="*/ 2604479 h 2696546"/>
              <a:gd name="connsiteX17" fmla="*/ 695855 w 2123181"/>
              <a:gd name="connsiteY17" fmla="*/ 2563843 h 2696546"/>
              <a:gd name="connsiteX18" fmla="*/ 608873 w 2123181"/>
              <a:gd name="connsiteY18" fmla="*/ 2515587 h 2696546"/>
              <a:gd name="connsiteX19" fmla="*/ 525066 w 2123181"/>
              <a:gd name="connsiteY19" fmla="*/ 2460347 h 2696546"/>
              <a:gd name="connsiteX20" fmla="*/ 445068 w 2123181"/>
              <a:gd name="connsiteY20" fmla="*/ 2398122 h 2696546"/>
              <a:gd name="connsiteX21" fmla="*/ 368879 w 2123181"/>
              <a:gd name="connsiteY21" fmla="*/ 2327643 h 2696546"/>
              <a:gd name="connsiteX22" fmla="*/ 299040 w 2123181"/>
              <a:gd name="connsiteY22" fmla="*/ 2251450 h 2696546"/>
              <a:gd name="connsiteX23" fmla="*/ 236184 w 2123181"/>
              <a:gd name="connsiteY23" fmla="*/ 2171447 h 2696546"/>
              <a:gd name="connsiteX24" fmla="*/ 180948 w 2123181"/>
              <a:gd name="connsiteY24" fmla="*/ 2087634 h 2696546"/>
              <a:gd name="connsiteX25" fmla="*/ 132695 w 2123181"/>
              <a:gd name="connsiteY25" fmla="*/ 2000647 h 2696546"/>
              <a:gd name="connsiteX26" fmla="*/ 92061 w 2123181"/>
              <a:gd name="connsiteY26" fmla="*/ 1911120 h 2696546"/>
              <a:gd name="connsiteX27" fmla="*/ 59046 w 2123181"/>
              <a:gd name="connsiteY27" fmla="*/ 1819053 h 2696546"/>
              <a:gd name="connsiteX28" fmla="*/ 33015 w 2123181"/>
              <a:gd name="connsiteY28" fmla="*/ 1725081 h 2696546"/>
              <a:gd name="connsiteX29" fmla="*/ 14603 w 2123181"/>
              <a:gd name="connsiteY29" fmla="*/ 1629840 h 2696546"/>
              <a:gd name="connsiteX30" fmla="*/ 3810 w 2123181"/>
              <a:gd name="connsiteY30" fmla="*/ 1533328 h 2696546"/>
              <a:gd name="connsiteX31" fmla="*/ 0 w 2123181"/>
              <a:gd name="connsiteY31" fmla="*/ 1436816 h 2696546"/>
              <a:gd name="connsiteX32" fmla="*/ 3810 w 2123181"/>
              <a:gd name="connsiteY32" fmla="*/ 1340305 h 2696546"/>
              <a:gd name="connsiteX33" fmla="*/ 14603 w 2123181"/>
              <a:gd name="connsiteY33" fmla="*/ 1243793 h 2696546"/>
              <a:gd name="connsiteX34" fmla="*/ 33015 w 2123181"/>
              <a:gd name="connsiteY34" fmla="*/ 1148552 h 2696546"/>
              <a:gd name="connsiteX35" fmla="*/ 59046 w 2123181"/>
              <a:gd name="connsiteY35" fmla="*/ 1054580 h 2696546"/>
              <a:gd name="connsiteX36" fmla="*/ 92061 w 2123181"/>
              <a:gd name="connsiteY36" fmla="*/ 962513 h 2696546"/>
              <a:gd name="connsiteX37" fmla="*/ 132695 w 2123181"/>
              <a:gd name="connsiteY37" fmla="*/ 872986 h 2696546"/>
              <a:gd name="connsiteX38" fmla="*/ 180948 w 2123181"/>
              <a:gd name="connsiteY38" fmla="*/ 785998 h 2696546"/>
              <a:gd name="connsiteX39" fmla="*/ 236184 w 2123181"/>
              <a:gd name="connsiteY39" fmla="*/ 702186 h 2696546"/>
              <a:gd name="connsiteX40" fmla="*/ 299040 w 2123181"/>
              <a:gd name="connsiteY40" fmla="*/ 622183 h 2696546"/>
              <a:gd name="connsiteX41" fmla="*/ 368879 w 2123181"/>
              <a:gd name="connsiteY41" fmla="*/ 545989 h 2696546"/>
              <a:gd name="connsiteX42" fmla="*/ 924313 w 2123181"/>
              <a:gd name="connsiteY42" fmla="*/ 0 h 2696546"/>
              <a:gd name="connsiteX43" fmla="*/ 2123181 w 2123181"/>
              <a:gd name="connsiteY43" fmla="*/ 21596 h 2696546"/>
              <a:gd name="connsiteX0" fmla="*/ 2123181 w 2123181"/>
              <a:gd name="connsiteY0" fmla="*/ 11436 h 2686386"/>
              <a:gd name="connsiteX1" fmla="*/ 2103437 w 2123181"/>
              <a:gd name="connsiteY1" fmla="*/ 2360660 h 2686386"/>
              <a:gd name="connsiteX2" fmla="*/ 2074232 w 2123181"/>
              <a:gd name="connsiteY2" fmla="*/ 2387962 h 2686386"/>
              <a:gd name="connsiteX3" fmla="*/ 1994234 w 2123181"/>
              <a:gd name="connsiteY3" fmla="*/ 2450187 h 2686386"/>
              <a:gd name="connsiteX4" fmla="*/ 1910426 w 2123181"/>
              <a:gd name="connsiteY4" fmla="*/ 2505427 h 2686386"/>
              <a:gd name="connsiteX5" fmla="*/ 1823445 w 2123181"/>
              <a:gd name="connsiteY5" fmla="*/ 2553683 h 2686386"/>
              <a:gd name="connsiteX6" fmla="*/ 1733923 w 2123181"/>
              <a:gd name="connsiteY6" fmla="*/ 2594319 h 2686386"/>
              <a:gd name="connsiteX7" fmla="*/ 1641862 w 2123181"/>
              <a:gd name="connsiteY7" fmla="*/ 2627336 h 2686386"/>
              <a:gd name="connsiteX8" fmla="*/ 1547896 w 2123181"/>
              <a:gd name="connsiteY8" fmla="*/ 2653369 h 2686386"/>
              <a:gd name="connsiteX9" fmla="*/ 1452661 w 2123181"/>
              <a:gd name="connsiteY9" fmla="*/ 2671782 h 2686386"/>
              <a:gd name="connsiteX10" fmla="*/ 1356155 w 2123181"/>
              <a:gd name="connsiteY10" fmla="*/ 2682576 h 2686386"/>
              <a:gd name="connsiteX11" fmla="*/ 1259650 w 2123181"/>
              <a:gd name="connsiteY11" fmla="*/ 2686386 h 2686386"/>
              <a:gd name="connsiteX12" fmla="*/ 1163144 w 2123181"/>
              <a:gd name="connsiteY12" fmla="*/ 2682576 h 2686386"/>
              <a:gd name="connsiteX13" fmla="*/ 1066639 w 2123181"/>
              <a:gd name="connsiteY13" fmla="*/ 2671782 h 2686386"/>
              <a:gd name="connsiteX14" fmla="*/ 971403 w 2123181"/>
              <a:gd name="connsiteY14" fmla="*/ 2653369 h 2686386"/>
              <a:gd name="connsiteX15" fmla="*/ 877438 w 2123181"/>
              <a:gd name="connsiteY15" fmla="*/ 2627336 h 2686386"/>
              <a:gd name="connsiteX16" fmla="*/ 785376 w 2123181"/>
              <a:gd name="connsiteY16" fmla="*/ 2594319 h 2686386"/>
              <a:gd name="connsiteX17" fmla="*/ 695855 w 2123181"/>
              <a:gd name="connsiteY17" fmla="*/ 2553683 h 2686386"/>
              <a:gd name="connsiteX18" fmla="*/ 608873 w 2123181"/>
              <a:gd name="connsiteY18" fmla="*/ 2505427 h 2686386"/>
              <a:gd name="connsiteX19" fmla="*/ 525066 w 2123181"/>
              <a:gd name="connsiteY19" fmla="*/ 2450187 h 2686386"/>
              <a:gd name="connsiteX20" fmla="*/ 445068 w 2123181"/>
              <a:gd name="connsiteY20" fmla="*/ 2387962 h 2686386"/>
              <a:gd name="connsiteX21" fmla="*/ 368879 w 2123181"/>
              <a:gd name="connsiteY21" fmla="*/ 2317483 h 2686386"/>
              <a:gd name="connsiteX22" fmla="*/ 299040 w 2123181"/>
              <a:gd name="connsiteY22" fmla="*/ 2241290 h 2686386"/>
              <a:gd name="connsiteX23" fmla="*/ 236184 w 2123181"/>
              <a:gd name="connsiteY23" fmla="*/ 2161287 h 2686386"/>
              <a:gd name="connsiteX24" fmla="*/ 180948 w 2123181"/>
              <a:gd name="connsiteY24" fmla="*/ 2077474 h 2686386"/>
              <a:gd name="connsiteX25" fmla="*/ 132695 w 2123181"/>
              <a:gd name="connsiteY25" fmla="*/ 1990487 h 2686386"/>
              <a:gd name="connsiteX26" fmla="*/ 92061 w 2123181"/>
              <a:gd name="connsiteY26" fmla="*/ 1900960 h 2686386"/>
              <a:gd name="connsiteX27" fmla="*/ 59046 w 2123181"/>
              <a:gd name="connsiteY27" fmla="*/ 1808893 h 2686386"/>
              <a:gd name="connsiteX28" fmla="*/ 33015 w 2123181"/>
              <a:gd name="connsiteY28" fmla="*/ 1714921 h 2686386"/>
              <a:gd name="connsiteX29" fmla="*/ 14603 w 2123181"/>
              <a:gd name="connsiteY29" fmla="*/ 1619680 h 2686386"/>
              <a:gd name="connsiteX30" fmla="*/ 3810 w 2123181"/>
              <a:gd name="connsiteY30" fmla="*/ 1523168 h 2686386"/>
              <a:gd name="connsiteX31" fmla="*/ 0 w 2123181"/>
              <a:gd name="connsiteY31" fmla="*/ 1426656 h 2686386"/>
              <a:gd name="connsiteX32" fmla="*/ 3810 w 2123181"/>
              <a:gd name="connsiteY32" fmla="*/ 1330145 h 2686386"/>
              <a:gd name="connsiteX33" fmla="*/ 14603 w 2123181"/>
              <a:gd name="connsiteY33" fmla="*/ 1233633 h 2686386"/>
              <a:gd name="connsiteX34" fmla="*/ 33015 w 2123181"/>
              <a:gd name="connsiteY34" fmla="*/ 1138392 h 2686386"/>
              <a:gd name="connsiteX35" fmla="*/ 59046 w 2123181"/>
              <a:gd name="connsiteY35" fmla="*/ 1044420 h 2686386"/>
              <a:gd name="connsiteX36" fmla="*/ 92061 w 2123181"/>
              <a:gd name="connsiteY36" fmla="*/ 952353 h 2686386"/>
              <a:gd name="connsiteX37" fmla="*/ 132695 w 2123181"/>
              <a:gd name="connsiteY37" fmla="*/ 862826 h 2686386"/>
              <a:gd name="connsiteX38" fmla="*/ 180948 w 2123181"/>
              <a:gd name="connsiteY38" fmla="*/ 775838 h 2686386"/>
              <a:gd name="connsiteX39" fmla="*/ 236184 w 2123181"/>
              <a:gd name="connsiteY39" fmla="*/ 692026 h 2686386"/>
              <a:gd name="connsiteX40" fmla="*/ 299040 w 2123181"/>
              <a:gd name="connsiteY40" fmla="*/ 612023 h 2686386"/>
              <a:gd name="connsiteX41" fmla="*/ 368879 w 2123181"/>
              <a:gd name="connsiteY41" fmla="*/ 535829 h 2686386"/>
              <a:gd name="connsiteX42" fmla="*/ 924313 w 2123181"/>
              <a:gd name="connsiteY42" fmla="*/ 0 h 2686386"/>
              <a:gd name="connsiteX43" fmla="*/ 2123181 w 2123181"/>
              <a:gd name="connsiteY43" fmla="*/ 11436 h 2686386"/>
              <a:gd name="connsiteX0" fmla="*/ 2123181 w 2123181"/>
              <a:gd name="connsiteY0" fmla="*/ 0 h 2674950"/>
              <a:gd name="connsiteX1" fmla="*/ 2103437 w 2123181"/>
              <a:gd name="connsiteY1" fmla="*/ 2349224 h 2674950"/>
              <a:gd name="connsiteX2" fmla="*/ 2074232 w 2123181"/>
              <a:gd name="connsiteY2" fmla="*/ 2376526 h 2674950"/>
              <a:gd name="connsiteX3" fmla="*/ 1994234 w 2123181"/>
              <a:gd name="connsiteY3" fmla="*/ 2438751 h 2674950"/>
              <a:gd name="connsiteX4" fmla="*/ 1910426 w 2123181"/>
              <a:gd name="connsiteY4" fmla="*/ 2493991 h 2674950"/>
              <a:gd name="connsiteX5" fmla="*/ 1823445 w 2123181"/>
              <a:gd name="connsiteY5" fmla="*/ 2542247 h 2674950"/>
              <a:gd name="connsiteX6" fmla="*/ 1733923 w 2123181"/>
              <a:gd name="connsiteY6" fmla="*/ 2582883 h 2674950"/>
              <a:gd name="connsiteX7" fmla="*/ 1641862 w 2123181"/>
              <a:gd name="connsiteY7" fmla="*/ 2615900 h 2674950"/>
              <a:gd name="connsiteX8" fmla="*/ 1547896 w 2123181"/>
              <a:gd name="connsiteY8" fmla="*/ 2641933 h 2674950"/>
              <a:gd name="connsiteX9" fmla="*/ 1452661 w 2123181"/>
              <a:gd name="connsiteY9" fmla="*/ 2660346 h 2674950"/>
              <a:gd name="connsiteX10" fmla="*/ 1356155 w 2123181"/>
              <a:gd name="connsiteY10" fmla="*/ 2671140 h 2674950"/>
              <a:gd name="connsiteX11" fmla="*/ 1259650 w 2123181"/>
              <a:gd name="connsiteY11" fmla="*/ 2674950 h 2674950"/>
              <a:gd name="connsiteX12" fmla="*/ 1163144 w 2123181"/>
              <a:gd name="connsiteY12" fmla="*/ 2671140 h 2674950"/>
              <a:gd name="connsiteX13" fmla="*/ 1066639 w 2123181"/>
              <a:gd name="connsiteY13" fmla="*/ 2660346 h 2674950"/>
              <a:gd name="connsiteX14" fmla="*/ 971403 w 2123181"/>
              <a:gd name="connsiteY14" fmla="*/ 2641933 h 2674950"/>
              <a:gd name="connsiteX15" fmla="*/ 877438 w 2123181"/>
              <a:gd name="connsiteY15" fmla="*/ 2615900 h 2674950"/>
              <a:gd name="connsiteX16" fmla="*/ 785376 w 2123181"/>
              <a:gd name="connsiteY16" fmla="*/ 2582883 h 2674950"/>
              <a:gd name="connsiteX17" fmla="*/ 695855 w 2123181"/>
              <a:gd name="connsiteY17" fmla="*/ 2542247 h 2674950"/>
              <a:gd name="connsiteX18" fmla="*/ 608873 w 2123181"/>
              <a:gd name="connsiteY18" fmla="*/ 2493991 h 2674950"/>
              <a:gd name="connsiteX19" fmla="*/ 525066 w 2123181"/>
              <a:gd name="connsiteY19" fmla="*/ 2438751 h 2674950"/>
              <a:gd name="connsiteX20" fmla="*/ 445068 w 2123181"/>
              <a:gd name="connsiteY20" fmla="*/ 2376526 h 2674950"/>
              <a:gd name="connsiteX21" fmla="*/ 368879 w 2123181"/>
              <a:gd name="connsiteY21" fmla="*/ 2306047 h 2674950"/>
              <a:gd name="connsiteX22" fmla="*/ 299040 w 2123181"/>
              <a:gd name="connsiteY22" fmla="*/ 2229854 h 2674950"/>
              <a:gd name="connsiteX23" fmla="*/ 236184 w 2123181"/>
              <a:gd name="connsiteY23" fmla="*/ 2149851 h 2674950"/>
              <a:gd name="connsiteX24" fmla="*/ 180948 w 2123181"/>
              <a:gd name="connsiteY24" fmla="*/ 2066038 h 2674950"/>
              <a:gd name="connsiteX25" fmla="*/ 132695 w 2123181"/>
              <a:gd name="connsiteY25" fmla="*/ 1979051 h 2674950"/>
              <a:gd name="connsiteX26" fmla="*/ 92061 w 2123181"/>
              <a:gd name="connsiteY26" fmla="*/ 1889524 h 2674950"/>
              <a:gd name="connsiteX27" fmla="*/ 59046 w 2123181"/>
              <a:gd name="connsiteY27" fmla="*/ 1797457 h 2674950"/>
              <a:gd name="connsiteX28" fmla="*/ 33015 w 2123181"/>
              <a:gd name="connsiteY28" fmla="*/ 1703485 h 2674950"/>
              <a:gd name="connsiteX29" fmla="*/ 14603 w 2123181"/>
              <a:gd name="connsiteY29" fmla="*/ 1608244 h 2674950"/>
              <a:gd name="connsiteX30" fmla="*/ 3810 w 2123181"/>
              <a:gd name="connsiteY30" fmla="*/ 1511732 h 2674950"/>
              <a:gd name="connsiteX31" fmla="*/ 0 w 2123181"/>
              <a:gd name="connsiteY31" fmla="*/ 1415220 h 2674950"/>
              <a:gd name="connsiteX32" fmla="*/ 3810 w 2123181"/>
              <a:gd name="connsiteY32" fmla="*/ 1318709 h 2674950"/>
              <a:gd name="connsiteX33" fmla="*/ 14603 w 2123181"/>
              <a:gd name="connsiteY33" fmla="*/ 1222197 h 2674950"/>
              <a:gd name="connsiteX34" fmla="*/ 33015 w 2123181"/>
              <a:gd name="connsiteY34" fmla="*/ 1126956 h 2674950"/>
              <a:gd name="connsiteX35" fmla="*/ 59046 w 2123181"/>
              <a:gd name="connsiteY35" fmla="*/ 1032984 h 2674950"/>
              <a:gd name="connsiteX36" fmla="*/ 92061 w 2123181"/>
              <a:gd name="connsiteY36" fmla="*/ 940917 h 2674950"/>
              <a:gd name="connsiteX37" fmla="*/ 132695 w 2123181"/>
              <a:gd name="connsiteY37" fmla="*/ 851390 h 2674950"/>
              <a:gd name="connsiteX38" fmla="*/ 180948 w 2123181"/>
              <a:gd name="connsiteY38" fmla="*/ 764402 h 2674950"/>
              <a:gd name="connsiteX39" fmla="*/ 236184 w 2123181"/>
              <a:gd name="connsiteY39" fmla="*/ 680590 h 2674950"/>
              <a:gd name="connsiteX40" fmla="*/ 299040 w 2123181"/>
              <a:gd name="connsiteY40" fmla="*/ 600587 h 2674950"/>
              <a:gd name="connsiteX41" fmla="*/ 368879 w 2123181"/>
              <a:gd name="connsiteY41" fmla="*/ 524393 h 2674950"/>
              <a:gd name="connsiteX42" fmla="*/ 909073 w 2123181"/>
              <a:gd name="connsiteY42" fmla="*/ 13964 h 2674950"/>
              <a:gd name="connsiteX43" fmla="*/ 2123181 w 2123181"/>
              <a:gd name="connsiteY43" fmla="*/ 0 h 2674950"/>
              <a:gd name="connsiteX0" fmla="*/ 2133341 w 2133341"/>
              <a:gd name="connsiteY0" fmla="*/ 0 h 2664790"/>
              <a:gd name="connsiteX1" fmla="*/ 2103437 w 2133341"/>
              <a:gd name="connsiteY1" fmla="*/ 2339064 h 2664790"/>
              <a:gd name="connsiteX2" fmla="*/ 2074232 w 2133341"/>
              <a:gd name="connsiteY2" fmla="*/ 2366366 h 2664790"/>
              <a:gd name="connsiteX3" fmla="*/ 1994234 w 2133341"/>
              <a:gd name="connsiteY3" fmla="*/ 2428591 h 2664790"/>
              <a:gd name="connsiteX4" fmla="*/ 1910426 w 2133341"/>
              <a:gd name="connsiteY4" fmla="*/ 2483831 h 2664790"/>
              <a:gd name="connsiteX5" fmla="*/ 1823445 w 2133341"/>
              <a:gd name="connsiteY5" fmla="*/ 2532087 h 2664790"/>
              <a:gd name="connsiteX6" fmla="*/ 1733923 w 2133341"/>
              <a:gd name="connsiteY6" fmla="*/ 2572723 h 2664790"/>
              <a:gd name="connsiteX7" fmla="*/ 1641862 w 2133341"/>
              <a:gd name="connsiteY7" fmla="*/ 2605740 h 2664790"/>
              <a:gd name="connsiteX8" fmla="*/ 1547896 w 2133341"/>
              <a:gd name="connsiteY8" fmla="*/ 2631773 h 2664790"/>
              <a:gd name="connsiteX9" fmla="*/ 1452661 w 2133341"/>
              <a:gd name="connsiteY9" fmla="*/ 2650186 h 2664790"/>
              <a:gd name="connsiteX10" fmla="*/ 1356155 w 2133341"/>
              <a:gd name="connsiteY10" fmla="*/ 2660980 h 2664790"/>
              <a:gd name="connsiteX11" fmla="*/ 1259650 w 2133341"/>
              <a:gd name="connsiteY11" fmla="*/ 2664790 h 2664790"/>
              <a:gd name="connsiteX12" fmla="*/ 1163144 w 2133341"/>
              <a:gd name="connsiteY12" fmla="*/ 2660980 h 2664790"/>
              <a:gd name="connsiteX13" fmla="*/ 1066639 w 2133341"/>
              <a:gd name="connsiteY13" fmla="*/ 2650186 h 2664790"/>
              <a:gd name="connsiteX14" fmla="*/ 971403 w 2133341"/>
              <a:gd name="connsiteY14" fmla="*/ 2631773 h 2664790"/>
              <a:gd name="connsiteX15" fmla="*/ 877438 w 2133341"/>
              <a:gd name="connsiteY15" fmla="*/ 2605740 h 2664790"/>
              <a:gd name="connsiteX16" fmla="*/ 785376 w 2133341"/>
              <a:gd name="connsiteY16" fmla="*/ 2572723 h 2664790"/>
              <a:gd name="connsiteX17" fmla="*/ 695855 w 2133341"/>
              <a:gd name="connsiteY17" fmla="*/ 2532087 h 2664790"/>
              <a:gd name="connsiteX18" fmla="*/ 608873 w 2133341"/>
              <a:gd name="connsiteY18" fmla="*/ 2483831 h 2664790"/>
              <a:gd name="connsiteX19" fmla="*/ 525066 w 2133341"/>
              <a:gd name="connsiteY19" fmla="*/ 2428591 h 2664790"/>
              <a:gd name="connsiteX20" fmla="*/ 445068 w 2133341"/>
              <a:gd name="connsiteY20" fmla="*/ 2366366 h 2664790"/>
              <a:gd name="connsiteX21" fmla="*/ 368879 w 2133341"/>
              <a:gd name="connsiteY21" fmla="*/ 2295887 h 2664790"/>
              <a:gd name="connsiteX22" fmla="*/ 299040 w 2133341"/>
              <a:gd name="connsiteY22" fmla="*/ 2219694 h 2664790"/>
              <a:gd name="connsiteX23" fmla="*/ 236184 w 2133341"/>
              <a:gd name="connsiteY23" fmla="*/ 2139691 h 2664790"/>
              <a:gd name="connsiteX24" fmla="*/ 180948 w 2133341"/>
              <a:gd name="connsiteY24" fmla="*/ 2055878 h 2664790"/>
              <a:gd name="connsiteX25" fmla="*/ 132695 w 2133341"/>
              <a:gd name="connsiteY25" fmla="*/ 1968891 h 2664790"/>
              <a:gd name="connsiteX26" fmla="*/ 92061 w 2133341"/>
              <a:gd name="connsiteY26" fmla="*/ 1879364 h 2664790"/>
              <a:gd name="connsiteX27" fmla="*/ 59046 w 2133341"/>
              <a:gd name="connsiteY27" fmla="*/ 1787297 h 2664790"/>
              <a:gd name="connsiteX28" fmla="*/ 33015 w 2133341"/>
              <a:gd name="connsiteY28" fmla="*/ 1693325 h 2664790"/>
              <a:gd name="connsiteX29" fmla="*/ 14603 w 2133341"/>
              <a:gd name="connsiteY29" fmla="*/ 1598084 h 2664790"/>
              <a:gd name="connsiteX30" fmla="*/ 3810 w 2133341"/>
              <a:gd name="connsiteY30" fmla="*/ 1501572 h 2664790"/>
              <a:gd name="connsiteX31" fmla="*/ 0 w 2133341"/>
              <a:gd name="connsiteY31" fmla="*/ 1405060 h 2664790"/>
              <a:gd name="connsiteX32" fmla="*/ 3810 w 2133341"/>
              <a:gd name="connsiteY32" fmla="*/ 1308549 h 2664790"/>
              <a:gd name="connsiteX33" fmla="*/ 14603 w 2133341"/>
              <a:gd name="connsiteY33" fmla="*/ 1212037 h 2664790"/>
              <a:gd name="connsiteX34" fmla="*/ 33015 w 2133341"/>
              <a:gd name="connsiteY34" fmla="*/ 1116796 h 2664790"/>
              <a:gd name="connsiteX35" fmla="*/ 59046 w 2133341"/>
              <a:gd name="connsiteY35" fmla="*/ 1022824 h 2664790"/>
              <a:gd name="connsiteX36" fmla="*/ 92061 w 2133341"/>
              <a:gd name="connsiteY36" fmla="*/ 930757 h 2664790"/>
              <a:gd name="connsiteX37" fmla="*/ 132695 w 2133341"/>
              <a:gd name="connsiteY37" fmla="*/ 841230 h 2664790"/>
              <a:gd name="connsiteX38" fmla="*/ 180948 w 2133341"/>
              <a:gd name="connsiteY38" fmla="*/ 754242 h 2664790"/>
              <a:gd name="connsiteX39" fmla="*/ 236184 w 2133341"/>
              <a:gd name="connsiteY39" fmla="*/ 670430 h 2664790"/>
              <a:gd name="connsiteX40" fmla="*/ 299040 w 2133341"/>
              <a:gd name="connsiteY40" fmla="*/ 590427 h 2664790"/>
              <a:gd name="connsiteX41" fmla="*/ 368879 w 2133341"/>
              <a:gd name="connsiteY41" fmla="*/ 514233 h 2664790"/>
              <a:gd name="connsiteX42" fmla="*/ 909073 w 2133341"/>
              <a:gd name="connsiteY42" fmla="*/ 3804 h 2664790"/>
              <a:gd name="connsiteX43" fmla="*/ 2133341 w 2133341"/>
              <a:gd name="connsiteY43" fmla="*/ 0 h 2664790"/>
              <a:gd name="connsiteX0" fmla="*/ 2107941 w 2107941"/>
              <a:gd name="connsiteY0" fmla="*/ 0 h 2664790"/>
              <a:gd name="connsiteX1" fmla="*/ 2103437 w 2107941"/>
              <a:gd name="connsiteY1" fmla="*/ 2339064 h 2664790"/>
              <a:gd name="connsiteX2" fmla="*/ 2074232 w 2107941"/>
              <a:gd name="connsiteY2" fmla="*/ 2366366 h 2664790"/>
              <a:gd name="connsiteX3" fmla="*/ 1994234 w 2107941"/>
              <a:gd name="connsiteY3" fmla="*/ 2428591 h 2664790"/>
              <a:gd name="connsiteX4" fmla="*/ 1910426 w 2107941"/>
              <a:gd name="connsiteY4" fmla="*/ 2483831 h 2664790"/>
              <a:gd name="connsiteX5" fmla="*/ 1823445 w 2107941"/>
              <a:gd name="connsiteY5" fmla="*/ 2532087 h 2664790"/>
              <a:gd name="connsiteX6" fmla="*/ 1733923 w 2107941"/>
              <a:gd name="connsiteY6" fmla="*/ 2572723 h 2664790"/>
              <a:gd name="connsiteX7" fmla="*/ 1641862 w 2107941"/>
              <a:gd name="connsiteY7" fmla="*/ 2605740 h 2664790"/>
              <a:gd name="connsiteX8" fmla="*/ 1547896 w 2107941"/>
              <a:gd name="connsiteY8" fmla="*/ 2631773 h 2664790"/>
              <a:gd name="connsiteX9" fmla="*/ 1452661 w 2107941"/>
              <a:gd name="connsiteY9" fmla="*/ 2650186 h 2664790"/>
              <a:gd name="connsiteX10" fmla="*/ 1356155 w 2107941"/>
              <a:gd name="connsiteY10" fmla="*/ 2660980 h 2664790"/>
              <a:gd name="connsiteX11" fmla="*/ 1259650 w 2107941"/>
              <a:gd name="connsiteY11" fmla="*/ 2664790 h 2664790"/>
              <a:gd name="connsiteX12" fmla="*/ 1163144 w 2107941"/>
              <a:gd name="connsiteY12" fmla="*/ 2660980 h 2664790"/>
              <a:gd name="connsiteX13" fmla="*/ 1066639 w 2107941"/>
              <a:gd name="connsiteY13" fmla="*/ 2650186 h 2664790"/>
              <a:gd name="connsiteX14" fmla="*/ 971403 w 2107941"/>
              <a:gd name="connsiteY14" fmla="*/ 2631773 h 2664790"/>
              <a:gd name="connsiteX15" fmla="*/ 877438 w 2107941"/>
              <a:gd name="connsiteY15" fmla="*/ 2605740 h 2664790"/>
              <a:gd name="connsiteX16" fmla="*/ 785376 w 2107941"/>
              <a:gd name="connsiteY16" fmla="*/ 2572723 h 2664790"/>
              <a:gd name="connsiteX17" fmla="*/ 695855 w 2107941"/>
              <a:gd name="connsiteY17" fmla="*/ 2532087 h 2664790"/>
              <a:gd name="connsiteX18" fmla="*/ 608873 w 2107941"/>
              <a:gd name="connsiteY18" fmla="*/ 2483831 h 2664790"/>
              <a:gd name="connsiteX19" fmla="*/ 525066 w 2107941"/>
              <a:gd name="connsiteY19" fmla="*/ 2428591 h 2664790"/>
              <a:gd name="connsiteX20" fmla="*/ 445068 w 2107941"/>
              <a:gd name="connsiteY20" fmla="*/ 2366366 h 2664790"/>
              <a:gd name="connsiteX21" fmla="*/ 368879 w 2107941"/>
              <a:gd name="connsiteY21" fmla="*/ 2295887 h 2664790"/>
              <a:gd name="connsiteX22" fmla="*/ 299040 w 2107941"/>
              <a:gd name="connsiteY22" fmla="*/ 2219694 h 2664790"/>
              <a:gd name="connsiteX23" fmla="*/ 236184 w 2107941"/>
              <a:gd name="connsiteY23" fmla="*/ 2139691 h 2664790"/>
              <a:gd name="connsiteX24" fmla="*/ 180948 w 2107941"/>
              <a:gd name="connsiteY24" fmla="*/ 2055878 h 2664790"/>
              <a:gd name="connsiteX25" fmla="*/ 132695 w 2107941"/>
              <a:gd name="connsiteY25" fmla="*/ 1968891 h 2664790"/>
              <a:gd name="connsiteX26" fmla="*/ 92061 w 2107941"/>
              <a:gd name="connsiteY26" fmla="*/ 1879364 h 2664790"/>
              <a:gd name="connsiteX27" fmla="*/ 59046 w 2107941"/>
              <a:gd name="connsiteY27" fmla="*/ 1787297 h 2664790"/>
              <a:gd name="connsiteX28" fmla="*/ 33015 w 2107941"/>
              <a:gd name="connsiteY28" fmla="*/ 1693325 h 2664790"/>
              <a:gd name="connsiteX29" fmla="*/ 14603 w 2107941"/>
              <a:gd name="connsiteY29" fmla="*/ 1598084 h 2664790"/>
              <a:gd name="connsiteX30" fmla="*/ 3810 w 2107941"/>
              <a:gd name="connsiteY30" fmla="*/ 1501572 h 2664790"/>
              <a:gd name="connsiteX31" fmla="*/ 0 w 2107941"/>
              <a:gd name="connsiteY31" fmla="*/ 1405060 h 2664790"/>
              <a:gd name="connsiteX32" fmla="*/ 3810 w 2107941"/>
              <a:gd name="connsiteY32" fmla="*/ 1308549 h 2664790"/>
              <a:gd name="connsiteX33" fmla="*/ 14603 w 2107941"/>
              <a:gd name="connsiteY33" fmla="*/ 1212037 h 2664790"/>
              <a:gd name="connsiteX34" fmla="*/ 33015 w 2107941"/>
              <a:gd name="connsiteY34" fmla="*/ 1116796 h 2664790"/>
              <a:gd name="connsiteX35" fmla="*/ 59046 w 2107941"/>
              <a:gd name="connsiteY35" fmla="*/ 1022824 h 2664790"/>
              <a:gd name="connsiteX36" fmla="*/ 92061 w 2107941"/>
              <a:gd name="connsiteY36" fmla="*/ 930757 h 2664790"/>
              <a:gd name="connsiteX37" fmla="*/ 132695 w 2107941"/>
              <a:gd name="connsiteY37" fmla="*/ 841230 h 2664790"/>
              <a:gd name="connsiteX38" fmla="*/ 180948 w 2107941"/>
              <a:gd name="connsiteY38" fmla="*/ 754242 h 2664790"/>
              <a:gd name="connsiteX39" fmla="*/ 236184 w 2107941"/>
              <a:gd name="connsiteY39" fmla="*/ 670430 h 2664790"/>
              <a:gd name="connsiteX40" fmla="*/ 299040 w 2107941"/>
              <a:gd name="connsiteY40" fmla="*/ 590427 h 2664790"/>
              <a:gd name="connsiteX41" fmla="*/ 368879 w 2107941"/>
              <a:gd name="connsiteY41" fmla="*/ 514233 h 2664790"/>
              <a:gd name="connsiteX42" fmla="*/ 909073 w 2107941"/>
              <a:gd name="connsiteY42" fmla="*/ 3804 h 2664790"/>
              <a:gd name="connsiteX43" fmla="*/ 2107941 w 2107941"/>
              <a:gd name="connsiteY43" fmla="*/ 0 h 266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07941" h="2664790">
                <a:moveTo>
                  <a:pt x="2107941" y="0"/>
                </a:moveTo>
                <a:cubicBezTo>
                  <a:pt x="2106440" y="779688"/>
                  <a:pt x="2104938" y="1559376"/>
                  <a:pt x="2103437" y="2339064"/>
                </a:cubicBezTo>
                <a:lnTo>
                  <a:pt x="2074232" y="2366366"/>
                </a:lnTo>
                <a:lnTo>
                  <a:pt x="1994234" y="2428591"/>
                </a:lnTo>
                <a:lnTo>
                  <a:pt x="1910426" y="2483831"/>
                </a:lnTo>
                <a:lnTo>
                  <a:pt x="1823445" y="2532087"/>
                </a:lnTo>
                <a:lnTo>
                  <a:pt x="1733923" y="2572723"/>
                </a:lnTo>
                <a:lnTo>
                  <a:pt x="1641862" y="2605740"/>
                </a:lnTo>
                <a:lnTo>
                  <a:pt x="1547896" y="2631773"/>
                </a:lnTo>
                <a:lnTo>
                  <a:pt x="1452661" y="2650186"/>
                </a:lnTo>
                <a:lnTo>
                  <a:pt x="1356155" y="2660980"/>
                </a:lnTo>
                <a:lnTo>
                  <a:pt x="1259650" y="2664790"/>
                </a:lnTo>
                <a:lnTo>
                  <a:pt x="1163144" y="2660980"/>
                </a:lnTo>
                <a:lnTo>
                  <a:pt x="1066639" y="2650186"/>
                </a:lnTo>
                <a:lnTo>
                  <a:pt x="971403" y="2631773"/>
                </a:lnTo>
                <a:lnTo>
                  <a:pt x="877438" y="2605740"/>
                </a:lnTo>
                <a:lnTo>
                  <a:pt x="785376" y="2572723"/>
                </a:lnTo>
                <a:lnTo>
                  <a:pt x="695855" y="2532087"/>
                </a:lnTo>
                <a:lnTo>
                  <a:pt x="608873" y="2483831"/>
                </a:lnTo>
                <a:lnTo>
                  <a:pt x="525066" y="2428591"/>
                </a:lnTo>
                <a:lnTo>
                  <a:pt x="445068" y="2366366"/>
                </a:lnTo>
                <a:lnTo>
                  <a:pt x="368879" y="2295887"/>
                </a:lnTo>
                <a:lnTo>
                  <a:pt x="299040" y="2219694"/>
                </a:lnTo>
                <a:lnTo>
                  <a:pt x="236184" y="2139691"/>
                </a:lnTo>
                <a:lnTo>
                  <a:pt x="180948" y="2055878"/>
                </a:lnTo>
                <a:lnTo>
                  <a:pt x="132695" y="1968891"/>
                </a:lnTo>
                <a:lnTo>
                  <a:pt x="92061" y="1879364"/>
                </a:lnTo>
                <a:lnTo>
                  <a:pt x="59046" y="1787297"/>
                </a:lnTo>
                <a:lnTo>
                  <a:pt x="33015" y="1693325"/>
                </a:lnTo>
                <a:lnTo>
                  <a:pt x="14603" y="1598084"/>
                </a:lnTo>
                <a:lnTo>
                  <a:pt x="3810" y="1501572"/>
                </a:lnTo>
                <a:lnTo>
                  <a:pt x="0" y="1405060"/>
                </a:lnTo>
                <a:lnTo>
                  <a:pt x="3810" y="1308549"/>
                </a:lnTo>
                <a:lnTo>
                  <a:pt x="14603" y="1212037"/>
                </a:lnTo>
                <a:lnTo>
                  <a:pt x="33015" y="1116796"/>
                </a:lnTo>
                <a:lnTo>
                  <a:pt x="59046" y="1022824"/>
                </a:lnTo>
                <a:lnTo>
                  <a:pt x="92061" y="930757"/>
                </a:lnTo>
                <a:lnTo>
                  <a:pt x="132695" y="841230"/>
                </a:lnTo>
                <a:lnTo>
                  <a:pt x="180948" y="754242"/>
                </a:lnTo>
                <a:lnTo>
                  <a:pt x="236184" y="670430"/>
                </a:lnTo>
                <a:lnTo>
                  <a:pt x="299040" y="590427"/>
                </a:lnTo>
                <a:lnTo>
                  <a:pt x="368879" y="514233"/>
                </a:lnTo>
                <a:lnTo>
                  <a:pt x="909073" y="3804"/>
                </a:lnTo>
                <a:lnTo>
                  <a:pt x="2107941" y="0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grpSp>
        <p:nvGrpSpPr>
          <p:cNvPr id="3" name="Graphique 18">
            <a:extLst>
              <a:ext uri="{FF2B5EF4-FFF2-40B4-BE49-F238E27FC236}">
                <a16:creationId xmlns:a16="http://schemas.microsoft.com/office/drawing/2014/main" id="{5056AF08-29A2-A92E-CB87-F83F31B504A0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9472"/>
            <a:ext cx="12307307" cy="780547"/>
            <a:chOff x="0" y="6179472"/>
            <a:chExt cx="12307307" cy="780547"/>
          </a:xfrm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1BC2196B-F098-78DD-797C-E72481EAD2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34" y="6184706"/>
              <a:ext cx="12239344" cy="686142"/>
            </a:xfrm>
            <a:custGeom>
              <a:avLst/>
              <a:gdLst>
                <a:gd name="connsiteX0" fmla="*/ 0 w 12239344"/>
                <a:gd name="connsiteY0" fmla="*/ 686143 h 686142"/>
                <a:gd name="connsiteX1" fmla="*/ 0 w 12239344"/>
                <a:gd name="connsiteY1" fmla="*/ 310857 h 686142"/>
                <a:gd name="connsiteX2" fmla="*/ 10971972 w 12239344"/>
                <a:gd name="connsiteY2" fmla="*/ 310857 h 686142"/>
                <a:gd name="connsiteX3" fmla="*/ 11154045 w 12239344"/>
                <a:gd name="connsiteY3" fmla="*/ 128782 h 686142"/>
                <a:gd name="connsiteX4" fmla="*/ 11466213 w 12239344"/>
                <a:gd name="connsiteY4" fmla="*/ 0 h 686142"/>
                <a:gd name="connsiteX5" fmla="*/ 11778380 w 12239344"/>
                <a:gd name="connsiteY5" fmla="*/ 128782 h 686142"/>
                <a:gd name="connsiteX6" fmla="*/ 11887758 w 12239344"/>
                <a:gd name="connsiteY6" fmla="*/ 310857 h 686142"/>
                <a:gd name="connsiteX7" fmla="*/ 12239344 w 12239344"/>
                <a:gd name="connsiteY7" fmla="*/ 310857 h 686142"/>
                <a:gd name="connsiteX8" fmla="*/ 12239344 w 12239344"/>
                <a:gd name="connsiteY8" fmla="*/ 686143 h 686142"/>
                <a:gd name="connsiteX9" fmla="*/ 0 w 12239344"/>
                <a:gd name="connsiteY9" fmla="*/ 686143 h 68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9344" h="686142">
                  <a:moveTo>
                    <a:pt x="0" y="686143"/>
                  </a:moveTo>
                  <a:lnTo>
                    <a:pt x="0" y="310857"/>
                  </a:lnTo>
                  <a:lnTo>
                    <a:pt x="10971972" y="310857"/>
                  </a:lnTo>
                  <a:lnTo>
                    <a:pt x="11154045" y="128782"/>
                  </a:lnTo>
                  <a:cubicBezTo>
                    <a:pt x="11237081" y="45727"/>
                    <a:pt x="11347957" y="0"/>
                    <a:pt x="11466213" y="0"/>
                  </a:cubicBezTo>
                  <a:cubicBezTo>
                    <a:pt x="11584469" y="0"/>
                    <a:pt x="11695345" y="45727"/>
                    <a:pt x="11778380" y="128782"/>
                  </a:cubicBezTo>
                  <a:cubicBezTo>
                    <a:pt x="11829083" y="179485"/>
                    <a:pt x="11866837" y="242360"/>
                    <a:pt x="11887758" y="310857"/>
                  </a:cubicBezTo>
                  <a:lnTo>
                    <a:pt x="12239344" y="310857"/>
                  </a:lnTo>
                  <a:lnTo>
                    <a:pt x="12239344" y="686143"/>
                  </a:lnTo>
                  <a:lnTo>
                    <a:pt x="0" y="686143"/>
                  </a:lnTo>
                  <a:close/>
                </a:path>
              </a:pathLst>
            </a:custGeom>
            <a:solidFill>
              <a:srgbClr val="1C224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6C20B0A7-F2C3-FCB4-8342-06CB60D625C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179472"/>
              <a:ext cx="12249832" cy="696631"/>
            </a:xfrm>
            <a:custGeom>
              <a:avLst/>
              <a:gdLst>
                <a:gd name="connsiteX0" fmla="*/ 11471466 w 12249832"/>
                <a:gd name="connsiteY0" fmla="*/ 10488 h 696631"/>
                <a:gd name="connsiteX1" fmla="*/ 11779916 w 12249832"/>
                <a:gd name="connsiteY1" fmla="*/ 137735 h 696631"/>
                <a:gd name="connsiteX2" fmla="*/ 11889108 w 12249832"/>
                <a:gd name="connsiteY2" fmla="*/ 321346 h 696631"/>
                <a:gd name="connsiteX3" fmla="*/ 12239344 w 12249832"/>
                <a:gd name="connsiteY3" fmla="*/ 321346 h 696631"/>
                <a:gd name="connsiteX4" fmla="*/ 12239344 w 12249832"/>
                <a:gd name="connsiteY4" fmla="*/ 686143 h 696631"/>
                <a:gd name="connsiteX5" fmla="*/ 10488 w 12249832"/>
                <a:gd name="connsiteY5" fmla="*/ 686143 h 696631"/>
                <a:gd name="connsiteX6" fmla="*/ 10488 w 12249832"/>
                <a:gd name="connsiteY6" fmla="*/ 321346 h 696631"/>
                <a:gd name="connsiteX7" fmla="*/ 10979389 w 12249832"/>
                <a:gd name="connsiteY7" fmla="*/ 321346 h 696631"/>
                <a:gd name="connsiteX8" fmla="*/ 11162998 w 12249832"/>
                <a:gd name="connsiteY8" fmla="*/ 137735 h 696631"/>
                <a:gd name="connsiteX9" fmla="*/ 11471466 w 12249832"/>
                <a:gd name="connsiteY9" fmla="*/ 10488 h 696631"/>
                <a:gd name="connsiteX10" fmla="*/ 11471466 w 12249832"/>
                <a:gd name="connsiteY10" fmla="*/ 0 h 696631"/>
                <a:gd name="connsiteX11" fmla="*/ 11303192 w 12249832"/>
                <a:gd name="connsiteY11" fmla="*/ 32575 h 696631"/>
                <a:gd name="connsiteX12" fmla="*/ 11155580 w 12249832"/>
                <a:gd name="connsiteY12" fmla="*/ 130318 h 696631"/>
                <a:gd name="connsiteX13" fmla="*/ 10975043 w 12249832"/>
                <a:gd name="connsiteY13" fmla="*/ 310857 h 696631"/>
                <a:gd name="connsiteX14" fmla="*/ 0 w 12249832"/>
                <a:gd name="connsiteY14" fmla="*/ 310857 h 696631"/>
                <a:gd name="connsiteX15" fmla="*/ 0 w 12249832"/>
                <a:gd name="connsiteY15" fmla="*/ 696631 h 696631"/>
                <a:gd name="connsiteX16" fmla="*/ 12249832 w 12249832"/>
                <a:gd name="connsiteY16" fmla="*/ 696631 h 696631"/>
                <a:gd name="connsiteX17" fmla="*/ 12249832 w 12249832"/>
                <a:gd name="connsiteY17" fmla="*/ 310857 h 696631"/>
                <a:gd name="connsiteX18" fmla="*/ 11896877 w 12249832"/>
                <a:gd name="connsiteY18" fmla="*/ 310857 h 696631"/>
                <a:gd name="connsiteX19" fmla="*/ 11787334 w 12249832"/>
                <a:gd name="connsiteY19" fmla="*/ 130318 h 696631"/>
                <a:gd name="connsiteX20" fmla="*/ 11639740 w 12249832"/>
                <a:gd name="connsiteY20" fmla="*/ 32575 h 696631"/>
                <a:gd name="connsiteX21" fmla="*/ 11471466 w 12249832"/>
                <a:gd name="connsiteY21" fmla="*/ 0 h 696631"/>
                <a:gd name="connsiteX22" fmla="*/ 11471466 w 12249832"/>
                <a:gd name="connsiteY22" fmla="*/ 0 h 69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49832" h="696631">
                  <a:moveTo>
                    <a:pt x="11471466" y="10488"/>
                  </a:moveTo>
                  <a:cubicBezTo>
                    <a:pt x="11583285" y="10488"/>
                    <a:pt x="11695104" y="52904"/>
                    <a:pt x="11779916" y="137735"/>
                  </a:cubicBezTo>
                  <a:cubicBezTo>
                    <a:pt x="11832801" y="190621"/>
                    <a:pt x="11869204" y="254013"/>
                    <a:pt x="11889108" y="321346"/>
                  </a:cubicBezTo>
                  <a:lnTo>
                    <a:pt x="12239344" y="321346"/>
                  </a:lnTo>
                  <a:lnTo>
                    <a:pt x="12239344" y="686143"/>
                  </a:lnTo>
                  <a:lnTo>
                    <a:pt x="10488" y="686143"/>
                  </a:lnTo>
                  <a:lnTo>
                    <a:pt x="10488" y="321346"/>
                  </a:lnTo>
                  <a:lnTo>
                    <a:pt x="10979389" y="321346"/>
                  </a:lnTo>
                  <a:lnTo>
                    <a:pt x="11162998" y="137735"/>
                  </a:lnTo>
                  <a:cubicBezTo>
                    <a:pt x="11247828" y="52904"/>
                    <a:pt x="11359648" y="10488"/>
                    <a:pt x="11471466" y="10488"/>
                  </a:cubicBezTo>
                  <a:moveTo>
                    <a:pt x="11471466" y="0"/>
                  </a:moveTo>
                  <a:cubicBezTo>
                    <a:pt x="11413346" y="0"/>
                    <a:pt x="11356725" y="10951"/>
                    <a:pt x="11303192" y="32575"/>
                  </a:cubicBezTo>
                  <a:cubicBezTo>
                    <a:pt x="11247717" y="54976"/>
                    <a:pt x="11198052" y="87865"/>
                    <a:pt x="11155580" y="130318"/>
                  </a:cubicBezTo>
                  <a:lnTo>
                    <a:pt x="10975043" y="310857"/>
                  </a:lnTo>
                  <a:lnTo>
                    <a:pt x="0" y="310857"/>
                  </a:lnTo>
                  <a:lnTo>
                    <a:pt x="0" y="696631"/>
                  </a:lnTo>
                  <a:lnTo>
                    <a:pt x="12249832" y="696631"/>
                  </a:lnTo>
                  <a:lnTo>
                    <a:pt x="12249832" y="310857"/>
                  </a:lnTo>
                  <a:lnTo>
                    <a:pt x="11896877" y="310857"/>
                  </a:lnTo>
                  <a:cubicBezTo>
                    <a:pt x="11875494" y="242989"/>
                    <a:pt x="11837721" y="180706"/>
                    <a:pt x="11787334" y="130318"/>
                  </a:cubicBezTo>
                  <a:cubicBezTo>
                    <a:pt x="11744881" y="87847"/>
                    <a:pt x="11695215" y="54976"/>
                    <a:pt x="11639740" y="32575"/>
                  </a:cubicBezTo>
                  <a:cubicBezTo>
                    <a:pt x="11586208" y="10951"/>
                    <a:pt x="11529587" y="0"/>
                    <a:pt x="11471466" y="0"/>
                  </a:cubicBezTo>
                  <a:lnTo>
                    <a:pt x="11471466" y="0"/>
                  </a:lnTo>
                  <a:close/>
                </a:path>
              </a:pathLst>
            </a:custGeom>
            <a:solidFill>
              <a:srgbClr val="1097D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C310B2FA-1475-0555-E03E-C1EB8F3829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0488" y="6500817"/>
            <a:ext cx="12249832" cy="410601"/>
          </a:xfrm>
          <a:custGeom>
            <a:avLst/>
            <a:gdLst>
              <a:gd name="connsiteX0" fmla="*/ 0 w 12228856"/>
              <a:gd name="connsiteY0" fmla="*/ 0 h 364797"/>
              <a:gd name="connsiteX1" fmla="*/ 12228856 w 12228856"/>
              <a:gd name="connsiteY1" fmla="*/ 0 h 364797"/>
              <a:gd name="connsiteX2" fmla="*/ 12228856 w 12228856"/>
              <a:gd name="connsiteY2" fmla="*/ 364797 h 364797"/>
              <a:gd name="connsiteX3" fmla="*/ 0 w 12228856"/>
              <a:gd name="connsiteY3" fmla="*/ 364797 h 364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8856" h="364797">
                <a:moveTo>
                  <a:pt x="0" y="0"/>
                </a:moveTo>
                <a:lnTo>
                  <a:pt x="12228856" y="0"/>
                </a:lnTo>
                <a:lnTo>
                  <a:pt x="12228856" y="364797"/>
                </a:lnTo>
                <a:lnTo>
                  <a:pt x="0" y="364797"/>
                </a:lnTo>
                <a:close/>
              </a:path>
            </a:pathLst>
          </a:custGeom>
          <a:solidFill>
            <a:srgbClr val="1C2242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3438139B-A28B-6D8D-0BE8-264FAF9B7C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614595" y="6189960"/>
            <a:ext cx="1292548" cy="675654"/>
          </a:xfrm>
          <a:custGeom>
            <a:avLst/>
            <a:gdLst>
              <a:gd name="connsiteX0" fmla="*/ 1292549 w 1292548"/>
              <a:gd name="connsiteY0" fmla="*/ 435700 h 675654"/>
              <a:gd name="connsiteX1" fmla="*/ 1221129 w 1292548"/>
              <a:gd name="connsiteY1" fmla="*/ 675655 h 675654"/>
              <a:gd name="connsiteX2" fmla="*/ 0 w 1292548"/>
              <a:gd name="connsiteY2" fmla="*/ 675655 h 675654"/>
              <a:gd name="connsiteX3" fmla="*/ 364794 w 1292548"/>
              <a:gd name="connsiteY3" fmla="*/ 310857 h 675654"/>
              <a:gd name="connsiteX4" fmla="*/ 548403 w 1292548"/>
              <a:gd name="connsiteY4" fmla="*/ 127247 h 675654"/>
              <a:gd name="connsiteX5" fmla="*/ 1165321 w 1292548"/>
              <a:gd name="connsiteY5" fmla="*/ 127247 h 675654"/>
              <a:gd name="connsiteX6" fmla="*/ 1274513 w 1292548"/>
              <a:gd name="connsiteY6" fmla="*/ 310857 h 675654"/>
              <a:gd name="connsiteX7" fmla="*/ 1292549 w 1292548"/>
              <a:gd name="connsiteY7" fmla="*/ 435700 h 67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2548" h="675654">
                <a:moveTo>
                  <a:pt x="1292549" y="435700"/>
                </a:moveTo>
                <a:cubicBezTo>
                  <a:pt x="1292549" y="519477"/>
                  <a:pt x="1268742" y="603235"/>
                  <a:pt x="1221129" y="675655"/>
                </a:cubicBezTo>
                <a:lnTo>
                  <a:pt x="0" y="675655"/>
                </a:lnTo>
                <a:lnTo>
                  <a:pt x="364794" y="310857"/>
                </a:lnTo>
                <a:lnTo>
                  <a:pt x="548403" y="127247"/>
                </a:lnTo>
                <a:cubicBezTo>
                  <a:pt x="718064" y="-42416"/>
                  <a:pt x="995678" y="-42416"/>
                  <a:pt x="1165321" y="127247"/>
                </a:cubicBezTo>
                <a:cubicBezTo>
                  <a:pt x="1218206" y="180133"/>
                  <a:pt x="1254609" y="243525"/>
                  <a:pt x="1274513" y="310857"/>
                </a:cubicBezTo>
                <a:cubicBezTo>
                  <a:pt x="1286537" y="351497"/>
                  <a:pt x="1292549" y="393598"/>
                  <a:pt x="1292549" y="435700"/>
                </a:cubicBezTo>
                <a:close/>
              </a:path>
            </a:pathLst>
          </a:custGeom>
          <a:solidFill>
            <a:srgbClr val="FFFFFF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20" name="Graphique 18">
            <a:extLst>
              <a:ext uri="{FF2B5EF4-FFF2-40B4-BE49-F238E27FC236}">
                <a16:creationId xmlns:a16="http://schemas.microsoft.com/office/drawing/2014/main" id="{61155B07-7D0A-7C96-3EE9-1A15AD8AE19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990635" y="6443235"/>
            <a:ext cx="854256" cy="332011"/>
            <a:chOff x="10990635" y="6498320"/>
            <a:chExt cx="854256" cy="332011"/>
          </a:xfrm>
        </p:grpSpPr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BD5D0C28-C79E-1424-09B6-3BEDEEC084B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618615" y="6498320"/>
              <a:ext cx="222287" cy="210968"/>
            </a:xfrm>
            <a:custGeom>
              <a:avLst/>
              <a:gdLst>
                <a:gd name="connsiteX0" fmla="*/ 32371 w 222287"/>
                <a:gd name="connsiteY0" fmla="*/ 105013 h 210968"/>
                <a:gd name="connsiteX1" fmla="*/ 56067 w 222287"/>
                <a:gd name="connsiteY1" fmla="*/ 160488 h 210968"/>
                <a:gd name="connsiteX2" fmla="*/ 110468 w 222287"/>
                <a:gd name="connsiteY2" fmla="*/ 182223 h 210968"/>
                <a:gd name="connsiteX3" fmla="*/ 166942 w 222287"/>
                <a:gd name="connsiteY3" fmla="*/ 160081 h 210968"/>
                <a:gd name="connsiteX4" fmla="*/ 189934 w 222287"/>
                <a:gd name="connsiteY4" fmla="*/ 105531 h 210968"/>
                <a:gd name="connsiteX5" fmla="*/ 167201 w 222287"/>
                <a:gd name="connsiteY5" fmla="*/ 50980 h 210968"/>
                <a:gd name="connsiteX6" fmla="*/ 111282 w 222287"/>
                <a:gd name="connsiteY6" fmla="*/ 28838 h 210968"/>
                <a:gd name="connsiteX7" fmla="*/ 55234 w 222287"/>
                <a:gd name="connsiteY7" fmla="*/ 50980 h 210968"/>
                <a:gd name="connsiteX8" fmla="*/ 32371 w 222287"/>
                <a:gd name="connsiteY8" fmla="*/ 105013 h 210968"/>
                <a:gd name="connsiteX9" fmla="*/ 0 w 222287"/>
                <a:gd name="connsiteY9" fmla="*/ 104624 h 210968"/>
                <a:gd name="connsiteX10" fmla="*/ 32908 w 222287"/>
                <a:gd name="connsiteY10" fmla="*/ 30836 h 210968"/>
                <a:gd name="connsiteX11" fmla="*/ 111689 w 222287"/>
                <a:gd name="connsiteY11" fmla="*/ 0 h 210968"/>
                <a:gd name="connsiteX12" fmla="*/ 189639 w 222287"/>
                <a:gd name="connsiteY12" fmla="*/ 31095 h 210968"/>
                <a:gd name="connsiteX13" fmla="*/ 222287 w 222287"/>
                <a:gd name="connsiteY13" fmla="*/ 105808 h 210968"/>
                <a:gd name="connsiteX14" fmla="*/ 189509 w 222287"/>
                <a:gd name="connsiteY14" fmla="*/ 180262 h 210968"/>
                <a:gd name="connsiteX15" fmla="*/ 110043 w 222287"/>
                <a:gd name="connsiteY15" fmla="*/ 210969 h 210968"/>
                <a:gd name="connsiteX16" fmla="*/ 36089 w 222287"/>
                <a:gd name="connsiteY16" fmla="*/ 183684 h 210968"/>
                <a:gd name="connsiteX17" fmla="*/ 0 w 222287"/>
                <a:gd name="connsiteY17" fmla="*/ 104624 h 21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2287" h="210968">
                  <a:moveTo>
                    <a:pt x="32371" y="105013"/>
                  </a:moveTo>
                  <a:cubicBezTo>
                    <a:pt x="32371" y="127506"/>
                    <a:pt x="40270" y="145985"/>
                    <a:pt x="56067" y="160488"/>
                  </a:cubicBezTo>
                  <a:cubicBezTo>
                    <a:pt x="71771" y="174990"/>
                    <a:pt x="89899" y="182223"/>
                    <a:pt x="110468" y="182223"/>
                  </a:cubicBezTo>
                  <a:cubicBezTo>
                    <a:pt x="132776" y="182223"/>
                    <a:pt x="151607" y="174842"/>
                    <a:pt x="166942" y="160081"/>
                  </a:cubicBezTo>
                  <a:cubicBezTo>
                    <a:pt x="182277" y="145153"/>
                    <a:pt x="189934" y="126951"/>
                    <a:pt x="189934" y="105531"/>
                  </a:cubicBezTo>
                  <a:cubicBezTo>
                    <a:pt x="189934" y="84110"/>
                    <a:pt x="182351" y="65649"/>
                    <a:pt x="167201" y="50980"/>
                  </a:cubicBezTo>
                  <a:cubicBezTo>
                    <a:pt x="152144" y="36219"/>
                    <a:pt x="133498" y="28838"/>
                    <a:pt x="111282" y="28838"/>
                  </a:cubicBezTo>
                  <a:cubicBezTo>
                    <a:pt x="89066" y="28838"/>
                    <a:pt x="70477" y="36219"/>
                    <a:pt x="55234" y="50980"/>
                  </a:cubicBezTo>
                  <a:cubicBezTo>
                    <a:pt x="39992" y="65557"/>
                    <a:pt x="32371" y="83574"/>
                    <a:pt x="32371" y="105013"/>
                  </a:cubicBezTo>
                  <a:moveTo>
                    <a:pt x="0" y="104624"/>
                  </a:moveTo>
                  <a:cubicBezTo>
                    <a:pt x="0" y="75989"/>
                    <a:pt x="10969" y="51387"/>
                    <a:pt x="32908" y="30836"/>
                  </a:cubicBezTo>
                  <a:cubicBezTo>
                    <a:pt x="54753" y="10285"/>
                    <a:pt x="81020" y="0"/>
                    <a:pt x="111689" y="0"/>
                  </a:cubicBezTo>
                  <a:cubicBezTo>
                    <a:pt x="142359" y="0"/>
                    <a:pt x="167978" y="10359"/>
                    <a:pt x="189639" y="31095"/>
                  </a:cubicBezTo>
                  <a:cubicBezTo>
                    <a:pt x="211392" y="51831"/>
                    <a:pt x="222287" y="76729"/>
                    <a:pt x="222287" y="105808"/>
                  </a:cubicBezTo>
                  <a:cubicBezTo>
                    <a:pt x="222287" y="134887"/>
                    <a:pt x="211355" y="159877"/>
                    <a:pt x="189509" y="180262"/>
                  </a:cubicBezTo>
                  <a:cubicBezTo>
                    <a:pt x="167553" y="200739"/>
                    <a:pt x="141082" y="210969"/>
                    <a:pt x="110043" y="210969"/>
                  </a:cubicBezTo>
                  <a:cubicBezTo>
                    <a:pt x="82592" y="210969"/>
                    <a:pt x="57935" y="201868"/>
                    <a:pt x="36089" y="183684"/>
                  </a:cubicBezTo>
                  <a:cubicBezTo>
                    <a:pt x="12042" y="163559"/>
                    <a:pt x="0" y="137217"/>
                    <a:pt x="0" y="104624"/>
                  </a:cubicBezTo>
                </a:path>
              </a:pathLst>
            </a:custGeom>
            <a:solidFill>
              <a:srgbClr val="0075BC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CD2F4F2A-904F-BEB9-AA40-D6D57B0F87A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990635" y="6538904"/>
              <a:ext cx="206712" cy="216240"/>
            </a:xfrm>
            <a:custGeom>
              <a:avLst/>
              <a:gdLst>
                <a:gd name="connsiteX0" fmla="*/ 136218 w 206712"/>
                <a:gd name="connsiteY0" fmla="*/ 137957 h 216240"/>
                <a:gd name="connsiteX1" fmla="*/ 104679 w 206712"/>
                <a:gd name="connsiteY1" fmla="*/ 68775 h 216240"/>
                <a:gd name="connsiteX2" fmla="*/ 71624 w 206712"/>
                <a:gd name="connsiteY2" fmla="*/ 137957 h 216240"/>
                <a:gd name="connsiteX3" fmla="*/ 136218 w 206712"/>
                <a:gd name="connsiteY3" fmla="*/ 137957 h 216240"/>
                <a:gd name="connsiteX4" fmla="*/ 149314 w 206712"/>
                <a:gd name="connsiteY4" fmla="*/ 166833 h 216240"/>
                <a:gd name="connsiteX5" fmla="*/ 58268 w 206712"/>
                <a:gd name="connsiteY5" fmla="*/ 166833 h 216240"/>
                <a:gd name="connsiteX6" fmla="*/ 34572 w 206712"/>
                <a:gd name="connsiteY6" fmla="*/ 216241 h 216240"/>
                <a:gd name="connsiteX7" fmla="*/ 0 w 206712"/>
                <a:gd name="connsiteY7" fmla="*/ 216241 h 216240"/>
                <a:gd name="connsiteX8" fmla="*/ 105216 w 206712"/>
                <a:gd name="connsiteY8" fmla="*/ 0 h 216240"/>
                <a:gd name="connsiteX9" fmla="*/ 206712 w 206712"/>
                <a:gd name="connsiteY9" fmla="*/ 216241 h 216240"/>
                <a:gd name="connsiteX10" fmla="*/ 171586 w 206712"/>
                <a:gd name="connsiteY10" fmla="*/ 216241 h 216240"/>
                <a:gd name="connsiteX11" fmla="*/ 149277 w 206712"/>
                <a:gd name="connsiteY11" fmla="*/ 166833 h 21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712" h="216240">
                  <a:moveTo>
                    <a:pt x="136218" y="137957"/>
                  </a:moveTo>
                  <a:lnTo>
                    <a:pt x="104679" y="68775"/>
                  </a:lnTo>
                  <a:lnTo>
                    <a:pt x="71624" y="137957"/>
                  </a:lnTo>
                  <a:lnTo>
                    <a:pt x="136218" y="137957"/>
                  </a:lnTo>
                  <a:close/>
                  <a:moveTo>
                    <a:pt x="149314" y="166833"/>
                  </a:moveTo>
                  <a:lnTo>
                    <a:pt x="58268" y="166833"/>
                  </a:lnTo>
                  <a:lnTo>
                    <a:pt x="34572" y="216241"/>
                  </a:lnTo>
                  <a:lnTo>
                    <a:pt x="0" y="216241"/>
                  </a:lnTo>
                  <a:lnTo>
                    <a:pt x="105216" y="0"/>
                  </a:lnTo>
                  <a:lnTo>
                    <a:pt x="206712" y="216241"/>
                  </a:lnTo>
                  <a:lnTo>
                    <a:pt x="171586" y="216241"/>
                  </a:lnTo>
                  <a:lnTo>
                    <a:pt x="149277" y="166833"/>
                  </a:lnTo>
                  <a:close/>
                </a:path>
              </a:pathLst>
            </a:custGeom>
            <a:solidFill>
              <a:srgbClr val="0098DA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159EE613-385C-FB4B-5CF9-EE127B663E7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12609" y="6502260"/>
              <a:ext cx="129743" cy="203458"/>
            </a:xfrm>
            <a:custGeom>
              <a:avLst/>
              <a:gdLst>
                <a:gd name="connsiteX0" fmla="*/ 80984 w 129743"/>
                <a:gd name="connsiteY0" fmla="*/ 28857 h 203458"/>
                <a:gd name="connsiteX1" fmla="*/ 80984 w 129743"/>
                <a:gd name="connsiteY1" fmla="*/ 203458 h 203458"/>
                <a:gd name="connsiteX2" fmla="*/ 48890 w 129743"/>
                <a:gd name="connsiteY2" fmla="*/ 203458 h 203458"/>
                <a:gd name="connsiteX3" fmla="*/ 48890 w 129743"/>
                <a:gd name="connsiteY3" fmla="*/ 28857 h 203458"/>
                <a:gd name="connsiteX4" fmla="*/ 0 w 129743"/>
                <a:gd name="connsiteY4" fmla="*/ 28857 h 203458"/>
                <a:gd name="connsiteX5" fmla="*/ 0 w 129743"/>
                <a:gd name="connsiteY5" fmla="*/ 0 h 203458"/>
                <a:gd name="connsiteX6" fmla="*/ 129743 w 129743"/>
                <a:gd name="connsiteY6" fmla="*/ 0 h 203458"/>
                <a:gd name="connsiteX7" fmla="*/ 129743 w 129743"/>
                <a:gd name="connsiteY7" fmla="*/ 28857 h 203458"/>
                <a:gd name="connsiteX8" fmla="*/ 80984 w 129743"/>
                <a:gd name="connsiteY8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743" h="203458">
                  <a:moveTo>
                    <a:pt x="80984" y="28857"/>
                  </a:moveTo>
                  <a:lnTo>
                    <a:pt x="80984" y="203458"/>
                  </a:lnTo>
                  <a:lnTo>
                    <a:pt x="48890" y="203458"/>
                  </a:lnTo>
                  <a:lnTo>
                    <a:pt x="48890" y="28857"/>
                  </a:lnTo>
                  <a:lnTo>
                    <a:pt x="0" y="28857"/>
                  </a:lnTo>
                  <a:lnTo>
                    <a:pt x="0" y="0"/>
                  </a:lnTo>
                  <a:lnTo>
                    <a:pt x="129743" y="0"/>
                  </a:lnTo>
                  <a:lnTo>
                    <a:pt x="129743" y="28857"/>
                  </a:lnTo>
                  <a:lnTo>
                    <a:pt x="80984" y="28857"/>
                  </a:lnTo>
                  <a:close/>
                </a:path>
              </a:pathLst>
            </a:custGeom>
            <a:solidFill>
              <a:srgbClr val="007FA1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F4E304C0-D7C3-0353-C7F2-E4115ED4B9D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22297" y="6559733"/>
              <a:ext cx="119273" cy="203458"/>
            </a:xfrm>
            <a:custGeom>
              <a:avLst/>
              <a:gdLst>
                <a:gd name="connsiteX0" fmla="*/ 32094 w 119273"/>
                <a:gd name="connsiteY0" fmla="*/ 92360 h 203458"/>
                <a:gd name="connsiteX1" fmla="*/ 44080 w 119273"/>
                <a:gd name="connsiteY1" fmla="*/ 92360 h 203458"/>
                <a:gd name="connsiteX2" fmla="*/ 88290 w 119273"/>
                <a:gd name="connsiteY2" fmla="*/ 59804 h 203458"/>
                <a:gd name="connsiteX3" fmla="*/ 42712 w 119273"/>
                <a:gd name="connsiteY3" fmla="*/ 28302 h 203458"/>
                <a:gd name="connsiteX4" fmla="*/ 32113 w 119273"/>
                <a:gd name="connsiteY4" fmla="*/ 28302 h 203458"/>
                <a:gd name="connsiteX5" fmla="*/ 32113 w 119273"/>
                <a:gd name="connsiteY5" fmla="*/ 92342 h 203458"/>
                <a:gd name="connsiteX6" fmla="*/ 32094 w 119273"/>
                <a:gd name="connsiteY6" fmla="*/ 120828 h 203458"/>
                <a:gd name="connsiteX7" fmla="*/ 32094 w 119273"/>
                <a:gd name="connsiteY7" fmla="*/ 203458 h 203458"/>
                <a:gd name="connsiteX8" fmla="*/ 0 w 119273"/>
                <a:gd name="connsiteY8" fmla="*/ 203458 h 203458"/>
                <a:gd name="connsiteX9" fmla="*/ 0 w 119273"/>
                <a:gd name="connsiteY9" fmla="*/ 0 h 203458"/>
                <a:gd name="connsiteX10" fmla="*/ 36367 w 119273"/>
                <a:gd name="connsiteY10" fmla="*/ 0 h 203458"/>
                <a:gd name="connsiteX11" fmla="*/ 76711 w 119273"/>
                <a:gd name="connsiteY11" fmla="*/ 3570 h 203458"/>
                <a:gd name="connsiteX12" fmla="*/ 100961 w 119273"/>
                <a:gd name="connsiteY12" fmla="*/ 17018 h 203458"/>
                <a:gd name="connsiteX13" fmla="*/ 119273 w 119273"/>
                <a:gd name="connsiteY13" fmla="*/ 60248 h 203458"/>
                <a:gd name="connsiteX14" fmla="*/ 99722 w 119273"/>
                <a:gd name="connsiteY14" fmla="*/ 104513 h 203458"/>
                <a:gd name="connsiteX15" fmla="*/ 46966 w 119273"/>
                <a:gd name="connsiteY15" fmla="*/ 120847 h 203458"/>
                <a:gd name="connsiteX16" fmla="*/ 32094 w 119273"/>
                <a:gd name="connsiteY16" fmla="*/ 12084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273" h="203458">
                  <a:moveTo>
                    <a:pt x="32094" y="92360"/>
                  </a:moveTo>
                  <a:lnTo>
                    <a:pt x="44080" y="92360"/>
                  </a:lnTo>
                  <a:cubicBezTo>
                    <a:pt x="73547" y="92360"/>
                    <a:pt x="88290" y="81520"/>
                    <a:pt x="88290" y="59804"/>
                  </a:cubicBezTo>
                  <a:cubicBezTo>
                    <a:pt x="88290" y="38087"/>
                    <a:pt x="73085" y="28302"/>
                    <a:pt x="42712" y="28302"/>
                  </a:cubicBezTo>
                  <a:lnTo>
                    <a:pt x="32113" y="28302"/>
                  </a:lnTo>
                  <a:lnTo>
                    <a:pt x="32113" y="92342"/>
                  </a:lnTo>
                  <a:close/>
                  <a:moveTo>
                    <a:pt x="32094" y="120828"/>
                  </a:moveTo>
                  <a:lnTo>
                    <a:pt x="32094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36367" y="0"/>
                  </a:lnTo>
                  <a:cubicBezTo>
                    <a:pt x="54180" y="0"/>
                    <a:pt x="67628" y="1184"/>
                    <a:pt x="76711" y="3570"/>
                  </a:cubicBezTo>
                  <a:cubicBezTo>
                    <a:pt x="85885" y="5938"/>
                    <a:pt x="93969" y="10414"/>
                    <a:pt x="100961" y="17018"/>
                  </a:cubicBezTo>
                  <a:cubicBezTo>
                    <a:pt x="113170" y="28431"/>
                    <a:pt x="119273" y="42841"/>
                    <a:pt x="119273" y="60248"/>
                  </a:cubicBezTo>
                  <a:cubicBezTo>
                    <a:pt x="119273" y="78875"/>
                    <a:pt x="112763" y="93636"/>
                    <a:pt x="99722" y="104513"/>
                  </a:cubicBezTo>
                  <a:cubicBezTo>
                    <a:pt x="86681" y="115408"/>
                    <a:pt x="69089" y="120847"/>
                    <a:pt x="46966" y="120847"/>
                  </a:cubicBezTo>
                  <a:lnTo>
                    <a:pt x="32094" y="120847"/>
                  </a:lnTo>
                  <a:close/>
                </a:path>
              </a:pathLst>
            </a:custGeom>
            <a:solidFill>
              <a:srgbClr val="005A9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8500D55D-6E65-F2F1-631A-89C8351A619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00177" y="6513710"/>
              <a:ext cx="233589" cy="228097"/>
            </a:xfrm>
            <a:custGeom>
              <a:avLst/>
              <a:gdLst>
                <a:gd name="connsiteX0" fmla="*/ 0 w 233589"/>
                <a:gd name="connsiteY0" fmla="*/ 218756 h 228097"/>
                <a:gd name="connsiteX1" fmla="*/ 44764 w 233589"/>
                <a:gd name="connsiteY1" fmla="*/ 0 h 228097"/>
                <a:gd name="connsiteX2" fmla="*/ 117756 w 233589"/>
                <a:gd name="connsiteY2" fmla="*/ 158139 h 228097"/>
                <a:gd name="connsiteX3" fmla="*/ 193356 w 233589"/>
                <a:gd name="connsiteY3" fmla="*/ 0 h 228097"/>
                <a:gd name="connsiteX4" fmla="*/ 233589 w 233589"/>
                <a:gd name="connsiteY4" fmla="*/ 218756 h 228097"/>
                <a:gd name="connsiteX5" fmla="*/ 200663 w 233589"/>
                <a:gd name="connsiteY5" fmla="*/ 218756 h 228097"/>
                <a:gd name="connsiteX6" fmla="*/ 180149 w 233589"/>
                <a:gd name="connsiteY6" fmla="*/ 95930 h 228097"/>
                <a:gd name="connsiteX7" fmla="*/ 117201 w 233589"/>
                <a:gd name="connsiteY7" fmla="*/ 228098 h 228097"/>
                <a:gd name="connsiteX8" fmla="*/ 56048 w 233589"/>
                <a:gd name="connsiteY8" fmla="*/ 95801 h 228097"/>
                <a:gd name="connsiteX9" fmla="*/ 33185 w 233589"/>
                <a:gd name="connsiteY9" fmla="*/ 218756 h 228097"/>
                <a:gd name="connsiteX10" fmla="*/ 0 w 233589"/>
                <a:gd name="connsiteY10" fmla="*/ 218756 h 22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589" h="228097">
                  <a:moveTo>
                    <a:pt x="0" y="218756"/>
                  </a:moveTo>
                  <a:lnTo>
                    <a:pt x="44764" y="0"/>
                  </a:lnTo>
                  <a:lnTo>
                    <a:pt x="117756" y="158139"/>
                  </a:lnTo>
                  <a:lnTo>
                    <a:pt x="193356" y="0"/>
                  </a:lnTo>
                  <a:lnTo>
                    <a:pt x="233589" y="218756"/>
                  </a:lnTo>
                  <a:lnTo>
                    <a:pt x="200663" y="218756"/>
                  </a:lnTo>
                  <a:lnTo>
                    <a:pt x="180149" y="95930"/>
                  </a:lnTo>
                  <a:lnTo>
                    <a:pt x="117201" y="228098"/>
                  </a:lnTo>
                  <a:lnTo>
                    <a:pt x="56048" y="95801"/>
                  </a:lnTo>
                  <a:lnTo>
                    <a:pt x="33185" y="218756"/>
                  </a:lnTo>
                  <a:lnTo>
                    <a:pt x="0" y="218756"/>
                  </a:lnTo>
                  <a:close/>
                </a:path>
              </a:pathLst>
            </a:custGeom>
            <a:solidFill>
              <a:srgbClr val="59A13E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941F86FB-CF7F-4259-6A21-E2D9980BC89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212257" y="6591179"/>
              <a:ext cx="117349" cy="203458"/>
            </a:xfrm>
            <a:custGeom>
              <a:avLst/>
              <a:gdLst>
                <a:gd name="connsiteX0" fmla="*/ 117350 w 117349"/>
                <a:gd name="connsiteY0" fmla="*/ 28857 h 203458"/>
                <a:gd name="connsiteX1" fmla="*/ 32094 w 117349"/>
                <a:gd name="connsiteY1" fmla="*/ 28857 h 203458"/>
                <a:gd name="connsiteX2" fmla="*/ 32094 w 117349"/>
                <a:gd name="connsiteY2" fmla="*/ 77747 h 203458"/>
                <a:gd name="connsiteX3" fmla="*/ 114852 w 117349"/>
                <a:gd name="connsiteY3" fmla="*/ 77747 h 203458"/>
                <a:gd name="connsiteX4" fmla="*/ 114852 w 117349"/>
                <a:gd name="connsiteY4" fmla="*/ 106603 h 203458"/>
                <a:gd name="connsiteX5" fmla="*/ 32094 w 117349"/>
                <a:gd name="connsiteY5" fmla="*/ 106603 h 203458"/>
                <a:gd name="connsiteX6" fmla="*/ 32094 w 117349"/>
                <a:gd name="connsiteY6" fmla="*/ 174602 h 203458"/>
                <a:gd name="connsiteX7" fmla="*/ 117350 w 117349"/>
                <a:gd name="connsiteY7" fmla="*/ 174602 h 203458"/>
                <a:gd name="connsiteX8" fmla="*/ 117350 w 117349"/>
                <a:gd name="connsiteY8" fmla="*/ 203458 h 203458"/>
                <a:gd name="connsiteX9" fmla="*/ 0 w 117349"/>
                <a:gd name="connsiteY9" fmla="*/ 203458 h 203458"/>
                <a:gd name="connsiteX10" fmla="*/ 0 w 117349"/>
                <a:gd name="connsiteY10" fmla="*/ 0 h 203458"/>
                <a:gd name="connsiteX11" fmla="*/ 117350 w 117349"/>
                <a:gd name="connsiteY11" fmla="*/ 0 h 203458"/>
                <a:gd name="connsiteX12" fmla="*/ 117350 w 117349"/>
                <a:gd name="connsiteY12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349" h="203458">
                  <a:moveTo>
                    <a:pt x="117350" y="28857"/>
                  </a:moveTo>
                  <a:lnTo>
                    <a:pt x="32094" y="28857"/>
                  </a:lnTo>
                  <a:lnTo>
                    <a:pt x="32094" y="77747"/>
                  </a:lnTo>
                  <a:lnTo>
                    <a:pt x="114852" y="77747"/>
                  </a:lnTo>
                  <a:lnTo>
                    <a:pt x="114852" y="106603"/>
                  </a:lnTo>
                  <a:lnTo>
                    <a:pt x="32094" y="106603"/>
                  </a:lnTo>
                  <a:lnTo>
                    <a:pt x="32094" y="174602"/>
                  </a:lnTo>
                  <a:lnTo>
                    <a:pt x="117350" y="174602"/>
                  </a:lnTo>
                  <a:lnTo>
                    <a:pt x="117350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117350" y="0"/>
                  </a:lnTo>
                  <a:lnTo>
                    <a:pt x="117350" y="28857"/>
                  </a:lnTo>
                  <a:close/>
                </a:path>
              </a:pathLst>
            </a:custGeom>
            <a:solidFill>
              <a:srgbClr val="007A6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65C8E200-04DB-C9FE-71DF-E10C9C06254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38141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>
              <a:solidFill>
                <a:schemeClr val="bg1"/>
              </a:solidFill>
            </a:endParaRPr>
          </a:p>
        </p:txBody>
      </p:sp>
      <p:sp>
        <p:nvSpPr>
          <p:cNvPr id="31" name="Espace réservé du pied de page 2">
            <a:extLst>
              <a:ext uri="{FF2B5EF4-FFF2-40B4-BE49-F238E27FC236}">
                <a16:creationId xmlns:a16="http://schemas.microsoft.com/office/drawing/2014/main" id="{6FCD6EA8-C5D3-76FC-B047-328BC4EEEAA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1E1CE1D9-62C4-2AA2-9861-08F0EC6515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74426" y="260648"/>
            <a:ext cx="10863714" cy="430887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221439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loc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08000" y="944722"/>
            <a:ext cx="6084000" cy="5794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2064" y="1751328"/>
            <a:ext cx="4968348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400" y="1751328"/>
            <a:ext cx="4968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rgbClr val="59A13E"/>
                </a:solidFill>
              </a:defRPr>
            </a:lvl1pPr>
            <a:lvl2pPr algn="ctr">
              <a:defRPr/>
            </a:lvl2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9C0676A-12B4-4749-9193-AD49E5EBD1C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944723"/>
            <a:ext cx="61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55DDBC86-C05D-4D68-9DC7-12B1E31E2A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000" y="1118472"/>
            <a:ext cx="360000" cy="40235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4B0FCA8-BB68-448B-AD67-B946B5C1EE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8571" y="1123881"/>
            <a:ext cx="446607" cy="432000"/>
          </a:xfrm>
          <a:prstGeom prst="rect">
            <a:avLst/>
          </a:prstGeom>
        </p:spPr>
      </p:pic>
      <p:grpSp>
        <p:nvGrpSpPr>
          <p:cNvPr id="26" name="Graphique 18">
            <a:extLst>
              <a:ext uri="{FF2B5EF4-FFF2-40B4-BE49-F238E27FC236}">
                <a16:creationId xmlns:a16="http://schemas.microsoft.com/office/drawing/2014/main" id="{465F0496-2260-163D-AA07-B1C068A9AE36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9472"/>
            <a:ext cx="12307307" cy="780547"/>
            <a:chOff x="0" y="6179472"/>
            <a:chExt cx="12307307" cy="780547"/>
          </a:xfrm>
        </p:grpSpPr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80108445-53F2-9518-45F0-544E800956D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34" y="6184706"/>
              <a:ext cx="12239344" cy="686142"/>
            </a:xfrm>
            <a:custGeom>
              <a:avLst/>
              <a:gdLst>
                <a:gd name="connsiteX0" fmla="*/ 0 w 12239344"/>
                <a:gd name="connsiteY0" fmla="*/ 686143 h 686142"/>
                <a:gd name="connsiteX1" fmla="*/ 0 w 12239344"/>
                <a:gd name="connsiteY1" fmla="*/ 310857 h 686142"/>
                <a:gd name="connsiteX2" fmla="*/ 10971972 w 12239344"/>
                <a:gd name="connsiteY2" fmla="*/ 310857 h 686142"/>
                <a:gd name="connsiteX3" fmla="*/ 11154045 w 12239344"/>
                <a:gd name="connsiteY3" fmla="*/ 128782 h 686142"/>
                <a:gd name="connsiteX4" fmla="*/ 11466213 w 12239344"/>
                <a:gd name="connsiteY4" fmla="*/ 0 h 686142"/>
                <a:gd name="connsiteX5" fmla="*/ 11778380 w 12239344"/>
                <a:gd name="connsiteY5" fmla="*/ 128782 h 686142"/>
                <a:gd name="connsiteX6" fmla="*/ 11887758 w 12239344"/>
                <a:gd name="connsiteY6" fmla="*/ 310857 h 686142"/>
                <a:gd name="connsiteX7" fmla="*/ 12239344 w 12239344"/>
                <a:gd name="connsiteY7" fmla="*/ 310857 h 686142"/>
                <a:gd name="connsiteX8" fmla="*/ 12239344 w 12239344"/>
                <a:gd name="connsiteY8" fmla="*/ 686143 h 686142"/>
                <a:gd name="connsiteX9" fmla="*/ 0 w 12239344"/>
                <a:gd name="connsiteY9" fmla="*/ 686143 h 68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9344" h="686142">
                  <a:moveTo>
                    <a:pt x="0" y="686143"/>
                  </a:moveTo>
                  <a:lnTo>
                    <a:pt x="0" y="310857"/>
                  </a:lnTo>
                  <a:lnTo>
                    <a:pt x="10971972" y="310857"/>
                  </a:lnTo>
                  <a:lnTo>
                    <a:pt x="11154045" y="128782"/>
                  </a:lnTo>
                  <a:cubicBezTo>
                    <a:pt x="11237081" y="45727"/>
                    <a:pt x="11347957" y="0"/>
                    <a:pt x="11466213" y="0"/>
                  </a:cubicBezTo>
                  <a:cubicBezTo>
                    <a:pt x="11584469" y="0"/>
                    <a:pt x="11695345" y="45727"/>
                    <a:pt x="11778380" y="128782"/>
                  </a:cubicBezTo>
                  <a:cubicBezTo>
                    <a:pt x="11829083" y="179485"/>
                    <a:pt x="11866837" y="242360"/>
                    <a:pt x="11887758" y="310857"/>
                  </a:cubicBezTo>
                  <a:lnTo>
                    <a:pt x="12239344" y="310857"/>
                  </a:lnTo>
                  <a:lnTo>
                    <a:pt x="12239344" y="686143"/>
                  </a:lnTo>
                  <a:lnTo>
                    <a:pt x="0" y="686143"/>
                  </a:lnTo>
                  <a:close/>
                </a:path>
              </a:pathLst>
            </a:custGeom>
            <a:solidFill>
              <a:srgbClr val="1C224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BC0FB6D1-00E9-CB07-E8E4-13F75102C26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179472"/>
              <a:ext cx="12249832" cy="696631"/>
            </a:xfrm>
            <a:custGeom>
              <a:avLst/>
              <a:gdLst>
                <a:gd name="connsiteX0" fmla="*/ 11471466 w 12249832"/>
                <a:gd name="connsiteY0" fmla="*/ 10488 h 696631"/>
                <a:gd name="connsiteX1" fmla="*/ 11779916 w 12249832"/>
                <a:gd name="connsiteY1" fmla="*/ 137735 h 696631"/>
                <a:gd name="connsiteX2" fmla="*/ 11889108 w 12249832"/>
                <a:gd name="connsiteY2" fmla="*/ 321346 h 696631"/>
                <a:gd name="connsiteX3" fmla="*/ 12239344 w 12249832"/>
                <a:gd name="connsiteY3" fmla="*/ 321346 h 696631"/>
                <a:gd name="connsiteX4" fmla="*/ 12239344 w 12249832"/>
                <a:gd name="connsiteY4" fmla="*/ 686143 h 696631"/>
                <a:gd name="connsiteX5" fmla="*/ 10488 w 12249832"/>
                <a:gd name="connsiteY5" fmla="*/ 686143 h 696631"/>
                <a:gd name="connsiteX6" fmla="*/ 10488 w 12249832"/>
                <a:gd name="connsiteY6" fmla="*/ 321346 h 696631"/>
                <a:gd name="connsiteX7" fmla="*/ 10979389 w 12249832"/>
                <a:gd name="connsiteY7" fmla="*/ 321346 h 696631"/>
                <a:gd name="connsiteX8" fmla="*/ 11162998 w 12249832"/>
                <a:gd name="connsiteY8" fmla="*/ 137735 h 696631"/>
                <a:gd name="connsiteX9" fmla="*/ 11471466 w 12249832"/>
                <a:gd name="connsiteY9" fmla="*/ 10488 h 696631"/>
                <a:gd name="connsiteX10" fmla="*/ 11471466 w 12249832"/>
                <a:gd name="connsiteY10" fmla="*/ 0 h 696631"/>
                <a:gd name="connsiteX11" fmla="*/ 11303192 w 12249832"/>
                <a:gd name="connsiteY11" fmla="*/ 32575 h 696631"/>
                <a:gd name="connsiteX12" fmla="*/ 11155580 w 12249832"/>
                <a:gd name="connsiteY12" fmla="*/ 130318 h 696631"/>
                <a:gd name="connsiteX13" fmla="*/ 10975043 w 12249832"/>
                <a:gd name="connsiteY13" fmla="*/ 310857 h 696631"/>
                <a:gd name="connsiteX14" fmla="*/ 0 w 12249832"/>
                <a:gd name="connsiteY14" fmla="*/ 310857 h 696631"/>
                <a:gd name="connsiteX15" fmla="*/ 0 w 12249832"/>
                <a:gd name="connsiteY15" fmla="*/ 696631 h 696631"/>
                <a:gd name="connsiteX16" fmla="*/ 12249832 w 12249832"/>
                <a:gd name="connsiteY16" fmla="*/ 696631 h 696631"/>
                <a:gd name="connsiteX17" fmla="*/ 12249832 w 12249832"/>
                <a:gd name="connsiteY17" fmla="*/ 310857 h 696631"/>
                <a:gd name="connsiteX18" fmla="*/ 11896877 w 12249832"/>
                <a:gd name="connsiteY18" fmla="*/ 310857 h 696631"/>
                <a:gd name="connsiteX19" fmla="*/ 11787334 w 12249832"/>
                <a:gd name="connsiteY19" fmla="*/ 130318 h 696631"/>
                <a:gd name="connsiteX20" fmla="*/ 11639740 w 12249832"/>
                <a:gd name="connsiteY20" fmla="*/ 32575 h 696631"/>
                <a:gd name="connsiteX21" fmla="*/ 11471466 w 12249832"/>
                <a:gd name="connsiteY21" fmla="*/ 0 h 696631"/>
                <a:gd name="connsiteX22" fmla="*/ 11471466 w 12249832"/>
                <a:gd name="connsiteY22" fmla="*/ 0 h 69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49832" h="696631">
                  <a:moveTo>
                    <a:pt x="11471466" y="10488"/>
                  </a:moveTo>
                  <a:cubicBezTo>
                    <a:pt x="11583285" y="10488"/>
                    <a:pt x="11695104" y="52904"/>
                    <a:pt x="11779916" y="137735"/>
                  </a:cubicBezTo>
                  <a:cubicBezTo>
                    <a:pt x="11832801" y="190621"/>
                    <a:pt x="11869204" y="254013"/>
                    <a:pt x="11889108" y="321346"/>
                  </a:cubicBezTo>
                  <a:lnTo>
                    <a:pt x="12239344" y="321346"/>
                  </a:lnTo>
                  <a:lnTo>
                    <a:pt x="12239344" y="686143"/>
                  </a:lnTo>
                  <a:lnTo>
                    <a:pt x="10488" y="686143"/>
                  </a:lnTo>
                  <a:lnTo>
                    <a:pt x="10488" y="321346"/>
                  </a:lnTo>
                  <a:lnTo>
                    <a:pt x="10979389" y="321346"/>
                  </a:lnTo>
                  <a:lnTo>
                    <a:pt x="11162998" y="137735"/>
                  </a:lnTo>
                  <a:cubicBezTo>
                    <a:pt x="11247828" y="52904"/>
                    <a:pt x="11359648" y="10488"/>
                    <a:pt x="11471466" y="10488"/>
                  </a:cubicBezTo>
                  <a:moveTo>
                    <a:pt x="11471466" y="0"/>
                  </a:moveTo>
                  <a:cubicBezTo>
                    <a:pt x="11413346" y="0"/>
                    <a:pt x="11356725" y="10951"/>
                    <a:pt x="11303192" y="32575"/>
                  </a:cubicBezTo>
                  <a:cubicBezTo>
                    <a:pt x="11247717" y="54976"/>
                    <a:pt x="11198052" y="87865"/>
                    <a:pt x="11155580" y="130318"/>
                  </a:cubicBezTo>
                  <a:lnTo>
                    <a:pt x="10975043" y="310857"/>
                  </a:lnTo>
                  <a:lnTo>
                    <a:pt x="0" y="310857"/>
                  </a:lnTo>
                  <a:lnTo>
                    <a:pt x="0" y="696631"/>
                  </a:lnTo>
                  <a:lnTo>
                    <a:pt x="12249832" y="696631"/>
                  </a:lnTo>
                  <a:lnTo>
                    <a:pt x="12249832" y="310857"/>
                  </a:lnTo>
                  <a:lnTo>
                    <a:pt x="11896877" y="310857"/>
                  </a:lnTo>
                  <a:cubicBezTo>
                    <a:pt x="11875494" y="242989"/>
                    <a:pt x="11837721" y="180706"/>
                    <a:pt x="11787334" y="130318"/>
                  </a:cubicBezTo>
                  <a:cubicBezTo>
                    <a:pt x="11744881" y="87847"/>
                    <a:pt x="11695215" y="54976"/>
                    <a:pt x="11639740" y="32575"/>
                  </a:cubicBezTo>
                  <a:cubicBezTo>
                    <a:pt x="11586208" y="10951"/>
                    <a:pt x="11529587" y="0"/>
                    <a:pt x="11471466" y="0"/>
                  </a:cubicBezTo>
                  <a:lnTo>
                    <a:pt x="11471466" y="0"/>
                  </a:lnTo>
                  <a:close/>
                </a:path>
              </a:pathLst>
            </a:custGeom>
            <a:solidFill>
              <a:srgbClr val="1097D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0" name="Forme libre : forme 29">
            <a:extLst>
              <a:ext uri="{FF2B5EF4-FFF2-40B4-BE49-F238E27FC236}">
                <a16:creationId xmlns:a16="http://schemas.microsoft.com/office/drawing/2014/main" id="{4785B8D0-4626-6FD9-4DFE-96FC75C596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0488" y="6500817"/>
            <a:ext cx="12249832" cy="410601"/>
          </a:xfrm>
          <a:custGeom>
            <a:avLst/>
            <a:gdLst>
              <a:gd name="connsiteX0" fmla="*/ 0 w 12228856"/>
              <a:gd name="connsiteY0" fmla="*/ 0 h 364797"/>
              <a:gd name="connsiteX1" fmla="*/ 12228856 w 12228856"/>
              <a:gd name="connsiteY1" fmla="*/ 0 h 364797"/>
              <a:gd name="connsiteX2" fmla="*/ 12228856 w 12228856"/>
              <a:gd name="connsiteY2" fmla="*/ 364797 h 364797"/>
              <a:gd name="connsiteX3" fmla="*/ 0 w 12228856"/>
              <a:gd name="connsiteY3" fmla="*/ 364797 h 364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8856" h="364797">
                <a:moveTo>
                  <a:pt x="0" y="0"/>
                </a:moveTo>
                <a:lnTo>
                  <a:pt x="12228856" y="0"/>
                </a:lnTo>
                <a:lnTo>
                  <a:pt x="12228856" y="364797"/>
                </a:lnTo>
                <a:lnTo>
                  <a:pt x="0" y="364797"/>
                </a:lnTo>
                <a:close/>
              </a:path>
            </a:pathLst>
          </a:custGeom>
          <a:solidFill>
            <a:srgbClr val="1C2242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F2AF4922-B168-8766-3213-3454C2F17A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614595" y="6189960"/>
            <a:ext cx="1292548" cy="675654"/>
          </a:xfrm>
          <a:custGeom>
            <a:avLst/>
            <a:gdLst>
              <a:gd name="connsiteX0" fmla="*/ 1292549 w 1292548"/>
              <a:gd name="connsiteY0" fmla="*/ 435700 h 675654"/>
              <a:gd name="connsiteX1" fmla="*/ 1221129 w 1292548"/>
              <a:gd name="connsiteY1" fmla="*/ 675655 h 675654"/>
              <a:gd name="connsiteX2" fmla="*/ 0 w 1292548"/>
              <a:gd name="connsiteY2" fmla="*/ 675655 h 675654"/>
              <a:gd name="connsiteX3" fmla="*/ 364794 w 1292548"/>
              <a:gd name="connsiteY3" fmla="*/ 310857 h 675654"/>
              <a:gd name="connsiteX4" fmla="*/ 548403 w 1292548"/>
              <a:gd name="connsiteY4" fmla="*/ 127247 h 675654"/>
              <a:gd name="connsiteX5" fmla="*/ 1165321 w 1292548"/>
              <a:gd name="connsiteY5" fmla="*/ 127247 h 675654"/>
              <a:gd name="connsiteX6" fmla="*/ 1274513 w 1292548"/>
              <a:gd name="connsiteY6" fmla="*/ 310857 h 675654"/>
              <a:gd name="connsiteX7" fmla="*/ 1292549 w 1292548"/>
              <a:gd name="connsiteY7" fmla="*/ 435700 h 67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2548" h="675654">
                <a:moveTo>
                  <a:pt x="1292549" y="435700"/>
                </a:moveTo>
                <a:cubicBezTo>
                  <a:pt x="1292549" y="519477"/>
                  <a:pt x="1268742" y="603235"/>
                  <a:pt x="1221129" y="675655"/>
                </a:cubicBezTo>
                <a:lnTo>
                  <a:pt x="0" y="675655"/>
                </a:lnTo>
                <a:lnTo>
                  <a:pt x="364794" y="310857"/>
                </a:lnTo>
                <a:lnTo>
                  <a:pt x="548403" y="127247"/>
                </a:lnTo>
                <a:cubicBezTo>
                  <a:pt x="718064" y="-42416"/>
                  <a:pt x="995678" y="-42416"/>
                  <a:pt x="1165321" y="127247"/>
                </a:cubicBezTo>
                <a:cubicBezTo>
                  <a:pt x="1218206" y="180133"/>
                  <a:pt x="1254609" y="243525"/>
                  <a:pt x="1274513" y="310857"/>
                </a:cubicBezTo>
                <a:cubicBezTo>
                  <a:pt x="1286537" y="351497"/>
                  <a:pt x="1292549" y="393598"/>
                  <a:pt x="1292549" y="435700"/>
                </a:cubicBezTo>
                <a:close/>
              </a:path>
            </a:pathLst>
          </a:custGeom>
          <a:solidFill>
            <a:srgbClr val="FFFFFF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32" name="Graphique 18">
            <a:extLst>
              <a:ext uri="{FF2B5EF4-FFF2-40B4-BE49-F238E27FC236}">
                <a16:creationId xmlns:a16="http://schemas.microsoft.com/office/drawing/2014/main" id="{ED8046A9-17EE-398B-5421-EC387F6D743A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990635" y="6443235"/>
            <a:ext cx="854256" cy="332011"/>
            <a:chOff x="10990635" y="6498320"/>
            <a:chExt cx="854256" cy="332011"/>
          </a:xfrm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17BCFB16-4BEA-D55A-D6D3-5CC35C06DE7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618615" y="6498320"/>
              <a:ext cx="222287" cy="210968"/>
            </a:xfrm>
            <a:custGeom>
              <a:avLst/>
              <a:gdLst>
                <a:gd name="connsiteX0" fmla="*/ 32371 w 222287"/>
                <a:gd name="connsiteY0" fmla="*/ 105013 h 210968"/>
                <a:gd name="connsiteX1" fmla="*/ 56067 w 222287"/>
                <a:gd name="connsiteY1" fmla="*/ 160488 h 210968"/>
                <a:gd name="connsiteX2" fmla="*/ 110468 w 222287"/>
                <a:gd name="connsiteY2" fmla="*/ 182223 h 210968"/>
                <a:gd name="connsiteX3" fmla="*/ 166942 w 222287"/>
                <a:gd name="connsiteY3" fmla="*/ 160081 h 210968"/>
                <a:gd name="connsiteX4" fmla="*/ 189934 w 222287"/>
                <a:gd name="connsiteY4" fmla="*/ 105531 h 210968"/>
                <a:gd name="connsiteX5" fmla="*/ 167201 w 222287"/>
                <a:gd name="connsiteY5" fmla="*/ 50980 h 210968"/>
                <a:gd name="connsiteX6" fmla="*/ 111282 w 222287"/>
                <a:gd name="connsiteY6" fmla="*/ 28838 h 210968"/>
                <a:gd name="connsiteX7" fmla="*/ 55234 w 222287"/>
                <a:gd name="connsiteY7" fmla="*/ 50980 h 210968"/>
                <a:gd name="connsiteX8" fmla="*/ 32371 w 222287"/>
                <a:gd name="connsiteY8" fmla="*/ 105013 h 210968"/>
                <a:gd name="connsiteX9" fmla="*/ 0 w 222287"/>
                <a:gd name="connsiteY9" fmla="*/ 104624 h 210968"/>
                <a:gd name="connsiteX10" fmla="*/ 32908 w 222287"/>
                <a:gd name="connsiteY10" fmla="*/ 30836 h 210968"/>
                <a:gd name="connsiteX11" fmla="*/ 111689 w 222287"/>
                <a:gd name="connsiteY11" fmla="*/ 0 h 210968"/>
                <a:gd name="connsiteX12" fmla="*/ 189639 w 222287"/>
                <a:gd name="connsiteY12" fmla="*/ 31095 h 210968"/>
                <a:gd name="connsiteX13" fmla="*/ 222287 w 222287"/>
                <a:gd name="connsiteY13" fmla="*/ 105808 h 210968"/>
                <a:gd name="connsiteX14" fmla="*/ 189509 w 222287"/>
                <a:gd name="connsiteY14" fmla="*/ 180262 h 210968"/>
                <a:gd name="connsiteX15" fmla="*/ 110043 w 222287"/>
                <a:gd name="connsiteY15" fmla="*/ 210969 h 210968"/>
                <a:gd name="connsiteX16" fmla="*/ 36089 w 222287"/>
                <a:gd name="connsiteY16" fmla="*/ 183684 h 210968"/>
                <a:gd name="connsiteX17" fmla="*/ 0 w 222287"/>
                <a:gd name="connsiteY17" fmla="*/ 104624 h 21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2287" h="210968">
                  <a:moveTo>
                    <a:pt x="32371" y="105013"/>
                  </a:moveTo>
                  <a:cubicBezTo>
                    <a:pt x="32371" y="127506"/>
                    <a:pt x="40270" y="145985"/>
                    <a:pt x="56067" y="160488"/>
                  </a:cubicBezTo>
                  <a:cubicBezTo>
                    <a:pt x="71771" y="174990"/>
                    <a:pt x="89899" y="182223"/>
                    <a:pt x="110468" y="182223"/>
                  </a:cubicBezTo>
                  <a:cubicBezTo>
                    <a:pt x="132776" y="182223"/>
                    <a:pt x="151607" y="174842"/>
                    <a:pt x="166942" y="160081"/>
                  </a:cubicBezTo>
                  <a:cubicBezTo>
                    <a:pt x="182277" y="145153"/>
                    <a:pt x="189934" y="126951"/>
                    <a:pt x="189934" y="105531"/>
                  </a:cubicBezTo>
                  <a:cubicBezTo>
                    <a:pt x="189934" y="84110"/>
                    <a:pt x="182351" y="65649"/>
                    <a:pt x="167201" y="50980"/>
                  </a:cubicBezTo>
                  <a:cubicBezTo>
                    <a:pt x="152144" y="36219"/>
                    <a:pt x="133498" y="28838"/>
                    <a:pt x="111282" y="28838"/>
                  </a:cubicBezTo>
                  <a:cubicBezTo>
                    <a:pt x="89066" y="28838"/>
                    <a:pt x="70477" y="36219"/>
                    <a:pt x="55234" y="50980"/>
                  </a:cubicBezTo>
                  <a:cubicBezTo>
                    <a:pt x="39992" y="65557"/>
                    <a:pt x="32371" y="83574"/>
                    <a:pt x="32371" y="105013"/>
                  </a:cubicBezTo>
                  <a:moveTo>
                    <a:pt x="0" y="104624"/>
                  </a:moveTo>
                  <a:cubicBezTo>
                    <a:pt x="0" y="75989"/>
                    <a:pt x="10969" y="51387"/>
                    <a:pt x="32908" y="30836"/>
                  </a:cubicBezTo>
                  <a:cubicBezTo>
                    <a:pt x="54753" y="10285"/>
                    <a:pt x="81020" y="0"/>
                    <a:pt x="111689" y="0"/>
                  </a:cubicBezTo>
                  <a:cubicBezTo>
                    <a:pt x="142359" y="0"/>
                    <a:pt x="167978" y="10359"/>
                    <a:pt x="189639" y="31095"/>
                  </a:cubicBezTo>
                  <a:cubicBezTo>
                    <a:pt x="211392" y="51831"/>
                    <a:pt x="222287" y="76729"/>
                    <a:pt x="222287" y="105808"/>
                  </a:cubicBezTo>
                  <a:cubicBezTo>
                    <a:pt x="222287" y="134887"/>
                    <a:pt x="211355" y="159877"/>
                    <a:pt x="189509" y="180262"/>
                  </a:cubicBezTo>
                  <a:cubicBezTo>
                    <a:pt x="167553" y="200739"/>
                    <a:pt x="141082" y="210969"/>
                    <a:pt x="110043" y="210969"/>
                  </a:cubicBezTo>
                  <a:cubicBezTo>
                    <a:pt x="82592" y="210969"/>
                    <a:pt x="57935" y="201868"/>
                    <a:pt x="36089" y="183684"/>
                  </a:cubicBezTo>
                  <a:cubicBezTo>
                    <a:pt x="12042" y="163559"/>
                    <a:pt x="0" y="137217"/>
                    <a:pt x="0" y="104624"/>
                  </a:cubicBezTo>
                </a:path>
              </a:pathLst>
            </a:custGeom>
            <a:solidFill>
              <a:srgbClr val="0075BC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AECF1472-463A-FF88-3E22-090BAEBE93E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990635" y="6538904"/>
              <a:ext cx="206712" cy="216240"/>
            </a:xfrm>
            <a:custGeom>
              <a:avLst/>
              <a:gdLst>
                <a:gd name="connsiteX0" fmla="*/ 136218 w 206712"/>
                <a:gd name="connsiteY0" fmla="*/ 137957 h 216240"/>
                <a:gd name="connsiteX1" fmla="*/ 104679 w 206712"/>
                <a:gd name="connsiteY1" fmla="*/ 68775 h 216240"/>
                <a:gd name="connsiteX2" fmla="*/ 71624 w 206712"/>
                <a:gd name="connsiteY2" fmla="*/ 137957 h 216240"/>
                <a:gd name="connsiteX3" fmla="*/ 136218 w 206712"/>
                <a:gd name="connsiteY3" fmla="*/ 137957 h 216240"/>
                <a:gd name="connsiteX4" fmla="*/ 149314 w 206712"/>
                <a:gd name="connsiteY4" fmla="*/ 166833 h 216240"/>
                <a:gd name="connsiteX5" fmla="*/ 58268 w 206712"/>
                <a:gd name="connsiteY5" fmla="*/ 166833 h 216240"/>
                <a:gd name="connsiteX6" fmla="*/ 34572 w 206712"/>
                <a:gd name="connsiteY6" fmla="*/ 216241 h 216240"/>
                <a:gd name="connsiteX7" fmla="*/ 0 w 206712"/>
                <a:gd name="connsiteY7" fmla="*/ 216241 h 216240"/>
                <a:gd name="connsiteX8" fmla="*/ 105216 w 206712"/>
                <a:gd name="connsiteY8" fmla="*/ 0 h 216240"/>
                <a:gd name="connsiteX9" fmla="*/ 206712 w 206712"/>
                <a:gd name="connsiteY9" fmla="*/ 216241 h 216240"/>
                <a:gd name="connsiteX10" fmla="*/ 171586 w 206712"/>
                <a:gd name="connsiteY10" fmla="*/ 216241 h 216240"/>
                <a:gd name="connsiteX11" fmla="*/ 149277 w 206712"/>
                <a:gd name="connsiteY11" fmla="*/ 166833 h 21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712" h="216240">
                  <a:moveTo>
                    <a:pt x="136218" y="137957"/>
                  </a:moveTo>
                  <a:lnTo>
                    <a:pt x="104679" y="68775"/>
                  </a:lnTo>
                  <a:lnTo>
                    <a:pt x="71624" y="137957"/>
                  </a:lnTo>
                  <a:lnTo>
                    <a:pt x="136218" y="137957"/>
                  </a:lnTo>
                  <a:close/>
                  <a:moveTo>
                    <a:pt x="149314" y="166833"/>
                  </a:moveTo>
                  <a:lnTo>
                    <a:pt x="58268" y="166833"/>
                  </a:lnTo>
                  <a:lnTo>
                    <a:pt x="34572" y="216241"/>
                  </a:lnTo>
                  <a:lnTo>
                    <a:pt x="0" y="216241"/>
                  </a:lnTo>
                  <a:lnTo>
                    <a:pt x="105216" y="0"/>
                  </a:lnTo>
                  <a:lnTo>
                    <a:pt x="206712" y="216241"/>
                  </a:lnTo>
                  <a:lnTo>
                    <a:pt x="171586" y="216241"/>
                  </a:lnTo>
                  <a:lnTo>
                    <a:pt x="149277" y="166833"/>
                  </a:lnTo>
                  <a:close/>
                </a:path>
              </a:pathLst>
            </a:custGeom>
            <a:solidFill>
              <a:srgbClr val="0098DA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C3C03322-28C4-2ED6-CA17-164BA746A0C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12609" y="6502260"/>
              <a:ext cx="129743" cy="203458"/>
            </a:xfrm>
            <a:custGeom>
              <a:avLst/>
              <a:gdLst>
                <a:gd name="connsiteX0" fmla="*/ 80984 w 129743"/>
                <a:gd name="connsiteY0" fmla="*/ 28857 h 203458"/>
                <a:gd name="connsiteX1" fmla="*/ 80984 w 129743"/>
                <a:gd name="connsiteY1" fmla="*/ 203458 h 203458"/>
                <a:gd name="connsiteX2" fmla="*/ 48890 w 129743"/>
                <a:gd name="connsiteY2" fmla="*/ 203458 h 203458"/>
                <a:gd name="connsiteX3" fmla="*/ 48890 w 129743"/>
                <a:gd name="connsiteY3" fmla="*/ 28857 h 203458"/>
                <a:gd name="connsiteX4" fmla="*/ 0 w 129743"/>
                <a:gd name="connsiteY4" fmla="*/ 28857 h 203458"/>
                <a:gd name="connsiteX5" fmla="*/ 0 w 129743"/>
                <a:gd name="connsiteY5" fmla="*/ 0 h 203458"/>
                <a:gd name="connsiteX6" fmla="*/ 129743 w 129743"/>
                <a:gd name="connsiteY6" fmla="*/ 0 h 203458"/>
                <a:gd name="connsiteX7" fmla="*/ 129743 w 129743"/>
                <a:gd name="connsiteY7" fmla="*/ 28857 h 203458"/>
                <a:gd name="connsiteX8" fmla="*/ 80984 w 129743"/>
                <a:gd name="connsiteY8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743" h="203458">
                  <a:moveTo>
                    <a:pt x="80984" y="28857"/>
                  </a:moveTo>
                  <a:lnTo>
                    <a:pt x="80984" y="203458"/>
                  </a:lnTo>
                  <a:lnTo>
                    <a:pt x="48890" y="203458"/>
                  </a:lnTo>
                  <a:lnTo>
                    <a:pt x="48890" y="28857"/>
                  </a:lnTo>
                  <a:lnTo>
                    <a:pt x="0" y="28857"/>
                  </a:lnTo>
                  <a:lnTo>
                    <a:pt x="0" y="0"/>
                  </a:lnTo>
                  <a:lnTo>
                    <a:pt x="129743" y="0"/>
                  </a:lnTo>
                  <a:lnTo>
                    <a:pt x="129743" y="28857"/>
                  </a:lnTo>
                  <a:lnTo>
                    <a:pt x="80984" y="28857"/>
                  </a:lnTo>
                  <a:close/>
                </a:path>
              </a:pathLst>
            </a:custGeom>
            <a:solidFill>
              <a:srgbClr val="007FA1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FBD21037-F8E9-8139-1699-107021CF70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22297" y="6559733"/>
              <a:ext cx="119273" cy="203458"/>
            </a:xfrm>
            <a:custGeom>
              <a:avLst/>
              <a:gdLst>
                <a:gd name="connsiteX0" fmla="*/ 32094 w 119273"/>
                <a:gd name="connsiteY0" fmla="*/ 92360 h 203458"/>
                <a:gd name="connsiteX1" fmla="*/ 44080 w 119273"/>
                <a:gd name="connsiteY1" fmla="*/ 92360 h 203458"/>
                <a:gd name="connsiteX2" fmla="*/ 88290 w 119273"/>
                <a:gd name="connsiteY2" fmla="*/ 59804 h 203458"/>
                <a:gd name="connsiteX3" fmla="*/ 42712 w 119273"/>
                <a:gd name="connsiteY3" fmla="*/ 28302 h 203458"/>
                <a:gd name="connsiteX4" fmla="*/ 32113 w 119273"/>
                <a:gd name="connsiteY4" fmla="*/ 28302 h 203458"/>
                <a:gd name="connsiteX5" fmla="*/ 32113 w 119273"/>
                <a:gd name="connsiteY5" fmla="*/ 92342 h 203458"/>
                <a:gd name="connsiteX6" fmla="*/ 32094 w 119273"/>
                <a:gd name="connsiteY6" fmla="*/ 120828 h 203458"/>
                <a:gd name="connsiteX7" fmla="*/ 32094 w 119273"/>
                <a:gd name="connsiteY7" fmla="*/ 203458 h 203458"/>
                <a:gd name="connsiteX8" fmla="*/ 0 w 119273"/>
                <a:gd name="connsiteY8" fmla="*/ 203458 h 203458"/>
                <a:gd name="connsiteX9" fmla="*/ 0 w 119273"/>
                <a:gd name="connsiteY9" fmla="*/ 0 h 203458"/>
                <a:gd name="connsiteX10" fmla="*/ 36367 w 119273"/>
                <a:gd name="connsiteY10" fmla="*/ 0 h 203458"/>
                <a:gd name="connsiteX11" fmla="*/ 76711 w 119273"/>
                <a:gd name="connsiteY11" fmla="*/ 3570 h 203458"/>
                <a:gd name="connsiteX12" fmla="*/ 100961 w 119273"/>
                <a:gd name="connsiteY12" fmla="*/ 17018 h 203458"/>
                <a:gd name="connsiteX13" fmla="*/ 119273 w 119273"/>
                <a:gd name="connsiteY13" fmla="*/ 60248 h 203458"/>
                <a:gd name="connsiteX14" fmla="*/ 99722 w 119273"/>
                <a:gd name="connsiteY14" fmla="*/ 104513 h 203458"/>
                <a:gd name="connsiteX15" fmla="*/ 46966 w 119273"/>
                <a:gd name="connsiteY15" fmla="*/ 120847 h 203458"/>
                <a:gd name="connsiteX16" fmla="*/ 32094 w 119273"/>
                <a:gd name="connsiteY16" fmla="*/ 12084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273" h="203458">
                  <a:moveTo>
                    <a:pt x="32094" y="92360"/>
                  </a:moveTo>
                  <a:lnTo>
                    <a:pt x="44080" y="92360"/>
                  </a:lnTo>
                  <a:cubicBezTo>
                    <a:pt x="73547" y="92360"/>
                    <a:pt x="88290" y="81520"/>
                    <a:pt x="88290" y="59804"/>
                  </a:cubicBezTo>
                  <a:cubicBezTo>
                    <a:pt x="88290" y="38087"/>
                    <a:pt x="73085" y="28302"/>
                    <a:pt x="42712" y="28302"/>
                  </a:cubicBezTo>
                  <a:lnTo>
                    <a:pt x="32113" y="28302"/>
                  </a:lnTo>
                  <a:lnTo>
                    <a:pt x="32113" y="92342"/>
                  </a:lnTo>
                  <a:close/>
                  <a:moveTo>
                    <a:pt x="32094" y="120828"/>
                  </a:moveTo>
                  <a:lnTo>
                    <a:pt x="32094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36367" y="0"/>
                  </a:lnTo>
                  <a:cubicBezTo>
                    <a:pt x="54180" y="0"/>
                    <a:pt x="67628" y="1184"/>
                    <a:pt x="76711" y="3570"/>
                  </a:cubicBezTo>
                  <a:cubicBezTo>
                    <a:pt x="85885" y="5938"/>
                    <a:pt x="93969" y="10414"/>
                    <a:pt x="100961" y="17018"/>
                  </a:cubicBezTo>
                  <a:cubicBezTo>
                    <a:pt x="113170" y="28431"/>
                    <a:pt x="119273" y="42841"/>
                    <a:pt x="119273" y="60248"/>
                  </a:cubicBezTo>
                  <a:cubicBezTo>
                    <a:pt x="119273" y="78875"/>
                    <a:pt x="112763" y="93636"/>
                    <a:pt x="99722" y="104513"/>
                  </a:cubicBezTo>
                  <a:cubicBezTo>
                    <a:pt x="86681" y="115408"/>
                    <a:pt x="69089" y="120847"/>
                    <a:pt x="46966" y="120847"/>
                  </a:cubicBezTo>
                  <a:lnTo>
                    <a:pt x="32094" y="120847"/>
                  </a:lnTo>
                  <a:close/>
                </a:path>
              </a:pathLst>
            </a:custGeom>
            <a:solidFill>
              <a:srgbClr val="005A9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50C758AA-AAE6-4A1F-6128-12B2BE42C8B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00177" y="6513710"/>
              <a:ext cx="233589" cy="228097"/>
            </a:xfrm>
            <a:custGeom>
              <a:avLst/>
              <a:gdLst>
                <a:gd name="connsiteX0" fmla="*/ 0 w 233589"/>
                <a:gd name="connsiteY0" fmla="*/ 218756 h 228097"/>
                <a:gd name="connsiteX1" fmla="*/ 44764 w 233589"/>
                <a:gd name="connsiteY1" fmla="*/ 0 h 228097"/>
                <a:gd name="connsiteX2" fmla="*/ 117756 w 233589"/>
                <a:gd name="connsiteY2" fmla="*/ 158139 h 228097"/>
                <a:gd name="connsiteX3" fmla="*/ 193356 w 233589"/>
                <a:gd name="connsiteY3" fmla="*/ 0 h 228097"/>
                <a:gd name="connsiteX4" fmla="*/ 233589 w 233589"/>
                <a:gd name="connsiteY4" fmla="*/ 218756 h 228097"/>
                <a:gd name="connsiteX5" fmla="*/ 200663 w 233589"/>
                <a:gd name="connsiteY5" fmla="*/ 218756 h 228097"/>
                <a:gd name="connsiteX6" fmla="*/ 180149 w 233589"/>
                <a:gd name="connsiteY6" fmla="*/ 95930 h 228097"/>
                <a:gd name="connsiteX7" fmla="*/ 117201 w 233589"/>
                <a:gd name="connsiteY7" fmla="*/ 228098 h 228097"/>
                <a:gd name="connsiteX8" fmla="*/ 56048 w 233589"/>
                <a:gd name="connsiteY8" fmla="*/ 95801 h 228097"/>
                <a:gd name="connsiteX9" fmla="*/ 33185 w 233589"/>
                <a:gd name="connsiteY9" fmla="*/ 218756 h 228097"/>
                <a:gd name="connsiteX10" fmla="*/ 0 w 233589"/>
                <a:gd name="connsiteY10" fmla="*/ 218756 h 22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589" h="228097">
                  <a:moveTo>
                    <a:pt x="0" y="218756"/>
                  </a:moveTo>
                  <a:lnTo>
                    <a:pt x="44764" y="0"/>
                  </a:lnTo>
                  <a:lnTo>
                    <a:pt x="117756" y="158139"/>
                  </a:lnTo>
                  <a:lnTo>
                    <a:pt x="193356" y="0"/>
                  </a:lnTo>
                  <a:lnTo>
                    <a:pt x="233589" y="218756"/>
                  </a:lnTo>
                  <a:lnTo>
                    <a:pt x="200663" y="218756"/>
                  </a:lnTo>
                  <a:lnTo>
                    <a:pt x="180149" y="95930"/>
                  </a:lnTo>
                  <a:lnTo>
                    <a:pt x="117201" y="228098"/>
                  </a:lnTo>
                  <a:lnTo>
                    <a:pt x="56048" y="95801"/>
                  </a:lnTo>
                  <a:lnTo>
                    <a:pt x="33185" y="218756"/>
                  </a:lnTo>
                  <a:lnTo>
                    <a:pt x="0" y="218756"/>
                  </a:lnTo>
                  <a:close/>
                </a:path>
              </a:pathLst>
            </a:custGeom>
            <a:solidFill>
              <a:srgbClr val="59A13E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E36619DC-1DAB-8AED-6507-DB738B8534F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212257" y="6591179"/>
              <a:ext cx="117349" cy="203458"/>
            </a:xfrm>
            <a:custGeom>
              <a:avLst/>
              <a:gdLst>
                <a:gd name="connsiteX0" fmla="*/ 117350 w 117349"/>
                <a:gd name="connsiteY0" fmla="*/ 28857 h 203458"/>
                <a:gd name="connsiteX1" fmla="*/ 32094 w 117349"/>
                <a:gd name="connsiteY1" fmla="*/ 28857 h 203458"/>
                <a:gd name="connsiteX2" fmla="*/ 32094 w 117349"/>
                <a:gd name="connsiteY2" fmla="*/ 77747 h 203458"/>
                <a:gd name="connsiteX3" fmla="*/ 114852 w 117349"/>
                <a:gd name="connsiteY3" fmla="*/ 77747 h 203458"/>
                <a:gd name="connsiteX4" fmla="*/ 114852 w 117349"/>
                <a:gd name="connsiteY4" fmla="*/ 106603 h 203458"/>
                <a:gd name="connsiteX5" fmla="*/ 32094 w 117349"/>
                <a:gd name="connsiteY5" fmla="*/ 106603 h 203458"/>
                <a:gd name="connsiteX6" fmla="*/ 32094 w 117349"/>
                <a:gd name="connsiteY6" fmla="*/ 174602 h 203458"/>
                <a:gd name="connsiteX7" fmla="*/ 117350 w 117349"/>
                <a:gd name="connsiteY7" fmla="*/ 174602 h 203458"/>
                <a:gd name="connsiteX8" fmla="*/ 117350 w 117349"/>
                <a:gd name="connsiteY8" fmla="*/ 203458 h 203458"/>
                <a:gd name="connsiteX9" fmla="*/ 0 w 117349"/>
                <a:gd name="connsiteY9" fmla="*/ 203458 h 203458"/>
                <a:gd name="connsiteX10" fmla="*/ 0 w 117349"/>
                <a:gd name="connsiteY10" fmla="*/ 0 h 203458"/>
                <a:gd name="connsiteX11" fmla="*/ 117350 w 117349"/>
                <a:gd name="connsiteY11" fmla="*/ 0 h 203458"/>
                <a:gd name="connsiteX12" fmla="*/ 117350 w 117349"/>
                <a:gd name="connsiteY12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349" h="203458">
                  <a:moveTo>
                    <a:pt x="117350" y="28857"/>
                  </a:moveTo>
                  <a:lnTo>
                    <a:pt x="32094" y="28857"/>
                  </a:lnTo>
                  <a:lnTo>
                    <a:pt x="32094" y="77747"/>
                  </a:lnTo>
                  <a:lnTo>
                    <a:pt x="114852" y="77747"/>
                  </a:lnTo>
                  <a:lnTo>
                    <a:pt x="114852" y="106603"/>
                  </a:lnTo>
                  <a:lnTo>
                    <a:pt x="32094" y="106603"/>
                  </a:lnTo>
                  <a:lnTo>
                    <a:pt x="32094" y="174602"/>
                  </a:lnTo>
                  <a:lnTo>
                    <a:pt x="117350" y="174602"/>
                  </a:lnTo>
                  <a:lnTo>
                    <a:pt x="117350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117350" y="0"/>
                  </a:lnTo>
                  <a:lnTo>
                    <a:pt x="117350" y="28857"/>
                  </a:lnTo>
                  <a:close/>
                </a:path>
              </a:pathLst>
            </a:custGeom>
            <a:solidFill>
              <a:srgbClr val="007A6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9" name="ZoneTexte 38">
            <a:extLst>
              <a:ext uri="{FF2B5EF4-FFF2-40B4-BE49-F238E27FC236}">
                <a16:creationId xmlns:a16="http://schemas.microsoft.com/office/drawing/2014/main" id="{03BBD1EC-7D0E-632A-76AA-94321E7F6E5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38141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>
              <a:solidFill>
                <a:schemeClr val="bg1"/>
              </a:solidFill>
            </a:endParaRPr>
          </a:p>
        </p:txBody>
      </p:sp>
      <p:sp>
        <p:nvSpPr>
          <p:cNvPr id="40" name="Espace réservé du pied de page 2">
            <a:extLst>
              <a:ext uri="{FF2B5EF4-FFF2-40B4-BE49-F238E27FC236}">
                <a16:creationId xmlns:a16="http://schemas.microsoft.com/office/drawing/2014/main" id="{4726DF3B-D280-D1E6-C300-D05022A573F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58880BAA-2A78-AFC6-B0F6-8F940EE2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74426" y="260648"/>
            <a:ext cx="10863714" cy="430887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2258332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loc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1BEC36C1-87E5-1889-C80D-F0D5B26762E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5116" y="944723"/>
            <a:ext cx="4130896" cy="5913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15780" y="944723"/>
            <a:ext cx="4104458" cy="59132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AC5F26-25E2-4CF2-BA1E-C38E44EF25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96000" y="944723"/>
            <a:ext cx="3996000" cy="59132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74426" y="260648"/>
            <a:ext cx="10863714" cy="430887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9287" y="1751328"/>
            <a:ext cx="3672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9356" y="1751328"/>
            <a:ext cx="3672408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rgbClr val="59A13E"/>
                </a:solidFill>
              </a:defRPr>
            </a:lvl1pPr>
            <a:lvl2pPr algn="ctr">
              <a:defRPr/>
            </a:lvl2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9C0676A-12B4-4749-9193-AD49E5EBD1C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944723"/>
            <a:ext cx="421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55DDBC86-C05D-4D68-9DC7-12B1E31E2A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5540" y="1118472"/>
            <a:ext cx="360000" cy="40235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4B0FCA8-BB68-448B-AD67-B946B5C1EE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1984" y="1123881"/>
            <a:ext cx="446607" cy="432000"/>
          </a:xfrm>
          <a:prstGeom prst="rect">
            <a:avLst/>
          </a:prstGeom>
        </p:spPr>
      </p:pic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C8294EE2-B97E-4FFC-A28F-0945EA1CF7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64252" y="1751328"/>
            <a:ext cx="3672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80CE9F-91A3-41A6-860B-ABA3BD87FC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6442" y="1192505"/>
            <a:ext cx="288000" cy="288153"/>
          </a:xfrm>
          <a:prstGeom prst="rect">
            <a:avLst/>
          </a:prstGeom>
        </p:spPr>
      </p:pic>
      <p:grpSp>
        <p:nvGrpSpPr>
          <p:cNvPr id="45" name="Graphique 18">
            <a:extLst>
              <a:ext uri="{FF2B5EF4-FFF2-40B4-BE49-F238E27FC236}">
                <a16:creationId xmlns:a16="http://schemas.microsoft.com/office/drawing/2014/main" id="{8A2E2A31-35B5-2F59-13B9-AE51E32BFC90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9472"/>
            <a:ext cx="12307307" cy="780547"/>
            <a:chOff x="0" y="6179472"/>
            <a:chExt cx="12307307" cy="780547"/>
          </a:xfrm>
        </p:grpSpPr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379C6591-978F-E6B8-8245-46ED4D4771D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34" y="6184706"/>
              <a:ext cx="12239344" cy="686142"/>
            </a:xfrm>
            <a:custGeom>
              <a:avLst/>
              <a:gdLst>
                <a:gd name="connsiteX0" fmla="*/ 0 w 12239344"/>
                <a:gd name="connsiteY0" fmla="*/ 686143 h 686142"/>
                <a:gd name="connsiteX1" fmla="*/ 0 w 12239344"/>
                <a:gd name="connsiteY1" fmla="*/ 310857 h 686142"/>
                <a:gd name="connsiteX2" fmla="*/ 10971972 w 12239344"/>
                <a:gd name="connsiteY2" fmla="*/ 310857 h 686142"/>
                <a:gd name="connsiteX3" fmla="*/ 11154045 w 12239344"/>
                <a:gd name="connsiteY3" fmla="*/ 128782 h 686142"/>
                <a:gd name="connsiteX4" fmla="*/ 11466213 w 12239344"/>
                <a:gd name="connsiteY4" fmla="*/ 0 h 686142"/>
                <a:gd name="connsiteX5" fmla="*/ 11778380 w 12239344"/>
                <a:gd name="connsiteY5" fmla="*/ 128782 h 686142"/>
                <a:gd name="connsiteX6" fmla="*/ 11887758 w 12239344"/>
                <a:gd name="connsiteY6" fmla="*/ 310857 h 686142"/>
                <a:gd name="connsiteX7" fmla="*/ 12239344 w 12239344"/>
                <a:gd name="connsiteY7" fmla="*/ 310857 h 686142"/>
                <a:gd name="connsiteX8" fmla="*/ 12239344 w 12239344"/>
                <a:gd name="connsiteY8" fmla="*/ 686143 h 686142"/>
                <a:gd name="connsiteX9" fmla="*/ 0 w 12239344"/>
                <a:gd name="connsiteY9" fmla="*/ 686143 h 68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9344" h="686142">
                  <a:moveTo>
                    <a:pt x="0" y="686143"/>
                  </a:moveTo>
                  <a:lnTo>
                    <a:pt x="0" y="310857"/>
                  </a:lnTo>
                  <a:lnTo>
                    <a:pt x="10971972" y="310857"/>
                  </a:lnTo>
                  <a:lnTo>
                    <a:pt x="11154045" y="128782"/>
                  </a:lnTo>
                  <a:cubicBezTo>
                    <a:pt x="11237081" y="45727"/>
                    <a:pt x="11347957" y="0"/>
                    <a:pt x="11466213" y="0"/>
                  </a:cubicBezTo>
                  <a:cubicBezTo>
                    <a:pt x="11584469" y="0"/>
                    <a:pt x="11695345" y="45727"/>
                    <a:pt x="11778380" y="128782"/>
                  </a:cubicBezTo>
                  <a:cubicBezTo>
                    <a:pt x="11829083" y="179485"/>
                    <a:pt x="11866837" y="242360"/>
                    <a:pt x="11887758" y="310857"/>
                  </a:cubicBezTo>
                  <a:lnTo>
                    <a:pt x="12239344" y="310857"/>
                  </a:lnTo>
                  <a:lnTo>
                    <a:pt x="12239344" y="686143"/>
                  </a:lnTo>
                  <a:lnTo>
                    <a:pt x="0" y="686143"/>
                  </a:lnTo>
                  <a:close/>
                </a:path>
              </a:pathLst>
            </a:custGeom>
            <a:solidFill>
              <a:srgbClr val="1C224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5C9A63A5-BF1F-F612-5735-923D7751BD6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179472"/>
              <a:ext cx="12249832" cy="696631"/>
            </a:xfrm>
            <a:custGeom>
              <a:avLst/>
              <a:gdLst>
                <a:gd name="connsiteX0" fmla="*/ 11471466 w 12249832"/>
                <a:gd name="connsiteY0" fmla="*/ 10488 h 696631"/>
                <a:gd name="connsiteX1" fmla="*/ 11779916 w 12249832"/>
                <a:gd name="connsiteY1" fmla="*/ 137735 h 696631"/>
                <a:gd name="connsiteX2" fmla="*/ 11889108 w 12249832"/>
                <a:gd name="connsiteY2" fmla="*/ 321346 h 696631"/>
                <a:gd name="connsiteX3" fmla="*/ 12239344 w 12249832"/>
                <a:gd name="connsiteY3" fmla="*/ 321346 h 696631"/>
                <a:gd name="connsiteX4" fmla="*/ 12239344 w 12249832"/>
                <a:gd name="connsiteY4" fmla="*/ 686143 h 696631"/>
                <a:gd name="connsiteX5" fmla="*/ 10488 w 12249832"/>
                <a:gd name="connsiteY5" fmla="*/ 686143 h 696631"/>
                <a:gd name="connsiteX6" fmla="*/ 10488 w 12249832"/>
                <a:gd name="connsiteY6" fmla="*/ 321346 h 696631"/>
                <a:gd name="connsiteX7" fmla="*/ 10979389 w 12249832"/>
                <a:gd name="connsiteY7" fmla="*/ 321346 h 696631"/>
                <a:gd name="connsiteX8" fmla="*/ 11162998 w 12249832"/>
                <a:gd name="connsiteY8" fmla="*/ 137735 h 696631"/>
                <a:gd name="connsiteX9" fmla="*/ 11471466 w 12249832"/>
                <a:gd name="connsiteY9" fmla="*/ 10488 h 696631"/>
                <a:gd name="connsiteX10" fmla="*/ 11471466 w 12249832"/>
                <a:gd name="connsiteY10" fmla="*/ 0 h 696631"/>
                <a:gd name="connsiteX11" fmla="*/ 11303192 w 12249832"/>
                <a:gd name="connsiteY11" fmla="*/ 32575 h 696631"/>
                <a:gd name="connsiteX12" fmla="*/ 11155580 w 12249832"/>
                <a:gd name="connsiteY12" fmla="*/ 130318 h 696631"/>
                <a:gd name="connsiteX13" fmla="*/ 10975043 w 12249832"/>
                <a:gd name="connsiteY13" fmla="*/ 310857 h 696631"/>
                <a:gd name="connsiteX14" fmla="*/ 0 w 12249832"/>
                <a:gd name="connsiteY14" fmla="*/ 310857 h 696631"/>
                <a:gd name="connsiteX15" fmla="*/ 0 w 12249832"/>
                <a:gd name="connsiteY15" fmla="*/ 696631 h 696631"/>
                <a:gd name="connsiteX16" fmla="*/ 12249832 w 12249832"/>
                <a:gd name="connsiteY16" fmla="*/ 696631 h 696631"/>
                <a:gd name="connsiteX17" fmla="*/ 12249832 w 12249832"/>
                <a:gd name="connsiteY17" fmla="*/ 310857 h 696631"/>
                <a:gd name="connsiteX18" fmla="*/ 11896877 w 12249832"/>
                <a:gd name="connsiteY18" fmla="*/ 310857 h 696631"/>
                <a:gd name="connsiteX19" fmla="*/ 11787334 w 12249832"/>
                <a:gd name="connsiteY19" fmla="*/ 130318 h 696631"/>
                <a:gd name="connsiteX20" fmla="*/ 11639740 w 12249832"/>
                <a:gd name="connsiteY20" fmla="*/ 32575 h 696631"/>
                <a:gd name="connsiteX21" fmla="*/ 11471466 w 12249832"/>
                <a:gd name="connsiteY21" fmla="*/ 0 h 696631"/>
                <a:gd name="connsiteX22" fmla="*/ 11471466 w 12249832"/>
                <a:gd name="connsiteY22" fmla="*/ 0 h 69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49832" h="696631">
                  <a:moveTo>
                    <a:pt x="11471466" y="10488"/>
                  </a:moveTo>
                  <a:cubicBezTo>
                    <a:pt x="11583285" y="10488"/>
                    <a:pt x="11695104" y="52904"/>
                    <a:pt x="11779916" y="137735"/>
                  </a:cubicBezTo>
                  <a:cubicBezTo>
                    <a:pt x="11832801" y="190621"/>
                    <a:pt x="11869204" y="254013"/>
                    <a:pt x="11889108" y="321346"/>
                  </a:cubicBezTo>
                  <a:lnTo>
                    <a:pt x="12239344" y="321346"/>
                  </a:lnTo>
                  <a:lnTo>
                    <a:pt x="12239344" y="686143"/>
                  </a:lnTo>
                  <a:lnTo>
                    <a:pt x="10488" y="686143"/>
                  </a:lnTo>
                  <a:lnTo>
                    <a:pt x="10488" y="321346"/>
                  </a:lnTo>
                  <a:lnTo>
                    <a:pt x="10979389" y="321346"/>
                  </a:lnTo>
                  <a:lnTo>
                    <a:pt x="11162998" y="137735"/>
                  </a:lnTo>
                  <a:cubicBezTo>
                    <a:pt x="11247828" y="52904"/>
                    <a:pt x="11359648" y="10488"/>
                    <a:pt x="11471466" y="10488"/>
                  </a:cubicBezTo>
                  <a:moveTo>
                    <a:pt x="11471466" y="0"/>
                  </a:moveTo>
                  <a:cubicBezTo>
                    <a:pt x="11413346" y="0"/>
                    <a:pt x="11356725" y="10951"/>
                    <a:pt x="11303192" y="32575"/>
                  </a:cubicBezTo>
                  <a:cubicBezTo>
                    <a:pt x="11247717" y="54976"/>
                    <a:pt x="11198052" y="87865"/>
                    <a:pt x="11155580" y="130318"/>
                  </a:cubicBezTo>
                  <a:lnTo>
                    <a:pt x="10975043" y="310857"/>
                  </a:lnTo>
                  <a:lnTo>
                    <a:pt x="0" y="310857"/>
                  </a:lnTo>
                  <a:lnTo>
                    <a:pt x="0" y="696631"/>
                  </a:lnTo>
                  <a:lnTo>
                    <a:pt x="12249832" y="696631"/>
                  </a:lnTo>
                  <a:lnTo>
                    <a:pt x="12249832" y="310857"/>
                  </a:lnTo>
                  <a:lnTo>
                    <a:pt x="11896877" y="310857"/>
                  </a:lnTo>
                  <a:cubicBezTo>
                    <a:pt x="11875494" y="242989"/>
                    <a:pt x="11837721" y="180706"/>
                    <a:pt x="11787334" y="130318"/>
                  </a:cubicBezTo>
                  <a:cubicBezTo>
                    <a:pt x="11744881" y="87847"/>
                    <a:pt x="11695215" y="54976"/>
                    <a:pt x="11639740" y="32575"/>
                  </a:cubicBezTo>
                  <a:cubicBezTo>
                    <a:pt x="11586208" y="10951"/>
                    <a:pt x="11529587" y="0"/>
                    <a:pt x="11471466" y="0"/>
                  </a:cubicBezTo>
                  <a:lnTo>
                    <a:pt x="11471466" y="0"/>
                  </a:lnTo>
                  <a:close/>
                </a:path>
              </a:pathLst>
            </a:custGeom>
            <a:solidFill>
              <a:srgbClr val="1097D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48" name="Forme libre : forme 47">
            <a:extLst>
              <a:ext uri="{FF2B5EF4-FFF2-40B4-BE49-F238E27FC236}">
                <a16:creationId xmlns:a16="http://schemas.microsoft.com/office/drawing/2014/main" id="{2A3744D7-1B06-A5AB-44AE-C00617EE60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0488" y="6500817"/>
            <a:ext cx="12249832" cy="410601"/>
          </a:xfrm>
          <a:custGeom>
            <a:avLst/>
            <a:gdLst>
              <a:gd name="connsiteX0" fmla="*/ 0 w 12228856"/>
              <a:gd name="connsiteY0" fmla="*/ 0 h 364797"/>
              <a:gd name="connsiteX1" fmla="*/ 12228856 w 12228856"/>
              <a:gd name="connsiteY1" fmla="*/ 0 h 364797"/>
              <a:gd name="connsiteX2" fmla="*/ 12228856 w 12228856"/>
              <a:gd name="connsiteY2" fmla="*/ 364797 h 364797"/>
              <a:gd name="connsiteX3" fmla="*/ 0 w 12228856"/>
              <a:gd name="connsiteY3" fmla="*/ 364797 h 364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8856" h="364797">
                <a:moveTo>
                  <a:pt x="0" y="0"/>
                </a:moveTo>
                <a:lnTo>
                  <a:pt x="12228856" y="0"/>
                </a:lnTo>
                <a:lnTo>
                  <a:pt x="12228856" y="364797"/>
                </a:lnTo>
                <a:lnTo>
                  <a:pt x="0" y="364797"/>
                </a:lnTo>
                <a:close/>
              </a:path>
            </a:pathLst>
          </a:custGeom>
          <a:solidFill>
            <a:srgbClr val="1C2242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9" name="Forme libre : forme 48">
            <a:extLst>
              <a:ext uri="{FF2B5EF4-FFF2-40B4-BE49-F238E27FC236}">
                <a16:creationId xmlns:a16="http://schemas.microsoft.com/office/drawing/2014/main" id="{7F8C9FFC-7800-CAFE-AFBE-13721737FA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614595" y="6189960"/>
            <a:ext cx="1292548" cy="675654"/>
          </a:xfrm>
          <a:custGeom>
            <a:avLst/>
            <a:gdLst>
              <a:gd name="connsiteX0" fmla="*/ 1292549 w 1292548"/>
              <a:gd name="connsiteY0" fmla="*/ 435700 h 675654"/>
              <a:gd name="connsiteX1" fmla="*/ 1221129 w 1292548"/>
              <a:gd name="connsiteY1" fmla="*/ 675655 h 675654"/>
              <a:gd name="connsiteX2" fmla="*/ 0 w 1292548"/>
              <a:gd name="connsiteY2" fmla="*/ 675655 h 675654"/>
              <a:gd name="connsiteX3" fmla="*/ 364794 w 1292548"/>
              <a:gd name="connsiteY3" fmla="*/ 310857 h 675654"/>
              <a:gd name="connsiteX4" fmla="*/ 548403 w 1292548"/>
              <a:gd name="connsiteY4" fmla="*/ 127247 h 675654"/>
              <a:gd name="connsiteX5" fmla="*/ 1165321 w 1292548"/>
              <a:gd name="connsiteY5" fmla="*/ 127247 h 675654"/>
              <a:gd name="connsiteX6" fmla="*/ 1274513 w 1292548"/>
              <a:gd name="connsiteY6" fmla="*/ 310857 h 675654"/>
              <a:gd name="connsiteX7" fmla="*/ 1292549 w 1292548"/>
              <a:gd name="connsiteY7" fmla="*/ 435700 h 67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2548" h="675654">
                <a:moveTo>
                  <a:pt x="1292549" y="435700"/>
                </a:moveTo>
                <a:cubicBezTo>
                  <a:pt x="1292549" y="519477"/>
                  <a:pt x="1268742" y="603235"/>
                  <a:pt x="1221129" y="675655"/>
                </a:cubicBezTo>
                <a:lnTo>
                  <a:pt x="0" y="675655"/>
                </a:lnTo>
                <a:lnTo>
                  <a:pt x="364794" y="310857"/>
                </a:lnTo>
                <a:lnTo>
                  <a:pt x="548403" y="127247"/>
                </a:lnTo>
                <a:cubicBezTo>
                  <a:pt x="718064" y="-42416"/>
                  <a:pt x="995678" y="-42416"/>
                  <a:pt x="1165321" y="127247"/>
                </a:cubicBezTo>
                <a:cubicBezTo>
                  <a:pt x="1218206" y="180133"/>
                  <a:pt x="1254609" y="243525"/>
                  <a:pt x="1274513" y="310857"/>
                </a:cubicBezTo>
                <a:cubicBezTo>
                  <a:pt x="1286537" y="351497"/>
                  <a:pt x="1292549" y="393598"/>
                  <a:pt x="1292549" y="435700"/>
                </a:cubicBezTo>
                <a:close/>
              </a:path>
            </a:pathLst>
          </a:custGeom>
          <a:solidFill>
            <a:srgbClr val="FFFFFF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50" name="Graphique 18">
            <a:extLst>
              <a:ext uri="{FF2B5EF4-FFF2-40B4-BE49-F238E27FC236}">
                <a16:creationId xmlns:a16="http://schemas.microsoft.com/office/drawing/2014/main" id="{821A70E6-2550-5947-B772-46EBDBB01E9B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990635" y="6443235"/>
            <a:ext cx="854256" cy="332011"/>
            <a:chOff x="10990635" y="6498320"/>
            <a:chExt cx="854256" cy="332011"/>
          </a:xfrm>
        </p:grpSpPr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E61BC2F9-64F5-64A9-38BF-AE153477781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618615" y="6498320"/>
              <a:ext cx="222287" cy="210968"/>
            </a:xfrm>
            <a:custGeom>
              <a:avLst/>
              <a:gdLst>
                <a:gd name="connsiteX0" fmla="*/ 32371 w 222287"/>
                <a:gd name="connsiteY0" fmla="*/ 105013 h 210968"/>
                <a:gd name="connsiteX1" fmla="*/ 56067 w 222287"/>
                <a:gd name="connsiteY1" fmla="*/ 160488 h 210968"/>
                <a:gd name="connsiteX2" fmla="*/ 110468 w 222287"/>
                <a:gd name="connsiteY2" fmla="*/ 182223 h 210968"/>
                <a:gd name="connsiteX3" fmla="*/ 166942 w 222287"/>
                <a:gd name="connsiteY3" fmla="*/ 160081 h 210968"/>
                <a:gd name="connsiteX4" fmla="*/ 189934 w 222287"/>
                <a:gd name="connsiteY4" fmla="*/ 105531 h 210968"/>
                <a:gd name="connsiteX5" fmla="*/ 167201 w 222287"/>
                <a:gd name="connsiteY5" fmla="*/ 50980 h 210968"/>
                <a:gd name="connsiteX6" fmla="*/ 111282 w 222287"/>
                <a:gd name="connsiteY6" fmla="*/ 28838 h 210968"/>
                <a:gd name="connsiteX7" fmla="*/ 55234 w 222287"/>
                <a:gd name="connsiteY7" fmla="*/ 50980 h 210968"/>
                <a:gd name="connsiteX8" fmla="*/ 32371 w 222287"/>
                <a:gd name="connsiteY8" fmla="*/ 105013 h 210968"/>
                <a:gd name="connsiteX9" fmla="*/ 0 w 222287"/>
                <a:gd name="connsiteY9" fmla="*/ 104624 h 210968"/>
                <a:gd name="connsiteX10" fmla="*/ 32908 w 222287"/>
                <a:gd name="connsiteY10" fmla="*/ 30836 h 210968"/>
                <a:gd name="connsiteX11" fmla="*/ 111689 w 222287"/>
                <a:gd name="connsiteY11" fmla="*/ 0 h 210968"/>
                <a:gd name="connsiteX12" fmla="*/ 189639 w 222287"/>
                <a:gd name="connsiteY12" fmla="*/ 31095 h 210968"/>
                <a:gd name="connsiteX13" fmla="*/ 222287 w 222287"/>
                <a:gd name="connsiteY13" fmla="*/ 105808 h 210968"/>
                <a:gd name="connsiteX14" fmla="*/ 189509 w 222287"/>
                <a:gd name="connsiteY14" fmla="*/ 180262 h 210968"/>
                <a:gd name="connsiteX15" fmla="*/ 110043 w 222287"/>
                <a:gd name="connsiteY15" fmla="*/ 210969 h 210968"/>
                <a:gd name="connsiteX16" fmla="*/ 36089 w 222287"/>
                <a:gd name="connsiteY16" fmla="*/ 183684 h 210968"/>
                <a:gd name="connsiteX17" fmla="*/ 0 w 222287"/>
                <a:gd name="connsiteY17" fmla="*/ 104624 h 21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2287" h="210968">
                  <a:moveTo>
                    <a:pt x="32371" y="105013"/>
                  </a:moveTo>
                  <a:cubicBezTo>
                    <a:pt x="32371" y="127506"/>
                    <a:pt x="40270" y="145985"/>
                    <a:pt x="56067" y="160488"/>
                  </a:cubicBezTo>
                  <a:cubicBezTo>
                    <a:pt x="71771" y="174990"/>
                    <a:pt x="89899" y="182223"/>
                    <a:pt x="110468" y="182223"/>
                  </a:cubicBezTo>
                  <a:cubicBezTo>
                    <a:pt x="132776" y="182223"/>
                    <a:pt x="151607" y="174842"/>
                    <a:pt x="166942" y="160081"/>
                  </a:cubicBezTo>
                  <a:cubicBezTo>
                    <a:pt x="182277" y="145153"/>
                    <a:pt x="189934" y="126951"/>
                    <a:pt x="189934" y="105531"/>
                  </a:cubicBezTo>
                  <a:cubicBezTo>
                    <a:pt x="189934" y="84110"/>
                    <a:pt x="182351" y="65649"/>
                    <a:pt x="167201" y="50980"/>
                  </a:cubicBezTo>
                  <a:cubicBezTo>
                    <a:pt x="152144" y="36219"/>
                    <a:pt x="133498" y="28838"/>
                    <a:pt x="111282" y="28838"/>
                  </a:cubicBezTo>
                  <a:cubicBezTo>
                    <a:pt x="89066" y="28838"/>
                    <a:pt x="70477" y="36219"/>
                    <a:pt x="55234" y="50980"/>
                  </a:cubicBezTo>
                  <a:cubicBezTo>
                    <a:pt x="39992" y="65557"/>
                    <a:pt x="32371" y="83574"/>
                    <a:pt x="32371" y="105013"/>
                  </a:cubicBezTo>
                  <a:moveTo>
                    <a:pt x="0" y="104624"/>
                  </a:moveTo>
                  <a:cubicBezTo>
                    <a:pt x="0" y="75989"/>
                    <a:pt x="10969" y="51387"/>
                    <a:pt x="32908" y="30836"/>
                  </a:cubicBezTo>
                  <a:cubicBezTo>
                    <a:pt x="54753" y="10285"/>
                    <a:pt x="81020" y="0"/>
                    <a:pt x="111689" y="0"/>
                  </a:cubicBezTo>
                  <a:cubicBezTo>
                    <a:pt x="142359" y="0"/>
                    <a:pt x="167978" y="10359"/>
                    <a:pt x="189639" y="31095"/>
                  </a:cubicBezTo>
                  <a:cubicBezTo>
                    <a:pt x="211392" y="51831"/>
                    <a:pt x="222287" y="76729"/>
                    <a:pt x="222287" y="105808"/>
                  </a:cubicBezTo>
                  <a:cubicBezTo>
                    <a:pt x="222287" y="134887"/>
                    <a:pt x="211355" y="159877"/>
                    <a:pt x="189509" y="180262"/>
                  </a:cubicBezTo>
                  <a:cubicBezTo>
                    <a:pt x="167553" y="200739"/>
                    <a:pt x="141082" y="210969"/>
                    <a:pt x="110043" y="210969"/>
                  </a:cubicBezTo>
                  <a:cubicBezTo>
                    <a:pt x="82592" y="210969"/>
                    <a:pt x="57935" y="201868"/>
                    <a:pt x="36089" y="183684"/>
                  </a:cubicBezTo>
                  <a:cubicBezTo>
                    <a:pt x="12042" y="163559"/>
                    <a:pt x="0" y="137217"/>
                    <a:pt x="0" y="104624"/>
                  </a:cubicBezTo>
                </a:path>
              </a:pathLst>
            </a:custGeom>
            <a:solidFill>
              <a:srgbClr val="0075BC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CC9F04A6-CFF0-0664-07DA-AB20794A67D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990635" y="6538904"/>
              <a:ext cx="206712" cy="216240"/>
            </a:xfrm>
            <a:custGeom>
              <a:avLst/>
              <a:gdLst>
                <a:gd name="connsiteX0" fmla="*/ 136218 w 206712"/>
                <a:gd name="connsiteY0" fmla="*/ 137957 h 216240"/>
                <a:gd name="connsiteX1" fmla="*/ 104679 w 206712"/>
                <a:gd name="connsiteY1" fmla="*/ 68775 h 216240"/>
                <a:gd name="connsiteX2" fmla="*/ 71624 w 206712"/>
                <a:gd name="connsiteY2" fmla="*/ 137957 h 216240"/>
                <a:gd name="connsiteX3" fmla="*/ 136218 w 206712"/>
                <a:gd name="connsiteY3" fmla="*/ 137957 h 216240"/>
                <a:gd name="connsiteX4" fmla="*/ 149314 w 206712"/>
                <a:gd name="connsiteY4" fmla="*/ 166833 h 216240"/>
                <a:gd name="connsiteX5" fmla="*/ 58268 w 206712"/>
                <a:gd name="connsiteY5" fmla="*/ 166833 h 216240"/>
                <a:gd name="connsiteX6" fmla="*/ 34572 w 206712"/>
                <a:gd name="connsiteY6" fmla="*/ 216241 h 216240"/>
                <a:gd name="connsiteX7" fmla="*/ 0 w 206712"/>
                <a:gd name="connsiteY7" fmla="*/ 216241 h 216240"/>
                <a:gd name="connsiteX8" fmla="*/ 105216 w 206712"/>
                <a:gd name="connsiteY8" fmla="*/ 0 h 216240"/>
                <a:gd name="connsiteX9" fmla="*/ 206712 w 206712"/>
                <a:gd name="connsiteY9" fmla="*/ 216241 h 216240"/>
                <a:gd name="connsiteX10" fmla="*/ 171586 w 206712"/>
                <a:gd name="connsiteY10" fmla="*/ 216241 h 216240"/>
                <a:gd name="connsiteX11" fmla="*/ 149277 w 206712"/>
                <a:gd name="connsiteY11" fmla="*/ 166833 h 21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712" h="216240">
                  <a:moveTo>
                    <a:pt x="136218" y="137957"/>
                  </a:moveTo>
                  <a:lnTo>
                    <a:pt x="104679" y="68775"/>
                  </a:lnTo>
                  <a:lnTo>
                    <a:pt x="71624" y="137957"/>
                  </a:lnTo>
                  <a:lnTo>
                    <a:pt x="136218" y="137957"/>
                  </a:lnTo>
                  <a:close/>
                  <a:moveTo>
                    <a:pt x="149314" y="166833"/>
                  </a:moveTo>
                  <a:lnTo>
                    <a:pt x="58268" y="166833"/>
                  </a:lnTo>
                  <a:lnTo>
                    <a:pt x="34572" y="216241"/>
                  </a:lnTo>
                  <a:lnTo>
                    <a:pt x="0" y="216241"/>
                  </a:lnTo>
                  <a:lnTo>
                    <a:pt x="105216" y="0"/>
                  </a:lnTo>
                  <a:lnTo>
                    <a:pt x="206712" y="216241"/>
                  </a:lnTo>
                  <a:lnTo>
                    <a:pt x="171586" y="216241"/>
                  </a:lnTo>
                  <a:lnTo>
                    <a:pt x="149277" y="166833"/>
                  </a:lnTo>
                  <a:close/>
                </a:path>
              </a:pathLst>
            </a:custGeom>
            <a:solidFill>
              <a:srgbClr val="0098DA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CFA714E5-A14C-9357-800F-B97E4311DE7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12609" y="6502260"/>
              <a:ext cx="129743" cy="203458"/>
            </a:xfrm>
            <a:custGeom>
              <a:avLst/>
              <a:gdLst>
                <a:gd name="connsiteX0" fmla="*/ 80984 w 129743"/>
                <a:gd name="connsiteY0" fmla="*/ 28857 h 203458"/>
                <a:gd name="connsiteX1" fmla="*/ 80984 w 129743"/>
                <a:gd name="connsiteY1" fmla="*/ 203458 h 203458"/>
                <a:gd name="connsiteX2" fmla="*/ 48890 w 129743"/>
                <a:gd name="connsiteY2" fmla="*/ 203458 h 203458"/>
                <a:gd name="connsiteX3" fmla="*/ 48890 w 129743"/>
                <a:gd name="connsiteY3" fmla="*/ 28857 h 203458"/>
                <a:gd name="connsiteX4" fmla="*/ 0 w 129743"/>
                <a:gd name="connsiteY4" fmla="*/ 28857 h 203458"/>
                <a:gd name="connsiteX5" fmla="*/ 0 w 129743"/>
                <a:gd name="connsiteY5" fmla="*/ 0 h 203458"/>
                <a:gd name="connsiteX6" fmla="*/ 129743 w 129743"/>
                <a:gd name="connsiteY6" fmla="*/ 0 h 203458"/>
                <a:gd name="connsiteX7" fmla="*/ 129743 w 129743"/>
                <a:gd name="connsiteY7" fmla="*/ 28857 h 203458"/>
                <a:gd name="connsiteX8" fmla="*/ 80984 w 129743"/>
                <a:gd name="connsiteY8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743" h="203458">
                  <a:moveTo>
                    <a:pt x="80984" y="28857"/>
                  </a:moveTo>
                  <a:lnTo>
                    <a:pt x="80984" y="203458"/>
                  </a:lnTo>
                  <a:lnTo>
                    <a:pt x="48890" y="203458"/>
                  </a:lnTo>
                  <a:lnTo>
                    <a:pt x="48890" y="28857"/>
                  </a:lnTo>
                  <a:lnTo>
                    <a:pt x="0" y="28857"/>
                  </a:lnTo>
                  <a:lnTo>
                    <a:pt x="0" y="0"/>
                  </a:lnTo>
                  <a:lnTo>
                    <a:pt x="129743" y="0"/>
                  </a:lnTo>
                  <a:lnTo>
                    <a:pt x="129743" y="28857"/>
                  </a:lnTo>
                  <a:lnTo>
                    <a:pt x="80984" y="28857"/>
                  </a:lnTo>
                  <a:close/>
                </a:path>
              </a:pathLst>
            </a:custGeom>
            <a:solidFill>
              <a:srgbClr val="007FA1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096C2077-83C6-CC8C-F116-2270E8B50AE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22297" y="6559733"/>
              <a:ext cx="119273" cy="203458"/>
            </a:xfrm>
            <a:custGeom>
              <a:avLst/>
              <a:gdLst>
                <a:gd name="connsiteX0" fmla="*/ 32094 w 119273"/>
                <a:gd name="connsiteY0" fmla="*/ 92360 h 203458"/>
                <a:gd name="connsiteX1" fmla="*/ 44080 w 119273"/>
                <a:gd name="connsiteY1" fmla="*/ 92360 h 203458"/>
                <a:gd name="connsiteX2" fmla="*/ 88290 w 119273"/>
                <a:gd name="connsiteY2" fmla="*/ 59804 h 203458"/>
                <a:gd name="connsiteX3" fmla="*/ 42712 w 119273"/>
                <a:gd name="connsiteY3" fmla="*/ 28302 h 203458"/>
                <a:gd name="connsiteX4" fmla="*/ 32113 w 119273"/>
                <a:gd name="connsiteY4" fmla="*/ 28302 h 203458"/>
                <a:gd name="connsiteX5" fmla="*/ 32113 w 119273"/>
                <a:gd name="connsiteY5" fmla="*/ 92342 h 203458"/>
                <a:gd name="connsiteX6" fmla="*/ 32094 w 119273"/>
                <a:gd name="connsiteY6" fmla="*/ 120828 h 203458"/>
                <a:gd name="connsiteX7" fmla="*/ 32094 w 119273"/>
                <a:gd name="connsiteY7" fmla="*/ 203458 h 203458"/>
                <a:gd name="connsiteX8" fmla="*/ 0 w 119273"/>
                <a:gd name="connsiteY8" fmla="*/ 203458 h 203458"/>
                <a:gd name="connsiteX9" fmla="*/ 0 w 119273"/>
                <a:gd name="connsiteY9" fmla="*/ 0 h 203458"/>
                <a:gd name="connsiteX10" fmla="*/ 36367 w 119273"/>
                <a:gd name="connsiteY10" fmla="*/ 0 h 203458"/>
                <a:gd name="connsiteX11" fmla="*/ 76711 w 119273"/>
                <a:gd name="connsiteY11" fmla="*/ 3570 h 203458"/>
                <a:gd name="connsiteX12" fmla="*/ 100961 w 119273"/>
                <a:gd name="connsiteY12" fmla="*/ 17018 h 203458"/>
                <a:gd name="connsiteX13" fmla="*/ 119273 w 119273"/>
                <a:gd name="connsiteY13" fmla="*/ 60248 h 203458"/>
                <a:gd name="connsiteX14" fmla="*/ 99722 w 119273"/>
                <a:gd name="connsiteY14" fmla="*/ 104513 h 203458"/>
                <a:gd name="connsiteX15" fmla="*/ 46966 w 119273"/>
                <a:gd name="connsiteY15" fmla="*/ 120847 h 203458"/>
                <a:gd name="connsiteX16" fmla="*/ 32094 w 119273"/>
                <a:gd name="connsiteY16" fmla="*/ 12084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273" h="203458">
                  <a:moveTo>
                    <a:pt x="32094" y="92360"/>
                  </a:moveTo>
                  <a:lnTo>
                    <a:pt x="44080" y="92360"/>
                  </a:lnTo>
                  <a:cubicBezTo>
                    <a:pt x="73547" y="92360"/>
                    <a:pt x="88290" y="81520"/>
                    <a:pt x="88290" y="59804"/>
                  </a:cubicBezTo>
                  <a:cubicBezTo>
                    <a:pt x="88290" y="38087"/>
                    <a:pt x="73085" y="28302"/>
                    <a:pt x="42712" y="28302"/>
                  </a:cubicBezTo>
                  <a:lnTo>
                    <a:pt x="32113" y="28302"/>
                  </a:lnTo>
                  <a:lnTo>
                    <a:pt x="32113" y="92342"/>
                  </a:lnTo>
                  <a:close/>
                  <a:moveTo>
                    <a:pt x="32094" y="120828"/>
                  </a:moveTo>
                  <a:lnTo>
                    <a:pt x="32094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36367" y="0"/>
                  </a:lnTo>
                  <a:cubicBezTo>
                    <a:pt x="54180" y="0"/>
                    <a:pt x="67628" y="1184"/>
                    <a:pt x="76711" y="3570"/>
                  </a:cubicBezTo>
                  <a:cubicBezTo>
                    <a:pt x="85885" y="5938"/>
                    <a:pt x="93969" y="10414"/>
                    <a:pt x="100961" y="17018"/>
                  </a:cubicBezTo>
                  <a:cubicBezTo>
                    <a:pt x="113170" y="28431"/>
                    <a:pt x="119273" y="42841"/>
                    <a:pt x="119273" y="60248"/>
                  </a:cubicBezTo>
                  <a:cubicBezTo>
                    <a:pt x="119273" y="78875"/>
                    <a:pt x="112763" y="93636"/>
                    <a:pt x="99722" y="104513"/>
                  </a:cubicBezTo>
                  <a:cubicBezTo>
                    <a:pt x="86681" y="115408"/>
                    <a:pt x="69089" y="120847"/>
                    <a:pt x="46966" y="120847"/>
                  </a:cubicBezTo>
                  <a:lnTo>
                    <a:pt x="32094" y="120847"/>
                  </a:lnTo>
                  <a:close/>
                </a:path>
              </a:pathLst>
            </a:custGeom>
            <a:solidFill>
              <a:srgbClr val="005A9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C6A4C2AF-0B26-7BBE-B60E-75F06B959A8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00177" y="6513710"/>
              <a:ext cx="233589" cy="228097"/>
            </a:xfrm>
            <a:custGeom>
              <a:avLst/>
              <a:gdLst>
                <a:gd name="connsiteX0" fmla="*/ 0 w 233589"/>
                <a:gd name="connsiteY0" fmla="*/ 218756 h 228097"/>
                <a:gd name="connsiteX1" fmla="*/ 44764 w 233589"/>
                <a:gd name="connsiteY1" fmla="*/ 0 h 228097"/>
                <a:gd name="connsiteX2" fmla="*/ 117756 w 233589"/>
                <a:gd name="connsiteY2" fmla="*/ 158139 h 228097"/>
                <a:gd name="connsiteX3" fmla="*/ 193356 w 233589"/>
                <a:gd name="connsiteY3" fmla="*/ 0 h 228097"/>
                <a:gd name="connsiteX4" fmla="*/ 233589 w 233589"/>
                <a:gd name="connsiteY4" fmla="*/ 218756 h 228097"/>
                <a:gd name="connsiteX5" fmla="*/ 200663 w 233589"/>
                <a:gd name="connsiteY5" fmla="*/ 218756 h 228097"/>
                <a:gd name="connsiteX6" fmla="*/ 180149 w 233589"/>
                <a:gd name="connsiteY6" fmla="*/ 95930 h 228097"/>
                <a:gd name="connsiteX7" fmla="*/ 117201 w 233589"/>
                <a:gd name="connsiteY7" fmla="*/ 228098 h 228097"/>
                <a:gd name="connsiteX8" fmla="*/ 56048 w 233589"/>
                <a:gd name="connsiteY8" fmla="*/ 95801 h 228097"/>
                <a:gd name="connsiteX9" fmla="*/ 33185 w 233589"/>
                <a:gd name="connsiteY9" fmla="*/ 218756 h 228097"/>
                <a:gd name="connsiteX10" fmla="*/ 0 w 233589"/>
                <a:gd name="connsiteY10" fmla="*/ 218756 h 22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589" h="228097">
                  <a:moveTo>
                    <a:pt x="0" y="218756"/>
                  </a:moveTo>
                  <a:lnTo>
                    <a:pt x="44764" y="0"/>
                  </a:lnTo>
                  <a:lnTo>
                    <a:pt x="117756" y="158139"/>
                  </a:lnTo>
                  <a:lnTo>
                    <a:pt x="193356" y="0"/>
                  </a:lnTo>
                  <a:lnTo>
                    <a:pt x="233589" y="218756"/>
                  </a:lnTo>
                  <a:lnTo>
                    <a:pt x="200663" y="218756"/>
                  </a:lnTo>
                  <a:lnTo>
                    <a:pt x="180149" y="95930"/>
                  </a:lnTo>
                  <a:lnTo>
                    <a:pt x="117201" y="228098"/>
                  </a:lnTo>
                  <a:lnTo>
                    <a:pt x="56048" y="95801"/>
                  </a:lnTo>
                  <a:lnTo>
                    <a:pt x="33185" y="218756"/>
                  </a:lnTo>
                  <a:lnTo>
                    <a:pt x="0" y="218756"/>
                  </a:lnTo>
                  <a:close/>
                </a:path>
              </a:pathLst>
            </a:custGeom>
            <a:solidFill>
              <a:srgbClr val="59A13E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A6860B02-B408-BA0D-70F6-D8BC7314E6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212257" y="6591179"/>
              <a:ext cx="117349" cy="203458"/>
            </a:xfrm>
            <a:custGeom>
              <a:avLst/>
              <a:gdLst>
                <a:gd name="connsiteX0" fmla="*/ 117350 w 117349"/>
                <a:gd name="connsiteY0" fmla="*/ 28857 h 203458"/>
                <a:gd name="connsiteX1" fmla="*/ 32094 w 117349"/>
                <a:gd name="connsiteY1" fmla="*/ 28857 h 203458"/>
                <a:gd name="connsiteX2" fmla="*/ 32094 w 117349"/>
                <a:gd name="connsiteY2" fmla="*/ 77747 h 203458"/>
                <a:gd name="connsiteX3" fmla="*/ 114852 w 117349"/>
                <a:gd name="connsiteY3" fmla="*/ 77747 h 203458"/>
                <a:gd name="connsiteX4" fmla="*/ 114852 w 117349"/>
                <a:gd name="connsiteY4" fmla="*/ 106603 h 203458"/>
                <a:gd name="connsiteX5" fmla="*/ 32094 w 117349"/>
                <a:gd name="connsiteY5" fmla="*/ 106603 h 203458"/>
                <a:gd name="connsiteX6" fmla="*/ 32094 w 117349"/>
                <a:gd name="connsiteY6" fmla="*/ 174602 h 203458"/>
                <a:gd name="connsiteX7" fmla="*/ 117350 w 117349"/>
                <a:gd name="connsiteY7" fmla="*/ 174602 h 203458"/>
                <a:gd name="connsiteX8" fmla="*/ 117350 w 117349"/>
                <a:gd name="connsiteY8" fmla="*/ 203458 h 203458"/>
                <a:gd name="connsiteX9" fmla="*/ 0 w 117349"/>
                <a:gd name="connsiteY9" fmla="*/ 203458 h 203458"/>
                <a:gd name="connsiteX10" fmla="*/ 0 w 117349"/>
                <a:gd name="connsiteY10" fmla="*/ 0 h 203458"/>
                <a:gd name="connsiteX11" fmla="*/ 117350 w 117349"/>
                <a:gd name="connsiteY11" fmla="*/ 0 h 203458"/>
                <a:gd name="connsiteX12" fmla="*/ 117350 w 117349"/>
                <a:gd name="connsiteY12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349" h="203458">
                  <a:moveTo>
                    <a:pt x="117350" y="28857"/>
                  </a:moveTo>
                  <a:lnTo>
                    <a:pt x="32094" y="28857"/>
                  </a:lnTo>
                  <a:lnTo>
                    <a:pt x="32094" y="77747"/>
                  </a:lnTo>
                  <a:lnTo>
                    <a:pt x="114852" y="77747"/>
                  </a:lnTo>
                  <a:lnTo>
                    <a:pt x="114852" y="106603"/>
                  </a:lnTo>
                  <a:lnTo>
                    <a:pt x="32094" y="106603"/>
                  </a:lnTo>
                  <a:lnTo>
                    <a:pt x="32094" y="174602"/>
                  </a:lnTo>
                  <a:lnTo>
                    <a:pt x="117350" y="174602"/>
                  </a:lnTo>
                  <a:lnTo>
                    <a:pt x="117350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117350" y="0"/>
                  </a:lnTo>
                  <a:lnTo>
                    <a:pt x="117350" y="28857"/>
                  </a:lnTo>
                  <a:close/>
                </a:path>
              </a:pathLst>
            </a:custGeom>
            <a:solidFill>
              <a:srgbClr val="007A6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7" name="ZoneTexte 56">
            <a:extLst>
              <a:ext uri="{FF2B5EF4-FFF2-40B4-BE49-F238E27FC236}">
                <a16:creationId xmlns:a16="http://schemas.microsoft.com/office/drawing/2014/main" id="{476BEE25-26CB-D37A-E3C8-EEB4AF6AE16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38141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>
              <a:solidFill>
                <a:schemeClr val="bg1"/>
              </a:solidFill>
            </a:endParaRPr>
          </a:p>
        </p:txBody>
      </p:sp>
      <p:sp>
        <p:nvSpPr>
          <p:cNvPr id="58" name="Espace réservé du pied de page 2">
            <a:extLst>
              <a:ext uri="{FF2B5EF4-FFF2-40B4-BE49-F238E27FC236}">
                <a16:creationId xmlns:a16="http://schemas.microsoft.com/office/drawing/2014/main" id="{5E9D5E06-E78D-F6D7-A42F-BC2CC5AFD5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318898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599EFD49-3BE2-442E-AC15-806FE236516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BC078D3-494A-5AED-35D6-18FEA445FA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67418" y="196224"/>
            <a:ext cx="10261757" cy="430887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DF8BD09F-D571-DB19-3EC6-542D0FEDED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1074426" y="664761"/>
            <a:ext cx="10261757" cy="369332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77914461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bloc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67418" y="196224"/>
            <a:ext cx="10261757" cy="430887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599EFD49-3BE2-442E-AC15-806FE236516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  <p:sp>
        <p:nvSpPr>
          <p:cNvPr id="4" name="Espace réservé du texte 7">
            <a:extLst>
              <a:ext uri="{FF2B5EF4-FFF2-40B4-BE49-F238E27FC236}">
                <a16:creationId xmlns:a16="http://schemas.microsoft.com/office/drawing/2014/main" id="{1B5ADF7C-4324-4B30-80CC-7C0E932EE3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3" y="1520825"/>
            <a:ext cx="10461471" cy="46450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id="{1FC87819-66C6-41E9-A815-F48C415233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1074426" y="664761"/>
            <a:ext cx="10261757" cy="369332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54773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ver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6">
            <a:extLst>
              <a:ext uri="{FF2B5EF4-FFF2-40B4-BE49-F238E27FC236}">
                <a16:creationId xmlns:a16="http://schemas.microsoft.com/office/drawing/2014/main" id="{4F36B370-2493-4C5D-B0AB-3FD7C4FF3068}"/>
              </a:ext>
            </a:extLst>
          </p:cNvPr>
          <p:cNvSpPr>
            <a:spLocks/>
          </p:cNvSpPr>
          <p:nvPr/>
        </p:nvSpPr>
        <p:spPr bwMode="auto">
          <a:xfrm>
            <a:off x="299356" y="0"/>
            <a:ext cx="3005138" cy="1724025"/>
          </a:xfrm>
          <a:custGeom>
            <a:avLst/>
            <a:gdLst>
              <a:gd name="T0" fmla="+- 0 5191 460"/>
              <a:gd name="T1" fmla="*/ T0 w 4731"/>
              <a:gd name="T2" fmla="*/ 0 h 2714"/>
              <a:gd name="T3" fmla="+- 0 1156 460"/>
              <a:gd name="T4" fmla="*/ T3 w 4731"/>
              <a:gd name="T5" fmla="*/ 0 h 2714"/>
              <a:gd name="T6" fmla="+- 0 877 460"/>
              <a:gd name="T7" fmla="*/ T6 w 4731"/>
              <a:gd name="T8" fmla="*/ 279 h 2714"/>
              <a:gd name="T9" fmla="+- 0 798 460"/>
              <a:gd name="T10" fmla="*/ T9 w 4731"/>
              <a:gd name="T11" fmla="*/ 365 h 2714"/>
              <a:gd name="T12" fmla="+- 0 727 460"/>
              <a:gd name="T13" fmla="*/ T12 w 4731"/>
              <a:gd name="T14" fmla="*/ 456 h 2714"/>
              <a:gd name="T15" fmla="+- 0 664 460"/>
              <a:gd name="T16" fmla="*/ T15 w 4731"/>
              <a:gd name="T17" fmla="*/ 551 h 2714"/>
              <a:gd name="T18" fmla="+- 0 610 460"/>
              <a:gd name="T19" fmla="*/ T18 w 4731"/>
              <a:gd name="T20" fmla="*/ 649 h 2714"/>
              <a:gd name="T21" fmla="+- 0 564 460"/>
              <a:gd name="T22" fmla="*/ T21 w 4731"/>
              <a:gd name="T23" fmla="*/ 751 h 2714"/>
              <a:gd name="T24" fmla="+- 0 527 460"/>
              <a:gd name="T25" fmla="*/ T24 w 4731"/>
              <a:gd name="T26" fmla="*/ 855 h 2714"/>
              <a:gd name="T27" fmla="+- 0 497 460"/>
              <a:gd name="T28" fmla="*/ T27 w 4731"/>
              <a:gd name="T29" fmla="*/ 961 h 2714"/>
              <a:gd name="T30" fmla="+- 0 476 460"/>
              <a:gd name="T31" fmla="*/ T30 w 4731"/>
              <a:gd name="T32" fmla="*/ 1069 h 2714"/>
              <a:gd name="T33" fmla="+- 0 464 460"/>
              <a:gd name="T34" fmla="*/ T33 w 4731"/>
              <a:gd name="T35" fmla="*/ 1178 h 2714"/>
              <a:gd name="T36" fmla="+- 0 460 460"/>
              <a:gd name="T37" fmla="*/ T36 w 4731"/>
              <a:gd name="T38" fmla="*/ 1288 h 2714"/>
              <a:gd name="T39" fmla="+- 0 464 460"/>
              <a:gd name="T40" fmla="*/ T39 w 4731"/>
              <a:gd name="T41" fmla="*/ 1397 h 2714"/>
              <a:gd name="T42" fmla="+- 0 476 460"/>
              <a:gd name="T43" fmla="*/ T42 w 4731"/>
              <a:gd name="T44" fmla="*/ 1506 h 2714"/>
              <a:gd name="T45" fmla="+- 0 497 460"/>
              <a:gd name="T46" fmla="*/ T45 w 4731"/>
              <a:gd name="T47" fmla="*/ 1614 h 2714"/>
              <a:gd name="T48" fmla="+- 0 527 460"/>
              <a:gd name="T49" fmla="*/ T48 w 4731"/>
              <a:gd name="T50" fmla="*/ 1720 h 2714"/>
              <a:gd name="T51" fmla="+- 0 564 460"/>
              <a:gd name="T52" fmla="*/ T51 w 4731"/>
              <a:gd name="T53" fmla="*/ 1824 h 2714"/>
              <a:gd name="T54" fmla="+- 0 610 460"/>
              <a:gd name="T55" fmla="*/ T54 w 4731"/>
              <a:gd name="T56" fmla="*/ 1926 h 2714"/>
              <a:gd name="T57" fmla="+- 0 664 460"/>
              <a:gd name="T58" fmla="*/ T57 w 4731"/>
              <a:gd name="T59" fmla="*/ 2025 h 2714"/>
              <a:gd name="T60" fmla="+- 0 727 460"/>
              <a:gd name="T61" fmla="*/ T60 w 4731"/>
              <a:gd name="T62" fmla="*/ 2119 h 2714"/>
              <a:gd name="T63" fmla="+- 0 798 460"/>
              <a:gd name="T64" fmla="*/ T63 w 4731"/>
              <a:gd name="T65" fmla="*/ 2210 h 2714"/>
              <a:gd name="T66" fmla="+- 0 877 460"/>
              <a:gd name="T67" fmla="*/ T66 w 4731"/>
              <a:gd name="T68" fmla="*/ 2296 h 2714"/>
              <a:gd name="T69" fmla="+- 0 964 460"/>
              <a:gd name="T70" fmla="*/ T69 w 4731"/>
              <a:gd name="T71" fmla="*/ 2376 h 2714"/>
              <a:gd name="T72" fmla="+- 0 1054 460"/>
              <a:gd name="T73" fmla="*/ T72 w 4731"/>
              <a:gd name="T74" fmla="*/ 2447 h 2714"/>
              <a:gd name="T75" fmla="+- 0 1149 460"/>
              <a:gd name="T76" fmla="*/ T75 w 4731"/>
              <a:gd name="T77" fmla="*/ 2509 h 2714"/>
              <a:gd name="T78" fmla="+- 0 1248 460"/>
              <a:gd name="T79" fmla="*/ T78 w 4731"/>
              <a:gd name="T80" fmla="*/ 2564 h 2714"/>
              <a:gd name="T81" fmla="+- 0 1349 460"/>
              <a:gd name="T82" fmla="*/ T81 w 4731"/>
              <a:gd name="T83" fmla="*/ 2610 h 2714"/>
              <a:gd name="T84" fmla="+- 0 1454 460"/>
              <a:gd name="T85" fmla="*/ T84 w 4731"/>
              <a:gd name="T86" fmla="*/ 2647 h 2714"/>
              <a:gd name="T87" fmla="+- 0 1560 460"/>
              <a:gd name="T88" fmla="*/ T87 w 4731"/>
              <a:gd name="T89" fmla="*/ 2676 h 2714"/>
              <a:gd name="T90" fmla="+- 0 1668 460"/>
              <a:gd name="T91" fmla="*/ T90 w 4731"/>
              <a:gd name="T92" fmla="*/ 2697 h 2714"/>
              <a:gd name="T93" fmla="+- 0 1777 460"/>
              <a:gd name="T94" fmla="*/ T93 w 4731"/>
              <a:gd name="T95" fmla="*/ 2710 h 2714"/>
              <a:gd name="T96" fmla="+- 0 1886 460"/>
              <a:gd name="T97" fmla="*/ T96 w 4731"/>
              <a:gd name="T98" fmla="*/ 2714 h 2714"/>
              <a:gd name="T99" fmla="+- 0 1996 460"/>
              <a:gd name="T100" fmla="*/ T99 w 4731"/>
              <a:gd name="T101" fmla="*/ 2710 h 2714"/>
              <a:gd name="T102" fmla="+- 0 2104 460"/>
              <a:gd name="T103" fmla="*/ T102 w 4731"/>
              <a:gd name="T104" fmla="*/ 2697 h 2714"/>
              <a:gd name="T105" fmla="+- 0 2212 460"/>
              <a:gd name="T106" fmla="*/ T105 w 4731"/>
              <a:gd name="T107" fmla="*/ 2676 h 2714"/>
              <a:gd name="T108" fmla="+- 0 2319 460"/>
              <a:gd name="T109" fmla="*/ T108 w 4731"/>
              <a:gd name="T110" fmla="*/ 2647 h 2714"/>
              <a:gd name="T111" fmla="+- 0 2423 460"/>
              <a:gd name="T112" fmla="*/ T111 w 4731"/>
              <a:gd name="T113" fmla="*/ 2610 h 2714"/>
              <a:gd name="T114" fmla="+- 0 2525 460"/>
              <a:gd name="T115" fmla="*/ T114 w 4731"/>
              <a:gd name="T116" fmla="*/ 2564 h 2714"/>
              <a:gd name="T117" fmla="+- 0 2623 460"/>
              <a:gd name="T118" fmla="*/ T117 w 4731"/>
              <a:gd name="T119" fmla="*/ 2509 h 2714"/>
              <a:gd name="T120" fmla="+- 0 2718 460"/>
              <a:gd name="T121" fmla="*/ T120 w 4731"/>
              <a:gd name="T122" fmla="*/ 2447 h 2714"/>
              <a:gd name="T123" fmla="+- 0 2809 460"/>
              <a:gd name="T124" fmla="*/ T123 w 4731"/>
              <a:gd name="T125" fmla="*/ 2376 h 2714"/>
              <a:gd name="T126" fmla="+- 0 2895 460"/>
              <a:gd name="T127" fmla="*/ T126 w 4731"/>
              <a:gd name="T128" fmla="*/ 2296 h 2714"/>
              <a:gd name="T129" fmla="+- 0 5191 460"/>
              <a:gd name="T130" fmla="*/ T129 w 4731"/>
              <a:gd name="T131" fmla="*/ 0 h 2714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</a:cxnLst>
            <a:rect l="0" t="0" r="r" b="b"/>
            <a:pathLst>
              <a:path w="4731" h="2714">
                <a:moveTo>
                  <a:pt x="4731" y="0"/>
                </a:moveTo>
                <a:lnTo>
                  <a:pt x="696" y="0"/>
                </a:lnTo>
                <a:lnTo>
                  <a:pt x="417" y="279"/>
                </a:lnTo>
                <a:lnTo>
                  <a:pt x="338" y="365"/>
                </a:lnTo>
                <a:lnTo>
                  <a:pt x="267" y="456"/>
                </a:lnTo>
                <a:lnTo>
                  <a:pt x="204" y="551"/>
                </a:lnTo>
                <a:lnTo>
                  <a:pt x="150" y="649"/>
                </a:lnTo>
                <a:lnTo>
                  <a:pt x="104" y="751"/>
                </a:lnTo>
                <a:lnTo>
                  <a:pt x="67" y="855"/>
                </a:lnTo>
                <a:lnTo>
                  <a:pt x="37" y="961"/>
                </a:lnTo>
                <a:lnTo>
                  <a:pt x="16" y="1069"/>
                </a:lnTo>
                <a:lnTo>
                  <a:pt x="4" y="1178"/>
                </a:lnTo>
                <a:lnTo>
                  <a:pt x="0" y="1288"/>
                </a:lnTo>
                <a:lnTo>
                  <a:pt x="4" y="1397"/>
                </a:lnTo>
                <a:lnTo>
                  <a:pt x="16" y="1506"/>
                </a:lnTo>
                <a:lnTo>
                  <a:pt x="37" y="1614"/>
                </a:lnTo>
                <a:lnTo>
                  <a:pt x="67" y="1720"/>
                </a:lnTo>
                <a:lnTo>
                  <a:pt x="104" y="1824"/>
                </a:lnTo>
                <a:lnTo>
                  <a:pt x="150" y="1926"/>
                </a:lnTo>
                <a:lnTo>
                  <a:pt x="204" y="2025"/>
                </a:lnTo>
                <a:lnTo>
                  <a:pt x="267" y="2119"/>
                </a:lnTo>
                <a:lnTo>
                  <a:pt x="338" y="2210"/>
                </a:lnTo>
                <a:lnTo>
                  <a:pt x="417" y="2296"/>
                </a:lnTo>
                <a:lnTo>
                  <a:pt x="504" y="2376"/>
                </a:lnTo>
                <a:lnTo>
                  <a:pt x="594" y="2447"/>
                </a:lnTo>
                <a:lnTo>
                  <a:pt x="689" y="2509"/>
                </a:lnTo>
                <a:lnTo>
                  <a:pt x="788" y="2564"/>
                </a:lnTo>
                <a:lnTo>
                  <a:pt x="889" y="2610"/>
                </a:lnTo>
                <a:lnTo>
                  <a:pt x="994" y="2647"/>
                </a:lnTo>
                <a:lnTo>
                  <a:pt x="1100" y="2676"/>
                </a:lnTo>
                <a:lnTo>
                  <a:pt x="1208" y="2697"/>
                </a:lnTo>
                <a:lnTo>
                  <a:pt x="1317" y="2710"/>
                </a:lnTo>
                <a:lnTo>
                  <a:pt x="1426" y="2714"/>
                </a:lnTo>
                <a:lnTo>
                  <a:pt x="1536" y="2710"/>
                </a:lnTo>
                <a:lnTo>
                  <a:pt x="1644" y="2697"/>
                </a:lnTo>
                <a:lnTo>
                  <a:pt x="1752" y="2676"/>
                </a:lnTo>
                <a:lnTo>
                  <a:pt x="1859" y="2647"/>
                </a:lnTo>
                <a:lnTo>
                  <a:pt x="1963" y="2610"/>
                </a:lnTo>
                <a:lnTo>
                  <a:pt x="2065" y="2564"/>
                </a:lnTo>
                <a:lnTo>
                  <a:pt x="2163" y="2509"/>
                </a:lnTo>
                <a:lnTo>
                  <a:pt x="2258" y="2447"/>
                </a:lnTo>
                <a:lnTo>
                  <a:pt x="2349" y="2376"/>
                </a:lnTo>
                <a:lnTo>
                  <a:pt x="2435" y="2296"/>
                </a:lnTo>
                <a:lnTo>
                  <a:pt x="4731" y="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59596" y="1262360"/>
            <a:ext cx="8892617" cy="461665"/>
          </a:xfrm>
        </p:spPr>
        <p:txBody>
          <a:bodyPr anchor="b"/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2048" name="Image 2047">
            <a:extLst>
              <a:ext uri="{FF2B5EF4-FFF2-40B4-BE49-F238E27FC236}">
                <a16:creationId xmlns:a16="http://schemas.microsoft.com/office/drawing/2014/main" id="{CF33F049-C2D6-452B-B5F5-7E9F3CA24B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6" y="78408"/>
            <a:ext cx="2359804" cy="1262360"/>
          </a:xfrm>
          <a:prstGeom prst="rect">
            <a:avLst/>
          </a:prstGeom>
        </p:spPr>
      </p:pic>
      <p:pic>
        <p:nvPicPr>
          <p:cNvPr id="2050" name="Image 2049">
            <a:extLst>
              <a:ext uri="{FF2B5EF4-FFF2-40B4-BE49-F238E27FC236}">
                <a16:creationId xmlns:a16="http://schemas.microsoft.com/office/drawing/2014/main" id="{AF469A8A-4077-4F8A-90ED-E47E59E471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23" b="52388"/>
          <a:stretch/>
        </p:blipFill>
        <p:spPr>
          <a:xfrm flipV="1">
            <a:off x="7274254" y="0"/>
            <a:ext cx="4917746" cy="3168352"/>
          </a:xfrm>
          <a:prstGeom prst="rect">
            <a:avLst/>
          </a:prstGeom>
        </p:spPr>
      </p:pic>
      <p:sp>
        <p:nvSpPr>
          <p:cNvPr id="36" name="Croix 35">
            <a:extLst>
              <a:ext uri="{FF2B5EF4-FFF2-40B4-BE49-F238E27FC236}">
                <a16:creationId xmlns:a16="http://schemas.microsoft.com/office/drawing/2014/main" id="{A03BFBE0-0286-43FA-966D-ACF9622C6D54}"/>
              </a:ext>
            </a:extLst>
          </p:cNvPr>
          <p:cNvSpPr>
            <a:spLocks noChangeAspect="1"/>
          </p:cNvSpPr>
          <p:nvPr/>
        </p:nvSpPr>
        <p:spPr>
          <a:xfrm>
            <a:off x="1792412" y="1223192"/>
            <a:ext cx="540000" cy="540000"/>
          </a:xfrm>
          <a:prstGeom prst="plus">
            <a:avLst>
              <a:gd name="adj" fmla="val 50000"/>
            </a:avLst>
          </a:prstGeom>
          <a:noFill/>
          <a:ln>
            <a:solidFill>
              <a:srgbClr val="06B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842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-1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 48" descr="Une image contenant capture d’écran, obscurité, noir&#10;&#10;Description générée automatiquement">
            <a:extLst>
              <a:ext uri="{FF2B5EF4-FFF2-40B4-BE49-F238E27FC236}">
                <a16:creationId xmlns:a16="http://schemas.microsoft.com/office/drawing/2014/main" id="{CE6729C9-B4B5-C68C-4464-CC0EFE0368D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3" name="Graphique 18">
            <a:extLst>
              <a:ext uri="{FF2B5EF4-FFF2-40B4-BE49-F238E27FC236}">
                <a16:creationId xmlns:a16="http://schemas.microsoft.com/office/drawing/2014/main" id="{916D14ED-A8F4-76C9-7B7D-6B6234B1747F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9472"/>
            <a:ext cx="12307307" cy="780547"/>
            <a:chOff x="0" y="6179472"/>
            <a:chExt cx="12307307" cy="780547"/>
          </a:xfrm>
        </p:grpSpPr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58C4E624-9043-552D-5477-25AE777723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34" y="6184706"/>
              <a:ext cx="12239344" cy="686142"/>
            </a:xfrm>
            <a:custGeom>
              <a:avLst/>
              <a:gdLst>
                <a:gd name="connsiteX0" fmla="*/ 0 w 12239344"/>
                <a:gd name="connsiteY0" fmla="*/ 686143 h 686142"/>
                <a:gd name="connsiteX1" fmla="*/ 0 w 12239344"/>
                <a:gd name="connsiteY1" fmla="*/ 310857 h 686142"/>
                <a:gd name="connsiteX2" fmla="*/ 10971972 w 12239344"/>
                <a:gd name="connsiteY2" fmla="*/ 310857 h 686142"/>
                <a:gd name="connsiteX3" fmla="*/ 11154045 w 12239344"/>
                <a:gd name="connsiteY3" fmla="*/ 128782 h 686142"/>
                <a:gd name="connsiteX4" fmla="*/ 11466213 w 12239344"/>
                <a:gd name="connsiteY4" fmla="*/ 0 h 686142"/>
                <a:gd name="connsiteX5" fmla="*/ 11778380 w 12239344"/>
                <a:gd name="connsiteY5" fmla="*/ 128782 h 686142"/>
                <a:gd name="connsiteX6" fmla="*/ 11887758 w 12239344"/>
                <a:gd name="connsiteY6" fmla="*/ 310857 h 686142"/>
                <a:gd name="connsiteX7" fmla="*/ 12239344 w 12239344"/>
                <a:gd name="connsiteY7" fmla="*/ 310857 h 686142"/>
                <a:gd name="connsiteX8" fmla="*/ 12239344 w 12239344"/>
                <a:gd name="connsiteY8" fmla="*/ 686143 h 686142"/>
                <a:gd name="connsiteX9" fmla="*/ 0 w 12239344"/>
                <a:gd name="connsiteY9" fmla="*/ 686143 h 68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9344" h="686142">
                  <a:moveTo>
                    <a:pt x="0" y="686143"/>
                  </a:moveTo>
                  <a:lnTo>
                    <a:pt x="0" y="310857"/>
                  </a:lnTo>
                  <a:lnTo>
                    <a:pt x="10971972" y="310857"/>
                  </a:lnTo>
                  <a:lnTo>
                    <a:pt x="11154045" y="128782"/>
                  </a:lnTo>
                  <a:cubicBezTo>
                    <a:pt x="11237081" y="45727"/>
                    <a:pt x="11347957" y="0"/>
                    <a:pt x="11466213" y="0"/>
                  </a:cubicBezTo>
                  <a:cubicBezTo>
                    <a:pt x="11584469" y="0"/>
                    <a:pt x="11695345" y="45727"/>
                    <a:pt x="11778380" y="128782"/>
                  </a:cubicBezTo>
                  <a:cubicBezTo>
                    <a:pt x="11829083" y="179485"/>
                    <a:pt x="11866837" y="242360"/>
                    <a:pt x="11887758" y="310857"/>
                  </a:cubicBezTo>
                  <a:lnTo>
                    <a:pt x="12239344" y="310857"/>
                  </a:lnTo>
                  <a:lnTo>
                    <a:pt x="12239344" y="686143"/>
                  </a:lnTo>
                  <a:lnTo>
                    <a:pt x="0" y="686143"/>
                  </a:lnTo>
                  <a:close/>
                </a:path>
              </a:pathLst>
            </a:custGeom>
            <a:solidFill>
              <a:srgbClr val="1C224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5CFC5123-0C32-CB1E-6264-B6A15A6BAC3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179472"/>
              <a:ext cx="12249832" cy="696631"/>
            </a:xfrm>
            <a:custGeom>
              <a:avLst/>
              <a:gdLst>
                <a:gd name="connsiteX0" fmla="*/ 11471466 w 12249832"/>
                <a:gd name="connsiteY0" fmla="*/ 10488 h 696631"/>
                <a:gd name="connsiteX1" fmla="*/ 11779916 w 12249832"/>
                <a:gd name="connsiteY1" fmla="*/ 137735 h 696631"/>
                <a:gd name="connsiteX2" fmla="*/ 11889108 w 12249832"/>
                <a:gd name="connsiteY2" fmla="*/ 321346 h 696631"/>
                <a:gd name="connsiteX3" fmla="*/ 12239344 w 12249832"/>
                <a:gd name="connsiteY3" fmla="*/ 321346 h 696631"/>
                <a:gd name="connsiteX4" fmla="*/ 12239344 w 12249832"/>
                <a:gd name="connsiteY4" fmla="*/ 686143 h 696631"/>
                <a:gd name="connsiteX5" fmla="*/ 10488 w 12249832"/>
                <a:gd name="connsiteY5" fmla="*/ 686143 h 696631"/>
                <a:gd name="connsiteX6" fmla="*/ 10488 w 12249832"/>
                <a:gd name="connsiteY6" fmla="*/ 321346 h 696631"/>
                <a:gd name="connsiteX7" fmla="*/ 10979389 w 12249832"/>
                <a:gd name="connsiteY7" fmla="*/ 321346 h 696631"/>
                <a:gd name="connsiteX8" fmla="*/ 11162998 w 12249832"/>
                <a:gd name="connsiteY8" fmla="*/ 137735 h 696631"/>
                <a:gd name="connsiteX9" fmla="*/ 11471466 w 12249832"/>
                <a:gd name="connsiteY9" fmla="*/ 10488 h 696631"/>
                <a:gd name="connsiteX10" fmla="*/ 11471466 w 12249832"/>
                <a:gd name="connsiteY10" fmla="*/ 0 h 696631"/>
                <a:gd name="connsiteX11" fmla="*/ 11303192 w 12249832"/>
                <a:gd name="connsiteY11" fmla="*/ 32575 h 696631"/>
                <a:gd name="connsiteX12" fmla="*/ 11155580 w 12249832"/>
                <a:gd name="connsiteY12" fmla="*/ 130318 h 696631"/>
                <a:gd name="connsiteX13" fmla="*/ 10975043 w 12249832"/>
                <a:gd name="connsiteY13" fmla="*/ 310857 h 696631"/>
                <a:gd name="connsiteX14" fmla="*/ 0 w 12249832"/>
                <a:gd name="connsiteY14" fmla="*/ 310857 h 696631"/>
                <a:gd name="connsiteX15" fmla="*/ 0 w 12249832"/>
                <a:gd name="connsiteY15" fmla="*/ 696631 h 696631"/>
                <a:gd name="connsiteX16" fmla="*/ 12249832 w 12249832"/>
                <a:gd name="connsiteY16" fmla="*/ 696631 h 696631"/>
                <a:gd name="connsiteX17" fmla="*/ 12249832 w 12249832"/>
                <a:gd name="connsiteY17" fmla="*/ 310857 h 696631"/>
                <a:gd name="connsiteX18" fmla="*/ 11896877 w 12249832"/>
                <a:gd name="connsiteY18" fmla="*/ 310857 h 696631"/>
                <a:gd name="connsiteX19" fmla="*/ 11787334 w 12249832"/>
                <a:gd name="connsiteY19" fmla="*/ 130318 h 696631"/>
                <a:gd name="connsiteX20" fmla="*/ 11639740 w 12249832"/>
                <a:gd name="connsiteY20" fmla="*/ 32575 h 696631"/>
                <a:gd name="connsiteX21" fmla="*/ 11471466 w 12249832"/>
                <a:gd name="connsiteY21" fmla="*/ 0 h 696631"/>
                <a:gd name="connsiteX22" fmla="*/ 11471466 w 12249832"/>
                <a:gd name="connsiteY22" fmla="*/ 0 h 69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49832" h="696631">
                  <a:moveTo>
                    <a:pt x="11471466" y="10488"/>
                  </a:moveTo>
                  <a:cubicBezTo>
                    <a:pt x="11583285" y="10488"/>
                    <a:pt x="11695104" y="52904"/>
                    <a:pt x="11779916" y="137735"/>
                  </a:cubicBezTo>
                  <a:cubicBezTo>
                    <a:pt x="11832801" y="190621"/>
                    <a:pt x="11869204" y="254013"/>
                    <a:pt x="11889108" y="321346"/>
                  </a:cubicBezTo>
                  <a:lnTo>
                    <a:pt x="12239344" y="321346"/>
                  </a:lnTo>
                  <a:lnTo>
                    <a:pt x="12239344" y="686143"/>
                  </a:lnTo>
                  <a:lnTo>
                    <a:pt x="10488" y="686143"/>
                  </a:lnTo>
                  <a:lnTo>
                    <a:pt x="10488" y="321346"/>
                  </a:lnTo>
                  <a:lnTo>
                    <a:pt x="10979389" y="321346"/>
                  </a:lnTo>
                  <a:lnTo>
                    <a:pt x="11162998" y="137735"/>
                  </a:lnTo>
                  <a:cubicBezTo>
                    <a:pt x="11247828" y="52904"/>
                    <a:pt x="11359648" y="10488"/>
                    <a:pt x="11471466" y="10488"/>
                  </a:cubicBezTo>
                  <a:moveTo>
                    <a:pt x="11471466" y="0"/>
                  </a:moveTo>
                  <a:cubicBezTo>
                    <a:pt x="11413346" y="0"/>
                    <a:pt x="11356725" y="10951"/>
                    <a:pt x="11303192" y="32575"/>
                  </a:cubicBezTo>
                  <a:cubicBezTo>
                    <a:pt x="11247717" y="54976"/>
                    <a:pt x="11198052" y="87865"/>
                    <a:pt x="11155580" y="130318"/>
                  </a:cubicBezTo>
                  <a:lnTo>
                    <a:pt x="10975043" y="310857"/>
                  </a:lnTo>
                  <a:lnTo>
                    <a:pt x="0" y="310857"/>
                  </a:lnTo>
                  <a:lnTo>
                    <a:pt x="0" y="696631"/>
                  </a:lnTo>
                  <a:lnTo>
                    <a:pt x="12249832" y="696631"/>
                  </a:lnTo>
                  <a:lnTo>
                    <a:pt x="12249832" y="310857"/>
                  </a:lnTo>
                  <a:lnTo>
                    <a:pt x="11896877" y="310857"/>
                  </a:lnTo>
                  <a:cubicBezTo>
                    <a:pt x="11875494" y="242989"/>
                    <a:pt x="11837721" y="180706"/>
                    <a:pt x="11787334" y="130318"/>
                  </a:cubicBezTo>
                  <a:cubicBezTo>
                    <a:pt x="11744881" y="87847"/>
                    <a:pt x="11695215" y="54976"/>
                    <a:pt x="11639740" y="32575"/>
                  </a:cubicBezTo>
                  <a:cubicBezTo>
                    <a:pt x="11586208" y="10951"/>
                    <a:pt x="11529587" y="0"/>
                    <a:pt x="11471466" y="0"/>
                  </a:cubicBezTo>
                  <a:lnTo>
                    <a:pt x="11471466" y="0"/>
                  </a:lnTo>
                  <a:close/>
                </a:path>
              </a:pathLst>
            </a:custGeom>
            <a:solidFill>
              <a:srgbClr val="1097D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6" name="Forme libre : forme 55">
            <a:extLst>
              <a:ext uri="{FF2B5EF4-FFF2-40B4-BE49-F238E27FC236}">
                <a16:creationId xmlns:a16="http://schemas.microsoft.com/office/drawing/2014/main" id="{87524BB1-060E-AE30-247C-1E83A0CA8A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0488" y="6500817"/>
            <a:ext cx="12249832" cy="410601"/>
          </a:xfrm>
          <a:custGeom>
            <a:avLst/>
            <a:gdLst>
              <a:gd name="connsiteX0" fmla="*/ 0 w 12228856"/>
              <a:gd name="connsiteY0" fmla="*/ 0 h 364797"/>
              <a:gd name="connsiteX1" fmla="*/ 12228856 w 12228856"/>
              <a:gd name="connsiteY1" fmla="*/ 0 h 364797"/>
              <a:gd name="connsiteX2" fmla="*/ 12228856 w 12228856"/>
              <a:gd name="connsiteY2" fmla="*/ 364797 h 364797"/>
              <a:gd name="connsiteX3" fmla="*/ 0 w 12228856"/>
              <a:gd name="connsiteY3" fmla="*/ 364797 h 364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8856" h="364797">
                <a:moveTo>
                  <a:pt x="0" y="0"/>
                </a:moveTo>
                <a:lnTo>
                  <a:pt x="12228856" y="0"/>
                </a:lnTo>
                <a:lnTo>
                  <a:pt x="12228856" y="364797"/>
                </a:lnTo>
                <a:lnTo>
                  <a:pt x="0" y="364797"/>
                </a:lnTo>
                <a:close/>
              </a:path>
            </a:pathLst>
          </a:custGeom>
          <a:solidFill>
            <a:srgbClr val="1C2242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57" name="Forme libre : forme 56">
            <a:extLst>
              <a:ext uri="{FF2B5EF4-FFF2-40B4-BE49-F238E27FC236}">
                <a16:creationId xmlns:a16="http://schemas.microsoft.com/office/drawing/2014/main" id="{3A5F5CC0-B0BF-FCBD-5350-EB243A6205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614595" y="6189960"/>
            <a:ext cx="1292548" cy="675654"/>
          </a:xfrm>
          <a:custGeom>
            <a:avLst/>
            <a:gdLst>
              <a:gd name="connsiteX0" fmla="*/ 1292549 w 1292548"/>
              <a:gd name="connsiteY0" fmla="*/ 435700 h 675654"/>
              <a:gd name="connsiteX1" fmla="*/ 1221129 w 1292548"/>
              <a:gd name="connsiteY1" fmla="*/ 675655 h 675654"/>
              <a:gd name="connsiteX2" fmla="*/ 0 w 1292548"/>
              <a:gd name="connsiteY2" fmla="*/ 675655 h 675654"/>
              <a:gd name="connsiteX3" fmla="*/ 364794 w 1292548"/>
              <a:gd name="connsiteY3" fmla="*/ 310857 h 675654"/>
              <a:gd name="connsiteX4" fmla="*/ 548403 w 1292548"/>
              <a:gd name="connsiteY4" fmla="*/ 127247 h 675654"/>
              <a:gd name="connsiteX5" fmla="*/ 1165321 w 1292548"/>
              <a:gd name="connsiteY5" fmla="*/ 127247 h 675654"/>
              <a:gd name="connsiteX6" fmla="*/ 1274513 w 1292548"/>
              <a:gd name="connsiteY6" fmla="*/ 310857 h 675654"/>
              <a:gd name="connsiteX7" fmla="*/ 1292549 w 1292548"/>
              <a:gd name="connsiteY7" fmla="*/ 435700 h 67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2548" h="675654">
                <a:moveTo>
                  <a:pt x="1292549" y="435700"/>
                </a:moveTo>
                <a:cubicBezTo>
                  <a:pt x="1292549" y="519477"/>
                  <a:pt x="1268742" y="603235"/>
                  <a:pt x="1221129" y="675655"/>
                </a:cubicBezTo>
                <a:lnTo>
                  <a:pt x="0" y="675655"/>
                </a:lnTo>
                <a:lnTo>
                  <a:pt x="364794" y="310857"/>
                </a:lnTo>
                <a:lnTo>
                  <a:pt x="548403" y="127247"/>
                </a:lnTo>
                <a:cubicBezTo>
                  <a:pt x="718064" y="-42416"/>
                  <a:pt x="995678" y="-42416"/>
                  <a:pt x="1165321" y="127247"/>
                </a:cubicBezTo>
                <a:cubicBezTo>
                  <a:pt x="1218206" y="180133"/>
                  <a:pt x="1254609" y="243525"/>
                  <a:pt x="1274513" y="310857"/>
                </a:cubicBezTo>
                <a:cubicBezTo>
                  <a:pt x="1286537" y="351497"/>
                  <a:pt x="1292549" y="393598"/>
                  <a:pt x="1292549" y="435700"/>
                </a:cubicBezTo>
                <a:close/>
              </a:path>
            </a:pathLst>
          </a:custGeom>
          <a:solidFill>
            <a:srgbClr val="FFFFFF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58" name="Graphique 18">
            <a:extLst>
              <a:ext uri="{FF2B5EF4-FFF2-40B4-BE49-F238E27FC236}">
                <a16:creationId xmlns:a16="http://schemas.microsoft.com/office/drawing/2014/main" id="{9A2697F2-C701-2AE4-2DC3-E1B67AE8D58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990635" y="6443235"/>
            <a:ext cx="854256" cy="332011"/>
            <a:chOff x="10990635" y="6498320"/>
            <a:chExt cx="854256" cy="332011"/>
          </a:xfrm>
        </p:grpSpPr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790C2595-85CF-517B-BFA4-32540DD141D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618615" y="6498320"/>
              <a:ext cx="222287" cy="210968"/>
            </a:xfrm>
            <a:custGeom>
              <a:avLst/>
              <a:gdLst>
                <a:gd name="connsiteX0" fmla="*/ 32371 w 222287"/>
                <a:gd name="connsiteY0" fmla="*/ 105013 h 210968"/>
                <a:gd name="connsiteX1" fmla="*/ 56067 w 222287"/>
                <a:gd name="connsiteY1" fmla="*/ 160488 h 210968"/>
                <a:gd name="connsiteX2" fmla="*/ 110468 w 222287"/>
                <a:gd name="connsiteY2" fmla="*/ 182223 h 210968"/>
                <a:gd name="connsiteX3" fmla="*/ 166942 w 222287"/>
                <a:gd name="connsiteY3" fmla="*/ 160081 h 210968"/>
                <a:gd name="connsiteX4" fmla="*/ 189934 w 222287"/>
                <a:gd name="connsiteY4" fmla="*/ 105531 h 210968"/>
                <a:gd name="connsiteX5" fmla="*/ 167201 w 222287"/>
                <a:gd name="connsiteY5" fmla="*/ 50980 h 210968"/>
                <a:gd name="connsiteX6" fmla="*/ 111282 w 222287"/>
                <a:gd name="connsiteY6" fmla="*/ 28838 h 210968"/>
                <a:gd name="connsiteX7" fmla="*/ 55234 w 222287"/>
                <a:gd name="connsiteY7" fmla="*/ 50980 h 210968"/>
                <a:gd name="connsiteX8" fmla="*/ 32371 w 222287"/>
                <a:gd name="connsiteY8" fmla="*/ 105013 h 210968"/>
                <a:gd name="connsiteX9" fmla="*/ 0 w 222287"/>
                <a:gd name="connsiteY9" fmla="*/ 104624 h 210968"/>
                <a:gd name="connsiteX10" fmla="*/ 32908 w 222287"/>
                <a:gd name="connsiteY10" fmla="*/ 30836 h 210968"/>
                <a:gd name="connsiteX11" fmla="*/ 111689 w 222287"/>
                <a:gd name="connsiteY11" fmla="*/ 0 h 210968"/>
                <a:gd name="connsiteX12" fmla="*/ 189639 w 222287"/>
                <a:gd name="connsiteY12" fmla="*/ 31095 h 210968"/>
                <a:gd name="connsiteX13" fmla="*/ 222287 w 222287"/>
                <a:gd name="connsiteY13" fmla="*/ 105808 h 210968"/>
                <a:gd name="connsiteX14" fmla="*/ 189509 w 222287"/>
                <a:gd name="connsiteY14" fmla="*/ 180262 h 210968"/>
                <a:gd name="connsiteX15" fmla="*/ 110043 w 222287"/>
                <a:gd name="connsiteY15" fmla="*/ 210969 h 210968"/>
                <a:gd name="connsiteX16" fmla="*/ 36089 w 222287"/>
                <a:gd name="connsiteY16" fmla="*/ 183684 h 210968"/>
                <a:gd name="connsiteX17" fmla="*/ 0 w 222287"/>
                <a:gd name="connsiteY17" fmla="*/ 104624 h 21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2287" h="210968">
                  <a:moveTo>
                    <a:pt x="32371" y="105013"/>
                  </a:moveTo>
                  <a:cubicBezTo>
                    <a:pt x="32371" y="127506"/>
                    <a:pt x="40270" y="145985"/>
                    <a:pt x="56067" y="160488"/>
                  </a:cubicBezTo>
                  <a:cubicBezTo>
                    <a:pt x="71771" y="174990"/>
                    <a:pt x="89899" y="182223"/>
                    <a:pt x="110468" y="182223"/>
                  </a:cubicBezTo>
                  <a:cubicBezTo>
                    <a:pt x="132776" y="182223"/>
                    <a:pt x="151607" y="174842"/>
                    <a:pt x="166942" y="160081"/>
                  </a:cubicBezTo>
                  <a:cubicBezTo>
                    <a:pt x="182277" y="145153"/>
                    <a:pt x="189934" y="126951"/>
                    <a:pt x="189934" y="105531"/>
                  </a:cubicBezTo>
                  <a:cubicBezTo>
                    <a:pt x="189934" y="84110"/>
                    <a:pt x="182351" y="65649"/>
                    <a:pt x="167201" y="50980"/>
                  </a:cubicBezTo>
                  <a:cubicBezTo>
                    <a:pt x="152144" y="36219"/>
                    <a:pt x="133498" y="28838"/>
                    <a:pt x="111282" y="28838"/>
                  </a:cubicBezTo>
                  <a:cubicBezTo>
                    <a:pt x="89066" y="28838"/>
                    <a:pt x="70477" y="36219"/>
                    <a:pt x="55234" y="50980"/>
                  </a:cubicBezTo>
                  <a:cubicBezTo>
                    <a:pt x="39992" y="65557"/>
                    <a:pt x="32371" y="83574"/>
                    <a:pt x="32371" y="105013"/>
                  </a:cubicBezTo>
                  <a:moveTo>
                    <a:pt x="0" y="104624"/>
                  </a:moveTo>
                  <a:cubicBezTo>
                    <a:pt x="0" y="75989"/>
                    <a:pt x="10969" y="51387"/>
                    <a:pt x="32908" y="30836"/>
                  </a:cubicBezTo>
                  <a:cubicBezTo>
                    <a:pt x="54753" y="10285"/>
                    <a:pt x="81020" y="0"/>
                    <a:pt x="111689" y="0"/>
                  </a:cubicBezTo>
                  <a:cubicBezTo>
                    <a:pt x="142359" y="0"/>
                    <a:pt x="167978" y="10359"/>
                    <a:pt x="189639" y="31095"/>
                  </a:cubicBezTo>
                  <a:cubicBezTo>
                    <a:pt x="211392" y="51831"/>
                    <a:pt x="222287" y="76729"/>
                    <a:pt x="222287" y="105808"/>
                  </a:cubicBezTo>
                  <a:cubicBezTo>
                    <a:pt x="222287" y="134887"/>
                    <a:pt x="211355" y="159877"/>
                    <a:pt x="189509" y="180262"/>
                  </a:cubicBezTo>
                  <a:cubicBezTo>
                    <a:pt x="167553" y="200739"/>
                    <a:pt x="141082" y="210969"/>
                    <a:pt x="110043" y="210969"/>
                  </a:cubicBezTo>
                  <a:cubicBezTo>
                    <a:pt x="82592" y="210969"/>
                    <a:pt x="57935" y="201868"/>
                    <a:pt x="36089" y="183684"/>
                  </a:cubicBezTo>
                  <a:cubicBezTo>
                    <a:pt x="12042" y="163559"/>
                    <a:pt x="0" y="137217"/>
                    <a:pt x="0" y="104624"/>
                  </a:cubicBezTo>
                </a:path>
              </a:pathLst>
            </a:custGeom>
            <a:solidFill>
              <a:srgbClr val="0075BC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07775A33-A9E1-523B-B44C-4ABD882CB93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990635" y="6538904"/>
              <a:ext cx="206712" cy="216240"/>
            </a:xfrm>
            <a:custGeom>
              <a:avLst/>
              <a:gdLst>
                <a:gd name="connsiteX0" fmla="*/ 136218 w 206712"/>
                <a:gd name="connsiteY0" fmla="*/ 137957 h 216240"/>
                <a:gd name="connsiteX1" fmla="*/ 104679 w 206712"/>
                <a:gd name="connsiteY1" fmla="*/ 68775 h 216240"/>
                <a:gd name="connsiteX2" fmla="*/ 71624 w 206712"/>
                <a:gd name="connsiteY2" fmla="*/ 137957 h 216240"/>
                <a:gd name="connsiteX3" fmla="*/ 136218 w 206712"/>
                <a:gd name="connsiteY3" fmla="*/ 137957 h 216240"/>
                <a:gd name="connsiteX4" fmla="*/ 149314 w 206712"/>
                <a:gd name="connsiteY4" fmla="*/ 166833 h 216240"/>
                <a:gd name="connsiteX5" fmla="*/ 58268 w 206712"/>
                <a:gd name="connsiteY5" fmla="*/ 166833 h 216240"/>
                <a:gd name="connsiteX6" fmla="*/ 34572 w 206712"/>
                <a:gd name="connsiteY6" fmla="*/ 216241 h 216240"/>
                <a:gd name="connsiteX7" fmla="*/ 0 w 206712"/>
                <a:gd name="connsiteY7" fmla="*/ 216241 h 216240"/>
                <a:gd name="connsiteX8" fmla="*/ 105216 w 206712"/>
                <a:gd name="connsiteY8" fmla="*/ 0 h 216240"/>
                <a:gd name="connsiteX9" fmla="*/ 206712 w 206712"/>
                <a:gd name="connsiteY9" fmla="*/ 216241 h 216240"/>
                <a:gd name="connsiteX10" fmla="*/ 171586 w 206712"/>
                <a:gd name="connsiteY10" fmla="*/ 216241 h 216240"/>
                <a:gd name="connsiteX11" fmla="*/ 149277 w 206712"/>
                <a:gd name="connsiteY11" fmla="*/ 166833 h 21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712" h="216240">
                  <a:moveTo>
                    <a:pt x="136218" y="137957"/>
                  </a:moveTo>
                  <a:lnTo>
                    <a:pt x="104679" y="68775"/>
                  </a:lnTo>
                  <a:lnTo>
                    <a:pt x="71624" y="137957"/>
                  </a:lnTo>
                  <a:lnTo>
                    <a:pt x="136218" y="137957"/>
                  </a:lnTo>
                  <a:close/>
                  <a:moveTo>
                    <a:pt x="149314" y="166833"/>
                  </a:moveTo>
                  <a:lnTo>
                    <a:pt x="58268" y="166833"/>
                  </a:lnTo>
                  <a:lnTo>
                    <a:pt x="34572" y="216241"/>
                  </a:lnTo>
                  <a:lnTo>
                    <a:pt x="0" y="216241"/>
                  </a:lnTo>
                  <a:lnTo>
                    <a:pt x="105216" y="0"/>
                  </a:lnTo>
                  <a:lnTo>
                    <a:pt x="206712" y="216241"/>
                  </a:lnTo>
                  <a:lnTo>
                    <a:pt x="171586" y="216241"/>
                  </a:lnTo>
                  <a:lnTo>
                    <a:pt x="149277" y="166833"/>
                  </a:lnTo>
                  <a:close/>
                </a:path>
              </a:pathLst>
            </a:custGeom>
            <a:solidFill>
              <a:srgbClr val="0098DA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2544A15F-2257-F333-600B-454A29C237C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12609" y="6502260"/>
              <a:ext cx="129743" cy="203458"/>
            </a:xfrm>
            <a:custGeom>
              <a:avLst/>
              <a:gdLst>
                <a:gd name="connsiteX0" fmla="*/ 80984 w 129743"/>
                <a:gd name="connsiteY0" fmla="*/ 28857 h 203458"/>
                <a:gd name="connsiteX1" fmla="*/ 80984 w 129743"/>
                <a:gd name="connsiteY1" fmla="*/ 203458 h 203458"/>
                <a:gd name="connsiteX2" fmla="*/ 48890 w 129743"/>
                <a:gd name="connsiteY2" fmla="*/ 203458 h 203458"/>
                <a:gd name="connsiteX3" fmla="*/ 48890 w 129743"/>
                <a:gd name="connsiteY3" fmla="*/ 28857 h 203458"/>
                <a:gd name="connsiteX4" fmla="*/ 0 w 129743"/>
                <a:gd name="connsiteY4" fmla="*/ 28857 h 203458"/>
                <a:gd name="connsiteX5" fmla="*/ 0 w 129743"/>
                <a:gd name="connsiteY5" fmla="*/ 0 h 203458"/>
                <a:gd name="connsiteX6" fmla="*/ 129743 w 129743"/>
                <a:gd name="connsiteY6" fmla="*/ 0 h 203458"/>
                <a:gd name="connsiteX7" fmla="*/ 129743 w 129743"/>
                <a:gd name="connsiteY7" fmla="*/ 28857 h 203458"/>
                <a:gd name="connsiteX8" fmla="*/ 80984 w 129743"/>
                <a:gd name="connsiteY8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743" h="203458">
                  <a:moveTo>
                    <a:pt x="80984" y="28857"/>
                  </a:moveTo>
                  <a:lnTo>
                    <a:pt x="80984" y="203458"/>
                  </a:lnTo>
                  <a:lnTo>
                    <a:pt x="48890" y="203458"/>
                  </a:lnTo>
                  <a:lnTo>
                    <a:pt x="48890" y="28857"/>
                  </a:lnTo>
                  <a:lnTo>
                    <a:pt x="0" y="28857"/>
                  </a:lnTo>
                  <a:lnTo>
                    <a:pt x="0" y="0"/>
                  </a:lnTo>
                  <a:lnTo>
                    <a:pt x="129743" y="0"/>
                  </a:lnTo>
                  <a:lnTo>
                    <a:pt x="129743" y="28857"/>
                  </a:lnTo>
                  <a:lnTo>
                    <a:pt x="80984" y="28857"/>
                  </a:lnTo>
                  <a:close/>
                </a:path>
              </a:pathLst>
            </a:custGeom>
            <a:solidFill>
              <a:srgbClr val="007FA1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C12C0E25-E410-1A2B-5B15-7BD8CFC4C76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22297" y="6559733"/>
              <a:ext cx="119273" cy="203458"/>
            </a:xfrm>
            <a:custGeom>
              <a:avLst/>
              <a:gdLst>
                <a:gd name="connsiteX0" fmla="*/ 32094 w 119273"/>
                <a:gd name="connsiteY0" fmla="*/ 92360 h 203458"/>
                <a:gd name="connsiteX1" fmla="*/ 44080 w 119273"/>
                <a:gd name="connsiteY1" fmla="*/ 92360 h 203458"/>
                <a:gd name="connsiteX2" fmla="*/ 88290 w 119273"/>
                <a:gd name="connsiteY2" fmla="*/ 59804 h 203458"/>
                <a:gd name="connsiteX3" fmla="*/ 42712 w 119273"/>
                <a:gd name="connsiteY3" fmla="*/ 28302 h 203458"/>
                <a:gd name="connsiteX4" fmla="*/ 32113 w 119273"/>
                <a:gd name="connsiteY4" fmla="*/ 28302 h 203458"/>
                <a:gd name="connsiteX5" fmla="*/ 32113 w 119273"/>
                <a:gd name="connsiteY5" fmla="*/ 92342 h 203458"/>
                <a:gd name="connsiteX6" fmla="*/ 32094 w 119273"/>
                <a:gd name="connsiteY6" fmla="*/ 120828 h 203458"/>
                <a:gd name="connsiteX7" fmla="*/ 32094 w 119273"/>
                <a:gd name="connsiteY7" fmla="*/ 203458 h 203458"/>
                <a:gd name="connsiteX8" fmla="*/ 0 w 119273"/>
                <a:gd name="connsiteY8" fmla="*/ 203458 h 203458"/>
                <a:gd name="connsiteX9" fmla="*/ 0 w 119273"/>
                <a:gd name="connsiteY9" fmla="*/ 0 h 203458"/>
                <a:gd name="connsiteX10" fmla="*/ 36367 w 119273"/>
                <a:gd name="connsiteY10" fmla="*/ 0 h 203458"/>
                <a:gd name="connsiteX11" fmla="*/ 76711 w 119273"/>
                <a:gd name="connsiteY11" fmla="*/ 3570 h 203458"/>
                <a:gd name="connsiteX12" fmla="*/ 100961 w 119273"/>
                <a:gd name="connsiteY12" fmla="*/ 17018 h 203458"/>
                <a:gd name="connsiteX13" fmla="*/ 119273 w 119273"/>
                <a:gd name="connsiteY13" fmla="*/ 60248 h 203458"/>
                <a:gd name="connsiteX14" fmla="*/ 99722 w 119273"/>
                <a:gd name="connsiteY14" fmla="*/ 104513 h 203458"/>
                <a:gd name="connsiteX15" fmla="*/ 46966 w 119273"/>
                <a:gd name="connsiteY15" fmla="*/ 120847 h 203458"/>
                <a:gd name="connsiteX16" fmla="*/ 32094 w 119273"/>
                <a:gd name="connsiteY16" fmla="*/ 12084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273" h="203458">
                  <a:moveTo>
                    <a:pt x="32094" y="92360"/>
                  </a:moveTo>
                  <a:lnTo>
                    <a:pt x="44080" y="92360"/>
                  </a:lnTo>
                  <a:cubicBezTo>
                    <a:pt x="73547" y="92360"/>
                    <a:pt x="88290" y="81520"/>
                    <a:pt x="88290" y="59804"/>
                  </a:cubicBezTo>
                  <a:cubicBezTo>
                    <a:pt x="88290" y="38087"/>
                    <a:pt x="73085" y="28302"/>
                    <a:pt x="42712" y="28302"/>
                  </a:cubicBezTo>
                  <a:lnTo>
                    <a:pt x="32113" y="28302"/>
                  </a:lnTo>
                  <a:lnTo>
                    <a:pt x="32113" y="92342"/>
                  </a:lnTo>
                  <a:close/>
                  <a:moveTo>
                    <a:pt x="32094" y="120828"/>
                  </a:moveTo>
                  <a:lnTo>
                    <a:pt x="32094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36367" y="0"/>
                  </a:lnTo>
                  <a:cubicBezTo>
                    <a:pt x="54180" y="0"/>
                    <a:pt x="67628" y="1184"/>
                    <a:pt x="76711" y="3570"/>
                  </a:cubicBezTo>
                  <a:cubicBezTo>
                    <a:pt x="85885" y="5938"/>
                    <a:pt x="93969" y="10414"/>
                    <a:pt x="100961" y="17018"/>
                  </a:cubicBezTo>
                  <a:cubicBezTo>
                    <a:pt x="113170" y="28431"/>
                    <a:pt x="119273" y="42841"/>
                    <a:pt x="119273" y="60248"/>
                  </a:cubicBezTo>
                  <a:cubicBezTo>
                    <a:pt x="119273" y="78875"/>
                    <a:pt x="112763" y="93636"/>
                    <a:pt x="99722" y="104513"/>
                  </a:cubicBezTo>
                  <a:cubicBezTo>
                    <a:pt x="86681" y="115408"/>
                    <a:pt x="69089" y="120847"/>
                    <a:pt x="46966" y="120847"/>
                  </a:cubicBezTo>
                  <a:lnTo>
                    <a:pt x="32094" y="120847"/>
                  </a:lnTo>
                  <a:close/>
                </a:path>
              </a:pathLst>
            </a:custGeom>
            <a:solidFill>
              <a:srgbClr val="005A9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227729F3-0C89-D749-2752-97A91A08A44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00177" y="6513710"/>
              <a:ext cx="233589" cy="228097"/>
            </a:xfrm>
            <a:custGeom>
              <a:avLst/>
              <a:gdLst>
                <a:gd name="connsiteX0" fmla="*/ 0 w 233589"/>
                <a:gd name="connsiteY0" fmla="*/ 218756 h 228097"/>
                <a:gd name="connsiteX1" fmla="*/ 44764 w 233589"/>
                <a:gd name="connsiteY1" fmla="*/ 0 h 228097"/>
                <a:gd name="connsiteX2" fmla="*/ 117756 w 233589"/>
                <a:gd name="connsiteY2" fmla="*/ 158139 h 228097"/>
                <a:gd name="connsiteX3" fmla="*/ 193356 w 233589"/>
                <a:gd name="connsiteY3" fmla="*/ 0 h 228097"/>
                <a:gd name="connsiteX4" fmla="*/ 233589 w 233589"/>
                <a:gd name="connsiteY4" fmla="*/ 218756 h 228097"/>
                <a:gd name="connsiteX5" fmla="*/ 200663 w 233589"/>
                <a:gd name="connsiteY5" fmla="*/ 218756 h 228097"/>
                <a:gd name="connsiteX6" fmla="*/ 180149 w 233589"/>
                <a:gd name="connsiteY6" fmla="*/ 95930 h 228097"/>
                <a:gd name="connsiteX7" fmla="*/ 117201 w 233589"/>
                <a:gd name="connsiteY7" fmla="*/ 228098 h 228097"/>
                <a:gd name="connsiteX8" fmla="*/ 56048 w 233589"/>
                <a:gd name="connsiteY8" fmla="*/ 95801 h 228097"/>
                <a:gd name="connsiteX9" fmla="*/ 33185 w 233589"/>
                <a:gd name="connsiteY9" fmla="*/ 218756 h 228097"/>
                <a:gd name="connsiteX10" fmla="*/ 0 w 233589"/>
                <a:gd name="connsiteY10" fmla="*/ 218756 h 22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589" h="228097">
                  <a:moveTo>
                    <a:pt x="0" y="218756"/>
                  </a:moveTo>
                  <a:lnTo>
                    <a:pt x="44764" y="0"/>
                  </a:lnTo>
                  <a:lnTo>
                    <a:pt x="117756" y="158139"/>
                  </a:lnTo>
                  <a:lnTo>
                    <a:pt x="193356" y="0"/>
                  </a:lnTo>
                  <a:lnTo>
                    <a:pt x="233589" y="218756"/>
                  </a:lnTo>
                  <a:lnTo>
                    <a:pt x="200663" y="218756"/>
                  </a:lnTo>
                  <a:lnTo>
                    <a:pt x="180149" y="95930"/>
                  </a:lnTo>
                  <a:lnTo>
                    <a:pt x="117201" y="228098"/>
                  </a:lnTo>
                  <a:lnTo>
                    <a:pt x="56048" y="95801"/>
                  </a:lnTo>
                  <a:lnTo>
                    <a:pt x="33185" y="218756"/>
                  </a:lnTo>
                  <a:lnTo>
                    <a:pt x="0" y="218756"/>
                  </a:lnTo>
                  <a:close/>
                </a:path>
              </a:pathLst>
            </a:custGeom>
            <a:solidFill>
              <a:srgbClr val="59A13E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287C3FCB-8DC3-8980-E55E-3B63AF8321F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212257" y="6591179"/>
              <a:ext cx="117349" cy="203458"/>
            </a:xfrm>
            <a:custGeom>
              <a:avLst/>
              <a:gdLst>
                <a:gd name="connsiteX0" fmla="*/ 117350 w 117349"/>
                <a:gd name="connsiteY0" fmla="*/ 28857 h 203458"/>
                <a:gd name="connsiteX1" fmla="*/ 32094 w 117349"/>
                <a:gd name="connsiteY1" fmla="*/ 28857 h 203458"/>
                <a:gd name="connsiteX2" fmla="*/ 32094 w 117349"/>
                <a:gd name="connsiteY2" fmla="*/ 77747 h 203458"/>
                <a:gd name="connsiteX3" fmla="*/ 114852 w 117349"/>
                <a:gd name="connsiteY3" fmla="*/ 77747 h 203458"/>
                <a:gd name="connsiteX4" fmla="*/ 114852 w 117349"/>
                <a:gd name="connsiteY4" fmla="*/ 106603 h 203458"/>
                <a:gd name="connsiteX5" fmla="*/ 32094 w 117349"/>
                <a:gd name="connsiteY5" fmla="*/ 106603 h 203458"/>
                <a:gd name="connsiteX6" fmla="*/ 32094 w 117349"/>
                <a:gd name="connsiteY6" fmla="*/ 174602 h 203458"/>
                <a:gd name="connsiteX7" fmla="*/ 117350 w 117349"/>
                <a:gd name="connsiteY7" fmla="*/ 174602 h 203458"/>
                <a:gd name="connsiteX8" fmla="*/ 117350 w 117349"/>
                <a:gd name="connsiteY8" fmla="*/ 203458 h 203458"/>
                <a:gd name="connsiteX9" fmla="*/ 0 w 117349"/>
                <a:gd name="connsiteY9" fmla="*/ 203458 h 203458"/>
                <a:gd name="connsiteX10" fmla="*/ 0 w 117349"/>
                <a:gd name="connsiteY10" fmla="*/ 0 h 203458"/>
                <a:gd name="connsiteX11" fmla="*/ 117350 w 117349"/>
                <a:gd name="connsiteY11" fmla="*/ 0 h 203458"/>
                <a:gd name="connsiteX12" fmla="*/ 117350 w 117349"/>
                <a:gd name="connsiteY12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349" h="203458">
                  <a:moveTo>
                    <a:pt x="117350" y="28857"/>
                  </a:moveTo>
                  <a:lnTo>
                    <a:pt x="32094" y="28857"/>
                  </a:lnTo>
                  <a:lnTo>
                    <a:pt x="32094" y="77747"/>
                  </a:lnTo>
                  <a:lnTo>
                    <a:pt x="114852" y="77747"/>
                  </a:lnTo>
                  <a:lnTo>
                    <a:pt x="114852" y="106603"/>
                  </a:lnTo>
                  <a:lnTo>
                    <a:pt x="32094" y="106603"/>
                  </a:lnTo>
                  <a:lnTo>
                    <a:pt x="32094" y="174602"/>
                  </a:lnTo>
                  <a:lnTo>
                    <a:pt x="117350" y="174602"/>
                  </a:lnTo>
                  <a:lnTo>
                    <a:pt x="117350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117350" y="0"/>
                  </a:lnTo>
                  <a:lnTo>
                    <a:pt x="117350" y="28857"/>
                  </a:lnTo>
                  <a:close/>
                </a:path>
              </a:pathLst>
            </a:custGeom>
            <a:solidFill>
              <a:srgbClr val="007A6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5" name="ZoneTexte 64">
            <a:extLst>
              <a:ext uri="{FF2B5EF4-FFF2-40B4-BE49-F238E27FC236}">
                <a16:creationId xmlns:a16="http://schemas.microsoft.com/office/drawing/2014/main" id="{A66BAD1F-4CE9-7715-80AF-17050609808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38141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>
              <a:solidFill>
                <a:schemeClr val="bg1"/>
              </a:solidFill>
            </a:endParaRPr>
          </a:p>
        </p:txBody>
      </p:sp>
      <p:sp>
        <p:nvSpPr>
          <p:cNvPr id="66" name="Espace réservé du pied de page 2">
            <a:extLst>
              <a:ext uri="{FF2B5EF4-FFF2-40B4-BE49-F238E27FC236}">
                <a16:creationId xmlns:a16="http://schemas.microsoft.com/office/drawing/2014/main" id="{1AE09188-C195-4226-922F-2FED4D8FDD4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  <p:sp>
        <p:nvSpPr>
          <p:cNvPr id="69" name="Rectangle : coins arrondis 68">
            <a:extLst>
              <a:ext uri="{FF2B5EF4-FFF2-40B4-BE49-F238E27FC236}">
                <a16:creationId xmlns:a16="http://schemas.microsoft.com/office/drawing/2014/main" id="{DED8C3E9-8996-9707-3FF3-FE436C7E64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104547" y="4612635"/>
            <a:ext cx="3382330" cy="561975"/>
          </a:xfrm>
          <a:prstGeom prst="roundRect">
            <a:avLst>
              <a:gd name="adj" fmla="val 50000"/>
            </a:avLst>
          </a:prstGeom>
          <a:solidFill>
            <a:srgbClr val="EB7D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/>
              <a:t>Prenez rendez-vous</a:t>
            </a:r>
          </a:p>
        </p:txBody>
      </p:sp>
      <p:pic>
        <p:nvPicPr>
          <p:cNvPr id="71" name="Image 70">
            <a:extLst>
              <a:ext uri="{FF2B5EF4-FFF2-40B4-BE49-F238E27FC236}">
                <a16:creationId xmlns:a16="http://schemas.microsoft.com/office/drawing/2014/main" id="{D71CBA58-774C-0606-22D7-D2A0A2D638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14389"/>
          <a:stretch/>
        </p:blipFill>
        <p:spPr>
          <a:xfrm>
            <a:off x="5328663" y="258618"/>
            <a:ext cx="1534674" cy="776829"/>
          </a:xfrm>
          <a:prstGeom prst="rect">
            <a:avLst/>
          </a:prstGeom>
        </p:spPr>
      </p:pic>
      <p:pic>
        <p:nvPicPr>
          <p:cNvPr id="74" name="Graphique 73">
            <a:extLst>
              <a:ext uri="{FF2B5EF4-FFF2-40B4-BE49-F238E27FC236}">
                <a16:creationId xmlns:a16="http://schemas.microsoft.com/office/drawing/2014/main" id="{CA1EC8A7-681F-B779-DA2A-EFB1EE4FBB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4165" y="5861848"/>
            <a:ext cx="1443670" cy="441936"/>
          </a:xfrm>
          <a:prstGeom prst="rect">
            <a:avLst/>
          </a:prstGeom>
        </p:spPr>
      </p:pic>
      <p:sp>
        <p:nvSpPr>
          <p:cNvPr id="75" name="Rectangle : coins arrondis 74">
            <a:extLst>
              <a:ext uri="{FF2B5EF4-FFF2-40B4-BE49-F238E27FC236}">
                <a16:creationId xmlns:a16="http://schemas.microsoft.com/office/drawing/2014/main" id="{73939085-82B5-6027-FA1B-55CF88AE23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404585" y="1600303"/>
            <a:ext cx="2789715" cy="2789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6" name="Graphique 75">
            <a:extLst>
              <a:ext uri="{FF2B5EF4-FFF2-40B4-BE49-F238E27FC236}">
                <a16:creationId xmlns:a16="http://schemas.microsoft.com/office/drawing/2014/main" id="{5317B9A3-363D-774B-E6FA-BCFEBD68BD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75817" y="1871535"/>
            <a:ext cx="2247250" cy="2247250"/>
          </a:xfrm>
          <a:prstGeom prst="rect">
            <a:avLst/>
          </a:prstGeom>
        </p:spPr>
      </p:pic>
      <p:sp>
        <p:nvSpPr>
          <p:cNvPr id="77" name="Espace réservé du pied de page 2">
            <a:extLst>
              <a:ext uri="{FF2B5EF4-FFF2-40B4-BE49-F238E27FC236}">
                <a16:creationId xmlns:a16="http://schemas.microsoft.com/office/drawing/2014/main" id="{7D6A4F05-C83D-7170-372F-3E49C858008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819275" y="5464873"/>
            <a:ext cx="4114800" cy="230832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/>
              <a:t>info@atempo.com</a:t>
            </a:r>
            <a:endParaRPr lang="fr-FR" sz="1500" b="1"/>
          </a:p>
        </p:txBody>
      </p:sp>
      <p:sp>
        <p:nvSpPr>
          <p:cNvPr id="79" name="Rectangle : coins arrondis 78">
            <a:extLst>
              <a:ext uri="{FF2B5EF4-FFF2-40B4-BE49-F238E27FC236}">
                <a16:creationId xmlns:a16="http://schemas.microsoft.com/office/drawing/2014/main" id="{7A18943B-5031-F0E8-9F0A-3B3B802283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742239" y="4612635"/>
            <a:ext cx="3382330" cy="561975"/>
          </a:xfrm>
          <a:prstGeom prst="roundRect">
            <a:avLst>
              <a:gd name="adj" fmla="val 50000"/>
            </a:avLst>
          </a:prstGeom>
          <a:solidFill>
            <a:srgbClr val="EB7D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/>
              <a:t>Restons connecté !</a:t>
            </a:r>
          </a:p>
        </p:txBody>
      </p:sp>
      <p:sp>
        <p:nvSpPr>
          <p:cNvPr id="80" name="Espace réservé pour une image  11">
            <a:extLst>
              <a:ext uri="{FF2B5EF4-FFF2-40B4-BE49-F238E27FC236}">
                <a16:creationId xmlns:a16="http://schemas.microsoft.com/office/drawing/2014/main" id="{4EE42801-567B-5002-36F2-9700BB69BE3A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7180795" y="1750498"/>
            <a:ext cx="2505218" cy="2505218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 w="152400" cmpd="sng">
            <a:solidFill>
              <a:srgbClr val="EB7D43"/>
            </a:solidFill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81" name="Espace réservé du texte 56">
            <a:extLst>
              <a:ext uri="{FF2B5EF4-FFF2-40B4-BE49-F238E27FC236}">
                <a16:creationId xmlns:a16="http://schemas.microsoft.com/office/drawing/2014/main" id="{4652118C-9ADA-9737-55E0-D5117C4E4F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>
          <a:xfrm>
            <a:off x="6390618" y="5460843"/>
            <a:ext cx="4114800" cy="211320"/>
          </a:xfrm>
        </p:spPr>
        <p:txBody>
          <a:bodyPr/>
          <a:lstStyle>
            <a:lvl3pPr marL="0" indent="0">
              <a:buNone/>
              <a:defRPr/>
            </a:lvl3pPr>
            <a:lvl4pPr algn="ctr">
              <a:defRPr sz="1500" b="1">
                <a:solidFill>
                  <a:schemeClr val="bg1"/>
                </a:solidFill>
              </a:defRPr>
            </a:lvl4pPr>
          </a:lstStyle>
          <a:p>
            <a:pPr lvl="3"/>
            <a:r>
              <a:rPr lang="fr-FR"/>
              <a:t>votreadressemail@atempo.com</a:t>
            </a:r>
          </a:p>
        </p:txBody>
      </p:sp>
      <p:pic>
        <p:nvPicPr>
          <p:cNvPr id="2" name="Image 1" descr="Une image contenant capture d’écran, Police, Graphique, Bleu électrique&#10;&#10;Description générée automatiquement">
            <a:extLst>
              <a:ext uri="{FF2B5EF4-FFF2-40B4-BE49-F238E27FC236}">
                <a16:creationId xmlns:a16="http://schemas.microsoft.com/office/drawing/2014/main" id="{9B407637-8835-1876-205A-3F1278E71E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922" y="490950"/>
            <a:ext cx="1510934" cy="243699"/>
          </a:xfrm>
          <a:prstGeom prst="rect">
            <a:avLst/>
          </a:prstGeom>
        </p:spPr>
      </p:pic>
      <p:pic>
        <p:nvPicPr>
          <p:cNvPr id="3" name="Image 2" descr="Une image contenant Police, texte, Graphique, vert&#10;&#10;Description générée automatiquement">
            <a:extLst>
              <a:ext uri="{FF2B5EF4-FFF2-40B4-BE49-F238E27FC236}">
                <a16:creationId xmlns:a16="http://schemas.microsoft.com/office/drawing/2014/main" id="{3193CC9F-8D52-38BA-B380-4C0C23C15F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756" y="505687"/>
            <a:ext cx="1293478" cy="23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6740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-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3F312FA0-40F9-16A1-2A1C-C1A393548A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976" y="-8626"/>
            <a:ext cx="12212976" cy="6850338"/>
          </a:xfrm>
          <a:prstGeom prst="rect">
            <a:avLst/>
          </a:prstGeom>
        </p:spPr>
      </p:pic>
      <p:pic>
        <p:nvPicPr>
          <p:cNvPr id="46" name="Image 45" descr="Une image contenant capture d’écran, obscurité, noir&#10;&#10;Description générée automatiquement">
            <a:extLst>
              <a:ext uri="{FF2B5EF4-FFF2-40B4-BE49-F238E27FC236}">
                <a16:creationId xmlns:a16="http://schemas.microsoft.com/office/drawing/2014/main" id="{B8E7B572-907A-2B6C-6D45-767DDB7205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60" name="Rectangle : coins arrondis 2059">
            <a:extLst>
              <a:ext uri="{FF2B5EF4-FFF2-40B4-BE49-F238E27FC236}">
                <a16:creationId xmlns:a16="http://schemas.microsoft.com/office/drawing/2014/main" id="{3501679A-C31D-8F57-D468-C0AADE3B07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709718" y="5372776"/>
            <a:ext cx="3447373" cy="364309"/>
          </a:xfrm>
          <a:prstGeom prst="roundRect">
            <a:avLst>
              <a:gd name="adj" fmla="val 50000"/>
            </a:avLst>
          </a:prstGeom>
          <a:solidFill>
            <a:srgbClr val="1921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9" name="Rectangle : coins arrondis 2058">
            <a:extLst>
              <a:ext uri="{FF2B5EF4-FFF2-40B4-BE49-F238E27FC236}">
                <a16:creationId xmlns:a16="http://schemas.microsoft.com/office/drawing/2014/main" id="{C2CCAD07-6FE9-3100-6F26-5481934AB5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104547" y="5372776"/>
            <a:ext cx="3447373" cy="364309"/>
          </a:xfrm>
          <a:prstGeom prst="roundRect">
            <a:avLst>
              <a:gd name="adj" fmla="val 50000"/>
            </a:avLst>
          </a:prstGeom>
          <a:solidFill>
            <a:srgbClr val="1921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7" name="Graphique 18">
            <a:extLst>
              <a:ext uri="{FF2B5EF4-FFF2-40B4-BE49-F238E27FC236}">
                <a16:creationId xmlns:a16="http://schemas.microsoft.com/office/drawing/2014/main" id="{2256BFFB-44C5-71A1-D57C-717E92E30403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9472"/>
            <a:ext cx="12307307" cy="780547"/>
            <a:chOff x="0" y="6179472"/>
            <a:chExt cx="12307307" cy="780547"/>
          </a:xfrm>
        </p:grpSpPr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D40019EA-BD4D-A550-69FE-D4EEE7A58DD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34" y="6184706"/>
              <a:ext cx="12239344" cy="686142"/>
            </a:xfrm>
            <a:custGeom>
              <a:avLst/>
              <a:gdLst>
                <a:gd name="connsiteX0" fmla="*/ 0 w 12239344"/>
                <a:gd name="connsiteY0" fmla="*/ 686143 h 686142"/>
                <a:gd name="connsiteX1" fmla="*/ 0 w 12239344"/>
                <a:gd name="connsiteY1" fmla="*/ 310857 h 686142"/>
                <a:gd name="connsiteX2" fmla="*/ 10971972 w 12239344"/>
                <a:gd name="connsiteY2" fmla="*/ 310857 h 686142"/>
                <a:gd name="connsiteX3" fmla="*/ 11154045 w 12239344"/>
                <a:gd name="connsiteY3" fmla="*/ 128782 h 686142"/>
                <a:gd name="connsiteX4" fmla="*/ 11466213 w 12239344"/>
                <a:gd name="connsiteY4" fmla="*/ 0 h 686142"/>
                <a:gd name="connsiteX5" fmla="*/ 11778380 w 12239344"/>
                <a:gd name="connsiteY5" fmla="*/ 128782 h 686142"/>
                <a:gd name="connsiteX6" fmla="*/ 11887758 w 12239344"/>
                <a:gd name="connsiteY6" fmla="*/ 310857 h 686142"/>
                <a:gd name="connsiteX7" fmla="*/ 12239344 w 12239344"/>
                <a:gd name="connsiteY7" fmla="*/ 310857 h 686142"/>
                <a:gd name="connsiteX8" fmla="*/ 12239344 w 12239344"/>
                <a:gd name="connsiteY8" fmla="*/ 686143 h 686142"/>
                <a:gd name="connsiteX9" fmla="*/ 0 w 12239344"/>
                <a:gd name="connsiteY9" fmla="*/ 686143 h 68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9344" h="686142">
                  <a:moveTo>
                    <a:pt x="0" y="686143"/>
                  </a:moveTo>
                  <a:lnTo>
                    <a:pt x="0" y="310857"/>
                  </a:lnTo>
                  <a:lnTo>
                    <a:pt x="10971972" y="310857"/>
                  </a:lnTo>
                  <a:lnTo>
                    <a:pt x="11154045" y="128782"/>
                  </a:lnTo>
                  <a:cubicBezTo>
                    <a:pt x="11237081" y="45727"/>
                    <a:pt x="11347957" y="0"/>
                    <a:pt x="11466213" y="0"/>
                  </a:cubicBezTo>
                  <a:cubicBezTo>
                    <a:pt x="11584469" y="0"/>
                    <a:pt x="11695345" y="45727"/>
                    <a:pt x="11778380" y="128782"/>
                  </a:cubicBezTo>
                  <a:cubicBezTo>
                    <a:pt x="11829083" y="179485"/>
                    <a:pt x="11866837" y="242360"/>
                    <a:pt x="11887758" y="310857"/>
                  </a:cubicBezTo>
                  <a:lnTo>
                    <a:pt x="12239344" y="310857"/>
                  </a:lnTo>
                  <a:lnTo>
                    <a:pt x="12239344" y="686143"/>
                  </a:lnTo>
                  <a:lnTo>
                    <a:pt x="0" y="686143"/>
                  </a:lnTo>
                  <a:close/>
                </a:path>
              </a:pathLst>
            </a:custGeom>
            <a:solidFill>
              <a:srgbClr val="1C224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D84A4A08-377F-6B73-217D-FB3239CC9AE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179472"/>
              <a:ext cx="12249832" cy="696631"/>
            </a:xfrm>
            <a:custGeom>
              <a:avLst/>
              <a:gdLst>
                <a:gd name="connsiteX0" fmla="*/ 11471466 w 12249832"/>
                <a:gd name="connsiteY0" fmla="*/ 10488 h 696631"/>
                <a:gd name="connsiteX1" fmla="*/ 11779916 w 12249832"/>
                <a:gd name="connsiteY1" fmla="*/ 137735 h 696631"/>
                <a:gd name="connsiteX2" fmla="*/ 11889108 w 12249832"/>
                <a:gd name="connsiteY2" fmla="*/ 321346 h 696631"/>
                <a:gd name="connsiteX3" fmla="*/ 12239344 w 12249832"/>
                <a:gd name="connsiteY3" fmla="*/ 321346 h 696631"/>
                <a:gd name="connsiteX4" fmla="*/ 12239344 w 12249832"/>
                <a:gd name="connsiteY4" fmla="*/ 686143 h 696631"/>
                <a:gd name="connsiteX5" fmla="*/ 10488 w 12249832"/>
                <a:gd name="connsiteY5" fmla="*/ 686143 h 696631"/>
                <a:gd name="connsiteX6" fmla="*/ 10488 w 12249832"/>
                <a:gd name="connsiteY6" fmla="*/ 321346 h 696631"/>
                <a:gd name="connsiteX7" fmla="*/ 10979389 w 12249832"/>
                <a:gd name="connsiteY7" fmla="*/ 321346 h 696631"/>
                <a:gd name="connsiteX8" fmla="*/ 11162998 w 12249832"/>
                <a:gd name="connsiteY8" fmla="*/ 137735 h 696631"/>
                <a:gd name="connsiteX9" fmla="*/ 11471466 w 12249832"/>
                <a:gd name="connsiteY9" fmla="*/ 10488 h 696631"/>
                <a:gd name="connsiteX10" fmla="*/ 11471466 w 12249832"/>
                <a:gd name="connsiteY10" fmla="*/ 0 h 696631"/>
                <a:gd name="connsiteX11" fmla="*/ 11303192 w 12249832"/>
                <a:gd name="connsiteY11" fmla="*/ 32575 h 696631"/>
                <a:gd name="connsiteX12" fmla="*/ 11155580 w 12249832"/>
                <a:gd name="connsiteY12" fmla="*/ 130318 h 696631"/>
                <a:gd name="connsiteX13" fmla="*/ 10975043 w 12249832"/>
                <a:gd name="connsiteY13" fmla="*/ 310857 h 696631"/>
                <a:gd name="connsiteX14" fmla="*/ 0 w 12249832"/>
                <a:gd name="connsiteY14" fmla="*/ 310857 h 696631"/>
                <a:gd name="connsiteX15" fmla="*/ 0 w 12249832"/>
                <a:gd name="connsiteY15" fmla="*/ 696631 h 696631"/>
                <a:gd name="connsiteX16" fmla="*/ 12249832 w 12249832"/>
                <a:gd name="connsiteY16" fmla="*/ 696631 h 696631"/>
                <a:gd name="connsiteX17" fmla="*/ 12249832 w 12249832"/>
                <a:gd name="connsiteY17" fmla="*/ 310857 h 696631"/>
                <a:gd name="connsiteX18" fmla="*/ 11896877 w 12249832"/>
                <a:gd name="connsiteY18" fmla="*/ 310857 h 696631"/>
                <a:gd name="connsiteX19" fmla="*/ 11787334 w 12249832"/>
                <a:gd name="connsiteY19" fmla="*/ 130318 h 696631"/>
                <a:gd name="connsiteX20" fmla="*/ 11639740 w 12249832"/>
                <a:gd name="connsiteY20" fmla="*/ 32575 h 696631"/>
                <a:gd name="connsiteX21" fmla="*/ 11471466 w 12249832"/>
                <a:gd name="connsiteY21" fmla="*/ 0 h 696631"/>
                <a:gd name="connsiteX22" fmla="*/ 11471466 w 12249832"/>
                <a:gd name="connsiteY22" fmla="*/ 0 h 69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49832" h="696631">
                  <a:moveTo>
                    <a:pt x="11471466" y="10488"/>
                  </a:moveTo>
                  <a:cubicBezTo>
                    <a:pt x="11583285" y="10488"/>
                    <a:pt x="11695104" y="52904"/>
                    <a:pt x="11779916" y="137735"/>
                  </a:cubicBezTo>
                  <a:cubicBezTo>
                    <a:pt x="11832801" y="190621"/>
                    <a:pt x="11869204" y="254013"/>
                    <a:pt x="11889108" y="321346"/>
                  </a:cubicBezTo>
                  <a:lnTo>
                    <a:pt x="12239344" y="321346"/>
                  </a:lnTo>
                  <a:lnTo>
                    <a:pt x="12239344" y="686143"/>
                  </a:lnTo>
                  <a:lnTo>
                    <a:pt x="10488" y="686143"/>
                  </a:lnTo>
                  <a:lnTo>
                    <a:pt x="10488" y="321346"/>
                  </a:lnTo>
                  <a:lnTo>
                    <a:pt x="10979389" y="321346"/>
                  </a:lnTo>
                  <a:lnTo>
                    <a:pt x="11162998" y="137735"/>
                  </a:lnTo>
                  <a:cubicBezTo>
                    <a:pt x="11247828" y="52904"/>
                    <a:pt x="11359648" y="10488"/>
                    <a:pt x="11471466" y="10488"/>
                  </a:cubicBezTo>
                  <a:moveTo>
                    <a:pt x="11471466" y="0"/>
                  </a:moveTo>
                  <a:cubicBezTo>
                    <a:pt x="11413346" y="0"/>
                    <a:pt x="11356725" y="10951"/>
                    <a:pt x="11303192" y="32575"/>
                  </a:cubicBezTo>
                  <a:cubicBezTo>
                    <a:pt x="11247717" y="54976"/>
                    <a:pt x="11198052" y="87865"/>
                    <a:pt x="11155580" y="130318"/>
                  </a:cubicBezTo>
                  <a:lnTo>
                    <a:pt x="10975043" y="310857"/>
                  </a:lnTo>
                  <a:lnTo>
                    <a:pt x="0" y="310857"/>
                  </a:lnTo>
                  <a:lnTo>
                    <a:pt x="0" y="696631"/>
                  </a:lnTo>
                  <a:lnTo>
                    <a:pt x="12249832" y="696631"/>
                  </a:lnTo>
                  <a:lnTo>
                    <a:pt x="12249832" y="310857"/>
                  </a:lnTo>
                  <a:lnTo>
                    <a:pt x="11896877" y="310857"/>
                  </a:lnTo>
                  <a:cubicBezTo>
                    <a:pt x="11875494" y="242989"/>
                    <a:pt x="11837721" y="180706"/>
                    <a:pt x="11787334" y="130318"/>
                  </a:cubicBezTo>
                  <a:cubicBezTo>
                    <a:pt x="11744881" y="87847"/>
                    <a:pt x="11695215" y="54976"/>
                    <a:pt x="11639740" y="32575"/>
                  </a:cubicBezTo>
                  <a:cubicBezTo>
                    <a:pt x="11586208" y="10951"/>
                    <a:pt x="11529587" y="0"/>
                    <a:pt x="11471466" y="0"/>
                  </a:cubicBezTo>
                  <a:lnTo>
                    <a:pt x="11471466" y="0"/>
                  </a:lnTo>
                  <a:close/>
                </a:path>
              </a:pathLst>
            </a:custGeom>
            <a:solidFill>
              <a:srgbClr val="1097D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0" name="Forme libre : forme 49">
            <a:extLst>
              <a:ext uri="{FF2B5EF4-FFF2-40B4-BE49-F238E27FC236}">
                <a16:creationId xmlns:a16="http://schemas.microsoft.com/office/drawing/2014/main" id="{0FA8BF1C-D1EE-F71D-C7DA-BCE1A98DF6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0488" y="6500817"/>
            <a:ext cx="12249832" cy="410601"/>
          </a:xfrm>
          <a:custGeom>
            <a:avLst/>
            <a:gdLst>
              <a:gd name="connsiteX0" fmla="*/ 0 w 12228856"/>
              <a:gd name="connsiteY0" fmla="*/ 0 h 364797"/>
              <a:gd name="connsiteX1" fmla="*/ 12228856 w 12228856"/>
              <a:gd name="connsiteY1" fmla="*/ 0 h 364797"/>
              <a:gd name="connsiteX2" fmla="*/ 12228856 w 12228856"/>
              <a:gd name="connsiteY2" fmla="*/ 364797 h 364797"/>
              <a:gd name="connsiteX3" fmla="*/ 0 w 12228856"/>
              <a:gd name="connsiteY3" fmla="*/ 364797 h 364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8856" h="364797">
                <a:moveTo>
                  <a:pt x="0" y="0"/>
                </a:moveTo>
                <a:lnTo>
                  <a:pt x="12228856" y="0"/>
                </a:lnTo>
                <a:lnTo>
                  <a:pt x="12228856" y="364797"/>
                </a:lnTo>
                <a:lnTo>
                  <a:pt x="0" y="364797"/>
                </a:lnTo>
                <a:close/>
              </a:path>
            </a:pathLst>
          </a:custGeom>
          <a:solidFill>
            <a:srgbClr val="1C2242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51" name="Forme libre : forme 50">
            <a:extLst>
              <a:ext uri="{FF2B5EF4-FFF2-40B4-BE49-F238E27FC236}">
                <a16:creationId xmlns:a16="http://schemas.microsoft.com/office/drawing/2014/main" id="{2A5BA7F2-7A05-53FC-6105-EFD0F084D1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614595" y="6189960"/>
            <a:ext cx="1292548" cy="675654"/>
          </a:xfrm>
          <a:custGeom>
            <a:avLst/>
            <a:gdLst>
              <a:gd name="connsiteX0" fmla="*/ 1292549 w 1292548"/>
              <a:gd name="connsiteY0" fmla="*/ 435700 h 675654"/>
              <a:gd name="connsiteX1" fmla="*/ 1221129 w 1292548"/>
              <a:gd name="connsiteY1" fmla="*/ 675655 h 675654"/>
              <a:gd name="connsiteX2" fmla="*/ 0 w 1292548"/>
              <a:gd name="connsiteY2" fmla="*/ 675655 h 675654"/>
              <a:gd name="connsiteX3" fmla="*/ 364794 w 1292548"/>
              <a:gd name="connsiteY3" fmla="*/ 310857 h 675654"/>
              <a:gd name="connsiteX4" fmla="*/ 548403 w 1292548"/>
              <a:gd name="connsiteY4" fmla="*/ 127247 h 675654"/>
              <a:gd name="connsiteX5" fmla="*/ 1165321 w 1292548"/>
              <a:gd name="connsiteY5" fmla="*/ 127247 h 675654"/>
              <a:gd name="connsiteX6" fmla="*/ 1274513 w 1292548"/>
              <a:gd name="connsiteY6" fmla="*/ 310857 h 675654"/>
              <a:gd name="connsiteX7" fmla="*/ 1292549 w 1292548"/>
              <a:gd name="connsiteY7" fmla="*/ 435700 h 67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2548" h="675654">
                <a:moveTo>
                  <a:pt x="1292549" y="435700"/>
                </a:moveTo>
                <a:cubicBezTo>
                  <a:pt x="1292549" y="519477"/>
                  <a:pt x="1268742" y="603235"/>
                  <a:pt x="1221129" y="675655"/>
                </a:cubicBezTo>
                <a:lnTo>
                  <a:pt x="0" y="675655"/>
                </a:lnTo>
                <a:lnTo>
                  <a:pt x="364794" y="310857"/>
                </a:lnTo>
                <a:lnTo>
                  <a:pt x="548403" y="127247"/>
                </a:lnTo>
                <a:cubicBezTo>
                  <a:pt x="718064" y="-42416"/>
                  <a:pt x="995678" y="-42416"/>
                  <a:pt x="1165321" y="127247"/>
                </a:cubicBezTo>
                <a:cubicBezTo>
                  <a:pt x="1218206" y="180133"/>
                  <a:pt x="1254609" y="243525"/>
                  <a:pt x="1274513" y="310857"/>
                </a:cubicBezTo>
                <a:cubicBezTo>
                  <a:pt x="1286537" y="351497"/>
                  <a:pt x="1292549" y="393598"/>
                  <a:pt x="1292549" y="435700"/>
                </a:cubicBezTo>
                <a:close/>
              </a:path>
            </a:pathLst>
          </a:custGeom>
          <a:solidFill>
            <a:srgbClr val="FFFFFF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52" name="Graphique 18">
            <a:extLst>
              <a:ext uri="{FF2B5EF4-FFF2-40B4-BE49-F238E27FC236}">
                <a16:creationId xmlns:a16="http://schemas.microsoft.com/office/drawing/2014/main" id="{9154B49B-DC7C-B226-A120-15424934D6F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990635" y="6443235"/>
            <a:ext cx="854256" cy="332011"/>
            <a:chOff x="10990635" y="6498320"/>
            <a:chExt cx="854256" cy="332011"/>
          </a:xfrm>
        </p:grpSpPr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B667206D-D705-41D0-7702-8CD2A25A326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618615" y="6498320"/>
              <a:ext cx="222287" cy="210968"/>
            </a:xfrm>
            <a:custGeom>
              <a:avLst/>
              <a:gdLst>
                <a:gd name="connsiteX0" fmla="*/ 32371 w 222287"/>
                <a:gd name="connsiteY0" fmla="*/ 105013 h 210968"/>
                <a:gd name="connsiteX1" fmla="*/ 56067 w 222287"/>
                <a:gd name="connsiteY1" fmla="*/ 160488 h 210968"/>
                <a:gd name="connsiteX2" fmla="*/ 110468 w 222287"/>
                <a:gd name="connsiteY2" fmla="*/ 182223 h 210968"/>
                <a:gd name="connsiteX3" fmla="*/ 166942 w 222287"/>
                <a:gd name="connsiteY3" fmla="*/ 160081 h 210968"/>
                <a:gd name="connsiteX4" fmla="*/ 189934 w 222287"/>
                <a:gd name="connsiteY4" fmla="*/ 105531 h 210968"/>
                <a:gd name="connsiteX5" fmla="*/ 167201 w 222287"/>
                <a:gd name="connsiteY5" fmla="*/ 50980 h 210968"/>
                <a:gd name="connsiteX6" fmla="*/ 111282 w 222287"/>
                <a:gd name="connsiteY6" fmla="*/ 28838 h 210968"/>
                <a:gd name="connsiteX7" fmla="*/ 55234 w 222287"/>
                <a:gd name="connsiteY7" fmla="*/ 50980 h 210968"/>
                <a:gd name="connsiteX8" fmla="*/ 32371 w 222287"/>
                <a:gd name="connsiteY8" fmla="*/ 105013 h 210968"/>
                <a:gd name="connsiteX9" fmla="*/ 0 w 222287"/>
                <a:gd name="connsiteY9" fmla="*/ 104624 h 210968"/>
                <a:gd name="connsiteX10" fmla="*/ 32908 w 222287"/>
                <a:gd name="connsiteY10" fmla="*/ 30836 h 210968"/>
                <a:gd name="connsiteX11" fmla="*/ 111689 w 222287"/>
                <a:gd name="connsiteY11" fmla="*/ 0 h 210968"/>
                <a:gd name="connsiteX12" fmla="*/ 189639 w 222287"/>
                <a:gd name="connsiteY12" fmla="*/ 31095 h 210968"/>
                <a:gd name="connsiteX13" fmla="*/ 222287 w 222287"/>
                <a:gd name="connsiteY13" fmla="*/ 105808 h 210968"/>
                <a:gd name="connsiteX14" fmla="*/ 189509 w 222287"/>
                <a:gd name="connsiteY14" fmla="*/ 180262 h 210968"/>
                <a:gd name="connsiteX15" fmla="*/ 110043 w 222287"/>
                <a:gd name="connsiteY15" fmla="*/ 210969 h 210968"/>
                <a:gd name="connsiteX16" fmla="*/ 36089 w 222287"/>
                <a:gd name="connsiteY16" fmla="*/ 183684 h 210968"/>
                <a:gd name="connsiteX17" fmla="*/ 0 w 222287"/>
                <a:gd name="connsiteY17" fmla="*/ 104624 h 21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2287" h="210968">
                  <a:moveTo>
                    <a:pt x="32371" y="105013"/>
                  </a:moveTo>
                  <a:cubicBezTo>
                    <a:pt x="32371" y="127506"/>
                    <a:pt x="40270" y="145985"/>
                    <a:pt x="56067" y="160488"/>
                  </a:cubicBezTo>
                  <a:cubicBezTo>
                    <a:pt x="71771" y="174990"/>
                    <a:pt x="89899" y="182223"/>
                    <a:pt x="110468" y="182223"/>
                  </a:cubicBezTo>
                  <a:cubicBezTo>
                    <a:pt x="132776" y="182223"/>
                    <a:pt x="151607" y="174842"/>
                    <a:pt x="166942" y="160081"/>
                  </a:cubicBezTo>
                  <a:cubicBezTo>
                    <a:pt x="182277" y="145153"/>
                    <a:pt x="189934" y="126951"/>
                    <a:pt x="189934" y="105531"/>
                  </a:cubicBezTo>
                  <a:cubicBezTo>
                    <a:pt x="189934" y="84110"/>
                    <a:pt x="182351" y="65649"/>
                    <a:pt x="167201" y="50980"/>
                  </a:cubicBezTo>
                  <a:cubicBezTo>
                    <a:pt x="152144" y="36219"/>
                    <a:pt x="133498" y="28838"/>
                    <a:pt x="111282" y="28838"/>
                  </a:cubicBezTo>
                  <a:cubicBezTo>
                    <a:pt x="89066" y="28838"/>
                    <a:pt x="70477" y="36219"/>
                    <a:pt x="55234" y="50980"/>
                  </a:cubicBezTo>
                  <a:cubicBezTo>
                    <a:pt x="39992" y="65557"/>
                    <a:pt x="32371" y="83574"/>
                    <a:pt x="32371" y="105013"/>
                  </a:cubicBezTo>
                  <a:moveTo>
                    <a:pt x="0" y="104624"/>
                  </a:moveTo>
                  <a:cubicBezTo>
                    <a:pt x="0" y="75989"/>
                    <a:pt x="10969" y="51387"/>
                    <a:pt x="32908" y="30836"/>
                  </a:cubicBezTo>
                  <a:cubicBezTo>
                    <a:pt x="54753" y="10285"/>
                    <a:pt x="81020" y="0"/>
                    <a:pt x="111689" y="0"/>
                  </a:cubicBezTo>
                  <a:cubicBezTo>
                    <a:pt x="142359" y="0"/>
                    <a:pt x="167978" y="10359"/>
                    <a:pt x="189639" y="31095"/>
                  </a:cubicBezTo>
                  <a:cubicBezTo>
                    <a:pt x="211392" y="51831"/>
                    <a:pt x="222287" y="76729"/>
                    <a:pt x="222287" y="105808"/>
                  </a:cubicBezTo>
                  <a:cubicBezTo>
                    <a:pt x="222287" y="134887"/>
                    <a:pt x="211355" y="159877"/>
                    <a:pt x="189509" y="180262"/>
                  </a:cubicBezTo>
                  <a:cubicBezTo>
                    <a:pt x="167553" y="200739"/>
                    <a:pt x="141082" y="210969"/>
                    <a:pt x="110043" y="210969"/>
                  </a:cubicBezTo>
                  <a:cubicBezTo>
                    <a:pt x="82592" y="210969"/>
                    <a:pt x="57935" y="201868"/>
                    <a:pt x="36089" y="183684"/>
                  </a:cubicBezTo>
                  <a:cubicBezTo>
                    <a:pt x="12042" y="163559"/>
                    <a:pt x="0" y="137217"/>
                    <a:pt x="0" y="104624"/>
                  </a:cubicBezTo>
                </a:path>
              </a:pathLst>
            </a:custGeom>
            <a:solidFill>
              <a:srgbClr val="0075BC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64480659-D1CC-25DD-CB61-AC7BBC2C98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990635" y="6538904"/>
              <a:ext cx="206712" cy="216240"/>
            </a:xfrm>
            <a:custGeom>
              <a:avLst/>
              <a:gdLst>
                <a:gd name="connsiteX0" fmla="*/ 136218 w 206712"/>
                <a:gd name="connsiteY0" fmla="*/ 137957 h 216240"/>
                <a:gd name="connsiteX1" fmla="*/ 104679 w 206712"/>
                <a:gd name="connsiteY1" fmla="*/ 68775 h 216240"/>
                <a:gd name="connsiteX2" fmla="*/ 71624 w 206712"/>
                <a:gd name="connsiteY2" fmla="*/ 137957 h 216240"/>
                <a:gd name="connsiteX3" fmla="*/ 136218 w 206712"/>
                <a:gd name="connsiteY3" fmla="*/ 137957 h 216240"/>
                <a:gd name="connsiteX4" fmla="*/ 149314 w 206712"/>
                <a:gd name="connsiteY4" fmla="*/ 166833 h 216240"/>
                <a:gd name="connsiteX5" fmla="*/ 58268 w 206712"/>
                <a:gd name="connsiteY5" fmla="*/ 166833 h 216240"/>
                <a:gd name="connsiteX6" fmla="*/ 34572 w 206712"/>
                <a:gd name="connsiteY6" fmla="*/ 216241 h 216240"/>
                <a:gd name="connsiteX7" fmla="*/ 0 w 206712"/>
                <a:gd name="connsiteY7" fmla="*/ 216241 h 216240"/>
                <a:gd name="connsiteX8" fmla="*/ 105216 w 206712"/>
                <a:gd name="connsiteY8" fmla="*/ 0 h 216240"/>
                <a:gd name="connsiteX9" fmla="*/ 206712 w 206712"/>
                <a:gd name="connsiteY9" fmla="*/ 216241 h 216240"/>
                <a:gd name="connsiteX10" fmla="*/ 171586 w 206712"/>
                <a:gd name="connsiteY10" fmla="*/ 216241 h 216240"/>
                <a:gd name="connsiteX11" fmla="*/ 149277 w 206712"/>
                <a:gd name="connsiteY11" fmla="*/ 166833 h 21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712" h="216240">
                  <a:moveTo>
                    <a:pt x="136218" y="137957"/>
                  </a:moveTo>
                  <a:lnTo>
                    <a:pt x="104679" y="68775"/>
                  </a:lnTo>
                  <a:lnTo>
                    <a:pt x="71624" y="137957"/>
                  </a:lnTo>
                  <a:lnTo>
                    <a:pt x="136218" y="137957"/>
                  </a:lnTo>
                  <a:close/>
                  <a:moveTo>
                    <a:pt x="149314" y="166833"/>
                  </a:moveTo>
                  <a:lnTo>
                    <a:pt x="58268" y="166833"/>
                  </a:lnTo>
                  <a:lnTo>
                    <a:pt x="34572" y="216241"/>
                  </a:lnTo>
                  <a:lnTo>
                    <a:pt x="0" y="216241"/>
                  </a:lnTo>
                  <a:lnTo>
                    <a:pt x="105216" y="0"/>
                  </a:lnTo>
                  <a:lnTo>
                    <a:pt x="206712" y="216241"/>
                  </a:lnTo>
                  <a:lnTo>
                    <a:pt x="171586" y="216241"/>
                  </a:lnTo>
                  <a:lnTo>
                    <a:pt x="149277" y="166833"/>
                  </a:lnTo>
                  <a:close/>
                </a:path>
              </a:pathLst>
            </a:custGeom>
            <a:solidFill>
              <a:srgbClr val="0098DA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1CA6E01F-F68A-67B6-406D-32F68D2C754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12609" y="6502260"/>
              <a:ext cx="129743" cy="203458"/>
            </a:xfrm>
            <a:custGeom>
              <a:avLst/>
              <a:gdLst>
                <a:gd name="connsiteX0" fmla="*/ 80984 w 129743"/>
                <a:gd name="connsiteY0" fmla="*/ 28857 h 203458"/>
                <a:gd name="connsiteX1" fmla="*/ 80984 w 129743"/>
                <a:gd name="connsiteY1" fmla="*/ 203458 h 203458"/>
                <a:gd name="connsiteX2" fmla="*/ 48890 w 129743"/>
                <a:gd name="connsiteY2" fmla="*/ 203458 h 203458"/>
                <a:gd name="connsiteX3" fmla="*/ 48890 w 129743"/>
                <a:gd name="connsiteY3" fmla="*/ 28857 h 203458"/>
                <a:gd name="connsiteX4" fmla="*/ 0 w 129743"/>
                <a:gd name="connsiteY4" fmla="*/ 28857 h 203458"/>
                <a:gd name="connsiteX5" fmla="*/ 0 w 129743"/>
                <a:gd name="connsiteY5" fmla="*/ 0 h 203458"/>
                <a:gd name="connsiteX6" fmla="*/ 129743 w 129743"/>
                <a:gd name="connsiteY6" fmla="*/ 0 h 203458"/>
                <a:gd name="connsiteX7" fmla="*/ 129743 w 129743"/>
                <a:gd name="connsiteY7" fmla="*/ 28857 h 203458"/>
                <a:gd name="connsiteX8" fmla="*/ 80984 w 129743"/>
                <a:gd name="connsiteY8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743" h="203458">
                  <a:moveTo>
                    <a:pt x="80984" y="28857"/>
                  </a:moveTo>
                  <a:lnTo>
                    <a:pt x="80984" y="203458"/>
                  </a:lnTo>
                  <a:lnTo>
                    <a:pt x="48890" y="203458"/>
                  </a:lnTo>
                  <a:lnTo>
                    <a:pt x="48890" y="28857"/>
                  </a:lnTo>
                  <a:lnTo>
                    <a:pt x="0" y="28857"/>
                  </a:lnTo>
                  <a:lnTo>
                    <a:pt x="0" y="0"/>
                  </a:lnTo>
                  <a:lnTo>
                    <a:pt x="129743" y="0"/>
                  </a:lnTo>
                  <a:lnTo>
                    <a:pt x="129743" y="28857"/>
                  </a:lnTo>
                  <a:lnTo>
                    <a:pt x="80984" y="28857"/>
                  </a:lnTo>
                  <a:close/>
                </a:path>
              </a:pathLst>
            </a:custGeom>
            <a:solidFill>
              <a:srgbClr val="007FA1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DC3471C3-9167-8B81-BDA6-0C66087A9D9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22297" y="6559733"/>
              <a:ext cx="119273" cy="203458"/>
            </a:xfrm>
            <a:custGeom>
              <a:avLst/>
              <a:gdLst>
                <a:gd name="connsiteX0" fmla="*/ 32094 w 119273"/>
                <a:gd name="connsiteY0" fmla="*/ 92360 h 203458"/>
                <a:gd name="connsiteX1" fmla="*/ 44080 w 119273"/>
                <a:gd name="connsiteY1" fmla="*/ 92360 h 203458"/>
                <a:gd name="connsiteX2" fmla="*/ 88290 w 119273"/>
                <a:gd name="connsiteY2" fmla="*/ 59804 h 203458"/>
                <a:gd name="connsiteX3" fmla="*/ 42712 w 119273"/>
                <a:gd name="connsiteY3" fmla="*/ 28302 h 203458"/>
                <a:gd name="connsiteX4" fmla="*/ 32113 w 119273"/>
                <a:gd name="connsiteY4" fmla="*/ 28302 h 203458"/>
                <a:gd name="connsiteX5" fmla="*/ 32113 w 119273"/>
                <a:gd name="connsiteY5" fmla="*/ 92342 h 203458"/>
                <a:gd name="connsiteX6" fmla="*/ 32094 w 119273"/>
                <a:gd name="connsiteY6" fmla="*/ 120828 h 203458"/>
                <a:gd name="connsiteX7" fmla="*/ 32094 w 119273"/>
                <a:gd name="connsiteY7" fmla="*/ 203458 h 203458"/>
                <a:gd name="connsiteX8" fmla="*/ 0 w 119273"/>
                <a:gd name="connsiteY8" fmla="*/ 203458 h 203458"/>
                <a:gd name="connsiteX9" fmla="*/ 0 w 119273"/>
                <a:gd name="connsiteY9" fmla="*/ 0 h 203458"/>
                <a:gd name="connsiteX10" fmla="*/ 36367 w 119273"/>
                <a:gd name="connsiteY10" fmla="*/ 0 h 203458"/>
                <a:gd name="connsiteX11" fmla="*/ 76711 w 119273"/>
                <a:gd name="connsiteY11" fmla="*/ 3570 h 203458"/>
                <a:gd name="connsiteX12" fmla="*/ 100961 w 119273"/>
                <a:gd name="connsiteY12" fmla="*/ 17018 h 203458"/>
                <a:gd name="connsiteX13" fmla="*/ 119273 w 119273"/>
                <a:gd name="connsiteY13" fmla="*/ 60248 h 203458"/>
                <a:gd name="connsiteX14" fmla="*/ 99722 w 119273"/>
                <a:gd name="connsiteY14" fmla="*/ 104513 h 203458"/>
                <a:gd name="connsiteX15" fmla="*/ 46966 w 119273"/>
                <a:gd name="connsiteY15" fmla="*/ 120847 h 203458"/>
                <a:gd name="connsiteX16" fmla="*/ 32094 w 119273"/>
                <a:gd name="connsiteY16" fmla="*/ 12084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273" h="203458">
                  <a:moveTo>
                    <a:pt x="32094" y="92360"/>
                  </a:moveTo>
                  <a:lnTo>
                    <a:pt x="44080" y="92360"/>
                  </a:lnTo>
                  <a:cubicBezTo>
                    <a:pt x="73547" y="92360"/>
                    <a:pt x="88290" y="81520"/>
                    <a:pt x="88290" y="59804"/>
                  </a:cubicBezTo>
                  <a:cubicBezTo>
                    <a:pt x="88290" y="38087"/>
                    <a:pt x="73085" y="28302"/>
                    <a:pt x="42712" y="28302"/>
                  </a:cubicBezTo>
                  <a:lnTo>
                    <a:pt x="32113" y="28302"/>
                  </a:lnTo>
                  <a:lnTo>
                    <a:pt x="32113" y="92342"/>
                  </a:lnTo>
                  <a:close/>
                  <a:moveTo>
                    <a:pt x="32094" y="120828"/>
                  </a:moveTo>
                  <a:lnTo>
                    <a:pt x="32094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36367" y="0"/>
                  </a:lnTo>
                  <a:cubicBezTo>
                    <a:pt x="54180" y="0"/>
                    <a:pt x="67628" y="1184"/>
                    <a:pt x="76711" y="3570"/>
                  </a:cubicBezTo>
                  <a:cubicBezTo>
                    <a:pt x="85885" y="5938"/>
                    <a:pt x="93969" y="10414"/>
                    <a:pt x="100961" y="17018"/>
                  </a:cubicBezTo>
                  <a:cubicBezTo>
                    <a:pt x="113170" y="28431"/>
                    <a:pt x="119273" y="42841"/>
                    <a:pt x="119273" y="60248"/>
                  </a:cubicBezTo>
                  <a:cubicBezTo>
                    <a:pt x="119273" y="78875"/>
                    <a:pt x="112763" y="93636"/>
                    <a:pt x="99722" y="104513"/>
                  </a:cubicBezTo>
                  <a:cubicBezTo>
                    <a:pt x="86681" y="115408"/>
                    <a:pt x="69089" y="120847"/>
                    <a:pt x="46966" y="120847"/>
                  </a:cubicBezTo>
                  <a:lnTo>
                    <a:pt x="32094" y="120847"/>
                  </a:lnTo>
                  <a:close/>
                </a:path>
              </a:pathLst>
            </a:custGeom>
            <a:solidFill>
              <a:srgbClr val="005A9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FBA508EB-8BBD-D548-C4D4-961762DC187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00177" y="6513710"/>
              <a:ext cx="233589" cy="228097"/>
            </a:xfrm>
            <a:custGeom>
              <a:avLst/>
              <a:gdLst>
                <a:gd name="connsiteX0" fmla="*/ 0 w 233589"/>
                <a:gd name="connsiteY0" fmla="*/ 218756 h 228097"/>
                <a:gd name="connsiteX1" fmla="*/ 44764 w 233589"/>
                <a:gd name="connsiteY1" fmla="*/ 0 h 228097"/>
                <a:gd name="connsiteX2" fmla="*/ 117756 w 233589"/>
                <a:gd name="connsiteY2" fmla="*/ 158139 h 228097"/>
                <a:gd name="connsiteX3" fmla="*/ 193356 w 233589"/>
                <a:gd name="connsiteY3" fmla="*/ 0 h 228097"/>
                <a:gd name="connsiteX4" fmla="*/ 233589 w 233589"/>
                <a:gd name="connsiteY4" fmla="*/ 218756 h 228097"/>
                <a:gd name="connsiteX5" fmla="*/ 200663 w 233589"/>
                <a:gd name="connsiteY5" fmla="*/ 218756 h 228097"/>
                <a:gd name="connsiteX6" fmla="*/ 180149 w 233589"/>
                <a:gd name="connsiteY6" fmla="*/ 95930 h 228097"/>
                <a:gd name="connsiteX7" fmla="*/ 117201 w 233589"/>
                <a:gd name="connsiteY7" fmla="*/ 228098 h 228097"/>
                <a:gd name="connsiteX8" fmla="*/ 56048 w 233589"/>
                <a:gd name="connsiteY8" fmla="*/ 95801 h 228097"/>
                <a:gd name="connsiteX9" fmla="*/ 33185 w 233589"/>
                <a:gd name="connsiteY9" fmla="*/ 218756 h 228097"/>
                <a:gd name="connsiteX10" fmla="*/ 0 w 233589"/>
                <a:gd name="connsiteY10" fmla="*/ 218756 h 22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589" h="228097">
                  <a:moveTo>
                    <a:pt x="0" y="218756"/>
                  </a:moveTo>
                  <a:lnTo>
                    <a:pt x="44764" y="0"/>
                  </a:lnTo>
                  <a:lnTo>
                    <a:pt x="117756" y="158139"/>
                  </a:lnTo>
                  <a:lnTo>
                    <a:pt x="193356" y="0"/>
                  </a:lnTo>
                  <a:lnTo>
                    <a:pt x="233589" y="218756"/>
                  </a:lnTo>
                  <a:lnTo>
                    <a:pt x="200663" y="218756"/>
                  </a:lnTo>
                  <a:lnTo>
                    <a:pt x="180149" y="95930"/>
                  </a:lnTo>
                  <a:lnTo>
                    <a:pt x="117201" y="228098"/>
                  </a:lnTo>
                  <a:lnTo>
                    <a:pt x="56048" y="95801"/>
                  </a:lnTo>
                  <a:lnTo>
                    <a:pt x="33185" y="218756"/>
                  </a:lnTo>
                  <a:lnTo>
                    <a:pt x="0" y="218756"/>
                  </a:lnTo>
                  <a:close/>
                </a:path>
              </a:pathLst>
            </a:custGeom>
            <a:solidFill>
              <a:srgbClr val="59A13E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39C8C472-08DF-DB15-27B7-AA6331722D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212257" y="6591179"/>
              <a:ext cx="117349" cy="203458"/>
            </a:xfrm>
            <a:custGeom>
              <a:avLst/>
              <a:gdLst>
                <a:gd name="connsiteX0" fmla="*/ 117350 w 117349"/>
                <a:gd name="connsiteY0" fmla="*/ 28857 h 203458"/>
                <a:gd name="connsiteX1" fmla="*/ 32094 w 117349"/>
                <a:gd name="connsiteY1" fmla="*/ 28857 h 203458"/>
                <a:gd name="connsiteX2" fmla="*/ 32094 w 117349"/>
                <a:gd name="connsiteY2" fmla="*/ 77747 h 203458"/>
                <a:gd name="connsiteX3" fmla="*/ 114852 w 117349"/>
                <a:gd name="connsiteY3" fmla="*/ 77747 h 203458"/>
                <a:gd name="connsiteX4" fmla="*/ 114852 w 117349"/>
                <a:gd name="connsiteY4" fmla="*/ 106603 h 203458"/>
                <a:gd name="connsiteX5" fmla="*/ 32094 w 117349"/>
                <a:gd name="connsiteY5" fmla="*/ 106603 h 203458"/>
                <a:gd name="connsiteX6" fmla="*/ 32094 w 117349"/>
                <a:gd name="connsiteY6" fmla="*/ 174602 h 203458"/>
                <a:gd name="connsiteX7" fmla="*/ 117350 w 117349"/>
                <a:gd name="connsiteY7" fmla="*/ 174602 h 203458"/>
                <a:gd name="connsiteX8" fmla="*/ 117350 w 117349"/>
                <a:gd name="connsiteY8" fmla="*/ 203458 h 203458"/>
                <a:gd name="connsiteX9" fmla="*/ 0 w 117349"/>
                <a:gd name="connsiteY9" fmla="*/ 203458 h 203458"/>
                <a:gd name="connsiteX10" fmla="*/ 0 w 117349"/>
                <a:gd name="connsiteY10" fmla="*/ 0 h 203458"/>
                <a:gd name="connsiteX11" fmla="*/ 117350 w 117349"/>
                <a:gd name="connsiteY11" fmla="*/ 0 h 203458"/>
                <a:gd name="connsiteX12" fmla="*/ 117350 w 117349"/>
                <a:gd name="connsiteY12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349" h="203458">
                  <a:moveTo>
                    <a:pt x="117350" y="28857"/>
                  </a:moveTo>
                  <a:lnTo>
                    <a:pt x="32094" y="28857"/>
                  </a:lnTo>
                  <a:lnTo>
                    <a:pt x="32094" y="77747"/>
                  </a:lnTo>
                  <a:lnTo>
                    <a:pt x="114852" y="77747"/>
                  </a:lnTo>
                  <a:lnTo>
                    <a:pt x="114852" y="106603"/>
                  </a:lnTo>
                  <a:lnTo>
                    <a:pt x="32094" y="106603"/>
                  </a:lnTo>
                  <a:lnTo>
                    <a:pt x="32094" y="174602"/>
                  </a:lnTo>
                  <a:lnTo>
                    <a:pt x="117350" y="174602"/>
                  </a:lnTo>
                  <a:lnTo>
                    <a:pt x="117350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117350" y="0"/>
                  </a:lnTo>
                  <a:lnTo>
                    <a:pt x="117350" y="28857"/>
                  </a:lnTo>
                  <a:close/>
                </a:path>
              </a:pathLst>
            </a:custGeom>
            <a:solidFill>
              <a:srgbClr val="007A6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9" name="ZoneTexte 58">
            <a:extLst>
              <a:ext uri="{FF2B5EF4-FFF2-40B4-BE49-F238E27FC236}">
                <a16:creationId xmlns:a16="http://schemas.microsoft.com/office/drawing/2014/main" id="{A4188A1D-00EC-2722-5D37-7ECF8EBA9E8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38141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>
              <a:solidFill>
                <a:schemeClr val="bg1"/>
              </a:solidFill>
            </a:endParaRPr>
          </a:p>
        </p:txBody>
      </p:sp>
      <p:sp>
        <p:nvSpPr>
          <p:cNvPr id="60" name="Espace réservé du pied de page 2">
            <a:extLst>
              <a:ext uri="{FF2B5EF4-FFF2-40B4-BE49-F238E27FC236}">
                <a16:creationId xmlns:a16="http://schemas.microsoft.com/office/drawing/2014/main" id="{80175B23-0C54-4C95-2F31-485A999B2DE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  <p:sp>
        <p:nvSpPr>
          <p:cNvPr id="62" name="Rectangle : coins arrondis 61">
            <a:extLst>
              <a:ext uri="{FF2B5EF4-FFF2-40B4-BE49-F238E27FC236}">
                <a16:creationId xmlns:a16="http://schemas.microsoft.com/office/drawing/2014/main" id="{0D0162FC-D25B-C7D0-14D6-FBF3AF0EAE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742239" y="4612635"/>
            <a:ext cx="3382330" cy="561975"/>
          </a:xfrm>
          <a:prstGeom prst="roundRect">
            <a:avLst>
              <a:gd name="adj" fmla="val 50000"/>
            </a:avLst>
          </a:prstGeom>
          <a:solidFill>
            <a:srgbClr val="EB7D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/>
              <a:t>Restons connecté !</a:t>
            </a:r>
          </a:p>
        </p:txBody>
      </p:sp>
      <p:sp>
        <p:nvSpPr>
          <p:cNvPr id="63" name="Rectangle : coins arrondis 62">
            <a:extLst>
              <a:ext uri="{FF2B5EF4-FFF2-40B4-BE49-F238E27FC236}">
                <a16:creationId xmlns:a16="http://schemas.microsoft.com/office/drawing/2014/main" id="{FF687893-A30D-932B-235B-C071047F69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104547" y="4612635"/>
            <a:ext cx="3382330" cy="561975"/>
          </a:xfrm>
          <a:prstGeom prst="roundRect">
            <a:avLst>
              <a:gd name="adj" fmla="val 50000"/>
            </a:avLst>
          </a:prstGeom>
          <a:solidFill>
            <a:srgbClr val="EB7D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/>
              <a:t>Prenez rendez-vous</a:t>
            </a:r>
          </a:p>
        </p:txBody>
      </p:sp>
      <p:pic>
        <p:nvPicPr>
          <p:cNvPr id="2054" name="Graphique 2053">
            <a:extLst>
              <a:ext uri="{FF2B5EF4-FFF2-40B4-BE49-F238E27FC236}">
                <a16:creationId xmlns:a16="http://schemas.microsoft.com/office/drawing/2014/main" id="{885AC86D-3E5F-217B-CDC5-723D98193E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4165" y="5861848"/>
            <a:ext cx="1443670" cy="441936"/>
          </a:xfrm>
          <a:prstGeom prst="rect">
            <a:avLst/>
          </a:prstGeom>
        </p:spPr>
      </p:pic>
      <p:sp>
        <p:nvSpPr>
          <p:cNvPr id="2055" name="Rectangle : coins arrondis 2054">
            <a:extLst>
              <a:ext uri="{FF2B5EF4-FFF2-40B4-BE49-F238E27FC236}">
                <a16:creationId xmlns:a16="http://schemas.microsoft.com/office/drawing/2014/main" id="{052AC9FD-F3E0-EFC3-673C-175535FD35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404585" y="1600303"/>
            <a:ext cx="2789715" cy="2789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6" name="Graphique 2055">
            <a:extLst>
              <a:ext uri="{FF2B5EF4-FFF2-40B4-BE49-F238E27FC236}">
                <a16:creationId xmlns:a16="http://schemas.microsoft.com/office/drawing/2014/main" id="{7687F941-CFA2-3A80-2231-8601E952D1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75817" y="1871535"/>
            <a:ext cx="2247250" cy="2247250"/>
          </a:xfrm>
          <a:prstGeom prst="rect">
            <a:avLst/>
          </a:prstGeom>
        </p:spPr>
      </p:pic>
      <p:sp>
        <p:nvSpPr>
          <p:cNvPr id="2057" name="Espace réservé du pied de page 2">
            <a:extLst>
              <a:ext uri="{FF2B5EF4-FFF2-40B4-BE49-F238E27FC236}">
                <a16:creationId xmlns:a16="http://schemas.microsoft.com/office/drawing/2014/main" id="{ECD642ED-5021-0499-BA48-7FB3700DC06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819275" y="5464873"/>
            <a:ext cx="4114800" cy="230832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/>
              <a:t>info@atempo.com</a:t>
            </a:r>
            <a:endParaRPr lang="fr-FR" sz="1500" b="1"/>
          </a:p>
        </p:txBody>
      </p:sp>
      <p:sp>
        <p:nvSpPr>
          <p:cNvPr id="3" name="Espace réservé pour une image  11">
            <a:extLst>
              <a:ext uri="{FF2B5EF4-FFF2-40B4-BE49-F238E27FC236}">
                <a16:creationId xmlns:a16="http://schemas.microsoft.com/office/drawing/2014/main" id="{C2B628F8-04A6-4741-8CEA-63544E582267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7180795" y="1750498"/>
            <a:ext cx="2505218" cy="2505218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 w="152400" cmpd="sng">
            <a:solidFill>
              <a:srgbClr val="EB7D43"/>
            </a:solidFill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texte 56">
            <a:extLst>
              <a:ext uri="{FF2B5EF4-FFF2-40B4-BE49-F238E27FC236}">
                <a16:creationId xmlns:a16="http://schemas.microsoft.com/office/drawing/2014/main" id="{E71E0F94-1839-8A41-C96C-5FFC32E6E1E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>
          <a:xfrm>
            <a:off x="6390618" y="5460843"/>
            <a:ext cx="4114800" cy="211320"/>
          </a:xfrm>
        </p:spPr>
        <p:txBody>
          <a:bodyPr/>
          <a:lstStyle>
            <a:lvl3pPr marL="0" indent="0">
              <a:buNone/>
              <a:defRPr/>
            </a:lvl3pPr>
            <a:lvl4pPr algn="ctr">
              <a:defRPr sz="1500" b="1">
                <a:solidFill>
                  <a:schemeClr val="bg1"/>
                </a:solidFill>
              </a:defRPr>
            </a:lvl4pPr>
          </a:lstStyle>
          <a:p>
            <a:pPr lvl="3"/>
            <a:r>
              <a:rPr lang="fr-FR"/>
              <a:t>votreadressemail@atempo.com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FB15F6E-18A3-72AA-A79C-53DFC67C1C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14389"/>
          <a:stretch/>
        </p:blipFill>
        <p:spPr>
          <a:xfrm>
            <a:off x="5328663" y="258618"/>
            <a:ext cx="1534674" cy="776829"/>
          </a:xfrm>
          <a:prstGeom prst="rect">
            <a:avLst/>
          </a:prstGeom>
        </p:spPr>
      </p:pic>
      <p:pic>
        <p:nvPicPr>
          <p:cNvPr id="4" name="Image 3" descr="Une image contenant capture d’écran, Police, Graphique, Bleu électrique&#10;&#10;Description générée automatiquement">
            <a:extLst>
              <a:ext uri="{FF2B5EF4-FFF2-40B4-BE49-F238E27FC236}">
                <a16:creationId xmlns:a16="http://schemas.microsoft.com/office/drawing/2014/main" id="{084FB8AE-6761-AC3D-EA73-9C4B4E6144D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922" y="490950"/>
            <a:ext cx="1510934" cy="243699"/>
          </a:xfrm>
          <a:prstGeom prst="rect">
            <a:avLst/>
          </a:prstGeom>
        </p:spPr>
      </p:pic>
      <p:pic>
        <p:nvPicPr>
          <p:cNvPr id="6" name="Image 5" descr="Une image contenant Police, texte, Graphique, vert&#10;&#10;Description générée automatiquement">
            <a:extLst>
              <a:ext uri="{FF2B5EF4-FFF2-40B4-BE49-F238E27FC236}">
                <a16:creationId xmlns:a16="http://schemas.microsoft.com/office/drawing/2014/main" id="{8B74116E-3DE0-1CBB-38C2-544862BAD42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756" y="505687"/>
            <a:ext cx="1293478" cy="23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35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-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47BA309F-02A5-DD25-7224-BE84F52BFE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721"/>
            <a:ext cx="12192000" cy="6813685"/>
          </a:xfrm>
          <a:prstGeom prst="rect">
            <a:avLst/>
          </a:prstGeom>
        </p:spPr>
      </p:pic>
      <p:pic>
        <p:nvPicPr>
          <p:cNvPr id="2090" name="Image 2089" descr="Une image contenant capture d’écran, obscurité, noir&#10;&#10;Description générée automatiquement">
            <a:extLst>
              <a:ext uri="{FF2B5EF4-FFF2-40B4-BE49-F238E27FC236}">
                <a16:creationId xmlns:a16="http://schemas.microsoft.com/office/drawing/2014/main" id="{FA7FE3AA-EB5B-11E4-8D4A-5955A4B0E7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65" name="Graphique 18">
            <a:extLst>
              <a:ext uri="{FF2B5EF4-FFF2-40B4-BE49-F238E27FC236}">
                <a16:creationId xmlns:a16="http://schemas.microsoft.com/office/drawing/2014/main" id="{D5DDDF57-0286-DE64-AB85-D9F266AEC9C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9472"/>
            <a:ext cx="12307307" cy="780547"/>
            <a:chOff x="0" y="6179472"/>
            <a:chExt cx="12307307" cy="780547"/>
          </a:xfrm>
        </p:grpSpPr>
        <p:sp>
          <p:nvSpPr>
            <p:cNvPr id="2066" name="Forme libre : forme 2065">
              <a:extLst>
                <a:ext uri="{FF2B5EF4-FFF2-40B4-BE49-F238E27FC236}">
                  <a16:creationId xmlns:a16="http://schemas.microsoft.com/office/drawing/2014/main" id="{A3CDA2CB-9522-828C-EBE2-B90C0705B1B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34" y="6184706"/>
              <a:ext cx="12239344" cy="686142"/>
            </a:xfrm>
            <a:custGeom>
              <a:avLst/>
              <a:gdLst>
                <a:gd name="connsiteX0" fmla="*/ 0 w 12239344"/>
                <a:gd name="connsiteY0" fmla="*/ 686143 h 686142"/>
                <a:gd name="connsiteX1" fmla="*/ 0 w 12239344"/>
                <a:gd name="connsiteY1" fmla="*/ 310857 h 686142"/>
                <a:gd name="connsiteX2" fmla="*/ 10971972 w 12239344"/>
                <a:gd name="connsiteY2" fmla="*/ 310857 h 686142"/>
                <a:gd name="connsiteX3" fmla="*/ 11154045 w 12239344"/>
                <a:gd name="connsiteY3" fmla="*/ 128782 h 686142"/>
                <a:gd name="connsiteX4" fmla="*/ 11466213 w 12239344"/>
                <a:gd name="connsiteY4" fmla="*/ 0 h 686142"/>
                <a:gd name="connsiteX5" fmla="*/ 11778380 w 12239344"/>
                <a:gd name="connsiteY5" fmla="*/ 128782 h 686142"/>
                <a:gd name="connsiteX6" fmla="*/ 11887758 w 12239344"/>
                <a:gd name="connsiteY6" fmla="*/ 310857 h 686142"/>
                <a:gd name="connsiteX7" fmla="*/ 12239344 w 12239344"/>
                <a:gd name="connsiteY7" fmla="*/ 310857 h 686142"/>
                <a:gd name="connsiteX8" fmla="*/ 12239344 w 12239344"/>
                <a:gd name="connsiteY8" fmla="*/ 686143 h 686142"/>
                <a:gd name="connsiteX9" fmla="*/ 0 w 12239344"/>
                <a:gd name="connsiteY9" fmla="*/ 686143 h 68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9344" h="686142">
                  <a:moveTo>
                    <a:pt x="0" y="686143"/>
                  </a:moveTo>
                  <a:lnTo>
                    <a:pt x="0" y="310857"/>
                  </a:lnTo>
                  <a:lnTo>
                    <a:pt x="10971972" y="310857"/>
                  </a:lnTo>
                  <a:lnTo>
                    <a:pt x="11154045" y="128782"/>
                  </a:lnTo>
                  <a:cubicBezTo>
                    <a:pt x="11237081" y="45727"/>
                    <a:pt x="11347957" y="0"/>
                    <a:pt x="11466213" y="0"/>
                  </a:cubicBezTo>
                  <a:cubicBezTo>
                    <a:pt x="11584469" y="0"/>
                    <a:pt x="11695345" y="45727"/>
                    <a:pt x="11778380" y="128782"/>
                  </a:cubicBezTo>
                  <a:cubicBezTo>
                    <a:pt x="11829083" y="179485"/>
                    <a:pt x="11866837" y="242360"/>
                    <a:pt x="11887758" y="310857"/>
                  </a:cubicBezTo>
                  <a:lnTo>
                    <a:pt x="12239344" y="310857"/>
                  </a:lnTo>
                  <a:lnTo>
                    <a:pt x="12239344" y="686143"/>
                  </a:lnTo>
                  <a:lnTo>
                    <a:pt x="0" y="686143"/>
                  </a:lnTo>
                  <a:close/>
                </a:path>
              </a:pathLst>
            </a:custGeom>
            <a:solidFill>
              <a:srgbClr val="1C224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67" name="Forme libre : forme 2066">
              <a:extLst>
                <a:ext uri="{FF2B5EF4-FFF2-40B4-BE49-F238E27FC236}">
                  <a16:creationId xmlns:a16="http://schemas.microsoft.com/office/drawing/2014/main" id="{9B23E42D-E12D-58AD-9D5B-6F39BE6B384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179472"/>
              <a:ext cx="12249832" cy="696631"/>
            </a:xfrm>
            <a:custGeom>
              <a:avLst/>
              <a:gdLst>
                <a:gd name="connsiteX0" fmla="*/ 11471466 w 12249832"/>
                <a:gd name="connsiteY0" fmla="*/ 10488 h 696631"/>
                <a:gd name="connsiteX1" fmla="*/ 11779916 w 12249832"/>
                <a:gd name="connsiteY1" fmla="*/ 137735 h 696631"/>
                <a:gd name="connsiteX2" fmla="*/ 11889108 w 12249832"/>
                <a:gd name="connsiteY2" fmla="*/ 321346 h 696631"/>
                <a:gd name="connsiteX3" fmla="*/ 12239344 w 12249832"/>
                <a:gd name="connsiteY3" fmla="*/ 321346 h 696631"/>
                <a:gd name="connsiteX4" fmla="*/ 12239344 w 12249832"/>
                <a:gd name="connsiteY4" fmla="*/ 686143 h 696631"/>
                <a:gd name="connsiteX5" fmla="*/ 10488 w 12249832"/>
                <a:gd name="connsiteY5" fmla="*/ 686143 h 696631"/>
                <a:gd name="connsiteX6" fmla="*/ 10488 w 12249832"/>
                <a:gd name="connsiteY6" fmla="*/ 321346 h 696631"/>
                <a:gd name="connsiteX7" fmla="*/ 10979389 w 12249832"/>
                <a:gd name="connsiteY7" fmla="*/ 321346 h 696631"/>
                <a:gd name="connsiteX8" fmla="*/ 11162998 w 12249832"/>
                <a:gd name="connsiteY8" fmla="*/ 137735 h 696631"/>
                <a:gd name="connsiteX9" fmla="*/ 11471466 w 12249832"/>
                <a:gd name="connsiteY9" fmla="*/ 10488 h 696631"/>
                <a:gd name="connsiteX10" fmla="*/ 11471466 w 12249832"/>
                <a:gd name="connsiteY10" fmla="*/ 0 h 696631"/>
                <a:gd name="connsiteX11" fmla="*/ 11303192 w 12249832"/>
                <a:gd name="connsiteY11" fmla="*/ 32575 h 696631"/>
                <a:gd name="connsiteX12" fmla="*/ 11155580 w 12249832"/>
                <a:gd name="connsiteY12" fmla="*/ 130318 h 696631"/>
                <a:gd name="connsiteX13" fmla="*/ 10975043 w 12249832"/>
                <a:gd name="connsiteY13" fmla="*/ 310857 h 696631"/>
                <a:gd name="connsiteX14" fmla="*/ 0 w 12249832"/>
                <a:gd name="connsiteY14" fmla="*/ 310857 h 696631"/>
                <a:gd name="connsiteX15" fmla="*/ 0 w 12249832"/>
                <a:gd name="connsiteY15" fmla="*/ 696631 h 696631"/>
                <a:gd name="connsiteX16" fmla="*/ 12249832 w 12249832"/>
                <a:gd name="connsiteY16" fmla="*/ 696631 h 696631"/>
                <a:gd name="connsiteX17" fmla="*/ 12249832 w 12249832"/>
                <a:gd name="connsiteY17" fmla="*/ 310857 h 696631"/>
                <a:gd name="connsiteX18" fmla="*/ 11896877 w 12249832"/>
                <a:gd name="connsiteY18" fmla="*/ 310857 h 696631"/>
                <a:gd name="connsiteX19" fmla="*/ 11787334 w 12249832"/>
                <a:gd name="connsiteY19" fmla="*/ 130318 h 696631"/>
                <a:gd name="connsiteX20" fmla="*/ 11639740 w 12249832"/>
                <a:gd name="connsiteY20" fmla="*/ 32575 h 696631"/>
                <a:gd name="connsiteX21" fmla="*/ 11471466 w 12249832"/>
                <a:gd name="connsiteY21" fmla="*/ 0 h 696631"/>
                <a:gd name="connsiteX22" fmla="*/ 11471466 w 12249832"/>
                <a:gd name="connsiteY22" fmla="*/ 0 h 69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49832" h="696631">
                  <a:moveTo>
                    <a:pt x="11471466" y="10488"/>
                  </a:moveTo>
                  <a:cubicBezTo>
                    <a:pt x="11583285" y="10488"/>
                    <a:pt x="11695104" y="52904"/>
                    <a:pt x="11779916" y="137735"/>
                  </a:cubicBezTo>
                  <a:cubicBezTo>
                    <a:pt x="11832801" y="190621"/>
                    <a:pt x="11869204" y="254013"/>
                    <a:pt x="11889108" y="321346"/>
                  </a:cubicBezTo>
                  <a:lnTo>
                    <a:pt x="12239344" y="321346"/>
                  </a:lnTo>
                  <a:lnTo>
                    <a:pt x="12239344" y="686143"/>
                  </a:lnTo>
                  <a:lnTo>
                    <a:pt x="10488" y="686143"/>
                  </a:lnTo>
                  <a:lnTo>
                    <a:pt x="10488" y="321346"/>
                  </a:lnTo>
                  <a:lnTo>
                    <a:pt x="10979389" y="321346"/>
                  </a:lnTo>
                  <a:lnTo>
                    <a:pt x="11162998" y="137735"/>
                  </a:lnTo>
                  <a:cubicBezTo>
                    <a:pt x="11247828" y="52904"/>
                    <a:pt x="11359648" y="10488"/>
                    <a:pt x="11471466" y="10488"/>
                  </a:cubicBezTo>
                  <a:moveTo>
                    <a:pt x="11471466" y="0"/>
                  </a:moveTo>
                  <a:cubicBezTo>
                    <a:pt x="11413346" y="0"/>
                    <a:pt x="11356725" y="10951"/>
                    <a:pt x="11303192" y="32575"/>
                  </a:cubicBezTo>
                  <a:cubicBezTo>
                    <a:pt x="11247717" y="54976"/>
                    <a:pt x="11198052" y="87865"/>
                    <a:pt x="11155580" y="130318"/>
                  </a:cubicBezTo>
                  <a:lnTo>
                    <a:pt x="10975043" y="310857"/>
                  </a:lnTo>
                  <a:lnTo>
                    <a:pt x="0" y="310857"/>
                  </a:lnTo>
                  <a:lnTo>
                    <a:pt x="0" y="696631"/>
                  </a:lnTo>
                  <a:lnTo>
                    <a:pt x="12249832" y="696631"/>
                  </a:lnTo>
                  <a:lnTo>
                    <a:pt x="12249832" y="310857"/>
                  </a:lnTo>
                  <a:lnTo>
                    <a:pt x="11896877" y="310857"/>
                  </a:lnTo>
                  <a:cubicBezTo>
                    <a:pt x="11875494" y="242989"/>
                    <a:pt x="11837721" y="180706"/>
                    <a:pt x="11787334" y="130318"/>
                  </a:cubicBezTo>
                  <a:cubicBezTo>
                    <a:pt x="11744881" y="87847"/>
                    <a:pt x="11695215" y="54976"/>
                    <a:pt x="11639740" y="32575"/>
                  </a:cubicBezTo>
                  <a:cubicBezTo>
                    <a:pt x="11586208" y="10951"/>
                    <a:pt x="11529587" y="0"/>
                    <a:pt x="11471466" y="0"/>
                  </a:cubicBezTo>
                  <a:lnTo>
                    <a:pt x="11471466" y="0"/>
                  </a:lnTo>
                  <a:close/>
                </a:path>
              </a:pathLst>
            </a:custGeom>
            <a:solidFill>
              <a:srgbClr val="1097D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068" name="Forme libre : forme 2067">
            <a:extLst>
              <a:ext uri="{FF2B5EF4-FFF2-40B4-BE49-F238E27FC236}">
                <a16:creationId xmlns:a16="http://schemas.microsoft.com/office/drawing/2014/main" id="{CA721E39-226E-2BA4-D718-9F182A4CB3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0488" y="6500817"/>
            <a:ext cx="12249832" cy="410601"/>
          </a:xfrm>
          <a:custGeom>
            <a:avLst/>
            <a:gdLst>
              <a:gd name="connsiteX0" fmla="*/ 0 w 12228856"/>
              <a:gd name="connsiteY0" fmla="*/ 0 h 364797"/>
              <a:gd name="connsiteX1" fmla="*/ 12228856 w 12228856"/>
              <a:gd name="connsiteY1" fmla="*/ 0 h 364797"/>
              <a:gd name="connsiteX2" fmla="*/ 12228856 w 12228856"/>
              <a:gd name="connsiteY2" fmla="*/ 364797 h 364797"/>
              <a:gd name="connsiteX3" fmla="*/ 0 w 12228856"/>
              <a:gd name="connsiteY3" fmla="*/ 364797 h 364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8856" h="364797">
                <a:moveTo>
                  <a:pt x="0" y="0"/>
                </a:moveTo>
                <a:lnTo>
                  <a:pt x="12228856" y="0"/>
                </a:lnTo>
                <a:lnTo>
                  <a:pt x="12228856" y="364797"/>
                </a:lnTo>
                <a:lnTo>
                  <a:pt x="0" y="364797"/>
                </a:lnTo>
                <a:close/>
              </a:path>
            </a:pathLst>
          </a:custGeom>
          <a:solidFill>
            <a:srgbClr val="1C2242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69" name="Forme libre : forme 2068">
            <a:extLst>
              <a:ext uri="{FF2B5EF4-FFF2-40B4-BE49-F238E27FC236}">
                <a16:creationId xmlns:a16="http://schemas.microsoft.com/office/drawing/2014/main" id="{DFA2F322-FD8D-3A13-2643-91E3C3D1BB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614595" y="6189960"/>
            <a:ext cx="1292548" cy="675654"/>
          </a:xfrm>
          <a:custGeom>
            <a:avLst/>
            <a:gdLst>
              <a:gd name="connsiteX0" fmla="*/ 1292549 w 1292548"/>
              <a:gd name="connsiteY0" fmla="*/ 435700 h 675654"/>
              <a:gd name="connsiteX1" fmla="*/ 1221129 w 1292548"/>
              <a:gd name="connsiteY1" fmla="*/ 675655 h 675654"/>
              <a:gd name="connsiteX2" fmla="*/ 0 w 1292548"/>
              <a:gd name="connsiteY2" fmla="*/ 675655 h 675654"/>
              <a:gd name="connsiteX3" fmla="*/ 364794 w 1292548"/>
              <a:gd name="connsiteY3" fmla="*/ 310857 h 675654"/>
              <a:gd name="connsiteX4" fmla="*/ 548403 w 1292548"/>
              <a:gd name="connsiteY4" fmla="*/ 127247 h 675654"/>
              <a:gd name="connsiteX5" fmla="*/ 1165321 w 1292548"/>
              <a:gd name="connsiteY5" fmla="*/ 127247 h 675654"/>
              <a:gd name="connsiteX6" fmla="*/ 1274513 w 1292548"/>
              <a:gd name="connsiteY6" fmla="*/ 310857 h 675654"/>
              <a:gd name="connsiteX7" fmla="*/ 1292549 w 1292548"/>
              <a:gd name="connsiteY7" fmla="*/ 435700 h 67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2548" h="675654">
                <a:moveTo>
                  <a:pt x="1292549" y="435700"/>
                </a:moveTo>
                <a:cubicBezTo>
                  <a:pt x="1292549" y="519477"/>
                  <a:pt x="1268742" y="603235"/>
                  <a:pt x="1221129" y="675655"/>
                </a:cubicBezTo>
                <a:lnTo>
                  <a:pt x="0" y="675655"/>
                </a:lnTo>
                <a:lnTo>
                  <a:pt x="364794" y="310857"/>
                </a:lnTo>
                <a:lnTo>
                  <a:pt x="548403" y="127247"/>
                </a:lnTo>
                <a:cubicBezTo>
                  <a:pt x="718064" y="-42416"/>
                  <a:pt x="995678" y="-42416"/>
                  <a:pt x="1165321" y="127247"/>
                </a:cubicBezTo>
                <a:cubicBezTo>
                  <a:pt x="1218206" y="180133"/>
                  <a:pt x="1254609" y="243525"/>
                  <a:pt x="1274513" y="310857"/>
                </a:cubicBezTo>
                <a:cubicBezTo>
                  <a:pt x="1286537" y="351497"/>
                  <a:pt x="1292549" y="393598"/>
                  <a:pt x="1292549" y="435700"/>
                </a:cubicBezTo>
                <a:close/>
              </a:path>
            </a:pathLst>
          </a:custGeom>
          <a:solidFill>
            <a:srgbClr val="FFFFFF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2070" name="Graphique 18">
            <a:extLst>
              <a:ext uri="{FF2B5EF4-FFF2-40B4-BE49-F238E27FC236}">
                <a16:creationId xmlns:a16="http://schemas.microsoft.com/office/drawing/2014/main" id="{5F4B5B6A-28EE-748B-598B-4991C605A09A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990635" y="6443235"/>
            <a:ext cx="854256" cy="332011"/>
            <a:chOff x="10990635" y="6498320"/>
            <a:chExt cx="854256" cy="332011"/>
          </a:xfrm>
        </p:grpSpPr>
        <p:sp>
          <p:nvSpPr>
            <p:cNvPr id="2071" name="Forme libre : forme 2070">
              <a:extLst>
                <a:ext uri="{FF2B5EF4-FFF2-40B4-BE49-F238E27FC236}">
                  <a16:creationId xmlns:a16="http://schemas.microsoft.com/office/drawing/2014/main" id="{F816A0D2-AA45-1C3C-70BE-E0668B41F98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618615" y="6498320"/>
              <a:ext cx="222287" cy="210968"/>
            </a:xfrm>
            <a:custGeom>
              <a:avLst/>
              <a:gdLst>
                <a:gd name="connsiteX0" fmla="*/ 32371 w 222287"/>
                <a:gd name="connsiteY0" fmla="*/ 105013 h 210968"/>
                <a:gd name="connsiteX1" fmla="*/ 56067 w 222287"/>
                <a:gd name="connsiteY1" fmla="*/ 160488 h 210968"/>
                <a:gd name="connsiteX2" fmla="*/ 110468 w 222287"/>
                <a:gd name="connsiteY2" fmla="*/ 182223 h 210968"/>
                <a:gd name="connsiteX3" fmla="*/ 166942 w 222287"/>
                <a:gd name="connsiteY3" fmla="*/ 160081 h 210968"/>
                <a:gd name="connsiteX4" fmla="*/ 189934 w 222287"/>
                <a:gd name="connsiteY4" fmla="*/ 105531 h 210968"/>
                <a:gd name="connsiteX5" fmla="*/ 167201 w 222287"/>
                <a:gd name="connsiteY5" fmla="*/ 50980 h 210968"/>
                <a:gd name="connsiteX6" fmla="*/ 111282 w 222287"/>
                <a:gd name="connsiteY6" fmla="*/ 28838 h 210968"/>
                <a:gd name="connsiteX7" fmla="*/ 55234 w 222287"/>
                <a:gd name="connsiteY7" fmla="*/ 50980 h 210968"/>
                <a:gd name="connsiteX8" fmla="*/ 32371 w 222287"/>
                <a:gd name="connsiteY8" fmla="*/ 105013 h 210968"/>
                <a:gd name="connsiteX9" fmla="*/ 0 w 222287"/>
                <a:gd name="connsiteY9" fmla="*/ 104624 h 210968"/>
                <a:gd name="connsiteX10" fmla="*/ 32908 w 222287"/>
                <a:gd name="connsiteY10" fmla="*/ 30836 h 210968"/>
                <a:gd name="connsiteX11" fmla="*/ 111689 w 222287"/>
                <a:gd name="connsiteY11" fmla="*/ 0 h 210968"/>
                <a:gd name="connsiteX12" fmla="*/ 189639 w 222287"/>
                <a:gd name="connsiteY12" fmla="*/ 31095 h 210968"/>
                <a:gd name="connsiteX13" fmla="*/ 222287 w 222287"/>
                <a:gd name="connsiteY13" fmla="*/ 105808 h 210968"/>
                <a:gd name="connsiteX14" fmla="*/ 189509 w 222287"/>
                <a:gd name="connsiteY14" fmla="*/ 180262 h 210968"/>
                <a:gd name="connsiteX15" fmla="*/ 110043 w 222287"/>
                <a:gd name="connsiteY15" fmla="*/ 210969 h 210968"/>
                <a:gd name="connsiteX16" fmla="*/ 36089 w 222287"/>
                <a:gd name="connsiteY16" fmla="*/ 183684 h 210968"/>
                <a:gd name="connsiteX17" fmla="*/ 0 w 222287"/>
                <a:gd name="connsiteY17" fmla="*/ 104624 h 21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2287" h="210968">
                  <a:moveTo>
                    <a:pt x="32371" y="105013"/>
                  </a:moveTo>
                  <a:cubicBezTo>
                    <a:pt x="32371" y="127506"/>
                    <a:pt x="40270" y="145985"/>
                    <a:pt x="56067" y="160488"/>
                  </a:cubicBezTo>
                  <a:cubicBezTo>
                    <a:pt x="71771" y="174990"/>
                    <a:pt x="89899" y="182223"/>
                    <a:pt x="110468" y="182223"/>
                  </a:cubicBezTo>
                  <a:cubicBezTo>
                    <a:pt x="132776" y="182223"/>
                    <a:pt x="151607" y="174842"/>
                    <a:pt x="166942" y="160081"/>
                  </a:cubicBezTo>
                  <a:cubicBezTo>
                    <a:pt x="182277" y="145153"/>
                    <a:pt x="189934" y="126951"/>
                    <a:pt x="189934" y="105531"/>
                  </a:cubicBezTo>
                  <a:cubicBezTo>
                    <a:pt x="189934" y="84110"/>
                    <a:pt x="182351" y="65649"/>
                    <a:pt x="167201" y="50980"/>
                  </a:cubicBezTo>
                  <a:cubicBezTo>
                    <a:pt x="152144" y="36219"/>
                    <a:pt x="133498" y="28838"/>
                    <a:pt x="111282" y="28838"/>
                  </a:cubicBezTo>
                  <a:cubicBezTo>
                    <a:pt x="89066" y="28838"/>
                    <a:pt x="70477" y="36219"/>
                    <a:pt x="55234" y="50980"/>
                  </a:cubicBezTo>
                  <a:cubicBezTo>
                    <a:pt x="39992" y="65557"/>
                    <a:pt x="32371" y="83574"/>
                    <a:pt x="32371" y="105013"/>
                  </a:cubicBezTo>
                  <a:moveTo>
                    <a:pt x="0" y="104624"/>
                  </a:moveTo>
                  <a:cubicBezTo>
                    <a:pt x="0" y="75989"/>
                    <a:pt x="10969" y="51387"/>
                    <a:pt x="32908" y="30836"/>
                  </a:cubicBezTo>
                  <a:cubicBezTo>
                    <a:pt x="54753" y="10285"/>
                    <a:pt x="81020" y="0"/>
                    <a:pt x="111689" y="0"/>
                  </a:cubicBezTo>
                  <a:cubicBezTo>
                    <a:pt x="142359" y="0"/>
                    <a:pt x="167978" y="10359"/>
                    <a:pt x="189639" y="31095"/>
                  </a:cubicBezTo>
                  <a:cubicBezTo>
                    <a:pt x="211392" y="51831"/>
                    <a:pt x="222287" y="76729"/>
                    <a:pt x="222287" y="105808"/>
                  </a:cubicBezTo>
                  <a:cubicBezTo>
                    <a:pt x="222287" y="134887"/>
                    <a:pt x="211355" y="159877"/>
                    <a:pt x="189509" y="180262"/>
                  </a:cubicBezTo>
                  <a:cubicBezTo>
                    <a:pt x="167553" y="200739"/>
                    <a:pt x="141082" y="210969"/>
                    <a:pt x="110043" y="210969"/>
                  </a:cubicBezTo>
                  <a:cubicBezTo>
                    <a:pt x="82592" y="210969"/>
                    <a:pt x="57935" y="201868"/>
                    <a:pt x="36089" y="183684"/>
                  </a:cubicBezTo>
                  <a:cubicBezTo>
                    <a:pt x="12042" y="163559"/>
                    <a:pt x="0" y="137217"/>
                    <a:pt x="0" y="104624"/>
                  </a:cubicBezTo>
                </a:path>
              </a:pathLst>
            </a:custGeom>
            <a:solidFill>
              <a:srgbClr val="0075BC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72" name="Forme libre : forme 2071">
              <a:extLst>
                <a:ext uri="{FF2B5EF4-FFF2-40B4-BE49-F238E27FC236}">
                  <a16:creationId xmlns:a16="http://schemas.microsoft.com/office/drawing/2014/main" id="{CA9E4E06-3C71-63A0-4A60-BF81621217C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990635" y="6538904"/>
              <a:ext cx="206712" cy="216240"/>
            </a:xfrm>
            <a:custGeom>
              <a:avLst/>
              <a:gdLst>
                <a:gd name="connsiteX0" fmla="*/ 136218 w 206712"/>
                <a:gd name="connsiteY0" fmla="*/ 137957 h 216240"/>
                <a:gd name="connsiteX1" fmla="*/ 104679 w 206712"/>
                <a:gd name="connsiteY1" fmla="*/ 68775 h 216240"/>
                <a:gd name="connsiteX2" fmla="*/ 71624 w 206712"/>
                <a:gd name="connsiteY2" fmla="*/ 137957 h 216240"/>
                <a:gd name="connsiteX3" fmla="*/ 136218 w 206712"/>
                <a:gd name="connsiteY3" fmla="*/ 137957 h 216240"/>
                <a:gd name="connsiteX4" fmla="*/ 149314 w 206712"/>
                <a:gd name="connsiteY4" fmla="*/ 166833 h 216240"/>
                <a:gd name="connsiteX5" fmla="*/ 58268 w 206712"/>
                <a:gd name="connsiteY5" fmla="*/ 166833 h 216240"/>
                <a:gd name="connsiteX6" fmla="*/ 34572 w 206712"/>
                <a:gd name="connsiteY6" fmla="*/ 216241 h 216240"/>
                <a:gd name="connsiteX7" fmla="*/ 0 w 206712"/>
                <a:gd name="connsiteY7" fmla="*/ 216241 h 216240"/>
                <a:gd name="connsiteX8" fmla="*/ 105216 w 206712"/>
                <a:gd name="connsiteY8" fmla="*/ 0 h 216240"/>
                <a:gd name="connsiteX9" fmla="*/ 206712 w 206712"/>
                <a:gd name="connsiteY9" fmla="*/ 216241 h 216240"/>
                <a:gd name="connsiteX10" fmla="*/ 171586 w 206712"/>
                <a:gd name="connsiteY10" fmla="*/ 216241 h 216240"/>
                <a:gd name="connsiteX11" fmla="*/ 149277 w 206712"/>
                <a:gd name="connsiteY11" fmla="*/ 166833 h 21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712" h="216240">
                  <a:moveTo>
                    <a:pt x="136218" y="137957"/>
                  </a:moveTo>
                  <a:lnTo>
                    <a:pt x="104679" y="68775"/>
                  </a:lnTo>
                  <a:lnTo>
                    <a:pt x="71624" y="137957"/>
                  </a:lnTo>
                  <a:lnTo>
                    <a:pt x="136218" y="137957"/>
                  </a:lnTo>
                  <a:close/>
                  <a:moveTo>
                    <a:pt x="149314" y="166833"/>
                  </a:moveTo>
                  <a:lnTo>
                    <a:pt x="58268" y="166833"/>
                  </a:lnTo>
                  <a:lnTo>
                    <a:pt x="34572" y="216241"/>
                  </a:lnTo>
                  <a:lnTo>
                    <a:pt x="0" y="216241"/>
                  </a:lnTo>
                  <a:lnTo>
                    <a:pt x="105216" y="0"/>
                  </a:lnTo>
                  <a:lnTo>
                    <a:pt x="206712" y="216241"/>
                  </a:lnTo>
                  <a:lnTo>
                    <a:pt x="171586" y="216241"/>
                  </a:lnTo>
                  <a:lnTo>
                    <a:pt x="149277" y="166833"/>
                  </a:lnTo>
                  <a:close/>
                </a:path>
              </a:pathLst>
            </a:custGeom>
            <a:solidFill>
              <a:srgbClr val="0098DA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73" name="Forme libre : forme 2072">
              <a:extLst>
                <a:ext uri="{FF2B5EF4-FFF2-40B4-BE49-F238E27FC236}">
                  <a16:creationId xmlns:a16="http://schemas.microsoft.com/office/drawing/2014/main" id="{31018D2F-40E0-B71F-3B1F-077E0C9978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12609" y="6502260"/>
              <a:ext cx="129743" cy="203458"/>
            </a:xfrm>
            <a:custGeom>
              <a:avLst/>
              <a:gdLst>
                <a:gd name="connsiteX0" fmla="*/ 80984 w 129743"/>
                <a:gd name="connsiteY0" fmla="*/ 28857 h 203458"/>
                <a:gd name="connsiteX1" fmla="*/ 80984 w 129743"/>
                <a:gd name="connsiteY1" fmla="*/ 203458 h 203458"/>
                <a:gd name="connsiteX2" fmla="*/ 48890 w 129743"/>
                <a:gd name="connsiteY2" fmla="*/ 203458 h 203458"/>
                <a:gd name="connsiteX3" fmla="*/ 48890 w 129743"/>
                <a:gd name="connsiteY3" fmla="*/ 28857 h 203458"/>
                <a:gd name="connsiteX4" fmla="*/ 0 w 129743"/>
                <a:gd name="connsiteY4" fmla="*/ 28857 h 203458"/>
                <a:gd name="connsiteX5" fmla="*/ 0 w 129743"/>
                <a:gd name="connsiteY5" fmla="*/ 0 h 203458"/>
                <a:gd name="connsiteX6" fmla="*/ 129743 w 129743"/>
                <a:gd name="connsiteY6" fmla="*/ 0 h 203458"/>
                <a:gd name="connsiteX7" fmla="*/ 129743 w 129743"/>
                <a:gd name="connsiteY7" fmla="*/ 28857 h 203458"/>
                <a:gd name="connsiteX8" fmla="*/ 80984 w 129743"/>
                <a:gd name="connsiteY8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743" h="203458">
                  <a:moveTo>
                    <a:pt x="80984" y="28857"/>
                  </a:moveTo>
                  <a:lnTo>
                    <a:pt x="80984" y="203458"/>
                  </a:lnTo>
                  <a:lnTo>
                    <a:pt x="48890" y="203458"/>
                  </a:lnTo>
                  <a:lnTo>
                    <a:pt x="48890" y="28857"/>
                  </a:lnTo>
                  <a:lnTo>
                    <a:pt x="0" y="28857"/>
                  </a:lnTo>
                  <a:lnTo>
                    <a:pt x="0" y="0"/>
                  </a:lnTo>
                  <a:lnTo>
                    <a:pt x="129743" y="0"/>
                  </a:lnTo>
                  <a:lnTo>
                    <a:pt x="129743" y="28857"/>
                  </a:lnTo>
                  <a:lnTo>
                    <a:pt x="80984" y="28857"/>
                  </a:lnTo>
                  <a:close/>
                </a:path>
              </a:pathLst>
            </a:custGeom>
            <a:solidFill>
              <a:srgbClr val="007FA1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74" name="Forme libre : forme 2073">
              <a:extLst>
                <a:ext uri="{FF2B5EF4-FFF2-40B4-BE49-F238E27FC236}">
                  <a16:creationId xmlns:a16="http://schemas.microsoft.com/office/drawing/2014/main" id="{04454BFD-AD63-A1C2-6B52-BC83403F095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22297" y="6559733"/>
              <a:ext cx="119273" cy="203458"/>
            </a:xfrm>
            <a:custGeom>
              <a:avLst/>
              <a:gdLst>
                <a:gd name="connsiteX0" fmla="*/ 32094 w 119273"/>
                <a:gd name="connsiteY0" fmla="*/ 92360 h 203458"/>
                <a:gd name="connsiteX1" fmla="*/ 44080 w 119273"/>
                <a:gd name="connsiteY1" fmla="*/ 92360 h 203458"/>
                <a:gd name="connsiteX2" fmla="*/ 88290 w 119273"/>
                <a:gd name="connsiteY2" fmla="*/ 59804 h 203458"/>
                <a:gd name="connsiteX3" fmla="*/ 42712 w 119273"/>
                <a:gd name="connsiteY3" fmla="*/ 28302 h 203458"/>
                <a:gd name="connsiteX4" fmla="*/ 32113 w 119273"/>
                <a:gd name="connsiteY4" fmla="*/ 28302 h 203458"/>
                <a:gd name="connsiteX5" fmla="*/ 32113 w 119273"/>
                <a:gd name="connsiteY5" fmla="*/ 92342 h 203458"/>
                <a:gd name="connsiteX6" fmla="*/ 32094 w 119273"/>
                <a:gd name="connsiteY6" fmla="*/ 120828 h 203458"/>
                <a:gd name="connsiteX7" fmla="*/ 32094 w 119273"/>
                <a:gd name="connsiteY7" fmla="*/ 203458 h 203458"/>
                <a:gd name="connsiteX8" fmla="*/ 0 w 119273"/>
                <a:gd name="connsiteY8" fmla="*/ 203458 h 203458"/>
                <a:gd name="connsiteX9" fmla="*/ 0 w 119273"/>
                <a:gd name="connsiteY9" fmla="*/ 0 h 203458"/>
                <a:gd name="connsiteX10" fmla="*/ 36367 w 119273"/>
                <a:gd name="connsiteY10" fmla="*/ 0 h 203458"/>
                <a:gd name="connsiteX11" fmla="*/ 76711 w 119273"/>
                <a:gd name="connsiteY11" fmla="*/ 3570 h 203458"/>
                <a:gd name="connsiteX12" fmla="*/ 100961 w 119273"/>
                <a:gd name="connsiteY12" fmla="*/ 17018 h 203458"/>
                <a:gd name="connsiteX13" fmla="*/ 119273 w 119273"/>
                <a:gd name="connsiteY13" fmla="*/ 60248 h 203458"/>
                <a:gd name="connsiteX14" fmla="*/ 99722 w 119273"/>
                <a:gd name="connsiteY14" fmla="*/ 104513 h 203458"/>
                <a:gd name="connsiteX15" fmla="*/ 46966 w 119273"/>
                <a:gd name="connsiteY15" fmla="*/ 120847 h 203458"/>
                <a:gd name="connsiteX16" fmla="*/ 32094 w 119273"/>
                <a:gd name="connsiteY16" fmla="*/ 12084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273" h="203458">
                  <a:moveTo>
                    <a:pt x="32094" y="92360"/>
                  </a:moveTo>
                  <a:lnTo>
                    <a:pt x="44080" y="92360"/>
                  </a:lnTo>
                  <a:cubicBezTo>
                    <a:pt x="73547" y="92360"/>
                    <a:pt x="88290" y="81520"/>
                    <a:pt x="88290" y="59804"/>
                  </a:cubicBezTo>
                  <a:cubicBezTo>
                    <a:pt x="88290" y="38087"/>
                    <a:pt x="73085" y="28302"/>
                    <a:pt x="42712" y="28302"/>
                  </a:cubicBezTo>
                  <a:lnTo>
                    <a:pt x="32113" y="28302"/>
                  </a:lnTo>
                  <a:lnTo>
                    <a:pt x="32113" y="92342"/>
                  </a:lnTo>
                  <a:close/>
                  <a:moveTo>
                    <a:pt x="32094" y="120828"/>
                  </a:moveTo>
                  <a:lnTo>
                    <a:pt x="32094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36367" y="0"/>
                  </a:lnTo>
                  <a:cubicBezTo>
                    <a:pt x="54180" y="0"/>
                    <a:pt x="67628" y="1184"/>
                    <a:pt x="76711" y="3570"/>
                  </a:cubicBezTo>
                  <a:cubicBezTo>
                    <a:pt x="85885" y="5938"/>
                    <a:pt x="93969" y="10414"/>
                    <a:pt x="100961" y="17018"/>
                  </a:cubicBezTo>
                  <a:cubicBezTo>
                    <a:pt x="113170" y="28431"/>
                    <a:pt x="119273" y="42841"/>
                    <a:pt x="119273" y="60248"/>
                  </a:cubicBezTo>
                  <a:cubicBezTo>
                    <a:pt x="119273" y="78875"/>
                    <a:pt x="112763" y="93636"/>
                    <a:pt x="99722" y="104513"/>
                  </a:cubicBezTo>
                  <a:cubicBezTo>
                    <a:pt x="86681" y="115408"/>
                    <a:pt x="69089" y="120847"/>
                    <a:pt x="46966" y="120847"/>
                  </a:cubicBezTo>
                  <a:lnTo>
                    <a:pt x="32094" y="120847"/>
                  </a:lnTo>
                  <a:close/>
                </a:path>
              </a:pathLst>
            </a:custGeom>
            <a:solidFill>
              <a:srgbClr val="005A9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75" name="Forme libre : forme 2074">
              <a:extLst>
                <a:ext uri="{FF2B5EF4-FFF2-40B4-BE49-F238E27FC236}">
                  <a16:creationId xmlns:a16="http://schemas.microsoft.com/office/drawing/2014/main" id="{E92CAD6D-6C43-F426-3D3F-2C4DFE1CA87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00177" y="6513710"/>
              <a:ext cx="233589" cy="228097"/>
            </a:xfrm>
            <a:custGeom>
              <a:avLst/>
              <a:gdLst>
                <a:gd name="connsiteX0" fmla="*/ 0 w 233589"/>
                <a:gd name="connsiteY0" fmla="*/ 218756 h 228097"/>
                <a:gd name="connsiteX1" fmla="*/ 44764 w 233589"/>
                <a:gd name="connsiteY1" fmla="*/ 0 h 228097"/>
                <a:gd name="connsiteX2" fmla="*/ 117756 w 233589"/>
                <a:gd name="connsiteY2" fmla="*/ 158139 h 228097"/>
                <a:gd name="connsiteX3" fmla="*/ 193356 w 233589"/>
                <a:gd name="connsiteY3" fmla="*/ 0 h 228097"/>
                <a:gd name="connsiteX4" fmla="*/ 233589 w 233589"/>
                <a:gd name="connsiteY4" fmla="*/ 218756 h 228097"/>
                <a:gd name="connsiteX5" fmla="*/ 200663 w 233589"/>
                <a:gd name="connsiteY5" fmla="*/ 218756 h 228097"/>
                <a:gd name="connsiteX6" fmla="*/ 180149 w 233589"/>
                <a:gd name="connsiteY6" fmla="*/ 95930 h 228097"/>
                <a:gd name="connsiteX7" fmla="*/ 117201 w 233589"/>
                <a:gd name="connsiteY7" fmla="*/ 228098 h 228097"/>
                <a:gd name="connsiteX8" fmla="*/ 56048 w 233589"/>
                <a:gd name="connsiteY8" fmla="*/ 95801 h 228097"/>
                <a:gd name="connsiteX9" fmla="*/ 33185 w 233589"/>
                <a:gd name="connsiteY9" fmla="*/ 218756 h 228097"/>
                <a:gd name="connsiteX10" fmla="*/ 0 w 233589"/>
                <a:gd name="connsiteY10" fmla="*/ 218756 h 22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589" h="228097">
                  <a:moveTo>
                    <a:pt x="0" y="218756"/>
                  </a:moveTo>
                  <a:lnTo>
                    <a:pt x="44764" y="0"/>
                  </a:lnTo>
                  <a:lnTo>
                    <a:pt x="117756" y="158139"/>
                  </a:lnTo>
                  <a:lnTo>
                    <a:pt x="193356" y="0"/>
                  </a:lnTo>
                  <a:lnTo>
                    <a:pt x="233589" y="218756"/>
                  </a:lnTo>
                  <a:lnTo>
                    <a:pt x="200663" y="218756"/>
                  </a:lnTo>
                  <a:lnTo>
                    <a:pt x="180149" y="95930"/>
                  </a:lnTo>
                  <a:lnTo>
                    <a:pt x="117201" y="228098"/>
                  </a:lnTo>
                  <a:lnTo>
                    <a:pt x="56048" y="95801"/>
                  </a:lnTo>
                  <a:lnTo>
                    <a:pt x="33185" y="218756"/>
                  </a:lnTo>
                  <a:lnTo>
                    <a:pt x="0" y="218756"/>
                  </a:lnTo>
                  <a:close/>
                </a:path>
              </a:pathLst>
            </a:custGeom>
            <a:solidFill>
              <a:srgbClr val="59A13E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76" name="Forme libre : forme 2075">
              <a:extLst>
                <a:ext uri="{FF2B5EF4-FFF2-40B4-BE49-F238E27FC236}">
                  <a16:creationId xmlns:a16="http://schemas.microsoft.com/office/drawing/2014/main" id="{33D95DAA-6E64-04B9-0795-86D6236253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212257" y="6591179"/>
              <a:ext cx="117349" cy="203458"/>
            </a:xfrm>
            <a:custGeom>
              <a:avLst/>
              <a:gdLst>
                <a:gd name="connsiteX0" fmla="*/ 117350 w 117349"/>
                <a:gd name="connsiteY0" fmla="*/ 28857 h 203458"/>
                <a:gd name="connsiteX1" fmla="*/ 32094 w 117349"/>
                <a:gd name="connsiteY1" fmla="*/ 28857 h 203458"/>
                <a:gd name="connsiteX2" fmla="*/ 32094 w 117349"/>
                <a:gd name="connsiteY2" fmla="*/ 77747 h 203458"/>
                <a:gd name="connsiteX3" fmla="*/ 114852 w 117349"/>
                <a:gd name="connsiteY3" fmla="*/ 77747 h 203458"/>
                <a:gd name="connsiteX4" fmla="*/ 114852 w 117349"/>
                <a:gd name="connsiteY4" fmla="*/ 106603 h 203458"/>
                <a:gd name="connsiteX5" fmla="*/ 32094 w 117349"/>
                <a:gd name="connsiteY5" fmla="*/ 106603 h 203458"/>
                <a:gd name="connsiteX6" fmla="*/ 32094 w 117349"/>
                <a:gd name="connsiteY6" fmla="*/ 174602 h 203458"/>
                <a:gd name="connsiteX7" fmla="*/ 117350 w 117349"/>
                <a:gd name="connsiteY7" fmla="*/ 174602 h 203458"/>
                <a:gd name="connsiteX8" fmla="*/ 117350 w 117349"/>
                <a:gd name="connsiteY8" fmla="*/ 203458 h 203458"/>
                <a:gd name="connsiteX9" fmla="*/ 0 w 117349"/>
                <a:gd name="connsiteY9" fmla="*/ 203458 h 203458"/>
                <a:gd name="connsiteX10" fmla="*/ 0 w 117349"/>
                <a:gd name="connsiteY10" fmla="*/ 0 h 203458"/>
                <a:gd name="connsiteX11" fmla="*/ 117350 w 117349"/>
                <a:gd name="connsiteY11" fmla="*/ 0 h 203458"/>
                <a:gd name="connsiteX12" fmla="*/ 117350 w 117349"/>
                <a:gd name="connsiteY12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349" h="203458">
                  <a:moveTo>
                    <a:pt x="117350" y="28857"/>
                  </a:moveTo>
                  <a:lnTo>
                    <a:pt x="32094" y="28857"/>
                  </a:lnTo>
                  <a:lnTo>
                    <a:pt x="32094" y="77747"/>
                  </a:lnTo>
                  <a:lnTo>
                    <a:pt x="114852" y="77747"/>
                  </a:lnTo>
                  <a:lnTo>
                    <a:pt x="114852" y="106603"/>
                  </a:lnTo>
                  <a:lnTo>
                    <a:pt x="32094" y="106603"/>
                  </a:lnTo>
                  <a:lnTo>
                    <a:pt x="32094" y="174602"/>
                  </a:lnTo>
                  <a:lnTo>
                    <a:pt x="117350" y="174602"/>
                  </a:lnTo>
                  <a:lnTo>
                    <a:pt x="117350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117350" y="0"/>
                  </a:lnTo>
                  <a:lnTo>
                    <a:pt x="117350" y="28857"/>
                  </a:lnTo>
                  <a:close/>
                </a:path>
              </a:pathLst>
            </a:custGeom>
            <a:solidFill>
              <a:srgbClr val="007A6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077" name="ZoneTexte 2076">
            <a:extLst>
              <a:ext uri="{FF2B5EF4-FFF2-40B4-BE49-F238E27FC236}">
                <a16:creationId xmlns:a16="http://schemas.microsoft.com/office/drawing/2014/main" id="{7CEFB700-5EB1-BA6E-0303-DFD6A3093E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38141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>
              <a:solidFill>
                <a:schemeClr val="bg1"/>
              </a:solidFill>
            </a:endParaRPr>
          </a:p>
        </p:txBody>
      </p:sp>
      <p:sp>
        <p:nvSpPr>
          <p:cNvPr id="2078" name="Espace réservé du pied de page 2">
            <a:extLst>
              <a:ext uri="{FF2B5EF4-FFF2-40B4-BE49-F238E27FC236}">
                <a16:creationId xmlns:a16="http://schemas.microsoft.com/office/drawing/2014/main" id="{48D42D19-241D-3B26-3ABF-CCA94415F82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  <p:sp>
        <p:nvSpPr>
          <p:cNvPr id="2081" name="Rectangle : coins arrondis 2080">
            <a:extLst>
              <a:ext uri="{FF2B5EF4-FFF2-40B4-BE49-F238E27FC236}">
                <a16:creationId xmlns:a16="http://schemas.microsoft.com/office/drawing/2014/main" id="{6C175A63-1976-4AA1-CD56-3E504B552C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104547" y="4612635"/>
            <a:ext cx="3382330" cy="561975"/>
          </a:xfrm>
          <a:prstGeom prst="roundRect">
            <a:avLst>
              <a:gd name="adj" fmla="val 50000"/>
            </a:avLst>
          </a:prstGeom>
          <a:solidFill>
            <a:srgbClr val="EB7D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/>
              <a:t>Prenez rendez-vous</a:t>
            </a:r>
          </a:p>
        </p:txBody>
      </p:sp>
      <p:pic>
        <p:nvPicPr>
          <p:cNvPr id="2086" name="Graphique 2085">
            <a:extLst>
              <a:ext uri="{FF2B5EF4-FFF2-40B4-BE49-F238E27FC236}">
                <a16:creationId xmlns:a16="http://schemas.microsoft.com/office/drawing/2014/main" id="{D6C5227D-CD67-A3FB-84F8-E97F206ADC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4165" y="5861848"/>
            <a:ext cx="1443670" cy="441936"/>
          </a:xfrm>
          <a:prstGeom prst="rect">
            <a:avLst/>
          </a:prstGeom>
        </p:spPr>
      </p:pic>
      <p:sp>
        <p:nvSpPr>
          <p:cNvPr id="2087" name="Rectangle : coins arrondis 2086">
            <a:extLst>
              <a:ext uri="{FF2B5EF4-FFF2-40B4-BE49-F238E27FC236}">
                <a16:creationId xmlns:a16="http://schemas.microsoft.com/office/drawing/2014/main" id="{B03F181F-F5E6-0FA8-60C0-359C3ED71F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404585" y="1600303"/>
            <a:ext cx="2789715" cy="2789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88" name="Graphique 2087">
            <a:extLst>
              <a:ext uri="{FF2B5EF4-FFF2-40B4-BE49-F238E27FC236}">
                <a16:creationId xmlns:a16="http://schemas.microsoft.com/office/drawing/2014/main" id="{E13F9909-2C33-7C56-1BE6-1F859C06A5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75817" y="1871535"/>
            <a:ext cx="2247250" cy="2247250"/>
          </a:xfrm>
          <a:prstGeom prst="rect">
            <a:avLst/>
          </a:prstGeom>
        </p:spPr>
      </p:pic>
      <p:sp>
        <p:nvSpPr>
          <p:cNvPr id="2089" name="Espace réservé du pied de page 2">
            <a:extLst>
              <a:ext uri="{FF2B5EF4-FFF2-40B4-BE49-F238E27FC236}">
                <a16:creationId xmlns:a16="http://schemas.microsoft.com/office/drawing/2014/main" id="{70130809-69D3-6619-0D11-AA668F3002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819275" y="5464873"/>
            <a:ext cx="4114800" cy="230832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/>
              <a:t>info@atempo.com</a:t>
            </a:r>
            <a:endParaRPr lang="fr-FR" sz="1500" b="1"/>
          </a:p>
        </p:txBody>
      </p:sp>
      <p:sp>
        <p:nvSpPr>
          <p:cNvPr id="2093" name="Rectangle : coins arrondis 2092">
            <a:extLst>
              <a:ext uri="{FF2B5EF4-FFF2-40B4-BE49-F238E27FC236}">
                <a16:creationId xmlns:a16="http://schemas.microsoft.com/office/drawing/2014/main" id="{67F66A54-6B84-4AC6-334F-2B11809DF2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742239" y="4612635"/>
            <a:ext cx="3382330" cy="561975"/>
          </a:xfrm>
          <a:prstGeom prst="roundRect">
            <a:avLst>
              <a:gd name="adj" fmla="val 50000"/>
            </a:avLst>
          </a:prstGeom>
          <a:solidFill>
            <a:srgbClr val="EB7D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/>
              <a:t>Restons connecté !</a:t>
            </a:r>
          </a:p>
        </p:txBody>
      </p:sp>
      <p:sp>
        <p:nvSpPr>
          <p:cNvPr id="2094" name="Espace réservé pour une image  11">
            <a:extLst>
              <a:ext uri="{FF2B5EF4-FFF2-40B4-BE49-F238E27FC236}">
                <a16:creationId xmlns:a16="http://schemas.microsoft.com/office/drawing/2014/main" id="{9F70022A-30DD-0397-47A4-7EA8B0775158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7180795" y="1750498"/>
            <a:ext cx="2505218" cy="2505218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 w="152400" cmpd="sng">
            <a:solidFill>
              <a:srgbClr val="EB7D43"/>
            </a:solidFill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095" name="Espace réservé du texte 56">
            <a:extLst>
              <a:ext uri="{FF2B5EF4-FFF2-40B4-BE49-F238E27FC236}">
                <a16:creationId xmlns:a16="http://schemas.microsoft.com/office/drawing/2014/main" id="{5F19F809-E955-1694-D47A-3E8128571B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>
          <a:xfrm>
            <a:off x="6390618" y="5460843"/>
            <a:ext cx="4114800" cy="211320"/>
          </a:xfrm>
        </p:spPr>
        <p:txBody>
          <a:bodyPr/>
          <a:lstStyle>
            <a:lvl3pPr marL="0" indent="0">
              <a:buNone/>
              <a:defRPr/>
            </a:lvl3pPr>
            <a:lvl4pPr algn="ctr">
              <a:defRPr sz="1500" b="1">
                <a:solidFill>
                  <a:schemeClr val="bg1"/>
                </a:solidFill>
              </a:defRPr>
            </a:lvl4pPr>
          </a:lstStyle>
          <a:p>
            <a:pPr lvl="3"/>
            <a:r>
              <a:rPr lang="fr-FR"/>
              <a:t>votreadressemail@atempo.com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59BA26E-F101-0797-EE28-6E44BA3D4FE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14389"/>
          <a:stretch/>
        </p:blipFill>
        <p:spPr>
          <a:xfrm>
            <a:off x="5328663" y="258618"/>
            <a:ext cx="1534674" cy="776829"/>
          </a:xfrm>
          <a:prstGeom prst="rect">
            <a:avLst/>
          </a:prstGeom>
        </p:spPr>
      </p:pic>
      <p:pic>
        <p:nvPicPr>
          <p:cNvPr id="3" name="Image 2" descr="Une image contenant capture d’écran, Police, Graphique, Bleu électrique&#10;&#10;Description générée automatiquement">
            <a:extLst>
              <a:ext uri="{FF2B5EF4-FFF2-40B4-BE49-F238E27FC236}">
                <a16:creationId xmlns:a16="http://schemas.microsoft.com/office/drawing/2014/main" id="{F1352ECB-830F-3215-CCC6-41DC9DF25F4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922" y="490950"/>
            <a:ext cx="1510934" cy="243699"/>
          </a:xfrm>
          <a:prstGeom prst="rect">
            <a:avLst/>
          </a:prstGeom>
        </p:spPr>
      </p:pic>
      <p:pic>
        <p:nvPicPr>
          <p:cNvPr id="4" name="Image 3" descr="Une image contenant Police, texte, Graphique, vert&#10;&#10;Description générée automatiquement">
            <a:extLst>
              <a:ext uri="{FF2B5EF4-FFF2-40B4-BE49-F238E27FC236}">
                <a16:creationId xmlns:a16="http://schemas.microsoft.com/office/drawing/2014/main" id="{D5695C22-EC97-5DB0-2F6E-E0194D3E093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756" y="505687"/>
            <a:ext cx="1293478" cy="23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85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82892E91-D219-402E-ACD6-E4401EAB681A}"/>
              </a:ext>
            </a:extLst>
          </p:cNvPr>
          <p:cNvGrpSpPr/>
          <p:nvPr/>
        </p:nvGrpSpPr>
        <p:grpSpPr>
          <a:xfrm>
            <a:off x="0" y="6255876"/>
            <a:ext cx="12191998" cy="602124"/>
            <a:chOff x="0" y="6255876"/>
            <a:chExt cx="12191998" cy="60212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32C05D-ED50-4F25-894C-27F34170AEDE}"/>
                </a:ext>
              </a:extLst>
            </p:cNvPr>
            <p:cNvSpPr/>
            <p:nvPr userDrawn="1"/>
          </p:nvSpPr>
          <p:spPr>
            <a:xfrm>
              <a:off x="0" y="6498000"/>
              <a:ext cx="12191998" cy="360000"/>
            </a:xfrm>
            <a:prstGeom prst="rect">
              <a:avLst/>
            </a:prstGeom>
            <a:solidFill>
              <a:srgbClr val="0052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">
              <a:extLst>
                <a:ext uri="{FF2B5EF4-FFF2-40B4-BE49-F238E27FC236}">
                  <a16:creationId xmlns:a16="http://schemas.microsoft.com/office/drawing/2014/main" id="{299BB972-DCCF-4E6A-AB3D-1286743194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C37DE9B4-C5B7-41EE-A5D5-680E9F5FC9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F2F78F4F-1F05-4580-9951-75742FC3B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1" y="2202878"/>
            <a:ext cx="5436000" cy="378850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72064" y="2240868"/>
            <a:ext cx="4680149" cy="1046440"/>
          </a:xfrm>
        </p:spPr>
        <p:txBody>
          <a:bodyPr anchor="t"/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Espace réservé pour une image  11">
            <a:extLst>
              <a:ext uri="{FF2B5EF4-FFF2-40B4-BE49-F238E27FC236}">
                <a16:creationId xmlns:a16="http://schemas.microsoft.com/office/drawing/2014/main" id="{2BAFE109-AE3E-44FF-99E7-56D134085F0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474962" y="1628800"/>
            <a:ext cx="4140000" cy="4140000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2" name="Croix 11">
            <a:extLst>
              <a:ext uri="{FF2B5EF4-FFF2-40B4-BE49-F238E27FC236}">
                <a16:creationId xmlns:a16="http://schemas.microsoft.com/office/drawing/2014/main" id="{2975F4C2-DFBC-4746-B9DB-4EBE5A958A0A}"/>
              </a:ext>
            </a:extLst>
          </p:cNvPr>
          <p:cNvSpPr>
            <a:spLocks noChangeAspect="1"/>
          </p:cNvSpPr>
          <p:nvPr/>
        </p:nvSpPr>
        <p:spPr>
          <a:xfrm>
            <a:off x="5988048" y="2246890"/>
            <a:ext cx="540000" cy="540000"/>
          </a:xfrm>
          <a:prstGeom prst="plus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5AA7F9F-A2A5-452E-BBCD-8759BFA687F5}"/>
              </a:ext>
            </a:extLst>
          </p:cNvPr>
          <p:cNvSpPr txBox="1"/>
          <p:nvPr/>
        </p:nvSpPr>
        <p:spPr>
          <a:xfrm>
            <a:off x="11894073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 err="1">
              <a:solidFill>
                <a:schemeClr val="bg1"/>
              </a:solidFill>
            </a:endParaRPr>
          </a:p>
        </p:txBody>
      </p:sp>
      <p:sp>
        <p:nvSpPr>
          <p:cNvPr id="17" name="Espace réservé du pied de page 2">
            <a:extLst>
              <a:ext uri="{FF2B5EF4-FFF2-40B4-BE49-F238E27FC236}">
                <a16:creationId xmlns:a16="http://schemas.microsoft.com/office/drawing/2014/main" id="{78FE7D1F-38B7-AA23-3809-92474784DA2D}"/>
              </a:ext>
            </a:extLst>
          </p:cNvPr>
          <p:cNvSpPr txBox="1">
            <a:spLocks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67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82892E91-D219-402E-ACD6-E4401EAB681A}"/>
              </a:ext>
            </a:extLst>
          </p:cNvPr>
          <p:cNvGrpSpPr/>
          <p:nvPr/>
        </p:nvGrpSpPr>
        <p:grpSpPr>
          <a:xfrm>
            <a:off x="0" y="6255876"/>
            <a:ext cx="12191998" cy="602124"/>
            <a:chOff x="0" y="6255876"/>
            <a:chExt cx="12191998" cy="60212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32C05D-ED50-4F25-894C-27F34170AEDE}"/>
                </a:ext>
              </a:extLst>
            </p:cNvPr>
            <p:cNvSpPr/>
            <p:nvPr userDrawn="1"/>
          </p:nvSpPr>
          <p:spPr>
            <a:xfrm>
              <a:off x="0" y="6498000"/>
              <a:ext cx="12191998" cy="360000"/>
            </a:xfrm>
            <a:prstGeom prst="rect">
              <a:avLst/>
            </a:prstGeom>
            <a:solidFill>
              <a:srgbClr val="0052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">
              <a:extLst>
                <a:ext uri="{FF2B5EF4-FFF2-40B4-BE49-F238E27FC236}">
                  <a16:creationId xmlns:a16="http://schemas.microsoft.com/office/drawing/2014/main" id="{299BB972-DCCF-4E6A-AB3D-1286743194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C37DE9B4-C5B7-41EE-A5D5-680E9F5FC9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0AF81FDE-839D-4AC4-832E-AD614C0ED0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5" t="22361" r="44094" b="22361"/>
          <a:stretch/>
        </p:blipFill>
        <p:spPr>
          <a:xfrm>
            <a:off x="5435896" y="704636"/>
            <a:ext cx="4968000" cy="3559164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44CCD1B5-4E44-43E9-B8C8-E823C48BD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9" y="3320988"/>
            <a:ext cx="4680149" cy="1046440"/>
          </a:xfrm>
        </p:spPr>
        <p:txBody>
          <a:bodyPr anchor="b"/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0" name="Croix 19">
            <a:extLst>
              <a:ext uri="{FF2B5EF4-FFF2-40B4-BE49-F238E27FC236}">
                <a16:creationId xmlns:a16="http://schemas.microsoft.com/office/drawing/2014/main" id="{07CA0F60-E27C-425D-9507-3A6DBD75C905}"/>
              </a:ext>
            </a:extLst>
          </p:cNvPr>
          <p:cNvSpPr>
            <a:spLocks noChangeAspect="1"/>
          </p:cNvSpPr>
          <p:nvPr/>
        </p:nvSpPr>
        <p:spPr>
          <a:xfrm>
            <a:off x="647633" y="3831445"/>
            <a:ext cx="540000" cy="540000"/>
          </a:xfrm>
          <a:prstGeom prst="plus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pour une image  17">
            <a:extLst>
              <a:ext uri="{FF2B5EF4-FFF2-40B4-BE49-F238E27FC236}">
                <a16:creationId xmlns:a16="http://schemas.microsoft.com/office/drawing/2014/main" id="{815B1E52-461A-4127-B558-8D23407F7DE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92516" y="-12033"/>
            <a:ext cx="5914349" cy="4160612"/>
          </a:xfrm>
          <a:custGeom>
            <a:avLst/>
            <a:gdLst>
              <a:gd name="connsiteX0" fmla="*/ 3217324 w 4940300"/>
              <a:gd name="connsiteY0" fmla="*/ 0 h 6484937"/>
              <a:gd name="connsiteX1" fmla="*/ 4940300 w 4940300"/>
              <a:gd name="connsiteY1" fmla="*/ 0 h 6484937"/>
              <a:gd name="connsiteX2" fmla="*/ 4940300 w 4940300"/>
              <a:gd name="connsiteY2" fmla="*/ 4820358 h 6484937"/>
              <a:gd name="connsiteX3" fmla="*/ 3954018 w 4940300"/>
              <a:gd name="connsiteY3" fmla="*/ 5806658 h 6484937"/>
              <a:gd name="connsiteX4" fmla="*/ 3814300 w 4940300"/>
              <a:gd name="connsiteY4" fmla="*/ 5935582 h 6484937"/>
              <a:gd name="connsiteX5" fmla="*/ 3666961 w 4940300"/>
              <a:gd name="connsiteY5" fmla="*/ 6050533 h 6484937"/>
              <a:gd name="connsiteX6" fmla="*/ 3512637 w 4940300"/>
              <a:gd name="connsiteY6" fmla="*/ 6152148 h 6484937"/>
              <a:gd name="connsiteX7" fmla="*/ 3353231 w 4940300"/>
              <a:gd name="connsiteY7" fmla="*/ 6240426 h 6484937"/>
              <a:gd name="connsiteX8" fmla="*/ 3188110 w 4940300"/>
              <a:gd name="connsiteY8" fmla="*/ 6315367 h 6484937"/>
              <a:gd name="connsiteX9" fmla="*/ 3018543 w 4940300"/>
              <a:gd name="connsiteY9" fmla="*/ 6376336 h 6484937"/>
              <a:gd name="connsiteX10" fmla="*/ 2845801 w 4940300"/>
              <a:gd name="connsiteY10" fmla="*/ 6423968 h 6484937"/>
              <a:gd name="connsiteX11" fmla="*/ 2670518 w 4940300"/>
              <a:gd name="connsiteY11" fmla="*/ 6457628 h 6484937"/>
              <a:gd name="connsiteX12" fmla="*/ 2493966 w 4940300"/>
              <a:gd name="connsiteY12" fmla="*/ 6477951 h 6484937"/>
              <a:gd name="connsiteX13" fmla="*/ 2316143 w 4940300"/>
              <a:gd name="connsiteY13" fmla="*/ 6484937 h 6484937"/>
              <a:gd name="connsiteX14" fmla="*/ 2138320 w 4940300"/>
              <a:gd name="connsiteY14" fmla="*/ 6477951 h 6484937"/>
              <a:gd name="connsiteX15" fmla="*/ 1961767 w 4940300"/>
              <a:gd name="connsiteY15" fmla="*/ 6457628 h 6484937"/>
              <a:gd name="connsiteX16" fmla="*/ 1786485 w 4940300"/>
              <a:gd name="connsiteY16" fmla="*/ 6423968 h 6484937"/>
              <a:gd name="connsiteX17" fmla="*/ 1613743 w 4940300"/>
              <a:gd name="connsiteY17" fmla="*/ 6376336 h 6484937"/>
              <a:gd name="connsiteX18" fmla="*/ 1444811 w 4940300"/>
              <a:gd name="connsiteY18" fmla="*/ 6315367 h 6484937"/>
              <a:gd name="connsiteX19" fmla="*/ 1279690 w 4940300"/>
              <a:gd name="connsiteY19" fmla="*/ 6240426 h 6484937"/>
              <a:gd name="connsiteX20" fmla="*/ 1119649 w 4940300"/>
              <a:gd name="connsiteY20" fmla="*/ 6152148 h 6484937"/>
              <a:gd name="connsiteX21" fmla="*/ 965324 w 4940300"/>
              <a:gd name="connsiteY21" fmla="*/ 6050533 h 6484937"/>
              <a:gd name="connsiteX22" fmla="*/ 817985 w 4940300"/>
              <a:gd name="connsiteY22" fmla="*/ 5935582 h 6484937"/>
              <a:gd name="connsiteX23" fmla="*/ 678267 w 4940300"/>
              <a:gd name="connsiteY23" fmla="*/ 5806658 h 6484937"/>
              <a:gd name="connsiteX24" fmla="*/ 549346 w 4940300"/>
              <a:gd name="connsiteY24" fmla="*/ 5666937 h 6484937"/>
              <a:gd name="connsiteX25" fmla="*/ 434396 w 4940300"/>
              <a:gd name="connsiteY25" fmla="*/ 5519596 h 6484937"/>
              <a:gd name="connsiteX26" fmla="*/ 332148 w 4940300"/>
              <a:gd name="connsiteY26" fmla="*/ 5365268 h 6484937"/>
              <a:gd name="connsiteX27" fmla="*/ 244507 w 4940300"/>
              <a:gd name="connsiteY27" fmla="*/ 5205224 h 6484937"/>
              <a:gd name="connsiteX28" fmla="*/ 169567 w 4940300"/>
              <a:gd name="connsiteY28" fmla="*/ 5040100 h 6484937"/>
              <a:gd name="connsiteX29" fmla="*/ 108599 w 4940300"/>
              <a:gd name="connsiteY29" fmla="*/ 4871165 h 6484937"/>
              <a:gd name="connsiteX30" fmla="*/ 60968 w 4940300"/>
              <a:gd name="connsiteY30" fmla="*/ 4698420 h 6484937"/>
              <a:gd name="connsiteX31" fmla="*/ 27309 w 4940300"/>
              <a:gd name="connsiteY31" fmla="*/ 4523134 h 6484937"/>
              <a:gd name="connsiteX32" fmla="*/ 6986 w 4940300"/>
              <a:gd name="connsiteY32" fmla="*/ 4346578 h 6484937"/>
              <a:gd name="connsiteX33" fmla="*/ 0 w 4940300"/>
              <a:gd name="connsiteY33" fmla="*/ 4168752 h 6484937"/>
              <a:gd name="connsiteX34" fmla="*/ 6986 w 4940300"/>
              <a:gd name="connsiteY34" fmla="*/ 3990926 h 6484937"/>
              <a:gd name="connsiteX35" fmla="*/ 27309 w 4940300"/>
              <a:gd name="connsiteY35" fmla="*/ 3813735 h 6484937"/>
              <a:gd name="connsiteX36" fmla="*/ 60968 w 4940300"/>
              <a:gd name="connsiteY36" fmla="*/ 3639084 h 6484937"/>
              <a:gd name="connsiteX37" fmla="*/ 108599 w 4940300"/>
              <a:gd name="connsiteY37" fmla="*/ 3466339 h 6484937"/>
              <a:gd name="connsiteX38" fmla="*/ 169567 w 4940300"/>
              <a:gd name="connsiteY38" fmla="*/ 3296769 h 6484937"/>
              <a:gd name="connsiteX39" fmla="*/ 244507 w 4940300"/>
              <a:gd name="connsiteY39" fmla="*/ 3131645 h 6484937"/>
              <a:gd name="connsiteX40" fmla="*/ 332148 w 4940300"/>
              <a:gd name="connsiteY40" fmla="*/ 2972236 h 6484937"/>
              <a:gd name="connsiteX41" fmla="*/ 434396 w 4940300"/>
              <a:gd name="connsiteY41" fmla="*/ 2817909 h 6484937"/>
              <a:gd name="connsiteX42" fmla="*/ 549346 w 4940300"/>
              <a:gd name="connsiteY42" fmla="*/ 2670567 h 6484937"/>
              <a:gd name="connsiteX43" fmla="*/ 678267 w 4940300"/>
              <a:gd name="connsiteY43" fmla="*/ 2530847 h 6484937"/>
              <a:gd name="connsiteX44" fmla="*/ 3108725 w 4940300"/>
              <a:gd name="connsiteY44" fmla="*/ 100345 h 6484937"/>
              <a:gd name="connsiteX0" fmla="*/ 3217324 w 4940300"/>
              <a:gd name="connsiteY0" fmla="*/ 0 h 6484937"/>
              <a:gd name="connsiteX1" fmla="*/ 4940300 w 4940300"/>
              <a:gd name="connsiteY1" fmla="*/ 0 h 6484937"/>
              <a:gd name="connsiteX2" fmla="*/ 4940300 w 4940300"/>
              <a:gd name="connsiteY2" fmla="*/ 4820358 h 6484937"/>
              <a:gd name="connsiteX3" fmla="*/ 3954018 w 4940300"/>
              <a:gd name="connsiteY3" fmla="*/ 5806658 h 6484937"/>
              <a:gd name="connsiteX4" fmla="*/ 3814300 w 4940300"/>
              <a:gd name="connsiteY4" fmla="*/ 5935582 h 6484937"/>
              <a:gd name="connsiteX5" fmla="*/ 3666961 w 4940300"/>
              <a:gd name="connsiteY5" fmla="*/ 6050533 h 6484937"/>
              <a:gd name="connsiteX6" fmla="*/ 3512637 w 4940300"/>
              <a:gd name="connsiteY6" fmla="*/ 6152148 h 6484937"/>
              <a:gd name="connsiteX7" fmla="*/ 3353231 w 4940300"/>
              <a:gd name="connsiteY7" fmla="*/ 6240426 h 6484937"/>
              <a:gd name="connsiteX8" fmla="*/ 3188110 w 4940300"/>
              <a:gd name="connsiteY8" fmla="*/ 6315367 h 6484937"/>
              <a:gd name="connsiteX9" fmla="*/ 3018543 w 4940300"/>
              <a:gd name="connsiteY9" fmla="*/ 6376336 h 6484937"/>
              <a:gd name="connsiteX10" fmla="*/ 2845801 w 4940300"/>
              <a:gd name="connsiteY10" fmla="*/ 6423968 h 6484937"/>
              <a:gd name="connsiteX11" fmla="*/ 2670518 w 4940300"/>
              <a:gd name="connsiteY11" fmla="*/ 6457628 h 6484937"/>
              <a:gd name="connsiteX12" fmla="*/ 2493966 w 4940300"/>
              <a:gd name="connsiteY12" fmla="*/ 6477951 h 6484937"/>
              <a:gd name="connsiteX13" fmla="*/ 2316143 w 4940300"/>
              <a:gd name="connsiteY13" fmla="*/ 6484937 h 6484937"/>
              <a:gd name="connsiteX14" fmla="*/ 2138320 w 4940300"/>
              <a:gd name="connsiteY14" fmla="*/ 6477951 h 6484937"/>
              <a:gd name="connsiteX15" fmla="*/ 1961767 w 4940300"/>
              <a:gd name="connsiteY15" fmla="*/ 6457628 h 6484937"/>
              <a:gd name="connsiteX16" fmla="*/ 1786485 w 4940300"/>
              <a:gd name="connsiteY16" fmla="*/ 6423968 h 6484937"/>
              <a:gd name="connsiteX17" fmla="*/ 1613743 w 4940300"/>
              <a:gd name="connsiteY17" fmla="*/ 6376336 h 6484937"/>
              <a:gd name="connsiteX18" fmla="*/ 1444811 w 4940300"/>
              <a:gd name="connsiteY18" fmla="*/ 6315367 h 6484937"/>
              <a:gd name="connsiteX19" fmla="*/ 1279690 w 4940300"/>
              <a:gd name="connsiteY19" fmla="*/ 6240426 h 6484937"/>
              <a:gd name="connsiteX20" fmla="*/ 1119649 w 4940300"/>
              <a:gd name="connsiteY20" fmla="*/ 6152148 h 6484937"/>
              <a:gd name="connsiteX21" fmla="*/ 965324 w 4940300"/>
              <a:gd name="connsiteY21" fmla="*/ 6050533 h 6484937"/>
              <a:gd name="connsiteX22" fmla="*/ 817985 w 4940300"/>
              <a:gd name="connsiteY22" fmla="*/ 5935582 h 6484937"/>
              <a:gd name="connsiteX23" fmla="*/ 678267 w 4940300"/>
              <a:gd name="connsiteY23" fmla="*/ 5806658 h 6484937"/>
              <a:gd name="connsiteX24" fmla="*/ 549346 w 4940300"/>
              <a:gd name="connsiteY24" fmla="*/ 5666937 h 6484937"/>
              <a:gd name="connsiteX25" fmla="*/ 434396 w 4940300"/>
              <a:gd name="connsiteY25" fmla="*/ 5519596 h 6484937"/>
              <a:gd name="connsiteX26" fmla="*/ 332148 w 4940300"/>
              <a:gd name="connsiteY26" fmla="*/ 5365268 h 6484937"/>
              <a:gd name="connsiteX27" fmla="*/ 244507 w 4940300"/>
              <a:gd name="connsiteY27" fmla="*/ 5205224 h 6484937"/>
              <a:gd name="connsiteX28" fmla="*/ 169567 w 4940300"/>
              <a:gd name="connsiteY28" fmla="*/ 5040100 h 6484937"/>
              <a:gd name="connsiteX29" fmla="*/ 108599 w 4940300"/>
              <a:gd name="connsiteY29" fmla="*/ 4871165 h 6484937"/>
              <a:gd name="connsiteX30" fmla="*/ 60968 w 4940300"/>
              <a:gd name="connsiteY30" fmla="*/ 4698420 h 6484937"/>
              <a:gd name="connsiteX31" fmla="*/ 27309 w 4940300"/>
              <a:gd name="connsiteY31" fmla="*/ 4523134 h 6484937"/>
              <a:gd name="connsiteX32" fmla="*/ 6986 w 4940300"/>
              <a:gd name="connsiteY32" fmla="*/ 4346578 h 6484937"/>
              <a:gd name="connsiteX33" fmla="*/ 0 w 4940300"/>
              <a:gd name="connsiteY33" fmla="*/ 4168752 h 6484937"/>
              <a:gd name="connsiteX34" fmla="*/ 6986 w 4940300"/>
              <a:gd name="connsiteY34" fmla="*/ 3990926 h 6484937"/>
              <a:gd name="connsiteX35" fmla="*/ 27309 w 4940300"/>
              <a:gd name="connsiteY35" fmla="*/ 3813735 h 6484937"/>
              <a:gd name="connsiteX36" fmla="*/ 60968 w 4940300"/>
              <a:gd name="connsiteY36" fmla="*/ 3639084 h 6484937"/>
              <a:gd name="connsiteX37" fmla="*/ 108599 w 4940300"/>
              <a:gd name="connsiteY37" fmla="*/ 3466339 h 6484937"/>
              <a:gd name="connsiteX38" fmla="*/ 169567 w 4940300"/>
              <a:gd name="connsiteY38" fmla="*/ 3296769 h 6484937"/>
              <a:gd name="connsiteX39" fmla="*/ 244507 w 4940300"/>
              <a:gd name="connsiteY39" fmla="*/ 3131645 h 6484937"/>
              <a:gd name="connsiteX40" fmla="*/ 332148 w 4940300"/>
              <a:gd name="connsiteY40" fmla="*/ 2972236 h 6484937"/>
              <a:gd name="connsiteX41" fmla="*/ 434396 w 4940300"/>
              <a:gd name="connsiteY41" fmla="*/ 2817909 h 6484937"/>
              <a:gd name="connsiteX42" fmla="*/ 549346 w 4940300"/>
              <a:gd name="connsiteY42" fmla="*/ 2670567 h 6484937"/>
              <a:gd name="connsiteX43" fmla="*/ 678267 w 4940300"/>
              <a:gd name="connsiteY43" fmla="*/ 2530847 h 6484937"/>
              <a:gd name="connsiteX44" fmla="*/ 1994378 w 4940300"/>
              <a:gd name="connsiteY44" fmla="*/ 1239867 h 6484937"/>
              <a:gd name="connsiteX45" fmla="*/ 3108725 w 4940300"/>
              <a:gd name="connsiteY45" fmla="*/ 100345 h 6484937"/>
              <a:gd name="connsiteX46" fmla="*/ 3217324 w 4940300"/>
              <a:gd name="connsiteY46" fmla="*/ 0 h 6484937"/>
              <a:gd name="connsiteX0" fmla="*/ 3217324 w 4970608"/>
              <a:gd name="connsiteY0" fmla="*/ 0 h 6484937"/>
              <a:gd name="connsiteX1" fmla="*/ 4940300 w 4970608"/>
              <a:gd name="connsiteY1" fmla="*/ 0 h 6484937"/>
              <a:gd name="connsiteX2" fmla="*/ 4970608 w 4970608"/>
              <a:gd name="connsiteY2" fmla="*/ 1239867 h 6484937"/>
              <a:gd name="connsiteX3" fmla="*/ 4940300 w 4970608"/>
              <a:gd name="connsiteY3" fmla="*/ 4820358 h 6484937"/>
              <a:gd name="connsiteX4" fmla="*/ 3954018 w 4970608"/>
              <a:gd name="connsiteY4" fmla="*/ 5806658 h 6484937"/>
              <a:gd name="connsiteX5" fmla="*/ 3814300 w 4970608"/>
              <a:gd name="connsiteY5" fmla="*/ 5935582 h 6484937"/>
              <a:gd name="connsiteX6" fmla="*/ 3666961 w 4970608"/>
              <a:gd name="connsiteY6" fmla="*/ 6050533 h 6484937"/>
              <a:gd name="connsiteX7" fmla="*/ 3512637 w 4970608"/>
              <a:gd name="connsiteY7" fmla="*/ 6152148 h 6484937"/>
              <a:gd name="connsiteX8" fmla="*/ 3353231 w 4970608"/>
              <a:gd name="connsiteY8" fmla="*/ 6240426 h 6484937"/>
              <a:gd name="connsiteX9" fmla="*/ 3188110 w 4970608"/>
              <a:gd name="connsiteY9" fmla="*/ 6315367 h 6484937"/>
              <a:gd name="connsiteX10" fmla="*/ 3018543 w 4970608"/>
              <a:gd name="connsiteY10" fmla="*/ 6376336 h 6484937"/>
              <a:gd name="connsiteX11" fmla="*/ 2845801 w 4970608"/>
              <a:gd name="connsiteY11" fmla="*/ 6423968 h 6484937"/>
              <a:gd name="connsiteX12" fmla="*/ 2670518 w 4970608"/>
              <a:gd name="connsiteY12" fmla="*/ 6457628 h 6484937"/>
              <a:gd name="connsiteX13" fmla="*/ 2493966 w 4970608"/>
              <a:gd name="connsiteY13" fmla="*/ 6477951 h 6484937"/>
              <a:gd name="connsiteX14" fmla="*/ 2316143 w 4970608"/>
              <a:gd name="connsiteY14" fmla="*/ 6484937 h 6484937"/>
              <a:gd name="connsiteX15" fmla="*/ 2138320 w 4970608"/>
              <a:gd name="connsiteY15" fmla="*/ 6477951 h 6484937"/>
              <a:gd name="connsiteX16" fmla="*/ 1961767 w 4970608"/>
              <a:gd name="connsiteY16" fmla="*/ 6457628 h 6484937"/>
              <a:gd name="connsiteX17" fmla="*/ 1786485 w 4970608"/>
              <a:gd name="connsiteY17" fmla="*/ 6423968 h 6484937"/>
              <a:gd name="connsiteX18" fmla="*/ 1613743 w 4970608"/>
              <a:gd name="connsiteY18" fmla="*/ 6376336 h 6484937"/>
              <a:gd name="connsiteX19" fmla="*/ 1444811 w 4970608"/>
              <a:gd name="connsiteY19" fmla="*/ 6315367 h 6484937"/>
              <a:gd name="connsiteX20" fmla="*/ 1279690 w 4970608"/>
              <a:gd name="connsiteY20" fmla="*/ 6240426 h 6484937"/>
              <a:gd name="connsiteX21" fmla="*/ 1119649 w 4970608"/>
              <a:gd name="connsiteY21" fmla="*/ 6152148 h 6484937"/>
              <a:gd name="connsiteX22" fmla="*/ 965324 w 4970608"/>
              <a:gd name="connsiteY22" fmla="*/ 6050533 h 6484937"/>
              <a:gd name="connsiteX23" fmla="*/ 817985 w 4970608"/>
              <a:gd name="connsiteY23" fmla="*/ 5935582 h 6484937"/>
              <a:gd name="connsiteX24" fmla="*/ 678267 w 4970608"/>
              <a:gd name="connsiteY24" fmla="*/ 5806658 h 6484937"/>
              <a:gd name="connsiteX25" fmla="*/ 549346 w 4970608"/>
              <a:gd name="connsiteY25" fmla="*/ 5666937 h 6484937"/>
              <a:gd name="connsiteX26" fmla="*/ 434396 w 4970608"/>
              <a:gd name="connsiteY26" fmla="*/ 5519596 h 6484937"/>
              <a:gd name="connsiteX27" fmla="*/ 332148 w 4970608"/>
              <a:gd name="connsiteY27" fmla="*/ 5365268 h 6484937"/>
              <a:gd name="connsiteX28" fmla="*/ 244507 w 4970608"/>
              <a:gd name="connsiteY28" fmla="*/ 5205224 h 6484937"/>
              <a:gd name="connsiteX29" fmla="*/ 169567 w 4970608"/>
              <a:gd name="connsiteY29" fmla="*/ 5040100 h 6484937"/>
              <a:gd name="connsiteX30" fmla="*/ 108599 w 4970608"/>
              <a:gd name="connsiteY30" fmla="*/ 4871165 h 6484937"/>
              <a:gd name="connsiteX31" fmla="*/ 60968 w 4970608"/>
              <a:gd name="connsiteY31" fmla="*/ 4698420 h 6484937"/>
              <a:gd name="connsiteX32" fmla="*/ 27309 w 4970608"/>
              <a:gd name="connsiteY32" fmla="*/ 4523134 h 6484937"/>
              <a:gd name="connsiteX33" fmla="*/ 6986 w 4970608"/>
              <a:gd name="connsiteY33" fmla="*/ 4346578 h 6484937"/>
              <a:gd name="connsiteX34" fmla="*/ 0 w 4970608"/>
              <a:gd name="connsiteY34" fmla="*/ 4168752 h 6484937"/>
              <a:gd name="connsiteX35" fmla="*/ 6986 w 4970608"/>
              <a:gd name="connsiteY35" fmla="*/ 3990926 h 6484937"/>
              <a:gd name="connsiteX36" fmla="*/ 27309 w 4970608"/>
              <a:gd name="connsiteY36" fmla="*/ 3813735 h 6484937"/>
              <a:gd name="connsiteX37" fmla="*/ 60968 w 4970608"/>
              <a:gd name="connsiteY37" fmla="*/ 3639084 h 6484937"/>
              <a:gd name="connsiteX38" fmla="*/ 108599 w 4970608"/>
              <a:gd name="connsiteY38" fmla="*/ 3466339 h 6484937"/>
              <a:gd name="connsiteX39" fmla="*/ 169567 w 4970608"/>
              <a:gd name="connsiteY39" fmla="*/ 3296769 h 6484937"/>
              <a:gd name="connsiteX40" fmla="*/ 244507 w 4970608"/>
              <a:gd name="connsiteY40" fmla="*/ 3131645 h 6484937"/>
              <a:gd name="connsiteX41" fmla="*/ 332148 w 4970608"/>
              <a:gd name="connsiteY41" fmla="*/ 2972236 h 6484937"/>
              <a:gd name="connsiteX42" fmla="*/ 434396 w 4970608"/>
              <a:gd name="connsiteY42" fmla="*/ 2817909 h 6484937"/>
              <a:gd name="connsiteX43" fmla="*/ 549346 w 4970608"/>
              <a:gd name="connsiteY43" fmla="*/ 2670567 h 6484937"/>
              <a:gd name="connsiteX44" fmla="*/ 678267 w 4970608"/>
              <a:gd name="connsiteY44" fmla="*/ 2530847 h 6484937"/>
              <a:gd name="connsiteX45" fmla="*/ 1994378 w 4970608"/>
              <a:gd name="connsiteY45" fmla="*/ 1239867 h 6484937"/>
              <a:gd name="connsiteX46" fmla="*/ 3108725 w 4970608"/>
              <a:gd name="connsiteY46" fmla="*/ 100345 h 6484937"/>
              <a:gd name="connsiteX47" fmla="*/ 3217324 w 4970608"/>
              <a:gd name="connsiteY47" fmla="*/ 0 h 6484937"/>
              <a:gd name="connsiteX0" fmla="*/ 4940300 w 5056895"/>
              <a:gd name="connsiteY0" fmla="*/ 0 h 6484937"/>
              <a:gd name="connsiteX1" fmla="*/ 4970608 w 5056895"/>
              <a:gd name="connsiteY1" fmla="*/ 1239867 h 6484937"/>
              <a:gd name="connsiteX2" fmla="*/ 4940300 w 5056895"/>
              <a:gd name="connsiteY2" fmla="*/ 4820358 h 6484937"/>
              <a:gd name="connsiteX3" fmla="*/ 3954018 w 5056895"/>
              <a:gd name="connsiteY3" fmla="*/ 5806658 h 6484937"/>
              <a:gd name="connsiteX4" fmla="*/ 3814300 w 5056895"/>
              <a:gd name="connsiteY4" fmla="*/ 5935582 h 6484937"/>
              <a:gd name="connsiteX5" fmla="*/ 3666961 w 5056895"/>
              <a:gd name="connsiteY5" fmla="*/ 6050533 h 6484937"/>
              <a:gd name="connsiteX6" fmla="*/ 3512637 w 5056895"/>
              <a:gd name="connsiteY6" fmla="*/ 6152148 h 6484937"/>
              <a:gd name="connsiteX7" fmla="*/ 3353231 w 5056895"/>
              <a:gd name="connsiteY7" fmla="*/ 6240426 h 6484937"/>
              <a:gd name="connsiteX8" fmla="*/ 3188110 w 5056895"/>
              <a:gd name="connsiteY8" fmla="*/ 6315367 h 6484937"/>
              <a:gd name="connsiteX9" fmla="*/ 3018543 w 5056895"/>
              <a:gd name="connsiteY9" fmla="*/ 6376336 h 6484937"/>
              <a:gd name="connsiteX10" fmla="*/ 2845801 w 5056895"/>
              <a:gd name="connsiteY10" fmla="*/ 6423968 h 6484937"/>
              <a:gd name="connsiteX11" fmla="*/ 2670518 w 5056895"/>
              <a:gd name="connsiteY11" fmla="*/ 6457628 h 6484937"/>
              <a:gd name="connsiteX12" fmla="*/ 2493966 w 5056895"/>
              <a:gd name="connsiteY12" fmla="*/ 6477951 h 6484937"/>
              <a:gd name="connsiteX13" fmla="*/ 2316143 w 5056895"/>
              <a:gd name="connsiteY13" fmla="*/ 6484937 h 6484937"/>
              <a:gd name="connsiteX14" fmla="*/ 2138320 w 5056895"/>
              <a:gd name="connsiteY14" fmla="*/ 6477951 h 6484937"/>
              <a:gd name="connsiteX15" fmla="*/ 1961767 w 5056895"/>
              <a:gd name="connsiteY15" fmla="*/ 6457628 h 6484937"/>
              <a:gd name="connsiteX16" fmla="*/ 1786485 w 5056895"/>
              <a:gd name="connsiteY16" fmla="*/ 6423968 h 6484937"/>
              <a:gd name="connsiteX17" fmla="*/ 1613743 w 5056895"/>
              <a:gd name="connsiteY17" fmla="*/ 6376336 h 6484937"/>
              <a:gd name="connsiteX18" fmla="*/ 1444811 w 5056895"/>
              <a:gd name="connsiteY18" fmla="*/ 6315367 h 6484937"/>
              <a:gd name="connsiteX19" fmla="*/ 1279690 w 5056895"/>
              <a:gd name="connsiteY19" fmla="*/ 6240426 h 6484937"/>
              <a:gd name="connsiteX20" fmla="*/ 1119649 w 5056895"/>
              <a:gd name="connsiteY20" fmla="*/ 6152148 h 6484937"/>
              <a:gd name="connsiteX21" fmla="*/ 965324 w 5056895"/>
              <a:gd name="connsiteY21" fmla="*/ 6050533 h 6484937"/>
              <a:gd name="connsiteX22" fmla="*/ 817985 w 5056895"/>
              <a:gd name="connsiteY22" fmla="*/ 5935582 h 6484937"/>
              <a:gd name="connsiteX23" fmla="*/ 678267 w 5056895"/>
              <a:gd name="connsiteY23" fmla="*/ 5806658 h 6484937"/>
              <a:gd name="connsiteX24" fmla="*/ 549346 w 5056895"/>
              <a:gd name="connsiteY24" fmla="*/ 5666937 h 6484937"/>
              <a:gd name="connsiteX25" fmla="*/ 434396 w 5056895"/>
              <a:gd name="connsiteY25" fmla="*/ 5519596 h 6484937"/>
              <a:gd name="connsiteX26" fmla="*/ 332148 w 5056895"/>
              <a:gd name="connsiteY26" fmla="*/ 5365268 h 6484937"/>
              <a:gd name="connsiteX27" fmla="*/ 244507 w 5056895"/>
              <a:gd name="connsiteY27" fmla="*/ 5205224 h 6484937"/>
              <a:gd name="connsiteX28" fmla="*/ 169567 w 5056895"/>
              <a:gd name="connsiteY28" fmla="*/ 5040100 h 6484937"/>
              <a:gd name="connsiteX29" fmla="*/ 108599 w 5056895"/>
              <a:gd name="connsiteY29" fmla="*/ 4871165 h 6484937"/>
              <a:gd name="connsiteX30" fmla="*/ 60968 w 5056895"/>
              <a:gd name="connsiteY30" fmla="*/ 4698420 h 6484937"/>
              <a:gd name="connsiteX31" fmla="*/ 27309 w 5056895"/>
              <a:gd name="connsiteY31" fmla="*/ 4523134 h 6484937"/>
              <a:gd name="connsiteX32" fmla="*/ 6986 w 5056895"/>
              <a:gd name="connsiteY32" fmla="*/ 4346578 h 6484937"/>
              <a:gd name="connsiteX33" fmla="*/ 0 w 5056895"/>
              <a:gd name="connsiteY33" fmla="*/ 4168752 h 6484937"/>
              <a:gd name="connsiteX34" fmla="*/ 6986 w 5056895"/>
              <a:gd name="connsiteY34" fmla="*/ 3990926 h 6484937"/>
              <a:gd name="connsiteX35" fmla="*/ 27309 w 5056895"/>
              <a:gd name="connsiteY35" fmla="*/ 3813735 h 6484937"/>
              <a:gd name="connsiteX36" fmla="*/ 60968 w 5056895"/>
              <a:gd name="connsiteY36" fmla="*/ 3639084 h 6484937"/>
              <a:gd name="connsiteX37" fmla="*/ 108599 w 5056895"/>
              <a:gd name="connsiteY37" fmla="*/ 3466339 h 6484937"/>
              <a:gd name="connsiteX38" fmla="*/ 169567 w 5056895"/>
              <a:gd name="connsiteY38" fmla="*/ 3296769 h 6484937"/>
              <a:gd name="connsiteX39" fmla="*/ 244507 w 5056895"/>
              <a:gd name="connsiteY39" fmla="*/ 3131645 h 6484937"/>
              <a:gd name="connsiteX40" fmla="*/ 332148 w 5056895"/>
              <a:gd name="connsiteY40" fmla="*/ 2972236 h 6484937"/>
              <a:gd name="connsiteX41" fmla="*/ 434396 w 5056895"/>
              <a:gd name="connsiteY41" fmla="*/ 2817909 h 6484937"/>
              <a:gd name="connsiteX42" fmla="*/ 549346 w 5056895"/>
              <a:gd name="connsiteY42" fmla="*/ 2670567 h 6484937"/>
              <a:gd name="connsiteX43" fmla="*/ 678267 w 5056895"/>
              <a:gd name="connsiteY43" fmla="*/ 2530847 h 6484937"/>
              <a:gd name="connsiteX44" fmla="*/ 1994378 w 5056895"/>
              <a:gd name="connsiteY44" fmla="*/ 1239867 h 6484937"/>
              <a:gd name="connsiteX45" fmla="*/ 3108725 w 5056895"/>
              <a:gd name="connsiteY45" fmla="*/ 100345 h 6484937"/>
              <a:gd name="connsiteX46" fmla="*/ 3217324 w 5056895"/>
              <a:gd name="connsiteY46" fmla="*/ 0 h 6484937"/>
              <a:gd name="connsiteX47" fmla="*/ 5056895 w 5056895"/>
              <a:gd name="connsiteY47" fmla="*/ 116595 h 6484937"/>
              <a:gd name="connsiteX0" fmla="*/ 4940300 w 4970608"/>
              <a:gd name="connsiteY0" fmla="*/ 0 h 6484937"/>
              <a:gd name="connsiteX1" fmla="*/ 4970608 w 4970608"/>
              <a:gd name="connsiteY1" fmla="*/ 1239867 h 6484937"/>
              <a:gd name="connsiteX2" fmla="*/ 4940300 w 4970608"/>
              <a:gd name="connsiteY2" fmla="*/ 4820358 h 6484937"/>
              <a:gd name="connsiteX3" fmla="*/ 3954018 w 4970608"/>
              <a:gd name="connsiteY3" fmla="*/ 5806658 h 6484937"/>
              <a:gd name="connsiteX4" fmla="*/ 3814300 w 4970608"/>
              <a:gd name="connsiteY4" fmla="*/ 5935582 h 6484937"/>
              <a:gd name="connsiteX5" fmla="*/ 3666961 w 4970608"/>
              <a:gd name="connsiteY5" fmla="*/ 6050533 h 6484937"/>
              <a:gd name="connsiteX6" fmla="*/ 3512637 w 4970608"/>
              <a:gd name="connsiteY6" fmla="*/ 6152148 h 6484937"/>
              <a:gd name="connsiteX7" fmla="*/ 3353231 w 4970608"/>
              <a:gd name="connsiteY7" fmla="*/ 6240426 h 6484937"/>
              <a:gd name="connsiteX8" fmla="*/ 3188110 w 4970608"/>
              <a:gd name="connsiteY8" fmla="*/ 6315367 h 6484937"/>
              <a:gd name="connsiteX9" fmla="*/ 3018543 w 4970608"/>
              <a:gd name="connsiteY9" fmla="*/ 6376336 h 6484937"/>
              <a:gd name="connsiteX10" fmla="*/ 2845801 w 4970608"/>
              <a:gd name="connsiteY10" fmla="*/ 6423968 h 6484937"/>
              <a:gd name="connsiteX11" fmla="*/ 2670518 w 4970608"/>
              <a:gd name="connsiteY11" fmla="*/ 6457628 h 6484937"/>
              <a:gd name="connsiteX12" fmla="*/ 2493966 w 4970608"/>
              <a:gd name="connsiteY12" fmla="*/ 6477951 h 6484937"/>
              <a:gd name="connsiteX13" fmla="*/ 2316143 w 4970608"/>
              <a:gd name="connsiteY13" fmla="*/ 6484937 h 6484937"/>
              <a:gd name="connsiteX14" fmla="*/ 2138320 w 4970608"/>
              <a:gd name="connsiteY14" fmla="*/ 6477951 h 6484937"/>
              <a:gd name="connsiteX15" fmla="*/ 1961767 w 4970608"/>
              <a:gd name="connsiteY15" fmla="*/ 6457628 h 6484937"/>
              <a:gd name="connsiteX16" fmla="*/ 1786485 w 4970608"/>
              <a:gd name="connsiteY16" fmla="*/ 6423968 h 6484937"/>
              <a:gd name="connsiteX17" fmla="*/ 1613743 w 4970608"/>
              <a:gd name="connsiteY17" fmla="*/ 6376336 h 6484937"/>
              <a:gd name="connsiteX18" fmla="*/ 1444811 w 4970608"/>
              <a:gd name="connsiteY18" fmla="*/ 6315367 h 6484937"/>
              <a:gd name="connsiteX19" fmla="*/ 1279690 w 4970608"/>
              <a:gd name="connsiteY19" fmla="*/ 6240426 h 6484937"/>
              <a:gd name="connsiteX20" fmla="*/ 1119649 w 4970608"/>
              <a:gd name="connsiteY20" fmla="*/ 6152148 h 6484937"/>
              <a:gd name="connsiteX21" fmla="*/ 965324 w 4970608"/>
              <a:gd name="connsiteY21" fmla="*/ 6050533 h 6484937"/>
              <a:gd name="connsiteX22" fmla="*/ 817985 w 4970608"/>
              <a:gd name="connsiteY22" fmla="*/ 5935582 h 6484937"/>
              <a:gd name="connsiteX23" fmla="*/ 678267 w 4970608"/>
              <a:gd name="connsiteY23" fmla="*/ 5806658 h 6484937"/>
              <a:gd name="connsiteX24" fmla="*/ 549346 w 4970608"/>
              <a:gd name="connsiteY24" fmla="*/ 5666937 h 6484937"/>
              <a:gd name="connsiteX25" fmla="*/ 434396 w 4970608"/>
              <a:gd name="connsiteY25" fmla="*/ 5519596 h 6484937"/>
              <a:gd name="connsiteX26" fmla="*/ 332148 w 4970608"/>
              <a:gd name="connsiteY26" fmla="*/ 5365268 h 6484937"/>
              <a:gd name="connsiteX27" fmla="*/ 244507 w 4970608"/>
              <a:gd name="connsiteY27" fmla="*/ 5205224 h 6484937"/>
              <a:gd name="connsiteX28" fmla="*/ 169567 w 4970608"/>
              <a:gd name="connsiteY28" fmla="*/ 5040100 h 6484937"/>
              <a:gd name="connsiteX29" fmla="*/ 108599 w 4970608"/>
              <a:gd name="connsiteY29" fmla="*/ 4871165 h 6484937"/>
              <a:gd name="connsiteX30" fmla="*/ 60968 w 4970608"/>
              <a:gd name="connsiteY30" fmla="*/ 4698420 h 6484937"/>
              <a:gd name="connsiteX31" fmla="*/ 27309 w 4970608"/>
              <a:gd name="connsiteY31" fmla="*/ 4523134 h 6484937"/>
              <a:gd name="connsiteX32" fmla="*/ 6986 w 4970608"/>
              <a:gd name="connsiteY32" fmla="*/ 4346578 h 6484937"/>
              <a:gd name="connsiteX33" fmla="*/ 0 w 4970608"/>
              <a:gd name="connsiteY33" fmla="*/ 4168752 h 6484937"/>
              <a:gd name="connsiteX34" fmla="*/ 6986 w 4970608"/>
              <a:gd name="connsiteY34" fmla="*/ 3990926 h 6484937"/>
              <a:gd name="connsiteX35" fmla="*/ 27309 w 4970608"/>
              <a:gd name="connsiteY35" fmla="*/ 3813735 h 6484937"/>
              <a:gd name="connsiteX36" fmla="*/ 60968 w 4970608"/>
              <a:gd name="connsiteY36" fmla="*/ 3639084 h 6484937"/>
              <a:gd name="connsiteX37" fmla="*/ 108599 w 4970608"/>
              <a:gd name="connsiteY37" fmla="*/ 3466339 h 6484937"/>
              <a:gd name="connsiteX38" fmla="*/ 169567 w 4970608"/>
              <a:gd name="connsiteY38" fmla="*/ 3296769 h 6484937"/>
              <a:gd name="connsiteX39" fmla="*/ 244507 w 4970608"/>
              <a:gd name="connsiteY39" fmla="*/ 3131645 h 6484937"/>
              <a:gd name="connsiteX40" fmla="*/ 332148 w 4970608"/>
              <a:gd name="connsiteY40" fmla="*/ 2972236 h 6484937"/>
              <a:gd name="connsiteX41" fmla="*/ 434396 w 4970608"/>
              <a:gd name="connsiteY41" fmla="*/ 2817909 h 6484937"/>
              <a:gd name="connsiteX42" fmla="*/ 549346 w 4970608"/>
              <a:gd name="connsiteY42" fmla="*/ 2670567 h 6484937"/>
              <a:gd name="connsiteX43" fmla="*/ 678267 w 4970608"/>
              <a:gd name="connsiteY43" fmla="*/ 2530847 h 6484937"/>
              <a:gd name="connsiteX44" fmla="*/ 1994378 w 4970608"/>
              <a:gd name="connsiteY44" fmla="*/ 1239867 h 6484937"/>
              <a:gd name="connsiteX45" fmla="*/ 3108725 w 4970608"/>
              <a:gd name="connsiteY45" fmla="*/ 100345 h 6484937"/>
              <a:gd name="connsiteX46" fmla="*/ 3217324 w 4970608"/>
              <a:gd name="connsiteY46" fmla="*/ 0 h 6484937"/>
              <a:gd name="connsiteX0" fmla="*/ 4970608 w 4970608"/>
              <a:gd name="connsiteY0" fmla="*/ 1239867 h 6484937"/>
              <a:gd name="connsiteX1" fmla="*/ 4940300 w 4970608"/>
              <a:gd name="connsiteY1" fmla="*/ 4820358 h 6484937"/>
              <a:gd name="connsiteX2" fmla="*/ 3954018 w 4970608"/>
              <a:gd name="connsiteY2" fmla="*/ 5806658 h 6484937"/>
              <a:gd name="connsiteX3" fmla="*/ 3814300 w 4970608"/>
              <a:gd name="connsiteY3" fmla="*/ 5935582 h 6484937"/>
              <a:gd name="connsiteX4" fmla="*/ 3666961 w 4970608"/>
              <a:gd name="connsiteY4" fmla="*/ 6050533 h 6484937"/>
              <a:gd name="connsiteX5" fmla="*/ 3512637 w 4970608"/>
              <a:gd name="connsiteY5" fmla="*/ 6152148 h 6484937"/>
              <a:gd name="connsiteX6" fmla="*/ 3353231 w 4970608"/>
              <a:gd name="connsiteY6" fmla="*/ 6240426 h 6484937"/>
              <a:gd name="connsiteX7" fmla="*/ 3188110 w 4970608"/>
              <a:gd name="connsiteY7" fmla="*/ 6315367 h 6484937"/>
              <a:gd name="connsiteX8" fmla="*/ 3018543 w 4970608"/>
              <a:gd name="connsiteY8" fmla="*/ 6376336 h 6484937"/>
              <a:gd name="connsiteX9" fmla="*/ 2845801 w 4970608"/>
              <a:gd name="connsiteY9" fmla="*/ 6423968 h 6484937"/>
              <a:gd name="connsiteX10" fmla="*/ 2670518 w 4970608"/>
              <a:gd name="connsiteY10" fmla="*/ 6457628 h 6484937"/>
              <a:gd name="connsiteX11" fmla="*/ 2493966 w 4970608"/>
              <a:gd name="connsiteY11" fmla="*/ 6477951 h 6484937"/>
              <a:gd name="connsiteX12" fmla="*/ 2316143 w 4970608"/>
              <a:gd name="connsiteY12" fmla="*/ 6484937 h 6484937"/>
              <a:gd name="connsiteX13" fmla="*/ 2138320 w 4970608"/>
              <a:gd name="connsiteY13" fmla="*/ 6477951 h 6484937"/>
              <a:gd name="connsiteX14" fmla="*/ 1961767 w 4970608"/>
              <a:gd name="connsiteY14" fmla="*/ 6457628 h 6484937"/>
              <a:gd name="connsiteX15" fmla="*/ 1786485 w 4970608"/>
              <a:gd name="connsiteY15" fmla="*/ 6423968 h 6484937"/>
              <a:gd name="connsiteX16" fmla="*/ 1613743 w 4970608"/>
              <a:gd name="connsiteY16" fmla="*/ 6376336 h 6484937"/>
              <a:gd name="connsiteX17" fmla="*/ 1444811 w 4970608"/>
              <a:gd name="connsiteY17" fmla="*/ 6315367 h 6484937"/>
              <a:gd name="connsiteX18" fmla="*/ 1279690 w 4970608"/>
              <a:gd name="connsiteY18" fmla="*/ 6240426 h 6484937"/>
              <a:gd name="connsiteX19" fmla="*/ 1119649 w 4970608"/>
              <a:gd name="connsiteY19" fmla="*/ 6152148 h 6484937"/>
              <a:gd name="connsiteX20" fmla="*/ 965324 w 4970608"/>
              <a:gd name="connsiteY20" fmla="*/ 6050533 h 6484937"/>
              <a:gd name="connsiteX21" fmla="*/ 817985 w 4970608"/>
              <a:gd name="connsiteY21" fmla="*/ 5935582 h 6484937"/>
              <a:gd name="connsiteX22" fmla="*/ 678267 w 4970608"/>
              <a:gd name="connsiteY22" fmla="*/ 5806658 h 6484937"/>
              <a:gd name="connsiteX23" fmla="*/ 549346 w 4970608"/>
              <a:gd name="connsiteY23" fmla="*/ 5666937 h 6484937"/>
              <a:gd name="connsiteX24" fmla="*/ 434396 w 4970608"/>
              <a:gd name="connsiteY24" fmla="*/ 5519596 h 6484937"/>
              <a:gd name="connsiteX25" fmla="*/ 332148 w 4970608"/>
              <a:gd name="connsiteY25" fmla="*/ 5365268 h 6484937"/>
              <a:gd name="connsiteX26" fmla="*/ 244507 w 4970608"/>
              <a:gd name="connsiteY26" fmla="*/ 5205224 h 6484937"/>
              <a:gd name="connsiteX27" fmla="*/ 169567 w 4970608"/>
              <a:gd name="connsiteY27" fmla="*/ 5040100 h 6484937"/>
              <a:gd name="connsiteX28" fmla="*/ 108599 w 4970608"/>
              <a:gd name="connsiteY28" fmla="*/ 4871165 h 6484937"/>
              <a:gd name="connsiteX29" fmla="*/ 60968 w 4970608"/>
              <a:gd name="connsiteY29" fmla="*/ 4698420 h 6484937"/>
              <a:gd name="connsiteX30" fmla="*/ 27309 w 4970608"/>
              <a:gd name="connsiteY30" fmla="*/ 4523134 h 6484937"/>
              <a:gd name="connsiteX31" fmla="*/ 6986 w 4970608"/>
              <a:gd name="connsiteY31" fmla="*/ 4346578 h 6484937"/>
              <a:gd name="connsiteX32" fmla="*/ 0 w 4970608"/>
              <a:gd name="connsiteY32" fmla="*/ 4168752 h 6484937"/>
              <a:gd name="connsiteX33" fmla="*/ 6986 w 4970608"/>
              <a:gd name="connsiteY33" fmla="*/ 3990926 h 6484937"/>
              <a:gd name="connsiteX34" fmla="*/ 27309 w 4970608"/>
              <a:gd name="connsiteY34" fmla="*/ 3813735 h 6484937"/>
              <a:gd name="connsiteX35" fmla="*/ 60968 w 4970608"/>
              <a:gd name="connsiteY35" fmla="*/ 3639084 h 6484937"/>
              <a:gd name="connsiteX36" fmla="*/ 108599 w 4970608"/>
              <a:gd name="connsiteY36" fmla="*/ 3466339 h 6484937"/>
              <a:gd name="connsiteX37" fmla="*/ 169567 w 4970608"/>
              <a:gd name="connsiteY37" fmla="*/ 3296769 h 6484937"/>
              <a:gd name="connsiteX38" fmla="*/ 244507 w 4970608"/>
              <a:gd name="connsiteY38" fmla="*/ 3131645 h 6484937"/>
              <a:gd name="connsiteX39" fmla="*/ 332148 w 4970608"/>
              <a:gd name="connsiteY39" fmla="*/ 2972236 h 6484937"/>
              <a:gd name="connsiteX40" fmla="*/ 434396 w 4970608"/>
              <a:gd name="connsiteY40" fmla="*/ 2817909 h 6484937"/>
              <a:gd name="connsiteX41" fmla="*/ 549346 w 4970608"/>
              <a:gd name="connsiteY41" fmla="*/ 2670567 h 6484937"/>
              <a:gd name="connsiteX42" fmla="*/ 678267 w 4970608"/>
              <a:gd name="connsiteY42" fmla="*/ 2530847 h 6484937"/>
              <a:gd name="connsiteX43" fmla="*/ 1994378 w 4970608"/>
              <a:gd name="connsiteY43" fmla="*/ 1239867 h 6484937"/>
              <a:gd name="connsiteX44" fmla="*/ 3108725 w 4970608"/>
              <a:gd name="connsiteY44" fmla="*/ 100345 h 6484937"/>
              <a:gd name="connsiteX45" fmla="*/ 3217324 w 4970608"/>
              <a:gd name="connsiteY45" fmla="*/ 0 h 6484937"/>
              <a:gd name="connsiteX0" fmla="*/ 4970608 w 4970608"/>
              <a:gd name="connsiteY0" fmla="*/ 1139522 h 6384592"/>
              <a:gd name="connsiteX1" fmla="*/ 4940300 w 4970608"/>
              <a:gd name="connsiteY1" fmla="*/ 4720013 h 6384592"/>
              <a:gd name="connsiteX2" fmla="*/ 3954018 w 4970608"/>
              <a:gd name="connsiteY2" fmla="*/ 5706313 h 6384592"/>
              <a:gd name="connsiteX3" fmla="*/ 3814300 w 4970608"/>
              <a:gd name="connsiteY3" fmla="*/ 5835237 h 6384592"/>
              <a:gd name="connsiteX4" fmla="*/ 3666961 w 4970608"/>
              <a:gd name="connsiteY4" fmla="*/ 5950188 h 6384592"/>
              <a:gd name="connsiteX5" fmla="*/ 3512637 w 4970608"/>
              <a:gd name="connsiteY5" fmla="*/ 6051803 h 6384592"/>
              <a:gd name="connsiteX6" fmla="*/ 3353231 w 4970608"/>
              <a:gd name="connsiteY6" fmla="*/ 6140081 h 6384592"/>
              <a:gd name="connsiteX7" fmla="*/ 3188110 w 4970608"/>
              <a:gd name="connsiteY7" fmla="*/ 6215022 h 6384592"/>
              <a:gd name="connsiteX8" fmla="*/ 3018543 w 4970608"/>
              <a:gd name="connsiteY8" fmla="*/ 6275991 h 6384592"/>
              <a:gd name="connsiteX9" fmla="*/ 2845801 w 4970608"/>
              <a:gd name="connsiteY9" fmla="*/ 6323623 h 6384592"/>
              <a:gd name="connsiteX10" fmla="*/ 2670518 w 4970608"/>
              <a:gd name="connsiteY10" fmla="*/ 6357283 h 6384592"/>
              <a:gd name="connsiteX11" fmla="*/ 2493966 w 4970608"/>
              <a:gd name="connsiteY11" fmla="*/ 6377606 h 6384592"/>
              <a:gd name="connsiteX12" fmla="*/ 2316143 w 4970608"/>
              <a:gd name="connsiteY12" fmla="*/ 6384592 h 6384592"/>
              <a:gd name="connsiteX13" fmla="*/ 2138320 w 4970608"/>
              <a:gd name="connsiteY13" fmla="*/ 6377606 h 6384592"/>
              <a:gd name="connsiteX14" fmla="*/ 1961767 w 4970608"/>
              <a:gd name="connsiteY14" fmla="*/ 6357283 h 6384592"/>
              <a:gd name="connsiteX15" fmla="*/ 1786485 w 4970608"/>
              <a:gd name="connsiteY15" fmla="*/ 6323623 h 6384592"/>
              <a:gd name="connsiteX16" fmla="*/ 1613743 w 4970608"/>
              <a:gd name="connsiteY16" fmla="*/ 6275991 h 6384592"/>
              <a:gd name="connsiteX17" fmla="*/ 1444811 w 4970608"/>
              <a:gd name="connsiteY17" fmla="*/ 6215022 h 6384592"/>
              <a:gd name="connsiteX18" fmla="*/ 1279690 w 4970608"/>
              <a:gd name="connsiteY18" fmla="*/ 6140081 h 6384592"/>
              <a:gd name="connsiteX19" fmla="*/ 1119649 w 4970608"/>
              <a:gd name="connsiteY19" fmla="*/ 6051803 h 6384592"/>
              <a:gd name="connsiteX20" fmla="*/ 965324 w 4970608"/>
              <a:gd name="connsiteY20" fmla="*/ 5950188 h 6384592"/>
              <a:gd name="connsiteX21" fmla="*/ 817985 w 4970608"/>
              <a:gd name="connsiteY21" fmla="*/ 5835237 h 6384592"/>
              <a:gd name="connsiteX22" fmla="*/ 678267 w 4970608"/>
              <a:gd name="connsiteY22" fmla="*/ 5706313 h 6384592"/>
              <a:gd name="connsiteX23" fmla="*/ 549346 w 4970608"/>
              <a:gd name="connsiteY23" fmla="*/ 5566592 h 6384592"/>
              <a:gd name="connsiteX24" fmla="*/ 434396 w 4970608"/>
              <a:gd name="connsiteY24" fmla="*/ 5419251 h 6384592"/>
              <a:gd name="connsiteX25" fmla="*/ 332148 w 4970608"/>
              <a:gd name="connsiteY25" fmla="*/ 5264923 h 6384592"/>
              <a:gd name="connsiteX26" fmla="*/ 244507 w 4970608"/>
              <a:gd name="connsiteY26" fmla="*/ 5104879 h 6384592"/>
              <a:gd name="connsiteX27" fmla="*/ 169567 w 4970608"/>
              <a:gd name="connsiteY27" fmla="*/ 4939755 h 6384592"/>
              <a:gd name="connsiteX28" fmla="*/ 108599 w 4970608"/>
              <a:gd name="connsiteY28" fmla="*/ 4770820 h 6384592"/>
              <a:gd name="connsiteX29" fmla="*/ 60968 w 4970608"/>
              <a:gd name="connsiteY29" fmla="*/ 4598075 h 6384592"/>
              <a:gd name="connsiteX30" fmla="*/ 27309 w 4970608"/>
              <a:gd name="connsiteY30" fmla="*/ 4422789 h 6384592"/>
              <a:gd name="connsiteX31" fmla="*/ 6986 w 4970608"/>
              <a:gd name="connsiteY31" fmla="*/ 4246233 h 6384592"/>
              <a:gd name="connsiteX32" fmla="*/ 0 w 4970608"/>
              <a:gd name="connsiteY32" fmla="*/ 4068407 h 6384592"/>
              <a:gd name="connsiteX33" fmla="*/ 6986 w 4970608"/>
              <a:gd name="connsiteY33" fmla="*/ 3890581 h 6384592"/>
              <a:gd name="connsiteX34" fmla="*/ 27309 w 4970608"/>
              <a:gd name="connsiteY34" fmla="*/ 3713390 h 6384592"/>
              <a:gd name="connsiteX35" fmla="*/ 60968 w 4970608"/>
              <a:gd name="connsiteY35" fmla="*/ 3538739 h 6384592"/>
              <a:gd name="connsiteX36" fmla="*/ 108599 w 4970608"/>
              <a:gd name="connsiteY36" fmla="*/ 3365994 h 6384592"/>
              <a:gd name="connsiteX37" fmla="*/ 169567 w 4970608"/>
              <a:gd name="connsiteY37" fmla="*/ 3196424 h 6384592"/>
              <a:gd name="connsiteX38" fmla="*/ 244507 w 4970608"/>
              <a:gd name="connsiteY38" fmla="*/ 3031300 h 6384592"/>
              <a:gd name="connsiteX39" fmla="*/ 332148 w 4970608"/>
              <a:gd name="connsiteY39" fmla="*/ 2871891 h 6384592"/>
              <a:gd name="connsiteX40" fmla="*/ 434396 w 4970608"/>
              <a:gd name="connsiteY40" fmla="*/ 2717564 h 6384592"/>
              <a:gd name="connsiteX41" fmla="*/ 549346 w 4970608"/>
              <a:gd name="connsiteY41" fmla="*/ 2570222 h 6384592"/>
              <a:gd name="connsiteX42" fmla="*/ 678267 w 4970608"/>
              <a:gd name="connsiteY42" fmla="*/ 2430502 h 6384592"/>
              <a:gd name="connsiteX43" fmla="*/ 1994378 w 4970608"/>
              <a:gd name="connsiteY43" fmla="*/ 1139522 h 6384592"/>
              <a:gd name="connsiteX44" fmla="*/ 3108725 w 4970608"/>
              <a:gd name="connsiteY44" fmla="*/ 0 h 6384592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44" fmla="*/ 4970608 w 4970608"/>
              <a:gd name="connsiteY44" fmla="*/ 0 h 5245070"/>
              <a:gd name="connsiteX0" fmla="*/ 4970608 w 7579019"/>
              <a:gd name="connsiteY0" fmla="*/ 0 h 5245070"/>
              <a:gd name="connsiteX1" fmla="*/ 7579019 w 7579019"/>
              <a:gd name="connsiteY1" fmla="*/ 803699 h 5245070"/>
              <a:gd name="connsiteX2" fmla="*/ 3954018 w 7579019"/>
              <a:gd name="connsiteY2" fmla="*/ 4566791 h 5245070"/>
              <a:gd name="connsiteX3" fmla="*/ 3814300 w 7579019"/>
              <a:gd name="connsiteY3" fmla="*/ 4695715 h 5245070"/>
              <a:gd name="connsiteX4" fmla="*/ 3666961 w 7579019"/>
              <a:gd name="connsiteY4" fmla="*/ 4810666 h 5245070"/>
              <a:gd name="connsiteX5" fmla="*/ 3512637 w 7579019"/>
              <a:gd name="connsiteY5" fmla="*/ 4912281 h 5245070"/>
              <a:gd name="connsiteX6" fmla="*/ 3353231 w 7579019"/>
              <a:gd name="connsiteY6" fmla="*/ 5000559 h 5245070"/>
              <a:gd name="connsiteX7" fmla="*/ 3188110 w 7579019"/>
              <a:gd name="connsiteY7" fmla="*/ 5075500 h 5245070"/>
              <a:gd name="connsiteX8" fmla="*/ 3018543 w 7579019"/>
              <a:gd name="connsiteY8" fmla="*/ 5136469 h 5245070"/>
              <a:gd name="connsiteX9" fmla="*/ 2845801 w 7579019"/>
              <a:gd name="connsiteY9" fmla="*/ 5184101 h 5245070"/>
              <a:gd name="connsiteX10" fmla="*/ 2670518 w 7579019"/>
              <a:gd name="connsiteY10" fmla="*/ 5217761 h 5245070"/>
              <a:gd name="connsiteX11" fmla="*/ 2493966 w 7579019"/>
              <a:gd name="connsiteY11" fmla="*/ 5238084 h 5245070"/>
              <a:gd name="connsiteX12" fmla="*/ 2316143 w 7579019"/>
              <a:gd name="connsiteY12" fmla="*/ 5245070 h 5245070"/>
              <a:gd name="connsiteX13" fmla="*/ 2138320 w 7579019"/>
              <a:gd name="connsiteY13" fmla="*/ 5238084 h 5245070"/>
              <a:gd name="connsiteX14" fmla="*/ 1961767 w 7579019"/>
              <a:gd name="connsiteY14" fmla="*/ 5217761 h 5245070"/>
              <a:gd name="connsiteX15" fmla="*/ 1786485 w 7579019"/>
              <a:gd name="connsiteY15" fmla="*/ 5184101 h 5245070"/>
              <a:gd name="connsiteX16" fmla="*/ 1613743 w 7579019"/>
              <a:gd name="connsiteY16" fmla="*/ 5136469 h 5245070"/>
              <a:gd name="connsiteX17" fmla="*/ 1444811 w 7579019"/>
              <a:gd name="connsiteY17" fmla="*/ 5075500 h 5245070"/>
              <a:gd name="connsiteX18" fmla="*/ 1279690 w 7579019"/>
              <a:gd name="connsiteY18" fmla="*/ 5000559 h 5245070"/>
              <a:gd name="connsiteX19" fmla="*/ 1119649 w 7579019"/>
              <a:gd name="connsiteY19" fmla="*/ 4912281 h 5245070"/>
              <a:gd name="connsiteX20" fmla="*/ 965324 w 7579019"/>
              <a:gd name="connsiteY20" fmla="*/ 4810666 h 5245070"/>
              <a:gd name="connsiteX21" fmla="*/ 817985 w 7579019"/>
              <a:gd name="connsiteY21" fmla="*/ 4695715 h 5245070"/>
              <a:gd name="connsiteX22" fmla="*/ 678267 w 7579019"/>
              <a:gd name="connsiteY22" fmla="*/ 4566791 h 5245070"/>
              <a:gd name="connsiteX23" fmla="*/ 549346 w 7579019"/>
              <a:gd name="connsiteY23" fmla="*/ 4427070 h 5245070"/>
              <a:gd name="connsiteX24" fmla="*/ 434396 w 7579019"/>
              <a:gd name="connsiteY24" fmla="*/ 4279729 h 5245070"/>
              <a:gd name="connsiteX25" fmla="*/ 332148 w 7579019"/>
              <a:gd name="connsiteY25" fmla="*/ 4125401 h 5245070"/>
              <a:gd name="connsiteX26" fmla="*/ 244507 w 7579019"/>
              <a:gd name="connsiteY26" fmla="*/ 3965357 h 5245070"/>
              <a:gd name="connsiteX27" fmla="*/ 169567 w 7579019"/>
              <a:gd name="connsiteY27" fmla="*/ 3800233 h 5245070"/>
              <a:gd name="connsiteX28" fmla="*/ 108599 w 7579019"/>
              <a:gd name="connsiteY28" fmla="*/ 3631298 h 5245070"/>
              <a:gd name="connsiteX29" fmla="*/ 60968 w 7579019"/>
              <a:gd name="connsiteY29" fmla="*/ 3458553 h 5245070"/>
              <a:gd name="connsiteX30" fmla="*/ 27309 w 7579019"/>
              <a:gd name="connsiteY30" fmla="*/ 3283267 h 5245070"/>
              <a:gd name="connsiteX31" fmla="*/ 6986 w 7579019"/>
              <a:gd name="connsiteY31" fmla="*/ 3106711 h 5245070"/>
              <a:gd name="connsiteX32" fmla="*/ 0 w 7579019"/>
              <a:gd name="connsiteY32" fmla="*/ 2928885 h 5245070"/>
              <a:gd name="connsiteX33" fmla="*/ 6986 w 7579019"/>
              <a:gd name="connsiteY33" fmla="*/ 2751059 h 5245070"/>
              <a:gd name="connsiteX34" fmla="*/ 27309 w 7579019"/>
              <a:gd name="connsiteY34" fmla="*/ 2573868 h 5245070"/>
              <a:gd name="connsiteX35" fmla="*/ 60968 w 7579019"/>
              <a:gd name="connsiteY35" fmla="*/ 2399217 h 5245070"/>
              <a:gd name="connsiteX36" fmla="*/ 108599 w 7579019"/>
              <a:gd name="connsiteY36" fmla="*/ 2226472 h 5245070"/>
              <a:gd name="connsiteX37" fmla="*/ 169567 w 7579019"/>
              <a:gd name="connsiteY37" fmla="*/ 2056902 h 5245070"/>
              <a:gd name="connsiteX38" fmla="*/ 244507 w 7579019"/>
              <a:gd name="connsiteY38" fmla="*/ 1891778 h 5245070"/>
              <a:gd name="connsiteX39" fmla="*/ 332148 w 7579019"/>
              <a:gd name="connsiteY39" fmla="*/ 1732369 h 5245070"/>
              <a:gd name="connsiteX40" fmla="*/ 434396 w 7579019"/>
              <a:gd name="connsiteY40" fmla="*/ 1578042 h 5245070"/>
              <a:gd name="connsiteX41" fmla="*/ 549346 w 7579019"/>
              <a:gd name="connsiteY41" fmla="*/ 1430700 h 5245070"/>
              <a:gd name="connsiteX42" fmla="*/ 678267 w 7579019"/>
              <a:gd name="connsiteY42" fmla="*/ 1290980 h 5245070"/>
              <a:gd name="connsiteX43" fmla="*/ 1994378 w 7579019"/>
              <a:gd name="connsiteY43" fmla="*/ 0 h 5245070"/>
              <a:gd name="connsiteX44" fmla="*/ 4970608 w 7579019"/>
              <a:gd name="connsiteY44" fmla="*/ 0 h 5245070"/>
              <a:gd name="connsiteX0" fmla="*/ 4970608 w 7579019"/>
              <a:gd name="connsiteY0" fmla="*/ 0 h 5245070"/>
              <a:gd name="connsiteX1" fmla="*/ 6412700 w 7579019"/>
              <a:gd name="connsiteY1" fmla="*/ 444901 h 5245070"/>
              <a:gd name="connsiteX2" fmla="*/ 7579019 w 7579019"/>
              <a:gd name="connsiteY2" fmla="*/ 803699 h 5245070"/>
              <a:gd name="connsiteX3" fmla="*/ 3954018 w 7579019"/>
              <a:gd name="connsiteY3" fmla="*/ 4566791 h 5245070"/>
              <a:gd name="connsiteX4" fmla="*/ 3814300 w 7579019"/>
              <a:gd name="connsiteY4" fmla="*/ 4695715 h 5245070"/>
              <a:gd name="connsiteX5" fmla="*/ 3666961 w 7579019"/>
              <a:gd name="connsiteY5" fmla="*/ 4810666 h 5245070"/>
              <a:gd name="connsiteX6" fmla="*/ 3512637 w 7579019"/>
              <a:gd name="connsiteY6" fmla="*/ 4912281 h 5245070"/>
              <a:gd name="connsiteX7" fmla="*/ 3353231 w 7579019"/>
              <a:gd name="connsiteY7" fmla="*/ 5000559 h 5245070"/>
              <a:gd name="connsiteX8" fmla="*/ 3188110 w 7579019"/>
              <a:gd name="connsiteY8" fmla="*/ 5075500 h 5245070"/>
              <a:gd name="connsiteX9" fmla="*/ 3018543 w 7579019"/>
              <a:gd name="connsiteY9" fmla="*/ 5136469 h 5245070"/>
              <a:gd name="connsiteX10" fmla="*/ 2845801 w 7579019"/>
              <a:gd name="connsiteY10" fmla="*/ 5184101 h 5245070"/>
              <a:gd name="connsiteX11" fmla="*/ 2670518 w 7579019"/>
              <a:gd name="connsiteY11" fmla="*/ 5217761 h 5245070"/>
              <a:gd name="connsiteX12" fmla="*/ 2493966 w 7579019"/>
              <a:gd name="connsiteY12" fmla="*/ 5238084 h 5245070"/>
              <a:gd name="connsiteX13" fmla="*/ 2316143 w 7579019"/>
              <a:gd name="connsiteY13" fmla="*/ 5245070 h 5245070"/>
              <a:gd name="connsiteX14" fmla="*/ 2138320 w 7579019"/>
              <a:gd name="connsiteY14" fmla="*/ 5238084 h 5245070"/>
              <a:gd name="connsiteX15" fmla="*/ 1961767 w 7579019"/>
              <a:gd name="connsiteY15" fmla="*/ 5217761 h 5245070"/>
              <a:gd name="connsiteX16" fmla="*/ 1786485 w 7579019"/>
              <a:gd name="connsiteY16" fmla="*/ 5184101 h 5245070"/>
              <a:gd name="connsiteX17" fmla="*/ 1613743 w 7579019"/>
              <a:gd name="connsiteY17" fmla="*/ 5136469 h 5245070"/>
              <a:gd name="connsiteX18" fmla="*/ 1444811 w 7579019"/>
              <a:gd name="connsiteY18" fmla="*/ 5075500 h 5245070"/>
              <a:gd name="connsiteX19" fmla="*/ 1279690 w 7579019"/>
              <a:gd name="connsiteY19" fmla="*/ 5000559 h 5245070"/>
              <a:gd name="connsiteX20" fmla="*/ 1119649 w 7579019"/>
              <a:gd name="connsiteY20" fmla="*/ 4912281 h 5245070"/>
              <a:gd name="connsiteX21" fmla="*/ 965324 w 7579019"/>
              <a:gd name="connsiteY21" fmla="*/ 4810666 h 5245070"/>
              <a:gd name="connsiteX22" fmla="*/ 817985 w 7579019"/>
              <a:gd name="connsiteY22" fmla="*/ 4695715 h 5245070"/>
              <a:gd name="connsiteX23" fmla="*/ 678267 w 7579019"/>
              <a:gd name="connsiteY23" fmla="*/ 4566791 h 5245070"/>
              <a:gd name="connsiteX24" fmla="*/ 549346 w 7579019"/>
              <a:gd name="connsiteY24" fmla="*/ 4427070 h 5245070"/>
              <a:gd name="connsiteX25" fmla="*/ 434396 w 7579019"/>
              <a:gd name="connsiteY25" fmla="*/ 4279729 h 5245070"/>
              <a:gd name="connsiteX26" fmla="*/ 332148 w 7579019"/>
              <a:gd name="connsiteY26" fmla="*/ 4125401 h 5245070"/>
              <a:gd name="connsiteX27" fmla="*/ 244507 w 7579019"/>
              <a:gd name="connsiteY27" fmla="*/ 3965357 h 5245070"/>
              <a:gd name="connsiteX28" fmla="*/ 169567 w 7579019"/>
              <a:gd name="connsiteY28" fmla="*/ 3800233 h 5245070"/>
              <a:gd name="connsiteX29" fmla="*/ 108599 w 7579019"/>
              <a:gd name="connsiteY29" fmla="*/ 3631298 h 5245070"/>
              <a:gd name="connsiteX30" fmla="*/ 60968 w 7579019"/>
              <a:gd name="connsiteY30" fmla="*/ 3458553 h 5245070"/>
              <a:gd name="connsiteX31" fmla="*/ 27309 w 7579019"/>
              <a:gd name="connsiteY31" fmla="*/ 3283267 h 5245070"/>
              <a:gd name="connsiteX32" fmla="*/ 6986 w 7579019"/>
              <a:gd name="connsiteY32" fmla="*/ 3106711 h 5245070"/>
              <a:gd name="connsiteX33" fmla="*/ 0 w 7579019"/>
              <a:gd name="connsiteY33" fmla="*/ 2928885 h 5245070"/>
              <a:gd name="connsiteX34" fmla="*/ 6986 w 7579019"/>
              <a:gd name="connsiteY34" fmla="*/ 2751059 h 5245070"/>
              <a:gd name="connsiteX35" fmla="*/ 27309 w 7579019"/>
              <a:gd name="connsiteY35" fmla="*/ 2573868 h 5245070"/>
              <a:gd name="connsiteX36" fmla="*/ 60968 w 7579019"/>
              <a:gd name="connsiteY36" fmla="*/ 2399217 h 5245070"/>
              <a:gd name="connsiteX37" fmla="*/ 108599 w 7579019"/>
              <a:gd name="connsiteY37" fmla="*/ 2226472 h 5245070"/>
              <a:gd name="connsiteX38" fmla="*/ 169567 w 7579019"/>
              <a:gd name="connsiteY38" fmla="*/ 2056902 h 5245070"/>
              <a:gd name="connsiteX39" fmla="*/ 244507 w 7579019"/>
              <a:gd name="connsiteY39" fmla="*/ 1891778 h 5245070"/>
              <a:gd name="connsiteX40" fmla="*/ 332148 w 7579019"/>
              <a:gd name="connsiteY40" fmla="*/ 1732369 h 5245070"/>
              <a:gd name="connsiteX41" fmla="*/ 434396 w 7579019"/>
              <a:gd name="connsiteY41" fmla="*/ 1578042 h 5245070"/>
              <a:gd name="connsiteX42" fmla="*/ 549346 w 7579019"/>
              <a:gd name="connsiteY42" fmla="*/ 1430700 h 5245070"/>
              <a:gd name="connsiteX43" fmla="*/ 678267 w 7579019"/>
              <a:gd name="connsiteY43" fmla="*/ 1290980 h 5245070"/>
              <a:gd name="connsiteX44" fmla="*/ 1994378 w 7579019"/>
              <a:gd name="connsiteY44" fmla="*/ 0 h 5245070"/>
              <a:gd name="connsiteX45" fmla="*/ 4970608 w 7579019"/>
              <a:gd name="connsiteY45" fmla="*/ 0 h 5245070"/>
              <a:gd name="connsiteX0" fmla="*/ 4970608 w 7579019"/>
              <a:gd name="connsiteY0" fmla="*/ 0 h 5245070"/>
              <a:gd name="connsiteX1" fmla="*/ 7455915 w 7579019"/>
              <a:gd name="connsiteY1" fmla="*/ 15342 h 5245070"/>
              <a:gd name="connsiteX2" fmla="*/ 7579019 w 7579019"/>
              <a:gd name="connsiteY2" fmla="*/ 803699 h 5245070"/>
              <a:gd name="connsiteX3" fmla="*/ 3954018 w 7579019"/>
              <a:gd name="connsiteY3" fmla="*/ 4566791 h 5245070"/>
              <a:gd name="connsiteX4" fmla="*/ 3814300 w 7579019"/>
              <a:gd name="connsiteY4" fmla="*/ 4695715 h 5245070"/>
              <a:gd name="connsiteX5" fmla="*/ 3666961 w 7579019"/>
              <a:gd name="connsiteY5" fmla="*/ 4810666 h 5245070"/>
              <a:gd name="connsiteX6" fmla="*/ 3512637 w 7579019"/>
              <a:gd name="connsiteY6" fmla="*/ 4912281 h 5245070"/>
              <a:gd name="connsiteX7" fmla="*/ 3353231 w 7579019"/>
              <a:gd name="connsiteY7" fmla="*/ 5000559 h 5245070"/>
              <a:gd name="connsiteX8" fmla="*/ 3188110 w 7579019"/>
              <a:gd name="connsiteY8" fmla="*/ 5075500 h 5245070"/>
              <a:gd name="connsiteX9" fmla="*/ 3018543 w 7579019"/>
              <a:gd name="connsiteY9" fmla="*/ 5136469 h 5245070"/>
              <a:gd name="connsiteX10" fmla="*/ 2845801 w 7579019"/>
              <a:gd name="connsiteY10" fmla="*/ 5184101 h 5245070"/>
              <a:gd name="connsiteX11" fmla="*/ 2670518 w 7579019"/>
              <a:gd name="connsiteY11" fmla="*/ 5217761 h 5245070"/>
              <a:gd name="connsiteX12" fmla="*/ 2493966 w 7579019"/>
              <a:gd name="connsiteY12" fmla="*/ 5238084 h 5245070"/>
              <a:gd name="connsiteX13" fmla="*/ 2316143 w 7579019"/>
              <a:gd name="connsiteY13" fmla="*/ 5245070 h 5245070"/>
              <a:gd name="connsiteX14" fmla="*/ 2138320 w 7579019"/>
              <a:gd name="connsiteY14" fmla="*/ 5238084 h 5245070"/>
              <a:gd name="connsiteX15" fmla="*/ 1961767 w 7579019"/>
              <a:gd name="connsiteY15" fmla="*/ 5217761 h 5245070"/>
              <a:gd name="connsiteX16" fmla="*/ 1786485 w 7579019"/>
              <a:gd name="connsiteY16" fmla="*/ 5184101 h 5245070"/>
              <a:gd name="connsiteX17" fmla="*/ 1613743 w 7579019"/>
              <a:gd name="connsiteY17" fmla="*/ 5136469 h 5245070"/>
              <a:gd name="connsiteX18" fmla="*/ 1444811 w 7579019"/>
              <a:gd name="connsiteY18" fmla="*/ 5075500 h 5245070"/>
              <a:gd name="connsiteX19" fmla="*/ 1279690 w 7579019"/>
              <a:gd name="connsiteY19" fmla="*/ 5000559 h 5245070"/>
              <a:gd name="connsiteX20" fmla="*/ 1119649 w 7579019"/>
              <a:gd name="connsiteY20" fmla="*/ 4912281 h 5245070"/>
              <a:gd name="connsiteX21" fmla="*/ 965324 w 7579019"/>
              <a:gd name="connsiteY21" fmla="*/ 4810666 h 5245070"/>
              <a:gd name="connsiteX22" fmla="*/ 817985 w 7579019"/>
              <a:gd name="connsiteY22" fmla="*/ 4695715 h 5245070"/>
              <a:gd name="connsiteX23" fmla="*/ 678267 w 7579019"/>
              <a:gd name="connsiteY23" fmla="*/ 4566791 h 5245070"/>
              <a:gd name="connsiteX24" fmla="*/ 549346 w 7579019"/>
              <a:gd name="connsiteY24" fmla="*/ 4427070 h 5245070"/>
              <a:gd name="connsiteX25" fmla="*/ 434396 w 7579019"/>
              <a:gd name="connsiteY25" fmla="*/ 4279729 h 5245070"/>
              <a:gd name="connsiteX26" fmla="*/ 332148 w 7579019"/>
              <a:gd name="connsiteY26" fmla="*/ 4125401 h 5245070"/>
              <a:gd name="connsiteX27" fmla="*/ 244507 w 7579019"/>
              <a:gd name="connsiteY27" fmla="*/ 3965357 h 5245070"/>
              <a:gd name="connsiteX28" fmla="*/ 169567 w 7579019"/>
              <a:gd name="connsiteY28" fmla="*/ 3800233 h 5245070"/>
              <a:gd name="connsiteX29" fmla="*/ 108599 w 7579019"/>
              <a:gd name="connsiteY29" fmla="*/ 3631298 h 5245070"/>
              <a:gd name="connsiteX30" fmla="*/ 60968 w 7579019"/>
              <a:gd name="connsiteY30" fmla="*/ 3458553 h 5245070"/>
              <a:gd name="connsiteX31" fmla="*/ 27309 w 7579019"/>
              <a:gd name="connsiteY31" fmla="*/ 3283267 h 5245070"/>
              <a:gd name="connsiteX32" fmla="*/ 6986 w 7579019"/>
              <a:gd name="connsiteY32" fmla="*/ 3106711 h 5245070"/>
              <a:gd name="connsiteX33" fmla="*/ 0 w 7579019"/>
              <a:gd name="connsiteY33" fmla="*/ 2928885 h 5245070"/>
              <a:gd name="connsiteX34" fmla="*/ 6986 w 7579019"/>
              <a:gd name="connsiteY34" fmla="*/ 2751059 h 5245070"/>
              <a:gd name="connsiteX35" fmla="*/ 27309 w 7579019"/>
              <a:gd name="connsiteY35" fmla="*/ 2573868 h 5245070"/>
              <a:gd name="connsiteX36" fmla="*/ 60968 w 7579019"/>
              <a:gd name="connsiteY36" fmla="*/ 2399217 h 5245070"/>
              <a:gd name="connsiteX37" fmla="*/ 108599 w 7579019"/>
              <a:gd name="connsiteY37" fmla="*/ 2226472 h 5245070"/>
              <a:gd name="connsiteX38" fmla="*/ 169567 w 7579019"/>
              <a:gd name="connsiteY38" fmla="*/ 2056902 h 5245070"/>
              <a:gd name="connsiteX39" fmla="*/ 244507 w 7579019"/>
              <a:gd name="connsiteY39" fmla="*/ 1891778 h 5245070"/>
              <a:gd name="connsiteX40" fmla="*/ 332148 w 7579019"/>
              <a:gd name="connsiteY40" fmla="*/ 1732369 h 5245070"/>
              <a:gd name="connsiteX41" fmla="*/ 434396 w 7579019"/>
              <a:gd name="connsiteY41" fmla="*/ 1578042 h 5245070"/>
              <a:gd name="connsiteX42" fmla="*/ 549346 w 7579019"/>
              <a:gd name="connsiteY42" fmla="*/ 1430700 h 5245070"/>
              <a:gd name="connsiteX43" fmla="*/ 678267 w 7579019"/>
              <a:gd name="connsiteY43" fmla="*/ 1290980 h 5245070"/>
              <a:gd name="connsiteX44" fmla="*/ 1994378 w 7579019"/>
              <a:gd name="connsiteY44" fmla="*/ 0 h 5245070"/>
              <a:gd name="connsiteX45" fmla="*/ 4970608 w 7579019"/>
              <a:gd name="connsiteY45" fmla="*/ 0 h 5245070"/>
              <a:gd name="connsiteX0" fmla="*/ 4970608 w 7579019"/>
              <a:gd name="connsiteY0" fmla="*/ 0 h 5245070"/>
              <a:gd name="connsiteX1" fmla="*/ 7455915 w 7579019"/>
              <a:gd name="connsiteY1" fmla="*/ 15342 h 5245070"/>
              <a:gd name="connsiteX2" fmla="*/ 7579019 w 7579019"/>
              <a:gd name="connsiteY2" fmla="*/ 803699 h 5245070"/>
              <a:gd name="connsiteX3" fmla="*/ 7447286 w 7579019"/>
              <a:gd name="connsiteY3" fmla="*/ 940392 h 5245070"/>
              <a:gd name="connsiteX4" fmla="*/ 3954018 w 7579019"/>
              <a:gd name="connsiteY4" fmla="*/ 4566791 h 5245070"/>
              <a:gd name="connsiteX5" fmla="*/ 3814300 w 7579019"/>
              <a:gd name="connsiteY5" fmla="*/ 4695715 h 5245070"/>
              <a:gd name="connsiteX6" fmla="*/ 3666961 w 7579019"/>
              <a:gd name="connsiteY6" fmla="*/ 4810666 h 5245070"/>
              <a:gd name="connsiteX7" fmla="*/ 3512637 w 7579019"/>
              <a:gd name="connsiteY7" fmla="*/ 4912281 h 5245070"/>
              <a:gd name="connsiteX8" fmla="*/ 3353231 w 7579019"/>
              <a:gd name="connsiteY8" fmla="*/ 5000559 h 5245070"/>
              <a:gd name="connsiteX9" fmla="*/ 3188110 w 7579019"/>
              <a:gd name="connsiteY9" fmla="*/ 5075500 h 5245070"/>
              <a:gd name="connsiteX10" fmla="*/ 3018543 w 7579019"/>
              <a:gd name="connsiteY10" fmla="*/ 5136469 h 5245070"/>
              <a:gd name="connsiteX11" fmla="*/ 2845801 w 7579019"/>
              <a:gd name="connsiteY11" fmla="*/ 5184101 h 5245070"/>
              <a:gd name="connsiteX12" fmla="*/ 2670518 w 7579019"/>
              <a:gd name="connsiteY12" fmla="*/ 5217761 h 5245070"/>
              <a:gd name="connsiteX13" fmla="*/ 2493966 w 7579019"/>
              <a:gd name="connsiteY13" fmla="*/ 5238084 h 5245070"/>
              <a:gd name="connsiteX14" fmla="*/ 2316143 w 7579019"/>
              <a:gd name="connsiteY14" fmla="*/ 5245070 h 5245070"/>
              <a:gd name="connsiteX15" fmla="*/ 2138320 w 7579019"/>
              <a:gd name="connsiteY15" fmla="*/ 5238084 h 5245070"/>
              <a:gd name="connsiteX16" fmla="*/ 1961767 w 7579019"/>
              <a:gd name="connsiteY16" fmla="*/ 5217761 h 5245070"/>
              <a:gd name="connsiteX17" fmla="*/ 1786485 w 7579019"/>
              <a:gd name="connsiteY17" fmla="*/ 5184101 h 5245070"/>
              <a:gd name="connsiteX18" fmla="*/ 1613743 w 7579019"/>
              <a:gd name="connsiteY18" fmla="*/ 5136469 h 5245070"/>
              <a:gd name="connsiteX19" fmla="*/ 1444811 w 7579019"/>
              <a:gd name="connsiteY19" fmla="*/ 5075500 h 5245070"/>
              <a:gd name="connsiteX20" fmla="*/ 1279690 w 7579019"/>
              <a:gd name="connsiteY20" fmla="*/ 5000559 h 5245070"/>
              <a:gd name="connsiteX21" fmla="*/ 1119649 w 7579019"/>
              <a:gd name="connsiteY21" fmla="*/ 4912281 h 5245070"/>
              <a:gd name="connsiteX22" fmla="*/ 965324 w 7579019"/>
              <a:gd name="connsiteY22" fmla="*/ 4810666 h 5245070"/>
              <a:gd name="connsiteX23" fmla="*/ 817985 w 7579019"/>
              <a:gd name="connsiteY23" fmla="*/ 4695715 h 5245070"/>
              <a:gd name="connsiteX24" fmla="*/ 678267 w 7579019"/>
              <a:gd name="connsiteY24" fmla="*/ 4566791 h 5245070"/>
              <a:gd name="connsiteX25" fmla="*/ 549346 w 7579019"/>
              <a:gd name="connsiteY25" fmla="*/ 4427070 h 5245070"/>
              <a:gd name="connsiteX26" fmla="*/ 434396 w 7579019"/>
              <a:gd name="connsiteY26" fmla="*/ 4279729 h 5245070"/>
              <a:gd name="connsiteX27" fmla="*/ 332148 w 7579019"/>
              <a:gd name="connsiteY27" fmla="*/ 4125401 h 5245070"/>
              <a:gd name="connsiteX28" fmla="*/ 244507 w 7579019"/>
              <a:gd name="connsiteY28" fmla="*/ 3965357 h 5245070"/>
              <a:gd name="connsiteX29" fmla="*/ 169567 w 7579019"/>
              <a:gd name="connsiteY29" fmla="*/ 3800233 h 5245070"/>
              <a:gd name="connsiteX30" fmla="*/ 108599 w 7579019"/>
              <a:gd name="connsiteY30" fmla="*/ 3631298 h 5245070"/>
              <a:gd name="connsiteX31" fmla="*/ 60968 w 7579019"/>
              <a:gd name="connsiteY31" fmla="*/ 3458553 h 5245070"/>
              <a:gd name="connsiteX32" fmla="*/ 27309 w 7579019"/>
              <a:gd name="connsiteY32" fmla="*/ 3283267 h 5245070"/>
              <a:gd name="connsiteX33" fmla="*/ 6986 w 7579019"/>
              <a:gd name="connsiteY33" fmla="*/ 3106711 h 5245070"/>
              <a:gd name="connsiteX34" fmla="*/ 0 w 7579019"/>
              <a:gd name="connsiteY34" fmla="*/ 2928885 h 5245070"/>
              <a:gd name="connsiteX35" fmla="*/ 6986 w 7579019"/>
              <a:gd name="connsiteY35" fmla="*/ 2751059 h 5245070"/>
              <a:gd name="connsiteX36" fmla="*/ 27309 w 7579019"/>
              <a:gd name="connsiteY36" fmla="*/ 2573868 h 5245070"/>
              <a:gd name="connsiteX37" fmla="*/ 60968 w 7579019"/>
              <a:gd name="connsiteY37" fmla="*/ 2399217 h 5245070"/>
              <a:gd name="connsiteX38" fmla="*/ 108599 w 7579019"/>
              <a:gd name="connsiteY38" fmla="*/ 2226472 h 5245070"/>
              <a:gd name="connsiteX39" fmla="*/ 169567 w 7579019"/>
              <a:gd name="connsiteY39" fmla="*/ 2056902 h 5245070"/>
              <a:gd name="connsiteX40" fmla="*/ 244507 w 7579019"/>
              <a:gd name="connsiteY40" fmla="*/ 1891778 h 5245070"/>
              <a:gd name="connsiteX41" fmla="*/ 332148 w 7579019"/>
              <a:gd name="connsiteY41" fmla="*/ 1732369 h 5245070"/>
              <a:gd name="connsiteX42" fmla="*/ 434396 w 7579019"/>
              <a:gd name="connsiteY42" fmla="*/ 1578042 h 5245070"/>
              <a:gd name="connsiteX43" fmla="*/ 549346 w 7579019"/>
              <a:gd name="connsiteY43" fmla="*/ 1430700 h 5245070"/>
              <a:gd name="connsiteX44" fmla="*/ 678267 w 7579019"/>
              <a:gd name="connsiteY44" fmla="*/ 1290980 h 5245070"/>
              <a:gd name="connsiteX45" fmla="*/ 1994378 w 7579019"/>
              <a:gd name="connsiteY45" fmla="*/ 0 h 5245070"/>
              <a:gd name="connsiteX46" fmla="*/ 4970608 w 7579019"/>
              <a:gd name="connsiteY46" fmla="*/ 0 h 5245070"/>
              <a:gd name="connsiteX0" fmla="*/ 4970608 w 7455915"/>
              <a:gd name="connsiteY0" fmla="*/ 0 h 5245070"/>
              <a:gd name="connsiteX1" fmla="*/ 7455915 w 7455915"/>
              <a:gd name="connsiteY1" fmla="*/ 15342 h 5245070"/>
              <a:gd name="connsiteX2" fmla="*/ 7447286 w 7455915"/>
              <a:gd name="connsiteY2" fmla="*/ 940392 h 5245070"/>
              <a:gd name="connsiteX3" fmla="*/ 3954018 w 7455915"/>
              <a:gd name="connsiteY3" fmla="*/ 4566791 h 5245070"/>
              <a:gd name="connsiteX4" fmla="*/ 3814300 w 7455915"/>
              <a:gd name="connsiteY4" fmla="*/ 4695715 h 5245070"/>
              <a:gd name="connsiteX5" fmla="*/ 3666961 w 7455915"/>
              <a:gd name="connsiteY5" fmla="*/ 4810666 h 5245070"/>
              <a:gd name="connsiteX6" fmla="*/ 3512637 w 7455915"/>
              <a:gd name="connsiteY6" fmla="*/ 4912281 h 5245070"/>
              <a:gd name="connsiteX7" fmla="*/ 3353231 w 7455915"/>
              <a:gd name="connsiteY7" fmla="*/ 5000559 h 5245070"/>
              <a:gd name="connsiteX8" fmla="*/ 3188110 w 7455915"/>
              <a:gd name="connsiteY8" fmla="*/ 5075500 h 5245070"/>
              <a:gd name="connsiteX9" fmla="*/ 3018543 w 7455915"/>
              <a:gd name="connsiteY9" fmla="*/ 5136469 h 5245070"/>
              <a:gd name="connsiteX10" fmla="*/ 2845801 w 7455915"/>
              <a:gd name="connsiteY10" fmla="*/ 5184101 h 5245070"/>
              <a:gd name="connsiteX11" fmla="*/ 2670518 w 7455915"/>
              <a:gd name="connsiteY11" fmla="*/ 5217761 h 5245070"/>
              <a:gd name="connsiteX12" fmla="*/ 2493966 w 7455915"/>
              <a:gd name="connsiteY12" fmla="*/ 5238084 h 5245070"/>
              <a:gd name="connsiteX13" fmla="*/ 2316143 w 7455915"/>
              <a:gd name="connsiteY13" fmla="*/ 5245070 h 5245070"/>
              <a:gd name="connsiteX14" fmla="*/ 2138320 w 7455915"/>
              <a:gd name="connsiteY14" fmla="*/ 5238084 h 5245070"/>
              <a:gd name="connsiteX15" fmla="*/ 1961767 w 7455915"/>
              <a:gd name="connsiteY15" fmla="*/ 5217761 h 5245070"/>
              <a:gd name="connsiteX16" fmla="*/ 1786485 w 7455915"/>
              <a:gd name="connsiteY16" fmla="*/ 5184101 h 5245070"/>
              <a:gd name="connsiteX17" fmla="*/ 1613743 w 7455915"/>
              <a:gd name="connsiteY17" fmla="*/ 5136469 h 5245070"/>
              <a:gd name="connsiteX18" fmla="*/ 1444811 w 7455915"/>
              <a:gd name="connsiteY18" fmla="*/ 5075500 h 5245070"/>
              <a:gd name="connsiteX19" fmla="*/ 1279690 w 7455915"/>
              <a:gd name="connsiteY19" fmla="*/ 5000559 h 5245070"/>
              <a:gd name="connsiteX20" fmla="*/ 1119649 w 7455915"/>
              <a:gd name="connsiteY20" fmla="*/ 4912281 h 5245070"/>
              <a:gd name="connsiteX21" fmla="*/ 965324 w 7455915"/>
              <a:gd name="connsiteY21" fmla="*/ 4810666 h 5245070"/>
              <a:gd name="connsiteX22" fmla="*/ 817985 w 7455915"/>
              <a:gd name="connsiteY22" fmla="*/ 4695715 h 5245070"/>
              <a:gd name="connsiteX23" fmla="*/ 678267 w 7455915"/>
              <a:gd name="connsiteY23" fmla="*/ 4566791 h 5245070"/>
              <a:gd name="connsiteX24" fmla="*/ 549346 w 7455915"/>
              <a:gd name="connsiteY24" fmla="*/ 4427070 h 5245070"/>
              <a:gd name="connsiteX25" fmla="*/ 434396 w 7455915"/>
              <a:gd name="connsiteY25" fmla="*/ 4279729 h 5245070"/>
              <a:gd name="connsiteX26" fmla="*/ 332148 w 7455915"/>
              <a:gd name="connsiteY26" fmla="*/ 4125401 h 5245070"/>
              <a:gd name="connsiteX27" fmla="*/ 244507 w 7455915"/>
              <a:gd name="connsiteY27" fmla="*/ 3965357 h 5245070"/>
              <a:gd name="connsiteX28" fmla="*/ 169567 w 7455915"/>
              <a:gd name="connsiteY28" fmla="*/ 3800233 h 5245070"/>
              <a:gd name="connsiteX29" fmla="*/ 108599 w 7455915"/>
              <a:gd name="connsiteY29" fmla="*/ 3631298 h 5245070"/>
              <a:gd name="connsiteX30" fmla="*/ 60968 w 7455915"/>
              <a:gd name="connsiteY30" fmla="*/ 3458553 h 5245070"/>
              <a:gd name="connsiteX31" fmla="*/ 27309 w 7455915"/>
              <a:gd name="connsiteY31" fmla="*/ 3283267 h 5245070"/>
              <a:gd name="connsiteX32" fmla="*/ 6986 w 7455915"/>
              <a:gd name="connsiteY32" fmla="*/ 3106711 h 5245070"/>
              <a:gd name="connsiteX33" fmla="*/ 0 w 7455915"/>
              <a:gd name="connsiteY33" fmla="*/ 2928885 h 5245070"/>
              <a:gd name="connsiteX34" fmla="*/ 6986 w 7455915"/>
              <a:gd name="connsiteY34" fmla="*/ 2751059 h 5245070"/>
              <a:gd name="connsiteX35" fmla="*/ 27309 w 7455915"/>
              <a:gd name="connsiteY35" fmla="*/ 2573868 h 5245070"/>
              <a:gd name="connsiteX36" fmla="*/ 60968 w 7455915"/>
              <a:gd name="connsiteY36" fmla="*/ 2399217 h 5245070"/>
              <a:gd name="connsiteX37" fmla="*/ 108599 w 7455915"/>
              <a:gd name="connsiteY37" fmla="*/ 2226472 h 5245070"/>
              <a:gd name="connsiteX38" fmla="*/ 169567 w 7455915"/>
              <a:gd name="connsiteY38" fmla="*/ 2056902 h 5245070"/>
              <a:gd name="connsiteX39" fmla="*/ 244507 w 7455915"/>
              <a:gd name="connsiteY39" fmla="*/ 1891778 h 5245070"/>
              <a:gd name="connsiteX40" fmla="*/ 332148 w 7455915"/>
              <a:gd name="connsiteY40" fmla="*/ 1732369 h 5245070"/>
              <a:gd name="connsiteX41" fmla="*/ 434396 w 7455915"/>
              <a:gd name="connsiteY41" fmla="*/ 1578042 h 5245070"/>
              <a:gd name="connsiteX42" fmla="*/ 549346 w 7455915"/>
              <a:gd name="connsiteY42" fmla="*/ 1430700 h 5245070"/>
              <a:gd name="connsiteX43" fmla="*/ 678267 w 7455915"/>
              <a:gd name="connsiteY43" fmla="*/ 1290980 h 5245070"/>
              <a:gd name="connsiteX44" fmla="*/ 1994378 w 7455915"/>
              <a:gd name="connsiteY44" fmla="*/ 0 h 5245070"/>
              <a:gd name="connsiteX45" fmla="*/ 4970608 w 7455915"/>
              <a:gd name="connsiteY45" fmla="*/ 0 h 5245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455915" h="5245070">
                <a:moveTo>
                  <a:pt x="4970608" y="0"/>
                </a:moveTo>
                <a:lnTo>
                  <a:pt x="7455915" y="15342"/>
                </a:lnTo>
                <a:cubicBezTo>
                  <a:pt x="7453039" y="323692"/>
                  <a:pt x="7450162" y="632042"/>
                  <a:pt x="7447286" y="940392"/>
                </a:cubicBezTo>
                <a:lnTo>
                  <a:pt x="3954018" y="4566791"/>
                </a:lnTo>
                <a:lnTo>
                  <a:pt x="3814300" y="4695715"/>
                </a:lnTo>
                <a:lnTo>
                  <a:pt x="3666961" y="4810666"/>
                </a:lnTo>
                <a:lnTo>
                  <a:pt x="3512637" y="4912281"/>
                </a:lnTo>
                <a:lnTo>
                  <a:pt x="3353231" y="5000559"/>
                </a:lnTo>
                <a:lnTo>
                  <a:pt x="3188110" y="5075500"/>
                </a:lnTo>
                <a:lnTo>
                  <a:pt x="3018543" y="5136469"/>
                </a:lnTo>
                <a:lnTo>
                  <a:pt x="2845801" y="5184101"/>
                </a:lnTo>
                <a:lnTo>
                  <a:pt x="2670518" y="5217761"/>
                </a:lnTo>
                <a:lnTo>
                  <a:pt x="2493966" y="5238084"/>
                </a:lnTo>
                <a:lnTo>
                  <a:pt x="2316143" y="5245070"/>
                </a:lnTo>
                <a:lnTo>
                  <a:pt x="2138320" y="5238084"/>
                </a:lnTo>
                <a:lnTo>
                  <a:pt x="1961767" y="5217761"/>
                </a:lnTo>
                <a:lnTo>
                  <a:pt x="1786485" y="5184101"/>
                </a:lnTo>
                <a:lnTo>
                  <a:pt x="1613743" y="5136469"/>
                </a:lnTo>
                <a:lnTo>
                  <a:pt x="1444811" y="5075500"/>
                </a:lnTo>
                <a:lnTo>
                  <a:pt x="1279690" y="5000559"/>
                </a:lnTo>
                <a:lnTo>
                  <a:pt x="1119649" y="4912281"/>
                </a:lnTo>
                <a:lnTo>
                  <a:pt x="965324" y="4810666"/>
                </a:lnTo>
                <a:lnTo>
                  <a:pt x="817985" y="4695715"/>
                </a:lnTo>
                <a:lnTo>
                  <a:pt x="678267" y="4566791"/>
                </a:lnTo>
                <a:lnTo>
                  <a:pt x="549346" y="4427070"/>
                </a:lnTo>
                <a:lnTo>
                  <a:pt x="434396" y="4279729"/>
                </a:lnTo>
                <a:lnTo>
                  <a:pt x="332148" y="4125401"/>
                </a:lnTo>
                <a:lnTo>
                  <a:pt x="244507" y="3965357"/>
                </a:lnTo>
                <a:lnTo>
                  <a:pt x="169567" y="3800233"/>
                </a:lnTo>
                <a:lnTo>
                  <a:pt x="108599" y="3631298"/>
                </a:lnTo>
                <a:lnTo>
                  <a:pt x="60968" y="3458553"/>
                </a:lnTo>
                <a:lnTo>
                  <a:pt x="27309" y="3283267"/>
                </a:lnTo>
                <a:lnTo>
                  <a:pt x="6986" y="3106711"/>
                </a:lnTo>
                <a:lnTo>
                  <a:pt x="0" y="2928885"/>
                </a:lnTo>
                <a:lnTo>
                  <a:pt x="6986" y="2751059"/>
                </a:lnTo>
                <a:lnTo>
                  <a:pt x="27309" y="2573868"/>
                </a:lnTo>
                <a:lnTo>
                  <a:pt x="60968" y="2399217"/>
                </a:lnTo>
                <a:lnTo>
                  <a:pt x="108599" y="2226472"/>
                </a:lnTo>
                <a:lnTo>
                  <a:pt x="169567" y="2056902"/>
                </a:lnTo>
                <a:lnTo>
                  <a:pt x="244507" y="1891778"/>
                </a:lnTo>
                <a:lnTo>
                  <a:pt x="332148" y="1732369"/>
                </a:lnTo>
                <a:lnTo>
                  <a:pt x="434396" y="1578042"/>
                </a:lnTo>
                <a:lnTo>
                  <a:pt x="549346" y="1430700"/>
                </a:lnTo>
                <a:lnTo>
                  <a:pt x="678267" y="1290980"/>
                </a:lnTo>
                <a:lnTo>
                  <a:pt x="1994378" y="0"/>
                </a:lnTo>
                <a:lnTo>
                  <a:pt x="4970608" y="0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64F08CF-F38B-4C28-9990-F94C355986F3}"/>
              </a:ext>
            </a:extLst>
          </p:cNvPr>
          <p:cNvSpPr txBox="1"/>
          <p:nvPr/>
        </p:nvSpPr>
        <p:spPr>
          <a:xfrm>
            <a:off x="11894073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 err="1">
              <a:solidFill>
                <a:schemeClr val="bg1"/>
              </a:solidFill>
            </a:endParaRPr>
          </a:p>
        </p:txBody>
      </p:sp>
      <p:sp>
        <p:nvSpPr>
          <p:cNvPr id="12" name="Espace réservé du pied de page 2">
            <a:extLst>
              <a:ext uri="{FF2B5EF4-FFF2-40B4-BE49-F238E27FC236}">
                <a16:creationId xmlns:a16="http://schemas.microsoft.com/office/drawing/2014/main" id="{91FD58D2-59CE-45DD-8C1C-7CEE9837A03B}"/>
              </a:ext>
            </a:extLst>
          </p:cNvPr>
          <p:cNvSpPr txBox="1">
            <a:spLocks/>
          </p:cNvSpPr>
          <p:nvPr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2024- ATEMPO - ALL RIGHTS RESERVED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88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+ Visuel ov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3192" y="260648"/>
            <a:ext cx="7920000" cy="43088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ACC4EB7-8AF1-4A07-B691-3D693FFBA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3" y="1520825"/>
            <a:ext cx="6265403" cy="46450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E700C63B-7B7D-4490-94AA-D74A62ED50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3192" y="729185"/>
            <a:ext cx="7920000" cy="369332"/>
          </a:xfrm>
        </p:spPr>
        <p:txBody>
          <a:bodyPr/>
          <a:lstStyle>
            <a:lvl1pPr algn="l"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0582D498-A855-435A-AC44-43D7FB12060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494784" y="1"/>
            <a:ext cx="4697216" cy="6165850"/>
          </a:xfrm>
          <a:custGeom>
            <a:avLst/>
            <a:gdLst>
              <a:gd name="connsiteX0" fmla="*/ 3217324 w 4940300"/>
              <a:gd name="connsiteY0" fmla="*/ 0 h 6484937"/>
              <a:gd name="connsiteX1" fmla="*/ 4940300 w 4940300"/>
              <a:gd name="connsiteY1" fmla="*/ 0 h 6484937"/>
              <a:gd name="connsiteX2" fmla="*/ 4940300 w 4940300"/>
              <a:gd name="connsiteY2" fmla="*/ 4820358 h 6484937"/>
              <a:gd name="connsiteX3" fmla="*/ 3954018 w 4940300"/>
              <a:gd name="connsiteY3" fmla="*/ 5806658 h 6484937"/>
              <a:gd name="connsiteX4" fmla="*/ 3814300 w 4940300"/>
              <a:gd name="connsiteY4" fmla="*/ 5935582 h 6484937"/>
              <a:gd name="connsiteX5" fmla="*/ 3666961 w 4940300"/>
              <a:gd name="connsiteY5" fmla="*/ 6050533 h 6484937"/>
              <a:gd name="connsiteX6" fmla="*/ 3512637 w 4940300"/>
              <a:gd name="connsiteY6" fmla="*/ 6152148 h 6484937"/>
              <a:gd name="connsiteX7" fmla="*/ 3353231 w 4940300"/>
              <a:gd name="connsiteY7" fmla="*/ 6240426 h 6484937"/>
              <a:gd name="connsiteX8" fmla="*/ 3188110 w 4940300"/>
              <a:gd name="connsiteY8" fmla="*/ 6315367 h 6484937"/>
              <a:gd name="connsiteX9" fmla="*/ 3018543 w 4940300"/>
              <a:gd name="connsiteY9" fmla="*/ 6376336 h 6484937"/>
              <a:gd name="connsiteX10" fmla="*/ 2845801 w 4940300"/>
              <a:gd name="connsiteY10" fmla="*/ 6423968 h 6484937"/>
              <a:gd name="connsiteX11" fmla="*/ 2670518 w 4940300"/>
              <a:gd name="connsiteY11" fmla="*/ 6457628 h 6484937"/>
              <a:gd name="connsiteX12" fmla="*/ 2493966 w 4940300"/>
              <a:gd name="connsiteY12" fmla="*/ 6477951 h 6484937"/>
              <a:gd name="connsiteX13" fmla="*/ 2316143 w 4940300"/>
              <a:gd name="connsiteY13" fmla="*/ 6484937 h 6484937"/>
              <a:gd name="connsiteX14" fmla="*/ 2138320 w 4940300"/>
              <a:gd name="connsiteY14" fmla="*/ 6477951 h 6484937"/>
              <a:gd name="connsiteX15" fmla="*/ 1961767 w 4940300"/>
              <a:gd name="connsiteY15" fmla="*/ 6457628 h 6484937"/>
              <a:gd name="connsiteX16" fmla="*/ 1786485 w 4940300"/>
              <a:gd name="connsiteY16" fmla="*/ 6423968 h 6484937"/>
              <a:gd name="connsiteX17" fmla="*/ 1613743 w 4940300"/>
              <a:gd name="connsiteY17" fmla="*/ 6376336 h 6484937"/>
              <a:gd name="connsiteX18" fmla="*/ 1444811 w 4940300"/>
              <a:gd name="connsiteY18" fmla="*/ 6315367 h 6484937"/>
              <a:gd name="connsiteX19" fmla="*/ 1279690 w 4940300"/>
              <a:gd name="connsiteY19" fmla="*/ 6240426 h 6484937"/>
              <a:gd name="connsiteX20" fmla="*/ 1119649 w 4940300"/>
              <a:gd name="connsiteY20" fmla="*/ 6152148 h 6484937"/>
              <a:gd name="connsiteX21" fmla="*/ 965324 w 4940300"/>
              <a:gd name="connsiteY21" fmla="*/ 6050533 h 6484937"/>
              <a:gd name="connsiteX22" fmla="*/ 817985 w 4940300"/>
              <a:gd name="connsiteY22" fmla="*/ 5935582 h 6484937"/>
              <a:gd name="connsiteX23" fmla="*/ 678267 w 4940300"/>
              <a:gd name="connsiteY23" fmla="*/ 5806658 h 6484937"/>
              <a:gd name="connsiteX24" fmla="*/ 549346 w 4940300"/>
              <a:gd name="connsiteY24" fmla="*/ 5666937 h 6484937"/>
              <a:gd name="connsiteX25" fmla="*/ 434396 w 4940300"/>
              <a:gd name="connsiteY25" fmla="*/ 5519596 h 6484937"/>
              <a:gd name="connsiteX26" fmla="*/ 332148 w 4940300"/>
              <a:gd name="connsiteY26" fmla="*/ 5365268 h 6484937"/>
              <a:gd name="connsiteX27" fmla="*/ 244507 w 4940300"/>
              <a:gd name="connsiteY27" fmla="*/ 5205224 h 6484937"/>
              <a:gd name="connsiteX28" fmla="*/ 169567 w 4940300"/>
              <a:gd name="connsiteY28" fmla="*/ 5040100 h 6484937"/>
              <a:gd name="connsiteX29" fmla="*/ 108599 w 4940300"/>
              <a:gd name="connsiteY29" fmla="*/ 4871165 h 6484937"/>
              <a:gd name="connsiteX30" fmla="*/ 60968 w 4940300"/>
              <a:gd name="connsiteY30" fmla="*/ 4698420 h 6484937"/>
              <a:gd name="connsiteX31" fmla="*/ 27309 w 4940300"/>
              <a:gd name="connsiteY31" fmla="*/ 4523134 h 6484937"/>
              <a:gd name="connsiteX32" fmla="*/ 6986 w 4940300"/>
              <a:gd name="connsiteY32" fmla="*/ 4346578 h 6484937"/>
              <a:gd name="connsiteX33" fmla="*/ 0 w 4940300"/>
              <a:gd name="connsiteY33" fmla="*/ 4168752 h 6484937"/>
              <a:gd name="connsiteX34" fmla="*/ 6986 w 4940300"/>
              <a:gd name="connsiteY34" fmla="*/ 3990926 h 6484937"/>
              <a:gd name="connsiteX35" fmla="*/ 27309 w 4940300"/>
              <a:gd name="connsiteY35" fmla="*/ 3813735 h 6484937"/>
              <a:gd name="connsiteX36" fmla="*/ 60968 w 4940300"/>
              <a:gd name="connsiteY36" fmla="*/ 3639084 h 6484937"/>
              <a:gd name="connsiteX37" fmla="*/ 108599 w 4940300"/>
              <a:gd name="connsiteY37" fmla="*/ 3466339 h 6484937"/>
              <a:gd name="connsiteX38" fmla="*/ 169567 w 4940300"/>
              <a:gd name="connsiteY38" fmla="*/ 3296769 h 6484937"/>
              <a:gd name="connsiteX39" fmla="*/ 244507 w 4940300"/>
              <a:gd name="connsiteY39" fmla="*/ 3131645 h 6484937"/>
              <a:gd name="connsiteX40" fmla="*/ 332148 w 4940300"/>
              <a:gd name="connsiteY40" fmla="*/ 2972236 h 6484937"/>
              <a:gd name="connsiteX41" fmla="*/ 434396 w 4940300"/>
              <a:gd name="connsiteY41" fmla="*/ 2817909 h 6484937"/>
              <a:gd name="connsiteX42" fmla="*/ 549346 w 4940300"/>
              <a:gd name="connsiteY42" fmla="*/ 2670567 h 6484937"/>
              <a:gd name="connsiteX43" fmla="*/ 678267 w 4940300"/>
              <a:gd name="connsiteY43" fmla="*/ 2530847 h 6484937"/>
              <a:gd name="connsiteX44" fmla="*/ 3108725 w 4940300"/>
              <a:gd name="connsiteY44" fmla="*/ 100345 h 648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940300" h="6484937">
                <a:moveTo>
                  <a:pt x="3217324" y="0"/>
                </a:moveTo>
                <a:lnTo>
                  <a:pt x="4940300" y="0"/>
                </a:lnTo>
                <a:lnTo>
                  <a:pt x="4940300" y="4820358"/>
                </a:lnTo>
                <a:lnTo>
                  <a:pt x="3954018" y="5806658"/>
                </a:lnTo>
                <a:lnTo>
                  <a:pt x="3814300" y="5935582"/>
                </a:lnTo>
                <a:lnTo>
                  <a:pt x="3666961" y="6050533"/>
                </a:lnTo>
                <a:lnTo>
                  <a:pt x="3512637" y="6152148"/>
                </a:lnTo>
                <a:lnTo>
                  <a:pt x="3353231" y="6240426"/>
                </a:lnTo>
                <a:lnTo>
                  <a:pt x="3188110" y="6315367"/>
                </a:lnTo>
                <a:lnTo>
                  <a:pt x="3018543" y="6376336"/>
                </a:lnTo>
                <a:lnTo>
                  <a:pt x="2845801" y="6423968"/>
                </a:lnTo>
                <a:lnTo>
                  <a:pt x="2670518" y="6457628"/>
                </a:lnTo>
                <a:lnTo>
                  <a:pt x="2493966" y="6477951"/>
                </a:lnTo>
                <a:lnTo>
                  <a:pt x="2316143" y="6484937"/>
                </a:lnTo>
                <a:lnTo>
                  <a:pt x="2138320" y="6477951"/>
                </a:lnTo>
                <a:lnTo>
                  <a:pt x="1961767" y="6457628"/>
                </a:lnTo>
                <a:lnTo>
                  <a:pt x="1786485" y="6423968"/>
                </a:lnTo>
                <a:lnTo>
                  <a:pt x="1613743" y="6376336"/>
                </a:lnTo>
                <a:lnTo>
                  <a:pt x="1444811" y="6315367"/>
                </a:lnTo>
                <a:lnTo>
                  <a:pt x="1279690" y="6240426"/>
                </a:lnTo>
                <a:lnTo>
                  <a:pt x="1119649" y="6152148"/>
                </a:lnTo>
                <a:lnTo>
                  <a:pt x="965324" y="6050533"/>
                </a:lnTo>
                <a:lnTo>
                  <a:pt x="817985" y="5935582"/>
                </a:lnTo>
                <a:lnTo>
                  <a:pt x="678267" y="5806658"/>
                </a:lnTo>
                <a:lnTo>
                  <a:pt x="549346" y="5666937"/>
                </a:lnTo>
                <a:lnTo>
                  <a:pt x="434396" y="5519596"/>
                </a:lnTo>
                <a:lnTo>
                  <a:pt x="332148" y="5365268"/>
                </a:lnTo>
                <a:lnTo>
                  <a:pt x="244507" y="5205224"/>
                </a:lnTo>
                <a:lnTo>
                  <a:pt x="169567" y="5040100"/>
                </a:lnTo>
                <a:lnTo>
                  <a:pt x="108599" y="4871165"/>
                </a:lnTo>
                <a:lnTo>
                  <a:pt x="60968" y="4698420"/>
                </a:lnTo>
                <a:lnTo>
                  <a:pt x="27309" y="4523134"/>
                </a:lnTo>
                <a:lnTo>
                  <a:pt x="6986" y="4346578"/>
                </a:lnTo>
                <a:lnTo>
                  <a:pt x="0" y="4168752"/>
                </a:lnTo>
                <a:lnTo>
                  <a:pt x="6986" y="3990926"/>
                </a:lnTo>
                <a:lnTo>
                  <a:pt x="27309" y="3813735"/>
                </a:lnTo>
                <a:lnTo>
                  <a:pt x="60968" y="3639084"/>
                </a:lnTo>
                <a:lnTo>
                  <a:pt x="108599" y="3466339"/>
                </a:lnTo>
                <a:lnTo>
                  <a:pt x="169567" y="3296769"/>
                </a:lnTo>
                <a:lnTo>
                  <a:pt x="244507" y="3131645"/>
                </a:lnTo>
                <a:lnTo>
                  <a:pt x="332148" y="2972236"/>
                </a:lnTo>
                <a:lnTo>
                  <a:pt x="434396" y="2817909"/>
                </a:lnTo>
                <a:lnTo>
                  <a:pt x="549346" y="2670567"/>
                </a:lnTo>
                <a:lnTo>
                  <a:pt x="678267" y="2530847"/>
                </a:lnTo>
                <a:lnTo>
                  <a:pt x="3108725" y="100345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77487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uel rond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3191" y="260648"/>
            <a:ext cx="10089021" cy="43088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ACC4EB7-8AF1-4A07-B691-3D693FFBA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5611" y="1268760"/>
            <a:ext cx="7116602" cy="486005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E700C63B-7B7D-4490-94AA-D74A62ED50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3191" y="729185"/>
            <a:ext cx="10089021" cy="369332"/>
          </a:xfrm>
        </p:spPr>
        <p:txBody>
          <a:bodyPr/>
          <a:lstStyle>
            <a:lvl1pPr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BF68A57-F5AE-44CE-9375-EA09655F7A95}"/>
              </a:ext>
            </a:extLst>
          </p:cNvPr>
          <p:cNvCxnSpPr>
            <a:cxnSpLocks/>
          </p:cNvCxnSpPr>
          <p:nvPr/>
        </p:nvCxnSpPr>
        <p:spPr>
          <a:xfrm flipV="1">
            <a:off x="623392" y="5193196"/>
            <a:ext cx="792088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D46B731-D1ED-4797-9976-A8D14915E40C}"/>
              </a:ext>
            </a:extLst>
          </p:cNvPr>
          <p:cNvCxnSpPr>
            <a:cxnSpLocks/>
          </p:cNvCxnSpPr>
          <p:nvPr/>
        </p:nvCxnSpPr>
        <p:spPr>
          <a:xfrm flipV="1">
            <a:off x="2829421" y="1916832"/>
            <a:ext cx="839788" cy="828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91F508F-5B96-4D89-AFCA-BF8A78AD97F1}"/>
              </a:ext>
            </a:extLst>
          </p:cNvPr>
          <p:cNvCxnSpPr>
            <a:cxnSpLocks/>
          </p:cNvCxnSpPr>
          <p:nvPr/>
        </p:nvCxnSpPr>
        <p:spPr>
          <a:xfrm flipV="1">
            <a:off x="2429502" y="2047340"/>
            <a:ext cx="399919" cy="413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pour une image  11">
            <a:extLst>
              <a:ext uri="{FF2B5EF4-FFF2-40B4-BE49-F238E27FC236}">
                <a16:creationId xmlns:a16="http://schemas.microsoft.com/office/drawing/2014/main" id="{37453FFE-35D5-43E0-BFEA-28C1769A716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53955" y="2204864"/>
            <a:ext cx="3312000" cy="3312000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92380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oval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3191" y="260648"/>
            <a:ext cx="10089021" cy="43088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ACC4EB7-8AF1-4A07-B691-3D693FFBA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5611" y="1268760"/>
            <a:ext cx="7116602" cy="486005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B2BB583D-C9F4-4B7F-BD1A-C84A63E9F9E9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0" y="1268760"/>
            <a:ext cx="3741969" cy="5589240"/>
          </a:xfrm>
          <a:custGeom>
            <a:avLst/>
            <a:gdLst>
              <a:gd name="connsiteX0" fmla="*/ 2454470 w 3983037"/>
              <a:gd name="connsiteY0" fmla="*/ 0 h 5949315"/>
              <a:gd name="connsiteX1" fmla="*/ 2571320 w 3983037"/>
              <a:gd name="connsiteY1" fmla="*/ 4446 h 5949315"/>
              <a:gd name="connsiteX2" fmla="*/ 2688169 w 3983037"/>
              <a:gd name="connsiteY2" fmla="*/ 17782 h 5949315"/>
              <a:gd name="connsiteX3" fmla="*/ 2803748 w 3983037"/>
              <a:gd name="connsiteY3" fmla="*/ 40009 h 5949315"/>
              <a:gd name="connsiteX4" fmla="*/ 2918057 w 3983037"/>
              <a:gd name="connsiteY4" fmla="*/ 71763 h 5949315"/>
              <a:gd name="connsiteX5" fmla="*/ 3029826 w 3983037"/>
              <a:gd name="connsiteY5" fmla="*/ 111772 h 5949315"/>
              <a:gd name="connsiteX6" fmla="*/ 3138420 w 3983037"/>
              <a:gd name="connsiteY6" fmla="*/ 161307 h 5949315"/>
              <a:gd name="connsiteX7" fmla="*/ 3243838 w 3983037"/>
              <a:gd name="connsiteY7" fmla="*/ 219098 h 5949315"/>
              <a:gd name="connsiteX8" fmla="*/ 3346081 w 3983037"/>
              <a:gd name="connsiteY8" fmla="*/ 286416 h 5949315"/>
              <a:gd name="connsiteX9" fmla="*/ 3443244 w 3983037"/>
              <a:gd name="connsiteY9" fmla="*/ 362624 h 5949315"/>
              <a:gd name="connsiteX10" fmla="*/ 3535326 w 3983037"/>
              <a:gd name="connsiteY10" fmla="*/ 447723 h 5949315"/>
              <a:gd name="connsiteX11" fmla="*/ 3620423 w 3983037"/>
              <a:gd name="connsiteY11" fmla="*/ 539808 h 5949315"/>
              <a:gd name="connsiteX12" fmla="*/ 3696629 w 3983037"/>
              <a:gd name="connsiteY12" fmla="*/ 637608 h 5949315"/>
              <a:gd name="connsiteX13" fmla="*/ 3763945 w 3983037"/>
              <a:gd name="connsiteY13" fmla="*/ 739219 h 5949315"/>
              <a:gd name="connsiteX14" fmla="*/ 3821734 w 3983037"/>
              <a:gd name="connsiteY14" fmla="*/ 844640 h 5949315"/>
              <a:gd name="connsiteX15" fmla="*/ 3871268 w 3983037"/>
              <a:gd name="connsiteY15" fmla="*/ 953872 h 5949315"/>
              <a:gd name="connsiteX16" fmla="*/ 3911276 w 3983037"/>
              <a:gd name="connsiteY16" fmla="*/ 1065644 h 5949315"/>
              <a:gd name="connsiteX17" fmla="*/ 3943029 w 3983037"/>
              <a:gd name="connsiteY17" fmla="*/ 1179321 h 5949315"/>
              <a:gd name="connsiteX18" fmla="*/ 3965256 w 3983037"/>
              <a:gd name="connsiteY18" fmla="*/ 1294903 h 5949315"/>
              <a:gd name="connsiteX19" fmla="*/ 3978592 w 3983037"/>
              <a:gd name="connsiteY19" fmla="*/ 1411756 h 5949315"/>
              <a:gd name="connsiteX20" fmla="*/ 3983037 w 3983037"/>
              <a:gd name="connsiteY20" fmla="*/ 1529243 h 5949315"/>
              <a:gd name="connsiteX21" fmla="*/ 3978592 w 3983037"/>
              <a:gd name="connsiteY21" fmla="*/ 1646096 h 5949315"/>
              <a:gd name="connsiteX22" fmla="*/ 3965256 w 3983037"/>
              <a:gd name="connsiteY22" fmla="*/ 1762948 h 5949315"/>
              <a:gd name="connsiteX23" fmla="*/ 3943029 w 3983037"/>
              <a:gd name="connsiteY23" fmla="*/ 1878531 h 5949315"/>
              <a:gd name="connsiteX24" fmla="*/ 3911276 w 3983037"/>
              <a:gd name="connsiteY24" fmla="*/ 1992843 h 5949315"/>
              <a:gd name="connsiteX25" fmla="*/ 3871268 w 3983037"/>
              <a:gd name="connsiteY25" fmla="*/ 2104615 h 5949315"/>
              <a:gd name="connsiteX26" fmla="*/ 3821734 w 3983037"/>
              <a:gd name="connsiteY26" fmla="*/ 2213211 h 5949315"/>
              <a:gd name="connsiteX27" fmla="*/ 3763945 w 3983037"/>
              <a:gd name="connsiteY27" fmla="*/ 2318633 h 5949315"/>
              <a:gd name="connsiteX28" fmla="*/ 3696629 w 3983037"/>
              <a:gd name="connsiteY28" fmla="*/ 2420879 h 5949315"/>
              <a:gd name="connsiteX29" fmla="*/ 3620423 w 3983037"/>
              <a:gd name="connsiteY29" fmla="*/ 2518044 h 5949315"/>
              <a:gd name="connsiteX30" fmla="*/ 3535326 w 3983037"/>
              <a:gd name="connsiteY30" fmla="*/ 2610129 h 5949315"/>
              <a:gd name="connsiteX31" fmla="*/ 522012 w 3983037"/>
              <a:gd name="connsiteY31" fmla="*/ 5623525 h 5949315"/>
              <a:gd name="connsiteX32" fmla="*/ 429929 w 3983037"/>
              <a:gd name="connsiteY32" fmla="*/ 5708624 h 5949315"/>
              <a:gd name="connsiteX33" fmla="*/ 332132 w 3983037"/>
              <a:gd name="connsiteY33" fmla="*/ 5784833 h 5949315"/>
              <a:gd name="connsiteX34" fmla="*/ 230523 w 3983037"/>
              <a:gd name="connsiteY34" fmla="*/ 5852150 h 5949315"/>
              <a:gd name="connsiteX35" fmla="*/ 125105 w 3983037"/>
              <a:gd name="connsiteY35" fmla="*/ 5909941 h 5949315"/>
              <a:gd name="connsiteX36" fmla="*/ 38103 w 3983037"/>
              <a:gd name="connsiteY36" fmla="*/ 5949315 h 5949315"/>
              <a:gd name="connsiteX37" fmla="*/ 0 w 3983037"/>
              <a:gd name="connsiteY37" fmla="*/ 5949315 h 5949315"/>
              <a:gd name="connsiteX38" fmla="*/ 0 w 3983037"/>
              <a:gd name="connsiteY38" fmla="*/ 1820740 h 5949315"/>
              <a:gd name="connsiteX39" fmla="*/ 1372979 w 3983037"/>
              <a:gd name="connsiteY39" fmla="*/ 447723 h 5949315"/>
              <a:gd name="connsiteX40" fmla="*/ 1465062 w 3983037"/>
              <a:gd name="connsiteY40" fmla="*/ 362624 h 5949315"/>
              <a:gd name="connsiteX41" fmla="*/ 1562860 w 3983037"/>
              <a:gd name="connsiteY41" fmla="*/ 286416 h 5949315"/>
              <a:gd name="connsiteX42" fmla="*/ 1664468 w 3983037"/>
              <a:gd name="connsiteY42" fmla="*/ 219098 h 5949315"/>
              <a:gd name="connsiteX43" fmla="*/ 1769886 w 3983037"/>
              <a:gd name="connsiteY43" fmla="*/ 161307 h 5949315"/>
              <a:gd name="connsiteX44" fmla="*/ 1879115 w 3983037"/>
              <a:gd name="connsiteY44" fmla="*/ 111772 h 5949315"/>
              <a:gd name="connsiteX45" fmla="*/ 1990884 w 3983037"/>
              <a:gd name="connsiteY45" fmla="*/ 71763 h 5949315"/>
              <a:gd name="connsiteX46" fmla="*/ 2104558 w 3983037"/>
              <a:gd name="connsiteY46" fmla="*/ 40009 h 5949315"/>
              <a:gd name="connsiteX47" fmla="*/ 2220137 w 3983037"/>
              <a:gd name="connsiteY47" fmla="*/ 17782 h 5949315"/>
              <a:gd name="connsiteX48" fmla="*/ 2336986 w 3983037"/>
              <a:gd name="connsiteY48" fmla="*/ 4446 h 594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83037" h="5949315">
                <a:moveTo>
                  <a:pt x="2454470" y="0"/>
                </a:moveTo>
                <a:lnTo>
                  <a:pt x="2571320" y="4446"/>
                </a:lnTo>
                <a:lnTo>
                  <a:pt x="2688169" y="17782"/>
                </a:lnTo>
                <a:lnTo>
                  <a:pt x="2803748" y="40009"/>
                </a:lnTo>
                <a:lnTo>
                  <a:pt x="2918057" y="71763"/>
                </a:lnTo>
                <a:lnTo>
                  <a:pt x="3029826" y="111772"/>
                </a:lnTo>
                <a:lnTo>
                  <a:pt x="3138420" y="161307"/>
                </a:lnTo>
                <a:lnTo>
                  <a:pt x="3243838" y="219098"/>
                </a:lnTo>
                <a:lnTo>
                  <a:pt x="3346081" y="286416"/>
                </a:lnTo>
                <a:lnTo>
                  <a:pt x="3443244" y="362624"/>
                </a:lnTo>
                <a:lnTo>
                  <a:pt x="3535326" y="447723"/>
                </a:lnTo>
                <a:lnTo>
                  <a:pt x="3620423" y="539808"/>
                </a:lnTo>
                <a:lnTo>
                  <a:pt x="3696629" y="637608"/>
                </a:lnTo>
                <a:lnTo>
                  <a:pt x="3763945" y="739219"/>
                </a:lnTo>
                <a:lnTo>
                  <a:pt x="3821734" y="844640"/>
                </a:lnTo>
                <a:lnTo>
                  <a:pt x="3871268" y="953872"/>
                </a:lnTo>
                <a:lnTo>
                  <a:pt x="3911276" y="1065644"/>
                </a:lnTo>
                <a:lnTo>
                  <a:pt x="3943029" y="1179321"/>
                </a:lnTo>
                <a:lnTo>
                  <a:pt x="3965256" y="1294903"/>
                </a:lnTo>
                <a:lnTo>
                  <a:pt x="3978592" y="1411756"/>
                </a:lnTo>
                <a:lnTo>
                  <a:pt x="3983037" y="1529243"/>
                </a:lnTo>
                <a:lnTo>
                  <a:pt x="3978592" y="1646096"/>
                </a:lnTo>
                <a:lnTo>
                  <a:pt x="3965256" y="1762948"/>
                </a:lnTo>
                <a:lnTo>
                  <a:pt x="3943029" y="1878531"/>
                </a:lnTo>
                <a:lnTo>
                  <a:pt x="3911276" y="1992843"/>
                </a:lnTo>
                <a:lnTo>
                  <a:pt x="3871268" y="2104615"/>
                </a:lnTo>
                <a:lnTo>
                  <a:pt x="3821734" y="2213211"/>
                </a:lnTo>
                <a:lnTo>
                  <a:pt x="3763945" y="2318633"/>
                </a:lnTo>
                <a:lnTo>
                  <a:pt x="3696629" y="2420879"/>
                </a:lnTo>
                <a:lnTo>
                  <a:pt x="3620423" y="2518044"/>
                </a:lnTo>
                <a:lnTo>
                  <a:pt x="3535326" y="2610129"/>
                </a:lnTo>
                <a:lnTo>
                  <a:pt x="522012" y="5623525"/>
                </a:lnTo>
                <a:lnTo>
                  <a:pt x="429929" y="5708624"/>
                </a:lnTo>
                <a:lnTo>
                  <a:pt x="332132" y="5784833"/>
                </a:lnTo>
                <a:lnTo>
                  <a:pt x="230523" y="5852150"/>
                </a:lnTo>
                <a:lnTo>
                  <a:pt x="125105" y="5909941"/>
                </a:lnTo>
                <a:lnTo>
                  <a:pt x="38103" y="5949315"/>
                </a:lnTo>
                <a:lnTo>
                  <a:pt x="0" y="5949315"/>
                </a:lnTo>
                <a:lnTo>
                  <a:pt x="0" y="1820740"/>
                </a:lnTo>
                <a:lnTo>
                  <a:pt x="1372979" y="447723"/>
                </a:lnTo>
                <a:lnTo>
                  <a:pt x="1465062" y="362624"/>
                </a:lnTo>
                <a:lnTo>
                  <a:pt x="1562860" y="286416"/>
                </a:lnTo>
                <a:lnTo>
                  <a:pt x="1664468" y="219098"/>
                </a:lnTo>
                <a:lnTo>
                  <a:pt x="1769886" y="161307"/>
                </a:lnTo>
                <a:lnTo>
                  <a:pt x="1879115" y="111772"/>
                </a:lnTo>
                <a:lnTo>
                  <a:pt x="1990884" y="71763"/>
                </a:lnTo>
                <a:lnTo>
                  <a:pt x="2104558" y="40009"/>
                </a:lnTo>
                <a:lnTo>
                  <a:pt x="2220137" y="17782"/>
                </a:lnTo>
                <a:lnTo>
                  <a:pt x="2336986" y="4446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7" name="Espace réservé du texte 9">
            <a:extLst>
              <a:ext uri="{FF2B5EF4-FFF2-40B4-BE49-F238E27FC236}">
                <a16:creationId xmlns:a16="http://schemas.microsoft.com/office/drawing/2014/main" id="{4F9F8CF9-CBAF-4708-A07E-1CA8200E5F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3191" y="729185"/>
            <a:ext cx="10089021" cy="369332"/>
          </a:xfrm>
        </p:spPr>
        <p:txBody>
          <a:bodyPr/>
          <a:lstStyle>
            <a:lvl1pPr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406188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A55482-78EC-4211-9815-BA9CDB1F9F97}"/>
              </a:ext>
            </a:extLst>
          </p:cNvPr>
          <p:cNvSpPr/>
          <p:nvPr/>
        </p:nvSpPr>
        <p:spPr>
          <a:xfrm>
            <a:off x="0" y="944723"/>
            <a:ext cx="6091200" cy="27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/>
          <p:nvPr/>
        </p:nvSpPr>
        <p:spPr>
          <a:xfrm>
            <a:off x="6100800" y="3717032"/>
            <a:ext cx="6091200" cy="27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6184" y="260648"/>
            <a:ext cx="9360000" cy="43088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A3441B6-7A18-458F-8F4B-7396AE0375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00262" y="1186333"/>
            <a:ext cx="3780000" cy="15696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C1C636E9-4E17-465C-9176-2039F9EC1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8412" y="1176584"/>
            <a:ext cx="3672000" cy="157940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48412" y="4143365"/>
            <a:ext cx="3780000" cy="15696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08262" y="4153754"/>
            <a:ext cx="3672000" cy="156966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8DD4EC6-59BE-40DF-BB2D-85DA96E4010D}"/>
              </a:ext>
            </a:extLst>
          </p:cNvPr>
          <p:cNvCxnSpPr>
            <a:cxnSpLocks/>
          </p:cNvCxnSpPr>
          <p:nvPr/>
        </p:nvCxnSpPr>
        <p:spPr>
          <a:xfrm>
            <a:off x="6059996" y="944723"/>
            <a:ext cx="6136508" cy="64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7561A3-9869-4337-9C09-8FD842FD6B39}"/>
              </a:ext>
            </a:extLst>
          </p:cNvPr>
          <p:cNvGrpSpPr/>
          <p:nvPr/>
        </p:nvGrpSpPr>
        <p:grpSpPr>
          <a:xfrm>
            <a:off x="10877252" y="6255876"/>
            <a:ext cx="992518" cy="602124"/>
            <a:chOff x="10877252" y="6255876"/>
            <a:chExt cx="992518" cy="602124"/>
          </a:xfrm>
        </p:grpSpPr>
        <p:sp>
          <p:nvSpPr>
            <p:cNvPr id="14" name="Forme">
              <a:extLst>
                <a:ext uri="{FF2B5EF4-FFF2-40B4-BE49-F238E27FC236}">
                  <a16:creationId xmlns:a16="http://schemas.microsoft.com/office/drawing/2014/main" id="{39F7031A-2114-447E-A903-6533A5C27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D08D307-4763-45C9-B486-E30C9B15D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sp>
        <p:nvSpPr>
          <p:cNvPr id="26" name="Espace réservé pour une image  25">
            <a:extLst>
              <a:ext uri="{FF2B5EF4-FFF2-40B4-BE49-F238E27FC236}">
                <a16:creationId xmlns:a16="http://schemas.microsoft.com/office/drawing/2014/main" id="{48B48740-7428-4DC5-B6A6-F58EE3207639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0" y="1052736"/>
            <a:ext cx="1917700" cy="2545715"/>
          </a:xfrm>
          <a:custGeom>
            <a:avLst/>
            <a:gdLst>
              <a:gd name="connsiteX0" fmla="*/ 657225 w 1917700"/>
              <a:gd name="connsiteY0" fmla="*/ 0 h 2545715"/>
              <a:gd name="connsiteX1" fmla="*/ 754380 w 1917700"/>
              <a:gd name="connsiteY1" fmla="*/ 3176 h 2545715"/>
              <a:gd name="connsiteX2" fmla="*/ 850265 w 1917700"/>
              <a:gd name="connsiteY2" fmla="*/ 14609 h 2545715"/>
              <a:gd name="connsiteX3" fmla="*/ 945515 w 1917700"/>
              <a:gd name="connsiteY3" fmla="*/ 33028 h 2545715"/>
              <a:gd name="connsiteX4" fmla="*/ 1039495 w 1917700"/>
              <a:gd name="connsiteY4" fmla="*/ 59070 h 2545715"/>
              <a:gd name="connsiteX5" fmla="*/ 1131570 w 1917700"/>
              <a:gd name="connsiteY5" fmla="*/ 92098 h 2545715"/>
              <a:gd name="connsiteX6" fmla="*/ 1221105 w 1917700"/>
              <a:gd name="connsiteY6" fmla="*/ 132748 h 2545715"/>
              <a:gd name="connsiteX7" fmla="*/ 1308735 w 1917700"/>
              <a:gd name="connsiteY7" fmla="*/ 180385 h 2545715"/>
              <a:gd name="connsiteX8" fmla="*/ 1392555 w 1917700"/>
              <a:gd name="connsiteY8" fmla="*/ 236279 h 2545715"/>
              <a:gd name="connsiteX9" fmla="*/ 1472565 w 1917700"/>
              <a:gd name="connsiteY9" fmla="*/ 298525 h 2545715"/>
              <a:gd name="connsiteX10" fmla="*/ 1548130 w 1917700"/>
              <a:gd name="connsiteY10" fmla="*/ 369027 h 2545715"/>
              <a:gd name="connsiteX11" fmla="*/ 1618615 w 1917700"/>
              <a:gd name="connsiteY11" fmla="*/ 445246 h 2545715"/>
              <a:gd name="connsiteX12" fmla="*/ 1681480 w 1917700"/>
              <a:gd name="connsiteY12" fmla="*/ 525276 h 2545715"/>
              <a:gd name="connsiteX13" fmla="*/ 1736725 w 1917700"/>
              <a:gd name="connsiteY13" fmla="*/ 609117 h 2545715"/>
              <a:gd name="connsiteX14" fmla="*/ 1784350 w 1917700"/>
              <a:gd name="connsiteY14" fmla="*/ 696134 h 2545715"/>
              <a:gd name="connsiteX15" fmla="*/ 1824990 w 1917700"/>
              <a:gd name="connsiteY15" fmla="*/ 785691 h 2545715"/>
              <a:gd name="connsiteX16" fmla="*/ 1858645 w 1917700"/>
              <a:gd name="connsiteY16" fmla="*/ 877789 h 2545715"/>
              <a:gd name="connsiteX17" fmla="*/ 1884045 w 1917700"/>
              <a:gd name="connsiteY17" fmla="*/ 971792 h 2545715"/>
              <a:gd name="connsiteX18" fmla="*/ 1902460 w 1917700"/>
              <a:gd name="connsiteY18" fmla="*/ 1067066 h 2545715"/>
              <a:gd name="connsiteX19" fmla="*/ 1913890 w 1917700"/>
              <a:gd name="connsiteY19" fmla="*/ 1163610 h 2545715"/>
              <a:gd name="connsiteX20" fmla="*/ 1917700 w 1917700"/>
              <a:gd name="connsiteY20" fmla="*/ 1260154 h 2545715"/>
              <a:gd name="connsiteX21" fmla="*/ 1913890 w 1917700"/>
              <a:gd name="connsiteY21" fmla="*/ 1356699 h 2545715"/>
              <a:gd name="connsiteX22" fmla="*/ 1902460 w 1917700"/>
              <a:gd name="connsiteY22" fmla="*/ 1453243 h 2545715"/>
              <a:gd name="connsiteX23" fmla="*/ 1884045 w 1917700"/>
              <a:gd name="connsiteY23" fmla="*/ 1548516 h 2545715"/>
              <a:gd name="connsiteX24" fmla="*/ 1858645 w 1917700"/>
              <a:gd name="connsiteY24" fmla="*/ 1642520 h 2545715"/>
              <a:gd name="connsiteX25" fmla="*/ 1824990 w 1917700"/>
              <a:gd name="connsiteY25" fmla="*/ 1734618 h 2545715"/>
              <a:gd name="connsiteX26" fmla="*/ 1784350 w 1917700"/>
              <a:gd name="connsiteY26" fmla="*/ 1824175 h 2545715"/>
              <a:gd name="connsiteX27" fmla="*/ 1736725 w 1917700"/>
              <a:gd name="connsiteY27" fmla="*/ 1911192 h 2545715"/>
              <a:gd name="connsiteX28" fmla="*/ 1681480 w 1917700"/>
              <a:gd name="connsiteY28" fmla="*/ 1995033 h 2545715"/>
              <a:gd name="connsiteX29" fmla="*/ 1618615 w 1917700"/>
              <a:gd name="connsiteY29" fmla="*/ 2075063 h 2545715"/>
              <a:gd name="connsiteX30" fmla="*/ 1522730 w 1917700"/>
              <a:gd name="connsiteY30" fmla="*/ 2176688 h 2545715"/>
              <a:gd name="connsiteX31" fmla="*/ 1447165 w 1917700"/>
              <a:gd name="connsiteY31" fmla="*/ 2247191 h 2545715"/>
              <a:gd name="connsiteX32" fmla="*/ 1366520 w 1917700"/>
              <a:gd name="connsiteY32" fmla="*/ 2309436 h 2545715"/>
              <a:gd name="connsiteX33" fmla="*/ 1282700 w 1917700"/>
              <a:gd name="connsiteY33" fmla="*/ 2364695 h 2545715"/>
              <a:gd name="connsiteX34" fmla="*/ 1195705 w 1917700"/>
              <a:gd name="connsiteY34" fmla="*/ 2412967 h 2545715"/>
              <a:gd name="connsiteX35" fmla="*/ 1106170 w 1917700"/>
              <a:gd name="connsiteY35" fmla="*/ 2453617 h 2545715"/>
              <a:gd name="connsiteX36" fmla="*/ 1014095 w 1917700"/>
              <a:gd name="connsiteY36" fmla="*/ 2486645 h 2545715"/>
              <a:gd name="connsiteX37" fmla="*/ 920115 w 1917700"/>
              <a:gd name="connsiteY37" fmla="*/ 2512687 h 2545715"/>
              <a:gd name="connsiteX38" fmla="*/ 824865 w 1917700"/>
              <a:gd name="connsiteY38" fmla="*/ 2531106 h 2545715"/>
              <a:gd name="connsiteX39" fmla="*/ 728345 w 1917700"/>
              <a:gd name="connsiteY39" fmla="*/ 2541904 h 2545715"/>
              <a:gd name="connsiteX40" fmla="*/ 631825 w 1917700"/>
              <a:gd name="connsiteY40" fmla="*/ 2545715 h 2545715"/>
              <a:gd name="connsiteX41" fmla="*/ 535305 w 1917700"/>
              <a:gd name="connsiteY41" fmla="*/ 2541904 h 2545715"/>
              <a:gd name="connsiteX42" fmla="*/ 439420 w 1917700"/>
              <a:gd name="connsiteY42" fmla="*/ 2531106 h 2545715"/>
              <a:gd name="connsiteX43" fmla="*/ 343535 w 1917700"/>
              <a:gd name="connsiteY43" fmla="*/ 2512687 h 2545715"/>
              <a:gd name="connsiteX44" fmla="*/ 250190 w 1917700"/>
              <a:gd name="connsiteY44" fmla="*/ 2486645 h 2545715"/>
              <a:gd name="connsiteX45" fmla="*/ 158115 w 1917700"/>
              <a:gd name="connsiteY45" fmla="*/ 2453617 h 2545715"/>
              <a:gd name="connsiteX46" fmla="*/ 67945 w 1917700"/>
              <a:gd name="connsiteY46" fmla="*/ 2412967 h 2545715"/>
              <a:gd name="connsiteX47" fmla="*/ 0 w 1917700"/>
              <a:gd name="connsiteY47" fmla="*/ 2375493 h 2545715"/>
              <a:gd name="connsiteX48" fmla="*/ 0 w 1917700"/>
              <a:gd name="connsiteY48" fmla="*/ 184831 h 2545715"/>
              <a:gd name="connsiteX49" fmla="*/ 6350 w 1917700"/>
              <a:gd name="connsiteY49" fmla="*/ 180385 h 2545715"/>
              <a:gd name="connsiteX50" fmla="*/ 93345 w 1917700"/>
              <a:gd name="connsiteY50" fmla="*/ 132748 h 2545715"/>
              <a:gd name="connsiteX51" fmla="*/ 183515 w 1917700"/>
              <a:gd name="connsiteY51" fmla="*/ 92098 h 2545715"/>
              <a:gd name="connsiteX52" fmla="*/ 275590 w 1917700"/>
              <a:gd name="connsiteY52" fmla="*/ 59070 h 2545715"/>
              <a:gd name="connsiteX53" fmla="*/ 369570 w 1917700"/>
              <a:gd name="connsiteY53" fmla="*/ 33028 h 2545715"/>
              <a:gd name="connsiteX54" fmla="*/ 464820 w 1917700"/>
              <a:gd name="connsiteY54" fmla="*/ 14609 h 2545715"/>
              <a:gd name="connsiteX55" fmla="*/ 560705 w 1917700"/>
              <a:gd name="connsiteY55" fmla="*/ 3176 h 254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917700" h="2545715">
                <a:moveTo>
                  <a:pt x="657225" y="0"/>
                </a:moveTo>
                <a:lnTo>
                  <a:pt x="754380" y="3176"/>
                </a:lnTo>
                <a:lnTo>
                  <a:pt x="850265" y="14609"/>
                </a:lnTo>
                <a:lnTo>
                  <a:pt x="945515" y="33028"/>
                </a:lnTo>
                <a:lnTo>
                  <a:pt x="1039495" y="59070"/>
                </a:lnTo>
                <a:lnTo>
                  <a:pt x="1131570" y="92098"/>
                </a:lnTo>
                <a:lnTo>
                  <a:pt x="1221105" y="132748"/>
                </a:lnTo>
                <a:lnTo>
                  <a:pt x="1308735" y="180385"/>
                </a:lnTo>
                <a:lnTo>
                  <a:pt x="1392555" y="236279"/>
                </a:lnTo>
                <a:lnTo>
                  <a:pt x="1472565" y="298525"/>
                </a:lnTo>
                <a:lnTo>
                  <a:pt x="1548130" y="369027"/>
                </a:lnTo>
                <a:lnTo>
                  <a:pt x="1618615" y="445246"/>
                </a:lnTo>
                <a:lnTo>
                  <a:pt x="1681480" y="525276"/>
                </a:lnTo>
                <a:lnTo>
                  <a:pt x="1736725" y="609117"/>
                </a:lnTo>
                <a:lnTo>
                  <a:pt x="1784350" y="696134"/>
                </a:lnTo>
                <a:lnTo>
                  <a:pt x="1824990" y="785691"/>
                </a:lnTo>
                <a:lnTo>
                  <a:pt x="1858645" y="877789"/>
                </a:lnTo>
                <a:lnTo>
                  <a:pt x="1884045" y="971792"/>
                </a:lnTo>
                <a:lnTo>
                  <a:pt x="1902460" y="1067066"/>
                </a:lnTo>
                <a:lnTo>
                  <a:pt x="1913890" y="1163610"/>
                </a:lnTo>
                <a:lnTo>
                  <a:pt x="1917700" y="1260154"/>
                </a:lnTo>
                <a:lnTo>
                  <a:pt x="1913890" y="1356699"/>
                </a:lnTo>
                <a:lnTo>
                  <a:pt x="1902460" y="1453243"/>
                </a:lnTo>
                <a:lnTo>
                  <a:pt x="1884045" y="1548516"/>
                </a:lnTo>
                <a:lnTo>
                  <a:pt x="1858645" y="1642520"/>
                </a:lnTo>
                <a:lnTo>
                  <a:pt x="1824990" y="1734618"/>
                </a:lnTo>
                <a:lnTo>
                  <a:pt x="1784350" y="1824175"/>
                </a:lnTo>
                <a:lnTo>
                  <a:pt x="1736725" y="1911192"/>
                </a:lnTo>
                <a:lnTo>
                  <a:pt x="1681480" y="1995033"/>
                </a:lnTo>
                <a:lnTo>
                  <a:pt x="1618615" y="2075063"/>
                </a:lnTo>
                <a:lnTo>
                  <a:pt x="1522730" y="2176688"/>
                </a:lnTo>
                <a:lnTo>
                  <a:pt x="1447165" y="2247191"/>
                </a:lnTo>
                <a:lnTo>
                  <a:pt x="1366520" y="2309436"/>
                </a:lnTo>
                <a:lnTo>
                  <a:pt x="1282700" y="2364695"/>
                </a:lnTo>
                <a:lnTo>
                  <a:pt x="1195705" y="2412967"/>
                </a:lnTo>
                <a:lnTo>
                  <a:pt x="1106170" y="2453617"/>
                </a:lnTo>
                <a:lnTo>
                  <a:pt x="1014095" y="2486645"/>
                </a:lnTo>
                <a:lnTo>
                  <a:pt x="920115" y="2512687"/>
                </a:lnTo>
                <a:lnTo>
                  <a:pt x="824865" y="2531106"/>
                </a:lnTo>
                <a:lnTo>
                  <a:pt x="728345" y="2541904"/>
                </a:lnTo>
                <a:lnTo>
                  <a:pt x="631825" y="2545715"/>
                </a:lnTo>
                <a:lnTo>
                  <a:pt x="535305" y="2541904"/>
                </a:lnTo>
                <a:lnTo>
                  <a:pt x="439420" y="2531106"/>
                </a:lnTo>
                <a:lnTo>
                  <a:pt x="343535" y="2512687"/>
                </a:lnTo>
                <a:lnTo>
                  <a:pt x="250190" y="2486645"/>
                </a:lnTo>
                <a:lnTo>
                  <a:pt x="158115" y="2453617"/>
                </a:lnTo>
                <a:lnTo>
                  <a:pt x="67945" y="2412967"/>
                </a:lnTo>
                <a:lnTo>
                  <a:pt x="0" y="2375493"/>
                </a:lnTo>
                <a:lnTo>
                  <a:pt x="0" y="184831"/>
                </a:lnTo>
                <a:lnTo>
                  <a:pt x="6350" y="180385"/>
                </a:lnTo>
                <a:lnTo>
                  <a:pt x="93345" y="132748"/>
                </a:lnTo>
                <a:lnTo>
                  <a:pt x="183515" y="92098"/>
                </a:lnTo>
                <a:lnTo>
                  <a:pt x="275590" y="59070"/>
                </a:lnTo>
                <a:lnTo>
                  <a:pt x="369570" y="33028"/>
                </a:lnTo>
                <a:lnTo>
                  <a:pt x="464820" y="14609"/>
                </a:lnTo>
                <a:lnTo>
                  <a:pt x="560705" y="3176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481DCE90-5512-45DB-AC3A-2CC5F80759CB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0088562" y="3836566"/>
            <a:ext cx="2103438" cy="2544762"/>
          </a:xfrm>
          <a:custGeom>
            <a:avLst/>
            <a:gdLst>
              <a:gd name="connsiteX0" fmla="*/ 1285046 w 2103438"/>
              <a:gd name="connsiteY0" fmla="*/ 0 h 2544762"/>
              <a:gd name="connsiteX1" fmla="*/ 1381552 w 2103438"/>
              <a:gd name="connsiteY1" fmla="*/ 3809 h 2544762"/>
              <a:gd name="connsiteX2" fmla="*/ 1478057 w 2103438"/>
              <a:gd name="connsiteY2" fmla="*/ 15234 h 2544762"/>
              <a:gd name="connsiteX3" fmla="*/ 1573293 w 2103438"/>
              <a:gd name="connsiteY3" fmla="*/ 33643 h 2544762"/>
              <a:gd name="connsiteX4" fmla="*/ 1667259 w 2103438"/>
              <a:gd name="connsiteY4" fmla="*/ 59033 h 2544762"/>
              <a:gd name="connsiteX5" fmla="*/ 1759320 w 2103438"/>
              <a:gd name="connsiteY5" fmla="*/ 92675 h 2544762"/>
              <a:gd name="connsiteX6" fmla="*/ 1848841 w 2103438"/>
              <a:gd name="connsiteY6" fmla="*/ 133300 h 2544762"/>
              <a:gd name="connsiteX7" fmla="*/ 1935823 w 2103438"/>
              <a:gd name="connsiteY7" fmla="*/ 180907 h 2544762"/>
              <a:gd name="connsiteX8" fmla="*/ 2019631 w 2103438"/>
              <a:gd name="connsiteY8" fmla="*/ 236132 h 2544762"/>
              <a:gd name="connsiteX9" fmla="*/ 2100263 w 2103438"/>
              <a:gd name="connsiteY9" fmla="*/ 298973 h 2544762"/>
              <a:gd name="connsiteX10" fmla="*/ 2103438 w 2103438"/>
              <a:gd name="connsiteY10" fmla="*/ 302147 h 2544762"/>
              <a:gd name="connsiteX11" fmla="*/ 2103438 w 2103438"/>
              <a:gd name="connsiteY11" fmla="*/ 2219129 h 2544762"/>
              <a:gd name="connsiteX12" fmla="*/ 2074232 w 2103438"/>
              <a:gd name="connsiteY12" fmla="*/ 2245789 h 2544762"/>
              <a:gd name="connsiteX13" fmla="*/ 1994235 w 2103438"/>
              <a:gd name="connsiteY13" fmla="*/ 2308631 h 2544762"/>
              <a:gd name="connsiteX14" fmla="*/ 1910427 w 2103438"/>
              <a:gd name="connsiteY14" fmla="*/ 2363855 h 2544762"/>
              <a:gd name="connsiteX15" fmla="*/ 1823445 w 2103438"/>
              <a:gd name="connsiteY15" fmla="*/ 2412097 h 2544762"/>
              <a:gd name="connsiteX16" fmla="*/ 1733924 w 2103438"/>
              <a:gd name="connsiteY16" fmla="*/ 2452722 h 2544762"/>
              <a:gd name="connsiteX17" fmla="*/ 1641863 w 2103438"/>
              <a:gd name="connsiteY17" fmla="*/ 2485729 h 2544762"/>
              <a:gd name="connsiteX18" fmla="*/ 1547897 w 2103438"/>
              <a:gd name="connsiteY18" fmla="*/ 2511754 h 2544762"/>
              <a:gd name="connsiteX19" fmla="*/ 1452661 w 2103438"/>
              <a:gd name="connsiteY19" fmla="*/ 2530163 h 2544762"/>
              <a:gd name="connsiteX20" fmla="*/ 1356156 w 2103438"/>
              <a:gd name="connsiteY20" fmla="*/ 2540954 h 2544762"/>
              <a:gd name="connsiteX21" fmla="*/ 1259650 w 2103438"/>
              <a:gd name="connsiteY21" fmla="*/ 2544762 h 2544762"/>
              <a:gd name="connsiteX22" fmla="*/ 1163145 w 2103438"/>
              <a:gd name="connsiteY22" fmla="*/ 2540954 h 2544762"/>
              <a:gd name="connsiteX23" fmla="*/ 1066639 w 2103438"/>
              <a:gd name="connsiteY23" fmla="*/ 2530163 h 2544762"/>
              <a:gd name="connsiteX24" fmla="*/ 971404 w 2103438"/>
              <a:gd name="connsiteY24" fmla="*/ 2511754 h 2544762"/>
              <a:gd name="connsiteX25" fmla="*/ 877438 w 2103438"/>
              <a:gd name="connsiteY25" fmla="*/ 2485729 h 2544762"/>
              <a:gd name="connsiteX26" fmla="*/ 785377 w 2103438"/>
              <a:gd name="connsiteY26" fmla="*/ 2452722 h 2544762"/>
              <a:gd name="connsiteX27" fmla="*/ 695855 w 2103438"/>
              <a:gd name="connsiteY27" fmla="*/ 2412097 h 2544762"/>
              <a:gd name="connsiteX28" fmla="*/ 608873 w 2103438"/>
              <a:gd name="connsiteY28" fmla="*/ 2363855 h 2544762"/>
              <a:gd name="connsiteX29" fmla="*/ 525066 w 2103438"/>
              <a:gd name="connsiteY29" fmla="*/ 2308631 h 2544762"/>
              <a:gd name="connsiteX30" fmla="*/ 445068 w 2103438"/>
              <a:gd name="connsiteY30" fmla="*/ 2245789 h 2544762"/>
              <a:gd name="connsiteX31" fmla="*/ 368880 w 2103438"/>
              <a:gd name="connsiteY31" fmla="*/ 2175965 h 2544762"/>
              <a:gd name="connsiteX32" fmla="*/ 299040 w 2103438"/>
              <a:gd name="connsiteY32" fmla="*/ 2099794 h 2544762"/>
              <a:gd name="connsiteX33" fmla="*/ 236185 w 2103438"/>
              <a:gd name="connsiteY33" fmla="*/ 2019814 h 2544762"/>
              <a:gd name="connsiteX34" fmla="*/ 180948 w 2103438"/>
              <a:gd name="connsiteY34" fmla="*/ 1936025 h 2544762"/>
              <a:gd name="connsiteX35" fmla="*/ 132695 w 2103438"/>
              <a:gd name="connsiteY35" fmla="*/ 1849063 h 2544762"/>
              <a:gd name="connsiteX36" fmla="*/ 92061 w 2103438"/>
              <a:gd name="connsiteY36" fmla="*/ 1758926 h 2544762"/>
              <a:gd name="connsiteX37" fmla="*/ 59046 w 2103438"/>
              <a:gd name="connsiteY37" fmla="*/ 1666886 h 2544762"/>
              <a:gd name="connsiteX38" fmla="*/ 33015 w 2103438"/>
              <a:gd name="connsiteY38" fmla="*/ 1573576 h 2544762"/>
              <a:gd name="connsiteX39" fmla="*/ 14603 w 2103438"/>
              <a:gd name="connsiteY39" fmla="*/ 1477727 h 2544762"/>
              <a:gd name="connsiteX40" fmla="*/ 3810 w 2103438"/>
              <a:gd name="connsiteY40" fmla="*/ 1381878 h 2544762"/>
              <a:gd name="connsiteX41" fmla="*/ 0 w 2103438"/>
              <a:gd name="connsiteY41" fmla="*/ 1285394 h 2544762"/>
              <a:gd name="connsiteX42" fmla="*/ 3810 w 2103438"/>
              <a:gd name="connsiteY42" fmla="*/ 1188910 h 2544762"/>
              <a:gd name="connsiteX43" fmla="*/ 14603 w 2103438"/>
              <a:gd name="connsiteY43" fmla="*/ 1092426 h 2544762"/>
              <a:gd name="connsiteX44" fmla="*/ 33015 w 2103438"/>
              <a:gd name="connsiteY44" fmla="*/ 997212 h 2544762"/>
              <a:gd name="connsiteX45" fmla="*/ 59046 w 2103438"/>
              <a:gd name="connsiteY45" fmla="*/ 903267 h 2544762"/>
              <a:gd name="connsiteX46" fmla="*/ 92061 w 2103438"/>
              <a:gd name="connsiteY46" fmla="*/ 811226 h 2544762"/>
              <a:gd name="connsiteX47" fmla="*/ 132695 w 2103438"/>
              <a:gd name="connsiteY47" fmla="*/ 721725 h 2544762"/>
              <a:gd name="connsiteX48" fmla="*/ 180948 w 2103438"/>
              <a:gd name="connsiteY48" fmla="*/ 634762 h 2544762"/>
              <a:gd name="connsiteX49" fmla="*/ 236185 w 2103438"/>
              <a:gd name="connsiteY49" fmla="*/ 550974 h 2544762"/>
              <a:gd name="connsiteX50" fmla="*/ 299040 w 2103438"/>
              <a:gd name="connsiteY50" fmla="*/ 470359 h 2544762"/>
              <a:gd name="connsiteX51" fmla="*/ 394276 w 2103438"/>
              <a:gd name="connsiteY51" fmla="*/ 369432 h 2544762"/>
              <a:gd name="connsiteX52" fmla="*/ 470464 w 2103438"/>
              <a:gd name="connsiteY52" fmla="*/ 298973 h 2544762"/>
              <a:gd name="connsiteX53" fmla="*/ 550462 w 2103438"/>
              <a:gd name="connsiteY53" fmla="*/ 236132 h 2544762"/>
              <a:gd name="connsiteX54" fmla="*/ 634270 w 2103438"/>
              <a:gd name="connsiteY54" fmla="*/ 180907 h 2544762"/>
              <a:gd name="connsiteX55" fmla="*/ 721252 w 2103438"/>
              <a:gd name="connsiteY55" fmla="*/ 133300 h 2544762"/>
              <a:gd name="connsiteX56" fmla="*/ 810773 w 2103438"/>
              <a:gd name="connsiteY56" fmla="*/ 92675 h 2544762"/>
              <a:gd name="connsiteX57" fmla="*/ 902834 w 2103438"/>
              <a:gd name="connsiteY57" fmla="*/ 59033 h 2544762"/>
              <a:gd name="connsiteX58" fmla="*/ 996800 w 2103438"/>
              <a:gd name="connsiteY58" fmla="*/ 33643 h 2544762"/>
              <a:gd name="connsiteX59" fmla="*/ 1092036 w 2103438"/>
              <a:gd name="connsiteY59" fmla="*/ 15234 h 2544762"/>
              <a:gd name="connsiteX60" fmla="*/ 1188541 w 2103438"/>
              <a:gd name="connsiteY60" fmla="*/ 3809 h 254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03438" h="2544762">
                <a:moveTo>
                  <a:pt x="1285046" y="0"/>
                </a:moveTo>
                <a:lnTo>
                  <a:pt x="1381552" y="3809"/>
                </a:lnTo>
                <a:lnTo>
                  <a:pt x="1478057" y="15234"/>
                </a:lnTo>
                <a:lnTo>
                  <a:pt x="1573293" y="33643"/>
                </a:lnTo>
                <a:lnTo>
                  <a:pt x="1667259" y="59033"/>
                </a:lnTo>
                <a:lnTo>
                  <a:pt x="1759320" y="92675"/>
                </a:lnTo>
                <a:lnTo>
                  <a:pt x="1848841" y="133300"/>
                </a:lnTo>
                <a:lnTo>
                  <a:pt x="1935823" y="180907"/>
                </a:lnTo>
                <a:lnTo>
                  <a:pt x="2019631" y="236132"/>
                </a:lnTo>
                <a:lnTo>
                  <a:pt x="2100263" y="298973"/>
                </a:lnTo>
                <a:lnTo>
                  <a:pt x="2103438" y="302147"/>
                </a:lnTo>
                <a:lnTo>
                  <a:pt x="2103438" y="2219129"/>
                </a:lnTo>
                <a:lnTo>
                  <a:pt x="2074232" y="2245789"/>
                </a:lnTo>
                <a:lnTo>
                  <a:pt x="1994235" y="2308631"/>
                </a:lnTo>
                <a:lnTo>
                  <a:pt x="1910427" y="2363855"/>
                </a:lnTo>
                <a:lnTo>
                  <a:pt x="1823445" y="2412097"/>
                </a:lnTo>
                <a:lnTo>
                  <a:pt x="1733924" y="2452722"/>
                </a:lnTo>
                <a:lnTo>
                  <a:pt x="1641863" y="2485729"/>
                </a:lnTo>
                <a:lnTo>
                  <a:pt x="1547897" y="2511754"/>
                </a:lnTo>
                <a:lnTo>
                  <a:pt x="1452661" y="2530163"/>
                </a:lnTo>
                <a:lnTo>
                  <a:pt x="1356156" y="2540954"/>
                </a:lnTo>
                <a:lnTo>
                  <a:pt x="1259650" y="2544762"/>
                </a:lnTo>
                <a:lnTo>
                  <a:pt x="1163145" y="2540954"/>
                </a:lnTo>
                <a:lnTo>
                  <a:pt x="1066639" y="2530163"/>
                </a:lnTo>
                <a:lnTo>
                  <a:pt x="971404" y="2511754"/>
                </a:lnTo>
                <a:lnTo>
                  <a:pt x="877438" y="2485729"/>
                </a:lnTo>
                <a:lnTo>
                  <a:pt x="785377" y="2452722"/>
                </a:lnTo>
                <a:lnTo>
                  <a:pt x="695855" y="2412097"/>
                </a:lnTo>
                <a:lnTo>
                  <a:pt x="608873" y="2363855"/>
                </a:lnTo>
                <a:lnTo>
                  <a:pt x="525066" y="2308631"/>
                </a:lnTo>
                <a:lnTo>
                  <a:pt x="445068" y="2245789"/>
                </a:lnTo>
                <a:lnTo>
                  <a:pt x="368880" y="2175965"/>
                </a:lnTo>
                <a:lnTo>
                  <a:pt x="299040" y="2099794"/>
                </a:lnTo>
                <a:lnTo>
                  <a:pt x="236185" y="2019814"/>
                </a:lnTo>
                <a:lnTo>
                  <a:pt x="180948" y="1936025"/>
                </a:lnTo>
                <a:lnTo>
                  <a:pt x="132695" y="1849063"/>
                </a:lnTo>
                <a:lnTo>
                  <a:pt x="92061" y="1758926"/>
                </a:lnTo>
                <a:lnTo>
                  <a:pt x="59046" y="1666886"/>
                </a:lnTo>
                <a:lnTo>
                  <a:pt x="33015" y="1573576"/>
                </a:lnTo>
                <a:lnTo>
                  <a:pt x="14603" y="1477727"/>
                </a:lnTo>
                <a:lnTo>
                  <a:pt x="3810" y="1381878"/>
                </a:lnTo>
                <a:lnTo>
                  <a:pt x="0" y="1285394"/>
                </a:lnTo>
                <a:lnTo>
                  <a:pt x="3810" y="1188910"/>
                </a:lnTo>
                <a:lnTo>
                  <a:pt x="14603" y="1092426"/>
                </a:lnTo>
                <a:lnTo>
                  <a:pt x="33015" y="997212"/>
                </a:lnTo>
                <a:lnTo>
                  <a:pt x="59046" y="903267"/>
                </a:lnTo>
                <a:lnTo>
                  <a:pt x="92061" y="811226"/>
                </a:lnTo>
                <a:lnTo>
                  <a:pt x="132695" y="721725"/>
                </a:lnTo>
                <a:lnTo>
                  <a:pt x="180948" y="634762"/>
                </a:lnTo>
                <a:lnTo>
                  <a:pt x="236185" y="550974"/>
                </a:lnTo>
                <a:lnTo>
                  <a:pt x="299040" y="470359"/>
                </a:lnTo>
                <a:lnTo>
                  <a:pt x="394276" y="369432"/>
                </a:lnTo>
                <a:lnTo>
                  <a:pt x="470464" y="298973"/>
                </a:lnTo>
                <a:lnTo>
                  <a:pt x="550462" y="236132"/>
                </a:lnTo>
                <a:lnTo>
                  <a:pt x="634270" y="180907"/>
                </a:lnTo>
                <a:lnTo>
                  <a:pt x="721252" y="133300"/>
                </a:lnTo>
                <a:lnTo>
                  <a:pt x="810773" y="92675"/>
                </a:lnTo>
                <a:lnTo>
                  <a:pt x="902834" y="59033"/>
                </a:lnTo>
                <a:lnTo>
                  <a:pt x="996800" y="33643"/>
                </a:lnTo>
                <a:lnTo>
                  <a:pt x="1092036" y="15234"/>
                </a:lnTo>
                <a:lnTo>
                  <a:pt x="1188541" y="3809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9" name="Espace réservé pour une image  22">
            <a:extLst>
              <a:ext uri="{FF2B5EF4-FFF2-40B4-BE49-F238E27FC236}">
                <a16:creationId xmlns:a16="http://schemas.microsoft.com/office/drawing/2014/main" id="{D8E972BC-2443-413E-8155-2C81D1E6EE69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0" y="3803649"/>
            <a:ext cx="1917700" cy="2692400"/>
          </a:xfrm>
          <a:custGeom>
            <a:avLst/>
            <a:gdLst>
              <a:gd name="connsiteX0" fmla="*/ 657225 w 1917700"/>
              <a:gd name="connsiteY0" fmla="*/ 0 h 3054350"/>
              <a:gd name="connsiteX1" fmla="*/ 754380 w 1917700"/>
              <a:gd name="connsiteY1" fmla="*/ 3809 h 3054350"/>
              <a:gd name="connsiteX2" fmla="*/ 850265 w 1917700"/>
              <a:gd name="connsiteY2" fmla="*/ 15237 h 3054350"/>
              <a:gd name="connsiteX3" fmla="*/ 945515 w 1917700"/>
              <a:gd name="connsiteY3" fmla="*/ 33648 h 3054350"/>
              <a:gd name="connsiteX4" fmla="*/ 1039495 w 1917700"/>
              <a:gd name="connsiteY4" fmla="*/ 59043 h 3054350"/>
              <a:gd name="connsiteX5" fmla="*/ 1131570 w 1917700"/>
              <a:gd name="connsiteY5" fmla="*/ 92691 h 3054350"/>
              <a:gd name="connsiteX6" fmla="*/ 1221105 w 1917700"/>
              <a:gd name="connsiteY6" fmla="*/ 133322 h 3054350"/>
              <a:gd name="connsiteX7" fmla="*/ 1308100 w 1917700"/>
              <a:gd name="connsiteY7" fmla="*/ 180937 h 3054350"/>
              <a:gd name="connsiteX8" fmla="*/ 1391920 w 1917700"/>
              <a:gd name="connsiteY8" fmla="*/ 236171 h 3054350"/>
              <a:gd name="connsiteX9" fmla="*/ 1472565 w 1917700"/>
              <a:gd name="connsiteY9" fmla="*/ 299023 h 3054350"/>
              <a:gd name="connsiteX10" fmla="*/ 1548130 w 1917700"/>
              <a:gd name="connsiteY10" fmla="*/ 369493 h 3054350"/>
              <a:gd name="connsiteX11" fmla="*/ 1618615 w 1917700"/>
              <a:gd name="connsiteY11" fmla="*/ 445043 h 3054350"/>
              <a:gd name="connsiteX12" fmla="*/ 1681480 w 1917700"/>
              <a:gd name="connsiteY12" fmla="*/ 525036 h 3054350"/>
              <a:gd name="connsiteX13" fmla="*/ 1736725 w 1917700"/>
              <a:gd name="connsiteY13" fmla="*/ 608839 h 3054350"/>
              <a:gd name="connsiteX14" fmla="*/ 1784350 w 1917700"/>
              <a:gd name="connsiteY14" fmla="*/ 696450 h 3054350"/>
              <a:gd name="connsiteX15" fmla="*/ 1824990 w 1917700"/>
              <a:gd name="connsiteY15" fmla="*/ 785967 h 3054350"/>
              <a:gd name="connsiteX16" fmla="*/ 1858645 w 1917700"/>
              <a:gd name="connsiteY16" fmla="*/ 878023 h 3054350"/>
              <a:gd name="connsiteX17" fmla="*/ 1884045 w 1917700"/>
              <a:gd name="connsiteY17" fmla="*/ 971983 h 3054350"/>
              <a:gd name="connsiteX18" fmla="*/ 1902460 w 1917700"/>
              <a:gd name="connsiteY18" fmla="*/ 1067213 h 3054350"/>
              <a:gd name="connsiteX19" fmla="*/ 1913890 w 1917700"/>
              <a:gd name="connsiteY19" fmla="*/ 1163078 h 3054350"/>
              <a:gd name="connsiteX20" fmla="*/ 1917700 w 1917700"/>
              <a:gd name="connsiteY20" fmla="*/ 1260213 h 3054350"/>
              <a:gd name="connsiteX21" fmla="*/ 1913890 w 1917700"/>
              <a:gd name="connsiteY21" fmla="*/ 1356713 h 3054350"/>
              <a:gd name="connsiteX22" fmla="*/ 1902460 w 1917700"/>
              <a:gd name="connsiteY22" fmla="*/ 1452578 h 3054350"/>
              <a:gd name="connsiteX23" fmla="*/ 1884045 w 1917700"/>
              <a:gd name="connsiteY23" fmla="*/ 1547808 h 3054350"/>
              <a:gd name="connsiteX24" fmla="*/ 1858645 w 1917700"/>
              <a:gd name="connsiteY24" fmla="*/ 1641769 h 3054350"/>
              <a:gd name="connsiteX25" fmla="*/ 1824990 w 1917700"/>
              <a:gd name="connsiteY25" fmla="*/ 1733825 h 3054350"/>
              <a:gd name="connsiteX26" fmla="*/ 1784350 w 1917700"/>
              <a:gd name="connsiteY26" fmla="*/ 1823976 h 3054350"/>
              <a:gd name="connsiteX27" fmla="*/ 1736725 w 1917700"/>
              <a:gd name="connsiteY27" fmla="*/ 1910953 h 3054350"/>
              <a:gd name="connsiteX28" fmla="*/ 1681480 w 1917700"/>
              <a:gd name="connsiteY28" fmla="*/ 1994755 h 3054350"/>
              <a:gd name="connsiteX29" fmla="*/ 1618615 w 1917700"/>
              <a:gd name="connsiteY29" fmla="*/ 2074749 h 3054350"/>
              <a:gd name="connsiteX30" fmla="*/ 1548130 w 1917700"/>
              <a:gd name="connsiteY30" fmla="*/ 2150933 h 3054350"/>
              <a:gd name="connsiteX31" fmla="*/ 644525 w 1917700"/>
              <a:gd name="connsiteY31" fmla="*/ 3054350 h 3054350"/>
              <a:gd name="connsiteX32" fmla="*/ 0 w 1917700"/>
              <a:gd name="connsiteY32" fmla="*/ 3054350 h 3054350"/>
              <a:gd name="connsiteX33" fmla="*/ 0 w 1917700"/>
              <a:gd name="connsiteY33" fmla="*/ 185382 h 3054350"/>
              <a:gd name="connsiteX34" fmla="*/ 6350 w 1917700"/>
              <a:gd name="connsiteY34" fmla="*/ 180937 h 3054350"/>
              <a:gd name="connsiteX35" fmla="*/ 93345 w 1917700"/>
              <a:gd name="connsiteY35" fmla="*/ 133322 h 3054350"/>
              <a:gd name="connsiteX36" fmla="*/ 183515 w 1917700"/>
              <a:gd name="connsiteY36" fmla="*/ 92691 h 3054350"/>
              <a:gd name="connsiteX37" fmla="*/ 275590 w 1917700"/>
              <a:gd name="connsiteY37" fmla="*/ 59043 h 3054350"/>
              <a:gd name="connsiteX38" fmla="*/ 369570 w 1917700"/>
              <a:gd name="connsiteY38" fmla="*/ 33648 h 3054350"/>
              <a:gd name="connsiteX39" fmla="*/ 464820 w 1917700"/>
              <a:gd name="connsiteY39" fmla="*/ 15237 h 3054350"/>
              <a:gd name="connsiteX40" fmla="*/ 560705 w 1917700"/>
              <a:gd name="connsiteY40" fmla="*/ 3809 h 3054350"/>
              <a:gd name="connsiteX0" fmla="*/ 657225 w 1917700"/>
              <a:gd name="connsiteY0" fmla="*/ 0 h 3054350"/>
              <a:gd name="connsiteX1" fmla="*/ 754380 w 1917700"/>
              <a:gd name="connsiteY1" fmla="*/ 3809 h 3054350"/>
              <a:gd name="connsiteX2" fmla="*/ 850265 w 1917700"/>
              <a:gd name="connsiteY2" fmla="*/ 15237 h 3054350"/>
              <a:gd name="connsiteX3" fmla="*/ 945515 w 1917700"/>
              <a:gd name="connsiteY3" fmla="*/ 33648 h 3054350"/>
              <a:gd name="connsiteX4" fmla="*/ 1039495 w 1917700"/>
              <a:gd name="connsiteY4" fmla="*/ 59043 h 3054350"/>
              <a:gd name="connsiteX5" fmla="*/ 1131570 w 1917700"/>
              <a:gd name="connsiteY5" fmla="*/ 92691 h 3054350"/>
              <a:gd name="connsiteX6" fmla="*/ 1221105 w 1917700"/>
              <a:gd name="connsiteY6" fmla="*/ 133322 h 3054350"/>
              <a:gd name="connsiteX7" fmla="*/ 1308100 w 1917700"/>
              <a:gd name="connsiteY7" fmla="*/ 180937 h 3054350"/>
              <a:gd name="connsiteX8" fmla="*/ 1391920 w 1917700"/>
              <a:gd name="connsiteY8" fmla="*/ 236171 h 3054350"/>
              <a:gd name="connsiteX9" fmla="*/ 1472565 w 1917700"/>
              <a:gd name="connsiteY9" fmla="*/ 299023 h 3054350"/>
              <a:gd name="connsiteX10" fmla="*/ 1548130 w 1917700"/>
              <a:gd name="connsiteY10" fmla="*/ 369493 h 3054350"/>
              <a:gd name="connsiteX11" fmla="*/ 1618615 w 1917700"/>
              <a:gd name="connsiteY11" fmla="*/ 445043 h 3054350"/>
              <a:gd name="connsiteX12" fmla="*/ 1681480 w 1917700"/>
              <a:gd name="connsiteY12" fmla="*/ 525036 h 3054350"/>
              <a:gd name="connsiteX13" fmla="*/ 1736725 w 1917700"/>
              <a:gd name="connsiteY13" fmla="*/ 608839 h 3054350"/>
              <a:gd name="connsiteX14" fmla="*/ 1784350 w 1917700"/>
              <a:gd name="connsiteY14" fmla="*/ 696450 h 3054350"/>
              <a:gd name="connsiteX15" fmla="*/ 1824990 w 1917700"/>
              <a:gd name="connsiteY15" fmla="*/ 785967 h 3054350"/>
              <a:gd name="connsiteX16" fmla="*/ 1858645 w 1917700"/>
              <a:gd name="connsiteY16" fmla="*/ 878023 h 3054350"/>
              <a:gd name="connsiteX17" fmla="*/ 1884045 w 1917700"/>
              <a:gd name="connsiteY17" fmla="*/ 971983 h 3054350"/>
              <a:gd name="connsiteX18" fmla="*/ 1902460 w 1917700"/>
              <a:gd name="connsiteY18" fmla="*/ 1067213 h 3054350"/>
              <a:gd name="connsiteX19" fmla="*/ 1913890 w 1917700"/>
              <a:gd name="connsiteY19" fmla="*/ 1163078 h 3054350"/>
              <a:gd name="connsiteX20" fmla="*/ 1917700 w 1917700"/>
              <a:gd name="connsiteY20" fmla="*/ 1260213 h 3054350"/>
              <a:gd name="connsiteX21" fmla="*/ 1913890 w 1917700"/>
              <a:gd name="connsiteY21" fmla="*/ 1356713 h 3054350"/>
              <a:gd name="connsiteX22" fmla="*/ 1902460 w 1917700"/>
              <a:gd name="connsiteY22" fmla="*/ 1452578 h 3054350"/>
              <a:gd name="connsiteX23" fmla="*/ 1884045 w 1917700"/>
              <a:gd name="connsiteY23" fmla="*/ 1547808 h 3054350"/>
              <a:gd name="connsiteX24" fmla="*/ 1858645 w 1917700"/>
              <a:gd name="connsiteY24" fmla="*/ 1641769 h 3054350"/>
              <a:gd name="connsiteX25" fmla="*/ 1824990 w 1917700"/>
              <a:gd name="connsiteY25" fmla="*/ 1733825 h 3054350"/>
              <a:gd name="connsiteX26" fmla="*/ 1784350 w 1917700"/>
              <a:gd name="connsiteY26" fmla="*/ 1823976 h 3054350"/>
              <a:gd name="connsiteX27" fmla="*/ 1736725 w 1917700"/>
              <a:gd name="connsiteY27" fmla="*/ 1910953 h 3054350"/>
              <a:gd name="connsiteX28" fmla="*/ 1681480 w 1917700"/>
              <a:gd name="connsiteY28" fmla="*/ 1994755 h 3054350"/>
              <a:gd name="connsiteX29" fmla="*/ 1618615 w 1917700"/>
              <a:gd name="connsiteY29" fmla="*/ 2074749 h 3054350"/>
              <a:gd name="connsiteX30" fmla="*/ 1548130 w 1917700"/>
              <a:gd name="connsiteY30" fmla="*/ 2150933 h 3054350"/>
              <a:gd name="connsiteX31" fmla="*/ 1016000 w 1917700"/>
              <a:gd name="connsiteY31" fmla="*/ 2682875 h 3054350"/>
              <a:gd name="connsiteX32" fmla="*/ 0 w 1917700"/>
              <a:gd name="connsiteY32" fmla="*/ 3054350 h 3054350"/>
              <a:gd name="connsiteX33" fmla="*/ 0 w 1917700"/>
              <a:gd name="connsiteY33" fmla="*/ 185382 h 3054350"/>
              <a:gd name="connsiteX34" fmla="*/ 6350 w 1917700"/>
              <a:gd name="connsiteY34" fmla="*/ 180937 h 3054350"/>
              <a:gd name="connsiteX35" fmla="*/ 93345 w 1917700"/>
              <a:gd name="connsiteY35" fmla="*/ 133322 h 3054350"/>
              <a:gd name="connsiteX36" fmla="*/ 183515 w 1917700"/>
              <a:gd name="connsiteY36" fmla="*/ 92691 h 3054350"/>
              <a:gd name="connsiteX37" fmla="*/ 275590 w 1917700"/>
              <a:gd name="connsiteY37" fmla="*/ 59043 h 3054350"/>
              <a:gd name="connsiteX38" fmla="*/ 369570 w 1917700"/>
              <a:gd name="connsiteY38" fmla="*/ 33648 h 3054350"/>
              <a:gd name="connsiteX39" fmla="*/ 464820 w 1917700"/>
              <a:gd name="connsiteY39" fmla="*/ 15237 h 3054350"/>
              <a:gd name="connsiteX40" fmla="*/ 560705 w 1917700"/>
              <a:gd name="connsiteY40" fmla="*/ 3809 h 3054350"/>
              <a:gd name="connsiteX41" fmla="*/ 657225 w 1917700"/>
              <a:gd name="connsiteY41" fmla="*/ 0 h 3054350"/>
              <a:gd name="connsiteX0" fmla="*/ 657225 w 1917700"/>
              <a:gd name="connsiteY0" fmla="*/ 0 h 2701925"/>
              <a:gd name="connsiteX1" fmla="*/ 754380 w 1917700"/>
              <a:gd name="connsiteY1" fmla="*/ 3809 h 2701925"/>
              <a:gd name="connsiteX2" fmla="*/ 850265 w 1917700"/>
              <a:gd name="connsiteY2" fmla="*/ 15237 h 2701925"/>
              <a:gd name="connsiteX3" fmla="*/ 945515 w 1917700"/>
              <a:gd name="connsiteY3" fmla="*/ 33648 h 2701925"/>
              <a:gd name="connsiteX4" fmla="*/ 1039495 w 1917700"/>
              <a:gd name="connsiteY4" fmla="*/ 59043 h 2701925"/>
              <a:gd name="connsiteX5" fmla="*/ 1131570 w 1917700"/>
              <a:gd name="connsiteY5" fmla="*/ 92691 h 2701925"/>
              <a:gd name="connsiteX6" fmla="*/ 1221105 w 1917700"/>
              <a:gd name="connsiteY6" fmla="*/ 133322 h 2701925"/>
              <a:gd name="connsiteX7" fmla="*/ 1308100 w 1917700"/>
              <a:gd name="connsiteY7" fmla="*/ 180937 h 2701925"/>
              <a:gd name="connsiteX8" fmla="*/ 1391920 w 1917700"/>
              <a:gd name="connsiteY8" fmla="*/ 236171 h 2701925"/>
              <a:gd name="connsiteX9" fmla="*/ 1472565 w 1917700"/>
              <a:gd name="connsiteY9" fmla="*/ 299023 h 2701925"/>
              <a:gd name="connsiteX10" fmla="*/ 1548130 w 1917700"/>
              <a:gd name="connsiteY10" fmla="*/ 369493 h 2701925"/>
              <a:gd name="connsiteX11" fmla="*/ 1618615 w 1917700"/>
              <a:gd name="connsiteY11" fmla="*/ 445043 h 2701925"/>
              <a:gd name="connsiteX12" fmla="*/ 1681480 w 1917700"/>
              <a:gd name="connsiteY12" fmla="*/ 525036 h 2701925"/>
              <a:gd name="connsiteX13" fmla="*/ 1736725 w 1917700"/>
              <a:gd name="connsiteY13" fmla="*/ 608839 h 2701925"/>
              <a:gd name="connsiteX14" fmla="*/ 1784350 w 1917700"/>
              <a:gd name="connsiteY14" fmla="*/ 696450 h 2701925"/>
              <a:gd name="connsiteX15" fmla="*/ 1824990 w 1917700"/>
              <a:gd name="connsiteY15" fmla="*/ 785967 h 2701925"/>
              <a:gd name="connsiteX16" fmla="*/ 1858645 w 1917700"/>
              <a:gd name="connsiteY16" fmla="*/ 878023 h 2701925"/>
              <a:gd name="connsiteX17" fmla="*/ 1884045 w 1917700"/>
              <a:gd name="connsiteY17" fmla="*/ 971983 h 2701925"/>
              <a:gd name="connsiteX18" fmla="*/ 1902460 w 1917700"/>
              <a:gd name="connsiteY18" fmla="*/ 1067213 h 2701925"/>
              <a:gd name="connsiteX19" fmla="*/ 1913890 w 1917700"/>
              <a:gd name="connsiteY19" fmla="*/ 1163078 h 2701925"/>
              <a:gd name="connsiteX20" fmla="*/ 1917700 w 1917700"/>
              <a:gd name="connsiteY20" fmla="*/ 1260213 h 2701925"/>
              <a:gd name="connsiteX21" fmla="*/ 1913890 w 1917700"/>
              <a:gd name="connsiteY21" fmla="*/ 1356713 h 2701925"/>
              <a:gd name="connsiteX22" fmla="*/ 1902460 w 1917700"/>
              <a:gd name="connsiteY22" fmla="*/ 1452578 h 2701925"/>
              <a:gd name="connsiteX23" fmla="*/ 1884045 w 1917700"/>
              <a:gd name="connsiteY23" fmla="*/ 1547808 h 2701925"/>
              <a:gd name="connsiteX24" fmla="*/ 1858645 w 1917700"/>
              <a:gd name="connsiteY24" fmla="*/ 1641769 h 2701925"/>
              <a:gd name="connsiteX25" fmla="*/ 1824990 w 1917700"/>
              <a:gd name="connsiteY25" fmla="*/ 1733825 h 2701925"/>
              <a:gd name="connsiteX26" fmla="*/ 1784350 w 1917700"/>
              <a:gd name="connsiteY26" fmla="*/ 1823976 h 2701925"/>
              <a:gd name="connsiteX27" fmla="*/ 1736725 w 1917700"/>
              <a:gd name="connsiteY27" fmla="*/ 1910953 h 2701925"/>
              <a:gd name="connsiteX28" fmla="*/ 1681480 w 1917700"/>
              <a:gd name="connsiteY28" fmla="*/ 1994755 h 2701925"/>
              <a:gd name="connsiteX29" fmla="*/ 1618615 w 1917700"/>
              <a:gd name="connsiteY29" fmla="*/ 2074749 h 2701925"/>
              <a:gd name="connsiteX30" fmla="*/ 1548130 w 1917700"/>
              <a:gd name="connsiteY30" fmla="*/ 2150933 h 2701925"/>
              <a:gd name="connsiteX31" fmla="*/ 1016000 w 1917700"/>
              <a:gd name="connsiteY31" fmla="*/ 2682875 h 2701925"/>
              <a:gd name="connsiteX32" fmla="*/ 0 w 1917700"/>
              <a:gd name="connsiteY32" fmla="*/ 2701925 h 2701925"/>
              <a:gd name="connsiteX33" fmla="*/ 0 w 1917700"/>
              <a:gd name="connsiteY33" fmla="*/ 185382 h 2701925"/>
              <a:gd name="connsiteX34" fmla="*/ 6350 w 1917700"/>
              <a:gd name="connsiteY34" fmla="*/ 180937 h 2701925"/>
              <a:gd name="connsiteX35" fmla="*/ 93345 w 1917700"/>
              <a:gd name="connsiteY35" fmla="*/ 133322 h 2701925"/>
              <a:gd name="connsiteX36" fmla="*/ 183515 w 1917700"/>
              <a:gd name="connsiteY36" fmla="*/ 92691 h 2701925"/>
              <a:gd name="connsiteX37" fmla="*/ 275590 w 1917700"/>
              <a:gd name="connsiteY37" fmla="*/ 59043 h 2701925"/>
              <a:gd name="connsiteX38" fmla="*/ 369570 w 1917700"/>
              <a:gd name="connsiteY38" fmla="*/ 33648 h 2701925"/>
              <a:gd name="connsiteX39" fmla="*/ 464820 w 1917700"/>
              <a:gd name="connsiteY39" fmla="*/ 15237 h 2701925"/>
              <a:gd name="connsiteX40" fmla="*/ 560705 w 1917700"/>
              <a:gd name="connsiteY40" fmla="*/ 3809 h 2701925"/>
              <a:gd name="connsiteX41" fmla="*/ 657225 w 1917700"/>
              <a:gd name="connsiteY41" fmla="*/ 0 h 2701925"/>
              <a:gd name="connsiteX0" fmla="*/ 657225 w 1917700"/>
              <a:gd name="connsiteY0" fmla="*/ 0 h 2692400"/>
              <a:gd name="connsiteX1" fmla="*/ 754380 w 1917700"/>
              <a:gd name="connsiteY1" fmla="*/ 3809 h 2692400"/>
              <a:gd name="connsiteX2" fmla="*/ 850265 w 1917700"/>
              <a:gd name="connsiteY2" fmla="*/ 15237 h 2692400"/>
              <a:gd name="connsiteX3" fmla="*/ 945515 w 1917700"/>
              <a:gd name="connsiteY3" fmla="*/ 33648 h 2692400"/>
              <a:gd name="connsiteX4" fmla="*/ 1039495 w 1917700"/>
              <a:gd name="connsiteY4" fmla="*/ 59043 h 2692400"/>
              <a:gd name="connsiteX5" fmla="*/ 1131570 w 1917700"/>
              <a:gd name="connsiteY5" fmla="*/ 92691 h 2692400"/>
              <a:gd name="connsiteX6" fmla="*/ 1221105 w 1917700"/>
              <a:gd name="connsiteY6" fmla="*/ 133322 h 2692400"/>
              <a:gd name="connsiteX7" fmla="*/ 1308100 w 1917700"/>
              <a:gd name="connsiteY7" fmla="*/ 180937 h 2692400"/>
              <a:gd name="connsiteX8" fmla="*/ 1391920 w 1917700"/>
              <a:gd name="connsiteY8" fmla="*/ 236171 h 2692400"/>
              <a:gd name="connsiteX9" fmla="*/ 1472565 w 1917700"/>
              <a:gd name="connsiteY9" fmla="*/ 299023 h 2692400"/>
              <a:gd name="connsiteX10" fmla="*/ 1548130 w 1917700"/>
              <a:gd name="connsiteY10" fmla="*/ 369493 h 2692400"/>
              <a:gd name="connsiteX11" fmla="*/ 1618615 w 1917700"/>
              <a:gd name="connsiteY11" fmla="*/ 445043 h 2692400"/>
              <a:gd name="connsiteX12" fmla="*/ 1681480 w 1917700"/>
              <a:gd name="connsiteY12" fmla="*/ 525036 h 2692400"/>
              <a:gd name="connsiteX13" fmla="*/ 1736725 w 1917700"/>
              <a:gd name="connsiteY13" fmla="*/ 608839 h 2692400"/>
              <a:gd name="connsiteX14" fmla="*/ 1784350 w 1917700"/>
              <a:gd name="connsiteY14" fmla="*/ 696450 h 2692400"/>
              <a:gd name="connsiteX15" fmla="*/ 1824990 w 1917700"/>
              <a:gd name="connsiteY15" fmla="*/ 785967 h 2692400"/>
              <a:gd name="connsiteX16" fmla="*/ 1858645 w 1917700"/>
              <a:gd name="connsiteY16" fmla="*/ 878023 h 2692400"/>
              <a:gd name="connsiteX17" fmla="*/ 1884045 w 1917700"/>
              <a:gd name="connsiteY17" fmla="*/ 971983 h 2692400"/>
              <a:gd name="connsiteX18" fmla="*/ 1902460 w 1917700"/>
              <a:gd name="connsiteY18" fmla="*/ 1067213 h 2692400"/>
              <a:gd name="connsiteX19" fmla="*/ 1913890 w 1917700"/>
              <a:gd name="connsiteY19" fmla="*/ 1163078 h 2692400"/>
              <a:gd name="connsiteX20" fmla="*/ 1917700 w 1917700"/>
              <a:gd name="connsiteY20" fmla="*/ 1260213 h 2692400"/>
              <a:gd name="connsiteX21" fmla="*/ 1913890 w 1917700"/>
              <a:gd name="connsiteY21" fmla="*/ 1356713 h 2692400"/>
              <a:gd name="connsiteX22" fmla="*/ 1902460 w 1917700"/>
              <a:gd name="connsiteY22" fmla="*/ 1452578 h 2692400"/>
              <a:gd name="connsiteX23" fmla="*/ 1884045 w 1917700"/>
              <a:gd name="connsiteY23" fmla="*/ 1547808 h 2692400"/>
              <a:gd name="connsiteX24" fmla="*/ 1858645 w 1917700"/>
              <a:gd name="connsiteY24" fmla="*/ 1641769 h 2692400"/>
              <a:gd name="connsiteX25" fmla="*/ 1824990 w 1917700"/>
              <a:gd name="connsiteY25" fmla="*/ 1733825 h 2692400"/>
              <a:gd name="connsiteX26" fmla="*/ 1784350 w 1917700"/>
              <a:gd name="connsiteY26" fmla="*/ 1823976 h 2692400"/>
              <a:gd name="connsiteX27" fmla="*/ 1736725 w 1917700"/>
              <a:gd name="connsiteY27" fmla="*/ 1910953 h 2692400"/>
              <a:gd name="connsiteX28" fmla="*/ 1681480 w 1917700"/>
              <a:gd name="connsiteY28" fmla="*/ 1994755 h 2692400"/>
              <a:gd name="connsiteX29" fmla="*/ 1618615 w 1917700"/>
              <a:gd name="connsiteY29" fmla="*/ 2074749 h 2692400"/>
              <a:gd name="connsiteX30" fmla="*/ 1548130 w 1917700"/>
              <a:gd name="connsiteY30" fmla="*/ 2150933 h 2692400"/>
              <a:gd name="connsiteX31" fmla="*/ 1016000 w 1917700"/>
              <a:gd name="connsiteY31" fmla="*/ 2682875 h 2692400"/>
              <a:gd name="connsiteX32" fmla="*/ 0 w 1917700"/>
              <a:gd name="connsiteY32" fmla="*/ 2692400 h 2692400"/>
              <a:gd name="connsiteX33" fmla="*/ 0 w 1917700"/>
              <a:gd name="connsiteY33" fmla="*/ 185382 h 2692400"/>
              <a:gd name="connsiteX34" fmla="*/ 6350 w 1917700"/>
              <a:gd name="connsiteY34" fmla="*/ 180937 h 2692400"/>
              <a:gd name="connsiteX35" fmla="*/ 93345 w 1917700"/>
              <a:gd name="connsiteY35" fmla="*/ 133322 h 2692400"/>
              <a:gd name="connsiteX36" fmla="*/ 183515 w 1917700"/>
              <a:gd name="connsiteY36" fmla="*/ 92691 h 2692400"/>
              <a:gd name="connsiteX37" fmla="*/ 275590 w 1917700"/>
              <a:gd name="connsiteY37" fmla="*/ 59043 h 2692400"/>
              <a:gd name="connsiteX38" fmla="*/ 369570 w 1917700"/>
              <a:gd name="connsiteY38" fmla="*/ 33648 h 2692400"/>
              <a:gd name="connsiteX39" fmla="*/ 464820 w 1917700"/>
              <a:gd name="connsiteY39" fmla="*/ 15237 h 2692400"/>
              <a:gd name="connsiteX40" fmla="*/ 560705 w 1917700"/>
              <a:gd name="connsiteY40" fmla="*/ 3809 h 2692400"/>
              <a:gd name="connsiteX41" fmla="*/ 657225 w 1917700"/>
              <a:gd name="connsiteY41" fmla="*/ 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917700" h="2692400">
                <a:moveTo>
                  <a:pt x="657225" y="0"/>
                </a:moveTo>
                <a:lnTo>
                  <a:pt x="754380" y="3809"/>
                </a:lnTo>
                <a:lnTo>
                  <a:pt x="850265" y="15237"/>
                </a:lnTo>
                <a:lnTo>
                  <a:pt x="945515" y="33648"/>
                </a:lnTo>
                <a:lnTo>
                  <a:pt x="1039495" y="59043"/>
                </a:lnTo>
                <a:lnTo>
                  <a:pt x="1131570" y="92691"/>
                </a:lnTo>
                <a:lnTo>
                  <a:pt x="1221105" y="133322"/>
                </a:lnTo>
                <a:lnTo>
                  <a:pt x="1308100" y="180937"/>
                </a:lnTo>
                <a:lnTo>
                  <a:pt x="1391920" y="236171"/>
                </a:lnTo>
                <a:lnTo>
                  <a:pt x="1472565" y="299023"/>
                </a:lnTo>
                <a:lnTo>
                  <a:pt x="1548130" y="369493"/>
                </a:lnTo>
                <a:lnTo>
                  <a:pt x="1618615" y="445043"/>
                </a:lnTo>
                <a:lnTo>
                  <a:pt x="1681480" y="525036"/>
                </a:lnTo>
                <a:lnTo>
                  <a:pt x="1736725" y="608839"/>
                </a:lnTo>
                <a:lnTo>
                  <a:pt x="1784350" y="696450"/>
                </a:lnTo>
                <a:lnTo>
                  <a:pt x="1824990" y="785967"/>
                </a:lnTo>
                <a:lnTo>
                  <a:pt x="1858645" y="878023"/>
                </a:lnTo>
                <a:lnTo>
                  <a:pt x="1884045" y="971983"/>
                </a:lnTo>
                <a:lnTo>
                  <a:pt x="1902460" y="1067213"/>
                </a:lnTo>
                <a:lnTo>
                  <a:pt x="1913890" y="1163078"/>
                </a:lnTo>
                <a:lnTo>
                  <a:pt x="1917700" y="1260213"/>
                </a:lnTo>
                <a:lnTo>
                  <a:pt x="1913890" y="1356713"/>
                </a:lnTo>
                <a:lnTo>
                  <a:pt x="1902460" y="1452578"/>
                </a:lnTo>
                <a:lnTo>
                  <a:pt x="1884045" y="1547808"/>
                </a:lnTo>
                <a:lnTo>
                  <a:pt x="1858645" y="1641769"/>
                </a:lnTo>
                <a:lnTo>
                  <a:pt x="1824990" y="1733825"/>
                </a:lnTo>
                <a:lnTo>
                  <a:pt x="1784350" y="1823976"/>
                </a:lnTo>
                <a:lnTo>
                  <a:pt x="1736725" y="1910953"/>
                </a:lnTo>
                <a:lnTo>
                  <a:pt x="1681480" y="1994755"/>
                </a:lnTo>
                <a:lnTo>
                  <a:pt x="1618615" y="2074749"/>
                </a:lnTo>
                <a:lnTo>
                  <a:pt x="1548130" y="2150933"/>
                </a:lnTo>
                <a:lnTo>
                  <a:pt x="1016000" y="2682875"/>
                </a:lnTo>
                <a:lnTo>
                  <a:pt x="0" y="2692400"/>
                </a:lnTo>
                <a:lnTo>
                  <a:pt x="0" y="185382"/>
                </a:lnTo>
                <a:lnTo>
                  <a:pt x="6350" y="180937"/>
                </a:lnTo>
                <a:lnTo>
                  <a:pt x="93345" y="133322"/>
                </a:lnTo>
                <a:lnTo>
                  <a:pt x="183515" y="92691"/>
                </a:lnTo>
                <a:lnTo>
                  <a:pt x="275590" y="59043"/>
                </a:lnTo>
                <a:lnTo>
                  <a:pt x="369570" y="33648"/>
                </a:lnTo>
                <a:lnTo>
                  <a:pt x="464820" y="15237"/>
                </a:lnTo>
                <a:lnTo>
                  <a:pt x="560705" y="3809"/>
                </a:lnTo>
                <a:lnTo>
                  <a:pt x="657225" y="0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1" name="Espace réservé pour une image  19">
            <a:extLst>
              <a:ext uri="{FF2B5EF4-FFF2-40B4-BE49-F238E27FC236}">
                <a16:creationId xmlns:a16="http://schemas.microsoft.com/office/drawing/2014/main" id="{FBB9F2FD-6411-47FA-9AFC-C48D02086112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0088563" y="960549"/>
            <a:ext cx="2107941" cy="2664790"/>
          </a:xfrm>
          <a:custGeom>
            <a:avLst/>
            <a:gdLst>
              <a:gd name="connsiteX0" fmla="*/ 1903442 w 2103437"/>
              <a:gd name="connsiteY0" fmla="*/ 0 h 3621088"/>
              <a:gd name="connsiteX1" fmla="*/ 2103437 w 2103437"/>
              <a:gd name="connsiteY1" fmla="*/ 0 h 3621088"/>
              <a:gd name="connsiteX2" fmla="*/ 2103437 w 2103437"/>
              <a:gd name="connsiteY2" fmla="*/ 3295362 h 3621088"/>
              <a:gd name="connsiteX3" fmla="*/ 2074232 w 2103437"/>
              <a:gd name="connsiteY3" fmla="*/ 3322664 h 3621088"/>
              <a:gd name="connsiteX4" fmla="*/ 1994234 w 2103437"/>
              <a:gd name="connsiteY4" fmla="*/ 3384889 h 3621088"/>
              <a:gd name="connsiteX5" fmla="*/ 1910426 w 2103437"/>
              <a:gd name="connsiteY5" fmla="*/ 3440129 h 3621088"/>
              <a:gd name="connsiteX6" fmla="*/ 1823445 w 2103437"/>
              <a:gd name="connsiteY6" fmla="*/ 3488385 h 3621088"/>
              <a:gd name="connsiteX7" fmla="*/ 1733923 w 2103437"/>
              <a:gd name="connsiteY7" fmla="*/ 3529021 h 3621088"/>
              <a:gd name="connsiteX8" fmla="*/ 1641862 w 2103437"/>
              <a:gd name="connsiteY8" fmla="*/ 3562038 h 3621088"/>
              <a:gd name="connsiteX9" fmla="*/ 1547896 w 2103437"/>
              <a:gd name="connsiteY9" fmla="*/ 3588071 h 3621088"/>
              <a:gd name="connsiteX10" fmla="*/ 1452661 w 2103437"/>
              <a:gd name="connsiteY10" fmla="*/ 3606484 h 3621088"/>
              <a:gd name="connsiteX11" fmla="*/ 1356155 w 2103437"/>
              <a:gd name="connsiteY11" fmla="*/ 3617278 h 3621088"/>
              <a:gd name="connsiteX12" fmla="*/ 1259650 w 2103437"/>
              <a:gd name="connsiteY12" fmla="*/ 3621088 h 3621088"/>
              <a:gd name="connsiteX13" fmla="*/ 1163144 w 2103437"/>
              <a:gd name="connsiteY13" fmla="*/ 3617278 h 3621088"/>
              <a:gd name="connsiteX14" fmla="*/ 1066639 w 2103437"/>
              <a:gd name="connsiteY14" fmla="*/ 3606484 h 3621088"/>
              <a:gd name="connsiteX15" fmla="*/ 971403 w 2103437"/>
              <a:gd name="connsiteY15" fmla="*/ 3588071 h 3621088"/>
              <a:gd name="connsiteX16" fmla="*/ 877438 w 2103437"/>
              <a:gd name="connsiteY16" fmla="*/ 3562038 h 3621088"/>
              <a:gd name="connsiteX17" fmla="*/ 785376 w 2103437"/>
              <a:gd name="connsiteY17" fmla="*/ 3529021 h 3621088"/>
              <a:gd name="connsiteX18" fmla="*/ 695855 w 2103437"/>
              <a:gd name="connsiteY18" fmla="*/ 3488385 h 3621088"/>
              <a:gd name="connsiteX19" fmla="*/ 608873 w 2103437"/>
              <a:gd name="connsiteY19" fmla="*/ 3440129 h 3621088"/>
              <a:gd name="connsiteX20" fmla="*/ 525066 w 2103437"/>
              <a:gd name="connsiteY20" fmla="*/ 3384889 h 3621088"/>
              <a:gd name="connsiteX21" fmla="*/ 445068 w 2103437"/>
              <a:gd name="connsiteY21" fmla="*/ 3322664 h 3621088"/>
              <a:gd name="connsiteX22" fmla="*/ 368879 w 2103437"/>
              <a:gd name="connsiteY22" fmla="*/ 3252185 h 3621088"/>
              <a:gd name="connsiteX23" fmla="*/ 299040 w 2103437"/>
              <a:gd name="connsiteY23" fmla="*/ 3175992 h 3621088"/>
              <a:gd name="connsiteX24" fmla="*/ 236184 w 2103437"/>
              <a:gd name="connsiteY24" fmla="*/ 3095989 h 3621088"/>
              <a:gd name="connsiteX25" fmla="*/ 180948 w 2103437"/>
              <a:gd name="connsiteY25" fmla="*/ 3012176 h 3621088"/>
              <a:gd name="connsiteX26" fmla="*/ 132695 w 2103437"/>
              <a:gd name="connsiteY26" fmla="*/ 2925189 h 3621088"/>
              <a:gd name="connsiteX27" fmla="*/ 92061 w 2103437"/>
              <a:gd name="connsiteY27" fmla="*/ 2835662 h 3621088"/>
              <a:gd name="connsiteX28" fmla="*/ 59046 w 2103437"/>
              <a:gd name="connsiteY28" fmla="*/ 2743595 h 3621088"/>
              <a:gd name="connsiteX29" fmla="*/ 33015 w 2103437"/>
              <a:gd name="connsiteY29" fmla="*/ 2649623 h 3621088"/>
              <a:gd name="connsiteX30" fmla="*/ 14603 w 2103437"/>
              <a:gd name="connsiteY30" fmla="*/ 2554382 h 3621088"/>
              <a:gd name="connsiteX31" fmla="*/ 3810 w 2103437"/>
              <a:gd name="connsiteY31" fmla="*/ 2457870 h 3621088"/>
              <a:gd name="connsiteX32" fmla="*/ 0 w 2103437"/>
              <a:gd name="connsiteY32" fmla="*/ 2361358 h 3621088"/>
              <a:gd name="connsiteX33" fmla="*/ 3810 w 2103437"/>
              <a:gd name="connsiteY33" fmla="*/ 2264847 h 3621088"/>
              <a:gd name="connsiteX34" fmla="*/ 14603 w 2103437"/>
              <a:gd name="connsiteY34" fmla="*/ 2168335 h 3621088"/>
              <a:gd name="connsiteX35" fmla="*/ 33015 w 2103437"/>
              <a:gd name="connsiteY35" fmla="*/ 2073094 h 3621088"/>
              <a:gd name="connsiteX36" fmla="*/ 59046 w 2103437"/>
              <a:gd name="connsiteY36" fmla="*/ 1979122 h 3621088"/>
              <a:gd name="connsiteX37" fmla="*/ 92061 w 2103437"/>
              <a:gd name="connsiteY37" fmla="*/ 1887055 h 3621088"/>
              <a:gd name="connsiteX38" fmla="*/ 132695 w 2103437"/>
              <a:gd name="connsiteY38" fmla="*/ 1797528 h 3621088"/>
              <a:gd name="connsiteX39" fmla="*/ 180948 w 2103437"/>
              <a:gd name="connsiteY39" fmla="*/ 1710540 h 3621088"/>
              <a:gd name="connsiteX40" fmla="*/ 236184 w 2103437"/>
              <a:gd name="connsiteY40" fmla="*/ 1626728 h 3621088"/>
              <a:gd name="connsiteX41" fmla="*/ 299040 w 2103437"/>
              <a:gd name="connsiteY41" fmla="*/ 1546725 h 3621088"/>
              <a:gd name="connsiteX42" fmla="*/ 368879 w 2103437"/>
              <a:gd name="connsiteY42" fmla="*/ 1470531 h 3621088"/>
              <a:gd name="connsiteX43" fmla="*/ 1635513 w 2103437"/>
              <a:gd name="connsiteY43" fmla="*/ 203182 h 3621088"/>
              <a:gd name="connsiteX44" fmla="*/ 1711701 w 2103437"/>
              <a:gd name="connsiteY44" fmla="*/ 133338 h 3621088"/>
              <a:gd name="connsiteX45" fmla="*/ 1791699 w 2103437"/>
              <a:gd name="connsiteY45" fmla="*/ 70479 h 3621088"/>
              <a:gd name="connsiteX46" fmla="*/ 1875507 w 2103437"/>
              <a:gd name="connsiteY46" fmla="*/ 15239 h 3621088"/>
              <a:gd name="connsiteX0" fmla="*/ 1903442 w 2103437"/>
              <a:gd name="connsiteY0" fmla="*/ 0 h 3621088"/>
              <a:gd name="connsiteX1" fmla="*/ 2103437 w 2103437"/>
              <a:gd name="connsiteY1" fmla="*/ 0 h 3621088"/>
              <a:gd name="connsiteX2" fmla="*/ 2103437 w 2103437"/>
              <a:gd name="connsiteY2" fmla="*/ 3295362 h 3621088"/>
              <a:gd name="connsiteX3" fmla="*/ 2074232 w 2103437"/>
              <a:gd name="connsiteY3" fmla="*/ 3322664 h 3621088"/>
              <a:gd name="connsiteX4" fmla="*/ 1994234 w 2103437"/>
              <a:gd name="connsiteY4" fmla="*/ 3384889 h 3621088"/>
              <a:gd name="connsiteX5" fmla="*/ 1910426 w 2103437"/>
              <a:gd name="connsiteY5" fmla="*/ 3440129 h 3621088"/>
              <a:gd name="connsiteX6" fmla="*/ 1823445 w 2103437"/>
              <a:gd name="connsiteY6" fmla="*/ 3488385 h 3621088"/>
              <a:gd name="connsiteX7" fmla="*/ 1733923 w 2103437"/>
              <a:gd name="connsiteY7" fmla="*/ 3529021 h 3621088"/>
              <a:gd name="connsiteX8" fmla="*/ 1641862 w 2103437"/>
              <a:gd name="connsiteY8" fmla="*/ 3562038 h 3621088"/>
              <a:gd name="connsiteX9" fmla="*/ 1547896 w 2103437"/>
              <a:gd name="connsiteY9" fmla="*/ 3588071 h 3621088"/>
              <a:gd name="connsiteX10" fmla="*/ 1452661 w 2103437"/>
              <a:gd name="connsiteY10" fmla="*/ 3606484 h 3621088"/>
              <a:gd name="connsiteX11" fmla="*/ 1356155 w 2103437"/>
              <a:gd name="connsiteY11" fmla="*/ 3617278 h 3621088"/>
              <a:gd name="connsiteX12" fmla="*/ 1259650 w 2103437"/>
              <a:gd name="connsiteY12" fmla="*/ 3621088 h 3621088"/>
              <a:gd name="connsiteX13" fmla="*/ 1163144 w 2103437"/>
              <a:gd name="connsiteY13" fmla="*/ 3617278 h 3621088"/>
              <a:gd name="connsiteX14" fmla="*/ 1066639 w 2103437"/>
              <a:gd name="connsiteY14" fmla="*/ 3606484 h 3621088"/>
              <a:gd name="connsiteX15" fmla="*/ 971403 w 2103437"/>
              <a:gd name="connsiteY15" fmla="*/ 3588071 h 3621088"/>
              <a:gd name="connsiteX16" fmla="*/ 877438 w 2103437"/>
              <a:gd name="connsiteY16" fmla="*/ 3562038 h 3621088"/>
              <a:gd name="connsiteX17" fmla="*/ 785376 w 2103437"/>
              <a:gd name="connsiteY17" fmla="*/ 3529021 h 3621088"/>
              <a:gd name="connsiteX18" fmla="*/ 695855 w 2103437"/>
              <a:gd name="connsiteY18" fmla="*/ 3488385 h 3621088"/>
              <a:gd name="connsiteX19" fmla="*/ 608873 w 2103437"/>
              <a:gd name="connsiteY19" fmla="*/ 3440129 h 3621088"/>
              <a:gd name="connsiteX20" fmla="*/ 525066 w 2103437"/>
              <a:gd name="connsiteY20" fmla="*/ 3384889 h 3621088"/>
              <a:gd name="connsiteX21" fmla="*/ 445068 w 2103437"/>
              <a:gd name="connsiteY21" fmla="*/ 3322664 h 3621088"/>
              <a:gd name="connsiteX22" fmla="*/ 368879 w 2103437"/>
              <a:gd name="connsiteY22" fmla="*/ 3252185 h 3621088"/>
              <a:gd name="connsiteX23" fmla="*/ 299040 w 2103437"/>
              <a:gd name="connsiteY23" fmla="*/ 3175992 h 3621088"/>
              <a:gd name="connsiteX24" fmla="*/ 236184 w 2103437"/>
              <a:gd name="connsiteY24" fmla="*/ 3095989 h 3621088"/>
              <a:gd name="connsiteX25" fmla="*/ 180948 w 2103437"/>
              <a:gd name="connsiteY25" fmla="*/ 3012176 h 3621088"/>
              <a:gd name="connsiteX26" fmla="*/ 132695 w 2103437"/>
              <a:gd name="connsiteY26" fmla="*/ 2925189 h 3621088"/>
              <a:gd name="connsiteX27" fmla="*/ 92061 w 2103437"/>
              <a:gd name="connsiteY27" fmla="*/ 2835662 h 3621088"/>
              <a:gd name="connsiteX28" fmla="*/ 59046 w 2103437"/>
              <a:gd name="connsiteY28" fmla="*/ 2743595 h 3621088"/>
              <a:gd name="connsiteX29" fmla="*/ 33015 w 2103437"/>
              <a:gd name="connsiteY29" fmla="*/ 2649623 h 3621088"/>
              <a:gd name="connsiteX30" fmla="*/ 14603 w 2103437"/>
              <a:gd name="connsiteY30" fmla="*/ 2554382 h 3621088"/>
              <a:gd name="connsiteX31" fmla="*/ 3810 w 2103437"/>
              <a:gd name="connsiteY31" fmla="*/ 2457870 h 3621088"/>
              <a:gd name="connsiteX32" fmla="*/ 0 w 2103437"/>
              <a:gd name="connsiteY32" fmla="*/ 2361358 h 3621088"/>
              <a:gd name="connsiteX33" fmla="*/ 3810 w 2103437"/>
              <a:gd name="connsiteY33" fmla="*/ 2264847 h 3621088"/>
              <a:gd name="connsiteX34" fmla="*/ 14603 w 2103437"/>
              <a:gd name="connsiteY34" fmla="*/ 2168335 h 3621088"/>
              <a:gd name="connsiteX35" fmla="*/ 33015 w 2103437"/>
              <a:gd name="connsiteY35" fmla="*/ 2073094 h 3621088"/>
              <a:gd name="connsiteX36" fmla="*/ 59046 w 2103437"/>
              <a:gd name="connsiteY36" fmla="*/ 1979122 h 3621088"/>
              <a:gd name="connsiteX37" fmla="*/ 92061 w 2103437"/>
              <a:gd name="connsiteY37" fmla="*/ 1887055 h 3621088"/>
              <a:gd name="connsiteX38" fmla="*/ 132695 w 2103437"/>
              <a:gd name="connsiteY38" fmla="*/ 1797528 h 3621088"/>
              <a:gd name="connsiteX39" fmla="*/ 180948 w 2103437"/>
              <a:gd name="connsiteY39" fmla="*/ 1710540 h 3621088"/>
              <a:gd name="connsiteX40" fmla="*/ 236184 w 2103437"/>
              <a:gd name="connsiteY40" fmla="*/ 1626728 h 3621088"/>
              <a:gd name="connsiteX41" fmla="*/ 299040 w 2103437"/>
              <a:gd name="connsiteY41" fmla="*/ 1546725 h 3621088"/>
              <a:gd name="connsiteX42" fmla="*/ 368879 w 2103437"/>
              <a:gd name="connsiteY42" fmla="*/ 1470531 h 3621088"/>
              <a:gd name="connsiteX43" fmla="*/ 924313 w 2103437"/>
              <a:gd name="connsiteY43" fmla="*/ 924542 h 3621088"/>
              <a:gd name="connsiteX44" fmla="*/ 1711701 w 2103437"/>
              <a:gd name="connsiteY44" fmla="*/ 133338 h 3621088"/>
              <a:gd name="connsiteX45" fmla="*/ 1791699 w 2103437"/>
              <a:gd name="connsiteY45" fmla="*/ 70479 h 3621088"/>
              <a:gd name="connsiteX46" fmla="*/ 1875507 w 2103437"/>
              <a:gd name="connsiteY46" fmla="*/ 15239 h 3621088"/>
              <a:gd name="connsiteX47" fmla="*/ 1903442 w 2103437"/>
              <a:gd name="connsiteY47" fmla="*/ 0 h 3621088"/>
              <a:gd name="connsiteX0" fmla="*/ 1903442 w 2168901"/>
              <a:gd name="connsiteY0" fmla="*/ 0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45" fmla="*/ 1791699 w 2168901"/>
              <a:gd name="connsiteY45" fmla="*/ 70479 h 3621088"/>
              <a:gd name="connsiteX46" fmla="*/ 1875507 w 2168901"/>
              <a:gd name="connsiteY46" fmla="*/ 15239 h 3621088"/>
              <a:gd name="connsiteX47" fmla="*/ 1903442 w 2168901"/>
              <a:gd name="connsiteY47" fmla="*/ 0 h 3621088"/>
              <a:gd name="connsiteX0" fmla="*/ 1903442 w 2168901"/>
              <a:gd name="connsiteY0" fmla="*/ 0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45" fmla="*/ 1791699 w 2168901"/>
              <a:gd name="connsiteY45" fmla="*/ 70479 h 3621088"/>
              <a:gd name="connsiteX46" fmla="*/ 1875507 w 2168901"/>
              <a:gd name="connsiteY46" fmla="*/ 15239 h 3621088"/>
              <a:gd name="connsiteX47" fmla="*/ 1903442 w 2168901"/>
              <a:gd name="connsiteY47" fmla="*/ 0 h 3621088"/>
              <a:gd name="connsiteX0" fmla="*/ 1875507 w 2168901"/>
              <a:gd name="connsiteY0" fmla="*/ 15239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45" fmla="*/ 1791699 w 2168901"/>
              <a:gd name="connsiteY45" fmla="*/ 70479 h 3621088"/>
              <a:gd name="connsiteX46" fmla="*/ 1875507 w 2168901"/>
              <a:gd name="connsiteY46" fmla="*/ 15239 h 3621088"/>
              <a:gd name="connsiteX0" fmla="*/ 1875507 w 2168901"/>
              <a:gd name="connsiteY0" fmla="*/ 15239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45" fmla="*/ 1875507 w 2168901"/>
              <a:gd name="connsiteY45" fmla="*/ 15239 h 3621088"/>
              <a:gd name="connsiteX0" fmla="*/ 2168901 w 2168901"/>
              <a:gd name="connsiteY0" fmla="*/ 941058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0" fmla="*/ 2168901 w 2168901"/>
              <a:gd name="connsiteY0" fmla="*/ 16516 h 2696546"/>
              <a:gd name="connsiteX1" fmla="*/ 2103437 w 2168901"/>
              <a:gd name="connsiteY1" fmla="*/ 2370820 h 2696546"/>
              <a:gd name="connsiteX2" fmla="*/ 2074232 w 2168901"/>
              <a:gd name="connsiteY2" fmla="*/ 2398122 h 2696546"/>
              <a:gd name="connsiteX3" fmla="*/ 1994234 w 2168901"/>
              <a:gd name="connsiteY3" fmla="*/ 2460347 h 2696546"/>
              <a:gd name="connsiteX4" fmla="*/ 1910426 w 2168901"/>
              <a:gd name="connsiteY4" fmla="*/ 2515587 h 2696546"/>
              <a:gd name="connsiteX5" fmla="*/ 1823445 w 2168901"/>
              <a:gd name="connsiteY5" fmla="*/ 2563843 h 2696546"/>
              <a:gd name="connsiteX6" fmla="*/ 1733923 w 2168901"/>
              <a:gd name="connsiteY6" fmla="*/ 2604479 h 2696546"/>
              <a:gd name="connsiteX7" fmla="*/ 1641862 w 2168901"/>
              <a:gd name="connsiteY7" fmla="*/ 2637496 h 2696546"/>
              <a:gd name="connsiteX8" fmla="*/ 1547896 w 2168901"/>
              <a:gd name="connsiteY8" fmla="*/ 2663529 h 2696546"/>
              <a:gd name="connsiteX9" fmla="*/ 1452661 w 2168901"/>
              <a:gd name="connsiteY9" fmla="*/ 2681942 h 2696546"/>
              <a:gd name="connsiteX10" fmla="*/ 1356155 w 2168901"/>
              <a:gd name="connsiteY10" fmla="*/ 2692736 h 2696546"/>
              <a:gd name="connsiteX11" fmla="*/ 1259650 w 2168901"/>
              <a:gd name="connsiteY11" fmla="*/ 2696546 h 2696546"/>
              <a:gd name="connsiteX12" fmla="*/ 1163144 w 2168901"/>
              <a:gd name="connsiteY12" fmla="*/ 2692736 h 2696546"/>
              <a:gd name="connsiteX13" fmla="*/ 1066639 w 2168901"/>
              <a:gd name="connsiteY13" fmla="*/ 2681942 h 2696546"/>
              <a:gd name="connsiteX14" fmla="*/ 971403 w 2168901"/>
              <a:gd name="connsiteY14" fmla="*/ 2663529 h 2696546"/>
              <a:gd name="connsiteX15" fmla="*/ 877438 w 2168901"/>
              <a:gd name="connsiteY15" fmla="*/ 2637496 h 2696546"/>
              <a:gd name="connsiteX16" fmla="*/ 785376 w 2168901"/>
              <a:gd name="connsiteY16" fmla="*/ 2604479 h 2696546"/>
              <a:gd name="connsiteX17" fmla="*/ 695855 w 2168901"/>
              <a:gd name="connsiteY17" fmla="*/ 2563843 h 2696546"/>
              <a:gd name="connsiteX18" fmla="*/ 608873 w 2168901"/>
              <a:gd name="connsiteY18" fmla="*/ 2515587 h 2696546"/>
              <a:gd name="connsiteX19" fmla="*/ 525066 w 2168901"/>
              <a:gd name="connsiteY19" fmla="*/ 2460347 h 2696546"/>
              <a:gd name="connsiteX20" fmla="*/ 445068 w 2168901"/>
              <a:gd name="connsiteY20" fmla="*/ 2398122 h 2696546"/>
              <a:gd name="connsiteX21" fmla="*/ 368879 w 2168901"/>
              <a:gd name="connsiteY21" fmla="*/ 2327643 h 2696546"/>
              <a:gd name="connsiteX22" fmla="*/ 299040 w 2168901"/>
              <a:gd name="connsiteY22" fmla="*/ 2251450 h 2696546"/>
              <a:gd name="connsiteX23" fmla="*/ 236184 w 2168901"/>
              <a:gd name="connsiteY23" fmla="*/ 2171447 h 2696546"/>
              <a:gd name="connsiteX24" fmla="*/ 180948 w 2168901"/>
              <a:gd name="connsiteY24" fmla="*/ 2087634 h 2696546"/>
              <a:gd name="connsiteX25" fmla="*/ 132695 w 2168901"/>
              <a:gd name="connsiteY25" fmla="*/ 2000647 h 2696546"/>
              <a:gd name="connsiteX26" fmla="*/ 92061 w 2168901"/>
              <a:gd name="connsiteY26" fmla="*/ 1911120 h 2696546"/>
              <a:gd name="connsiteX27" fmla="*/ 59046 w 2168901"/>
              <a:gd name="connsiteY27" fmla="*/ 1819053 h 2696546"/>
              <a:gd name="connsiteX28" fmla="*/ 33015 w 2168901"/>
              <a:gd name="connsiteY28" fmla="*/ 1725081 h 2696546"/>
              <a:gd name="connsiteX29" fmla="*/ 14603 w 2168901"/>
              <a:gd name="connsiteY29" fmla="*/ 1629840 h 2696546"/>
              <a:gd name="connsiteX30" fmla="*/ 3810 w 2168901"/>
              <a:gd name="connsiteY30" fmla="*/ 1533328 h 2696546"/>
              <a:gd name="connsiteX31" fmla="*/ 0 w 2168901"/>
              <a:gd name="connsiteY31" fmla="*/ 1436816 h 2696546"/>
              <a:gd name="connsiteX32" fmla="*/ 3810 w 2168901"/>
              <a:gd name="connsiteY32" fmla="*/ 1340305 h 2696546"/>
              <a:gd name="connsiteX33" fmla="*/ 14603 w 2168901"/>
              <a:gd name="connsiteY33" fmla="*/ 1243793 h 2696546"/>
              <a:gd name="connsiteX34" fmla="*/ 33015 w 2168901"/>
              <a:gd name="connsiteY34" fmla="*/ 1148552 h 2696546"/>
              <a:gd name="connsiteX35" fmla="*/ 59046 w 2168901"/>
              <a:gd name="connsiteY35" fmla="*/ 1054580 h 2696546"/>
              <a:gd name="connsiteX36" fmla="*/ 92061 w 2168901"/>
              <a:gd name="connsiteY36" fmla="*/ 962513 h 2696546"/>
              <a:gd name="connsiteX37" fmla="*/ 132695 w 2168901"/>
              <a:gd name="connsiteY37" fmla="*/ 872986 h 2696546"/>
              <a:gd name="connsiteX38" fmla="*/ 180948 w 2168901"/>
              <a:gd name="connsiteY38" fmla="*/ 785998 h 2696546"/>
              <a:gd name="connsiteX39" fmla="*/ 236184 w 2168901"/>
              <a:gd name="connsiteY39" fmla="*/ 702186 h 2696546"/>
              <a:gd name="connsiteX40" fmla="*/ 299040 w 2168901"/>
              <a:gd name="connsiteY40" fmla="*/ 622183 h 2696546"/>
              <a:gd name="connsiteX41" fmla="*/ 368879 w 2168901"/>
              <a:gd name="connsiteY41" fmla="*/ 545989 h 2696546"/>
              <a:gd name="connsiteX42" fmla="*/ 924313 w 2168901"/>
              <a:gd name="connsiteY42" fmla="*/ 0 h 2696546"/>
              <a:gd name="connsiteX43" fmla="*/ 2168901 w 2168901"/>
              <a:gd name="connsiteY43" fmla="*/ 16516 h 2696546"/>
              <a:gd name="connsiteX0" fmla="*/ 2123181 w 2123181"/>
              <a:gd name="connsiteY0" fmla="*/ 21596 h 2696546"/>
              <a:gd name="connsiteX1" fmla="*/ 2103437 w 2123181"/>
              <a:gd name="connsiteY1" fmla="*/ 2370820 h 2696546"/>
              <a:gd name="connsiteX2" fmla="*/ 2074232 w 2123181"/>
              <a:gd name="connsiteY2" fmla="*/ 2398122 h 2696546"/>
              <a:gd name="connsiteX3" fmla="*/ 1994234 w 2123181"/>
              <a:gd name="connsiteY3" fmla="*/ 2460347 h 2696546"/>
              <a:gd name="connsiteX4" fmla="*/ 1910426 w 2123181"/>
              <a:gd name="connsiteY4" fmla="*/ 2515587 h 2696546"/>
              <a:gd name="connsiteX5" fmla="*/ 1823445 w 2123181"/>
              <a:gd name="connsiteY5" fmla="*/ 2563843 h 2696546"/>
              <a:gd name="connsiteX6" fmla="*/ 1733923 w 2123181"/>
              <a:gd name="connsiteY6" fmla="*/ 2604479 h 2696546"/>
              <a:gd name="connsiteX7" fmla="*/ 1641862 w 2123181"/>
              <a:gd name="connsiteY7" fmla="*/ 2637496 h 2696546"/>
              <a:gd name="connsiteX8" fmla="*/ 1547896 w 2123181"/>
              <a:gd name="connsiteY8" fmla="*/ 2663529 h 2696546"/>
              <a:gd name="connsiteX9" fmla="*/ 1452661 w 2123181"/>
              <a:gd name="connsiteY9" fmla="*/ 2681942 h 2696546"/>
              <a:gd name="connsiteX10" fmla="*/ 1356155 w 2123181"/>
              <a:gd name="connsiteY10" fmla="*/ 2692736 h 2696546"/>
              <a:gd name="connsiteX11" fmla="*/ 1259650 w 2123181"/>
              <a:gd name="connsiteY11" fmla="*/ 2696546 h 2696546"/>
              <a:gd name="connsiteX12" fmla="*/ 1163144 w 2123181"/>
              <a:gd name="connsiteY12" fmla="*/ 2692736 h 2696546"/>
              <a:gd name="connsiteX13" fmla="*/ 1066639 w 2123181"/>
              <a:gd name="connsiteY13" fmla="*/ 2681942 h 2696546"/>
              <a:gd name="connsiteX14" fmla="*/ 971403 w 2123181"/>
              <a:gd name="connsiteY14" fmla="*/ 2663529 h 2696546"/>
              <a:gd name="connsiteX15" fmla="*/ 877438 w 2123181"/>
              <a:gd name="connsiteY15" fmla="*/ 2637496 h 2696546"/>
              <a:gd name="connsiteX16" fmla="*/ 785376 w 2123181"/>
              <a:gd name="connsiteY16" fmla="*/ 2604479 h 2696546"/>
              <a:gd name="connsiteX17" fmla="*/ 695855 w 2123181"/>
              <a:gd name="connsiteY17" fmla="*/ 2563843 h 2696546"/>
              <a:gd name="connsiteX18" fmla="*/ 608873 w 2123181"/>
              <a:gd name="connsiteY18" fmla="*/ 2515587 h 2696546"/>
              <a:gd name="connsiteX19" fmla="*/ 525066 w 2123181"/>
              <a:gd name="connsiteY19" fmla="*/ 2460347 h 2696546"/>
              <a:gd name="connsiteX20" fmla="*/ 445068 w 2123181"/>
              <a:gd name="connsiteY20" fmla="*/ 2398122 h 2696546"/>
              <a:gd name="connsiteX21" fmla="*/ 368879 w 2123181"/>
              <a:gd name="connsiteY21" fmla="*/ 2327643 h 2696546"/>
              <a:gd name="connsiteX22" fmla="*/ 299040 w 2123181"/>
              <a:gd name="connsiteY22" fmla="*/ 2251450 h 2696546"/>
              <a:gd name="connsiteX23" fmla="*/ 236184 w 2123181"/>
              <a:gd name="connsiteY23" fmla="*/ 2171447 h 2696546"/>
              <a:gd name="connsiteX24" fmla="*/ 180948 w 2123181"/>
              <a:gd name="connsiteY24" fmla="*/ 2087634 h 2696546"/>
              <a:gd name="connsiteX25" fmla="*/ 132695 w 2123181"/>
              <a:gd name="connsiteY25" fmla="*/ 2000647 h 2696546"/>
              <a:gd name="connsiteX26" fmla="*/ 92061 w 2123181"/>
              <a:gd name="connsiteY26" fmla="*/ 1911120 h 2696546"/>
              <a:gd name="connsiteX27" fmla="*/ 59046 w 2123181"/>
              <a:gd name="connsiteY27" fmla="*/ 1819053 h 2696546"/>
              <a:gd name="connsiteX28" fmla="*/ 33015 w 2123181"/>
              <a:gd name="connsiteY28" fmla="*/ 1725081 h 2696546"/>
              <a:gd name="connsiteX29" fmla="*/ 14603 w 2123181"/>
              <a:gd name="connsiteY29" fmla="*/ 1629840 h 2696546"/>
              <a:gd name="connsiteX30" fmla="*/ 3810 w 2123181"/>
              <a:gd name="connsiteY30" fmla="*/ 1533328 h 2696546"/>
              <a:gd name="connsiteX31" fmla="*/ 0 w 2123181"/>
              <a:gd name="connsiteY31" fmla="*/ 1436816 h 2696546"/>
              <a:gd name="connsiteX32" fmla="*/ 3810 w 2123181"/>
              <a:gd name="connsiteY32" fmla="*/ 1340305 h 2696546"/>
              <a:gd name="connsiteX33" fmla="*/ 14603 w 2123181"/>
              <a:gd name="connsiteY33" fmla="*/ 1243793 h 2696546"/>
              <a:gd name="connsiteX34" fmla="*/ 33015 w 2123181"/>
              <a:gd name="connsiteY34" fmla="*/ 1148552 h 2696546"/>
              <a:gd name="connsiteX35" fmla="*/ 59046 w 2123181"/>
              <a:gd name="connsiteY35" fmla="*/ 1054580 h 2696546"/>
              <a:gd name="connsiteX36" fmla="*/ 92061 w 2123181"/>
              <a:gd name="connsiteY36" fmla="*/ 962513 h 2696546"/>
              <a:gd name="connsiteX37" fmla="*/ 132695 w 2123181"/>
              <a:gd name="connsiteY37" fmla="*/ 872986 h 2696546"/>
              <a:gd name="connsiteX38" fmla="*/ 180948 w 2123181"/>
              <a:gd name="connsiteY38" fmla="*/ 785998 h 2696546"/>
              <a:gd name="connsiteX39" fmla="*/ 236184 w 2123181"/>
              <a:gd name="connsiteY39" fmla="*/ 702186 h 2696546"/>
              <a:gd name="connsiteX40" fmla="*/ 299040 w 2123181"/>
              <a:gd name="connsiteY40" fmla="*/ 622183 h 2696546"/>
              <a:gd name="connsiteX41" fmla="*/ 368879 w 2123181"/>
              <a:gd name="connsiteY41" fmla="*/ 545989 h 2696546"/>
              <a:gd name="connsiteX42" fmla="*/ 924313 w 2123181"/>
              <a:gd name="connsiteY42" fmla="*/ 0 h 2696546"/>
              <a:gd name="connsiteX43" fmla="*/ 2123181 w 2123181"/>
              <a:gd name="connsiteY43" fmla="*/ 21596 h 2696546"/>
              <a:gd name="connsiteX0" fmla="*/ 2123181 w 2123181"/>
              <a:gd name="connsiteY0" fmla="*/ 11436 h 2686386"/>
              <a:gd name="connsiteX1" fmla="*/ 2103437 w 2123181"/>
              <a:gd name="connsiteY1" fmla="*/ 2360660 h 2686386"/>
              <a:gd name="connsiteX2" fmla="*/ 2074232 w 2123181"/>
              <a:gd name="connsiteY2" fmla="*/ 2387962 h 2686386"/>
              <a:gd name="connsiteX3" fmla="*/ 1994234 w 2123181"/>
              <a:gd name="connsiteY3" fmla="*/ 2450187 h 2686386"/>
              <a:gd name="connsiteX4" fmla="*/ 1910426 w 2123181"/>
              <a:gd name="connsiteY4" fmla="*/ 2505427 h 2686386"/>
              <a:gd name="connsiteX5" fmla="*/ 1823445 w 2123181"/>
              <a:gd name="connsiteY5" fmla="*/ 2553683 h 2686386"/>
              <a:gd name="connsiteX6" fmla="*/ 1733923 w 2123181"/>
              <a:gd name="connsiteY6" fmla="*/ 2594319 h 2686386"/>
              <a:gd name="connsiteX7" fmla="*/ 1641862 w 2123181"/>
              <a:gd name="connsiteY7" fmla="*/ 2627336 h 2686386"/>
              <a:gd name="connsiteX8" fmla="*/ 1547896 w 2123181"/>
              <a:gd name="connsiteY8" fmla="*/ 2653369 h 2686386"/>
              <a:gd name="connsiteX9" fmla="*/ 1452661 w 2123181"/>
              <a:gd name="connsiteY9" fmla="*/ 2671782 h 2686386"/>
              <a:gd name="connsiteX10" fmla="*/ 1356155 w 2123181"/>
              <a:gd name="connsiteY10" fmla="*/ 2682576 h 2686386"/>
              <a:gd name="connsiteX11" fmla="*/ 1259650 w 2123181"/>
              <a:gd name="connsiteY11" fmla="*/ 2686386 h 2686386"/>
              <a:gd name="connsiteX12" fmla="*/ 1163144 w 2123181"/>
              <a:gd name="connsiteY12" fmla="*/ 2682576 h 2686386"/>
              <a:gd name="connsiteX13" fmla="*/ 1066639 w 2123181"/>
              <a:gd name="connsiteY13" fmla="*/ 2671782 h 2686386"/>
              <a:gd name="connsiteX14" fmla="*/ 971403 w 2123181"/>
              <a:gd name="connsiteY14" fmla="*/ 2653369 h 2686386"/>
              <a:gd name="connsiteX15" fmla="*/ 877438 w 2123181"/>
              <a:gd name="connsiteY15" fmla="*/ 2627336 h 2686386"/>
              <a:gd name="connsiteX16" fmla="*/ 785376 w 2123181"/>
              <a:gd name="connsiteY16" fmla="*/ 2594319 h 2686386"/>
              <a:gd name="connsiteX17" fmla="*/ 695855 w 2123181"/>
              <a:gd name="connsiteY17" fmla="*/ 2553683 h 2686386"/>
              <a:gd name="connsiteX18" fmla="*/ 608873 w 2123181"/>
              <a:gd name="connsiteY18" fmla="*/ 2505427 h 2686386"/>
              <a:gd name="connsiteX19" fmla="*/ 525066 w 2123181"/>
              <a:gd name="connsiteY19" fmla="*/ 2450187 h 2686386"/>
              <a:gd name="connsiteX20" fmla="*/ 445068 w 2123181"/>
              <a:gd name="connsiteY20" fmla="*/ 2387962 h 2686386"/>
              <a:gd name="connsiteX21" fmla="*/ 368879 w 2123181"/>
              <a:gd name="connsiteY21" fmla="*/ 2317483 h 2686386"/>
              <a:gd name="connsiteX22" fmla="*/ 299040 w 2123181"/>
              <a:gd name="connsiteY22" fmla="*/ 2241290 h 2686386"/>
              <a:gd name="connsiteX23" fmla="*/ 236184 w 2123181"/>
              <a:gd name="connsiteY23" fmla="*/ 2161287 h 2686386"/>
              <a:gd name="connsiteX24" fmla="*/ 180948 w 2123181"/>
              <a:gd name="connsiteY24" fmla="*/ 2077474 h 2686386"/>
              <a:gd name="connsiteX25" fmla="*/ 132695 w 2123181"/>
              <a:gd name="connsiteY25" fmla="*/ 1990487 h 2686386"/>
              <a:gd name="connsiteX26" fmla="*/ 92061 w 2123181"/>
              <a:gd name="connsiteY26" fmla="*/ 1900960 h 2686386"/>
              <a:gd name="connsiteX27" fmla="*/ 59046 w 2123181"/>
              <a:gd name="connsiteY27" fmla="*/ 1808893 h 2686386"/>
              <a:gd name="connsiteX28" fmla="*/ 33015 w 2123181"/>
              <a:gd name="connsiteY28" fmla="*/ 1714921 h 2686386"/>
              <a:gd name="connsiteX29" fmla="*/ 14603 w 2123181"/>
              <a:gd name="connsiteY29" fmla="*/ 1619680 h 2686386"/>
              <a:gd name="connsiteX30" fmla="*/ 3810 w 2123181"/>
              <a:gd name="connsiteY30" fmla="*/ 1523168 h 2686386"/>
              <a:gd name="connsiteX31" fmla="*/ 0 w 2123181"/>
              <a:gd name="connsiteY31" fmla="*/ 1426656 h 2686386"/>
              <a:gd name="connsiteX32" fmla="*/ 3810 w 2123181"/>
              <a:gd name="connsiteY32" fmla="*/ 1330145 h 2686386"/>
              <a:gd name="connsiteX33" fmla="*/ 14603 w 2123181"/>
              <a:gd name="connsiteY33" fmla="*/ 1233633 h 2686386"/>
              <a:gd name="connsiteX34" fmla="*/ 33015 w 2123181"/>
              <a:gd name="connsiteY34" fmla="*/ 1138392 h 2686386"/>
              <a:gd name="connsiteX35" fmla="*/ 59046 w 2123181"/>
              <a:gd name="connsiteY35" fmla="*/ 1044420 h 2686386"/>
              <a:gd name="connsiteX36" fmla="*/ 92061 w 2123181"/>
              <a:gd name="connsiteY36" fmla="*/ 952353 h 2686386"/>
              <a:gd name="connsiteX37" fmla="*/ 132695 w 2123181"/>
              <a:gd name="connsiteY37" fmla="*/ 862826 h 2686386"/>
              <a:gd name="connsiteX38" fmla="*/ 180948 w 2123181"/>
              <a:gd name="connsiteY38" fmla="*/ 775838 h 2686386"/>
              <a:gd name="connsiteX39" fmla="*/ 236184 w 2123181"/>
              <a:gd name="connsiteY39" fmla="*/ 692026 h 2686386"/>
              <a:gd name="connsiteX40" fmla="*/ 299040 w 2123181"/>
              <a:gd name="connsiteY40" fmla="*/ 612023 h 2686386"/>
              <a:gd name="connsiteX41" fmla="*/ 368879 w 2123181"/>
              <a:gd name="connsiteY41" fmla="*/ 535829 h 2686386"/>
              <a:gd name="connsiteX42" fmla="*/ 924313 w 2123181"/>
              <a:gd name="connsiteY42" fmla="*/ 0 h 2686386"/>
              <a:gd name="connsiteX43" fmla="*/ 2123181 w 2123181"/>
              <a:gd name="connsiteY43" fmla="*/ 11436 h 2686386"/>
              <a:gd name="connsiteX0" fmla="*/ 2123181 w 2123181"/>
              <a:gd name="connsiteY0" fmla="*/ 0 h 2674950"/>
              <a:gd name="connsiteX1" fmla="*/ 2103437 w 2123181"/>
              <a:gd name="connsiteY1" fmla="*/ 2349224 h 2674950"/>
              <a:gd name="connsiteX2" fmla="*/ 2074232 w 2123181"/>
              <a:gd name="connsiteY2" fmla="*/ 2376526 h 2674950"/>
              <a:gd name="connsiteX3" fmla="*/ 1994234 w 2123181"/>
              <a:gd name="connsiteY3" fmla="*/ 2438751 h 2674950"/>
              <a:gd name="connsiteX4" fmla="*/ 1910426 w 2123181"/>
              <a:gd name="connsiteY4" fmla="*/ 2493991 h 2674950"/>
              <a:gd name="connsiteX5" fmla="*/ 1823445 w 2123181"/>
              <a:gd name="connsiteY5" fmla="*/ 2542247 h 2674950"/>
              <a:gd name="connsiteX6" fmla="*/ 1733923 w 2123181"/>
              <a:gd name="connsiteY6" fmla="*/ 2582883 h 2674950"/>
              <a:gd name="connsiteX7" fmla="*/ 1641862 w 2123181"/>
              <a:gd name="connsiteY7" fmla="*/ 2615900 h 2674950"/>
              <a:gd name="connsiteX8" fmla="*/ 1547896 w 2123181"/>
              <a:gd name="connsiteY8" fmla="*/ 2641933 h 2674950"/>
              <a:gd name="connsiteX9" fmla="*/ 1452661 w 2123181"/>
              <a:gd name="connsiteY9" fmla="*/ 2660346 h 2674950"/>
              <a:gd name="connsiteX10" fmla="*/ 1356155 w 2123181"/>
              <a:gd name="connsiteY10" fmla="*/ 2671140 h 2674950"/>
              <a:gd name="connsiteX11" fmla="*/ 1259650 w 2123181"/>
              <a:gd name="connsiteY11" fmla="*/ 2674950 h 2674950"/>
              <a:gd name="connsiteX12" fmla="*/ 1163144 w 2123181"/>
              <a:gd name="connsiteY12" fmla="*/ 2671140 h 2674950"/>
              <a:gd name="connsiteX13" fmla="*/ 1066639 w 2123181"/>
              <a:gd name="connsiteY13" fmla="*/ 2660346 h 2674950"/>
              <a:gd name="connsiteX14" fmla="*/ 971403 w 2123181"/>
              <a:gd name="connsiteY14" fmla="*/ 2641933 h 2674950"/>
              <a:gd name="connsiteX15" fmla="*/ 877438 w 2123181"/>
              <a:gd name="connsiteY15" fmla="*/ 2615900 h 2674950"/>
              <a:gd name="connsiteX16" fmla="*/ 785376 w 2123181"/>
              <a:gd name="connsiteY16" fmla="*/ 2582883 h 2674950"/>
              <a:gd name="connsiteX17" fmla="*/ 695855 w 2123181"/>
              <a:gd name="connsiteY17" fmla="*/ 2542247 h 2674950"/>
              <a:gd name="connsiteX18" fmla="*/ 608873 w 2123181"/>
              <a:gd name="connsiteY18" fmla="*/ 2493991 h 2674950"/>
              <a:gd name="connsiteX19" fmla="*/ 525066 w 2123181"/>
              <a:gd name="connsiteY19" fmla="*/ 2438751 h 2674950"/>
              <a:gd name="connsiteX20" fmla="*/ 445068 w 2123181"/>
              <a:gd name="connsiteY20" fmla="*/ 2376526 h 2674950"/>
              <a:gd name="connsiteX21" fmla="*/ 368879 w 2123181"/>
              <a:gd name="connsiteY21" fmla="*/ 2306047 h 2674950"/>
              <a:gd name="connsiteX22" fmla="*/ 299040 w 2123181"/>
              <a:gd name="connsiteY22" fmla="*/ 2229854 h 2674950"/>
              <a:gd name="connsiteX23" fmla="*/ 236184 w 2123181"/>
              <a:gd name="connsiteY23" fmla="*/ 2149851 h 2674950"/>
              <a:gd name="connsiteX24" fmla="*/ 180948 w 2123181"/>
              <a:gd name="connsiteY24" fmla="*/ 2066038 h 2674950"/>
              <a:gd name="connsiteX25" fmla="*/ 132695 w 2123181"/>
              <a:gd name="connsiteY25" fmla="*/ 1979051 h 2674950"/>
              <a:gd name="connsiteX26" fmla="*/ 92061 w 2123181"/>
              <a:gd name="connsiteY26" fmla="*/ 1889524 h 2674950"/>
              <a:gd name="connsiteX27" fmla="*/ 59046 w 2123181"/>
              <a:gd name="connsiteY27" fmla="*/ 1797457 h 2674950"/>
              <a:gd name="connsiteX28" fmla="*/ 33015 w 2123181"/>
              <a:gd name="connsiteY28" fmla="*/ 1703485 h 2674950"/>
              <a:gd name="connsiteX29" fmla="*/ 14603 w 2123181"/>
              <a:gd name="connsiteY29" fmla="*/ 1608244 h 2674950"/>
              <a:gd name="connsiteX30" fmla="*/ 3810 w 2123181"/>
              <a:gd name="connsiteY30" fmla="*/ 1511732 h 2674950"/>
              <a:gd name="connsiteX31" fmla="*/ 0 w 2123181"/>
              <a:gd name="connsiteY31" fmla="*/ 1415220 h 2674950"/>
              <a:gd name="connsiteX32" fmla="*/ 3810 w 2123181"/>
              <a:gd name="connsiteY32" fmla="*/ 1318709 h 2674950"/>
              <a:gd name="connsiteX33" fmla="*/ 14603 w 2123181"/>
              <a:gd name="connsiteY33" fmla="*/ 1222197 h 2674950"/>
              <a:gd name="connsiteX34" fmla="*/ 33015 w 2123181"/>
              <a:gd name="connsiteY34" fmla="*/ 1126956 h 2674950"/>
              <a:gd name="connsiteX35" fmla="*/ 59046 w 2123181"/>
              <a:gd name="connsiteY35" fmla="*/ 1032984 h 2674950"/>
              <a:gd name="connsiteX36" fmla="*/ 92061 w 2123181"/>
              <a:gd name="connsiteY36" fmla="*/ 940917 h 2674950"/>
              <a:gd name="connsiteX37" fmla="*/ 132695 w 2123181"/>
              <a:gd name="connsiteY37" fmla="*/ 851390 h 2674950"/>
              <a:gd name="connsiteX38" fmla="*/ 180948 w 2123181"/>
              <a:gd name="connsiteY38" fmla="*/ 764402 h 2674950"/>
              <a:gd name="connsiteX39" fmla="*/ 236184 w 2123181"/>
              <a:gd name="connsiteY39" fmla="*/ 680590 h 2674950"/>
              <a:gd name="connsiteX40" fmla="*/ 299040 w 2123181"/>
              <a:gd name="connsiteY40" fmla="*/ 600587 h 2674950"/>
              <a:gd name="connsiteX41" fmla="*/ 368879 w 2123181"/>
              <a:gd name="connsiteY41" fmla="*/ 524393 h 2674950"/>
              <a:gd name="connsiteX42" fmla="*/ 909073 w 2123181"/>
              <a:gd name="connsiteY42" fmla="*/ 13964 h 2674950"/>
              <a:gd name="connsiteX43" fmla="*/ 2123181 w 2123181"/>
              <a:gd name="connsiteY43" fmla="*/ 0 h 2674950"/>
              <a:gd name="connsiteX0" fmla="*/ 2133341 w 2133341"/>
              <a:gd name="connsiteY0" fmla="*/ 0 h 2664790"/>
              <a:gd name="connsiteX1" fmla="*/ 2103437 w 2133341"/>
              <a:gd name="connsiteY1" fmla="*/ 2339064 h 2664790"/>
              <a:gd name="connsiteX2" fmla="*/ 2074232 w 2133341"/>
              <a:gd name="connsiteY2" fmla="*/ 2366366 h 2664790"/>
              <a:gd name="connsiteX3" fmla="*/ 1994234 w 2133341"/>
              <a:gd name="connsiteY3" fmla="*/ 2428591 h 2664790"/>
              <a:gd name="connsiteX4" fmla="*/ 1910426 w 2133341"/>
              <a:gd name="connsiteY4" fmla="*/ 2483831 h 2664790"/>
              <a:gd name="connsiteX5" fmla="*/ 1823445 w 2133341"/>
              <a:gd name="connsiteY5" fmla="*/ 2532087 h 2664790"/>
              <a:gd name="connsiteX6" fmla="*/ 1733923 w 2133341"/>
              <a:gd name="connsiteY6" fmla="*/ 2572723 h 2664790"/>
              <a:gd name="connsiteX7" fmla="*/ 1641862 w 2133341"/>
              <a:gd name="connsiteY7" fmla="*/ 2605740 h 2664790"/>
              <a:gd name="connsiteX8" fmla="*/ 1547896 w 2133341"/>
              <a:gd name="connsiteY8" fmla="*/ 2631773 h 2664790"/>
              <a:gd name="connsiteX9" fmla="*/ 1452661 w 2133341"/>
              <a:gd name="connsiteY9" fmla="*/ 2650186 h 2664790"/>
              <a:gd name="connsiteX10" fmla="*/ 1356155 w 2133341"/>
              <a:gd name="connsiteY10" fmla="*/ 2660980 h 2664790"/>
              <a:gd name="connsiteX11" fmla="*/ 1259650 w 2133341"/>
              <a:gd name="connsiteY11" fmla="*/ 2664790 h 2664790"/>
              <a:gd name="connsiteX12" fmla="*/ 1163144 w 2133341"/>
              <a:gd name="connsiteY12" fmla="*/ 2660980 h 2664790"/>
              <a:gd name="connsiteX13" fmla="*/ 1066639 w 2133341"/>
              <a:gd name="connsiteY13" fmla="*/ 2650186 h 2664790"/>
              <a:gd name="connsiteX14" fmla="*/ 971403 w 2133341"/>
              <a:gd name="connsiteY14" fmla="*/ 2631773 h 2664790"/>
              <a:gd name="connsiteX15" fmla="*/ 877438 w 2133341"/>
              <a:gd name="connsiteY15" fmla="*/ 2605740 h 2664790"/>
              <a:gd name="connsiteX16" fmla="*/ 785376 w 2133341"/>
              <a:gd name="connsiteY16" fmla="*/ 2572723 h 2664790"/>
              <a:gd name="connsiteX17" fmla="*/ 695855 w 2133341"/>
              <a:gd name="connsiteY17" fmla="*/ 2532087 h 2664790"/>
              <a:gd name="connsiteX18" fmla="*/ 608873 w 2133341"/>
              <a:gd name="connsiteY18" fmla="*/ 2483831 h 2664790"/>
              <a:gd name="connsiteX19" fmla="*/ 525066 w 2133341"/>
              <a:gd name="connsiteY19" fmla="*/ 2428591 h 2664790"/>
              <a:gd name="connsiteX20" fmla="*/ 445068 w 2133341"/>
              <a:gd name="connsiteY20" fmla="*/ 2366366 h 2664790"/>
              <a:gd name="connsiteX21" fmla="*/ 368879 w 2133341"/>
              <a:gd name="connsiteY21" fmla="*/ 2295887 h 2664790"/>
              <a:gd name="connsiteX22" fmla="*/ 299040 w 2133341"/>
              <a:gd name="connsiteY22" fmla="*/ 2219694 h 2664790"/>
              <a:gd name="connsiteX23" fmla="*/ 236184 w 2133341"/>
              <a:gd name="connsiteY23" fmla="*/ 2139691 h 2664790"/>
              <a:gd name="connsiteX24" fmla="*/ 180948 w 2133341"/>
              <a:gd name="connsiteY24" fmla="*/ 2055878 h 2664790"/>
              <a:gd name="connsiteX25" fmla="*/ 132695 w 2133341"/>
              <a:gd name="connsiteY25" fmla="*/ 1968891 h 2664790"/>
              <a:gd name="connsiteX26" fmla="*/ 92061 w 2133341"/>
              <a:gd name="connsiteY26" fmla="*/ 1879364 h 2664790"/>
              <a:gd name="connsiteX27" fmla="*/ 59046 w 2133341"/>
              <a:gd name="connsiteY27" fmla="*/ 1787297 h 2664790"/>
              <a:gd name="connsiteX28" fmla="*/ 33015 w 2133341"/>
              <a:gd name="connsiteY28" fmla="*/ 1693325 h 2664790"/>
              <a:gd name="connsiteX29" fmla="*/ 14603 w 2133341"/>
              <a:gd name="connsiteY29" fmla="*/ 1598084 h 2664790"/>
              <a:gd name="connsiteX30" fmla="*/ 3810 w 2133341"/>
              <a:gd name="connsiteY30" fmla="*/ 1501572 h 2664790"/>
              <a:gd name="connsiteX31" fmla="*/ 0 w 2133341"/>
              <a:gd name="connsiteY31" fmla="*/ 1405060 h 2664790"/>
              <a:gd name="connsiteX32" fmla="*/ 3810 w 2133341"/>
              <a:gd name="connsiteY32" fmla="*/ 1308549 h 2664790"/>
              <a:gd name="connsiteX33" fmla="*/ 14603 w 2133341"/>
              <a:gd name="connsiteY33" fmla="*/ 1212037 h 2664790"/>
              <a:gd name="connsiteX34" fmla="*/ 33015 w 2133341"/>
              <a:gd name="connsiteY34" fmla="*/ 1116796 h 2664790"/>
              <a:gd name="connsiteX35" fmla="*/ 59046 w 2133341"/>
              <a:gd name="connsiteY35" fmla="*/ 1022824 h 2664790"/>
              <a:gd name="connsiteX36" fmla="*/ 92061 w 2133341"/>
              <a:gd name="connsiteY36" fmla="*/ 930757 h 2664790"/>
              <a:gd name="connsiteX37" fmla="*/ 132695 w 2133341"/>
              <a:gd name="connsiteY37" fmla="*/ 841230 h 2664790"/>
              <a:gd name="connsiteX38" fmla="*/ 180948 w 2133341"/>
              <a:gd name="connsiteY38" fmla="*/ 754242 h 2664790"/>
              <a:gd name="connsiteX39" fmla="*/ 236184 w 2133341"/>
              <a:gd name="connsiteY39" fmla="*/ 670430 h 2664790"/>
              <a:gd name="connsiteX40" fmla="*/ 299040 w 2133341"/>
              <a:gd name="connsiteY40" fmla="*/ 590427 h 2664790"/>
              <a:gd name="connsiteX41" fmla="*/ 368879 w 2133341"/>
              <a:gd name="connsiteY41" fmla="*/ 514233 h 2664790"/>
              <a:gd name="connsiteX42" fmla="*/ 909073 w 2133341"/>
              <a:gd name="connsiteY42" fmla="*/ 3804 h 2664790"/>
              <a:gd name="connsiteX43" fmla="*/ 2133341 w 2133341"/>
              <a:gd name="connsiteY43" fmla="*/ 0 h 2664790"/>
              <a:gd name="connsiteX0" fmla="*/ 2107941 w 2107941"/>
              <a:gd name="connsiteY0" fmla="*/ 0 h 2664790"/>
              <a:gd name="connsiteX1" fmla="*/ 2103437 w 2107941"/>
              <a:gd name="connsiteY1" fmla="*/ 2339064 h 2664790"/>
              <a:gd name="connsiteX2" fmla="*/ 2074232 w 2107941"/>
              <a:gd name="connsiteY2" fmla="*/ 2366366 h 2664790"/>
              <a:gd name="connsiteX3" fmla="*/ 1994234 w 2107941"/>
              <a:gd name="connsiteY3" fmla="*/ 2428591 h 2664790"/>
              <a:gd name="connsiteX4" fmla="*/ 1910426 w 2107941"/>
              <a:gd name="connsiteY4" fmla="*/ 2483831 h 2664790"/>
              <a:gd name="connsiteX5" fmla="*/ 1823445 w 2107941"/>
              <a:gd name="connsiteY5" fmla="*/ 2532087 h 2664790"/>
              <a:gd name="connsiteX6" fmla="*/ 1733923 w 2107941"/>
              <a:gd name="connsiteY6" fmla="*/ 2572723 h 2664790"/>
              <a:gd name="connsiteX7" fmla="*/ 1641862 w 2107941"/>
              <a:gd name="connsiteY7" fmla="*/ 2605740 h 2664790"/>
              <a:gd name="connsiteX8" fmla="*/ 1547896 w 2107941"/>
              <a:gd name="connsiteY8" fmla="*/ 2631773 h 2664790"/>
              <a:gd name="connsiteX9" fmla="*/ 1452661 w 2107941"/>
              <a:gd name="connsiteY9" fmla="*/ 2650186 h 2664790"/>
              <a:gd name="connsiteX10" fmla="*/ 1356155 w 2107941"/>
              <a:gd name="connsiteY10" fmla="*/ 2660980 h 2664790"/>
              <a:gd name="connsiteX11" fmla="*/ 1259650 w 2107941"/>
              <a:gd name="connsiteY11" fmla="*/ 2664790 h 2664790"/>
              <a:gd name="connsiteX12" fmla="*/ 1163144 w 2107941"/>
              <a:gd name="connsiteY12" fmla="*/ 2660980 h 2664790"/>
              <a:gd name="connsiteX13" fmla="*/ 1066639 w 2107941"/>
              <a:gd name="connsiteY13" fmla="*/ 2650186 h 2664790"/>
              <a:gd name="connsiteX14" fmla="*/ 971403 w 2107941"/>
              <a:gd name="connsiteY14" fmla="*/ 2631773 h 2664790"/>
              <a:gd name="connsiteX15" fmla="*/ 877438 w 2107941"/>
              <a:gd name="connsiteY15" fmla="*/ 2605740 h 2664790"/>
              <a:gd name="connsiteX16" fmla="*/ 785376 w 2107941"/>
              <a:gd name="connsiteY16" fmla="*/ 2572723 h 2664790"/>
              <a:gd name="connsiteX17" fmla="*/ 695855 w 2107941"/>
              <a:gd name="connsiteY17" fmla="*/ 2532087 h 2664790"/>
              <a:gd name="connsiteX18" fmla="*/ 608873 w 2107941"/>
              <a:gd name="connsiteY18" fmla="*/ 2483831 h 2664790"/>
              <a:gd name="connsiteX19" fmla="*/ 525066 w 2107941"/>
              <a:gd name="connsiteY19" fmla="*/ 2428591 h 2664790"/>
              <a:gd name="connsiteX20" fmla="*/ 445068 w 2107941"/>
              <a:gd name="connsiteY20" fmla="*/ 2366366 h 2664790"/>
              <a:gd name="connsiteX21" fmla="*/ 368879 w 2107941"/>
              <a:gd name="connsiteY21" fmla="*/ 2295887 h 2664790"/>
              <a:gd name="connsiteX22" fmla="*/ 299040 w 2107941"/>
              <a:gd name="connsiteY22" fmla="*/ 2219694 h 2664790"/>
              <a:gd name="connsiteX23" fmla="*/ 236184 w 2107941"/>
              <a:gd name="connsiteY23" fmla="*/ 2139691 h 2664790"/>
              <a:gd name="connsiteX24" fmla="*/ 180948 w 2107941"/>
              <a:gd name="connsiteY24" fmla="*/ 2055878 h 2664790"/>
              <a:gd name="connsiteX25" fmla="*/ 132695 w 2107941"/>
              <a:gd name="connsiteY25" fmla="*/ 1968891 h 2664790"/>
              <a:gd name="connsiteX26" fmla="*/ 92061 w 2107941"/>
              <a:gd name="connsiteY26" fmla="*/ 1879364 h 2664790"/>
              <a:gd name="connsiteX27" fmla="*/ 59046 w 2107941"/>
              <a:gd name="connsiteY27" fmla="*/ 1787297 h 2664790"/>
              <a:gd name="connsiteX28" fmla="*/ 33015 w 2107941"/>
              <a:gd name="connsiteY28" fmla="*/ 1693325 h 2664790"/>
              <a:gd name="connsiteX29" fmla="*/ 14603 w 2107941"/>
              <a:gd name="connsiteY29" fmla="*/ 1598084 h 2664790"/>
              <a:gd name="connsiteX30" fmla="*/ 3810 w 2107941"/>
              <a:gd name="connsiteY30" fmla="*/ 1501572 h 2664790"/>
              <a:gd name="connsiteX31" fmla="*/ 0 w 2107941"/>
              <a:gd name="connsiteY31" fmla="*/ 1405060 h 2664790"/>
              <a:gd name="connsiteX32" fmla="*/ 3810 w 2107941"/>
              <a:gd name="connsiteY32" fmla="*/ 1308549 h 2664790"/>
              <a:gd name="connsiteX33" fmla="*/ 14603 w 2107941"/>
              <a:gd name="connsiteY33" fmla="*/ 1212037 h 2664790"/>
              <a:gd name="connsiteX34" fmla="*/ 33015 w 2107941"/>
              <a:gd name="connsiteY34" fmla="*/ 1116796 h 2664790"/>
              <a:gd name="connsiteX35" fmla="*/ 59046 w 2107941"/>
              <a:gd name="connsiteY35" fmla="*/ 1022824 h 2664790"/>
              <a:gd name="connsiteX36" fmla="*/ 92061 w 2107941"/>
              <a:gd name="connsiteY36" fmla="*/ 930757 h 2664790"/>
              <a:gd name="connsiteX37" fmla="*/ 132695 w 2107941"/>
              <a:gd name="connsiteY37" fmla="*/ 841230 h 2664790"/>
              <a:gd name="connsiteX38" fmla="*/ 180948 w 2107941"/>
              <a:gd name="connsiteY38" fmla="*/ 754242 h 2664790"/>
              <a:gd name="connsiteX39" fmla="*/ 236184 w 2107941"/>
              <a:gd name="connsiteY39" fmla="*/ 670430 h 2664790"/>
              <a:gd name="connsiteX40" fmla="*/ 299040 w 2107941"/>
              <a:gd name="connsiteY40" fmla="*/ 590427 h 2664790"/>
              <a:gd name="connsiteX41" fmla="*/ 368879 w 2107941"/>
              <a:gd name="connsiteY41" fmla="*/ 514233 h 2664790"/>
              <a:gd name="connsiteX42" fmla="*/ 909073 w 2107941"/>
              <a:gd name="connsiteY42" fmla="*/ 3804 h 2664790"/>
              <a:gd name="connsiteX43" fmla="*/ 2107941 w 2107941"/>
              <a:gd name="connsiteY43" fmla="*/ 0 h 266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07941" h="2664790">
                <a:moveTo>
                  <a:pt x="2107941" y="0"/>
                </a:moveTo>
                <a:cubicBezTo>
                  <a:pt x="2106440" y="779688"/>
                  <a:pt x="2104938" y="1559376"/>
                  <a:pt x="2103437" y="2339064"/>
                </a:cubicBezTo>
                <a:lnTo>
                  <a:pt x="2074232" y="2366366"/>
                </a:lnTo>
                <a:lnTo>
                  <a:pt x="1994234" y="2428591"/>
                </a:lnTo>
                <a:lnTo>
                  <a:pt x="1910426" y="2483831"/>
                </a:lnTo>
                <a:lnTo>
                  <a:pt x="1823445" y="2532087"/>
                </a:lnTo>
                <a:lnTo>
                  <a:pt x="1733923" y="2572723"/>
                </a:lnTo>
                <a:lnTo>
                  <a:pt x="1641862" y="2605740"/>
                </a:lnTo>
                <a:lnTo>
                  <a:pt x="1547896" y="2631773"/>
                </a:lnTo>
                <a:lnTo>
                  <a:pt x="1452661" y="2650186"/>
                </a:lnTo>
                <a:lnTo>
                  <a:pt x="1356155" y="2660980"/>
                </a:lnTo>
                <a:lnTo>
                  <a:pt x="1259650" y="2664790"/>
                </a:lnTo>
                <a:lnTo>
                  <a:pt x="1163144" y="2660980"/>
                </a:lnTo>
                <a:lnTo>
                  <a:pt x="1066639" y="2650186"/>
                </a:lnTo>
                <a:lnTo>
                  <a:pt x="971403" y="2631773"/>
                </a:lnTo>
                <a:lnTo>
                  <a:pt x="877438" y="2605740"/>
                </a:lnTo>
                <a:lnTo>
                  <a:pt x="785376" y="2572723"/>
                </a:lnTo>
                <a:lnTo>
                  <a:pt x="695855" y="2532087"/>
                </a:lnTo>
                <a:lnTo>
                  <a:pt x="608873" y="2483831"/>
                </a:lnTo>
                <a:lnTo>
                  <a:pt x="525066" y="2428591"/>
                </a:lnTo>
                <a:lnTo>
                  <a:pt x="445068" y="2366366"/>
                </a:lnTo>
                <a:lnTo>
                  <a:pt x="368879" y="2295887"/>
                </a:lnTo>
                <a:lnTo>
                  <a:pt x="299040" y="2219694"/>
                </a:lnTo>
                <a:lnTo>
                  <a:pt x="236184" y="2139691"/>
                </a:lnTo>
                <a:lnTo>
                  <a:pt x="180948" y="2055878"/>
                </a:lnTo>
                <a:lnTo>
                  <a:pt x="132695" y="1968891"/>
                </a:lnTo>
                <a:lnTo>
                  <a:pt x="92061" y="1879364"/>
                </a:lnTo>
                <a:lnTo>
                  <a:pt x="59046" y="1787297"/>
                </a:lnTo>
                <a:lnTo>
                  <a:pt x="33015" y="1693325"/>
                </a:lnTo>
                <a:lnTo>
                  <a:pt x="14603" y="1598084"/>
                </a:lnTo>
                <a:lnTo>
                  <a:pt x="3810" y="1501572"/>
                </a:lnTo>
                <a:lnTo>
                  <a:pt x="0" y="1405060"/>
                </a:lnTo>
                <a:lnTo>
                  <a:pt x="3810" y="1308549"/>
                </a:lnTo>
                <a:lnTo>
                  <a:pt x="14603" y="1212037"/>
                </a:lnTo>
                <a:lnTo>
                  <a:pt x="33015" y="1116796"/>
                </a:lnTo>
                <a:lnTo>
                  <a:pt x="59046" y="1022824"/>
                </a:lnTo>
                <a:lnTo>
                  <a:pt x="92061" y="930757"/>
                </a:lnTo>
                <a:lnTo>
                  <a:pt x="132695" y="841230"/>
                </a:lnTo>
                <a:lnTo>
                  <a:pt x="180948" y="754242"/>
                </a:lnTo>
                <a:lnTo>
                  <a:pt x="236184" y="670430"/>
                </a:lnTo>
                <a:lnTo>
                  <a:pt x="299040" y="590427"/>
                </a:lnTo>
                <a:lnTo>
                  <a:pt x="368879" y="514233"/>
                </a:lnTo>
                <a:lnTo>
                  <a:pt x="909073" y="3804"/>
                </a:lnTo>
                <a:lnTo>
                  <a:pt x="2107941" y="0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66660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bloc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WON - LOST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7561A3-9869-4337-9C09-8FD842FD6B39}"/>
              </a:ext>
            </a:extLst>
          </p:cNvPr>
          <p:cNvGrpSpPr/>
          <p:nvPr userDrawn="1"/>
        </p:nvGrpSpPr>
        <p:grpSpPr>
          <a:xfrm>
            <a:off x="10877252" y="6255876"/>
            <a:ext cx="992518" cy="602124"/>
            <a:chOff x="10877252" y="6255876"/>
            <a:chExt cx="992518" cy="602124"/>
          </a:xfrm>
        </p:grpSpPr>
        <p:sp>
          <p:nvSpPr>
            <p:cNvPr id="14" name="Forme">
              <a:extLst>
                <a:ext uri="{FF2B5EF4-FFF2-40B4-BE49-F238E27FC236}">
                  <a16:creationId xmlns:a16="http://schemas.microsoft.com/office/drawing/2014/main" id="{39F7031A-2114-447E-A903-6533A5C27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D08D307-4763-45C9-B486-E30C9B15D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55DDBC86-C05D-4D68-9DC7-12B1E31E2A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000" y="1118472"/>
            <a:ext cx="360000" cy="40235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4B0FCA8-BB68-448B-AD67-B946B5C1EE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8571" y="1123881"/>
            <a:ext cx="446607" cy="432000"/>
          </a:xfrm>
          <a:prstGeom prst="rect">
            <a:avLst/>
          </a:prstGeom>
        </p:spPr>
      </p:pic>
      <p:sp>
        <p:nvSpPr>
          <p:cNvPr id="16" name="Espace réservé du pied de page 2">
            <a:extLst>
              <a:ext uri="{FF2B5EF4-FFF2-40B4-BE49-F238E27FC236}">
                <a16:creationId xmlns:a16="http://schemas.microsoft.com/office/drawing/2014/main" id="{54569C82-1AD8-4208-ADFF-C4CF8DFECEBA}"/>
              </a:ext>
            </a:extLst>
          </p:cNvPr>
          <p:cNvSpPr txBox="1">
            <a:spLocks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2025 - ATEMPO - ALL RIGHTS RESERVED</a:t>
            </a:r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AE7BC76-D2CC-D9CB-D033-1EF71ECBDD7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78275" y="1295400"/>
            <a:ext cx="5014308" cy="2870200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3BAEFEA9-4E0F-1AAF-2632-A5F1454692FC}"/>
              </a:ext>
            </a:extLst>
          </p:cNvPr>
          <p:cNvGrpSpPr/>
          <p:nvPr userDrawn="1"/>
        </p:nvGrpSpPr>
        <p:grpSpPr>
          <a:xfrm>
            <a:off x="6464681" y="1267115"/>
            <a:ext cx="4871503" cy="5152157"/>
            <a:chOff x="6464681" y="1267115"/>
            <a:chExt cx="4871503" cy="515215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F2A0BB9-8D69-AE05-9FFF-39E237410C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464681" y="1267115"/>
              <a:ext cx="4871503" cy="4323770"/>
            </a:xfrm>
            <a:prstGeom prst="rect">
              <a:avLst/>
            </a:prstGeom>
          </p:spPr>
        </p:pic>
        <p:sp>
          <p:nvSpPr>
            <p:cNvPr id="17" name="Organigramme : Connecteur 16">
              <a:extLst>
                <a:ext uri="{FF2B5EF4-FFF2-40B4-BE49-F238E27FC236}">
                  <a16:creationId xmlns:a16="http://schemas.microsoft.com/office/drawing/2014/main" id="{CDF52F6D-8517-0F83-1771-9735DE6C5926}"/>
                </a:ext>
              </a:extLst>
            </p:cNvPr>
            <p:cNvSpPr/>
            <p:nvPr userDrawn="1"/>
          </p:nvSpPr>
          <p:spPr>
            <a:xfrm>
              <a:off x="8900432" y="5694779"/>
              <a:ext cx="751568" cy="724493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/>
                <a:t>?</a:t>
              </a:r>
            </a:p>
          </p:txBody>
        </p:sp>
      </p:grp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32AB4AB1-13C9-F811-4E5D-1E6C69FA4F9D}"/>
              </a:ext>
            </a:extLst>
          </p:cNvPr>
          <p:cNvSpPr/>
          <p:nvPr userDrawn="1"/>
        </p:nvSpPr>
        <p:spPr>
          <a:xfrm>
            <a:off x="2555049" y="4438353"/>
            <a:ext cx="1596695" cy="1643511"/>
          </a:xfrm>
          <a:prstGeom prst="flowChartConnector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b="1"/>
          </a:p>
        </p:txBody>
      </p:sp>
    </p:spTree>
    <p:extLst>
      <p:ext uri="{BB962C8B-B14F-4D97-AF65-F5344CB8AC3E}">
        <p14:creationId xmlns:p14="http://schemas.microsoft.com/office/powerpoint/2010/main" val="398700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A55482-78EC-4211-9815-BA9CDB1F9F97}"/>
              </a:ext>
            </a:extLst>
          </p:cNvPr>
          <p:cNvSpPr/>
          <p:nvPr/>
        </p:nvSpPr>
        <p:spPr>
          <a:xfrm>
            <a:off x="0" y="944723"/>
            <a:ext cx="6091200" cy="2772000"/>
          </a:xfrm>
          <a:prstGeom prst="rect">
            <a:avLst/>
          </a:prstGeom>
          <a:solidFill>
            <a:srgbClr val="192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/>
          <p:nvPr/>
        </p:nvSpPr>
        <p:spPr>
          <a:xfrm>
            <a:off x="6100800" y="3717032"/>
            <a:ext cx="6091200" cy="2772000"/>
          </a:xfrm>
          <a:prstGeom prst="rect">
            <a:avLst/>
          </a:prstGeom>
          <a:solidFill>
            <a:srgbClr val="192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6184" y="260648"/>
            <a:ext cx="9360000" cy="43088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A3441B6-7A18-458F-8F4B-7396AE0375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00262" y="1186333"/>
            <a:ext cx="3780000" cy="15696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C1C636E9-4E17-465C-9176-2039F9EC1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8412" y="1176584"/>
            <a:ext cx="3672000" cy="157940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48412" y="4143365"/>
            <a:ext cx="3780000" cy="15696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08262" y="4153754"/>
            <a:ext cx="3672000" cy="156966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8DD4EC6-59BE-40DF-BB2D-85DA96E4010D}"/>
              </a:ext>
            </a:extLst>
          </p:cNvPr>
          <p:cNvCxnSpPr>
            <a:cxnSpLocks/>
          </p:cNvCxnSpPr>
          <p:nvPr/>
        </p:nvCxnSpPr>
        <p:spPr>
          <a:xfrm>
            <a:off x="6059996" y="944723"/>
            <a:ext cx="6136508" cy="64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7561A3-9869-4337-9C09-8FD842FD6B39}"/>
              </a:ext>
            </a:extLst>
          </p:cNvPr>
          <p:cNvGrpSpPr/>
          <p:nvPr/>
        </p:nvGrpSpPr>
        <p:grpSpPr>
          <a:xfrm>
            <a:off x="10877252" y="6255876"/>
            <a:ext cx="992518" cy="602124"/>
            <a:chOff x="10877252" y="6255876"/>
            <a:chExt cx="992518" cy="602124"/>
          </a:xfrm>
        </p:grpSpPr>
        <p:sp>
          <p:nvSpPr>
            <p:cNvPr id="14" name="Forme">
              <a:extLst>
                <a:ext uri="{FF2B5EF4-FFF2-40B4-BE49-F238E27FC236}">
                  <a16:creationId xmlns:a16="http://schemas.microsoft.com/office/drawing/2014/main" id="{39F7031A-2114-447E-A903-6533A5C27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D08D307-4763-45C9-B486-E30C9B15D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sp>
        <p:nvSpPr>
          <p:cNvPr id="26" name="Espace réservé pour une image  25">
            <a:extLst>
              <a:ext uri="{FF2B5EF4-FFF2-40B4-BE49-F238E27FC236}">
                <a16:creationId xmlns:a16="http://schemas.microsoft.com/office/drawing/2014/main" id="{48B48740-7428-4DC5-B6A6-F58EE3207639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0" y="1052736"/>
            <a:ext cx="1917700" cy="2545715"/>
          </a:xfrm>
          <a:custGeom>
            <a:avLst/>
            <a:gdLst>
              <a:gd name="connsiteX0" fmla="*/ 657225 w 1917700"/>
              <a:gd name="connsiteY0" fmla="*/ 0 h 2545715"/>
              <a:gd name="connsiteX1" fmla="*/ 754380 w 1917700"/>
              <a:gd name="connsiteY1" fmla="*/ 3176 h 2545715"/>
              <a:gd name="connsiteX2" fmla="*/ 850265 w 1917700"/>
              <a:gd name="connsiteY2" fmla="*/ 14609 h 2545715"/>
              <a:gd name="connsiteX3" fmla="*/ 945515 w 1917700"/>
              <a:gd name="connsiteY3" fmla="*/ 33028 h 2545715"/>
              <a:gd name="connsiteX4" fmla="*/ 1039495 w 1917700"/>
              <a:gd name="connsiteY4" fmla="*/ 59070 h 2545715"/>
              <a:gd name="connsiteX5" fmla="*/ 1131570 w 1917700"/>
              <a:gd name="connsiteY5" fmla="*/ 92098 h 2545715"/>
              <a:gd name="connsiteX6" fmla="*/ 1221105 w 1917700"/>
              <a:gd name="connsiteY6" fmla="*/ 132748 h 2545715"/>
              <a:gd name="connsiteX7" fmla="*/ 1308735 w 1917700"/>
              <a:gd name="connsiteY7" fmla="*/ 180385 h 2545715"/>
              <a:gd name="connsiteX8" fmla="*/ 1392555 w 1917700"/>
              <a:gd name="connsiteY8" fmla="*/ 236279 h 2545715"/>
              <a:gd name="connsiteX9" fmla="*/ 1472565 w 1917700"/>
              <a:gd name="connsiteY9" fmla="*/ 298525 h 2545715"/>
              <a:gd name="connsiteX10" fmla="*/ 1548130 w 1917700"/>
              <a:gd name="connsiteY10" fmla="*/ 369027 h 2545715"/>
              <a:gd name="connsiteX11" fmla="*/ 1618615 w 1917700"/>
              <a:gd name="connsiteY11" fmla="*/ 445246 h 2545715"/>
              <a:gd name="connsiteX12" fmla="*/ 1681480 w 1917700"/>
              <a:gd name="connsiteY12" fmla="*/ 525276 h 2545715"/>
              <a:gd name="connsiteX13" fmla="*/ 1736725 w 1917700"/>
              <a:gd name="connsiteY13" fmla="*/ 609117 h 2545715"/>
              <a:gd name="connsiteX14" fmla="*/ 1784350 w 1917700"/>
              <a:gd name="connsiteY14" fmla="*/ 696134 h 2545715"/>
              <a:gd name="connsiteX15" fmla="*/ 1824990 w 1917700"/>
              <a:gd name="connsiteY15" fmla="*/ 785691 h 2545715"/>
              <a:gd name="connsiteX16" fmla="*/ 1858645 w 1917700"/>
              <a:gd name="connsiteY16" fmla="*/ 877789 h 2545715"/>
              <a:gd name="connsiteX17" fmla="*/ 1884045 w 1917700"/>
              <a:gd name="connsiteY17" fmla="*/ 971792 h 2545715"/>
              <a:gd name="connsiteX18" fmla="*/ 1902460 w 1917700"/>
              <a:gd name="connsiteY18" fmla="*/ 1067066 h 2545715"/>
              <a:gd name="connsiteX19" fmla="*/ 1913890 w 1917700"/>
              <a:gd name="connsiteY19" fmla="*/ 1163610 h 2545715"/>
              <a:gd name="connsiteX20" fmla="*/ 1917700 w 1917700"/>
              <a:gd name="connsiteY20" fmla="*/ 1260154 h 2545715"/>
              <a:gd name="connsiteX21" fmla="*/ 1913890 w 1917700"/>
              <a:gd name="connsiteY21" fmla="*/ 1356699 h 2545715"/>
              <a:gd name="connsiteX22" fmla="*/ 1902460 w 1917700"/>
              <a:gd name="connsiteY22" fmla="*/ 1453243 h 2545715"/>
              <a:gd name="connsiteX23" fmla="*/ 1884045 w 1917700"/>
              <a:gd name="connsiteY23" fmla="*/ 1548516 h 2545715"/>
              <a:gd name="connsiteX24" fmla="*/ 1858645 w 1917700"/>
              <a:gd name="connsiteY24" fmla="*/ 1642520 h 2545715"/>
              <a:gd name="connsiteX25" fmla="*/ 1824990 w 1917700"/>
              <a:gd name="connsiteY25" fmla="*/ 1734618 h 2545715"/>
              <a:gd name="connsiteX26" fmla="*/ 1784350 w 1917700"/>
              <a:gd name="connsiteY26" fmla="*/ 1824175 h 2545715"/>
              <a:gd name="connsiteX27" fmla="*/ 1736725 w 1917700"/>
              <a:gd name="connsiteY27" fmla="*/ 1911192 h 2545715"/>
              <a:gd name="connsiteX28" fmla="*/ 1681480 w 1917700"/>
              <a:gd name="connsiteY28" fmla="*/ 1995033 h 2545715"/>
              <a:gd name="connsiteX29" fmla="*/ 1618615 w 1917700"/>
              <a:gd name="connsiteY29" fmla="*/ 2075063 h 2545715"/>
              <a:gd name="connsiteX30" fmla="*/ 1522730 w 1917700"/>
              <a:gd name="connsiteY30" fmla="*/ 2176688 h 2545715"/>
              <a:gd name="connsiteX31" fmla="*/ 1447165 w 1917700"/>
              <a:gd name="connsiteY31" fmla="*/ 2247191 h 2545715"/>
              <a:gd name="connsiteX32" fmla="*/ 1366520 w 1917700"/>
              <a:gd name="connsiteY32" fmla="*/ 2309436 h 2545715"/>
              <a:gd name="connsiteX33" fmla="*/ 1282700 w 1917700"/>
              <a:gd name="connsiteY33" fmla="*/ 2364695 h 2545715"/>
              <a:gd name="connsiteX34" fmla="*/ 1195705 w 1917700"/>
              <a:gd name="connsiteY34" fmla="*/ 2412967 h 2545715"/>
              <a:gd name="connsiteX35" fmla="*/ 1106170 w 1917700"/>
              <a:gd name="connsiteY35" fmla="*/ 2453617 h 2545715"/>
              <a:gd name="connsiteX36" fmla="*/ 1014095 w 1917700"/>
              <a:gd name="connsiteY36" fmla="*/ 2486645 h 2545715"/>
              <a:gd name="connsiteX37" fmla="*/ 920115 w 1917700"/>
              <a:gd name="connsiteY37" fmla="*/ 2512687 h 2545715"/>
              <a:gd name="connsiteX38" fmla="*/ 824865 w 1917700"/>
              <a:gd name="connsiteY38" fmla="*/ 2531106 h 2545715"/>
              <a:gd name="connsiteX39" fmla="*/ 728345 w 1917700"/>
              <a:gd name="connsiteY39" fmla="*/ 2541904 h 2545715"/>
              <a:gd name="connsiteX40" fmla="*/ 631825 w 1917700"/>
              <a:gd name="connsiteY40" fmla="*/ 2545715 h 2545715"/>
              <a:gd name="connsiteX41" fmla="*/ 535305 w 1917700"/>
              <a:gd name="connsiteY41" fmla="*/ 2541904 h 2545715"/>
              <a:gd name="connsiteX42" fmla="*/ 439420 w 1917700"/>
              <a:gd name="connsiteY42" fmla="*/ 2531106 h 2545715"/>
              <a:gd name="connsiteX43" fmla="*/ 343535 w 1917700"/>
              <a:gd name="connsiteY43" fmla="*/ 2512687 h 2545715"/>
              <a:gd name="connsiteX44" fmla="*/ 250190 w 1917700"/>
              <a:gd name="connsiteY44" fmla="*/ 2486645 h 2545715"/>
              <a:gd name="connsiteX45" fmla="*/ 158115 w 1917700"/>
              <a:gd name="connsiteY45" fmla="*/ 2453617 h 2545715"/>
              <a:gd name="connsiteX46" fmla="*/ 67945 w 1917700"/>
              <a:gd name="connsiteY46" fmla="*/ 2412967 h 2545715"/>
              <a:gd name="connsiteX47" fmla="*/ 0 w 1917700"/>
              <a:gd name="connsiteY47" fmla="*/ 2375493 h 2545715"/>
              <a:gd name="connsiteX48" fmla="*/ 0 w 1917700"/>
              <a:gd name="connsiteY48" fmla="*/ 184831 h 2545715"/>
              <a:gd name="connsiteX49" fmla="*/ 6350 w 1917700"/>
              <a:gd name="connsiteY49" fmla="*/ 180385 h 2545715"/>
              <a:gd name="connsiteX50" fmla="*/ 93345 w 1917700"/>
              <a:gd name="connsiteY50" fmla="*/ 132748 h 2545715"/>
              <a:gd name="connsiteX51" fmla="*/ 183515 w 1917700"/>
              <a:gd name="connsiteY51" fmla="*/ 92098 h 2545715"/>
              <a:gd name="connsiteX52" fmla="*/ 275590 w 1917700"/>
              <a:gd name="connsiteY52" fmla="*/ 59070 h 2545715"/>
              <a:gd name="connsiteX53" fmla="*/ 369570 w 1917700"/>
              <a:gd name="connsiteY53" fmla="*/ 33028 h 2545715"/>
              <a:gd name="connsiteX54" fmla="*/ 464820 w 1917700"/>
              <a:gd name="connsiteY54" fmla="*/ 14609 h 2545715"/>
              <a:gd name="connsiteX55" fmla="*/ 560705 w 1917700"/>
              <a:gd name="connsiteY55" fmla="*/ 3176 h 254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917700" h="2545715">
                <a:moveTo>
                  <a:pt x="657225" y="0"/>
                </a:moveTo>
                <a:lnTo>
                  <a:pt x="754380" y="3176"/>
                </a:lnTo>
                <a:lnTo>
                  <a:pt x="850265" y="14609"/>
                </a:lnTo>
                <a:lnTo>
                  <a:pt x="945515" y="33028"/>
                </a:lnTo>
                <a:lnTo>
                  <a:pt x="1039495" y="59070"/>
                </a:lnTo>
                <a:lnTo>
                  <a:pt x="1131570" y="92098"/>
                </a:lnTo>
                <a:lnTo>
                  <a:pt x="1221105" y="132748"/>
                </a:lnTo>
                <a:lnTo>
                  <a:pt x="1308735" y="180385"/>
                </a:lnTo>
                <a:lnTo>
                  <a:pt x="1392555" y="236279"/>
                </a:lnTo>
                <a:lnTo>
                  <a:pt x="1472565" y="298525"/>
                </a:lnTo>
                <a:lnTo>
                  <a:pt x="1548130" y="369027"/>
                </a:lnTo>
                <a:lnTo>
                  <a:pt x="1618615" y="445246"/>
                </a:lnTo>
                <a:lnTo>
                  <a:pt x="1681480" y="525276"/>
                </a:lnTo>
                <a:lnTo>
                  <a:pt x="1736725" y="609117"/>
                </a:lnTo>
                <a:lnTo>
                  <a:pt x="1784350" y="696134"/>
                </a:lnTo>
                <a:lnTo>
                  <a:pt x="1824990" y="785691"/>
                </a:lnTo>
                <a:lnTo>
                  <a:pt x="1858645" y="877789"/>
                </a:lnTo>
                <a:lnTo>
                  <a:pt x="1884045" y="971792"/>
                </a:lnTo>
                <a:lnTo>
                  <a:pt x="1902460" y="1067066"/>
                </a:lnTo>
                <a:lnTo>
                  <a:pt x="1913890" y="1163610"/>
                </a:lnTo>
                <a:lnTo>
                  <a:pt x="1917700" y="1260154"/>
                </a:lnTo>
                <a:lnTo>
                  <a:pt x="1913890" y="1356699"/>
                </a:lnTo>
                <a:lnTo>
                  <a:pt x="1902460" y="1453243"/>
                </a:lnTo>
                <a:lnTo>
                  <a:pt x="1884045" y="1548516"/>
                </a:lnTo>
                <a:lnTo>
                  <a:pt x="1858645" y="1642520"/>
                </a:lnTo>
                <a:lnTo>
                  <a:pt x="1824990" y="1734618"/>
                </a:lnTo>
                <a:lnTo>
                  <a:pt x="1784350" y="1824175"/>
                </a:lnTo>
                <a:lnTo>
                  <a:pt x="1736725" y="1911192"/>
                </a:lnTo>
                <a:lnTo>
                  <a:pt x="1681480" y="1995033"/>
                </a:lnTo>
                <a:lnTo>
                  <a:pt x="1618615" y="2075063"/>
                </a:lnTo>
                <a:lnTo>
                  <a:pt x="1522730" y="2176688"/>
                </a:lnTo>
                <a:lnTo>
                  <a:pt x="1447165" y="2247191"/>
                </a:lnTo>
                <a:lnTo>
                  <a:pt x="1366520" y="2309436"/>
                </a:lnTo>
                <a:lnTo>
                  <a:pt x="1282700" y="2364695"/>
                </a:lnTo>
                <a:lnTo>
                  <a:pt x="1195705" y="2412967"/>
                </a:lnTo>
                <a:lnTo>
                  <a:pt x="1106170" y="2453617"/>
                </a:lnTo>
                <a:lnTo>
                  <a:pt x="1014095" y="2486645"/>
                </a:lnTo>
                <a:lnTo>
                  <a:pt x="920115" y="2512687"/>
                </a:lnTo>
                <a:lnTo>
                  <a:pt x="824865" y="2531106"/>
                </a:lnTo>
                <a:lnTo>
                  <a:pt x="728345" y="2541904"/>
                </a:lnTo>
                <a:lnTo>
                  <a:pt x="631825" y="2545715"/>
                </a:lnTo>
                <a:lnTo>
                  <a:pt x="535305" y="2541904"/>
                </a:lnTo>
                <a:lnTo>
                  <a:pt x="439420" y="2531106"/>
                </a:lnTo>
                <a:lnTo>
                  <a:pt x="343535" y="2512687"/>
                </a:lnTo>
                <a:lnTo>
                  <a:pt x="250190" y="2486645"/>
                </a:lnTo>
                <a:lnTo>
                  <a:pt x="158115" y="2453617"/>
                </a:lnTo>
                <a:lnTo>
                  <a:pt x="67945" y="2412967"/>
                </a:lnTo>
                <a:lnTo>
                  <a:pt x="0" y="2375493"/>
                </a:lnTo>
                <a:lnTo>
                  <a:pt x="0" y="184831"/>
                </a:lnTo>
                <a:lnTo>
                  <a:pt x="6350" y="180385"/>
                </a:lnTo>
                <a:lnTo>
                  <a:pt x="93345" y="132748"/>
                </a:lnTo>
                <a:lnTo>
                  <a:pt x="183515" y="92098"/>
                </a:lnTo>
                <a:lnTo>
                  <a:pt x="275590" y="59070"/>
                </a:lnTo>
                <a:lnTo>
                  <a:pt x="369570" y="33028"/>
                </a:lnTo>
                <a:lnTo>
                  <a:pt x="464820" y="14609"/>
                </a:lnTo>
                <a:lnTo>
                  <a:pt x="560705" y="3176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481DCE90-5512-45DB-AC3A-2CC5F80759CB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0088562" y="3836566"/>
            <a:ext cx="2103438" cy="2544762"/>
          </a:xfrm>
          <a:custGeom>
            <a:avLst/>
            <a:gdLst>
              <a:gd name="connsiteX0" fmla="*/ 1285046 w 2103438"/>
              <a:gd name="connsiteY0" fmla="*/ 0 h 2544762"/>
              <a:gd name="connsiteX1" fmla="*/ 1381552 w 2103438"/>
              <a:gd name="connsiteY1" fmla="*/ 3809 h 2544762"/>
              <a:gd name="connsiteX2" fmla="*/ 1478057 w 2103438"/>
              <a:gd name="connsiteY2" fmla="*/ 15234 h 2544762"/>
              <a:gd name="connsiteX3" fmla="*/ 1573293 w 2103438"/>
              <a:gd name="connsiteY3" fmla="*/ 33643 h 2544762"/>
              <a:gd name="connsiteX4" fmla="*/ 1667259 w 2103438"/>
              <a:gd name="connsiteY4" fmla="*/ 59033 h 2544762"/>
              <a:gd name="connsiteX5" fmla="*/ 1759320 w 2103438"/>
              <a:gd name="connsiteY5" fmla="*/ 92675 h 2544762"/>
              <a:gd name="connsiteX6" fmla="*/ 1848841 w 2103438"/>
              <a:gd name="connsiteY6" fmla="*/ 133300 h 2544762"/>
              <a:gd name="connsiteX7" fmla="*/ 1935823 w 2103438"/>
              <a:gd name="connsiteY7" fmla="*/ 180907 h 2544762"/>
              <a:gd name="connsiteX8" fmla="*/ 2019631 w 2103438"/>
              <a:gd name="connsiteY8" fmla="*/ 236132 h 2544762"/>
              <a:gd name="connsiteX9" fmla="*/ 2100263 w 2103438"/>
              <a:gd name="connsiteY9" fmla="*/ 298973 h 2544762"/>
              <a:gd name="connsiteX10" fmla="*/ 2103438 w 2103438"/>
              <a:gd name="connsiteY10" fmla="*/ 302147 h 2544762"/>
              <a:gd name="connsiteX11" fmla="*/ 2103438 w 2103438"/>
              <a:gd name="connsiteY11" fmla="*/ 2219129 h 2544762"/>
              <a:gd name="connsiteX12" fmla="*/ 2074232 w 2103438"/>
              <a:gd name="connsiteY12" fmla="*/ 2245789 h 2544762"/>
              <a:gd name="connsiteX13" fmla="*/ 1994235 w 2103438"/>
              <a:gd name="connsiteY13" fmla="*/ 2308631 h 2544762"/>
              <a:gd name="connsiteX14" fmla="*/ 1910427 w 2103438"/>
              <a:gd name="connsiteY14" fmla="*/ 2363855 h 2544762"/>
              <a:gd name="connsiteX15" fmla="*/ 1823445 w 2103438"/>
              <a:gd name="connsiteY15" fmla="*/ 2412097 h 2544762"/>
              <a:gd name="connsiteX16" fmla="*/ 1733924 w 2103438"/>
              <a:gd name="connsiteY16" fmla="*/ 2452722 h 2544762"/>
              <a:gd name="connsiteX17" fmla="*/ 1641863 w 2103438"/>
              <a:gd name="connsiteY17" fmla="*/ 2485729 h 2544762"/>
              <a:gd name="connsiteX18" fmla="*/ 1547897 w 2103438"/>
              <a:gd name="connsiteY18" fmla="*/ 2511754 h 2544762"/>
              <a:gd name="connsiteX19" fmla="*/ 1452661 w 2103438"/>
              <a:gd name="connsiteY19" fmla="*/ 2530163 h 2544762"/>
              <a:gd name="connsiteX20" fmla="*/ 1356156 w 2103438"/>
              <a:gd name="connsiteY20" fmla="*/ 2540954 h 2544762"/>
              <a:gd name="connsiteX21" fmla="*/ 1259650 w 2103438"/>
              <a:gd name="connsiteY21" fmla="*/ 2544762 h 2544762"/>
              <a:gd name="connsiteX22" fmla="*/ 1163145 w 2103438"/>
              <a:gd name="connsiteY22" fmla="*/ 2540954 h 2544762"/>
              <a:gd name="connsiteX23" fmla="*/ 1066639 w 2103438"/>
              <a:gd name="connsiteY23" fmla="*/ 2530163 h 2544762"/>
              <a:gd name="connsiteX24" fmla="*/ 971404 w 2103438"/>
              <a:gd name="connsiteY24" fmla="*/ 2511754 h 2544762"/>
              <a:gd name="connsiteX25" fmla="*/ 877438 w 2103438"/>
              <a:gd name="connsiteY25" fmla="*/ 2485729 h 2544762"/>
              <a:gd name="connsiteX26" fmla="*/ 785377 w 2103438"/>
              <a:gd name="connsiteY26" fmla="*/ 2452722 h 2544762"/>
              <a:gd name="connsiteX27" fmla="*/ 695855 w 2103438"/>
              <a:gd name="connsiteY27" fmla="*/ 2412097 h 2544762"/>
              <a:gd name="connsiteX28" fmla="*/ 608873 w 2103438"/>
              <a:gd name="connsiteY28" fmla="*/ 2363855 h 2544762"/>
              <a:gd name="connsiteX29" fmla="*/ 525066 w 2103438"/>
              <a:gd name="connsiteY29" fmla="*/ 2308631 h 2544762"/>
              <a:gd name="connsiteX30" fmla="*/ 445068 w 2103438"/>
              <a:gd name="connsiteY30" fmla="*/ 2245789 h 2544762"/>
              <a:gd name="connsiteX31" fmla="*/ 368880 w 2103438"/>
              <a:gd name="connsiteY31" fmla="*/ 2175965 h 2544762"/>
              <a:gd name="connsiteX32" fmla="*/ 299040 w 2103438"/>
              <a:gd name="connsiteY32" fmla="*/ 2099794 h 2544762"/>
              <a:gd name="connsiteX33" fmla="*/ 236185 w 2103438"/>
              <a:gd name="connsiteY33" fmla="*/ 2019814 h 2544762"/>
              <a:gd name="connsiteX34" fmla="*/ 180948 w 2103438"/>
              <a:gd name="connsiteY34" fmla="*/ 1936025 h 2544762"/>
              <a:gd name="connsiteX35" fmla="*/ 132695 w 2103438"/>
              <a:gd name="connsiteY35" fmla="*/ 1849063 h 2544762"/>
              <a:gd name="connsiteX36" fmla="*/ 92061 w 2103438"/>
              <a:gd name="connsiteY36" fmla="*/ 1758926 h 2544762"/>
              <a:gd name="connsiteX37" fmla="*/ 59046 w 2103438"/>
              <a:gd name="connsiteY37" fmla="*/ 1666886 h 2544762"/>
              <a:gd name="connsiteX38" fmla="*/ 33015 w 2103438"/>
              <a:gd name="connsiteY38" fmla="*/ 1573576 h 2544762"/>
              <a:gd name="connsiteX39" fmla="*/ 14603 w 2103438"/>
              <a:gd name="connsiteY39" fmla="*/ 1477727 h 2544762"/>
              <a:gd name="connsiteX40" fmla="*/ 3810 w 2103438"/>
              <a:gd name="connsiteY40" fmla="*/ 1381878 h 2544762"/>
              <a:gd name="connsiteX41" fmla="*/ 0 w 2103438"/>
              <a:gd name="connsiteY41" fmla="*/ 1285394 h 2544762"/>
              <a:gd name="connsiteX42" fmla="*/ 3810 w 2103438"/>
              <a:gd name="connsiteY42" fmla="*/ 1188910 h 2544762"/>
              <a:gd name="connsiteX43" fmla="*/ 14603 w 2103438"/>
              <a:gd name="connsiteY43" fmla="*/ 1092426 h 2544762"/>
              <a:gd name="connsiteX44" fmla="*/ 33015 w 2103438"/>
              <a:gd name="connsiteY44" fmla="*/ 997212 h 2544762"/>
              <a:gd name="connsiteX45" fmla="*/ 59046 w 2103438"/>
              <a:gd name="connsiteY45" fmla="*/ 903267 h 2544762"/>
              <a:gd name="connsiteX46" fmla="*/ 92061 w 2103438"/>
              <a:gd name="connsiteY46" fmla="*/ 811226 h 2544762"/>
              <a:gd name="connsiteX47" fmla="*/ 132695 w 2103438"/>
              <a:gd name="connsiteY47" fmla="*/ 721725 h 2544762"/>
              <a:gd name="connsiteX48" fmla="*/ 180948 w 2103438"/>
              <a:gd name="connsiteY48" fmla="*/ 634762 h 2544762"/>
              <a:gd name="connsiteX49" fmla="*/ 236185 w 2103438"/>
              <a:gd name="connsiteY49" fmla="*/ 550974 h 2544762"/>
              <a:gd name="connsiteX50" fmla="*/ 299040 w 2103438"/>
              <a:gd name="connsiteY50" fmla="*/ 470359 h 2544762"/>
              <a:gd name="connsiteX51" fmla="*/ 394276 w 2103438"/>
              <a:gd name="connsiteY51" fmla="*/ 369432 h 2544762"/>
              <a:gd name="connsiteX52" fmla="*/ 470464 w 2103438"/>
              <a:gd name="connsiteY52" fmla="*/ 298973 h 2544762"/>
              <a:gd name="connsiteX53" fmla="*/ 550462 w 2103438"/>
              <a:gd name="connsiteY53" fmla="*/ 236132 h 2544762"/>
              <a:gd name="connsiteX54" fmla="*/ 634270 w 2103438"/>
              <a:gd name="connsiteY54" fmla="*/ 180907 h 2544762"/>
              <a:gd name="connsiteX55" fmla="*/ 721252 w 2103438"/>
              <a:gd name="connsiteY55" fmla="*/ 133300 h 2544762"/>
              <a:gd name="connsiteX56" fmla="*/ 810773 w 2103438"/>
              <a:gd name="connsiteY56" fmla="*/ 92675 h 2544762"/>
              <a:gd name="connsiteX57" fmla="*/ 902834 w 2103438"/>
              <a:gd name="connsiteY57" fmla="*/ 59033 h 2544762"/>
              <a:gd name="connsiteX58" fmla="*/ 996800 w 2103438"/>
              <a:gd name="connsiteY58" fmla="*/ 33643 h 2544762"/>
              <a:gd name="connsiteX59" fmla="*/ 1092036 w 2103438"/>
              <a:gd name="connsiteY59" fmla="*/ 15234 h 2544762"/>
              <a:gd name="connsiteX60" fmla="*/ 1188541 w 2103438"/>
              <a:gd name="connsiteY60" fmla="*/ 3809 h 254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03438" h="2544762">
                <a:moveTo>
                  <a:pt x="1285046" y="0"/>
                </a:moveTo>
                <a:lnTo>
                  <a:pt x="1381552" y="3809"/>
                </a:lnTo>
                <a:lnTo>
                  <a:pt x="1478057" y="15234"/>
                </a:lnTo>
                <a:lnTo>
                  <a:pt x="1573293" y="33643"/>
                </a:lnTo>
                <a:lnTo>
                  <a:pt x="1667259" y="59033"/>
                </a:lnTo>
                <a:lnTo>
                  <a:pt x="1759320" y="92675"/>
                </a:lnTo>
                <a:lnTo>
                  <a:pt x="1848841" y="133300"/>
                </a:lnTo>
                <a:lnTo>
                  <a:pt x="1935823" y="180907"/>
                </a:lnTo>
                <a:lnTo>
                  <a:pt x="2019631" y="236132"/>
                </a:lnTo>
                <a:lnTo>
                  <a:pt x="2100263" y="298973"/>
                </a:lnTo>
                <a:lnTo>
                  <a:pt x="2103438" y="302147"/>
                </a:lnTo>
                <a:lnTo>
                  <a:pt x="2103438" y="2219129"/>
                </a:lnTo>
                <a:lnTo>
                  <a:pt x="2074232" y="2245789"/>
                </a:lnTo>
                <a:lnTo>
                  <a:pt x="1994235" y="2308631"/>
                </a:lnTo>
                <a:lnTo>
                  <a:pt x="1910427" y="2363855"/>
                </a:lnTo>
                <a:lnTo>
                  <a:pt x="1823445" y="2412097"/>
                </a:lnTo>
                <a:lnTo>
                  <a:pt x="1733924" y="2452722"/>
                </a:lnTo>
                <a:lnTo>
                  <a:pt x="1641863" y="2485729"/>
                </a:lnTo>
                <a:lnTo>
                  <a:pt x="1547897" y="2511754"/>
                </a:lnTo>
                <a:lnTo>
                  <a:pt x="1452661" y="2530163"/>
                </a:lnTo>
                <a:lnTo>
                  <a:pt x="1356156" y="2540954"/>
                </a:lnTo>
                <a:lnTo>
                  <a:pt x="1259650" y="2544762"/>
                </a:lnTo>
                <a:lnTo>
                  <a:pt x="1163145" y="2540954"/>
                </a:lnTo>
                <a:lnTo>
                  <a:pt x="1066639" y="2530163"/>
                </a:lnTo>
                <a:lnTo>
                  <a:pt x="971404" y="2511754"/>
                </a:lnTo>
                <a:lnTo>
                  <a:pt x="877438" y="2485729"/>
                </a:lnTo>
                <a:lnTo>
                  <a:pt x="785377" y="2452722"/>
                </a:lnTo>
                <a:lnTo>
                  <a:pt x="695855" y="2412097"/>
                </a:lnTo>
                <a:lnTo>
                  <a:pt x="608873" y="2363855"/>
                </a:lnTo>
                <a:lnTo>
                  <a:pt x="525066" y="2308631"/>
                </a:lnTo>
                <a:lnTo>
                  <a:pt x="445068" y="2245789"/>
                </a:lnTo>
                <a:lnTo>
                  <a:pt x="368880" y="2175965"/>
                </a:lnTo>
                <a:lnTo>
                  <a:pt x="299040" y="2099794"/>
                </a:lnTo>
                <a:lnTo>
                  <a:pt x="236185" y="2019814"/>
                </a:lnTo>
                <a:lnTo>
                  <a:pt x="180948" y="1936025"/>
                </a:lnTo>
                <a:lnTo>
                  <a:pt x="132695" y="1849063"/>
                </a:lnTo>
                <a:lnTo>
                  <a:pt x="92061" y="1758926"/>
                </a:lnTo>
                <a:lnTo>
                  <a:pt x="59046" y="1666886"/>
                </a:lnTo>
                <a:lnTo>
                  <a:pt x="33015" y="1573576"/>
                </a:lnTo>
                <a:lnTo>
                  <a:pt x="14603" y="1477727"/>
                </a:lnTo>
                <a:lnTo>
                  <a:pt x="3810" y="1381878"/>
                </a:lnTo>
                <a:lnTo>
                  <a:pt x="0" y="1285394"/>
                </a:lnTo>
                <a:lnTo>
                  <a:pt x="3810" y="1188910"/>
                </a:lnTo>
                <a:lnTo>
                  <a:pt x="14603" y="1092426"/>
                </a:lnTo>
                <a:lnTo>
                  <a:pt x="33015" y="997212"/>
                </a:lnTo>
                <a:lnTo>
                  <a:pt x="59046" y="903267"/>
                </a:lnTo>
                <a:lnTo>
                  <a:pt x="92061" y="811226"/>
                </a:lnTo>
                <a:lnTo>
                  <a:pt x="132695" y="721725"/>
                </a:lnTo>
                <a:lnTo>
                  <a:pt x="180948" y="634762"/>
                </a:lnTo>
                <a:lnTo>
                  <a:pt x="236185" y="550974"/>
                </a:lnTo>
                <a:lnTo>
                  <a:pt x="299040" y="470359"/>
                </a:lnTo>
                <a:lnTo>
                  <a:pt x="394276" y="369432"/>
                </a:lnTo>
                <a:lnTo>
                  <a:pt x="470464" y="298973"/>
                </a:lnTo>
                <a:lnTo>
                  <a:pt x="550462" y="236132"/>
                </a:lnTo>
                <a:lnTo>
                  <a:pt x="634270" y="180907"/>
                </a:lnTo>
                <a:lnTo>
                  <a:pt x="721252" y="133300"/>
                </a:lnTo>
                <a:lnTo>
                  <a:pt x="810773" y="92675"/>
                </a:lnTo>
                <a:lnTo>
                  <a:pt x="902834" y="59033"/>
                </a:lnTo>
                <a:lnTo>
                  <a:pt x="996800" y="33643"/>
                </a:lnTo>
                <a:lnTo>
                  <a:pt x="1092036" y="15234"/>
                </a:lnTo>
                <a:lnTo>
                  <a:pt x="1188541" y="3809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9" name="Espace réservé pour une image  22">
            <a:extLst>
              <a:ext uri="{FF2B5EF4-FFF2-40B4-BE49-F238E27FC236}">
                <a16:creationId xmlns:a16="http://schemas.microsoft.com/office/drawing/2014/main" id="{D8E972BC-2443-413E-8155-2C81D1E6EE69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0" y="3803649"/>
            <a:ext cx="1917700" cy="2692400"/>
          </a:xfrm>
          <a:custGeom>
            <a:avLst/>
            <a:gdLst>
              <a:gd name="connsiteX0" fmla="*/ 657225 w 1917700"/>
              <a:gd name="connsiteY0" fmla="*/ 0 h 3054350"/>
              <a:gd name="connsiteX1" fmla="*/ 754380 w 1917700"/>
              <a:gd name="connsiteY1" fmla="*/ 3809 h 3054350"/>
              <a:gd name="connsiteX2" fmla="*/ 850265 w 1917700"/>
              <a:gd name="connsiteY2" fmla="*/ 15237 h 3054350"/>
              <a:gd name="connsiteX3" fmla="*/ 945515 w 1917700"/>
              <a:gd name="connsiteY3" fmla="*/ 33648 h 3054350"/>
              <a:gd name="connsiteX4" fmla="*/ 1039495 w 1917700"/>
              <a:gd name="connsiteY4" fmla="*/ 59043 h 3054350"/>
              <a:gd name="connsiteX5" fmla="*/ 1131570 w 1917700"/>
              <a:gd name="connsiteY5" fmla="*/ 92691 h 3054350"/>
              <a:gd name="connsiteX6" fmla="*/ 1221105 w 1917700"/>
              <a:gd name="connsiteY6" fmla="*/ 133322 h 3054350"/>
              <a:gd name="connsiteX7" fmla="*/ 1308100 w 1917700"/>
              <a:gd name="connsiteY7" fmla="*/ 180937 h 3054350"/>
              <a:gd name="connsiteX8" fmla="*/ 1391920 w 1917700"/>
              <a:gd name="connsiteY8" fmla="*/ 236171 h 3054350"/>
              <a:gd name="connsiteX9" fmla="*/ 1472565 w 1917700"/>
              <a:gd name="connsiteY9" fmla="*/ 299023 h 3054350"/>
              <a:gd name="connsiteX10" fmla="*/ 1548130 w 1917700"/>
              <a:gd name="connsiteY10" fmla="*/ 369493 h 3054350"/>
              <a:gd name="connsiteX11" fmla="*/ 1618615 w 1917700"/>
              <a:gd name="connsiteY11" fmla="*/ 445043 h 3054350"/>
              <a:gd name="connsiteX12" fmla="*/ 1681480 w 1917700"/>
              <a:gd name="connsiteY12" fmla="*/ 525036 h 3054350"/>
              <a:gd name="connsiteX13" fmla="*/ 1736725 w 1917700"/>
              <a:gd name="connsiteY13" fmla="*/ 608839 h 3054350"/>
              <a:gd name="connsiteX14" fmla="*/ 1784350 w 1917700"/>
              <a:gd name="connsiteY14" fmla="*/ 696450 h 3054350"/>
              <a:gd name="connsiteX15" fmla="*/ 1824990 w 1917700"/>
              <a:gd name="connsiteY15" fmla="*/ 785967 h 3054350"/>
              <a:gd name="connsiteX16" fmla="*/ 1858645 w 1917700"/>
              <a:gd name="connsiteY16" fmla="*/ 878023 h 3054350"/>
              <a:gd name="connsiteX17" fmla="*/ 1884045 w 1917700"/>
              <a:gd name="connsiteY17" fmla="*/ 971983 h 3054350"/>
              <a:gd name="connsiteX18" fmla="*/ 1902460 w 1917700"/>
              <a:gd name="connsiteY18" fmla="*/ 1067213 h 3054350"/>
              <a:gd name="connsiteX19" fmla="*/ 1913890 w 1917700"/>
              <a:gd name="connsiteY19" fmla="*/ 1163078 h 3054350"/>
              <a:gd name="connsiteX20" fmla="*/ 1917700 w 1917700"/>
              <a:gd name="connsiteY20" fmla="*/ 1260213 h 3054350"/>
              <a:gd name="connsiteX21" fmla="*/ 1913890 w 1917700"/>
              <a:gd name="connsiteY21" fmla="*/ 1356713 h 3054350"/>
              <a:gd name="connsiteX22" fmla="*/ 1902460 w 1917700"/>
              <a:gd name="connsiteY22" fmla="*/ 1452578 h 3054350"/>
              <a:gd name="connsiteX23" fmla="*/ 1884045 w 1917700"/>
              <a:gd name="connsiteY23" fmla="*/ 1547808 h 3054350"/>
              <a:gd name="connsiteX24" fmla="*/ 1858645 w 1917700"/>
              <a:gd name="connsiteY24" fmla="*/ 1641769 h 3054350"/>
              <a:gd name="connsiteX25" fmla="*/ 1824990 w 1917700"/>
              <a:gd name="connsiteY25" fmla="*/ 1733825 h 3054350"/>
              <a:gd name="connsiteX26" fmla="*/ 1784350 w 1917700"/>
              <a:gd name="connsiteY26" fmla="*/ 1823976 h 3054350"/>
              <a:gd name="connsiteX27" fmla="*/ 1736725 w 1917700"/>
              <a:gd name="connsiteY27" fmla="*/ 1910953 h 3054350"/>
              <a:gd name="connsiteX28" fmla="*/ 1681480 w 1917700"/>
              <a:gd name="connsiteY28" fmla="*/ 1994755 h 3054350"/>
              <a:gd name="connsiteX29" fmla="*/ 1618615 w 1917700"/>
              <a:gd name="connsiteY29" fmla="*/ 2074749 h 3054350"/>
              <a:gd name="connsiteX30" fmla="*/ 1548130 w 1917700"/>
              <a:gd name="connsiteY30" fmla="*/ 2150933 h 3054350"/>
              <a:gd name="connsiteX31" fmla="*/ 644525 w 1917700"/>
              <a:gd name="connsiteY31" fmla="*/ 3054350 h 3054350"/>
              <a:gd name="connsiteX32" fmla="*/ 0 w 1917700"/>
              <a:gd name="connsiteY32" fmla="*/ 3054350 h 3054350"/>
              <a:gd name="connsiteX33" fmla="*/ 0 w 1917700"/>
              <a:gd name="connsiteY33" fmla="*/ 185382 h 3054350"/>
              <a:gd name="connsiteX34" fmla="*/ 6350 w 1917700"/>
              <a:gd name="connsiteY34" fmla="*/ 180937 h 3054350"/>
              <a:gd name="connsiteX35" fmla="*/ 93345 w 1917700"/>
              <a:gd name="connsiteY35" fmla="*/ 133322 h 3054350"/>
              <a:gd name="connsiteX36" fmla="*/ 183515 w 1917700"/>
              <a:gd name="connsiteY36" fmla="*/ 92691 h 3054350"/>
              <a:gd name="connsiteX37" fmla="*/ 275590 w 1917700"/>
              <a:gd name="connsiteY37" fmla="*/ 59043 h 3054350"/>
              <a:gd name="connsiteX38" fmla="*/ 369570 w 1917700"/>
              <a:gd name="connsiteY38" fmla="*/ 33648 h 3054350"/>
              <a:gd name="connsiteX39" fmla="*/ 464820 w 1917700"/>
              <a:gd name="connsiteY39" fmla="*/ 15237 h 3054350"/>
              <a:gd name="connsiteX40" fmla="*/ 560705 w 1917700"/>
              <a:gd name="connsiteY40" fmla="*/ 3809 h 3054350"/>
              <a:gd name="connsiteX0" fmla="*/ 657225 w 1917700"/>
              <a:gd name="connsiteY0" fmla="*/ 0 h 3054350"/>
              <a:gd name="connsiteX1" fmla="*/ 754380 w 1917700"/>
              <a:gd name="connsiteY1" fmla="*/ 3809 h 3054350"/>
              <a:gd name="connsiteX2" fmla="*/ 850265 w 1917700"/>
              <a:gd name="connsiteY2" fmla="*/ 15237 h 3054350"/>
              <a:gd name="connsiteX3" fmla="*/ 945515 w 1917700"/>
              <a:gd name="connsiteY3" fmla="*/ 33648 h 3054350"/>
              <a:gd name="connsiteX4" fmla="*/ 1039495 w 1917700"/>
              <a:gd name="connsiteY4" fmla="*/ 59043 h 3054350"/>
              <a:gd name="connsiteX5" fmla="*/ 1131570 w 1917700"/>
              <a:gd name="connsiteY5" fmla="*/ 92691 h 3054350"/>
              <a:gd name="connsiteX6" fmla="*/ 1221105 w 1917700"/>
              <a:gd name="connsiteY6" fmla="*/ 133322 h 3054350"/>
              <a:gd name="connsiteX7" fmla="*/ 1308100 w 1917700"/>
              <a:gd name="connsiteY7" fmla="*/ 180937 h 3054350"/>
              <a:gd name="connsiteX8" fmla="*/ 1391920 w 1917700"/>
              <a:gd name="connsiteY8" fmla="*/ 236171 h 3054350"/>
              <a:gd name="connsiteX9" fmla="*/ 1472565 w 1917700"/>
              <a:gd name="connsiteY9" fmla="*/ 299023 h 3054350"/>
              <a:gd name="connsiteX10" fmla="*/ 1548130 w 1917700"/>
              <a:gd name="connsiteY10" fmla="*/ 369493 h 3054350"/>
              <a:gd name="connsiteX11" fmla="*/ 1618615 w 1917700"/>
              <a:gd name="connsiteY11" fmla="*/ 445043 h 3054350"/>
              <a:gd name="connsiteX12" fmla="*/ 1681480 w 1917700"/>
              <a:gd name="connsiteY12" fmla="*/ 525036 h 3054350"/>
              <a:gd name="connsiteX13" fmla="*/ 1736725 w 1917700"/>
              <a:gd name="connsiteY13" fmla="*/ 608839 h 3054350"/>
              <a:gd name="connsiteX14" fmla="*/ 1784350 w 1917700"/>
              <a:gd name="connsiteY14" fmla="*/ 696450 h 3054350"/>
              <a:gd name="connsiteX15" fmla="*/ 1824990 w 1917700"/>
              <a:gd name="connsiteY15" fmla="*/ 785967 h 3054350"/>
              <a:gd name="connsiteX16" fmla="*/ 1858645 w 1917700"/>
              <a:gd name="connsiteY16" fmla="*/ 878023 h 3054350"/>
              <a:gd name="connsiteX17" fmla="*/ 1884045 w 1917700"/>
              <a:gd name="connsiteY17" fmla="*/ 971983 h 3054350"/>
              <a:gd name="connsiteX18" fmla="*/ 1902460 w 1917700"/>
              <a:gd name="connsiteY18" fmla="*/ 1067213 h 3054350"/>
              <a:gd name="connsiteX19" fmla="*/ 1913890 w 1917700"/>
              <a:gd name="connsiteY19" fmla="*/ 1163078 h 3054350"/>
              <a:gd name="connsiteX20" fmla="*/ 1917700 w 1917700"/>
              <a:gd name="connsiteY20" fmla="*/ 1260213 h 3054350"/>
              <a:gd name="connsiteX21" fmla="*/ 1913890 w 1917700"/>
              <a:gd name="connsiteY21" fmla="*/ 1356713 h 3054350"/>
              <a:gd name="connsiteX22" fmla="*/ 1902460 w 1917700"/>
              <a:gd name="connsiteY22" fmla="*/ 1452578 h 3054350"/>
              <a:gd name="connsiteX23" fmla="*/ 1884045 w 1917700"/>
              <a:gd name="connsiteY23" fmla="*/ 1547808 h 3054350"/>
              <a:gd name="connsiteX24" fmla="*/ 1858645 w 1917700"/>
              <a:gd name="connsiteY24" fmla="*/ 1641769 h 3054350"/>
              <a:gd name="connsiteX25" fmla="*/ 1824990 w 1917700"/>
              <a:gd name="connsiteY25" fmla="*/ 1733825 h 3054350"/>
              <a:gd name="connsiteX26" fmla="*/ 1784350 w 1917700"/>
              <a:gd name="connsiteY26" fmla="*/ 1823976 h 3054350"/>
              <a:gd name="connsiteX27" fmla="*/ 1736725 w 1917700"/>
              <a:gd name="connsiteY27" fmla="*/ 1910953 h 3054350"/>
              <a:gd name="connsiteX28" fmla="*/ 1681480 w 1917700"/>
              <a:gd name="connsiteY28" fmla="*/ 1994755 h 3054350"/>
              <a:gd name="connsiteX29" fmla="*/ 1618615 w 1917700"/>
              <a:gd name="connsiteY29" fmla="*/ 2074749 h 3054350"/>
              <a:gd name="connsiteX30" fmla="*/ 1548130 w 1917700"/>
              <a:gd name="connsiteY30" fmla="*/ 2150933 h 3054350"/>
              <a:gd name="connsiteX31" fmla="*/ 1016000 w 1917700"/>
              <a:gd name="connsiteY31" fmla="*/ 2682875 h 3054350"/>
              <a:gd name="connsiteX32" fmla="*/ 0 w 1917700"/>
              <a:gd name="connsiteY32" fmla="*/ 3054350 h 3054350"/>
              <a:gd name="connsiteX33" fmla="*/ 0 w 1917700"/>
              <a:gd name="connsiteY33" fmla="*/ 185382 h 3054350"/>
              <a:gd name="connsiteX34" fmla="*/ 6350 w 1917700"/>
              <a:gd name="connsiteY34" fmla="*/ 180937 h 3054350"/>
              <a:gd name="connsiteX35" fmla="*/ 93345 w 1917700"/>
              <a:gd name="connsiteY35" fmla="*/ 133322 h 3054350"/>
              <a:gd name="connsiteX36" fmla="*/ 183515 w 1917700"/>
              <a:gd name="connsiteY36" fmla="*/ 92691 h 3054350"/>
              <a:gd name="connsiteX37" fmla="*/ 275590 w 1917700"/>
              <a:gd name="connsiteY37" fmla="*/ 59043 h 3054350"/>
              <a:gd name="connsiteX38" fmla="*/ 369570 w 1917700"/>
              <a:gd name="connsiteY38" fmla="*/ 33648 h 3054350"/>
              <a:gd name="connsiteX39" fmla="*/ 464820 w 1917700"/>
              <a:gd name="connsiteY39" fmla="*/ 15237 h 3054350"/>
              <a:gd name="connsiteX40" fmla="*/ 560705 w 1917700"/>
              <a:gd name="connsiteY40" fmla="*/ 3809 h 3054350"/>
              <a:gd name="connsiteX41" fmla="*/ 657225 w 1917700"/>
              <a:gd name="connsiteY41" fmla="*/ 0 h 3054350"/>
              <a:gd name="connsiteX0" fmla="*/ 657225 w 1917700"/>
              <a:gd name="connsiteY0" fmla="*/ 0 h 2701925"/>
              <a:gd name="connsiteX1" fmla="*/ 754380 w 1917700"/>
              <a:gd name="connsiteY1" fmla="*/ 3809 h 2701925"/>
              <a:gd name="connsiteX2" fmla="*/ 850265 w 1917700"/>
              <a:gd name="connsiteY2" fmla="*/ 15237 h 2701925"/>
              <a:gd name="connsiteX3" fmla="*/ 945515 w 1917700"/>
              <a:gd name="connsiteY3" fmla="*/ 33648 h 2701925"/>
              <a:gd name="connsiteX4" fmla="*/ 1039495 w 1917700"/>
              <a:gd name="connsiteY4" fmla="*/ 59043 h 2701925"/>
              <a:gd name="connsiteX5" fmla="*/ 1131570 w 1917700"/>
              <a:gd name="connsiteY5" fmla="*/ 92691 h 2701925"/>
              <a:gd name="connsiteX6" fmla="*/ 1221105 w 1917700"/>
              <a:gd name="connsiteY6" fmla="*/ 133322 h 2701925"/>
              <a:gd name="connsiteX7" fmla="*/ 1308100 w 1917700"/>
              <a:gd name="connsiteY7" fmla="*/ 180937 h 2701925"/>
              <a:gd name="connsiteX8" fmla="*/ 1391920 w 1917700"/>
              <a:gd name="connsiteY8" fmla="*/ 236171 h 2701925"/>
              <a:gd name="connsiteX9" fmla="*/ 1472565 w 1917700"/>
              <a:gd name="connsiteY9" fmla="*/ 299023 h 2701925"/>
              <a:gd name="connsiteX10" fmla="*/ 1548130 w 1917700"/>
              <a:gd name="connsiteY10" fmla="*/ 369493 h 2701925"/>
              <a:gd name="connsiteX11" fmla="*/ 1618615 w 1917700"/>
              <a:gd name="connsiteY11" fmla="*/ 445043 h 2701925"/>
              <a:gd name="connsiteX12" fmla="*/ 1681480 w 1917700"/>
              <a:gd name="connsiteY12" fmla="*/ 525036 h 2701925"/>
              <a:gd name="connsiteX13" fmla="*/ 1736725 w 1917700"/>
              <a:gd name="connsiteY13" fmla="*/ 608839 h 2701925"/>
              <a:gd name="connsiteX14" fmla="*/ 1784350 w 1917700"/>
              <a:gd name="connsiteY14" fmla="*/ 696450 h 2701925"/>
              <a:gd name="connsiteX15" fmla="*/ 1824990 w 1917700"/>
              <a:gd name="connsiteY15" fmla="*/ 785967 h 2701925"/>
              <a:gd name="connsiteX16" fmla="*/ 1858645 w 1917700"/>
              <a:gd name="connsiteY16" fmla="*/ 878023 h 2701925"/>
              <a:gd name="connsiteX17" fmla="*/ 1884045 w 1917700"/>
              <a:gd name="connsiteY17" fmla="*/ 971983 h 2701925"/>
              <a:gd name="connsiteX18" fmla="*/ 1902460 w 1917700"/>
              <a:gd name="connsiteY18" fmla="*/ 1067213 h 2701925"/>
              <a:gd name="connsiteX19" fmla="*/ 1913890 w 1917700"/>
              <a:gd name="connsiteY19" fmla="*/ 1163078 h 2701925"/>
              <a:gd name="connsiteX20" fmla="*/ 1917700 w 1917700"/>
              <a:gd name="connsiteY20" fmla="*/ 1260213 h 2701925"/>
              <a:gd name="connsiteX21" fmla="*/ 1913890 w 1917700"/>
              <a:gd name="connsiteY21" fmla="*/ 1356713 h 2701925"/>
              <a:gd name="connsiteX22" fmla="*/ 1902460 w 1917700"/>
              <a:gd name="connsiteY22" fmla="*/ 1452578 h 2701925"/>
              <a:gd name="connsiteX23" fmla="*/ 1884045 w 1917700"/>
              <a:gd name="connsiteY23" fmla="*/ 1547808 h 2701925"/>
              <a:gd name="connsiteX24" fmla="*/ 1858645 w 1917700"/>
              <a:gd name="connsiteY24" fmla="*/ 1641769 h 2701925"/>
              <a:gd name="connsiteX25" fmla="*/ 1824990 w 1917700"/>
              <a:gd name="connsiteY25" fmla="*/ 1733825 h 2701925"/>
              <a:gd name="connsiteX26" fmla="*/ 1784350 w 1917700"/>
              <a:gd name="connsiteY26" fmla="*/ 1823976 h 2701925"/>
              <a:gd name="connsiteX27" fmla="*/ 1736725 w 1917700"/>
              <a:gd name="connsiteY27" fmla="*/ 1910953 h 2701925"/>
              <a:gd name="connsiteX28" fmla="*/ 1681480 w 1917700"/>
              <a:gd name="connsiteY28" fmla="*/ 1994755 h 2701925"/>
              <a:gd name="connsiteX29" fmla="*/ 1618615 w 1917700"/>
              <a:gd name="connsiteY29" fmla="*/ 2074749 h 2701925"/>
              <a:gd name="connsiteX30" fmla="*/ 1548130 w 1917700"/>
              <a:gd name="connsiteY30" fmla="*/ 2150933 h 2701925"/>
              <a:gd name="connsiteX31" fmla="*/ 1016000 w 1917700"/>
              <a:gd name="connsiteY31" fmla="*/ 2682875 h 2701925"/>
              <a:gd name="connsiteX32" fmla="*/ 0 w 1917700"/>
              <a:gd name="connsiteY32" fmla="*/ 2701925 h 2701925"/>
              <a:gd name="connsiteX33" fmla="*/ 0 w 1917700"/>
              <a:gd name="connsiteY33" fmla="*/ 185382 h 2701925"/>
              <a:gd name="connsiteX34" fmla="*/ 6350 w 1917700"/>
              <a:gd name="connsiteY34" fmla="*/ 180937 h 2701925"/>
              <a:gd name="connsiteX35" fmla="*/ 93345 w 1917700"/>
              <a:gd name="connsiteY35" fmla="*/ 133322 h 2701925"/>
              <a:gd name="connsiteX36" fmla="*/ 183515 w 1917700"/>
              <a:gd name="connsiteY36" fmla="*/ 92691 h 2701925"/>
              <a:gd name="connsiteX37" fmla="*/ 275590 w 1917700"/>
              <a:gd name="connsiteY37" fmla="*/ 59043 h 2701925"/>
              <a:gd name="connsiteX38" fmla="*/ 369570 w 1917700"/>
              <a:gd name="connsiteY38" fmla="*/ 33648 h 2701925"/>
              <a:gd name="connsiteX39" fmla="*/ 464820 w 1917700"/>
              <a:gd name="connsiteY39" fmla="*/ 15237 h 2701925"/>
              <a:gd name="connsiteX40" fmla="*/ 560705 w 1917700"/>
              <a:gd name="connsiteY40" fmla="*/ 3809 h 2701925"/>
              <a:gd name="connsiteX41" fmla="*/ 657225 w 1917700"/>
              <a:gd name="connsiteY41" fmla="*/ 0 h 2701925"/>
              <a:gd name="connsiteX0" fmla="*/ 657225 w 1917700"/>
              <a:gd name="connsiteY0" fmla="*/ 0 h 2692400"/>
              <a:gd name="connsiteX1" fmla="*/ 754380 w 1917700"/>
              <a:gd name="connsiteY1" fmla="*/ 3809 h 2692400"/>
              <a:gd name="connsiteX2" fmla="*/ 850265 w 1917700"/>
              <a:gd name="connsiteY2" fmla="*/ 15237 h 2692400"/>
              <a:gd name="connsiteX3" fmla="*/ 945515 w 1917700"/>
              <a:gd name="connsiteY3" fmla="*/ 33648 h 2692400"/>
              <a:gd name="connsiteX4" fmla="*/ 1039495 w 1917700"/>
              <a:gd name="connsiteY4" fmla="*/ 59043 h 2692400"/>
              <a:gd name="connsiteX5" fmla="*/ 1131570 w 1917700"/>
              <a:gd name="connsiteY5" fmla="*/ 92691 h 2692400"/>
              <a:gd name="connsiteX6" fmla="*/ 1221105 w 1917700"/>
              <a:gd name="connsiteY6" fmla="*/ 133322 h 2692400"/>
              <a:gd name="connsiteX7" fmla="*/ 1308100 w 1917700"/>
              <a:gd name="connsiteY7" fmla="*/ 180937 h 2692400"/>
              <a:gd name="connsiteX8" fmla="*/ 1391920 w 1917700"/>
              <a:gd name="connsiteY8" fmla="*/ 236171 h 2692400"/>
              <a:gd name="connsiteX9" fmla="*/ 1472565 w 1917700"/>
              <a:gd name="connsiteY9" fmla="*/ 299023 h 2692400"/>
              <a:gd name="connsiteX10" fmla="*/ 1548130 w 1917700"/>
              <a:gd name="connsiteY10" fmla="*/ 369493 h 2692400"/>
              <a:gd name="connsiteX11" fmla="*/ 1618615 w 1917700"/>
              <a:gd name="connsiteY11" fmla="*/ 445043 h 2692400"/>
              <a:gd name="connsiteX12" fmla="*/ 1681480 w 1917700"/>
              <a:gd name="connsiteY12" fmla="*/ 525036 h 2692400"/>
              <a:gd name="connsiteX13" fmla="*/ 1736725 w 1917700"/>
              <a:gd name="connsiteY13" fmla="*/ 608839 h 2692400"/>
              <a:gd name="connsiteX14" fmla="*/ 1784350 w 1917700"/>
              <a:gd name="connsiteY14" fmla="*/ 696450 h 2692400"/>
              <a:gd name="connsiteX15" fmla="*/ 1824990 w 1917700"/>
              <a:gd name="connsiteY15" fmla="*/ 785967 h 2692400"/>
              <a:gd name="connsiteX16" fmla="*/ 1858645 w 1917700"/>
              <a:gd name="connsiteY16" fmla="*/ 878023 h 2692400"/>
              <a:gd name="connsiteX17" fmla="*/ 1884045 w 1917700"/>
              <a:gd name="connsiteY17" fmla="*/ 971983 h 2692400"/>
              <a:gd name="connsiteX18" fmla="*/ 1902460 w 1917700"/>
              <a:gd name="connsiteY18" fmla="*/ 1067213 h 2692400"/>
              <a:gd name="connsiteX19" fmla="*/ 1913890 w 1917700"/>
              <a:gd name="connsiteY19" fmla="*/ 1163078 h 2692400"/>
              <a:gd name="connsiteX20" fmla="*/ 1917700 w 1917700"/>
              <a:gd name="connsiteY20" fmla="*/ 1260213 h 2692400"/>
              <a:gd name="connsiteX21" fmla="*/ 1913890 w 1917700"/>
              <a:gd name="connsiteY21" fmla="*/ 1356713 h 2692400"/>
              <a:gd name="connsiteX22" fmla="*/ 1902460 w 1917700"/>
              <a:gd name="connsiteY22" fmla="*/ 1452578 h 2692400"/>
              <a:gd name="connsiteX23" fmla="*/ 1884045 w 1917700"/>
              <a:gd name="connsiteY23" fmla="*/ 1547808 h 2692400"/>
              <a:gd name="connsiteX24" fmla="*/ 1858645 w 1917700"/>
              <a:gd name="connsiteY24" fmla="*/ 1641769 h 2692400"/>
              <a:gd name="connsiteX25" fmla="*/ 1824990 w 1917700"/>
              <a:gd name="connsiteY25" fmla="*/ 1733825 h 2692400"/>
              <a:gd name="connsiteX26" fmla="*/ 1784350 w 1917700"/>
              <a:gd name="connsiteY26" fmla="*/ 1823976 h 2692400"/>
              <a:gd name="connsiteX27" fmla="*/ 1736725 w 1917700"/>
              <a:gd name="connsiteY27" fmla="*/ 1910953 h 2692400"/>
              <a:gd name="connsiteX28" fmla="*/ 1681480 w 1917700"/>
              <a:gd name="connsiteY28" fmla="*/ 1994755 h 2692400"/>
              <a:gd name="connsiteX29" fmla="*/ 1618615 w 1917700"/>
              <a:gd name="connsiteY29" fmla="*/ 2074749 h 2692400"/>
              <a:gd name="connsiteX30" fmla="*/ 1548130 w 1917700"/>
              <a:gd name="connsiteY30" fmla="*/ 2150933 h 2692400"/>
              <a:gd name="connsiteX31" fmla="*/ 1016000 w 1917700"/>
              <a:gd name="connsiteY31" fmla="*/ 2682875 h 2692400"/>
              <a:gd name="connsiteX32" fmla="*/ 0 w 1917700"/>
              <a:gd name="connsiteY32" fmla="*/ 2692400 h 2692400"/>
              <a:gd name="connsiteX33" fmla="*/ 0 w 1917700"/>
              <a:gd name="connsiteY33" fmla="*/ 185382 h 2692400"/>
              <a:gd name="connsiteX34" fmla="*/ 6350 w 1917700"/>
              <a:gd name="connsiteY34" fmla="*/ 180937 h 2692400"/>
              <a:gd name="connsiteX35" fmla="*/ 93345 w 1917700"/>
              <a:gd name="connsiteY35" fmla="*/ 133322 h 2692400"/>
              <a:gd name="connsiteX36" fmla="*/ 183515 w 1917700"/>
              <a:gd name="connsiteY36" fmla="*/ 92691 h 2692400"/>
              <a:gd name="connsiteX37" fmla="*/ 275590 w 1917700"/>
              <a:gd name="connsiteY37" fmla="*/ 59043 h 2692400"/>
              <a:gd name="connsiteX38" fmla="*/ 369570 w 1917700"/>
              <a:gd name="connsiteY38" fmla="*/ 33648 h 2692400"/>
              <a:gd name="connsiteX39" fmla="*/ 464820 w 1917700"/>
              <a:gd name="connsiteY39" fmla="*/ 15237 h 2692400"/>
              <a:gd name="connsiteX40" fmla="*/ 560705 w 1917700"/>
              <a:gd name="connsiteY40" fmla="*/ 3809 h 2692400"/>
              <a:gd name="connsiteX41" fmla="*/ 657225 w 1917700"/>
              <a:gd name="connsiteY41" fmla="*/ 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917700" h="2692400">
                <a:moveTo>
                  <a:pt x="657225" y="0"/>
                </a:moveTo>
                <a:lnTo>
                  <a:pt x="754380" y="3809"/>
                </a:lnTo>
                <a:lnTo>
                  <a:pt x="850265" y="15237"/>
                </a:lnTo>
                <a:lnTo>
                  <a:pt x="945515" y="33648"/>
                </a:lnTo>
                <a:lnTo>
                  <a:pt x="1039495" y="59043"/>
                </a:lnTo>
                <a:lnTo>
                  <a:pt x="1131570" y="92691"/>
                </a:lnTo>
                <a:lnTo>
                  <a:pt x="1221105" y="133322"/>
                </a:lnTo>
                <a:lnTo>
                  <a:pt x="1308100" y="180937"/>
                </a:lnTo>
                <a:lnTo>
                  <a:pt x="1391920" y="236171"/>
                </a:lnTo>
                <a:lnTo>
                  <a:pt x="1472565" y="299023"/>
                </a:lnTo>
                <a:lnTo>
                  <a:pt x="1548130" y="369493"/>
                </a:lnTo>
                <a:lnTo>
                  <a:pt x="1618615" y="445043"/>
                </a:lnTo>
                <a:lnTo>
                  <a:pt x="1681480" y="525036"/>
                </a:lnTo>
                <a:lnTo>
                  <a:pt x="1736725" y="608839"/>
                </a:lnTo>
                <a:lnTo>
                  <a:pt x="1784350" y="696450"/>
                </a:lnTo>
                <a:lnTo>
                  <a:pt x="1824990" y="785967"/>
                </a:lnTo>
                <a:lnTo>
                  <a:pt x="1858645" y="878023"/>
                </a:lnTo>
                <a:lnTo>
                  <a:pt x="1884045" y="971983"/>
                </a:lnTo>
                <a:lnTo>
                  <a:pt x="1902460" y="1067213"/>
                </a:lnTo>
                <a:lnTo>
                  <a:pt x="1913890" y="1163078"/>
                </a:lnTo>
                <a:lnTo>
                  <a:pt x="1917700" y="1260213"/>
                </a:lnTo>
                <a:lnTo>
                  <a:pt x="1913890" y="1356713"/>
                </a:lnTo>
                <a:lnTo>
                  <a:pt x="1902460" y="1452578"/>
                </a:lnTo>
                <a:lnTo>
                  <a:pt x="1884045" y="1547808"/>
                </a:lnTo>
                <a:lnTo>
                  <a:pt x="1858645" y="1641769"/>
                </a:lnTo>
                <a:lnTo>
                  <a:pt x="1824990" y="1733825"/>
                </a:lnTo>
                <a:lnTo>
                  <a:pt x="1784350" y="1823976"/>
                </a:lnTo>
                <a:lnTo>
                  <a:pt x="1736725" y="1910953"/>
                </a:lnTo>
                <a:lnTo>
                  <a:pt x="1681480" y="1994755"/>
                </a:lnTo>
                <a:lnTo>
                  <a:pt x="1618615" y="2074749"/>
                </a:lnTo>
                <a:lnTo>
                  <a:pt x="1548130" y="2150933"/>
                </a:lnTo>
                <a:lnTo>
                  <a:pt x="1016000" y="2682875"/>
                </a:lnTo>
                <a:lnTo>
                  <a:pt x="0" y="2692400"/>
                </a:lnTo>
                <a:lnTo>
                  <a:pt x="0" y="185382"/>
                </a:lnTo>
                <a:lnTo>
                  <a:pt x="6350" y="180937"/>
                </a:lnTo>
                <a:lnTo>
                  <a:pt x="93345" y="133322"/>
                </a:lnTo>
                <a:lnTo>
                  <a:pt x="183515" y="92691"/>
                </a:lnTo>
                <a:lnTo>
                  <a:pt x="275590" y="59043"/>
                </a:lnTo>
                <a:lnTo>
                  <a:pt x="369570" y="33648"/>
                </a:lnTo>
                <a:lnTo>
                  <a:pt x="464820" y="15237"/>
                </a:lnTo>
                <a:lnTo>
                  <a:pt x="560705" y="3809"/>
                </a:lnTo>
                <a:lnTo>
                  <a:pt x="657225" y="0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1" name="Espace réservé pour une image  19">
            <a:extLst>
              <a:ext uri="{FF2B5EF4-FFF2-40B4-BE49-F238E27FC236}">
                <a16:creationId xmlns:a16="http://schemas.microsoft.com/office/drawing/2014/main" id="{FBB9F2FD-6411-47FA-9AFC-C48D02086112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0088563" y="960549"/>
            <a:ext cx="2107941" cy="2664790"/>
          </a:xfrm>
          <a:custGeom>
            <a:avLst/>
            <a:gdLst>
              <a:gd name="connsiteX0" fmla="*/ 1903442 w 2103437"/>
              <a:gd name="connsiteY0" fmla="*/ 0 h 3621088"/>
              <a:gd name="connsiteX1" fmla="*/ 2103437 w 2103437"/>
              <a:gd name="connsiteY1" fmla="*/ 0 h 3621088"/>
              <a:gd name="connsiteX2" fmla="*/ 2103437 w 2103437"/>
              <a:gd name="connsiteY2" fmla="*/ 3295362 h 3621088"/>
              <a:gd name="connsiteX3" fmla="*/ 2074232 w 2103437"/>
              <a:gd name="connsiteY3" fmla="*/ 3322664 h 3621088"/>
              <a:gd name="connsiteX4" fmla="*/ 1994234 w 2103437"/>
              <a:gd name="connsiteY4" fmla="*/ 3384889 h 3621088"/>
              <a:gd name="connsiteX5" fmla="*/ 1910426 w 2103437"/>
              <a:gd name="connsiteY5" fmla="*/ 3440129 h 3621088"/>
              <a:gd name="connsiteX6" fmla="*/ 1823445 w 2103437"/>
              <a:gd name="connsiteY6" fmla="*/ 3488385 h 3621088"/>
              <a:gd name="connsiteX7" fmla="*/ 1733923 w 2103437"/>
              <a:gd name="connsiteY7" fmla="*/ 3529021 h 3621088"/>
              <a:gd name="connsiteX8" fmla="*/ 1641862 w 2103437"/>
              <a:gd name="connsiteY8" fmla="*/ 3562038 h 3621088"/>
              <a:gd name="connsiteX9" fmla="*/ 1547896 w 2103437"/>
              <a:gd name="connsiteY9" fmla="*/ 3588071 h 3621088"/>
              <a:gd name="connsiteX10" fmla="*/ 1452661 w 2103437"/>
              <a:gd name="connsiteY10" fmla="*/ 3606484 h 3621088"/>
              <a:gd name="connsiteX11" fmla="*/ 1356155 w 2103437"/>
              <a:gd name="connsiteY11" fmla="*/ 3617278 h 3621088"/>
              <a:gd name="connsiteX12" fmla="*/ 1259650 w 2103437"/>
              <a:gd name="connsiteY12" fmla="*/ 3621088 h 3621088"/>
              <a:gd name="connsiteX13" fmla="*/ 1163144 w 2103437"/>
              <a:gd name="connsiteY13" fmla="*/ 3617278 h 3621088"/>
              <a:gd name="connsiteX14" fmla="*/ 1066639 w 2103437"/>
              <a:gd name="connsiteY14" fmla="*/ 3606484 h 3621088"/>
              <a:gd name="connsiteX15" fmla="*/ 971403 w 2103437"/>
              <a:gd name="connsiteY15" fmla="*/ 3588071 h 3621088"/>
              <a:gd name="connsiteX16" fmla="*/ 877438 w 2103437"/>
              <a:gd name="connsiteY16" fmla="*/ 3562038 h 3621088"/>
              <a:gd name="connsiteX17" fmla="*/ 785376 w 2103437"/>
              <a:gd name="connsiteY17" fmla="*/ 3529021 h 3621088"/>
              <a:gd name="connsiteX18" fmla="*/ 695855 w 2103437"/>
              <a:gd name="connsiteY18" fmla="*/ 3488385 h 3621088"/>
              <a:gd name="connsiteX19" fmla="*/ 608873 w 2103437"/>
              <a:gd name="connsiteY19" fmla="*/ 3440129 h 3621088"/>
              <a:gd name="connsiteX20" fmla="*/ 525066 w 2103437"/>
              <a:gd name="connsiteY20" fmla="*/ 3384889 h 3621088"/>
              <a:gd name="connsiteX21" fmla="*/ 445068 w 2103437"/>
              <a:gd name="connsiteY21" fmla="*/ 3322664 h 3621088"/>
              <a:gd name="connsiteX22" fmla="*/ 368879 w 2103437"/>
              <a:gd name="connsiteY22" fmla="*/ 3252185 h 3621088"/>
              <a:gd name="connsiteX23" fmla="*/ 299040 w 2103437"/>
              <a:gd name="connsiteY23" fmla="*/ 3175992 h 3621088"/>
              <a:gd name="connsiteX24" fmla="*/ 236184 w 2103437"/>
              <a:gd name="connsiteY24" fmla="*/ 3095989 h 3621088"/>
              <a:gd name="connsiteX25" fmla="*/ 180948 w 2103437"/>
              <a:gd name="connsiteY25" fmla="*/ 3012176 h 3621088"/>
              <a:gd name="connsiteX26" fmla="*/ 132695 w 2103437"/>
              <a:gd name="connsiteY26" fmla="*/ 2925189 h 3621088"/>
              <a:gd name="connsiteX27" fmla="*/ 92061 w 2103437"/>
              <a:gd name="connsiteY27" fmla="*/ 2835662 h 3621088"/>
              <a:gd name="connsiteX28" fmla="*/ 59046 w 2103437"/>
              <a:gd name="connsiteY28" fmla="*/ 2743595 h 3621088"/>
              <a:gd name="connsiteX29" fmla="*/ 33015 w 2103437"/>
              <a:gd name="connsiteY29" fmla="*/ 2649623 h 3621088"/>
              <a:gd name="connsiteX30" fmla="*/ 14603 w 2103437"/>
              <a:gd name="connsiteY30" fmla="*/ 2554382 h 3621088"/>
              <a:gd name="connsiteX31" fmla="*/ 3810 w 2103437"/>
              <a:gd name="connsiteY31" fmla="*/ 2457870 h 3621088"/>
              <a:gd name="connsiteX32" fmla="*/ 0 w 2103437"/>
              <a:gd name="connsiteY32" fmla="*/ 2361358 h 3621088"/>
              <a:gd name="connsiteX33" fmla="*/ 3810 w 2103437"/>
              <a:gd name="connsiteY33" fmla="*/ 2264847 h 3621088"/>
              <a:gd name="connsiteX34" fmla="*/ 14603 w 2103437"/>
              <a:gd name="connsiteY34" fmla="*/ 2168335 h 3621088"/>
              <a:gd name="connsiteX35" fmla="*/ 33015 w 2103437"/>
              <a:gd name="connsiteY35" fmla="*/ 2073094 h 3621088"/>
              <a:gd name="connsiteX36" fmla="*/ 59046 w 2103437"/>
              <a:gd name="connsiteY36" fmla="*/ 1979122 h 3621088"/>
              <a:gd name="connsiteX37" fmla="*/ 92061 w 2103437"/>
              <a:gd name="connsiteY37" fmla="*/ 1887055 h 3621088"/>
              <a:gd name="connsiteX38" fmla="*/ 132695 w 2103437"/>
              <a:gd name="connsiteY38" fmla="*/ 1797528 h 3621088"/>
              <a:gd name="connsiteX39" fmla="*/ 180948 w 2103437"/>
              <a:gd name="connsiteY39" fmla="*/ 1710540 h 3621088"/>
              <a:gd name="connsiteX40" fmla="*/ 236184 w 2103437"/>
              <a:gd name="connsiteY40" fmla="*/ 1626728 h 3621088"/>
              <a:gd name="connsiteX41" fmla="*/ 299040 w 2103437"/>
              <a:gd name="connsiteY41" fmla="*/ 1546725 h 3621088"/>
              <a:gd name="connsiteX42" fmla="*/ 368879 w 2103437"/>
              <a:gd name="connsiteY42" fmla="*/ 1470531 h 3621088"/>
              <a:gd name="connsiteX43" fmla="*/ 1635513 w 2103437"/>
              <a:gd name="connsiteY43" fmla="*/ 203182 h 3621088"/>
              <a:gd name="connsiteX44" fmla="*/ 1711701 w 2103437"/>
              <a:gd name="connsiteY44" fmla="*/ 133338 h 3621088"/>
              <a:gd name="connsiteX45" fmla="*/ 1791699 w 2103437"/>
              <a:gd name="connsiteY45" fmla="*/ 70479 h 3621088"/>
              <a:gd name="connsiteX46" fmla="*/ 1875507 w 2103437"/>
              <a:gd name="connsiteY46" fmla="*/ 15239 h 3621088"/>
              <a:gd name="connsiteX0" fmla="*/ 1903442 w 2103437"/>
              <a:gd name="connsiteY0" fmla="*/ 0 h 3621088"/>
              <a:gd name="connsiteX1" fmla="*/ 2103437 w 2103437"/>
              <a:gd name="connsiteY1" fmla="*/ 0 h 3621088"/>
              <a:gd name="connsiteX2" fmla="*/ 2103437 w 2103437"/>
              <a:gd name="connsiteY2" fmla="*/ 3295362 h 3621088"/>
              <a:gd name="connsiteX3" fmla="*/ 2074232 w 2103437"/>
              <a:gd name="connsiteY3" fmla="*/ 3322664 h 3621088"/>
              <a:gd name="connsiteX4" fmla="*/ 1994234 w 2103437"/>
              <a:gd name="connsiteY4" fmla="*/ 3384889 h 3621088"/>
              <a:gd name="connsiteX5" fmla="*/ 1910426 w 2103437"/>
              <a:gd name="connsiteY5" fmla="*/ 3440129 h 3621088"/>
              <a:gd name="connsiteX6" fmla="*/ 1823445 w 2103437"/>
              <a:gd name="connsiteY6" fmla="*/ 3488385 h 3621088"/>
              <a:gd name="connsiteX7" fmla="*/ 1733923 w 2103437"/>
              <a:gd name="connsiteY7" fmla="*/ 3529021 h 3621088"/>
              <a:gd name="connsiteX8" fmla="*/ 1641862 w 2103437"/>
              <a:gd name="connsiteY8" fmla="*/ 3562038 h 3621088"/>
              <a:gd name="connsiteX9" fmla="*/ 1547896 w 2103437"/>
              <a:gd name="connsiteY9" fmla="*/ 3588071 h 3621088"/>
              <a:gd name="connsiteX10" fmla="*/ 1452661 w 2103437"/>
              <a:gd name="connsiteY10" fmla="*/ 3606484 h 3621088"/>
              <a:gd name="connsiteX11" fmla="*/ 1356155 w 2103437"/>
              <a:gd name="connsiteY11" fmla="*/ 3617278 h 3621088"/>
              <a:gd name="connsiteX12" fmla="*/ 1259650 w 2103437"/>
              <a:gd name="connsiteY12" fmla="*/ 3621088 h 3621088"/>
              <a:gd name="connsiteX13" fmla="*/ 1163144 w 2103437"/>
              <a:gd name="connsiteY13" fmla="*/ 3617278 h 3621088"/>
              <a:gd name="connsiteX14" fmla="*/ 1066639 w 2103437"/>
              <a:gd name="connsiteY14" fmla="*/ 3606484 h 3621088"/>
              <a:gd name="connsiteX15" fmla="*/ 971403 w 2103437"/>
              <a:gd name="connsiteY15" fmla="*/ 3588071 h 3621088"/>
              <a:gd name="connsiteX16" fmla="*/ 877438 w 2103437"/>
              <a:gd name="connsiteY16" fmla="*/ 3562038 h 3621088"/>
              <a:gd name="connsiteX17" fmla="*/ 785376 w 2103437"/>
              <a:gd name="connsiteY17" fmla="*/ 3529021 h 3621088"/>
              <a:gd name="connsiteX18" fmla="*/ 695855 w 2103437"/>
              <a:gd name="connsiteY18" fmla="*/ 3488385 h 3621088"/>
              <a:gd name="connsiteX19" fmla="*/ 608873 w 2103437"/>
              <a:gd name="connsiteY19" fmla="*/ 3440129 h 3621088"/>
              <a:gd name="connsiteX20" fmla="*/ 525066 w 2103437"/>
              <a:gd name="connsiteY20" fmla="*/ 3384889 h 3621088"/>
              <a:gd name="connsiteX21" fmla="*/ 445068 w 2103437"/>
              <a:gd name="connsiteY21" fmla="*/ 3322664 h 3621088"/>
              <a:gd name="connsiteX22" fmla="*/ 368879 w 2103437"/>
              <a:gd name="connsiteY22" fmla="*/ 3252185 h 3621088"/>
              <a:gd name="connsiteX23" fmla="*/ 299040 w 2103437"/>
              <a:gd name="connsiteY23" fmla="*/ 3175992 h 3621088"/>
              <a:gd name="connsiteX24" fmla="*/ 236184 w 2103437"/>
              <a:gd name="connsiteY24" fmla="*/ 3095989 h 3621088"/>
              <a:gd name="connsiteX25" fmla="*/ 180948 w 2103437"/>
              <a:gd name="connsiteY25" fmla="*/ 3012176 h 3621088"/>
              <a:gd name="connsiteX26" fmla="*/ 132695 w 2103437"/>
              <a:gd name="connsiteY26" fmla="*/ 2925189 h 3621088"/>
              <a:gd name="connsiteX27" fmla="*/ 92061 w 2103437"/>
              <a:gd name="connsiteY27" fmla="*/ 2835662 h 3621088"/>
              <a:gd name="connsiteX28" fmla="*/ 59046 w 2103437"/>
              <a:gd name="connsiteY28" fmla="*/ 2743595 h 3621088"/>
              <a:gd name="connsiteX29" fmla="*/ 33015 w 2103437"/>
              <a:gd name="connsiteY29" fmla="*/ 2649623 h 3621088"/>
              <a:gd name="connsiteX30" fmla="*/ 14603 w 2103437"/>
              <a:gd name="connsiteY30" fmla="*/ 2554382 h 3621088"/>
              <a:gd name="connsiteX31" fmla="*/ 3810 w 2103437"/>
              <a:gd name="connsiteY31" fmla="*/ 2457870 h 3621088"/>
              <a:gd name="connsiteX32" fmla="*/ 0 w 2103437"/>
              <a:gd name="connsiteY32" fmla="*/ 2361358 h 3621088"/>
              <a:gd name="connsiteX33" fmla="*/ 3810 w 2103437"/>
              <a:gd name="connsiteY33" fmla="*/ 2264847 h 3621088"/>
              <a:gd name="connsiteX34" fmla="*/ 14603 w 2103437"/>
              <a:gd name="connsiteY34" fmla="*/ 2168335 h 3621088"/>
              <a:gd name="connsiteX35" fmla="*/ 33015 w 2103437"/>
              <a:gd name="connsiteY35" fmla="*/ 2073094 h 3621088"/>
              <a:gd name="connsiteX36" fmla="*/ 59046 w 2103437"/>
              <a:gd name="connsiteY36" fmla="*/ 1979122 h 3621088"/>
              <a:gd name="connsiteX37" fmla="*/ 92061 w 2103437"/>
              <a:gd name="connsiteY37" fmla="*/ 1887055 h 3621088"/>
              <a:gd name="connsiteX38" fmla="*/ 132695 w 2103437"/>
              <a:gd name="connsiteY38" fmla="*/ 1797528 h 3621088"/>
              <a:gd name="connsiteX39" fmla="*/ 180948 w 2103437"/>
              <a:gd name="connsiteY39" fmla="*/ 1710540 h 3621088"/>
              <a:gd name="connsiteX40" fmla="*/ 236184 w 2103437"/>
              <a:gd name="connsiteY40" fmla="*/ 1626728 h 3621088"/>
              <a:gd name="connsiteX41" fmla="*/ 299040 w 2103437"/>
              <a:gd name="connsiteY41" fmla="*/ 1546725 h 3621088"/>
              <a:gd name="connsiteX42" fmla="*/ 368879 w 2103437"/>
              <a:gd name="connsiteY42" fmla="*/ 1470531 h 3621088"/>
              <a:gd name="connsiteX43" fmla="*/ 924313 w 2103437"/>
              <a:gd name="connsiteY43" fmla="*/ 924542 h 3621088"/>
              <a:gd name="connsiteX44" fmla="*/ 1711701 w 2103437"/>
              <a:gd name="connsiteY44" fmla="*/ 133338 h 3621088"/>
              <a:gd name="connsiteX45" fmla="*/ 1791699 w 2103437"/>
              <a:gd name="connsiteY45" fmla="*/ 70479 h 3621088"/>
              <a:gd name="connsiteX46" fmla="*/ 1875507 w 2103437"/>
              <a:gd name="connsiteY46" fmla="*/ 15239 h 3621088"/>
              <a:gd name="connsiteX47" fmla="*/ 1903442 w 2103437"/>
              <a:gd name="connsiteY47" fmla="*/ 0 h 3621088"/>
              <a:gd name="connsiteX0" fmla="*/ 1903442 w 2168901"/>
              <a:gd name="connsiteY0" fmla="*/ 0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45" fmla="*/ 1791699 w 2168901"/>
              <a:gd name="connsiteY45" fmla="*/ 70479 h 3621088"/>
              <a:gd name="connsiteX46" fmla="*/ 1875507 w 2168901"/>
              <a:gd name="connsiteY46" fmla="*/ 15239 h 3621088"/>
              <a:gd name="connsiteX47" fmla="*/ 1903442 w 2168901"/>
              <a:gd name="connsiteY47" fmla="*/ 0 h 3621088"/>
              <a:gd name="connsiteX0" fmla="*/ 1903442 w 2168901"/>
              <a:gd name="connsiteY0" fmla="*/ 0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45" fmla="*/ 1791699 w 2168901"/>
              <a:gd name="connsiteY45" fmla="*/ 70479 h 3621088"/>
              <a:gd name="connsiteX46" fmla="*/ 1875507 w 2168901"/>
              <a:gd name="connsiteY46" fmla="*/ 15239 h 3621088"/>
              <a:gd name="connsiteX47" fmla="*/ 1903442 w 2168901"/>
              <a:gd name="connsiteY47" fmla="*/ 0 h 3621088"/>
              <a:gd name="connsiteX0" fmla="*/ 1875507 w 2168901"/>
              <a:gd name="connsiteY0" fmla="*/ 15239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45" fmla="*/ 1791699 w 2168901"/>
              <a:gd name="connsiteY45" fmla="*/ 70479 h 3621088"/>
              <a:gd name="connsiteX46" fmla="*/ 1875507 w 2168901"/>
              <a:gd name="connsiteY46" fmla="*/ 15239 h 3621088"/>
              <a:gd name="connsiteX0" fmla="*/ 1875507 w 2168901"/>
              <a:gd name="connsiteY0" fmla="*/ 15239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45" fmla="*/ 1875507 w 2168901"/>
              <a:gd name="connsiteY45" fmla="*/ 15239 h 3621088"/>
              <a:gd name="connsiteX0" fmla="*/ 2168901 w 2168901"/>
              <a:gd name="connsiteY0" fmla="*/ 941058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0" fmla="*/ 2168901 w 2168901"/>
              <a:gd name="connsiteY0" fmla="*/ 16516 h 2696546"/>
              <a:gd name="connsiteX1" fmla="*/ 2103437 w 2168901"/>
              <a:gd name="connsiteY1" fmla="*/ 2370820 h 2696546"/>
              <a:gd name="connsiteX2" fmla="*/ 2074232 w 2168901"/>
              <a:gd name="connsiteY2" fmla="*/ 2398122 h 2696546"/>
              <a:gd name="connsiteX3" fmla="*/ 1994234 w 2168901"/>
              <a:gd name="connsiteY3" fmla="*/ 2460347 h 2696546"/>
              <a:gd name="connsiteX4" fmla="*/ 1910426 w 2168901"/>
              <a:gd name="connsiteY4" fmla="*/ 2515587 h 2696546"/>
              <a:gd name="connsiteX5" fmla="*/ 1823445 w 2168901"/>
              <a:gd name="connsiteY5" fmla="*/ 2563843 h 2696546"/>
              <a:gd name="connsiteX6" fmla="*/ 1733923 w 2168901"/>
              <a:gd name="connsiteY6" fmla="*/ 2604479 h 2696546"/>
              <a:gd name="connsiteX7" fmla="*/ 1641862 w 2168901"/>
              <a:gd name="connsiteY7" fmla="*/ 2637496 h 2696546"/>
              <a:gd name="connsiteX8" fmla="*/ 1547896 w 2168901"/>
              <a:gd name="connsiteY8" fmla="*/ 2663529 h 2696546"/>
              <a:gd name="connsiteX9" fmla="*/ 1452661 w 2168901"/>
              <a:gd name="connsiteY9" fmla="*/ 2681942 h 2696546"/>
              <a:gd name="connsiteX10" fmla="*/ 1356155 w 2168901"/>
              <a:gd name="connsiteY10" fmla="*/ 2692736 h 2696546"/>
              <a:gd name="connsiteX11" fmla="*/ 1259650 w 2168901"/>
              <a:gd name="connsiteY11" fmla="*/ 2696546 h 2696546"/>
              <a:gd name="connsiteX12" fmla="*/ 1163144 w 2168901"/>
              <a:gd name="connsiteY12" fmla="*/ 2692736 h 2696546"/>
              <a:gd name="connsiteX13" fmla="*/ 1066639 w 2168901"/>
              <a:gd name="connsiteY13" fmla="*/ 2681942 h 2696546"/>
              <a:gd name="connsiteX14" fmla="*/ 971403 w 2168901"/>
              <a:gd name="connsiteY14" fmla="*/ 2663529 h 2696546"/>
              <a:gd name="connsiteX15" fmla="*/ 877438 w 2168901"/>
              <a:gd name="connsiteY15" fmla="*/ 2637496 h 2696546"/>
              <a:gd name="connsiteX16" fmla="*/ 785376 w 2168901"/>
              <a:gd name="connsiteY16" fmla="*/ 2604479 h 2696546"/>
              <a:gd name="connsiteX17" fmla="*/ 695855 w 2168901"/>
              <a:gd name="connsiteY17" fmla="*/ 2563843 h 2696546"/>
              <a:gd name="connsiteX18" fmla="*/ 608873 w 2168901"/>
              <a:gd name="connsiteY18" fmla="*/ 2515587 h 2696546"/>
              <a:gd name="connsiteX19" fmla="*/ 525066 w 2168901"/>
              <a:gd name="connsiteY19" fmla="*/ 2460347 h 2696546"/>
              <a:gd name="connsiteX20" fmla="*/ 445068 w 2168901"/>
              <a:gd name="connsiteY20" fmla="*/ 2398122 h 2696546"/>
              <a:gd name="connsiteX21" fmla="*/ 368879 w 2168901"/>
              <a:gd name="connsiteY21" fmla="*/ 2327643 h 2696546"/>
              <a:gd name="connsiteX22" fmla="*/ 299040 w 2168901"/>
              <a:gd name="connsiteY22" fmla="*/ 2251450 h 2696546"/>
              <a:gd name="connsiteX23" fmla="*/ 236184 w 2168901"/>
              <a:gd name="connsiteY23" fmla="*/ 2171447 h 2696546"/>
              <a:gd name="connsiteX24" fmla="*/ 180948 w 2168901"/>
              <a:gd name="connsiteY24" fmla="*/ 2087634 h 2696546"/>
              <a:gd name="connsiteX25" fmla="*/ 132695 w 2168901"/>
              <a:gd name="connsiteY25" fmla="*/ 2000647 h 2696546"/>
              <a:gd name="connsiteX26" fmla="*/ 92061 w 2168901"/>
              <a:gd name="connsiteY26" fmla="*/ 1911120 h 2696546"/>
              <a:gd name="connsiteX27" fmla="*/ 59046 w 2168901"/>
              <a:gd name="connsiteY27" fmla="*/ 1819053 h 2696546"/>
              <a:gd name="connsiteX28" fmla="*/ 33015 w 2168901"/>
              <a:gd name="connsiteY28" fmla="*/ 1725081 h 2696546"/>
              <a:gd name="connsiteX29" fmla="*/ 14603 w 2168901"/>
              <a:gd name="connsiteY29" fmla="*/ 1629840 h 2696546"/>
              <a:gd name="connsiteX30" fmla="*/ 3810 w 2168901"/>
              <a:gd name="connsiteY30" fmla="*/ 1533328 h 2696546"/>
              <a:gd name="connsiteX31" fmla="*/ 0 w 2168901"/>
              <a:gd name="connsiteY31" fmla="*/ 1436816 h 2696546"/>
              <a:gd name="connsiteX32" fmla="*/ 3810 w 2168901"/>
              <a:gd name="connsiteY32" fmla="*/ 1340305 h 2696546"/>
              <a:gd name="connsiteX33" fmla="*/ 14603 w 2168901"/>
              <a:gd name="connsiteY33" fmla="*/ 1243793 h 2696546"/>
              <a:gd name="connsiteX34" fmla="*/ 33015 w 2168901"/>
              <a:gd name="connsiteY34" fmla="*/ 1148552 h 2696546"/>
              <a:gd name="connsiteX35" fmla="*/ 59046 w 2168901"/>
              <a:gd name="connsiteY35" fmla="*/ 1054580 h 2696546"/>
              <a:gd name="connsiteX36" fmla="*/ 92061 w 2168901"/>
              <a:gd name="connsiteY36" fmla="*/ 962513 h 2696546"/>
              <a:gd name="connsiteX37" fmla="*/ 132695 w 2168901"/>
              <a:gd name="connsiteY37" fmla="*/ 872986 h 2696546"/>
              <a:gd name="connsiteX38" fmla="*/ 180948 w 2168901"/>
              <a:gd name="connsiteY38" fmla="*/ 785998 h 2696546"/>
              <a:gd name="connsiteX39" fmla="*/ 236184 w 2168901"/>
              <a:gd name="connsiteY39" fmla="*/ 702186 h 2696546"/>
              <a:gd name="connsiteX40" fmla="*/ 299040 w 2168901"/>
              <a:gd name="connsiteY40" fmla="*/ 622183 h 2696546"/>
              <a:gd name="connsiteX41" fmla="*/ 368879 w 2168901"/>
              <a:gd name="connsiteY41" fmla="*/ 545989 h 2696546"/>
              <a:gd name="connsiteX42" fmla="*/ 924313 w 2168901"/>
              <a:gd name="connsiteY42" fmla="*/ 0 h 2696546"/>
              <a:gd name="connsiteX43" fmla="*/ 2168901 w 2168901"/>
              <a:gd name="connsiteY43" fmla="*/ 16516 h 2696546"/>
              <a:gd name="connsiteX0" fmla="*/ 2123181 w 2123181"/>
              <a:gd name="connsiteY0" fmla="*/ 21596 h 2696546"/>
              <a:gd name="connsiteX1" fmla="*/ 2103437 w 2123181"/>
              <a:gd name="connsiteY1" fmla="*/ 2370820 h 2696546"/>
              <a:gd name="connsiteX2" fmla="*/ 2074232 w 2123181"/>
              <a:gd name="connsiteY2" fmla="*/ 2398122 h 2696546"/>
              <a:gd name="connsiteX3" fmla="*/ 1994234 w 2123181"/>
              <a:gd name="connsiteY3" fmla="*/ 2460347 h 2696546"/>
              <a:gd name="connsiteX4" fmla="*/ 1910426 w 2123181"/>
              <a:gd name="connsiteY4" fmla="*/ 2515587 h 2696546"/>
              <a:gd name="connsiteX5" fmla="*/ 1823445 w 2123181"/>
              <a:gd name="connsiteY5" fmla="*/ 2563843 h 2696546"/>
              <a:gd name="connsiteX6" fmla="*/ 1733923 w 2123181"/>
              <a:gd name="connsiteY6" fmla="*/ 2604479 h 2696546"/>
              <a:gd name="connsiteX7" fmla="*/ 1641862 w 2123181"/>
              <a:gd name="connsiteY7" fmla="*/ 2637496 h 2696546"/>
              <a:gd name="connsiteX8" fmla="*/ 1547896 w 2123181"/>
              <a:gd name="connsiteY8" fmla="*/ 2663529 h 2696546"/>
              <a:gd name="connsiteX9" fmla="*/ 1452661 w 2123181"/>
              <a:gd name="connsiteY9" fmla="*/ 2681942 h 2696546"/>
              <a:gd name="connsiteX10" fmla="*/ 1356155 w 2123181"/>
              <a:gd name="connsiteY10" fmla="*/ 2692736 h 2696546"/>
              <a:gd name="connsiteX11" fmla="*/ 1259650 w 2123181"/>
              <a:gd name="connsiteY11" fmla="*/ 2696546 h 2696546"/>
              <a:gd name="connsiteX12" fmla="*/ 1163144 w 2123181"/>
              <a:gd name="connsiteY12" fmla="*/ 2692736 h 2696546"/>
              <a:gd name="connsiteX13" fmla="*/ 1066639 w 2123181"/>
              <a:gd name="connsiteY13" fmla="*/ 2681942 h 2696546"/>
              <a:gd name="connsiteX14" fmla="*/ 971403 w 2123181"/>
              <a:gd name="connsiteY14" fmla="*/ 2663529 h 2696546"/>
              <a:gd name="connsiteX15" fmla="*/ 877438 w 2123181"/>
              <a:gd name="connsiteY15" fmla="*/ 2637496 h 2696546"/>
              <a:gd name="connsiteX16" fmla="*/ 785376 w 2123181"/>
              <a:gd name="connsiteY16" fmla="*/ 2604479 h 2696546"/>
              <a:gd name="connsiteX17" fmla="*/ 695855 w 2123181"/>
              <a:gd name="connsiteY17" fmla="*/ 2563843 h 2696546"/>
              <a:gd name="connsiteX18" fmla="*/ 608873 w 2123181"/>
              <a:gd name="connsiteY18" fmla="*/ 2515587 h 2696546"/>
              <a:gd name="connsiteX19" fmla="*/ 525066 w 2123181"/>
              <a:gd name="connsiteY19" fmla="*/ 2460347 h 2696546"/>
              <a:gd name="connsiteX20" fmla="*/ 445068 w 2123181"/>
              <a:gd name="connsiteY20" fmla="*/ 2398122 h 2696546"/>
              <a:gd name="connsiteX21" fmla="*/ 368879 w 2123181"/>
              <a:gd name="connsiteY21" fmla="*/ 2327643 h 2696546"/>
              <a:gd name="connsiteX22" fmla="*/ 299040 w 2123181"/>
              <a:gd name="connsiteY22" fmla="*/ 2251450 h 2696546"/>
              <a:gd name="connsiteX23" fmla="*/ 236184 w 2123181"/>
              <a:gd name="connsiteY23" fmla="*/ 2171447 h 2696546"/>
              <a:gd name="connsiteX24" fmla="*/ 180948 w 2123181"/>
              <a:gd name="connsiteY24" fmla="*/ 2087634 h 2696546"/>
              <a:gd name="connsiteX25" fmla="*/ 132695 w 2123181"/>
              <a:gd name="connsiteY25" fmla="*/ 2000647 h 2696546"/>
              <a:gd name="connsiteX26" fmla="*/ 92061 w 2123181"/>
              <a:gd name="connsiteY26" fmla="*/ 1911120 h 2696546"/>
              <a:gd name="connsiteX27" fmla="*/ 59046 w 2123181"/>
              <a:gd name="connsiteY27" fmla="*/ 1819053 h 2696546"/>
              <a:gd name="connsiteX28" fmla="*/ 33015 w 2123181"/>
              <a:gd name="connsiteY28" fmla="*/ 1725081 h 2696546"/>
              <a:gd name="connsiteX29" fmla="*/ 14603 w 2123181"/>
              <a:gd name="connsiteY29" fmla="*/ 1629840 h 2696546"/>
              <a:gd name="connsiteX30" fmla="*/ 3810 w 2123181"/>
              <a:gd name="connsiteY30" fmla="*/ 1533328 h 2696546"/>
              <a:gd name="connsiteX31" fmla="*/ 0 w 2123181"/>
              <a:gd name="connsiteY31" fmla="*/ 1436816 h 2696546"/>
              <a:gd name="connsiteX32" fmla="*/ 3810 w 2123181"/>
              <a:gd name="connsiteY32" fmla="*/ 1340305 h 2696546"/>
              <a:gd name="connsiteX33" fmla="*/ 14603 w 2123181"/>
              <a:gd name="connsiteY33" fmla="*/ 1243793 h 2696546"/>
              <a:gd name="connsiteX34" fmla="*/ 33015 w 2123181"/>
              <a:gd name="connsiteY34" fmla="*/ 1148552 h 2696546"/>
              <a:gd name="connsiteX35" fmla="*/ 59046 w 2123181"/>
              <a:gd name="connsiteY35" fmla="*/ 1054580 h 2696546"/>
              <a:gd name="connsiteX36" fmla="*/ 92061 w 2123181"/>
              <a:gd name="connsiteY36" fmla="*/ 962513 h 2696546"/>
              <a:gd name="connsiteX37" fmla="*/ 132695 w 2123181"/>
              <a:gd name="connsiteY37" fmla="*/ 872986 h 2696546"/>
              <a:gd name="connsiteX38" fmla="*/ 180948 w 2123181"/>
              <a:gd name="connsiteY38" fmla="*/ 785998 h 2696546"/>
              <a:gd name="connsiteX39" fmla="*/ 236184 w 2123181"/>
              <a:gd name="connsiteY39" fmla="*/ 702186 h 2696546"/>
              <a:gd name="connsiteX40" fmla="*/ 299040 w 2123181"/>
              <a:gd name="connsiteY40" fmla="*/ 622183 h 2696546"/>
              <a:gd name="connsiteX41" fmla="*/ 368879 w 2123181"/>
              <a:gd name="connsiteY41" fmla="*/ 545989 h 2696546"/>
              <a:gd name="connsiteX42" fmla="*/ 924313 w 2123181"/>
              <a:gd name="connsiteY42" fmla="*/ 0 h 2696546"/>
              <a:gd name="connsiteX43" fmla="*/ 2123181 w 2123181"/>
              <a:gd name="connsiteY43" fmla="*/ 21596 h 2696546"/>
              <a:gd name="connsiteX0" fmla="*/ 2123181 w 2123181"/>
              <a:gd name="connsiteY0" fmla="*/ 11436 h 2686386"/>
              <a:gd name="connsiteX1" fmla="*/ 2103437 w 2123181"/>
              <a:gd name="connsiteY1" fmla="*/ 2360660 h 2686386"/>
              <a:gd name="connsiteX2" fmla="*/ 2074232 w 2123181"/>
              <a:gd name="connsiteY2" fmla="*/ 2387962 h 2686386"/>
              <a:gd name="connsiteX3" fmla="*/ 1994234 w 2123181"/>
              <a:gd name="connsiteY3" fmla="*/ 2450187 h 2686386"/>
              <a:gd name="connsiteX4" fmla="*/ 1910426 w 2123181"/>
              <a:gd name="connsiteY4" fmla="*/ 2505427 h 2686386"/>
              <a:gd name="connsiteX5" fmla="*/ 1823445 w 2123181"/>
              <a:gd name="connsiteY5" fmla="*/ 2553683 h 2686386"/>
              <a:gd name="connsiteX6" fmla="*/ 1733923 w 2123181"/>
              <a:gd name="connsiteY6" fmla="*/ 2594319 h 2686386"/>
              <a:gd name="connsiteX7" fmla="*/ 1641862 w 2123181"/>
              <a:gd name="connsiteY7" fmla="*/ 2627336 h 2686386"/>
              <a:gd name="connsiteX8" fmla="*/ 1547896 w 2123181"/>
              <a:gd name="connsiteY8" fmla="*/ 2653369 h 2686386"/>
              <a:gd name="connsiteX9" fmla="*/ 1452661 w 2123181"/>
              <a:gd name="connsiteY9" fmla="*/ 2671782 h 2686386"/>
              <a:gd name="connsiteX10" fmla="*/ 1356155 w 2123181"/>
              <a:gd name="connsiteY10" fmla="*/ 2682576 h 2686386"/>
              <a:gd name="connsiteX11" fmla="*/ 1259650 w 2123181"/>
              <a:gd name="connsiteY11" fmla="*/ 2686386 h 2686386"/>
              <a:gd name="connsiteX12" fmla="*/ 1163144 w 2123181"/>
              <a:gd name="connsiteY12" fmla="*/ 2682576 h 2686386"/>
              <a:gd name="connsiteX13" fmla="*/ 1066639 w 2123181"/>
              <a:gd name="connsiteY13" fmla="*/ 2671782 h 2686386"/>
              <a:gd name="connsiteX14" fmla="*/ 971403 w 2123181"/>
              <a:gd name="connsiteY14" fmla="*/ 2653369 h 2686386"/>
              <a:gd name="connsiteX15" fmla="*/ 877438 w 2123181"/>
              <a:gd name="connsiteY15" fmla="*/ 2627336 h 2686386"/>
              <a:gd name="connsiteX16" fmla="*/ 785376 w 2123181"/>
              <a:gd name="connsiteY16" fmla="*/ 2594319 h 2686386"/>
              <a:gd name="connsiteX17" fmla="*/ 695855 w 2123181"/>
              <a:gd name="connsiteY17" fmla="*/ 2553683 h 2686386"/>
              <a:gd name="connsiteX18" fmla="*/ 608873 w 2123181"/>
              <a:gd name="connsiteY18" fmla="*/ 2505427 h 2686386"/>
              <a:gd name="connsiteX19" fmla="*/ 525066 w 2123181"/>
              <a:gd name="connsiteY19" fmla="*/ 2450187 h 2686386"/>
              <a:gd name="connsiteX20" fmla="*/ 445068 w 2123181"/>
              <a:gd name="connsiteY20" fmla="*/ 2387962 h 2686386"/>
              <a:gd name="connsiteX21" fmla="*/ 368879 w 2123181"/>
              <a:gd name="connsiteY21" fmla="*/ 2317483 h 2686386"/>
              <a:gd name="connsiteX22" fmla="*/ 299040 w 2123181"/>
              <a:gd name="connsiteY22" fmla="*/ 2241290 h 2686386"/>
              <a:gd name="connsiteX23" fmla="*/ 236184 w 2123181"/>
              <a:gd name="connsiteY23" fmla="*/ 2161287 h 2686386"/>
              <a:gd name="connsiteX24" fmla="*/ 180948 w 2123181"/>
              <a:gd name="connsiteY24" fmla="*/ 2077474 h 2686386"/>
              <a:gd name="connsiteX25" fmla="*/ 132695 w 2123181"/>
              <a:gd name="connsiteY25" fmla="*/ 1990487 h 2686386"/>
              <a:gd name="connsiteX26" fmla="*/ 92061 w 2123181"/>
              <a:gd name="connsiteY26" fmla="*/ 1900960 h 2686386"/>
              <a:gd name="connsiteX27" fmla="*/ 59046 w 2123181"/>
              <a:gd name="connsiteY27" fmla="*/ 1808893 h 2686386"/>
              <a:gd name="connsiteX28" fmla="*/ 33015 w 2123181"/>
              <a:gd name="connsiteY28" fmla="*/ 1714921 h 2686386"/>
              <a:gd name="connsiteX29" fmla="*/ 14603 w 2123181"/>
              <a:gd name="connsiteY29" fmla="*/ 1619680 h 2686386"/>
              <a:gd name="connsiteX30" fmla="*/ 3810 w 2123181"/>
              <a:gd name="connsiteY30" fmla="*/ 1523168 h 2686386"/>
              <a:gd name="connsiteX31" fmla="*/ 0 w 2123181"/>
              <a:gd name="connsiteY31" fmla="*/ 1426656 h 2686386"/>
              <a:gd name="connsiteX32" fmla="*/ 3810 w 2123181"/>
              <a:gd name="connsiteY32" fmla="*/ 1330145 h 2686386"/>
              <a:gd name="connsiteX33" fmla="*/ 14603 w 2123181"/>
              <a:gd name="connsiteY33" fmla="*/ 1233633 h 2686386"/>
              <a:gd name="connsiteX34" fmla="*/ 33015 w 2123181"/>
              <a:gd name="connsiteY34" fmla="*/ 1138392 h 2686386"/>
              <a:gd name="connsiteX35" fmla="*/ 59046 w 2123181"/>
              <a:gd name="connsiteY35" fmla="*/ 1044420 h 2686386"/>
              <a:gd name="connsiteX36" fmla="*/ 92061 w 2123181"/>
              <a:gd name="connsiteY36" fmla="*/ 952353 h 2686386"/>
              <a:gd name="connsiteX37" fmla="*/ 132695 w 2123181"/>
              <a:gd name="connsiteY37" fmla="*/ 862826 h 2686386"/>
              <a:gd name="connsiteX38" fmla="*/ 180948 w 2123181"/>
              <a:gd name="connsiteY38" fmla="*/ 775838 h 2686386"/>
              <a:gd name="connsiteX39" fmla="*/ 236184 w 2123181"/>
              <a:gd name="connsiteY39" fmla="*/ 692026 h 2686386"/>
              <a:gd name="connsiteX40" fmla="*/ 299040 w 2123181"/>
              <a:gd name="connsiteY40" fmla="*/ 612023 h 2686386"/>
              <a:gd name="connsiteX41" fmla="*/ 368879 w 2123181"/>
              <a:gd name="connsiteY41" fmla="*/ 535829 h 2686386"/>
              <a:gd name="connsiteX42" fmla="*/ 924313 w 2123181"/>
              <a:gd name="connsiteY42" fmla="*/ 0 h 2686386"/>
              <a:gd name="connsiteX43" fmla="*/ 2123181 w 2123181"/>
              <a:gd name="connsiteY43" fmla="*/ 11436 h 2686386"/>
              <a:gd name="connsiteX0" fmla="*/ 2123181 w 2123181"/>
              <a:gd name="connsiteY0" fmla="*/ 0 h 2674950"/>
              <a:gd name="connsiteX1" fmla="*/ 2103437 w 2123181"/>
              <a:gd name="connsiteY1" fmla="*/ 2349224 h 2674950"/>
              <a:gd name="connsiteX2" fmla="*/ 2074232 w 2123181"/>
              <a:gd name="connsiteY2" fmla="*/ 2376526 h 2674950"/>
              <a:gd name="connsiteX3" fmla="*/ 1994234 w 2123181"/>
              <a:gd name="connsiteY3" fmla="*/ 2438751 h 2674950"/>
              <a:gd name="connsiteX4" fmla="*/ 1910426 w 2123181"/>
              <a:gd name="connsiteY4" fmla="*/ 2493991 h 2674950"/>
              <a:gd name="connsiteX5" fmla="*/ 1823445 w 2123181"/>
              <a:gd name="connsiteY5" fmla="*/ 2542247 h 2674950"/>
              <a:gd name="connsiteX6" fmla="*/ 1733923 w 2123181"/>
              <a:gd name="connsiteY6" fmla="*/ 2582883 h 2674950"/>
              <a:gd name="connsiteX7" fmla="*/ 1641862 w 2123181"/>
              <a:gd name="connsiteY7" fmla="*/ 2615900 h 2674950"/>
              <a:gd name="connsiteX8" fmla="*/ 1547896 w 2123181"/>
              <a:gd name="connsiteY8" fmla="*/ 2641933 h 2674950"/>
              <a:gd name="connsiteX9" fmla="*/ 1452661 w 2123181"/>
              <a:gd name="connsiteY9" fmla="*/ 2660346 h 2674950"/>
              <a:gd name="connsiteX10" fmla="*/ 1356155 w 2123181"/>
              <a:gd name="connsiteY10" fmla="*/ 2671140 h 2674950"/>
              <a:gd name="connsiteX11" fmla="*/ 1259650 w 2123181"/>
              <a:gd name="connsiteY11" fmla="*/ 2674950 h 2674950"/>
              <a:gd name="connsiteX12" fmla="*/ 1163144 w 2123181"/>
              <a:gd name="connsiteY12" fmla="*/ 2671140 h 2674950"/>
              <a:gd name="connsiteX13" fmla="*/ 1066639 w 2123181"/>
              <a:gd name="connsiteY13" fmla="*/ 2660346 h 2674950"/>
              <a:gd name="connsiteX14" fmla="*/ 971403 w 2123181"/>
              <a:gd name="connsiteY14" fmla="*/ 2641933 h 2674950"/>
              <a:gd name="connsiteX15" fmla="*/ 877438 w 2123181"/>
              <a:gd name="connsiteY15" fmla="*/ 2615900 h 2674950"/>
              <a:gd name="connsiteX16" fmla="*/ 785376 w 2123181"/>
              <a:gd name="connsiteY16" fmla="*/ 2582883 h 2674950"/>
              <a:gd name="connsiteX17" fmla="*/ 695855 w 2123181"/>
              <a:gd name="connsiteY17" fmla="*/ 2542247 h 2674950"/>
              <a:gd name="connsiteX18" fmla="*/ 608873 w 2123181"/>
              <a:gd name="connsiteY18" fmla="*/ 2493991 h 2674950"/>
              <a:gd name="connsiteX19" fmla="*/ 525066 w 2123181"/>
              <a:gd name="connsiteY19" fmla="*/ 2438751 h 2674950"/>
              <a:gd name="connsiteX20" fmla="*/ 445068 w 2123181"/>
              <a:gd name="connsiteY20" fmla="*/ 2376526 h 2674950"/>
              <a:gd name="connsiteX21" fmla="*/ 368879 w 2123181"/>
              <a:gd name="connsiteY21" fmla="*/ 2306047 h 2674950"/>
              <a:gd name="connsiteX22" fmla="*/ 299040 w 2123181"/>
              <a:gd name="connsiteY22" fmla="*/ 2229854 h 2674950"/>
              <a:gd name="connsiteX23" fmla="*/ 236184 w 2123181"/>
              <a:gd name="connsiteY23" fmla="*/ 2149851 h 2674950"/>
              <a:gd name="connsiteX24" fmla="*/ 180948 w 2123181"/>
              <a:gd name="connsiteY24" fmla="*/ 2066038 h 2674950"/>
              <a:gd name="connsiteX25" fmla="*/ 132695 w 2123181"/>
              <a:gd name="connsiteY25" fmla="*/ 1979051 h 2674950"/>
              <a:gd name="connsiteX26" fmla="*/ 92061 w 2123181"/>
              <a:gd name="connsiteY26" fmla="*/ 1889524 h 2674950"/>
              <a:gd name="connsiteX27" fmla="*/ 59046 w 2123181"/>
              <a:gd name="connsiteY27" fmla="*/ 1797457 h 2674950"/>
              <a:gd name="connsiteX28" fmla="*/ 33015 w 2123181"/>
              <a:gd name="connsiteY28" fmla="*/ 1703485 h 2674950"/>
              <a:gd name="connsiteX29" fmla="*/ 14603 w 2123181"/>
              <a:gd name="connsiteY29" fmla="*/ 1608244 h 2674950"/>
              <a:gd name="connsiteX30" fmla="*/ 3810 w 2123181"/>
              <a:gd name="connsiteY30" fmla="*/ 1511732 h 2674950"/>
              <a:gd name="connsiteX31" fmla="*/ 0 w 2123181"/>
              <a:gd name="connsiteY31" fmla="*/ 1415220 h 2674950"/>
              <a:gd name="connsiteX32" fmla="*/ 3810 w 2123181"/>
              <a:gd name="connsiteY32" fmla="*/ 1318709 h 2674950"/>
              <a:gd name="connsiteX33" fmla="*/ 14603 w 2123181"/>
              <a:gd name="connsiteY33" fmla="*/ 1222197 h 2674950"/>
              <a:gd name="connsiteX34" fmla="*/ 33015 w 2123181"/>
              <a:gd name="connsiteY34" fmla="*/ 1126956 h 2674950"/>
              <a:gd name="connsiteX35" fmla="*/ 59046 w 2123181"/>
              <a:gd name="connsiteY35" fmla="*/ 1032984 h 2674950"/>
              <a:gd name="connsiteX36" fmla="*/ 92061 w 2123181"/>
              <a:gd name="connsiteY36" fmla="*/ 940917 h 2674950"/>
              <a:gd name="connsiteX37" fmla="*/ 132695 w 2123181"/>
              <a:gd name="connsiteY37" fmla="*/ 851390 h 2674950"/>
              <a:gd name="connsiteX38" fmla="*/ 180948 w 2123181"/>
              <a:gd name="connsiteY38" fmla="*/ 764402 h 2674950"/>
              <a:gd name="connsiteX39" fmla="*/ 236184 w 2123181"/>
              <a:gd name="connsiteY39" fmla="*/ 680590 h 2674950"/>
              <a:gd name="connsiteX40" fmla="*/ 299040 w 2123181"/>
              <a:gd name="connsiteY40" fmla="*/ 600587 h 2674950"/>
              <a:gd name="connsiteX41" fmla="*/ 368879 w 2123181"/>
              <a:gd name="connsiteY41" fmla="*/ 524393 h 2674950"/>
              <a:gd name="connsiteX42" fmla="*/ 909073 w 2123181"/>
              <a:gd name="connsiteY42" fmla="*/ 13964 h 2674950"/>
              <a:gd name="connsiteX43" fmla="*/ 2123181 w 2123181"/>
              <a:gd name="connsiteY43" fmla="*/ 0 h 2674950"/>
              <a:gd name="connsiteX0" fmla="*/ 2133341 w 2133341"/>
              <a:gd name="connsiteY0" fmla="*/ 0 h 2664790"/>
              <a:gd name="connsiteX1" fmla="*/ 2103437 w 2133341"/>
              <a:gd name="connsiteY1" fmla="*/ 2339064 h 2664790"/>
              <a:gd name="connsiteX2" fmla="*/ 2074232 w 2133341"/>
              <a:gd name="connsiteY2" fmla="*/ 2366366 h 2664790"/>
              <a:gd name="connsiteX3" fmla="*/ 1994234 w 2133341"/>
              <a:gd name="connsiteY3" fmla="*/ 2428591 h 2664790"/>
              <a:gd name="connsiteX4" fmla="*/ 1910426 w 2133341"/>
              <a:gd name="connsiteY4" fmla="*/ 2483831 h 2664790"/>
              <a:gd name="connsiteX5" fmla="*/ 1823445 w 2133341"/>
              <a:gd name="connsiteY5" fmla="*/ 2532087 h 2664790"/>
              <a:gd name="connsiteX6" fmla="*/ 1733923 w 2133341"/>
              <a:gd name="connsiteY6" fmla="*/ 2572723 h 2664790"/>
              <a:gd name="connsiteX7" fmla="*/ 1641862 w 2133341"/>
              <a:gd name="connsiteY7" fmla="*/ 2605740 h 2664790"/>
              <a:gd name="connsiteX8" fmla="*/ 1547896 w 2133341"/>
              <a:gd name="connsiteY8" fmla="*/ 2631773 h 2664790"/>
              <a:gd name="connsiteX9" fmla="*/ 1452661 w 2133341"/>
              <a:gd name="connsiteY9" fmla="*/ 2650186 h 2664790"/>
              <a:gd name="connsiteX10" fmla="*/ 1356155 w 2133341"/>
              <a:gd name="connsiteY10" fmla="*/ 2660980 h 2664790"/>
              <a:gd name="connsiteX11" fmla="*/ 1259650 w 2133341"/>
              <a:gd name="connsiteY11" fmla="*/ 2664790 h 2664790"/>
              <a:gd name="connsiteX12" fmla="*/ 1163144 w 2133341"/>
              <a:gd name="connsiteY12" fmla="*/ 2660980 h 2664790"/>
              <a:gd name="connsiteX13" fmla="*/ 1066639 w 2133341"/>
              <a:gd name="connsiteY13" fmla="*/ 2650186 h 2664790"/>
              <a:gd name="connsiteX14" fmla="*/ 971403 w 2133341"/>
              <a:gd name="connsiteY14" fmla="*/ 2631773 h 2664790"/>
              <a:gd name="connsiteX15" fmla="*/ 877438 w 2133341"/>
              <a:gd name="connsiteY15" fmla="*/ 2605740 h 2664790"/>
              <a:gd name="connsiteX16" fmla="*/ 785376 w 2133341"/>
              <a:gd name="connsiteY16" fmla="*/ 2572723 h 2664790"/>
              <a:gd name="connsiteX17" fmla="*/ 695855 w 2133341"/>
              <a:gd name="connsiteY17" fmla="*/ 2532087 h 2664790"/>
              <a:gd name="connsiteX18" fmla="*/ 608873 w 2133341"/>
              <a:gd name="connsiteY18" fmla="*/ 2483831 h 2664790"/>
              <a:gd name="connsiteX19" fmla="*/ 525066 w 2133341"/>
              <a:gd name="connsiteY19" fmla="*/ 2428591 h 2664790"/>
              <a:gd name="connsiteX20" fmla="*/ 445068 w 2133341"/>
              <a:gd name="connsiteY20" fmla="*/ 2366366 h 2664790"/>
              <a:gd name="connsiteX21" fmla="*/ 368879 w 2133341"/>
              <a:gd name="connsiteY21" fmla="*/ 2295887 h 2664790"/>
              <a:gd name="connsiteX22" fmla="*/ 299040 w 2133341"/>
              <a:gd name="connsiteY22" fmla="*/ 2219694 h 2664790"/>
              <a:gd name="connsiteX23" fmla="*/ 236184 w 2133341"/>
              <a:gd name="connsiteY23" fmla="*/ 2139691 h 2664790"/>
              <a:gd name="connsiteX24" fmla="*/ 180948 w 2133341"/>
              <a:gd name="connsiteY24" fmla="*/ 2055878 h 2664790"/>
              <a:gd name="connsiteX25" fmla="*/ 132695 w 2133341"/>
              <a:gd name="connsiteY25" fmla="*/ 1968891 h 2664790"/>
              <a:gd name="connsiteX26" fmla="*/ 92061 w 2133341"/>
              <a:gd name="connsiteY26" fmla="*/ 1879364 h 2664790"/>
              <a:gd name="connsiteX27" fmla="*/ 59046 w 2133341"/>
              <a:gd name="connsiteY27" fmla="*/ 1787297 h 2664790"/>
              <a:gd name="connsiteX28" fmla="*/ 33015 w 2133341"/>
              <a:gd name="connsiteY28" fmla="*/ 1693325 h 2664790"/>
              <a:gd name="connsiteX29" fmla="*/ 14603 w 2133341"/>
              <a:gd name="connsiteY29" fmla="*/ 1598084 h 2664790"/>
              <a:gd name="connsiteX30" fmla="*/ 3810 w 2133341"/>
              <a:gd name="connsiteY30" fmla="*/ 1501572 h 2664790"/>
              <a:gd name="connsiteX31" fmla="*/ 0 w 2133341"/>
              <a:gd name="connsiteY31" fmla="*/ 1405060 h 2664790"/>
              <a:gd name="connsiteX32" fmla="*/ 3810 w 2133341"/>
              <a:gd name="connsiteY32" fmla="*/ 1308549 h 2664790"/>
              <a:gd name="connsiteX33" fmla="*/ 14603 w 2133341"/>
              <a:gd name="connsiteY33" fmla="*/ 1212037 h 2664790"/>
              <a:gd name="connsiteX34" fmla="*/ 33015 w 2133341"/>
              <a:gd name="connsiteY34" fmla="*/ 1116796 h 2664790"/>
              <a:gd name="connsiteX35" fmla="*/ 59046 w 2133341"/>
              <a:gd name="connsiteY35" fmla="*/ 1022824 h 2664790"/>
              <a:gd name="connsiteX36" fmla="*/ 92061 w 2133341"/>
              <a:gd name="connsiteY36" fmla="*/ 930757 h 2664790"/>
              <a:gd name="connsiteX37" fmla="*/ 132695 w 2133341"/>
              <a:gd name="connsiteY37" fmla="*/ 841230 h 2664790"/>
              <a:gd name="connsiteX38" fmla="*/ 180948 w 2133341"/>
              <a:gd name="connsiteY38" fmla="*/ 754242 h 2664790"/>
              <a:gd name="connsiteX39" fmla="*/ 236184 w 2133341"/>
              <a:gd name="connsiteY39" fmla="*/ 670430 h 2664790"/>
              <a:gd name="connsiteX40" fmla="*/ 299040 w 2133341"/>
              <a:gd name="connsiteY40" fmla="*/ 590427 h 2664790"/>
              <a:gd name="connsiteX41" fmla="*/ 368879 w 2133341"/>
              <a:gd name="connsiteY41" fmla="*/ 514233 h 2664790"/>
              <a:gd name="connsiteX42" fmla="*/ 909073 w 2133341"/>
              <a:gd name="connsiteY42" fmla="*/ 3804 h 2664790"/>
              <a:gd name="connsiteX43" fmla="*/ 2133341 w 2133341"/>
              <a:gd name="connsiteY43" fmla="*/ 0 h 2664790"/>
              <a:gd name="connsiteX0" fmla="*/ 2107941 w 2107941"/>
              <a:gd name="connsiteY0" fmla="*/ 0 h 2664790"/>
              <a:gd name="connsiteX1" fmla="*/ 2103437 w 2107941"/>
              <a:gd name="connsiteY1" fmla="*/ 2339064 h 2664790"/>
              <a:gd name="connsiteX2" fmla="*/ 2074232 w 2107941"/>
              <a:gd name="connsiteY2" fmla="*/ 2366366 h 2664790"/>
              <a:gd name="connsiteX3" fmla="*/ 1994234 w 2107941"/>
              <a:gd name="connsiteY3" fmla="*/ 2428591 h 2664790"/>
              <a:gd name="connsiteX4" fmla="*/ 1910426 w 2107941"/>
              <a:gd name="connsiteY4" fmla="*/ 2483831 h 2664790"/>
              <a:gd name="connsiteX5" fmla="*/ 1823445 w 2107941"/>
              <a:gd name="connsiteY5" fmla="*/ 2532087 h 2664790"/>
              <a:gd name="connsiteX6" fmla="*/ 1733923 w 2107941"/>
              <a:gd name="connsiteY6" fmla="*/ 2572723 h 2664790"/>
              <a:gd name="connsiteX7" fmla="*/ 1641862 w 2107941"/>
              <a:gd name="connsiteY7" fmla="*/ 2605740 h 2664790"/>
              <a:gd name="connsiteX8" fmla="*/ 1547896 w 2107941"/>
              <a:gd name="connsiteY8" fmla="*/ 2631773 h 2664790"/>
              <a:gd name="connsiteX9" fmla="*/ 1452661 w 2107941"/>
              <a:gd name="connsiteY9" fmla="*/ 2650186 h 2664790"/>
              <a:gd name="connsiteX10" fmla="*/ 1356155 w 2107941"/>
              <a:gd name="connsiteY10" fmla="*/ 2660980 h 2664790"/>
              <a:gd name="connsiteX11" fmla="*/ 1259650 w 2107941"/>
              <a:gd name="connsiteY11" fmla="*/ 2664790 h 2664790"/>
              <a:gd name="connsiteX12" fmla="*/ 1163144 w 2107941"/>
              <a:gd name="connsiteY12" fmla="*/ 2660980 h 2664790"/>
              <a:gd name="connsiteX13" fmla="*/ 1066639 w 2107941"/>
              <a:gd name="connsiteY13" fmla="*/ 2650186 h 2664790"/>
              <a:gd name="connsiteX14" fmla="*/ 971403 w 2107941"/>
              <a:gd name="connsiteY14" fmla="*/ 2631773 h 2664790"/>
              <a:gd name="connsiteX15" fmla="*/ 877438 w 2107941"/>
              <a:gd name="connsiteY15" fmla="*/ 2605740 h 2664790"/>
              <a:gd name="connsiteX16" fmla="*/ 785376 w 2107941"/>
              <a:gd name="connsiteY16" fmla="*/ 2572723 h 2664790"/>
              <a:gd name="connsiteX17" fmla="*/ 695855 w 2107941"/>
              <a:gd name="connsiteY17" fmla="*/ 2532087 h 2664790"/>
              <a:gd name="connsiteX18" fmla="*/ 608873 w 2107941"/>
              <a:gd name="connsiteY18" fmla="*/ 2483831 h 2664790"/>
              <a:gd name="connsiteX19" fmla="*/ 525066 w 2107941"/>
              <a:gd name="connsiteY19" fmla="*/ 2428591 h 2664790"/>
              <a:gd name="connsiteX20" fmla="*/ 445068 w 2107941"/>
              <a:gd name="connsiteY20" fmla="*/ 2366366 h 2664790"/>
              <a:gd name="connsiteX21" fmla="*/ 368879 w 2107941"/>
              <a:gd name="connsiteY21" fmla="*/ 2295887 h 2664790"/>
              <a:gd name="connsiteX22" fmla="*/ 299040 w 2107941"/>
              <a:gd name="connsiteY22" fmla="*/ 2219694 h 2664790"/>
              <a:gd name="connsiteX23" fmla="*/ 236184 w 2107941"/>
              <a:gd name="connsiteY23" fmla="*/ 2139691 h 2664790"/>
              <a:gd name="connsiteX24" fmla="*/ 180948 w 2107941"/>
              <a:gd name="connsiteY24" fmla="*/ 2055878 h 2664790"/>
              <a:gd name="connsiteX25" fmla="*/ 132695 w 2107941"/>
              <a:gd name="connsiteY25" fmla="*/ 1968891 h 2664790"/>
              <a:gd name="connsiteX26" fmla="*/ 92061 w 2107941"/>
              <a:gd name="connsiteY26" fmla="*/ 1879364 h 2664790"/>
              <a:gd name="connsiteX27" fmla="*/ 59046 w 2107941"/>
              <a:gd name="connsiteY27" fmla="*/ 1787297 h 2664790"/>
              <a:gd name="connsiteX28" fmla="*/ 33015 w 2107941"/>
              <a:gd name="connsiteY28" fmla="*/ 1693325 h 2664790"/>
              <a:gd name="connsiteX29" fmla="*/ 14603 w 2107941"/>
              <a:gd name="connsiteY29" fmla="*/ 1598084 h 2664790"/>
              <a:gd name="connsiteX30" fmla="*/ 3810 w 2107941"/>
              <a:gd name="connsiteY30" fmla="*/ 1501572 h 2664790"/>
              <a:gd name="connsiteX31" fmla="*/ 0 w 2107941"/>
              <a:gd name="connsiteY31" fmla="*/ 1405060 h 2664790"/>
              <a:gd name="connsiteX32" fmla="*/ 3810 w 2107941"/>
              <a:gd name="connsiteY32" fmla="*/ 1308549 h 2664790"/>
              <a:gd name="connsiteX33" fmla="*/ 14603 w 2107941"/>
              <a:gd name="connsiteY33" fmla="*/ 1212037 h 2664790"/>
              <a:gd name="connsiteX34" fmla="*/ 33015 w 2107941"/>
              <a:gd name="connsiteY34" fmla="*/ 1116796 h 2664790"/>
              <a:gd name="connsiteX35" fmla="*/ 59046 w 2107941"/>
              <a:gd name="connsiteY35" fmla="*/ 1022824 h 2664790"/>
              <a:gd name="connsiteX36" fmla="*/ 92061 w 2107941"/>
              <a:gd name="connsiteY36" fmla="*/ 930757 h 2664790"/>
              <a:gd name="connsiteX37" fmla="*/ 132695 w 2107941"/>
              <a:gd name="connsiteY37" fmla="*/ 841230 h 2664790"/>
              <a:gd name="connsiteX38" fmla="*/ 180948 w 2107941"/>
              <a:gd name="connsiteY38" fmla="*/ 754242 h 2664790"/>
              <a:gd name="connsiteX39" fmla="*/ 236184 w 2107941"/>
              <a:gd name="connsiteY39" fmla="*/ 670430 h 2664790"/>
              <a:gd name="connsiteX40" fmla="*/ 299040 w 2107941"/>
              <a:gd name="connsiteY40" fmla="*/ 590427 h 2664790"/>
              <a:gd name="connsiteX41" fmla="*/ 368879 w 2107941"/>
              <a:gd name="connsiteY41" fmla="*/ 514233 h 2664790"/>
              <a:gd name="connsiteX42" fmla="*/ 909073 w 2107941"/>
              <a:gd name="connsiteY42" fmla="*/ 3804 h 2664790"/>
              <a:gd name="connsiteX43" fmla="*/ 2107941 w 2107941"/>
              <a:gd name="connsiteY43" fmla="*/ 0 h 266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07941" h="2664790">
                <a:moveTo>
                  <a:pt x="2107941" y="0"/>
                </a:moveTo>
                <a:cubicBezTo>
                  <a:pt x="2106440" y="779688"/>
                  <a:pt x="2104938" y="1559376"/>
                  <a:pt x="2103437" y="2339064"/>
                </a:cubicBezTo>
                <a:lnTo>
                  <a:pt x="2074232" y="2366366"/>
                </a:lnTo>
                <a:lnTo>
                  <a:pt x="1994234" y="2428591"/>
                </a:lnTo>
                <a:lnTo>
                  <a:pt x="1910426" y="2483831"/>
                </a:lnTo>
                <a:lnTo>
                  <a:pt x="1823445" y="2532087"/>
                </a:lnTo>
                <a:lnTo>
                  <a:pt x="1733923" y="2572723"/>
                </a:lnTo>
                <a:lnTo>
                  <a:pt x="1641862" y="2605740"/>
                </a:lnTo>
                <a:lnTo>
                  <a:pt x="1547896" y="2631773"/>
                </a:lnTo>
                <a:lnTo>
                  <a:pt x="1452661" y="2650186"/>
                </a:lnTo>
                <a:lnTo>
                  <a:pt x="1356155" y="2660980"/>
                </a:lnTo>
                <a:lnTo>
                  <a:pt x="1259650" y="2664790"/>
                </a:lnTo>
                <a:lnTo>
                  <a:pt x="1163144" y="2660980"/>
                </a:lnTo>
                <a:lnTo>
                  <a:pt x="1066639" y="2650186"/>
                </a:lnTo>
                <a:lnTo>
                  <a:pt x="971403" y="2631773"/>
                </a:lnTo>
                <a:lnTo>
                  <a:pt x="877438" y="2605740"/>
                </a:lnTo>
                <a:lnTo>
                  <a:pt x="785376" y="2572723"/>
                </a:lnTo>
                <a:lnTo>
                  <a:pt x="695855" y="2532087"/>
                </a:lnTo>
                <a:lnTo>
                  <a:pt x="608873" y="2483831"/>
                </a:lnTo>
                <a:lnTo>
                  <a:pt x="525066" y="2428591"/>
                </a:lnTo>
                <a:lnTo>
                  <a:pt x="445068" y="2366366"/>
                </a:lnTo>
                <a:lnTo>
                  <a:pt x="368879" y="2295887"/>
                </a:lnTo>
                <a:lnTo>
                  <a:pt x="299040" y="2219694"/>
                </a:lnTo>
                <a:lnTo>
                  <a:pt x="236184" y="2139691"/>
                </a:lnTo>
                <a:lnTo>
                  <a:pt x="180948" y="2055878"/>
                </a:lnTo>
                <a:lnTo>
                  <a:pt x="132695" y="1968891"/>
                </a:lnTo>
                <a:lnTo>
                  <a:pt x="92061" y="1879364"/>
                </a:lnTo>
                <a:lnTo>
                  <a:pt x="59046" y="1787297"/>
                </a:lnTo>
                <a:lnTo>
                  <a:pt x="33015" y="1693325"/>
                </a:lnTo>
                <a:lnTo>
                  <a:pt x="14603" y="1598084"/>
                </a:lnTo>
                <a:lnTo>
                  <a:pt x="3810" y="1501572"/>
                </a:lnTo>
                <a:lnTo>
                  <a:pt x="0" y="1405060"/>
                </a:lnTo>
                <a:lnTo>
                  <a:pt x="3810" y="1308549"/>
                </a:lnTo>
                <a:lnTo>
                  <a:pt x="14603" y="1212037"/>
                </a:lnTo>
                <a:lnTo>
                  <a:pt x="33015" y="1116796"/>
                </a:lnTo>
                <a:lnTo>
                  <a:pt x="59046" y="1022824"/>
                </a:lnTo>
                <a:lnTo>
                  <a:pt x="92061" y="930757"/>
                </a:lnTo>
                <a:lnTo>
                  <a:pt x="132695" y="841230"/>
                </a:lnTo>
                <a:lnTo>
                  <a:pt x="180948" y="754242"/>
                </a:lnTo>
                <a:lnTo>
                  <a:pt x="236184" y="670430"/>
                </a:lnTo>
                <a:lnTo>
                  <a:pt x="299040" y="590427"/>
                </a:lnTo>
                <a:lnTo>
                  <a:pt x="368879" y="514233"/>
                </a:lnTo>
                <a:lnTo>
                  <a:pt x="909073" y="3804"/>
                </a:lnTo>
                <a:lnTo>
                  <a:pt x="2107941" y="0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23546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loc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/>
          <p:nvPr/>
        </p:nvSpPr>
        <p:spPr>
          <a:xfrm>
            <a:off x="6108000" y="944723"/>
            <a:ext cx="6084000" cy="55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2064" y="1751328"/>
            <a:ext cx="4968348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400" y="1751328"/>
            <a:ext cx="4968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/>
            </a:lvl1pPr>
            <a:lvl2pPr algn="ctr">
              <a:defRPr/>
            </a:lvl2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7561A3-9869-4337-9C09-8FD842FD6B39}"/>
              </a:ext>
            </a:extLst>
          </p:cNvPr>
          <p:cNvGrpSpPr/>
          <p:nvPr/>
        </p:nvGrpSpPr>
        <p:grpSpPr>
          <a:xfrm>
            <a:off x="10877252" y="6255876"/>
            <a:ext cx="992518" cy="602124"/>
            <a:chOff x="10877252" y="6255876"/>
            <a:chExt cx="992518" cy="602124"/>
          </a:xfrm>
        </p:grpSpPr>
        <p:sp>
          <p:nvSpPr>
            <p:cNvPr id="14" name="Forme">
              <a:extLst>
                <a:ext uri="{FF2B5EF4-FFF2-40B4-BE49-F238E27FC236}">
                  <a16:creationId xmlns:a16="http://schemas.microsoft.com/office/drawing/2014/main" id="{39F7031A-2114-447E-A903-6533A5C27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D08D307-4763-45C9-B486-E30C9B15D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9C0676A-12B4-4749-9193-AD49E5EBD1C2}"/>
              </a:ext>
            </a:extLst>
          </p:cNvPr>
          <p:cNvCxnSpPr>
            <a:cxnSpLocks/>
          </p:cNvCxnSpPr>
          <p:nvPr/>
        </p:nvCxnSpPr>
        <p:spPr>
          <a:xfrm>
            <a:off x="0" y="944723"/>
            <a:ext cx="61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55DDBC86-C05D-4D68-9DC7-12B1E31E2A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000" y="1118472"/>
            <a:ext cx="360000" cy="40235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4B0FCA8-BB68-448B-AD67-B946B5C1EE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8571" y="1123881"/>
            <a:ext cx="446607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9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bloc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/>
          <p:nvPr/>
        </p:nvSpPr>
        <p:spPr>
          <a:xfrm>
            <a:off x="6108000" y="944723"/>
            <a:ext cx="6084000" cy="5544000"/>
          </a:xfrm>
          <a:prstGeom prst="rect">
            <a:avLst/>
          </a:prstGeom>
          <a:solidFill>
            <a:srgbClr val="192144"/>
          </a:solidFill>
          <a:ln>
            <a:solidFill>
              <a:srgbClr val="1921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2064" y="1751328"/>
            <a:ext cx="4968348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400" y="1751328"/>
            <a:ext cx="4968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/>
            </a:lvl1pPr>
            <a:lvl2pPr algn="ctr">
              <a:defRPr/>
            </a:lvl2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7561A3-9869-4337-9C09-8FD842FD6B39}"/>
              </a:ext>
            </a:extLst>
          </p:cNvPr>
          <p:cNvGrpSpPr/>
          <p:nvPr/>
        </p:nvGrpSpPr>
        <p:grpSpPr>
          <a:xfrm>
            <a:off x="10877252" y="6255876"/>
            <a:ext cx="992518" cy="602124"/>
            <a:chOff x="10877252" y="6255876"/>
            <a:chExt cx="992518" cy="602124"/>
          </a:xfrm>
        </p:grpSpPr>
        <p:sp>
          <p:nvSpPr>
            <p:cNvPr id="14" name="Forme">
              <a:extLst>
                <a:ext uri="{FF2B5EF4-FFF2-40B4-BE49-F238E27FC236}">
                  <a16:creationId xmlns:a16="http://schemas.microsoft.com/office/drawing/2014/main" id="{39F7031A-2114-447E-A903-6533A5C27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D08D307-4763-45C9-B486-E30C9B15D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9C0676A-12B4-4749-9193-AD49E5EBD1C2}"/>
              </a:ext>
            </a:extLst>
          </p:cNvPr>
          <p:cNvCxnSpPr>
            <a:cxnSpLocks/>
          </p:cNvCxnSpPr>
          <p:nvPr/>
        </p:nvCxnSpPr>
        <p:spPr>
          <a:xfrm>
            <a:off x="0" y="950290"/>
            <a:ext cx="6120000" cy="0"/>
          </a:xfrm>
          <a:prstGeom prst="line">
            <a:avLst/>
          </a:prstGeom>
          <a:ln w="12700">
            <a:solidFill>
              <a:srgbClr val="19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55DDBC86-C05D-4D68-9DC7-12B1E31E2A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000" y="1118472"/>
            <a:ext cx="360000" cy="40235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4B0FCA8-BB68-448B-AD67-B946B5C1EE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8571" y="1123881"/>
            <a:ext cx="446607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2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loc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/>
          <p:nvPr/>
        </p:nvSpPr>
        <p:spPr>
          <a:xfrm>
            <a:off x="4115780" y="944723"/>
            <a:ext cx="4104458" cy="55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AC5F26-25E2-4CF2-BA1E-C38E44EF256F}"/>
              </a:ext>
            </a:extLst>
          </p:cNvPr>
          <p:cNvSpPr/>
          <p:nvPr/>
        </p:nvSpPr>
        <p:spPr>
          <a:xfrm>
            <a:off x="8196000" y="944723"/>
            <a:ext cx="3996000" cy="5544000"/>
          </a:xfrm>
          <a:prstGeom prst="rect">
            <a:avLst/>
          </a:prstGeom>
          <a:solidFill>
            <a:srgbClr val="0C3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9287" y="1751328"/>
            <a:ext cx="3672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9356" y="1751328"/>
            <a:ext cx="3672408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/>
            </a:lvl1pPr>
            <a:lvl2pPr algn="ctr">
              <a:defRPr/>
            </a:lvl2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7561A3-9869-4337-9C09-8FD842FD6B39}"/>
              </a:ext>
            </a:extLst>
          </p:cNvPr>
          <p:cNvGrpSpPr/>
          <p:nvPr/>
        </p:nvGrpSpPr>
        <p:grpSpPr>
          <a:xfrm>
            <a:off x="10877252" y="6255876"/>
            <a:ext cx="992518" cy="602124"/>
            <a:chOff x="10877252" y="6255876"/>
            <a:chExt cx="992518" cy="602124"/>
          </a:xfrm>
        </p:grpSpPr>
        <p:sp>
          <p:nvSpPr>
            <p:cNvPr id="14" name="Forme">
              <a:extLst>
                <a:ext uri="{FF2B5EF4-FFF2-40B4-BE49-F238E27FC236}">
                  <a16:creationId xmlns:a16="http://schemas.microsoft.com/office/drawing/2014/main" id="{39F7031A-2114-447E-A903-6533A5C27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D08D307-4763-45C9-B486-E30C9B15D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9C0676A-12B4-4749-9193-AD49E5EBD1C2}"/>
              </a:ext>
            </a:extLst>
          </p:cNvPr>
          <p:cNvCxnSpPr>
            <a:cxnSpLocks/>
          </p:cNvCxnSpPr>
          <p:nvPr/>
        </p:nvCxnSpPr>
        <p:spPr>
          <a:xfrm>
            <a:off x="0" y="944723"/>
            <a:ext cx="421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55DDBC86-C05D-4D68-9DC7-12B1E31E2A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5540" y="1118472"/>
            <a:ext cx="360000" cy="40235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4B0FCA8-BB68-448B-AD67-B946B5C1EE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1984" y="1123881"/>
            <a:ext cx="446607" cy="432000"/>
          </a:xfrm>
          <a:prstGeom prst="rect">
            <a:avLst/>
          </a:prstGeom>
        </p:spPr>
      </p:pic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C8294EE2-B97E-4FFC-A28F-0945EA1CF7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64252" y="1751328"/>
            <a:ext cx="3672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80CE9F-91A3-41A6-860B-ABA3BD87FC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6442" y="1192505"/>
            <a:ext cx="288000" cy="28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1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loc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/>
          <p:nvPr/>
        </p:nvSpPr>
        <p:spPr>
          <a:xfrm>
            <a:off x="4115780" y="944723"/>
            <a:ext cx="4104458" cy="55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AC5F26-25E2-4CF2-BA1E-C38E44EF256F}"/>
              </a:ext>
            </a:extLst>
          </p:cNvPr>
          <p:cNvSpPr/>
          <p:nvPr/>
        </p:nvSpPr>
        <p:spPr>
          <a:xfrm>
            <a:off x="8196000" y="944723"/>
            <a:ext cx="3996000" cy="5544000"/>
          </a:xfrm>
          <a:prstGeom prst="rect">
            <a:avLst/>
          </a:prstGeom>
          <a:solidFill>
            <a:srgbClr val="0C3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9287" y="1751328"/>
            <a:ext cx="3672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9356" y="1751328"/>
            <a:ext cx="3672408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/>
            </a:lvl1pPr>
            <a:lvl2pPr algn="ctr">
              <a:defRPr/>
            </a:lvl2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7561A3-9869-4337-9C09-8FD842FD6B39}"/>
              </a:ext>
            </a:extLst>
          </p:cNvPr>
          <p:cNvGrpSpPr/>
          <p:nvPr/>
        </p:nvGrpSpPr>
        <p:grpSpPr>
          <a:xfrm>
            <a:off x="10877252" y="6255876"/>
            <a:ext cx="992518" cy="602124"/>
            <a:chOff x="10877252" y="6255876"/>
            <a:chExt cx="992518" cy="602124"/>
          </a:xfrm>
        </p:grpSpPr>
        <p:sp>
          <p:nvSpPr>
            <p:cNvPr id="14" name="Forme">
              <a:extLst>
                <a:ext uri="{FF2B5EF4-FFF2-40B4-BE49-F238E27FC236}">
                  <a16:creationId xmlns:a16="http://schemas.microsoft.com/office/drawing/2014/main" id="{39F7031A-2114-447E-A903-6533A5C27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D08D307-4763-45C9-B486-E30C9B15D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9C0676A-12B4-4749-9193-AD49E5EBD1C2}"/>
              </a:ext>
            </a:extLst>
          </p:cNvPr>
          <p:cNvCxnSpPr>
            <a:cxnSpLocks/>
          </p:cNvCxnSpPr>
          <p:nvPr/>
        </p:nvCxnSpPr>
        <p:spPr>
          <a:xfrm>
            <a:off x="0" y="944723"/>
            <a:ext cx="421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55DDBC86-C05D-4D68-9DC7-12B1E31E2A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5540" y="1118472"/>
            <a:ext cx="360000" cy="40235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4B0FCA8-BB68-448B-AD67-B946B5C1EE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1984" y="1123881"/>
            <a:ext cx="446607" cy="432000"/>
          </a:xfrm>
          <a:prstGeom prst="rect">
            <a:avLst/>
          </a:prstGeom>
        </p:spPr>
      </p:pic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C8294EE2-B97E-4FFC-A28F-0945EA1CF7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64252" y="1751328"/>
            <a:ext cx="3672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80CE9F-91A3-41A6-860B-ABA3BD87FC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6442" y="1192505"/>
            <a:ext cx="288000" cy="288153"/>
          </a:xfrm>
          <a:prstGeom prst="rect">
            <a:avLst/>
          </a:prstGeom>
        </p:spPr>
      </p:pic>
      <p:sp>
        <p:nvSpPr>
          <p:cNvPr id="3" name="Espace réservé pour une image  11">
            <a:extLst>
              <a:ext uri="{FF2B5EF4-FFF2-40B4-BE49-F238E27FC236}">
                <a16:creationId xmlns:a16="http://schemas.microsoft.com/office/drawing/2014/main" id="{701161B6-9B8F-1D8B-4B33-DE9FF303D20D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474962" y="4596254"/>
            <a:ext cx="1172545" cy="1172545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83394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9">
            <a:extLst>
              <a:ext uri="{FF2B5EF4-FFF2-40B4-BE49-F238E27FC236}">
                <a16:creationId xmlns:a16="http://schemas.microsoft.com/office/drawing/2014/main" id="{0F4CEA9E-C7BB-4B1D-A892-18A6A199F4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3192" y="729185"/>
            <a:ext cx="10080000" cy="369332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9082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bloc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7">
            <a:extLst>
              <a:ext uri="{FF2B5EF4-FFF2-40B4-BE49-F238E27FC236}">
                <a16:creationId xmlns:a16="http://schemas.microsoft.com/office/drawing/2014/main" id="{1B5ADF7C-4324-4B30-80CC-7C0E932EE3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3" y="1520825"/>
            <a:ext cx="10461471" cy="46450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id="{1FC87819-66C6-41E9-A815-F48C415233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3192" y="729185"/>
            <a:ext cx="10080000" cy="369332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400583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Visuel oval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3191" y="260648"/>
            <a:ext cx="10089021" cy="43088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ACC4EB7-8AF1-4A07-B691-3D693FFBA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5611" y="1268760"/>
            <a:ext cx="7116602" cy="486005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B2BB583D-C9F4-4B7F-BD1A-C84A63E9F9E9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0" y="1268760"/>
            <a:ext cx="3741969" cy="5589240"/>
          </a:xfrm>
          <a:custGeom>
            <a:avLst/>
            <a:gdLst>
              <a:gd name="connsiteX0" fmla="*/ 2454470 w 3983037"/>
              <a:gd name="connsiteY0" fmla="*/ 0 h 5949315"/>
              <a:gd name="connsiteX1" fmla="*/ 2571320 w 3983037"/>
              <a:gd name="connsiteY1" fmla="*/ 4446 h 5949315"/>
              <a:gd name="connsiteX2" fmla="*/ 2688169 w 3983037"/>
              <a:gd name="connsiteY2" fmla="*/ 17782 h 5949315"/>
              <a:gd name="connsiteX3" fmla="*/ 2803748 w 3983037"/>
              <a:gd name="connsiteY3" fmla="*/ 40009 h 5949315"/>
              <a:gd name="connsiteX4" fmla="*/ 2918057 w 3983037"/>
              <a:gd name="connsiteY4" fmla="*/ 71763 h 5949315"/>
              <a:gd name="connsiteX5" fmla="*/ 3029826 w 3983037"/>
              <a:gd name="connsiteY5" fmla="*/ 111772 h 5949315"/>
              <a:gd name="connsiteX6" fmla="*/ 3138420 w 3983037"/>
              <a:gd name="connsiteY6" fmla="*/ 161307 h 5949315"/>
              <a:gd name="connsiteX7" fmla="*/ 3243838 w 3983037"/>
              <a:gd name="connsiteY7" fmla="*/ 219098 h 5949315"/>
              <a:gd name="connsiteX8" fmla="*/ 3346081 w 3983037"/>
              <a:gd name="connsiteY8" fmla="*/ 286416 h 5949315"/>
              <a:gd name="connsiteX9" fmla="*/ 3443244 w 3983037"/>
              <a:gd name="connsiteY9" fmla="*/ 362624 h 5949315"/>
              <a:gd name="connsiteX10" fmla="*/ 3535326 w 3983037"/>
              <a:gd name="connsiteY10" fmla="*/ 447723 h 5949315"/>
              <a:gd name="connsiteX11" fmla="*/ 3620423 w 3983037"/>
              <a:gd name="connsiteY11" fmla="*/ 539808 h 5949315"/>
              <a:gd name="connsiteX12" fmla="*/ 3696629 w 3983037"/>
              <a:gd name="connsiteY12" fmla="*/ 637608 h 5949315"/>
              <a:gd name="connsiteX13" fmla="*/ 3763945 w 3983037"/>
              <a:gd name="connsiteY13" fmla="*/ 739219 h 5949315"/>
              <a:gd name="connsiteX14" fmla="*/ 3821734 w 3983037"/>
              <a:gd name="connsiteY14" fmla="*/ 844640 h 5949315"/>
              <a:gd name="connsiteX15" fmla="*/ 3871268 w 3983037"/>
              <a:gd name="connsiteY15" fmla="*/ 953872 h 5949315"/>
              <a:gd name="connsiteX16" fmla="*/ 3911276 w 3983037"/>
              <a:gd name="connsiteY16" fmla="*/ 1065644 h 5949315"/>
              <a:gd name="connsiteX17" fmla="*/ 3943029 w 3983037"/>
              <a:gd name="connsiteY17" fmla="*/ 1179321 h 5949315"/>
              <a:gd name="connsiteX18" fmla="*/ 3965256 w 3983037"/>
              <a:gd name="connsiteY18" fmla="*/ 1294903 h 5949315"/>
              <a:gd name="connsiteX19" fmla="*/ 3978592 w 3983037"/>
              <a:gd name="connsiteY19" fmla="*/ 1411756 h 5949315"/>
              <a:gd name="connsiteX20" fmla="*/ 3983037 w 3983037"/>
              <a:gd name="connsiteY20" fmla="*/ 1529243 h 5949315"/>
              <a:gd name="connsiteX21" fmla="*/ 3978592 w 3983037"/>
              <a:gd name="connsiteY21" fmla="*/ 1646096 h 5949315"/>
              <a:gd name="connsiteX22" fmla="*/ 3965256 w 3983037"/>
              <a:gd name="connsiteY22" fmla="*/ 1762948 h 5949315"/>
              <a:gd name="connsiteX23" fmla="*/ 3943029 w 3983037"/>
              <a:gd name="connsiteY23" fmla="*/ 1878531 h 5949315"/>
              <a:gd name="connsiteX24" fmla="*/ 3911276 w 3983037"/>
              <a:gd name="connsiteY24" fmla="*/ 1992843 h 5949315"/>
              <a:gd name="connsiteX25" fmla="*/ 3871268 w 3983037"/>
              <a:gd name="connsiteY25" fmla="*/ 2104615 h 5949315"/>
              <a:gd name="connsiteX26" fmla="*/ 3821734 w 3983037"/>
              <a:gd name="connsiteY26" fmla="*/ 2213211 h 5949315"/>
              <a:gd name="connsiteX27" fmla="*/ 3763945 w 3983037"/>
              <a:gd name="connsiteY27" fmla="*/ 2318633 h 5949315"/>
              <a:gd name="connsiteX28" fmla="*/ 3696629 w 3983037"/>
              <a:gd name="connsiteY28" fmla="*/ 2420879 h 5949315"/>
              <a:gd name="connsiteX29" fmla="*/ 3620423 w 3983037"/>
              <a:gd name="connsiteY29" fmla="*/ 2518044 h 5949315"/>
              <a:gd name="connsiteX30" fmla="*/ 3535326 w 3983037"/>
              <a:gd name="connsiteY30" fmla="*/ 2610129 h 5949315"/>
              <a:gd name="connsiteX31" fmla="*/ 522012 w 3983037"/>
              <a:gd name="connsiteY31" fmla="*/ 5623525 h 5949315"/>
              <a:gd name="connsiteX32" fmla="*/ 429929 w 3983037"/>
              <a:gd name="connsiteY32" fmla="*/ 5708624 h 5949315"/>
              <a:gd name="connsiteX33" fmla="*/ 332132 w 3983037"/>
              <a:gd name="connsiteY33" fmla="*/ 5784833 h 5949315"/>
              <a:gd name="connsiteX34" fmla="*/ 230523 w 3983037"/>
              <a:gd name="connsiteY34" fmla="*/ 5852150 h 5949315"/>
              <a:gd name="connsiteX35" fmla="*/ 125105 w 3983037"/>
              <a:gd name="connsiteY35" fmla="*/ 5909941 h 5949315"/>
              <a:gd name="connsiteX36" fmla="*/ 38103 w 3983037"/>
              <a:gd name="connsiteY36" fmla="*/ 5949315 h 5949315"/>
              <a:gd name="connsiteX37" fmla="*/ 0 w 3983037"/>
              <a:gd name="connsiteY37" fmla="*/ 5949315 h 5949315"/>
              <a:gd name="connsiteX38" fmla="*/ 0 w 3983037"/>
              <a:gd name="connsiteY38" fmla="*/ 1820740 h 5949315"/>
              <a:gd name="connsiteX39" fmla="*/ 1372979 w 3983037"/>
              <a:gd name="connsiteY39" fmla="*/ 447723 h 5949315"/>
              <a:gd name="connsiteX40" fmla="*/ 1465062 w 3983037"/>
              <a:gd name="connsiteY40" fmla="*/ 362624 h 5949315"/>
              <a:gd name="connsiteX41" fmla="*/ 1562860 w 3983037"/>
              <a:gd name="connsiteY41" fmla="*/ 286416 h 5949315"/>
              <a:gd name="connsiteX42" fmla="*/ 1664468 w 3983037"/>
              <a:gd name="connsiteY42" fmla="*/ 219098 h 5949315"/>
              <a:gd name="connsiteX43" fmla="*/ 1769886 w 3983037"/>
              <a:gd name="connsiteY43" fmla="*/ 161307 h 5949315"/>
              <a:gd name="connsiteX44" fmla="*/ 1879115 w 3983037"/>
              <a:gd name="connsiteY44" fmla="*/ 111772 h 5949315"/>
              <a:gd name="connsiteX45" fmla="*/ 1990884 w 3983037"/>
              <a:gd name="connsiteY45" fmla="*/ 71763 h 5949315"/>
              <a:gd name="connsiteX46" fmla="*/ 2104558 w 3983037"/>
              <a:gd name="connsiteY46" fmla="*/ 40009 h 5949315"/>
              <a:gd name="connsiteX47" fmla="*/ 2220137 w 3983037"/>
              <a:gd name="connsiteY47" fmla="*/ 17782 h 5949315"/>
              <a:gd name="connsiteX48" fmla="*/ 2336986 w 3983037"/>
              <a:gd name="connsiteY48" fmla="*/ 4446 h 594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83037" h="5949315">
                <a:moveTo>
                  <a:pt x="2454470" y="0"/>
                </a:moveTo>
                <a:lnTo>
                  <a:pt x="2571320" y="4446"/>
                </a:lnTo>
                <a:lnTo>
                  <a:pt x="2688169" y="17782"/>
                </a:lnTo>
                <a:lnTo>
                  <a:pt x="2803748" y="40009"/>
                </a:lnTo>
                <a:lnTo>
                  <a:pt x="2918057" y="71763"/>
                </a:lnTo>
                <a:lnTo>
                  <a:pt x="3029826" y="111772"/>
                </a:lnTo>
                <a:lnTo>
                  <a:pt x="3138420" y="161307"/>
                </a:lnTo>
                <a:lnTo>
                  <a:pt x="3243838" y="219098"/>
                </a:lnTo>
                <a:lnTo>
                  <a:pt x="3346081" y="286416"/>
                </a:lnTo>
                <a:lnTo>
                  <a:pt x="3443244" y="362624"/>
                </a:lnTo>
                <a:lnTo>
                  <a:pt x="3535326" y="447723"/>
                </a:lnTo>
                <a:lnTo>
                  <a:pt x="3620423" y="539808"/>
                </a:lnTo>
                <a:lnTo>
                  <a:pt x="3696629" y="637608"/>
                </a:lnTo>
                <a:lnTo>
                  <a:pt x="3763945" y="739219"/>
                </a:lnTo>
                <a:lnTo>
                  <a:pt x="3821734" y="844640"/>
                </a:lnTo>
                <a:lnTo>
                  <a:pt x="3871268" y="953872"/>
                </a:lnTo>
                <a:lnTo>
                  <a:pt x="3911276" y="1065644"/>
                </a:lnTo>
                <a:lnTo>
                  <a:pt x="3943029" y="1179321"/>
                </a:lnTo>
                <a:lnTo>
                  <a:pt x="3965256" y="1294903"/>
                </a:lnTo>
                <a:lnTo>
                  <a:pt x="3978592" y="1411756"/>
                </a:lnTo>
                <a:lnTo>
                  <a:pt x="3983037" y="1529243"/>
                </a:lnTo>
                <a:lnTo>
                  <a:pt x="3978592" y="1646096"/>
                </a:lnTo>
                <a:lnTo>
                  <a:pt x="3965256" y="1762948"/>
                </a:lnTo>
                <a:lnTo>
                  <a:pt x="3943029" y="1878531"/>
                </a:lnTo>
                <a:lnTo>
                  <a:pt x="3911276" y="1992843"/>
                </a:lnTo>
                <a:lnTo>
                  <a:pt x="3871268" y="2104615"/>
                </a:lnTo>
                <a:lnTo>
                  <a:pt x="3821734" y="2213211"/>
                </a:lnTo>
                <a:lnTo>
                  <a:pt x="3763945" y="2318633"/>
                </a:lnTo>
                <a:lnTo>
                  <a:pt x="3696629" y="2420879"/>
                </a:lnTo>
                <a:lnTo>
                  <a:pt x="3620423" y="2518044"/>
                </a:lnTo>
                <a:lnTo>
                  <a:pt x="3535326" y="2610129"/>
                </a:lnTo>
                <a:lnTo>
                  <a:pt x="522012" y="5623525"/>
                </a:lnTo>
                <a:lnTo>
                  <a:pt x="429929" y="5708624"/>
                </a:lnTo>
                <a:lnTo>
                  <a:pt x="332132" y="5784833"/>
                </a:lnTo>
                <a:lnTo>
                  <a:pt x="230523" y="5852150"/>
                </a:lnTo>
                <a:lnTo>
                  <a:pt x="125105" y="5909941"/>
                </a:lnTo>
                <a:lnTo>
                  <a:pt x="38103" y="5949315"/>
                </a:lnTo>
                <a:lnTo>
                  <a:pt x="0" y="5949315"/>
                </a:lnTo>
                <a:lnTo>
                  <a:pt x="0" y="1820740"/>
                </a:lnTo>
                <a:lnTo>
                  <a:pt x="1372979" y="447723"/>
                </a:lnTo>
                <a:lnTo>
                  <a:pt x="1465062" y="362624"/>
                </a:lnTo>
                <a:lnTo>
                  <a:pt x="1562860" y="286416"/>
                </a:lnTo>
                <a:lnTo>
                  <a:pt x="1664468" y="219098"/>
                </a:lnTo>
                <a:lnTo>
                  <a:pt x="1769886" y="161307"/>
                </a:lnTo>
                <a:lnTo>
                  <a:pt x="1879115" y="111772"/>
                </a:lnTo>
                <a:lnTo>
                  <a:pt x="1990884" y="71763"/>
                </a:lnTo>
                <a:lnTo>
                  <a:pt x="2104558" y="40009"/>
                </a:lnTo>
                <a:lnTo>
                  <a:pt x="2220137" y="17782"/>
                </a:lnTo>
                <a:lnTo>
                  <a:pt x="2336986" y="4446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2028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56000" y="252063"/>
            <a:ext cx="10080000" cy="430887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6" name="Espace réservé pour une image  11">
            <a:extLst>
              <a:ext uri="{FF2B5EF4-FFF2-40B4-BE49-F238E27FC236}">
                <a16:creationId xmlns:a16="http://schemas.microsoft.com/office/drawing/2014/main" id="{BA24BB0A-01EF-F583-B57C-212E91FF2E28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474962" y="1628800"/>
            <a:ext cx="4140000" cy="4140000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02242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ronolog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rgbClr val="0075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666591" y="2213783"/>
            <a:ext cx="11102" cy="1828800"/>
          </a:xfrm>
          <a:prstGeom prst="line">
            <a:avLst/>
          </a:prstGeom>
          <a:ln w="165100">
            <a:solidFill>
              <a:srgbClr val="0075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7256658" y="3892012"/>
            <a:ext cx="2136" cy="1828800"/>
          </a:xfrm>
          <a:prstGeom prst="line">
            <a:avLst/>
          </a:prstGeom>
          <a:ln w="165100">
            <a:solidFill>
              <a:srgbClr val="0075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92397" y="3885784"/>
            <a:ext cx="2136" cy="1828800"/>
          </a:xfrm>
          <a:prstGeom prst="line">
            <a:avLst/>
          </a:prstGeom>
          <a:ln w="165100">
            <a:solidFill>
              <a:srgbClr val="0075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re 1">
            <a:extLst>
              <a:ext uri="{FF2B5EF4-FFF2-40B4-BE49-F238E27FC236}">
                <a16:creationId xmlns:a16="http://schemas.microsoft.com/office/drawing/2014/main" id="{46EEE005-F78A-9D4F-B159-964376C38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Cliquez pour modifier 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CE2724A-BCA1-604F-9D18-BF05746408C2}"/>
              </a:ext>
            </a:extLst>
          </p:cNvPr>
          <p:cNvCxnSpPr>
            <a:cxnSpLocks/>
          </p:cNvCxnSpPr>
          <p:nvPr userDrawn="1"/>
        </p:nvCxnSpPr>
        <p:spPr>
          <a:xfrm>
            <a:off x="967689" y="3968780"/>
            <a:ext cx="10929785" cy="0"/>
          </a:xfrm>
          <a:prstGeom prst="line">
            <a:avLst/>
          </a:prstGeom>
          <a:ln w="165100">
            <a:solidFill>
              <a:srgbClr val="19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rgbClr val="009BE0"/>
          </a:solidFill>
          <a:ln>
            <a:solidFill>
              <a:srgbClr val="009B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2609743" y="3880690"/>
            <a:ext cx="163271" cy="163271"/>
          </a:xfrm>
          <a:prstGeom prst="rect">
            <a:avLst/>
          </a:prstGeom>
          <a:solidFill>
            <a:srgbClr val="009BE0"/>
          </a:solidFill>
          <a:ln>
            <a:solidFill>
              <a:srgbClr val="009B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7" name="Rectangle 26">
            <a:extLst>
              <a:ext uri="{FF2B5EF4-FFF2-40B4-BE49-F238E27FC236}">
                <a16:creationId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4584955" y="3883241"/>
            <a:ext cx="163271" cy="163271"/>
          </a:xfrm>
          <a:prstGeom prst="rect">
            <a:avLst/>
          </a:prstGeom>
          <a:solidFill>
            <a:srgbClr val="009BE0"/>
          </a:solidFill>
          <a:ln>
            <a:solidFill>
              <a:srgbClr val="009B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9" name="Rectangle 28">
            <a:extLst>
              <a:ext uri="{FF2B5EF4-FFF2-40B4-BE49-F238E27FC236}">
                <a16:creationId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7177159" y="3879312"/>
            <a:ext cx="163271" cy="163271"/>
          </a:xfrm>
          <a:prstGeom prst="rect">
            <a:avLst/>
          </a:prstGeom>
          <a:solidFill>
            <a:srgbClr val="009BE0"/>
          </a:solidFill>
          <a:ln>
            <a:solidFill>
              <a:srgbClr val="009B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1DC2552-C347-4C3D-8C92-4A6981227C0E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 rtlCol="0"/>
          <a:lstStyle/>
          <a:p>
            <a:pPr rtl="0"/>
            <a:fld id="{1B6F5A52-66E1-4AF7-AD33-E8C219EFB1E9}" type="datetime1">
              <a:rPr lang="fr-FR" noProof="0" smtClean="0">
                <a:latin typeface="+mn-lt"/>
              </a:rPr>
              <a:t>07/05/2025</a:t>
            </a:fld>
            <a:endParaRPr lang="fr-FR" noProof="0">
              <a:latin typeface="+mn-lt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5B7C35C-F3E4-4522-8711-16E4F9052C2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rtlCol="0"/>
          <a:lstStyle/>
          <a:p>
            <a:pPr rtl="0"/>
            <a:endParaRPr lang="fr-FR" b="0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4D6BAD-56F4-42F1-A2B3-FDB73364FD40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fr-FR" noProof="0" smtClean="0"/>
              <a:pPr rtl="0"/>
              <a:t>‹#›</a:t>
            </a:fld>
            <a:endParaRPr lang="fr-FR" noProof="0">
              <a:latin typeface="+mn-lt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CF42020-07D3-7CD4-223A-CD0775245FD0}"/>
              </a:ext>
            </a:extLst>
          </p:cNvPr>
          <p:cNvCxnSpPr>
            <a:cxnSpLocks/>
          </p:cNvCxnSpPr>
          <p:nvPr userDrawn="1"/>
        </p:nvCxnSpPr>
        <p:spPr>
          <a:xfrm>
            <a:off x="8651242" y="2311685"/>
            <a:ext cx="0" cy="1580750"/>
          </a:xfrm>
          <a:prstGeom prst="line">
            <a:avLst/>
          </a:prstGeom>
          <a:ln w="165100">
            <a:solidFill>
              <a:srgbClr val="0075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 28">
            <a:extLst>
              <a:ext uri="{FF2B5EF4-FFF2-40B4-BE49-F238E27FC236}">
                <a16:creationId xmlns:a16="http://schemas.microsoft.com/office/drawing/2014/main" id="{88B490DA-6677-C608-4E00-9C2AE5BC700D}"/>
              </a:ext>
            </a:extLst>
          </p:cNvPr>
          <p:cNvSpPr/>
          <p:nvPr userDrawn="1"/>
        </p:nvSpPr>
        <p:spPr>
          <a:xfrm>
            <a:off x="8567954" y="3878609"/>
            <a:ext cx="163271" cy="163271"/>
          </a:xfrm>
          <a:prstGeom prst="rect">
            <a:avLst/>
          </a:prstGeom>
          <a:solidFill>
            <a:srgbClr val="009BE0"/>
          </a:solidFill>
          <a:ln>
            <a:solidFill>
              <a:srgbClr val="009B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38597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3768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orient="horz" pos="1512">
          <p15:clr>
            <a:srgbClr val="FBAE40"/>
          </p15:clr>
        </p15:guide>
        <p15:guide id="11" orient="horz" pos="28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82892E91-D219-402E-ACD6-E4401EAB681A}"/>
              </a:ext>
            </a:extLst>
          </p:cNvPr>
          <p:cNvGrpSpPr/>
          <p:nvPr userDrawn="1"/>
        </p:nvGrpSpPr>
        <p:grpSpPr>
          <a:xfrm>
            <a:off x="0" y="6255876"/>
            <a:ext cx="12191998" cy="602124"/>
            <a:chOff x="0" y="6255876"/>
            <a:chExt cx="12191998" cy="60212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32C05D-ED50-4F25-894C-27F34170AEDE}"/>
                </a:ext>
              </a:extLst>
            </p:cNvPr>
            <p:cNvSpPr/>
            <p:nvPr userDrawn="1"/>
          </p:nvSpPr>
          <p:spPr>
            <a:xfrm>
              <a:off x="0" y="6498000"/>
              <a:ext cx="12191998" cy="360000"/>
            </a:xfrm>
            <a:prstGeom prst="rect">
              <a:avLst/>
            </a:prstGeom>
            <a:solidFill>
              <a:srgbClr val="0052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">
              <a:extLst>
                <a:ext uri="{FF2B5EF4-FFF2-40B4-BE49-F238E27FC236}">
                  <a16:creationId xmlns:a16="http://schemas.microsoft.com/office/drawing/2014/main" id="{299BB972-DCCF-4E6A-AB3D-1286743194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C37DE9B4-C5B7-41EE-A5D5-680E9F5FC9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F2F78F4F-1F05-4580-9951-75742FC3BE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1" y="2202878"/>
            <a:ext cx="5436000" cy="378850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672064" y="2240868"/>
            <a:ext cx="4680149" cy="1569660"/>
          </a:xfrm>
        </p:spPr>
        <p:txBody>
          <a:bodyPr anchor="t"/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ACTIVITE COMMERCIALE</a:t>
            </a:r>
            <a:br>
              <a:rPr lang="fr-FR"/>
            </a:br>
            <a:r>
              <a:rPr lang="fr-FR"/>
              <a:t>FEVRIER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pour une image  11">
            <a:extLst>
              <a:ext uri="{FF2B5EF4-FFF2-40B4-BE49-F238E27FC236}">
                <a16:creationId xmlns:a16="http://schemas.microsoft.com/office/drawing/2014/main" id="{2BAFE109-AE3E-44FF-99E7-56D134085F0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474962" y="1628800"/>
            <a:ext cx="4140000" cy="41400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2" name="Croix 11">
            <a:extLst>
              <a:ext uri="{FF2B5EF4-FFF2-40B4-BE49-F238E27FC236}">
                <a16:creationId xmlns:a16="http://schemas.microsoft.com/office/drawing/2014/main" id="{2975F4C2-DFBC-4746-B9DB-4EBE5A958A0A}"/>
              </a:ext>
            </a:extLst>
          </p:cNvPr>
          <p:cNvSpPr>
            <a:spLocks noChangeAspect="1"/>
          </p:cNvSpPr>
          <p:nvPr userDrawn="1"/>
        </p:nvSpPr>
        <p:spPr>
          <a:xfrm>
            <a:off x="5988048" y="2246890"/>
            <a:ext cx="540000" cy="540000"/>
          </a:xfrm>
          <a:prstGeom prst="plus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5AA7F9F-A2A5-452E-BBCD-8759BFA687F5}"/>
              </a:ext>
            </a:extLst>
          </p:cNvPr>
          <p:cNvSpPr txBox="1"/>
          <p:nvPr userDrawn="1"/>
        </p:nvSpPr>
        <p:spPr>
          <a:xfrm>
            <a:off x="11894073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2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7">
            <a:extLst>
              <a:ext uri="{FF2B5EF4-FFF2-40B4-BE49-F238E27FC236}">
                <a16:creationId xmlns:a16="http://schemas.microsoft.com/office/drawing/2014/main" id="{B649E11F-23BD-4585-A641-BC92EA27FCC7}"/>
              </a:ext>
            </a:extLst>
          </p:cNvPr>
          <p:cNvSpPr/>
          <p:nvPr userDrawn="1"/>
        </p:nvSpPr>
        <p:spPr>
          <a:xfrm>
            <a:off x="884222" y="1810497"/>
            <a:ext cx="3183865" cy="3675707"/>
          </a:xfrm>
          <a:prstGeom prst="roundRect">
            <a:avLst/>
          </a:prstGeom>
          <a:solidFill>
            <a:srgbClr val="2E5B9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fr-FR" sz="14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C5C83D8-B225-40B5-85B2-5555EF5415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6493"/>
            <a:ext cx="10515600" cy="65952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2E5B91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F3A4BB0A-FECD-4ACF-8755-E666E62351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0945" y="2083613"/>
            <a:ext cx="2748615" cy="9345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 1 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475449F-001C-4456-A4C9-23E546D4F3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0945" y="3127666"/>
            <a:ext cx="2748615" cy="204440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 2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604B278-FCA3-443F-968D-8A331A157D3A}"/>
              </a:ext>
            </a:extLst>
          </p:cNvPr>
          <p:cNvSpPr/>
          <p:nvPr userDrawn="1"/>
        </p:nvSpPr>
        <p:spPr>
          <a:xfrm>
            <a:off x="4500888" y="1810497"/>
            <a:ext cx="3183865" cy="3675707"/>
          </a:xfrm>
          <a:prstGeom prst="roundRect">
            <a:avLst/>
          </a:prstGeom>
          <a:solidFill>
            <a:srgbClr val="2E5B9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fr-FR" sz="14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A8A7BE4-CF23-4803-AA0A-51CDBEF7FE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07611" y="2083613"/>
            <a:ext cx="2748615" cy="9345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 1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C6646E0B-F1DE-428B-BEA1-27BD2743E0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07611" y="3127666"/>
            <a:ext cx="2748615" cy="204440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 2 </a:t>
            </a:r>
          </a:p>
        </p:txBody>
      </p:sp>
      <p:sp>
        <p:nvSpPr>
          <p:cNvPr id="16" name="Rectangle : coins arrondis 18">
            <a:extLst>
              <a:ext uri="{FF2B5EF4-FFF2-40B4-BE49-F238E27FC236}">
                <a16:creationId xmlns:a16="http://schemas.microsoft.com/office/drawing/2014/main" id="{5D725FCA-D7EC-4BE7-A419-53CAE5284344}"/>
              </a:ext>
            </a:extLst>
          </p:cNvPr>
          <p:cNvSpPr/>
          <p:nvPr userDrawn="1"/>
        </p:nvSpPr>
        <p:spPr>
          <a:xfrm>
            <a:off x="8117555" y="1810497"/>
            <a:ext cx="3183865" cy="3675707"/>
          </a:xfrm>
          <a:prstGeom prst="roundRect">
            <a:avLst/>
          </a:prstGeom>
          <a:solidFill>
            <a:srgbClr val="2E5B9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fr-FR" sz="14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3B92DF74-28A0-452E-A75C-7ED55C5CBF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52440" y="2083613"/>
            <a:ext cx="2748615" cy="9345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 1 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3F50257-55C6-4D1B-8214-7C72CD4477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52440" y="3127666"/>
            <a:ext cx="2748615" cy="204440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 2 </a:t>
            </a:r>
          </a:p>
        </p:txBody>
      </p:sp>
    </p:spTree>
    <p:extLst>
      <p:ext uri="{BB962C8B-B14F-4D97-AF65-F5344CB8AC3E}">
        <p14:creationId xmlns:p14="http://schemas.microsoft.com/office/powerpoint/2010/main" val="37196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uver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148959" y="3945831"/>
            <a:ext cx="7276423" cy="923330"/>
          </a:xfrm>
        </p:spPr>
        <p:txBody>
          <a:bodyPr anchor="b"/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fr-FR"/>
              <a:t>Réunion Commerciale Hebdo</a:t>
            </a:r>
            <a:br>
              <a:rPr lang="fr-FR"/>
            </a:br>
            <a:r>
              <a:rPr lang="fr-FR"/>
              <a:t>4 mars 2024</a:t>
            </a:r>
          </a:p>
        </p:txBody>
      </p:sp>
      <p:sp>
        <p:nvSpPr>
          <p:cNvPr id="11" name="Espace réservé pour une image  11">
            <a:extLst>
              <a:ext uri="{FF2B5EF4-FFF2-40B4-BE49-F238E27FC236}">
                <a16:creationId xmlns:a16="http://schemas.microsoft.com/office/drawing/2014/main" id="{6C464343-9363-43CC-A551-19ABCF494D9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71364" y="2751496"/>
            <a:ext cx="3312000" cy="3312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07D17CB-2995-4257-8BF5-900071F748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206" y="4603628"/>
            <a:ext cx="4519794" cy="225437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AB47ADD-4607-4F3D-937D-82DA3E01E8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14389"/>
          <a:stretch/>
        </p:blipFill>
        <p:spPr>
          <a:xfrm>
            <a:off x="191344" y="116632"/>
            <a:ext cx="2735968" cy="138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3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verture 1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88206EDB-E9BF-716C-C064-1A87B81D46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2975" y="4603628"/>
            <a:ext cx="4518255" cy="2254372"/>
          </a:xfrm>
          <a:prstGeom prst="rect">
            <a:avLst/>
          </a:prstGeom>
        </p:spPr>
      </p:pic>
      <p:sp>
        <p:nvSpPr>
          <p:cNvPr id="2" name="Titre 1"/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4259795" y="1988840"/>
            <a:ext cx="7092417" cy="461665"/>
          </a:xfrm>
          <a:prstGeom prst="rect">
            <a:avLst/>
          </a:prstGeom>
        </p:spPr>
        <p:txBody>
          <a:bodyPr anchor="t"/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AB47ADD-4607-4F3D-937D-82DA3E01E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14389"/>
          <a:stretch/>
        </p:blipFill>
        <p:spPr>
          <a:xfrm>
            <a:off x="191344" y="116632"/>
            <a:ext cx="2735968" cy="1384903"/>
          </a:xfrm>
          <a:prstGeom prst="rect">
            <a:avLst/>
          </a:prstGeom>
        </p:spPr>
      </p:pic>
      <p:grpSp>
        <p:nvGrpSpPr>
          <p:cNvPr id="3" name="Graphique 18">
            <a:extLst>
              <a:ext uri="{FF2B5EF4-FFF2-40B4-BE49-F238E27FC236}">
                <a16:creationId xmlns:a16="http://schemas.microsoft.com/office/drawing/2014/main" id="{34F96536-A107-C2BD-7A4C-1728F9B6702F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9472"/>
            <a:ext cx="12307307" cy="780547"/>
            <a:chOff x="0" y="6179472"/>
            <a:chExt cx="12307307" cy="780547"/>
          </a:xfrm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D39F0D83-BA1C-D40B-0928-EEE88B6377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34" y="6184706"/>
              <a:ext cx="12239344" cy="686142"/>
            </a:xfrm>
            <a:custGeom>
              <a:avLst/>
              <a:gdLst>
                <a:gd name="connsiteX0" fmla="*/ 0 w 12239344"/>
                <a:gd name="connsiteY0" fmla="*/ 686143 h 686142"/>
                <a:gd name="connsiteX1" fmla="*/ 0 w 12239344"/>
                <a:gd name="connsiteY1" fmla="*/ 310857 h 686142"/>
                <a:gd name="connsiteX2" fmla="*/ 10971972 w 12239344"/>
                <a:gd name="connsiteY2" fmla="*/ 310857 h 686142"/>
                <a:gd name="connsiteX3" fmla="*/ 11154045 w 12239344"/>
                <a:gd name="connsiteY3" fmla="*/ 128782 h 686142"/>
                <a:gd name="connsiteX4" fmla="*/ 11466213 w 12239344"/>
                <a:gd name="connsiteY4" fmla="*/ 0 h 686142"/>
                <a:gd name="connsiteX5" fmla="*/ 11778380 w 12239344"/>
                <a:gd name="connsiteY5" fmla="*/ 128782 h 686142"/>
                <a:gd name="connsiteX6" fmla="*/ 11887758 w 12239344"/>
                <a:gd name="connsiteY6" fmla="*/ 310857 h 686142"/>
                <a:gd name="connsiteX7" fmla="*/ 12239344 w 12239344"/>
                <a:gd name="connsiteY7" fmla="*/ 310857 h 686142"/>
                <a:gd name="connsiteX8" fmla="*/ 12239344 w 12239344"/>
                <a:gd name="connsiteY8" fmla="*/ 686143 h 686142"/>
                <a:gd name="connsiteX9" fmla="*/ 0 w 12239344"/>
                <a:gd name="connsiteY9" fmla="*/ 686143 h 68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9344" h="686142">
                  <a:moveTo>
                    <a:pt x="0" y="686143"/>
                  </a:moveTo>
                  <a:lnTo>
                    <a:pt x="0" y="310857"/>
                  </a:lnTo>
                  <a:lnTo>
                    <a:pt x="10971972" y="310857"/>
                  </a:lnTo>
                  <a:lnTo>
                    <a:pt x="11154045" y="128782"/>
                  </a:lnTo>
                  <a:cubicBezTo>
                    <a:pt x="11237081" y="45727"/>
                    <a:pt x="11347957" y="0"/>
                    <a:pt x="11466213" y="0"/>
                  </a:cubicBezTo>
                  <a:cubicBezTo>
                    <a:pt x="11584469" y="0"/>
                    <a:pt x="11695345" y="45727"/>
                    <a:pt x="11778380" y="128782"/>
                  </a:cubicBezTo>
                  <a:cubicBezTo>
                    <a:pt x="11829083" y="179485"/>
                    <a:pt x="11866837" y="242360"/>
                    <a:pt x="11887758" y="310857"/>
                  </a:cubicBezTo>
                  <a:lnTo>
                    <a:pt x="12239344" y="310857"/>
                  </a:lnTo>
                  <a:lnTo>
                    <a:pt x="12239344" y="686143"/>
                  </a:lnTo>
                  <a:lnTo>
                    <a:pt x="0" y="686143"/>
                  </a:lnTo>
                  <a:close/>
                </a:path>
              </a:pathLst>
            </a:custGeom>
            <a:solidFill>
              <a:srgbClr val="1C224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8BDBAFF5-3C93-C460-963E-47543B27BA4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179472"/>
              <a:ext cx="12249832" cy="696631"/>
            </a:xfrm>
            <a:custGeom>
              <a:avLst/>
              <a:gdLst>
                <a:gd name="connsiteX0" fmla="*/ 11471466 w 12249832"/>
                <a:gd name="connsiteY0" fmla="*/ 10488 h 696631"/>
                <a:gd name="connsiteX1" fmla="*/ 11779916 w 12249832"/>
                <a:gd name="connsiteY1" fmla="*/ 137735 h 696631"/>
                <a:gd name="connsiteX2" fmla="*/ 11889108 w 12249832"/>
                <a:gd name="connsiteY2" fmla="*/ 321346 h 696631"/>
                <a:gd name="connsiteX3" fmla="*/ 12239344 w 12249832"/>
                <a:gd name="connsiteY3" fmla="*/ 321346 h 696631"/>
                <a:gd name="connsiteX4" fmla="*/ 12239344 w 12249832"/>
                <a:gd name="connsiteY4" fmla="*/ 686143 h 696631"/>
                <a:gd name="connsiteX5" fmla="*/ 10488 w 12249832"/>
                <a:gd name="connsiteY5" fmla="*/ 686143 h 696631"/>
                <a:gd name="connsiteX6" fmla="*/ 10488 w 12249832"/>
                <a:gd name="connsiteY6" fmla="*/ 321346 h 696631"/>
                <a:gd name="connsiteX7" fmla="*/ 10979389 w 12249832"/>
                <a:gd name="connsiteY7" fmla="*/ 321346 h 696631"/>
                <a:gd name="connsiteX8" fmla="*/ 11162998 w 12249832"/>
                <a:gd name="connsiteY8" fmla="*/ 137735 h 696631"/>
                <a:gd name="connsiteX9" fmla="*/ 11471466 w 12249832"/>
                <a:gd name="connsiteY9" fmla="*/ 10488 h 696631"/>
                <a:gd name="connsiteX10" fmla="*/ 11471466 w 12249832"/>
                <a:gd name="connsiteY10" fmla="*/ 0 h 696631"/>
                <a:gd name="connsiteX11" fmla="*/ 11303192 w 12249832"/>
                <a:gd name="connsiteY11" fmla="*/ 32575 h 696631"/>
                <a:gd name="connsiteX12" fmla="*/ 11155580 w 12249832"/>
                <a:gd name="connsiteY12" fmla="*/ 130318 h 696631"/>
                <a:gd name="connsiteX13" fmla="*/ 10975043 w 12249832"/>
                <a:gd name="connsiteY13" fmla="*/ 310857 h 696631"/>
                <a:gd name="connsiteX14" fmla="*/ 0 w 12249832"/>
                <a:gd name="connsiteY14" fmla="*/ 310857 h 696631"/>
                <a:gd name="connsiteX15" fmla="*/ 0 w 12249832"/>
                <a:gd name="connsiteY15" fmla="*/ 696631 h 696631"/>
                <a:gd name="connsiteX16" fmla="*/ 12249832 w 12249832"/>
                <a:gd name="connsiteY16" fmla="*/ 696631 h 696631"/>
                <a:gd name="connsiteX17" fmla="*/ 12249832 w 12249832"/>
                <a:gd name="connsiteY17" fmla="*/ 310857 h 696631"/>
                <a:gd name="connsiteX18" fmla="*/ 11896877 w 12249832"/>
                <a:gd name="connsiteY18" fmla="*/ 310857 h 696631"/>
                <a:gd name="connsiteX19" fmla="*/ 11787334 w 12249832"/>
                <a:gd name="connsiteY19" fmla="*/ 130318 h 696631"/>
                <a:gd name="connsiteX20" fmla="*/ 11639740 w 12249832"/>
                <a:gd name="connsiteY20" fmla="*/ 32575 h 696631"/>
                <a:gd name="connsiteX21" fmla="*/ 11471466 w 12249832"/>
                <a:gd name="connsiteY21" fmla="*/ 0 h 696631"/>
                <a:gd name="connsiteX22" fmla="*/ 11471466 w 12249832"/>
                <a:gd name="connsiteY22" fmla="*/ 0 h 69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49832" h="696631">
                  <a:moveTo>
                    <a:pt x="11471466" y="10488"/>
                  </a:moveTo>
                  <a:cubicBezTo>
                    <a:pt x="11583285" y="10488"/>
                    <a:pt x="11695104" y="52904"/>
                    <a:pt x="11779916" y="137735"/>
                  </a:cubicBezTo>
                  <a:cubicBezTo>
                    <a:pt x="11832801" y="190621"/>
                    <a:pt x="11869204" y="254013"/>
                    <a:pt x="11889108" y="321346"/>
                  </a:cubicBezTo>
                  <a:lnTo>
                    <a:pt x="12239344" y="321346"/>
                  </a:lnTo>
                  <a:lnTo>
                    <a:pt x="12239344" y="686143"/>
                  </a:lnTo>
                  <a:lnTo>
                    <a:pt x="10488" y="686143"/>
                  </a:lnTo>
                  <a:lnTo>
                    <a:pt x="10488" y="321346"/>
                  </a:lnTo>
                  <a:lnTo>
                    <a:pt x="10979389" y="321346"/>
                  </a:lnTo>
                  <a:lnTo>
                    <a:pt x="11162998" y="137735"/>
                  </a:lnTo>
                  <a:cubicBezTo>
                    <a:pt x="11247828" y="52904"/>
                    <a:pt x="11359648" y="10488"/>
                    <a:pt x="11471466" y="10488"/>
                  </a:cubicBezTo>
                  <a:moveTo>
                    <a:pt x="11471466" y="0"/>
                  </a:moveTo>
                  <a:cubicBezTo>
                    <a:pt x="11413346" y="0"/>
                    <a:pt x="11356725" y="10951"/>
                    <a:pt x="11303192" y="32575"/>
                  </a:cubicBezTo>
                  <a:cubicBezTo>
                    <a:pt x="11247717" y="54976"/>
                    <a:pt x="11198052" y="87865"/>
                    <a:pt x="11155580" y="130318"/>
                  </a:cubicBezTo>
                  <a:lnTo>
                    <a:pt x="10975043" y="310857"/>
                  </a:lnTo>
                  <a:lnTo>
                    <a:pt x="0" y="310857"/>
                  </a:lnTo>
                  <a:lnTo>
                    <a:pt x="0" y="696631"/>
                  </a:lnTo>
                  <a:lnTo>
                    <a:pt x="12249832" y="696631"/>
                  </a:lnTo>
                  <a:lnTo>
                    <a:pt x="12249832" y="310857"/>
                  </a:lnTo>
                  <a:lnTo>
                    <a:pt x="11896877" y="310857"/>
                  </a:lnTo>
                  <a:cubicBezTo>
                    <a:pt x="11875494" y="242989"/>
                    <a:pt x="11837721" y="180706"/>
                    <a:pt x="11787334" y="130318"/>
                  </a:cubicBezTo>
                  <a:cubicBezTo>
                    <a:pt x="11744881" y="87847"/>
                    <a:pt x="11695215" y="54976"/>
                    <a:pt x="11639740" y="32575"/>
                  </a:cubicBezTo>
                  <a:cubicBezTo>
                    <a:pt x="11586208" y="10951"/>
                    <a:pt x="11529587" y="0"/>
                    <a:pt x="11471466" y="0"/>
                  </a:cubicBezTo>
                  <a:lnTo>
                    <a:pt x="11471466" y="0"/>
                  </a:lnTo>
                  <a:close/>
                </a:path>
              </a:pathLst>
            </a:custGeom>
            <a:solidFill>
              <a:srgbClr val="1097D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7D513CF0-24DC-8188-FD67-B1725D0A2C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0488" y="6500817"/>
            <a:ext cx="12249832" cy="410601"/>
          </a:xfrm>
          <a:custGeom>
            <a:avLst/>
            <a:gdLst>
              <a:gd name="connsiteX0" fmla="*/ 0 w 12228856"/>
              <a:gd name="connsiteY0" fmla="*/ 0 h 364797"/>
              <a:gd name="connsiteX1" fmla="*/ 12228856 w 12228856"/>
              <a:gd name="connsiteY1" fmla="*/ 0 h 364797"/>
              <a:gd name="connsiteX2" fmla="*/ 12228856 w 12228856"/>
              <a:gd name="connsiteY2" fmla="*/ 364797 h 364797"/>
              <a:gd name="connsiteX3" fmla="*/ 0 w 12228856"/>
              <a:gd name="connsiteY3" fmla="*/ 364797 h 364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8856" h="364797">
                <a:moveTo>
                  <a:pt x="0" y="0"/>
                </a:moveTo>
                <a:lnTo>
                  <a:pt x="12228856" y="0"/>
                </a:lnTo>
                <a:lnTo>
                  <a:pt x="12228856" y="364797"/>
                </a:lnTo>
                <a:lnTo>
                  <a:pt x="0" y="364797"/>
                </a:lnTo>
                <a:close/>
              </a:path>
            </a:pathLst>
          </a:custGeom>
          <a:solidFill>
            <a:srgbClr val="1C2242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66FEC368-BC60-581C-8981-78B157369B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614595" y="6189960"/>
            <a:ext cx="1292548" cy="675654"/>
          </a:xfrm>
          <a:custGeom>
            <a:avLst/>
            <a:gdLst>
              <a:gd name="connsiteX0" fmla="*/ 1292549 w 1292548"/>
              <a:gd name="connsiteY0" fmla="*/ 435700 h 675654"/>
              <a:gd name="connsiteX1" fmla="*/ 1221129 w 1292548"/>
              <a:gd name="connsiteY1" fmla="*/ 675655 h 675654"/>
              <a:gd name="connsiteX2" fmla="*/ 0 w 1292548"/>
              <a:gd name="connsiteY2" fmla="*/ 675655 h 675654"/>
              <a:gd name="connsiteX3" fmla="*/ 364794 w 1292548"/>
              <a:gd name="connsiteY3" fmla="*/ 310857 h 675654"/>
              <a:gd name="connsiteX4" fmla="*/ 548403 w 1292548"/>
              <a:gd name="connsiteY4" fmla="*/ 127247 h 675654"/>
              <a:gd name="connsiteX5" fmla="*/ 1165321 w 1292548"/>
              <a:gd name="connsiteY5" fmla="*/ 127247 h 675654"/>
              <a:gd name="connsiteX6" fmla="*/ 1274513 w 1292548"/>
              <a:gd name="connsiteY6" fmla="*/ 310857 h 675654"/>
              <a:gd name="connsiteX7" fmla="*/ 1292549 w 1292548"/>
              <a:gd name="connsiteY7" fmla="*/ 435700 h 67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2548" h="675654">
                <a:moveTo>
                  <a:pt x="1292549" y="435700"/>
                </a:moveTo>
                <a:cubicBezTo>
                  <a:pt x="1292549" y="519477"/>
                  <a:pt x="1268742" y="603235"/>
                  <a:pt x="1221129" y="675655"/>
                </a:cubicBezTo>
                <a:lnTo>
                  <a:pt x="0" y="675655"/>
                </a:lnTo>
                <a:lnTo>
                  <a:pt x="364794" y="310857"/>
                </a:lnTo>
                <a:lnTo>
                  <a:pt x="548403" y="127247"/>
                </a:lnTo>
                <a:cubicBezTo>
                  <a:pt x="718064" y="-42416"/>
                  <a:pt x="995678" y="-42416"/>
                  <a:pt x="1165321" y="127247"/>
                </a:cubicBezTo>
                <a:cubicBezTo>
                  <a:pt x="1218206" y="180133"/>
                  <a:pt x="1254609" y="243525"/>
                  <a:pt x="1274513" y="310857"/>
                </a:cubicBezTo>
                <a:cubicBezTo>
                  <a:pt x="1286537" y="351497"/>
                  <a:pt x="1292549" y="393598"/>
                  <a:pt x="1292549" y="435700"/>
                </a:cubicBezTo>
                <a:close/>
              </a:path>
            </a:pathLst>
          </a:custGeom>
          <a:solidFill>
            <a:srgbClr val="FFFFFF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" name="Graphique 18">
            <a:extLst>
              <a:ext uri="{FF2B5EF4-FFF2-40B4-BE49-F238E27FC236}">
                <a16:creationId xmlns:a16="http://schemas.microsoft.com/office/drawing/2014/main" id="{3BBE35F8-ADB3-6F2B-7C68-A732336F649A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990635" y="6443235"/>
            <a:ext cx="854256" cy="332011"/>
            <a:chOff x="10990635" y="6498320"/>
            <a:chExt cx="854256" cy="332011"/>
          </a:xfrm>
        </p:grpSpPr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E3DAD394-7FD7-2DE0-96DE-BFA043D517C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618615" y="6498320"/>
              <a:ext cx="222287" cy="210968"/>
            </a:xfrm>
            <a:custGeom>
              <a:avLst/>
              <a:gdLst>
                <a:gd name="connsiteX0" fmla="*/ 32371 w 222287"/>
                <a:gd name="connsiteY0" fmla="*/ 105013 h 210968"/>
                <a:gd name="connsiteX1" fmla="*/ 56067 w 222287"/>
                <a:gd name="connsiteY1" fmla="*/ 160488 h 210968"/>
                <a:gd name="connsiteX2" fmla="*/ 110468 w 222287"/>
                <a:gd name="connsiteY2" fmla="*/ 182223 h 210968"/>
                <a:gd name="connsiteX3" fmla="*/ 166942 w 222287"/>
                <a:gd name="connsiteY3" fmla="*/ 160081 h 210968"/>
                <a:gd name="connsiteX4" fmla="*/ 189934 w 222287"/>
                <a:gd name="connsiteY4" fmla="*/ 105531 h 210968"/>
                <a:gd name="connsiteX5" fmla="*/ 167201 w 222287"/>
                <a:gd name="connsiteY5" fmla="*/ 50980 h 210968"/>
                <a:gd name="connsiteX6" fmla="*/ 111282 w 222287"/>
                <a:gd name="connsiteY6" fmla="*/ 28838 h 210968"/>
                <a:gd name="connsiteX7" fmla="*/ 55234 w 222287"/>
                <a:gd name="connsiteY7" fmla="*/ 50980 h 210968"/>
                <a:gd name="connsiteX8" fmla="*/ 32371 w 222287"/>
                <a:gd name="connsiteY8" fmla="*/ 105013 h 210968"/>
                <a:gd name="connsiteX9" fmla="*/ 0 w 222287"/>
                <a:gd name="connsiteY9" fmla="*/ 104624 h 210968"/>
                <a:gd name="connsiteX10" fmla="*/ 32908 w 222287"/>
                <a:gd name="connsiteY10" fmla="*/ 30836 h 210968"/>
                <a:gd name="connsiteX11" fmla="*/ 111689 w 222287"/>
                <a:gd name="connsiteY11" fmla="*/ 0 h 210968"/>
                <a:gd name="connsiteX12" fmla="*/ 189639 w 222287"/>
                <a:gd name="connsiteY12" fmla="*/ 31095 h 210968"/>
                <a:gd name="connsiteX13" fmla="*/ 222287 w 222287"/>
                <a:gd name="connsiteY13" fmla="*/ 105808 h 210968"/>
                <a:gd name="connsiteX14" fmla="*/ 189509 w 222287"/>
                <a:gd name="connsiteY14" fmla="*/ 180262 h 210968"/>
                <a:gd name="connsiteX15" fmla="*/ 110043 w 222287"/>
                <a:gd name="connsiteY15" fmla="*/ 210969 h 210968"/>
                <a:gd name="connsiteX16" fmla="*/ 36089 w 222287"/>
                <a:gd name="connsiteY16" fmla="*/ 183684 h 210968"/>
                <a:gd name="connsiteX17" fmla="*/ 0 w 222287"/>
                <a:gd name="connsiteY17" fmla="*/ 104624 h 21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2287" h="210968">
                  <a:moveTo>
                    <a:pt x="32371" y="105013"/>
                  </a:moveTo>
                  <a:cubicBezTo>
                    <a:pt x="32371" y="127506"/>
                    <a:pt x="40270" y="145985"/>
                    <a:pt x="56067" y="160488"/>
                  </a:cubicBezTo>
                  <a:cubicBezTo>
                    <a:pt x="71771" y="174990"/>
                    <a:pt x="89899" y="182223"/>
                    <a:pt x="110468" y="182223"/>
                  </a:cubicBezTo>
                  <a:cubicBezTo>
                    <a:pt x="132776" y="182223"/>
                    <a:pt x="151607" y="174842"/>
                    <a:pt x="166942" y="160081"/>
                  </a:cubicBezTo>
                  <a:cubicBezTo>
                    <a:pt x="182277" y="145153"/>
                    <a:pt x="189934" y="126951"/>
                    <a:pt x="189934" y="105531"/>
                  </a:cubicBezTo>
                  <a:cubicBezTo>
                    <a:pt x="189934" y="84110"/>
                    <a:pt x="182351" y="65649"/>
                    <a:pt x="167201" y="50980"/>
                  </a:cubicBezTo>
                  <a:cubicBezTo>
                    <a:pt x="152144" y="36219"/>
                    <a:pt x="133498" y="28838"/>
                    <a:pt x="111282" y="28838"/>
                  </a:cubicBezTo>
                  <a:cubicBezTo>
                    <a:pt x="89066" y="28838"/>
                    <a:pt x="70477" y="36219"/>
                    <a:pt x="55234" y="50980"/>
                  </a:cubicBezTo>
                  <a:cubicBezTo>
                    <a:pt x="39992" y="65557"/>
                    <a:pt x="32371" y="83574"/>
                    <a:pt x="32371" y="105013"/>
                  </a:cubicBezTo>
                  <a:moveTo>
                    <a:pt x="0" y="104624"/>
                  </a:moveTo>
                  <a:cubicBezTo>
                    <a:pt x="0" y="75989"/>
                    <a:pt x="10969" y="51387"/>
                    <a:pt x="32908" y="30836"/>
                  </a:cubicBezTo>
                  <a:cubicBezTo>
                    <a:pt x="54753" y="10285"/>
                    <a:pt x="81020" y="0"/>
                    <a:pt x="111689" y="0"/>
                  </a:cubicBezTo>
                  <a:cubicBezTo>
                    <a:pt x="142359" y="0"/>
                    <a:pt x="167978" y="10359"/>
                    <a:pt x="189639" y="31095"/>
                  </a:cubicBezTo>
                  <a:cubicBezTo>
                    <a:pt x="211392" y="51831"/>
                    <a:pt x="222287" y="76729"/>
                    <a:pt x="222287" y="105808"/>
                  </a:cubicBezTo>
                  <a:cubicBezTo>
                    <a:pt x="222287" y="134887"/>
                    <a:pt x="211355" y="159877"/>
                    <a:pt x="189509" y="180262"/>
                  </a:cubicBezTo>
                  <a:cubicBezTo>
                    <a:pt x="167553" y="200739"/>
                    <a:pt x="141082" y="210969"/>
                    <a:pt x="110043" y="210969"/>
                  </a:cubicBezTo>
                  <a:cubicBezTo>
                    <a:pt x="82592" y="210969"/>
                    <a:pt x="57935" y="201868"/>
                    <a:pt x="36089" y="183684"/>
                  </a:cubicBezTo>
                  <a:cubicBezTo>
                    <a:pt x="12042" y="163559"/>
                    <a:pt x="0" y="137217"/>
                    <a:pt x="0" y="104624"/>
                  </a:cubicBezTo>
                </a:path>
              </a:pathLst>
            </a:custGeom>
            <a:solidFill>
              <a:srgbClr val="0075BC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89FDEB8-7638-B9F2-50EC-D35D35C6419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990635" y="6538904"/>
              <a:ext cx="206712" cy="216240"/>
            </a:xfrm>
            <a:custGeom>
              <a:avLst/>
              <a:gdLst>
                <a:gd name="connsiteX0" fmla="*/ 136218 w 206712"/>
                <a:gd name="connsiteY0" fmla="*/ 137957 h 216240"/>
                <a:gd name="connsiteX1" fmla="*/ 104679 w 206712"/>
                <a:gd name="connsiteY1" fmla="*/ 68775 h 216240"/>
                <a:gd name="connsiteX2" fmla="*/ 71624 w 206712"/>
                <a:gd name="connsiteY2" fmla="*/ 137957 h 216240"/>
                <a:gd name="connsiteX3" fmla="*/ 136218 w 206712"/>
                <a:gd name="connsiteY3" fmla="*/ 137957 h 216240"/>
                <a:gd name="connsiteX4" fmla="*/ 149314 w 206712"/>
                <a:gd name="connsiteY4" fmla="*/ 166833 h 216240"/>
                <a:gd name="connsiteX5" fmla="*/ 58268 w 206712"/>
                <a:gd name="connsiteY5" fmla="*/ 166833 h 216240"/>
                <a:gd name="connsiteX6" fmla="*/ 34572 w 206712"/>
                <a:gd name="connsiteY6" fmla="*/ 216241 h 216240"/>
                <a:gd name="connsiteX7" fmla="*/ 0 w 206712"/>
                <a:gd name="connsiteY7" fmla="*/ 216241 h 216240"/>
                <a:gd name="connsiteX8" fmla="*/ 105216 w 206712"/>
                <a:gd name="connsiteY8" fmla="*/ 0 h 216240"/>
                <a:gd name="connsiteX9" fmla="*/ 206712 w 206712"/>
                <a:gd name="connsiteY9" fmla="*/ 216241 h 216240"/>
                <a:gd name="connsiteX10" fmla="*/ 171586 w 206712"/>
                <a:gd name="connsiteY10" fmla="*/ 216241 h 216240"/>
                <a:gd name="connsiteX11" fmla="*/ 149277 w 206712"/>
                <a:gd name="connsiteY11" fmla="*/ 166833 h 21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712" h="216240">
                  <a:moveTo>
                    <a:pt x="136218" y="137957"/>
                  </a:moveTo>
                  <a:lnTo>
                    <a:pt x="104679" y="68775"/>
                  </a:lnTo>
                  <a:lnTo>
                    <a:pt x="71624" y="137957"/>
                  </a:lnTo>
                  <a:lnTo>
                    <a:pt x="136218" y="137957"/>
                  </a:lnTo>
                  <a:close/>
                  <a:moveTo>
                    <a:pt x="149314" y="166833"/>
                  </a:moveTo>
                  <a:lnTo>
                    <a:pt x="58268" y="166833"/>
                  </a:lnTo>
                  <a:lnTo>
                    <a:pt x="34572" y="216241"/>
                  </a:lnTo>
                  <a:lnTo>
                    <a:pt x="0" y="216241"/>
                  </a:lnTo>
                  <a:lnTo>
                    <a:pt x="105216" y="0"/>
                  </a:lnTo>
                  <a:lnTo>
                    <a:pt x="206712" y="216241"/>
                  </a:lnTo>
                  <a:lnTo>
                    <a:pt x="171586" y="216241"/>
                  </a:lnTo>
                  <a:lnTo>
                    <a:pt x="149277" y="166833"/>
                  </a:lnTo>
                  <a:close/>
                </a:path>
              </a:pathLst>
            </a:custGeom>
            <a:solidFill>
              <a:srgbClr val="0098DA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CC301189-3724-0F0C-2B29-46E339565CF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12609" y="6502260"/>
              <a:ext cx="129743" cy="203458"/>
            </a:xfrm>
            <a:custGeom>
              <a:avLst/>
              <a:gdLst>
                <a:gd name="connsiteX0" fmla="*/ 80984 w 129743"/>
                <a:gd name="connsiteY0" fmla="*/ 28857 h 203458"/>
                <a:gd name="connsiteX1" fmla="*/ 80984 w 129743"/>
                <a:gd name="connsiteY1" fmla="*/ 203458 h 203458"/>
                <a:gd name="connsiteX2" fmla="*/ 48890 w 129743"/>
                <a:gd name="connsiteY2" fmla="*/ 203458 h 203458"/>
                <a:gd name="connsiteX3" fmla="*/ 48890 w 129743"/>
                <a:gd name="connsiteY3" fmla="*/ 28857 h 203458"/>
                <a:gd name="connsiteX4" fmla="*/ 0 w 129743"/>
                <a:gd name="connsiteY4" fmla="*/ 28857 h 203458"/>
                <a:gd name="connsiteX5" fmla="*/ 0 w 129743"/>
                <a:gd name="connsiteY5" fmla="*/ 0 h 203458"/>
                <a:gd name="connsiteX6" fmla="*/ 129743 w 129743"/>
                <a:gd name="connsiteY6" fmla="*/ 0 h 203458"/>
                <a:gd name="connsiteX7" fmla="*/ 129743 w 129743"/>
                <a:gd name="connsiteY7" fmla="*/ 28857 h 203458"/>
                <a:gd name="connsiteX8" fmla="*/ 80984 w 129743"/>
                <a:gd name="connsiteY8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743" h="203458">
                  <a:moveTo>
                    <a:pt x="80984" y="28857"/>
                  </a:moveTo>
                  <a:lnTo>
                    <a:pt x="80984" y="203458"/>
                  </a:lnTo>
                  <a:lnTo>
                    <a:pt x="48890" y="203458"/>
                  </a:lnTo>
                  <a:lnTo>
                    <a:pt x="48890" y="28857"/>
                  </a:lnTo>
                  <a:lnTo>
                    <a:pt x="0" y="28857"/>
                  </a:lnTo>
                  <a:lnTo>
                    <a:pt x="0" y="0"/>
                  </a:lnTo>
                  <a:lnTo>
                    <a:pt x="129743" y="0"/>
                  </a:lnTo>
                  <a:lnTo>
                    <a:pt x="129743" y="28857"/>
                  </a:lnTo>
                  <a:lnTo>
                    <a:pt x="80984" y="28857"/>
                  </a:lnTo>
                  <a:close/>
                </a:path>
              </a:pathLst>
            </a:custGeom>
            <a:solidFill>
              <a:srgbClr val="007FA1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DE7DA737-0315-DCBA-BE6E-B8C2634F363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22297" y="6559733"/>
              <a:ext cx="119273" cy="203458"/>
            </a:xfrm>
            <a:custGeom>
              <a:avLst/>
              <a:gdLst>
                <a:gd name="connsiteX0" fmla="*/ 32094 w 119273"/>
                <a:gd name="connsiteY0" fmla="*/ 92360 h 203458"/>
                <a:gd name="connsiteX1" fmla="*/ 44080 w 119273"/>
                <a:gd name="connsiteY1" fmla="*/ 92360 h 203458"/>
                <a:gd name="connsiteX2" fmla="*/ 88290 w 119273"/>
                <a:gd name="connsiteY2" fmla="*/ 59804 h 203458"/>
                <a:gd name="connsiteX3" fmla="*/ 42712 w 119273"/>
                <a:gd name="connsiteY3" fmla="*/ 28302 h 203458"/>
                <a:gd name="connsiteX4" fmla="*/ 32113 w 119273"/>
                <a:gd name="connsiteY4" fmla="*/ 28302 h 203458"/>
                <a:gd name="connsiteX5" fmla="*/ 32113 w 119273"/>
                <a:gd name="connsiteY5" fmla="*/ 92342 h 203458"/>
                <a:gd name="connsiteX6" fmla="*/ 32094 w 119273"/>
                <a:gd name="connsiteY6" fmla="*/ 120828 h 203458"/>
                <a:gd name="connsiteX7" fmla="*/ 32094 w 119273"/>
                <a:gd name="connsiteY7" fmla="*/ 203458 h 203458"/>
                <a:gd name="connsiteX8" fmla="*/ 0 w 119273"/>
                <a:gd name="connsiteY8" fmla="*/ 203458 h 203458"/>
                <a:gd name="connsiteX9" fmla="*/ 0 w 119273"/>
                <a:gd name="connsiteY9" fmla="*/ 0 h 203458"/>
                <a:gd name="connsiteX10" fmla="*/ 36367 w 119273"/>
                <a:gd name="connsiteY10" fmla="*/ 0 h 203458"/>
                <a:gd name="connsiteX11" fmla="*/ 76711 w 119273"/>
                <a:gd name="connsiteY11" fmla="*/ 3570 h 203458"/>
                <a:gd name="connsiteX12" fmla="*/ 100961 w 119273"/>
                <a:gd name="connsiteY12" fmla="*/ 17018 h 203458"/>
                <a:gd name="connsiteX13" fmla="*/ 119273 w 119273"/>
                <a:gd name="connsiteY13" fmla="*/ 60248 h 203458"/>
                <a:gd name="connsiteX14" fmla="*/ 99722 w 119273"/>
                <a:gd name="connsiteY14" fmla="*/ 104513 h 203458"/>
                <a:gd name="connsiteX15" fmla="*/ 46966 w 119273"/>
                <a:gd name="connsiteY15" fmla="*/ 120847 h 203458"/>
                <a:gd name="connsiteX16" fmla="*/ 32094 w 119273"/>
                <a:gd name="connsiteY16" fmla="*/ 12084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273" h="203458">
                  <a:moveTo>
                    <a:pt x="32094" y="92360"/>
                  </a:moveTo>
                  <a:lnTo>
                    <a:pt x="44080" y="92360"/>
                  </a:lnTo>
                  <a:cubicBezTo>
                    <a:pt x="73547" y="92360"/>
                    <a:pt x="88290" y="81520"/>
                    <a:pt x="88290" y="59804"/>
                  </a:cubicBezTo>
                  <a:cubicBezTo>
                    <a:pt x="88290" y="38087"/>
                    <a:pt x="73085" y="28302"/>
                    <a:pt x="42712" y="28302"/>
                  </a:cubicBezTo>
                  <a:lnTo>
                    <a:pt x="32113" y="28302"/>
                  </a:lnTo>
                  <a:lnTo>
                    <a:pt x="32113" y="92342"/>
                  </a:lnTo>
                  <a:close/>
                  <a:moveTo>
                    <a:pt x="32094" y="120828"/>
                  </a:moveTo>
                  <a:lnTo>
                    <a:pt x="32094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36367" y="0"/>
                  </a:lnTo>
                  <a:cubicBezTo>
                    <a:pt x="54180" y="0"/>
                    <a:pt x="67628" y="1184"/>
                    <a:pt x="76711" y="3570"/>
                  </a:cubicBezTo>
                  <a:cubicBezTo>
                    <a:pt x="85885" y="5938"/>
                    <a:pt x="93969" y="10414"/>
                    <a:pt x="100961" y="17018"/>
                  </a:cubicBezTo>
                  <a:cubicBezTo>
                    <a:pt x="113170" y="28431"/>
                    <a:pt x="119273" y="42841"/>
                    <a:pt x="119273" y="60248"/>
                  </a:cubicBezTo>
                  <a:cubicBezTo>
                    <a:pt x="119273" y="78875"/>
                    <a:pt x="112763" y="93636"/>
                    <a:pt x="99722" y="104513"/>
                  </a:cubicBezTo>
                  <a:cubicBezTo>
                    <a:pt x="86681" y="115408"/>
                    <a:pt x="69089" y="120847"/>
                    <a:pt x="46966" y="120847"/>
                  </a:cubicBezTo>
                  <a:lnTo>
                    <a:pt x="32094" y="120847"/>
                  </a:lnTo>
                  <a:close/>
                </a:path>
              </a:pathLst>
            </a:custGeom>
            <a:solidFill>
              <a:srgbClr val="005A9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23FD401-54AB-7057-0F70-71E36652E7F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00177" y="6513710"/>
              <a:ext cx="233589" cy="228097"/>
            </a:xfrm>
            <a:custGeom>
              <a:avLst/>
              <a:gdLst>
                <a:gd name="connsiteX0" fmla="*/ 0 w 233589"/>
                <a:gd name="connsiteY0" fmla="*/ 218756 h 228097"/>
                <a:gd name="connsiteX1" fmla="*/ 44764 w 233589"/>
                <a:gd name="connsiteY1" fmla="*/ 0 h 228097"/>
                <a:gd name="connsiteX2" fmla="*/ 117756 w 233589"/>
                <a:gd name="connsiteY2" fmla="*/ 158139 h 228097"/>
                <a:gd name="connsiteX3" fmla="*/ 193356 w 233589"/>
                <a:gd name="connsiteY3" fmla="*/ 0 h 228097"/>
                <a:gd name="connsiteX4" fmla="*/ 233589 w 233589"/>
                <a:gd name="connsiteY4" fmla="*/ 218756 h 228097"/>
                <a:gd name="connsiteX5" fmla="*/ 200663 w 233589"/>
                <a:gd name="connsiteY5" fmla="*/ 218756 h 228097"/>
                <a:gd name="connsiteX6" fmla="*/ 180149 w 233589"/>
                <a:gd name="connsiteY6" fmla="*/ 95930 h 228097"/>
                <a:gd name="connsiteX7" fmla="*/ 117201 w 233589"/>
                <a:gd name="connsiteY7" fmla="*/ 228098 h 228097"/>
                <a:gd name="connsiteX8" fmla="*/ 56048 w 233589"/>
                <a:gd name="connsiteY8" fmla="*/ 95801 h 228097"/>
                <a:gd name="connsiteX9" fmla="*/ 33185 w 233589"/>
                <a:gd name="connsiteY9" fmla="*/ 218756 h 228097"/>
                <a:gd name="connsiteX10" fmla="*/ 0 w 233589"/>
                <a:gd name="connsiteY10" fmla="*/ 218756 h 22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589" h="228097">
                  <a:moveTo>
                    <a:pt x="0" y="218756"/>
                  </a:moveTo>
                  <a:lnTo>
                    <a:pt x="44764" y="0"/>
                  </a:lnTo>
                  <a:lnTo>
                    <a:pt x="117756" y="158139"/>
                  </a:lnTo>
                  <a:lnTo>
                    <a:pt x="193356" y="0"/>
                  </a:lnTo>
                  <a:lnTo>
                    <a:pt x="233589" y="218756"/>
                  </a:lnTo>
                  <a:lnTo>
                    <a:pt x="200663" y="218756"/>
                  </a:lnTo>
                  <a:lnTo>
                    <a:pt x="180149" y="95930"/>
                  </a:lnTo>
                  <a:lnTo>
                    <a:pt x="117201" y="228098"/>
                  </a:lnTo>
                  <a:lnTo>
                    <a:pt x="56048" y="95801"/>
                  </a:lnTo>
                  <a:lnTo>
                    <a:pt x="33185" y="218756"/>
                  </a:lnTo>
                  <a:lnTo>
                    <a:pt x="0" y="218756"/>
                  </a:lnTo>
                  <a:close/>
                </a:path>
              </a:pathLst>
            </a:custGeom>
            <a:solidFill>
              <a:srgbClr val="59A13E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42D5C402-328D-5993-1605-F1DDAD8544A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212257" y="6591179"/>
              <a:ext cx="117349" cy="203458"/>
            </a:xfrm>
            <a:custGeom>
              <a:avLst/>
              <a:gdLst>
                <a:gd name="connsiteX0" fmla="*/ 117350 w 117349"/>
                <a:gd name="connsiteY0" fmla="*/ 28857 h 203458"/>
                <a:gd name="connsiteX1" fmla="*/ 32094 w 117349"/>
                <a:gd name="connsiteY1" fmla="*/ 28857 h 203458"/>
                <a:gd name="connsiteX2" fmla="*/ 32094 w 117349"/>
                <a:gd name="connsiteY2" fmla="*/ 77747 h 203458"/>
                <a:gd name="connsiteX3" fmla="*/ 114852 w 117349"/>
                <a:gd name="connsiteY3" fmla="*/ 77747 h 203458"/>
                <a:gd name="connsiteX4" fmla="*/ 114852 w 117349"/>
                <a:gd name="connsiteY4" fmla="*/ 106603 h 203458"/>
                <a:gd name="connsiteX5" fmla="*/ 32094 w 117349"/>
                <a:gd name="connsiteY5" fmla="*/ 106603 h 203458"/>
                <a:gd name="connsiteX6" fmla="*/ 32094 w 117349"/>
                <a:gd name="connsiteY6" fmla="*/ 174602 h 203458"/>
                <a:gd name="connsiteX7" fmla="*/ 117350 w 117349"/>
                <a:gd name="connsiteY7" fmla="*/ 174602 h 203458"/>
                <a:gd name="connsiteX8" fmla="*/ 117350 w 117349"/>
                <a:gd name="connsiteY8" fmla="*/ 203458 h 203458"/>
                <a:gd name="connsiteX9" fmla="*/ 0 w 117349"/>
                <a:gd name="connsiteY9" fmla="*/ 203458 h 203458"/>
                <a:gd name="connsiteX10" fmla="*/ 0 w 117349"/>
                <a:gd name="connsiteY10" fmla="*/ 0 h 203458"/>
                <a:gd name="connsiteX11" fmla="*/ 117350 w 117349"/>
                <a:gd name="connsiteY11" fmla="*/ 0 h 203458"/>
                <a:gd name="connsiteX12" fmla="*/ 117350 w 117349"/>
                <a:gd name="connsiteY12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349" h="203458">
                  <a:moveTo>
                    <a:pt x="117350" y="28857"/>
                  </a:moveTo>
                  <a:lnTo>
                    <a:pt x="32094" y="28857"/>
                  </a:lnTo>
                  <a:lnTo>
                    <a:pt x="32094" y="77747"/>
                  </a:lnTo>
                  <a:lnTo>
                    <a:pt x="114852" y="77747"/>
                  </a:lnTo>
                  <a:lnTo>
                    <a:pt x="114852" y="106603"/>
                  </a:lnTo>
                  <a:lnTo>
                    <a:pt x="32094" y="106603"/>
                  </a:lnTo>
                  <a:lnTo>
                    <a:pt x="32094" y="174602"/>
                  </a:lnTo>
                  <a:lnTo>
                    <a:pt x="117350" y="174602"/>
                  </a:lnTo>
                  <a:lnTo>
                    <a:pt x="117350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117350" y="0"/>
                  </a:lnTo>
                  <a:lnTo>
                    <a:pt x="117350" y="28857"/>
                  </a:lnTo>
                  <a:close/>
                </a:path>
              </a:pathLst>
            </a:custGeom>
            <a:solidFill>
              <a:srgbClr val="007A6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4AB16F32-9AAA-AF45-24F4-7154DBE2A74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38141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>
              <a:solidFill>
                <a:schemeClr val="bg1"/>
              </a:solidFill>
            </a:endParaRPr>
          </a:p>
        </p:txBody>
      </p:sp>
      <p:sp>
        <p:nvSpPr>
          <p:cNvPr id="19" name="Espace réservé du pied de page 2">
            <a:extLst>
              <a:ext uri="{FF2B5EF4-FFF2-40B4-BE49-F238E27FC236}">
                <a16:creationId xmlns:a16="http://schemas.microsoft.com/office/drawing/2014/main" id="{8C24BE9E-FAB1-09D5-D936-ACFFA7C1936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  <p:sp>
        <p:nvSpPr>
          <p:cNvPr id="21" name="Espace réservé du texte 25">
            <a:extLst>
              <a:ext uri="{FF2B5EF4-FFF2-40B4-BE49-F238E27FC236}">
                <a16:creationId xmlns:a16="http://schemas.microsoft.com/office/drawing/2014/main" id="{F56B9205-A76D-8E88-9738-68F7C481DF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13512" y="2751496"/>
            <a:ext cx="4838700" cy="1308050"/>
          </a:xfrm>
          <a:effectLst>
            <a:outerShdw blurRad="355600" algn="ctr" rotWithShape="0">
              <a:prstClr val="black"/>
            </a:outerShdw>
          </a:effectLst>
        </p:spPr>
        <p:txBody>
          <a:bodyPr/>
          <a:lstStyle>
            <a:lvl1pPr>
              <a:defRPr cap="none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Sous-titre</a:t>
            </a:r>
          </a:p>
          <a:p>
            <a:pPr lvl="1"/>
            <a:r>
              <a:rPr lang="fr-FR"/>
              <a:t>Détails</a:t>
            </a:r>
          </a:p>
          <a:p>
            <a:pPr lvl="2"/>
            <a:r>
              <a:rPr lang="fr-FR"/>
              <a:t>Troisième niveau – à éviter</a:t>
            </a:r>
          </a:p>
          <a:p>
            <a:pPr lvl="3"/>
            <a:r>
              <a:rPr lang="fr-FR"/>
              <a:t>Quatrième niveau – à éviter</a:t>
            </a:r>
          </a:p>
          <a:p>
            <a:pPr lvl="4"/>
            <a:r>
              <a:rPr lang="fr-FR"/>
              <a:t>Cinquième niveau – à éviter</a:t>
            </a:r>
          </a:p>
        </p:txBody>
      </p:sp>
      <p:sp>
        <p:nvSpPr>
          <p:cNvPr id="24" name="Espace réservé pour une image  11">
            <a:extLst>
              <a:ext uri="{FF2B5EF4-FFF2-40B4-BE49-F238E27FC236}">
                <a16:creationId xmlns:a16="http://schemas.microsoft.com/office/drawing/2014/main" id="{28B4B0A7-A354-A0C2-11C6-3F9EB8ADE16C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322562" y="3327526"/>
            <a:ext cx="2735969" cy="2735969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DBD0FAB5-F88C-28E4-2D72-DEE7825BB58A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6"/>
          </p:nvPr>
        </p:nvSpPr>
        <p:spPr>
          <a:xfrm>
            <a:off x="996778" y="4044233"/>
            <a:ext cx="4296665" cy="2445757"/>
          </a:xfrm>
          <a:custGeom>
            <a:avLst/>
            <a:gdLst>
              <a:gd name="connsiteX0" fmla="*/ 3616960 w 5201285"/>
              <a:gd name="connsiteY0" fmla="*/ 0 h 2960687"/>
              <a:gd name="connsiteX1" fmla="*/ 3738245 w 5201285"/>
              <a:gd name="connsiteY1" fmla="*/ 5081 h 2960687"/>
              <a:gd name="connsiteX2" fmla="*/ 3859530 w 5201285"/>
              <a:gd name="connsiteY2" fmla="*/ 18417 h 2960687"/>
              <a:gd name="connsiteX3" fmla="*/ 3978910 w 5201285"/>
              <a:gd name="connsiteY3" fmla="*/ 41915 h 2960687"/>
              <a:gd name="connsiteX4" fmla="*/ 4097020 w 5201285"/>
              <a:gd name="connsiteY4" fmla="*/ 74303 h 2960687"/>
              <a:gd name="connsiteX5" fmla="*/ 4213225 w 5201285"/>
              <a:gd name="connsiteY5" fmla="*/ 116218 h 2960687"/>
              <a:gd name="connsiteX6" fmla="*/ 4325620 w 5201285"/>
              <a:gd name="connsiteY6" fmla="*/ 167023 h 2960687"/>
              <a:gd name="connsiteX7" fmla="*/ 4435475 w 5201285"/>
              <a:gd name="connsiteY7" fmla="*/ 227354 h 2960687"/>
              <a:gd name="connsiteX8" fmla="*/ 4540885 w 5201285"/>
              <a:gd name="connsiteY8" fmla="*/ 297212 h 2960687"/>
              <a:gd name="connsiteX9" fmla="*/ 4641215 w 5201285"/>
              <a:gd name="connsiteY9" fmla="*/ 375960 h 2960687"/>
              <a:gd name="connsiteX10" fmla="*/ 4737100 w 5201285"/>
              <a:gd name="connsiteY10" fmla="*/ 464235 h 2960687"/>
              <a:gd name="connsiteX11" fmla="*/ 4825365 w 5201285"/>
              <a:gd name="connsiteY11" fmla="*/ 559495 h 2960687"/>
              <a:gd name="connsiteX12" fmla="*/ 4904105 w 5201285"/>
              <a:gd name="connsiteY12" fmla="*/ 660471 h 2960687"/>
              <a:gd name="connsiteX13" fmla="*/ 4973955 w 5201285"/>
              <a:gd name="connsiteY13" fmla="*/ 765892 h 2960687"/>
              <a:gd name="connsiteX14" fmla="*/ 5034280 w 5201285"/>
              <a:gd name="connsiteY14" fmla="*/ 875124 h 2960687"/>
              <a:gd name="connsiteX15" fmla="*/ 5085080 w 5201285"/>
              <a:gd name="connsiteY15" fmla="*/ 988166 h 2960687"/>
              <a:gd name="connsiteX16" fmla="*/ 5126990 w 5201285"/>
              <a:gd name="connsiteY16" fmla="*/ 1103748 h 2960687"/>
              <a:gd name="connsiteX17" fmla="*/ 5159375 w 5201285"/>
              <a:gd name="connsiteY17" fmla="*/ 1221871 h 2960687"/>
              <a:gd name="connsiteX18" fmla="*/ 5182235 w 5201285"/>
              <a:gd name="connsiteY18" fmla="*/ 1341899 h 2960687"/>
              <a:gd name="connsiteX19" fmla="*/ 5196205 w 5201285"/>
              <a:gd name="connsiteY19" fmla="*/ 1463197 h 2960687"/>
              <a:gd name="connsiteX20" fmla="*/ 5201285 w 5201285"/>
              <a:gd name="connsiteY20" fmla="*/ 1584495 h 2960687"/>
              <a:gd name="connsiteX21" fmla="*/ 5196205 w 5201285"/>
              <a:gd name="connsiteY21" fmla="*/ 1705793 h 2960687"/>
              <a:gd name="connsiteX22" fmla="*/ 5182235 w 5201285"/>
              <a:gd name="connsiteY22" fmla="*/ 1827091 h 2960687"/>
              <a:gd name="connsiteX23" fmla="*/ 5159375 w 5201285"/>
              <a:gd name="connsiteY23" fmla="*/ 1946484 h 2960687"/>
              <a:gd name="connsiteX24" fmla="*/ 5126990 w 5201285"/>
              <a:gd name="connsiteY24" fmla="*/ 2064606 h 2960687"/>
              <a:gd name="connsiteX25" fmla="*/ 5085080 w 5201285"/>
              <a:gd name="connsiteY25" fmla="*/ 2180824 h 2960687"/>
              <a:gd name="connsiteX26" fmla="*/ 5034280 w 5201285"/>
              <a:gd name="connsiteY26" fmla="*/ 2293231 h 2960687"/>
              <a:gd name="connsiteX27" fmla="*/ 4973955 w 5201285"/>
              <a:gd name="connsiteY27" fmla="*/ 2403097 h 2960687"/>
              <a:gd name="connsiteX28" fmla="*/ 4904105 w 5201285"/>
              <a:gd name="connsiteY28" fmla="*/ 2508519 h 2960687"/>
              <a:gd name="connsiteX29" fmla="*/ 4825365 w 5201285"/>
              <a:gd name="connsiteY29" fmla="*/ 2608859 h 2960687"/>
              <a:gd name="connsiteX30" fmla="*/ 4737100 w 5201285"/>
              <a:gd name="connsiteY30" fmla="*/ 2704755 h 2960687"/>
              <a:gd name="connsiteX31" fmla="*/ 4480560 w 5201285"/>
              <a:gd name="connsiteY31" fmla="*/ 2960687 h 2960687"/>
              <a:gd name="connsiteX32" fmla="*/ 0 w 5201285"/>
              <a:gd name="connsiteY32" fmla="*/ 2960687 h 2960687"/>
              <a:gd name="connsiteX33" fmla="*/ 2496820 w 5201285"/>
              <a:gd name="connsiteY33" fmla="*/ 464235 h 2960687"/>
              <a:gd name="connsiteX34" fmla="*/ 2592070 w 5201285"/>
              <a:gd name="connsiteY34" fmla="*/ 375960 h 2960687"/>
              <a:gd name="connsiteX35" fmla="*/ 2693035 w 5201285"/>
              <a:gd name="connsiteY35" fmla="*/ 297212 h 2960687"/>
              <a:gd name="connsiteX36" fmla="*/ 2798445 w 5201285"/>
              <a:gd name="connsiteY36" fmla="*/ 227354 h 2960687"/>
              <a:gd name="connsiteX37" fmla="*/ 2907665 w 5201285"/>
              <a:gd name="connsiteY37" fmla="*/ 167023 h 2960687"/>
              <a:gd name="connsiteX38" fmla="*/ 3020695 w 5201285"/>
              <a:gd name="connsiteY38" fmla="*/ 116218 h 2960687"/>
              <a:gd name="connsiteX39" fmla="*/ 3136265 w 5201285"/>
              <a:gd name="connsiteY39" fmla="*/ 74303 h 2960687"/>
              <a:gd name="connsiteX40" fmla="*/ 3254375 w 5201285"/>
              <a:gd name="connsiteY40" fmla="*/ 41915 h 2960687"/>
              <a:gd name="connsiteX41" fmla="*/ 3374390 w 5201285"/>
              <a:gd name="connsiteY41" fmla="*/ 18417 h 2960687"/>
              <a:gd name="connsiteX42" fmla="*/ 3495040 w 5201285"/>
              <a:gd name="connsiteY42" fmla="*/ 5081 h 296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201285" h="2960687">
                <a:moveTo>
                  <a:pt x="3616960" y="0"/>
                </a:moveTo>
                <a:lnTo>
                  <a:pt x="3738245" y="5081"/>
                </a:lnTo>
                <a:lnTo>
                  <a:pt x="3859530" y="18417"/>
                </a:lnTo>
                <a:lnTo>
                  <a:pt x="3978910" y="41915"/>
                </a:lnTo>
                <a:lnTo>
                  <a:pt x="4097020" y="74303"/>
                </a:lnTo>
                <a:lnTo>
                  <a:pt x="4213225" y="116218"/>
                </a:lnTo>
                <a:lnTo>
                  <a:pt x="4325620" y="167023"/>
                </a:lnTo>
                <a:lnTo>
                  <a:pt x="4435475" y="227354"/>
                </a:lnTo>
                <a:lnTo>
                  <a:pt x="4540885" y="297212"/>
                </a:lnTo>
                <a:lnTo>
                  <a:pt x="4641215" y="375960"/>
                </a:lnTo>
                <a:lnTo>
                  <a:pt x="4737100" y="464235"/>
                </a:lnTo>
                <a:lnTo>
                  <a:pt x="4825365" y="559495"/>
                </a:lnTo>
                <a:lnTo>
                  <a:pt x="4904105" y="660471"/>
                </a:lnTo>
                <a:lnTo>
                  <a:pt x="4973955" y="765892"/>
                </a:lnTo>
                <a:lnTo>
                  <a:pt x="5034280" y="875124"/>
                </a:lnTo>
                <a:lnTo>
                  <a:pt x="5085080" y="988166"/>
                </a:lnTo>
                <a:lnTo>
                  <a:pt x="5126990" y="1103748"/>
                </a:lnTo>
                <a:lnTo>
                  <a:pt x="5159375" y="1221871"/>
                </a:lnTo>
                <a:lnTo>
                  <a:pt x="5182235" y="1341899"/>
                </a:lnTo>
                <a:lnTo>
                  <a:pt x="5196205" y="1463197"/>
                </a:lnTo>
                <a:lnTo>
                  <a:pt x="5201285" y="1584495"/>
                </a:lnTo>
                <a:lnTo>
                  <a:pt x="5196205" y="1705793"/>
                </a:lnTo>
                <a:lnTo>
                  <a:pt x="5182235" y="1827091"/>
                </a:lnTo>
                <a:lnTo>
                  <a:pt x="5159375" y="1946484"/>
                </a:lnTo>
                <a:lnTo>
                  <a:pt x="5126990" y="2064606"/>
                </a:lnTo>
                <a:lnTo>
                  <a:pt x="5085080" y="2180824"/>
                </a:lnTo>
                <a:lnTo>
                  <a:pt x="5034280" y="2293231"/>
                </a:lnTo>
                <a:lnTo>
                  <a:pt x="4973955" y="2403097"/>
                </a:lnTo>
                <a:lnTo>
                  <a:pt x="4904105" y="2508519"/>
                </a:lnTo>
                <a:lnTo>
                  <a:pt x="4825365" y="2608859"/>
                </a:lnTo>
                <a:lnTo>
                  <a:pt x="4737100" y="2704755"/>
                </a:lnTo>
                <a:lnTo>
                  <a:pt x="4480560" y="2960687"/>
                </a:lnTo>
                <a:lnTo>
                  <a:pt x="0" y="2960687"/>
                </a:lnTo>
                <a:lnTo>
                  <a:pt x="2496820" y="464235"/>
                </a:lnTo>
                <a:lnTo>
                  <a:pt x="2592070" y="375960"/>
                </a:lnTo>
                <a:lnTo>
                  <a:pt x="2693035" y="297212"/>
                </a:lnTo>
                <a:lnTo>
                  <a:pt x="2798445" y="227354"/>
                </a:lnTo>
                <a:lnTo>
                  <a:pt x="2907665" y="167023"/>
                </a:lnTo>
                <a:lnTo>
                  <a:pt x="3020695" y="116218"/>
                </a:lnTo>
                <a:lnTo>
                  <a:pt x="3136265" y="74303"/>
                </a:lnTo>
                <a:lnTo>
                  <a:pt x="3254375" y="41915"/>
                </a:lnTo>
                <a:lnTo>
                  <a:pt x="3374390" y="18417"/>
                </a:lnTo>
                <a:lnTo>
                  <a:pt x="3495040" y="5081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8272500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vertur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3F312FA0-40F9-16A1-2A1C-C1A393548A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976" y="-8626"/>
            <a:ext cx="12212976" cy="6850338"/>
          </a:xfrm>
          <a:prstGeom prst="rect">
            <a:avLst/>
          </a:prstGeom>
        </p:spPr>
      </p:pic>
      <p:sp>
        <p:nvSpPr>
          <p:cNvPr id="22" name="Freeform 6">
            <a:extLst>
              <a:ext uri="{FF2B5EF4-FFF2-40B4-BE49-F238E27FC236}">
                <a16:creationId xmlns:a16="http://schemas.microsoft.com/office/drawing/2014/main" id="{4F36B370-2493-4C5D-B0AB-3FD7C4FF30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99356" y="0"/>
            <a:ext cx="3005138" cy="1724025"/>
          </a:xfrm>
          <a:custGeom>
            <a:avLst/>
            <a:gdLst>
              <a:gd name="T0" fmla="+- 0 5191 460"/>
              <a:gd name="T1" fmla="*/ T0 w 4731"/>
              <a:gd name="T2" fmla="*/ 0 h 2714"/>
              <a:gd name="T3" fmla="+- 0 1156 460"/>
              <a:gd name="T4" fmla="*/ T3 w 4731"/>
              <a:gd name="T5" fmla="*/ 0 h 2714"/>
              <a:gd name="T6" fmla="+- 0 877 460"/>
              <a:gd name="T7" fmla="*/ T6 w 4731"/>
              <a:gd name="T8" fmla="*/ 279 h 2714"/>
              <a:gd name="T9" fmla="+- 0 798 460"/>
              <a:gd name="T10" fmla="*/ T9 w 4731"/>
              <a:gd name="T11" fmla="*/ 365 h 2714"/>
              <a:gd name="T12" fmla="+- 0 727 460"/>
              <a:gd name="T13" fmla="*/ T12 w 4731"/>
              <a:gd name="T14" fmla="*/ 456 h 2714"/>
              <a:gd name="T15" fmla="+- 0 664 460"/>
              <a:gd name="T16" fmla="*/ T15 w 4731"/>
              <a:gd name="T17" fmla="*/ 551 h 2714"/>
              <a:gd name="T18" fmla="+- 0 610 460"/>
              <a:gd name="T19" fmla="*/ T18 w 4731"/>
              <a:gd name="T20" fmla="*/ 649 h 2714"/>
              <a:gd name="T21" fmla="+- 0 564 460"/>
              <a:gd name="T22" fmla="*/ T21 w 4731"/>
              <a:gd name="T23" fmla="*/ 751 h 2714"/>
              <a:gd name="T24" fmla="+- 0 527 460"/>
              <a:gd name="T25" fmla="*/ T24 w 4731"/>
              <a:gd name="T26" fmla="*/ 855 h 2714"/>
              <a:gd name="T27" fmla="+- 0 497 460"/>
              <a:gd name="T28" fmla="*/ T27 w 4731"/>
              <a:gd name="T29" fmla="*/ 961 h 2714"/>
              <a:gd name="T30" fmla="+- 0 476 460"/>
              <a:gd name="T31" fmla="*/ T30 w 4731"/>
              <a:gd name="T32" fmla="*/ 1069 h 2714"/>
              <a:gd name="T33" fmla="+- 0 464 460"/>
              <a:gd name="T34" fmla="*/ T33 w 4731"/>
              <a:gd name="T35" fmla="*/ 1178 h 2714"/>
              <a:gd name="T36" fmla="+- 0 460 460"/>
              <a:gd name="T37" fmla="*/ T36 w 4731"/>
              <a:gd name="T38" fmla="*/ 1288 h 2714"/>
              <a:gd name="T39" fmla="+- 0 464 460"/>
              <a:gd name="T40" fmla="*/ T39 w 4731"/>
              <a:gd name="T41" fmla="*/ 1397 h 2714"/>
              <a:gd name="T42" fmla="+- 0 476 460"/>
              <a:gd name="T43" fmla="*/ T42 w 4731"/>
              <a:gd name="T44" fmla="*/ 1506 h 2714"/>
              <a:gd name="T45" fmla="+- 0 497 460"/>
              <a:gd name="T46" fmla="*/ T45 w 4731"/>
              <a:gd name="T47" fmla="*/ 1614 h 2714"/>
              <a:gd name="T48" fmla="+- 0 527 460"/>
              <a:gd name="T49" fmla="*/ T48 w 4731"/>
              <a:gd name="T50" fmla="*/ 1720 h 2714"/>
              <a:gd name="T51" fmla="+- 0 564 460"/>
              <a:gd name="T52" fmla="*/ T51 w 4731"/>
              <a:gd name="T53" fmla="*/ 1824 h 2714"/>
              <a:gd name="T54" fmla="+- 0 610 460"/>
              <a:gd name="T55" fmla="*/ T54 w 4731"/>
              <a:gd name="T56" fmla="*/ 1926 h 2714"/>
              <a:gd name="T57" fmla="+- 0 664 460"/>
              <a:gd name="T58" fmla="*/ T57 w 4731"/>
              <a:gd name="T59" fmla="*/ 2025 h 2714"/>
              <a:gd name="T60" fmla="+- 0 727 460"/>
              <a:gd name="T61" fmla="*/ T60 w 4731"/>
              <a:gd name="T62" fmla="*/ 2119 h 2714"/>
              <a:gd name="T63" fmla="+- 0 798 460"/>
              <a:gd name="T64" fmla="*/ T63 w 4731"/>
              <a:gd name="T65" fmla="*/ 2210 h 2714"/>
              <a:gd name="T66" fmla="+- 0 877 460"/>
              <a:gd name="T67" fmla="*/ T66 w 4731"/>
              <a:gd name="T68" fmla="*/ 2296 h 2714"/>
              <a:gd name="T69" fmla="+- 0 964 460"/>
              <a:gd name="T70" fmla="*/ T69 w 4731"/>
              <a:gd name="T71" fmla="*/ 2376 h 2714"/>
              <a:gd name="T72" fmla="+- 0 1054 460"/>
              <a:gd name="T73" fmla="*/ T72 w 4731"/>
              <a:gd name="T74" fmla="*/ 2447 h 2714"/>
              <a:gd name="T75" fmla="+- 0 1149 460"/>
              <a:gd name="T76" fmla="*/ T75 w 4731"/>
              <a:gd name="T77" fmla="*/ 2509 h 2714"/>
              <a:gd name="T78" fmla="+- 0 1248 460"/>
              <a:gd name="T79" fmla="*/ T78 w 4731"/>
              <a:gd name="T80" fmla="*/ 2564 h 2714"/>
              <a:gd name="T81" fmla="+- 0 1349 460"/>
              <a:gd name="T82" fmla="*/ T81 w 4731"/>
              <a:gd name="T83" fmla="*/ 2610 h 2714"/>
              <a:gd name="T84" fmla="+- 0 1454 460"/>
              <a:gd name="T85" fmla="*/ T84 w 4731"/>
              <a:gd name="T86" fmla="*/ 2647 h 2714"/>
              <a:gd name="T87" fmla="+- 0 1560 460"/>
              <a:gd name="T88" fmla="*/ T87 w 4731"/>
              <a:gd name="T89" fmla="*/ 2676 h 2714"/>
              <a:gd name="T90" fmla="+- 0 1668 460"/>
              <a:gd name="T91" fmla="*/ T90 w 4731"/>
              <a:gd name="T92" fmla="*/ 2697 h 2714"/>
              <a:gd name="T93" fmla="+- 0 1777 460"/>
              <a:gd name="T94" fmla="*/ T93 w 4731"/>
              <a:gd name="T95" fmla="*/ 2710 h 2714"/>
              <a:gd name="T96" fmla="+- 0 1886 460"/>
              <a:gd name="T97" fmla="*/ T96 w 4731"/>
              <a:gd name="T98" fmla="*/ 2714 h 2714"/>
              <a:gd name="T99" fmla="+- 0 1996 460"/>
              <a:gd name="T100" fmla="*/ T99 w 4731"/>
              <a:gd name="T101" fmla="*/ 2710 h 2714"/>
              <a:gd name="T102" fmla="+- 0 2104 460"/>
              <a:gd name="T103" fmla="*/ T102 w 4731"/>
              <a:gd name="T104" fmla="*/ 2697 h 2714"/>
              <a:gd name="T105" fmla="+- 0 2212 460"/>
              <a:gd name="T106" fmla="*/ T105 w 4731"/>
              <a:gd name="T107" fmla="*/ 2676 h 2714"/>
              <a:gd name="T108" fmla="+- 0 2319 460"/>
              <a:gd name="T109" fmla="*/ T108 w 4731"/>
              <a:gd name="T110" fmla="*/ 2647 h 2714"/>
              <a:gd name="T111" fmla="+- 0 2423 460"/>
              <a:gd name="T112" fmla="*/ T111 w 4731"/>
              <a:gd name="T113" fmla="*/ 2610 h 2714"/>
              <a:gd name="T114" fmla="+- 0 2525 460"/>
              <a:gd name="T115" fmla="*/ T114 w 4731"/>
              <a:gd name="T116" fmla="*/ 2564 h 2714"/>
              <a:gd name="T117" fmla="+- 0 2623 460"/>
              <a:gd name="T118" fmla="*/ T117 w 4731"/>
              <a:gd name="T119" fmla="*/ 2509 h 2714"/>
              <a:gd name="T120" fmla="+- 0 2718 460"/>
              <a:gd name="T121" fmla="*/ T120 w 4731"/>
              <a:gd name="T122" fmla="*/ 2447 h 2714"/>
              <a:gd name="T123" fmla="+- 0 2809 460"/>
              <a:gd name="T124" fmla="*/ T123 w 4731"/>
              <a:gd name="T125" fmla="*/ 2376 h 2714"/>
              <a:gd name="T126" fmla="+- 0 2895 460"/>
              <a:gd name="T127" fmla="*/ T126 w 4731"/>
              <a:gd name="T128" fmla="*/ 2296 h 2714"/>
              <a:gd name="T129" fmla="+- 0 5191 460"/>
              <a:gd name="T130" fmla="*/ T129 w 4731"/>
              <a:gd name="T131" fmla="*/ 0 h 2714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</a:cxnLst>
            <a:rect l="0" t="0" r="r" b="b"/>
            <a:pathLst>
              <a:path w="4731" h="2714">
                <a:moveTo>
                  <a:pt x="4731" y="0"/>
                </a:moveTo>
                <a:lnTo>
                  <a:pt x="696" y="0"/>
                </a:lnTo>
                <a:lnTo>
                  <a:pt x="417" y="279"/>
                </a:lnTo>
                <a:lnTo>
                  <a:pt x="338" y="365"/>
                </a:lnTo>
                <a:lnTo>
                  <a:pt x="267" y="456"/>
                </a:lnTo>
                <a:lnTo>
                  <a:pt x="204" y="551"/>
                </a:lnTo>
                <a:lnTo>
                  <a:pt x="150" y="649"/>
                </a:lnTo>
                <a:lnTo>
                  <a:pt x="104" y="751"/>
                </a:lnTo>
                <a:lnTo>
                  <a:pt x="67" y="855"/>
                </a:lnTo>
                <a:lnTo>
                  <a:pt x="37" y="961"/>
                </a:lnTo>
                <a:lnTo>
                  <a:pt x="16" y="1069"/>
                </a:lnTo>
                <a:lnTo>
                  <a:pt x="4" y="1178"/>
                </a:lnTo>
                <a:lnTo>
                  <a:pt x="0" y="1288"/>
                </a:lnTo>
                <a:lnTo>
                  <a:pt x="4" y="1397"/>
                </a:lnTo>
                <a:lnTo>
                  <a:pt x="16" y="1506"/>
                </a:lnTo>
                <a:lnTo>
                  <a:pt x="37" y="1614"/>
                </a:lnTo>
                <a:lnTo>
                  <a:pt x="67" y="1720"/>
                </a:lnTo>
                <a:lnTo>
                  <a:pt x="104" y="1824"/>
                </a:lnTo>
                <a:lnTo>
                  <a:pt x="150" y="1926"/>
                </a:lnTo>
                <a:lnTo>
                  <a:pt x="204" y="2025"/>
                </a:lnTo>
                <a:lnTo>
                  <a:pt x="267" y="2119"/>
                </a:lnTo>
                <a:lnTo>
                  <a:pt x="338" y="2210"/>
                </a:lnTo>
                <a:lnTo>
                  <a:pt x="417" y="2296"/>
                </a:lnTo>
                <a:lnTo>
                  <a:pt x="504" y="2376"/>
                </a:lnTo>
                <a:lnTo>
                  <a:pt x="594" y="2447"/>
                </a:lnTo>
                <a:lnTo>
                  <a:pt x="689" y="2509"/>
                </a:lnTo>
                <a:lnTo>
                  <a:pt x="788" y="2564"/>
                </a:lnTo>
                <a:lnTo>
                  <a:pt x="889" y="2610"/>
                </a:lnTo>
                <a:lnTo>
                  <a:pt x="994" y="2647"/>
                </a:lnTo>
                <a:lnTo>
                  <a:pt x="1100" y="2676"/>
                </a:lnTo>
                <a:lnTo>
                  <a:pt x="1208" y="2697"/>
                </a:lnTo>
                <a:lnTo>
                  <a:pt x="1317" y="2710"/>
                </a:lnTo>
                <a:lnTo>
                  <a:pt x="1426" y="2714"/>
                </a:lnTo>
                <a:lnTo>
                  <a:pt x="1536" y="2710"/>
                </a:lnTo>
                <a:lnTo>
                  <a:pt x="1644" y="2697"/>
                </a:lnTo>
                <a:lnTo>
                  <a:pt x="1752" y="2676"/>
                </a:lnTo>
                <a:lnTo>
                  <a:pt x="1859" y="2647"/>
                </a:lnTo>
                <a:lnTo>
                  <a:pt x="1963" y="2610"/>
                </a:lnTo>
                <a:lnTo>
                  <a:pt x="2065" y="2564"/>
                </a:lnTo>
                <a:lnTo>
                  <a:pt x="2163" y="2509"/>
                </a:lnTo>
                <a:lnTo>
                  <a:pt x="2258" y="2447"/>
                </a:lnTo>
                <a:lnTo>
                  <a:pt x="2349" y="2376"/>
                </a:lnTo>
                <a:lnTo>
                  <a:pt x="2435" y="2296"/>
                </a:lnTo>
                <a:lnTo>
                  <a:pt x="4731" y="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Titre 1"/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5775673" y="3329094"/>
            <a:ext cx="4838922" cy="461665"/>
          </a:xfrm>
          <a:prstGeom prst="rect">
            <a:avLst/>
          </a:prstGeom>
          <a:effectLst>
            <a:outerShdw blurRad="355600" algn="ctr" rotWithShape="0">
              <a:prstClr val="black"/>
            </a:outerShdw>
          </a:effectLst>
        </p:spPr>
        <p:txBody>
          <a:bodyPr anchor="t"/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2048" name="Image 2047">
            <a:extLst>
              <a:ext uri="{FF2B5EF4-FFF2-40B4-BE49-F238E27FC236}">
                <a16:creationId xmlns:a16="http://schemas.microsoft.com/office/drawing/2014/main" id="{CF33F049-C2D6-452B-B5F5-7E9F3CA24B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6" y="78408"/>
            <a:ext cx="2359804" cy="1262360"/>
          </a:xfrm>
          <a:prstGeom prst="rect">
            <a:avLst/>
          </a:prstGeom>
        </p:spPr>
      </p:pic>
      <p:pic>
        <p:nvPicPr>
          <p:cNvPr id="2050" name="Image 2049">
            <a:extLst>
              <a:ext uri="{FF2B5EF4-FFF2-40B4-BE49-F238E27FC236}">
                <a16:creationId xmlns:a16="http://schemas.microsoft.com/office/drawing/2014/main" id="{AF469A8A-4077-4F8A-90ED-E47E59E471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23" b="52388"/>
          <a:stretch/>
        </p:blipFill>
        <p:spPr>
          <a:xfrm flipV="1">
            <a:off x="7274254" y="0"/>
            <a:ext cx="4917746" cy="3168352"/>
          </a:xfrm>
          <a:prstGeom prst="rect">
            <a:avLst/>
          </a:prstGeom>
        </p:spPr>
      </p:pic>
      <p:grpSp>
        <p:nvGrpSpPr>
          <p:cNvPr id="3" name="Graphique 18">
            <a:extLst>
              <a:ext uri="{FF2B5EF4-FFF2-40B4-BE49-F238E27FC236}">
                <a16:creationId xmlns:a16="http://schemas.microsoft.com/office/drawing/2014/main" id="{B23F9373-1895-BF57-36BA-6DBCFE15EAAF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9472"/>
            <a:ext cx="12307307" cy="780547"/>
            <a:chOff x="0" y="6179472"/>
            <a:chExt cx="12307307" cy="780547"/>
          </a:xfrm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821CF51F-7C6B-FF59-E681-E3242F0FA5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34" y="6184706"/>
              <a:ext cx="12239344" cy="686142"/>
            </a:xfrm>
            <a:custGeom>
              <a:avLst/>
              <a:gdLst>
                <a:gd name="connsiteX0" fmla="*/ 0 w 12239344"/>
                <a:gd name="connsiteY0" fmla="*/ 686143 h 686142"/>
                <a:gd name="connsiteX1" fmla="*/ 0 w 12239344"/>
                <a:gd name="connsiteY1" fmla="*/ 310857 h 686142"/>
                <a:gd name="connsiteX2" fmla="*/ 10971972 w 12239344"/>
                <a:gd name="connsiteY2" fmla="*/ 310857 h 686142"/>
                <a:gd name="connsiteX3" fmla="*/ 11154045 w 12239344"/>
                <a:gd name="connsiteY3" fmla="*/ 128782 h 686142"/>
                <a:gd name="connsiteX4" fmla="*/ 11466213 w 12239344"/>
                <a:gd name="connsiteY4" fmla="*/ 0 h 686142"/>
                <a:gd name="connsiteX5" fmla="*/ 11778380 w 12239344"/>
                <a:gd name="connsiteY5" fmla="*/ 128782 h 686142"/>
                <a:gd name="connsiteX6" fmla="*/ 11887758 w 12239344"/>
                <a:gd name="connsiteY6" fmla="*/ 310857 h 686142"/>
                <a:gd name="connsiteX7" fmla="*/ 12239344 w 12239344"/>
                <a:gd name="connsiteY7" fmla="*/ 310857 h 686142"/>
                <a:gd name="connsiteX8" fmla="*/ 12239344 w 12239344"/>
                <a:gd name="connsiteY8" fmla="*/ 686143 h 686142"/>
                <a:gd name="connsiteX9" fmla="*/ 0 w 12239344"/>
                <a:gd name="connsiteY9" fmla="*/ 686143 h 68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9344" h="686142">
                  <a:moveTo>
                    <a:pt x="0" y="686143"/>
                  </a:moveTo>
                  <a:lnTo>
                    <a:pt x="0" y="310857"/>
                  </a:lnTo>
                  <a:lnTo>
                    <a:pt x="10971972" y="310857"/>
                  </a:lnTo>
                  <a:lnTo>
                    <a:pt x="11154045" y="128782"/>
                  </a:lnTo>
                  <a:cubicBezTo>
                    <a:pt x="11237081" y="45727"/>
                    <a:pt x="11347957" y="0"/>
                    <a:pt x="11466213" y="0"/>
                  </a:cubicBezTo>
                  <a:cubicBezTo>
                    <a:pt x="11584469" y="0"/>
                    <a:pt x="11695345" y="45727"/>
                    <a:pt x="11778380" y="128782"/>
                  </a:cubicBezTo>
                  <a:cubicBezTo>
                    <a:pt x="11829083" y="179485"/>
                    <a:pt x="11866837" y="242360"/>
                    <a:pt x="11887758" y="310857"/>
                  </a:cubicBezTo>
                  <a:lnTo>
                    <a:pt x="12239344" y="310857"/>
                  </a:lnTo>
                  <a:lnTo>
                    <a:pt x="12239344" y="686143"/>
                  </a:lnTo>
                  <a:lnTo>
                    <a:pt x="0" y="686143"/>
                  </a:lnTo>
                  <a:close/>
                </a:path>
              </a:pathLst>
            </a:custGeom>
            <a:solidFill>
              <a:srgbClr val="1C224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F593A0F4-52BC-74B6-B8CD-DB1E22DB25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179472"/>
              <a:ext cx="12249832" cy="696631"/>
            </a:xfrm>
            <a:custGeom>
              <a:avLst/>
              <a:gdLst>
                <a:gd name="connsiteX0" fmla="*/ 11471466 w 12249832"/>
                <a:gd name="connsiteY0" fmla="*/ 10488 h 696631"/>
                <a:gd name="connsiteX1" fmla="*/ 11779916 w 12249832"/>
                <a:gd name="connsiteY1" fmla="*/ 137735 h 696631"/>
                <a:gd name="connsiteX2" fmla="*/ 11889108 w 12249832"/>
                <a:gd name="connsiteY2" fmla="*/ 321346 h 696631"/>
                <a:gd name="connsiteX3" fmla="*/ 12239344 w 12249832"/>
                <a:gd name="connsiteY3" fmla="*/ 321346 h 696631"/>
                <a:gd name="connsiteX4" fmla="*/ 12239344 w 12249832"/>
                <a:gd name="connsiteY4" fmla="*/ 686143 h 696631"/>
                <a:gd name="connsiteX5" fmla="*/ 10488 w 12249832"/>
                <a:gd name="connsiteY5" fmla="*/ 686143 h 696631"/>
                <a:gd name="connsiteX6" fmla="*/ 10488 w 12249832"/>
                <a:gd name="connsiteY6" fmla="*/ 321346 h 696631"/>
                <a:gd name="connsiteX7" fmla="*/ 10979389 w 12249832"/>
                <a:gd name="connsiteY7" fmla="*/ 321346 h 696631"/>
                <a:gd name="connsiteX8" fmla="*/ 11162998 w 12249832"/>
                <a:gd name="connsiteY8" fmla="*/ 137735 h 696631"/>
                <a:gd name="connsiteX9" fmla="*/ 11471466 w 12249832"/>
                <a:gd name="connsiteY9" fmla="*/ 10488 h 696631"/>
                <a:gd name="connsiteX10" fmla="*/ 11471466 w 12249832"/>
                <a:gd name="connsiteY10" fmla="*/ 0 h 696631"/>
                <a:gd name="connsiteX11" fmla="*/ 11303192 w 12249832"/>
                <a:gd name="connsiteY11" fmla="*/ 32575 h 696631"/>
                <a:gd name="connsiteX12" fmla="*/ 11155580 w 12249832"/>
                <a:gd name="connsiteY12" fmla="*/ 130318 h 696631"/>
                <a:gd name="connsiteX13" fmla="*/ 10975043 w 12249832"/>
                <a:gd name="connsiteY13" fmla="*/ 310857 h 696631"/>
                <a:gd name="connsiteX14" fmla="*/ 0 w 12249832"/>
                <a:gd name="connsiteY14" fmla="*/ 310857 h 696631"/>
                <a:gd name="connsiteX15" fmla="*/ 0 w 12249832"/>
                <a:gd name="connsiteY15" fmla="*/ 696631 h 696631"/>
                <a:gd name="connsiteX16" fmla="*/ 12249832 w 12249832"/>
                <a:gd name="connsiteY16" fmla="*/ 696631 h 696631"/>
                <a:gd name="connsiteX17" fmla="*/ 12249832 w 12249832"/>
                <a:gd name="connsiteY17" fmla="*/ 310857 h 696631"/>
                <a:gd name="connsiteX18" fmla="*/ 11896877 w 12249832"/>
                <a:gd name="connsiteY18" fmla="*/ 310857 h 696631"/>
                <a:gd name="connsiteX19" fmla="*/ 11787334 w 12249832"/>
                <a:gd name="connsiteY19" fmla="*/ 130318 h 696631"/>
                <a:gd name="connsiteX20" fmla="*/ 11639740 w 12249832"/>
                <a:gd name="connsiteY20" fmla="*/ 32575 h 696631"/>
                <a:gd name="connsiteX21" fmla="*/ 11471466 w 12249832"/>
                <a:gd name="connsiteY21" fmla="*/ 0 h 696631"/>
                <a:gd name="connsiteX22" fmla="*/ 11471466 w 12249832"/>
                <a:gd name="connsiteY22" fmla="*/ 0 h 69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49832" h="696631">
                  <a:moveTo>
                    <a:pt x="11471466" y="10488"/>
                  </a:moveTo>
                  <a:cubicBezTo>
                    <a:pt x="11583285" y="10488"/>
                    <a:pt x="11695104" y="52904"/>
                    <a:pt x="11779916" y="137735"/>
                  </a:cubicBezTo>
                  <a:cubicBezTo>
                    <a:pt x="11832801" y="190621"/>
                    <a:pt x="11869204" y="254013"/>
                    <a:pt x="11889108" y="321346"/>
                  </a:cubicBezTo>
                  <a:lnTo>
                    <a:pt x="12239344" y="321346"/>
                  </a:lnTo>
                  <a:lnTo>
                    <a:pt x="12239344" y="686143"/>
                  </a:lnTo>
                  <a:lnTo>
                    <a:pt x="10488" y="686143"/>
                  </a:lnTo>
                  <a:lnTo>
                    <a:pt x="10488" y="321346"/>
                  </a:lnTo>
                  <a:lnTo>
                    <a:pt x="10979389" y="321346"/>
                  </a:lnTo>
                  <a:lnTo>
                    <a:pt x="11162998" y="137735"/>
                  </a:lnTo>
                  <a:cubicBezTo>
                    <a:pt x="11247828" y="52904"/>
                    <a:pt x="11359648" y="10488"/>
                    <a:pt x="11471466" y="10488"/>
                  </a:cubicBezTo>
                  <a:moveTo>
                    <a:pt x="11471466" y="0"/>
                  </a:moveTo>
                  <a:cubicBezTo>
                    <a:pt x="11413346" y="0"/>
                    <a:pt x="11356725" y="10951"/>
                    <a:pt x="11303192" y="32575"/>
                  </a:cubicBezTo>
                  <a:cubicBezTo>
                    <a:pt x="11247717" y="54976"/>
                    <a:pt x="11198052" y="87865"/>
                    <a:pt x="11155580" y="130318"/>
                  </a:cubicBezTo>
                  <a:lnTo>
                    <a:pt x="10975043" y="310857"/>
                  </a:lnTo>
                  <a:lnTo>
                    <a:pt x="0" y="310857"/>
                  </a:lnTo>
                  <a:lnTo>
                    <a:pt x="0" y="696631"/>
                  </a:lnTo>
                  <a:lnTo>
                    <a:pt x="12249832" y="696631"/>
                  </a:lnTo>
                  <a:lnTo>
                    <a:pt x="12249832" y="310857"/>
                  </a:lnTo>
                  <a:lnTo>
                    <a:pt x="11896877" y="310857"/>
                  </a:lnTo>
                  <a:cubicBezTo>
                    <a:pt x="11875494" y="242989"/>
                    <a:pt x="11837721" y="180706"/>
                    <a:pt x="11787334" y="130318"/>
                  </a:cubicBezTo>
                  <a:cubicBezTo>
                    <a:pt x="11744881" y="87847"/>
                    <a:pt x="11695215" y="54976"/>
                    <a:pt x="11639740" y="32575"/>
                  </a:cubicBezTo>
                  <a:cubicBezTo>
                    <a:pt x="11586208" y="10951"/>
                    <a:pt x="11529587" y="0"/>
                    <a:pt x="11471466" y="0"/>
                  </a:cubicBezTo>
                  <a:lnTo>
                    <a:pt x="11471466" y="0"/>
                  </a:lnTo>
                  <a:close/>
                </a:path>
              </a:pathLst>
            </a:custGeom>
            <a:solidFill>
              <a:srgbClr val="1097D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2734F2A6-C538-577E-17FB-F64061616A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0488" y="6500817"/>
            <a:ext cx="12249832" cy="410601"/>
          </a:xfrm>
          <a:custGeom>
            <a:avLst/>
            <a:gdLst>
              <a:gd name="connsiteX0" fmla="*/ 0 w 12228856"/>
              <a:gd name="connsiteY0" fmla="*/ 0 h 364797"/>
              <a:gd name="connsiteX1" fmla="*/ 12228856 w 12228856"/>
              <a:gd name="connsiteY1" fmla="*/ 0 h 364797"/>
              <a:gd name="connsiteX2" fmla="*/ 12228856 w 12228856"/>
              <a:gd name="connsiteY2" fmla="*/ 364797 h 364797"/>
              <a:gd name="connsiteX3" fmla="*/ 0 w 12228856"/>
              <a:gd name="connsiteY3" fmla="*/ 364797 h 364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8856" h="364797">
                <a:moveTo>
                  <a:pt x="0" y="0"/>
                </a:moveTo>
                <a:lnTo>
                  <a:pt x="12228856" y="0"/>
                </a:lnTo>
                <a:lnTo>
                  <a:pt x="12228856" y="364797"/>
                </a:lnTo>
                <a:lnTo>
                  <a:pt x="0" y="364797"/>
                </a:lnTo>
                <a:close/>
              </a:path>
            </a:pathLst>
          </a:custGeom>
          <a:solidFill>
            <a:srgbClr val="1C2242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E2042772-010F-F812-8E93-5FA20955FF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614595" y="6189960"/>
            <a:ext cx="1292548" cy="675654"/>
          </a:xfrm>
          <a:custGeom>
            <a:avLst/>
            <a:gdLst>
              <a:gd name="connsiteX0" fmla="*/ 1292549 w 1292548"/>
              <a:gd name="connsiteY0" fmla="*/ 435700 h 675654"/>
              <a:gd name="connsiteX1" fmla="*/ 1221129 w 1292548"/>
              <a:gd name="connsiteY1" fmla="*/ 675655 h 675654"/>
              <a:gd name="connsiteX2" fmla="*/ 0 w 1292548"/>
              <a:gd name="connsiteY2" fmla="*/ 675655 h 675654"/>
              <a:gd name="connsiteX3" fmla="*/ 364794 w 1292548"/>
              <a:gd name="connsiteY3" fmla="*/ 310857 h 675654"/>
              <a:gd name="connsiteX4" fmla="*/ 548403 w 1292548"/>
              <a:gd name="connsiteY4" fmla="*/ 127247 h 675654"/>
              <a:gd name="connsiteX5" fmla="*/ 1165321 w 1292548"/>
              <a:gd name="connsiteY5" fmla="*/ 127247 h 675654"/>
              <a:gd name="connsiteX6" fmla="*/ 1274513 w 1292548"/>
              <a:gd name="connsiteY6" fmla="*/ 310857 h 675654"/>
              <a:gd name="connsiteX7" fmla="*/ 1292549 w 1292548"/>
              <a:gd name="connsiteY7" fmla="*/ 435700 h 67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2548" h="675654">
                <a:moveTo>
                  <a:pt x="1292549" y="435700"/>
                </a:moveTo>
                <a:cubicBezTo>
                  <a:pt x="1292549" y="519477"/>
                  <a:pt x="1268742" y="603235"/>
                  <a:pt x="1221129" y="675655"/>
                </a:cubicBezTo>
                <a:lnTo>
                  <a:pt x="0" y="675655"/>
                </a:lnTo>
                <a:lnTo>
                  <a:pt x="364794" y="310857"/>
                </a:lnTo>
                <a:lnTo>
                  <a:pt x="548403" y="127247"/>
                </a:lnTo>
                <a:cubicBezTo>
                  <a:pt x="718064" y="-42416"/>
                  <a:pt x="995678" y="-42416"/>
                  <a:pt x="1165321" y="127247"/>
                </a:cubicBezTo>
                <a:cubicBezTo>
                  <a:pt x="1218206" y="180133"/>
                  <a:pt x="1254609" y="243525"/>
                  <a:pt x="1274513" y="310857"/>
                </a:cubicBezTo>
                <a:cubicBezTo>
                  <a:pt x="1286537" y="351497"/>
                  <a:pt x="1292549" y="393598"/>
                  <a:pt x="1292549" y="435700"/>
                </a:cubicBezTo>
                <a:close/>
              </a:path>
            </a:pathLst>
          </a:custGeom>
          <a:solidFill>
            <a:srgbClr val="FFFFFF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" name="Graphique 18">
            <a:extLst>
              <a:ext uri="{FF2B5EF4-FFF2-40B4-BE49-F238E27FC236}">
                <a16:creationId xmlns:a16="http://schemas.microsoft.com/office/drawing/2014/main" id="{58455D4C-7A90-0A27-9C41-F66C30695A03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990635" y="6443235"/>
            <a:ext cx="854256" cy="332011"/>
            <a:chOff x="10990635" y="6498320"/>
            <a:chExt cx="854256" cy="332011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5C8F8895-D1DA-A41A-81A0-1ECBDDC3AA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618615" y="6498320"/>
              <a:ext cx="222287" cy="210968"/>
            </a:xfrm>
            <a:custGeom>
              <a:avLst/>
              <a:gdLst>
                <a:gd name="connsiteX0" fmla="*/ 32371 w 222287"/>
                <a:gd name="connsiteY0" fmla="*/ 105013 h 210968"/>
                <a:gd name="connsiteX1" fmla="*/ 56067 w 222287"/>
                <a:gd name="connsiteY1" fmla="*/ 160488 h 210968"/>
                <a:gd name="connsiteX2" fmla="*/ 110468 w 222287"/>
                <a:gd name="connsiteY2" fmla="*/ 182223 h 210968"/>
                <a:gd name="connsiteX3" fmla="*/ 166942 w 222287"/>
                <a:gd name="connsiteY3" fmla="*/ 160081 h 210968"/>
                <a:gd name="connsiteX4" fmla="*/ 189934 w 222287"/>
                <a:gd name="connsiteY4" fmla="*/ 105531 h 210968"/>
                <a:gd name="connsiteX5" fmla="*/ 167201 w 222287"/>
                <a:gd name="connsiteY5" fmla="*/ 50980 h 210968"/>
                <a:gd name="connsiteX6" fmla="*/ 111282 w 222287"/>
                <a:gd name="connsiteY6" fmla="*/ 28838 h 210968"/>
                <a:gd name="connsiteX7" fmla="*/ 55234 w 222287"/>
                <a:gd name="connsiteY7" fmla="*/ 50980 h 210968"/>
                <a:gd name="connsiteX8" fmla="*/ 32371 w 222287"/>
                <a:gd name="connsiteY8" fmla="*/ 105013 h 210968"/>
                <a:gd name="connsiteX9" fmla="*/ 0 w 222287"/>
                <a:gd name="connsiteY9" fmla="*/ 104624 h 210968"/>
                <a:gd name="connsiteX10" fmla="*/ 32908 w 222287"/>
                <a:gd name="connsiteY10" fmla="*/ 30836 h 210968"/>
                <a:gd name="connsiteX11" fmla="*/ 111689 w 222287"/>
                <a:gd name="connsiteY11" fmla="*/ 0 h 210968"/>
                <a:gd name="connsiteX12" fmla="*/ 189639 w 222287"/>
                <a:gd name="connsiteY12" fmla="*/ 31095 h 210968"/>
                <a:gd name="connsiteX13" fmla="*/ 222287 w 222287"/>
                <a:gd name="connsiteY13" fmla="*/ 105808 h 210968"/>
                <a:gd name="connsiteX14" fmla="*/ 189509 w 222287"/>
                <a:gd name="connsiteY14" fmla="*/ 180262 h 210968"/>
                <a:gd name="connsiteX15" fmla="*/ 110043 w 222287"/>
                <a:gd name="connsiteY15" fmla="*/ 210969 h 210968"/>
                <a:gd name="connsiteX16" fmla="*/ 36089 w 222287"/>
                <a:gd name="connsiteY16" fmla="*/ 183684 h 210968"/>
                <a:gd name="connsiteX17" fmla="*/ 0 w 222287"/>
                <a:gd name="connsiteY17" fmla="*/ 104624 h 21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2287" h="210968">
                  <a:moveTo>
                    <a:pt x="32371" y="105013"/>
                  </a:moveTo>
                  <a:cubicBezTo>
                    <a:pt x="32371" y="127506"/>
                    <a:pt x="40270" y="145985"/>
                    <a:pt x="56067" y="160488"/>
                  </a:cubicBezTo>
                  <a:cubicBezTo>
                    <a:pt x="71771" y="174990"/>
                    <a:pt x="89899" y="182223"/>
                    <a:pt x="110468" y="182223"/>
                  </a:cubicBezTo>
                  <a:cubicBezTo>
                    <a:pt x="132776" y="182223"/>
                    <a:pt x="151607" y="174842"/>
                    <a:pt x="166942" y="160081"/>
                  </a:cubicBezTo>
                  <a:cubicBezTo>
                    <a:pt x="182277" y="145153"/>
                    <a:pt x="189934" y="126951"/>
                    <a:pt x="189934" y="105531"/>
                  </a:cubicBezTo>
                  <a:cubicBezTo>
                    <a:pt x="189934" y="84110"/>
                    <a:pt x="182351" y="65649"/>
                    <a:pt x="167201" y="50980"/>
                  </a:cubicBezTo>
                  <a:cubicBezTo>
                    <a:pt x="152144" y="36219"/>
                    <a:pt x="133498" y="28838"/>
                    <a:pt x="111282" y="28838"/>
                  </a:cubicBezTo>
                  <a:cubicBezTo>
                    <a:pt x="89066" y="28838"/>
                    <a:pt x="70477" y="36219"/>
                    <a:pt x="55234" y="50980"/>
                  </a:cubicBezTo>
                  <a:cubicBezTo>
                    <a:pt x="39992" y="65557"/>
                    <a:pt x="32371" y="83574"/>
                    <a:pt x="32371" y="105013"/>
                  </a:cubicBezTo>
                  <a:moveTo>
                    <a:pt x="0" y="104624"/>
                  </a:moveTo>
                  <a:cubicBezTo>
                    <a:pt x="0" y="75989"/>
                    <a:pt x="10969" y="51387"/>
                    <a:pt x="32908" y="30836"/>
                  </a:cubicBezTo>
                  <a:cubicBezTo>
                    <a:pt x="54753" y="10285"/>
                    <a:pt x="81020" y="0"/>
                    <a:pt x="111689" y="0"/>
                  </a:cubicBezTo>
                  <a:cubicBezTo>
                    <a:pt x="142359" y="0"/>
                    <a:pt x="167978" y="10359"/>
                    <a:pt x="189639" y="31095"/>
                  </a:cubicBezTo>
                  <a:cubicBezTo>
                    <a:pt x="211392" y="51831"/>
                    <a:pt x="222287" y="76729"/>
                    <a:pt x="222287" y="105808"/>
                  </a:cubicBezTo>
                  <a:cubicBezTo>
                    <a:pt x="222287" y="134887"/>
                    <a:pt x="211355" y="159877"/>
                    <a:pt x="189509" y="180262"/>
                  </a:cubicBezTo>
                  <a:cubicBezTo>
                    <a:pt x="167553" y="200739"/>
                    <a:pt x="141082" y="210969"/>
                    <a:pt x="110043" y="210969"/>
                  </a:cubicBezTo>
                  <a:cubicBezTo>
                    <a:pt x="82592" y="210969"/>
                    <a:pt x="57935" y="201868"/>
                    <a:pt x="36089" y="183684"/>
                  </a:cubicBezTo>
                  <a:cubicBezTo>
                    <a:pt x="12042" y="163559"/>
                    <a:pt x="0" y="137217"/>
                    <a:pt x="0" y="104624"/>
                  </a:cubicBezTo>
                </a:path>
              </a:pathLst>
            </a:custGeom>
            <a:solidFill>
              <a:srgbClr val="0075BC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AC3ED476-0EE1-1EE9-C978-CEEB2820D61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990635" y="6538904"/>
              <a:ext cx="206712" cy="216240"/>
            </a:xfrm>
            <a:custGeom>
              <a:avLst/>
              <a:gdLst>
                <a:gd name="connsiteX0" fmla="*/ 136218 w 206712"/>
                <a:gd name="connsiteY0" fmla="*/ 137957 h 216240"/>
                <a:gd name="connsiteX1" fmla="*/ 104679 w 206712"/>
                <a:gd name="connsiteY1" fmla="*/ 68775 h 216240"/>
                <a:gd name="connsiteX2" fmla="*/ 71624 w 206712"/>
                <a:gd name="connsiteY2" fmla="*/ 137957 h 216240"/>
                <a:gd name="connsiteX3" fmla="*/ 136218 w 206712"/>
                <a:gd name="connsiteY3" fmla="*/ 137957 h 216240"/>
                <a:gd name="connsiteX4" fmla="*/ 149314 w 206712"/>
                <a:gd name="connsiteY4" fmla="*/ 166833 h 216240"/>
                <a:gd name="connsiteX5" fmla="*/ 58268 w 206712"/>
                <a:gd name="connsiteY5" fmla="*/ 166833 h 216240"/>
                <a:gd name="connsiteX6" fmla="*/ 34572 w 206712"/>
                <a:gd name="connsiteY6" fmla="*/ 216241 h 216240"/>
                <a:gd name="connsiteX7" fmla="*/ 0 w 206712"/>
                <a:gd name="connsiteY7" fmla="*/ 216241 h 216240"/>
                <a:gd name="connsiteX8" fmla="*/ 105216 w 206712"/>
                <a:gd name="connsiteY8" fmla="*/ 0 h 216240"/>
                <a:gd name="connsiteX9" fmla="*/ 206712 w 206712"/>
                <a:gd name="connsiteY9" fmla="*/ 216241 h 216240"/>
                <a:gd name="connsiteX10" fmla="*/ 171586 w 206712"/>
                <a:gd name="connsiteY10" fmla="*/ 216241 h 216240"/>
                <a:gd name="connsiteX11" fmla="*/ 149277 w 206712"/>
                <a:gd name="connsiteY11" fmla="*/ 166833 h 21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712" h="216240">
                  <a:moveTo>
                    <a:pt x="136218" y="137957"/>
                  </a:moveTo>
                  <a:lnTo>
                    <a:pt x="104679" y="68775"/>
                  </a:lnTo>
                  <a:lnTo>
                    <a:pt x="71624" y="137957"/>
                  </a:lnTo>
                  <a:lnTo>
                    <a:pt x="136218" y="137957"/>
                  </a:lnTo>
                  <a:close/>
                  <a:moveTo>
                    <a:pt x="149314" y="166833"/>
                  </a:moveTo>
                  <a:lnTo>
                    <a:pt x="58268" y="166833"/>
                  </a:lnTo>
                  <a:lnTo>
                    <a:pt x="34572" y="216241"/>
                  </a:lnTo>
                  <a:lnTo>
                    <a:pt x="0" y="216241"/>
                  </a:lnTo>
                  <a:lnTo>
                    <a:pt x="105216" y="0"/>
                  </a:lnTo>
                  <a:lnTo>
                    <a:pt x="206712" y="216241"/>
                  </a:lnTo>
                  <a:lnTo>
                    <a:pt x="171586" y="216241"/>
                  </a:lnTo>
                  <a:lnTo>
                    <a:pt x="149277" y="166833"/>
                  </a:lnTo>
                  <a:close/>
                </a:path>
              </a:pathLst>
            </a:custGeom>
            <a:solidFill>
              <a:srgbClr val="0098DA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5BCFFAA9-8F2F-C22B-DA1B-BAF925F2528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12609" y="6502260"/>
              <a:ext cx="129743" cy="203458"/>
            </a:xfrm>
            <a:custGeom>
              <a:avLst/>
              <a:gdLst>
                <a:gd name="connsiteX0" fmla="*/ 80984 w 129743"/>
                <a:gd name="connsiteY0" fmla="*/ 28857 h 203458"/>
                <a:gd name="connsiteX1" fmla="*/ 80984 w 129743"/>
                <a:gd name="connsiteY1" fmla="*/ 203458 h 203458"/>
                <a:gd name="connsiteX2" fmla="*/ 48890 w 129743"/>
                <a:gd name="connsiteY2" fmla="*/ 203458 h 203458"/>
                <a:gd name="connsiteX3" fmla="*/ 48890 w 129743"/>
                <a:gd name="connsiteY3" fmla="*/ 28857 h 203458"/>
                <a:gd name="connsiteX4" fmla="*/ 0 w 129743"/>
                <a:gd name="connsiteY4" fmla="*/ 28857 h 203458"/>
                <a:gd name="connsiteX5" fmla="*/ 0 w 129743"/>
                <a:gd name="connsiteY5" fmla="*/ 0 h 203458"/>
                <a:gd name="connsiteX6" fmla="*/ 129743 w 129743"/>
                <a:gd name="connsiteY6" fmla="*/ 0 h 203458"/>
                <a:gd name="connsiteX7" fmla="*/ 129743 w 129743"/>
                <a:gd name="connsiteY7" fmla="*/ 28857 h 203458"/>
                <a:gd name="connsiteX8" fmla="*/ 80984 w 129743"/>
                <a:gd name="connsiteY8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743" h="203458">
                  <a:moveTo>
                    <a:pt x="80984" y="28857"/>
                  </a:moveTo>
                  <a:lnTo>
                    <a:pt x="80984" y="203458"/>
                  </a:lnTo>
                  <a:lnTo>
                    <a:pt x="48890" y="203458"/>
                  </a:lnTo>
                  <a:lnTo>
                    <a:pt x="48890" y="28857"/>
                  </a:lnTo>
                  <a:lnTo>
                    <a:pt x="0" y="28857"/>
                  </a:lnTo>
                  <a:lnTo>
                    <a:pt x="0" y="0"/>
                  </a:lnTo>
                  <a:lnTo>
                    <a:pt x="129743" y="0"/>
                  </a:lnTo>
                  <a:lnTo>
                    <a:pt x="129743" y="28857"/>
                  </a:lnTo>
                  <a:lnTo>
                    <a:pt x="80984" y="28857"/>
                  </a:lnTo>
                  <a:close/>
                </a:path>
              </a:pathLst>
            </a:custGeom>
            <a:solidFill>
              <a:srgbClr val="007FA1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94F2E708-3B15-0FAE-09C5-867E27767DC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22297" y="6559733"/>
              <a:ext cx="119273" cy="203458"/>
            </a:xfrm>
            <a:custGeom>
              <a:avLst/>
              <a:gdLst>
                <a:gd name="connsiteX0" fmla="*/ 32094 w 119273"/>
                <a:gd name="connsiteY0" fmla="*/ 92360 h 203458"/>
                <a:gd name="connsiteX1" fmla="*/ 44080 w 119273"/>
                <a:gd name="connsiteY1" fmla="*/ 92360 h 203458"/>
                <a:gd name="connsiteX2" fmla="*/ 88290 w 119273"/>
                <a:gd name="connsiteY2" fmla="*/ 59804 h 203458"/>
                <a:gd name="connsiteX3" fmla="*/ 42712 w 119273"/>
                <a:gd name="connsiteY3" fmla="*/ 28302 h 203458"/>
                <a:gd name="connsiteX4" fmla="*/ 32113 w 119273"/>
                <a:gd name="connsiteY4" fmla="*/ 28302 h 203458"/>
                <a:gd name="connsiteX5" fmla="*/ 32113 w 119273"/>
                <a:gd name="connsiteY5" fmla="*/ 92342 h 203458"/>
                <a:gd name="connsiteX6" fmla="*/ 32094 w 119273"/>
                <a:gd name="connsiteY6" fmla="*/ 120828 h 203458"/>
                <a:gd name="connsiteX7" fmla="*/ 32094 w 119273"/>
                <a:gd name="connsiteY7" fmla="*/ 203458 h 203458"/>
                <a:gd name="connsiteX8" fmla="*/ 0 w 119273"/>
                <a:gd name="connsiteY8" fmla="*/ 203458 h 203458"/>
                <a:gd name="connsiteX9" fmla="*/ 0 w 119273"/>
                <a:gd name="connsiteY9" fmla="*/ 0 h 203458"/>
                <a:gd name="connsiteX10" fmla="*/ 36367 w 119273"/>
                <a:gd name="connsiteY10" fmla="*/ 0 h 203458"/>
                <a:gd name="connsiteX11" fmla="*/ 76711 w 119273"/>
                <a:gd name="connsiteY11" fmla="*/ 3570 h 203458"/>
                <a:gd name="connsiteX12" fmla="*/ 100961 w 119273"/>
                <a:gd name="connsiteY12" fmla="*/ 17018 h 203458"/>
                <a:gd name="connsiteX13" fmla="*/ 119273 w 119273"/>
                <a:gd name="connsiteY13" fmla="*/ 60248 h 203458"/>
                <a:gd name="connsiteX14" fmla="*/ 99722 w 119273"/>
                <a:gd name="connsiteY14" fmla="*/ 104513 h 203458"/>
                <a:gd name="connsiteX15" fmla="*/ 46966 w 119273"/>
                <a:gd name="connsiteY15" fmla="*/ 120847 h 203458"/>
                <a:gd name="connsiteX16" fmla="*/ 32094 w 119273"/>
                <a:gd name="connsiteY16" fmla="*/ 12084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273" h="203458">
                  <a:moveTo>
                    <a:pt x="32094" y="92360"/>
                  </a:moveTo>
                  <a:lnTo>
                    <a:pt x="44080" y="92360"/>
                  </a:lnTo>
                  <a:cubicBezTo>
                    <a:pt x="73547" y="92360"/>
                    <a:pt x="88290" y="81520"/>
                    <a:pt x="88290" y="59804"/>
                  </a:cubicBezTo>
                  <a:cubicBezTo>
                    <a:pt x="88290" y="38087"/>
                    <a:pt x="73085" y="28302"/>
                    <a:pt x="42712" y="28302"/>
                  </a:cubicBezTo>
                  <a:lnTo>
                    <a:pt x="32113" y="28302"/>
                  </a:lnTo>
                  <a:lnTo>
                    <a:pt x="32113" y="92342"/>
                  </a:lnTo>
                  <a:close/>
                  <a:moveTo>
                    <a:pt x="32094" y="120828"/>
                  </a:moveTo>
                  <a:lnTo>
                    <a:pt x="32094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36367" y="0"/>
                  </a:lnTo>
                  <a:cubicBezTo>
                    <a:pt x="54180" y="0"/>
                    <a:pt x="67628" y="1184"/>
                    <a:pt x="76711" y="3570"/>
                  </a:cubicBezTo>
                  <a:cubicBezTo>
                    <a:pt x="85885" y="5938"/>
                    <a:pt x="93969" y="10414"/>
                    <a:pt x="100961" y="17018"/>
                  </a:cubicBezTo>
                  <a:cubicBezTo>
                    <a:pt x="113170" y="28431"/>
                    <a:pt x="119273" y="42841"/>
                    <a:pt x="119273" y="60248"/>
                  </a:cubicBezTo>
                  <a:cubicBezTo>
                    <a:pt x="119273" y="78875"/>
                    <a:pt x="112763" y="93636"/>
                    <a:pt x="99722" y="104513"/>
                  </a:cubicBezTo>
                  <a:cubicBezTo>
                    <a:pt x="86681" y="115408"/>
                    <a:pt x="69089" y="120847"/>
                    <a:pt x="46966" y="120847"/>
                  </a:cubicBezTo>
                  <a:lnTo>
                    <a:pt x="32094" y="120847"/>
                  </a:lnTo>
                  <a:close/>
                </a:path>
              </a:pathLst>
            </a:custGeom>
            <a:solidFill>
              <a:srgbClr val="005A9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135163D0-8425-9B17-B090-2E890D88C42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00177" y="6513710"/>
              <a:ext cx="233589" cy="228097"/>
            </a:xfrm>
            <a:custGeom>
              <a:avLst/>
              <a:gdLst>
                <a:gd name="connsiteX0" fmla="*/ 0 w 233589"/>
                <a:gd name="connsiteY0" fmla="*/ 218756 h 228097"/>
                <a:gd name="connsiteX1" fmla="*/ 44764 w 233589"/>
                <a:gd name="connsiteY1" fmla="*/ 0 h 228097"/>
                <a:gd name="connsiteX2" fmla="*/ 117756 w 233589"/>
                <a:gd name="connsiteY2" fmla="*/ 158139 h 228097"/>
                <a:gd name="connsiteX3" fmla="*/ 193356 w 233589"/>
                <a:gd name="connsiteY3" fmla="*/ 0 h 228097"/>
                <a:gd name="connsiteX4" fmla="*/ 233589 w 233589"/>
                <a:gd name="connsiteY4" fmla="*/ 218756 h 228097"/>
                <a:gd name="connsiteX5" fmla="*/ 200663 w 233589"/>
                <a:gd name="connsiteY5" fmla="*/ 218756 h 228097"/>
                <a:gd name="connsiteX6" fmla="*/ 180149 w 233589"/>
                <a:gd name="connsiteY6" fmla="*/ 95930 h 228097"/>
                <a:gd name="connsiteX7" fmla="*/ 117201 w 233589"/>
                <a:gd name="connsiteY7" fmla="*/ 228098 h 228097"/>
                <a:gd name="connsiteX8" fmla="*/ 56048 w 233589"/>
                <a:gd name="connsiteY8" fmla="*/ 95801 h 228097"/>
                <a:gd name="connsiteX9" fmla="*/ 33185 w 233589"/>
                <a:gd name="connsiteY9" fmla="*/ 218756 h 228097"/>
                <a:gd name="connsiteX10" fmla="*/ 0 w 233589"/>
                <a:gd name="connsiteY10" fmla="*/ 218756 h 22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589" h="228097">
                  <a:moveTo>
                    <a:pt x="0" y="218756"/>
                  </a:moveTo>
                  <a:lnTo>
                    <a:pt x="44764" y="0"/>
                  </a:lnTo>
                  <a:lnTo>
                    <a:pt x="117756" y="158139"/>
                  </a:lnTo>
                  <a:lnTo>
                    <a:pt x="193356" y="0"/>
                  </a:lnTo>
                  <a:lnTo>
                    <a:pt x="233589" y="218756"/>
                  </a:lnTo>
                  <a:lnTo>
                    <a:pt x="200663" y="218756"/>
                  </a:lnTo>
                  <a:lnTo>
                    <a:pt x="180149" y="95930"/>
                  </a:lnTo>
                  <a:lnTo>
                    <a:pt x="117201" y="228098"/>
                  </a:lnTo>
                  <a:lnTo>
                    <a:pt x="56048" y="95801"/>
                  </a:lnTo>
                  <a:lnTo>
                    <a:pt x="33185" y="218756"/>
                  </a:lnTo>
                  <a:lnTo>
                    <a:pt x="0" y="218756"/>
                  </a:lnTo>
                  <a:close/>
                </a:path>
              </a:pathLst>
            </a:custGeom>
            <a:solidFill>
              <a:srgbClr val="59A13E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7BF97159-E241-AD5F-C253-ABB06737712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212257" y="6591179"/>
              <a:ext cx="117349" cy="203458"/>
            </a:xfrm>
            <a:custGeom>
              <a:avLst/>
              <a:gdLst>
                <a:gd name="connsiteX0" fmla="*/ 117350 w 117349"/>
                <a:gd name="connsiteY0" fmla="*/ 28857 h 203458"/>
                <a:gd name="connsiteX1" fmla="*/ 32094 w 117349"/>
                <a:gd name="connsiteY1" fmla="*/ 28857 h 203458"/>
                <a:gd name="connsiteX2" fmla="*/ 32094 w 117349"/>
                <a:gd name="connsiteY2" fmla="*/ 77747 h 203458"/>
                <a:gd name="connsiteX3" fmla="*/ 114852 w 117349"/>
                <a:gd name="connsiteY3" fmla="*/ 77747 h 203458"/>
                <a:gd name="connsiteX4" fmla="*/ 114852 w 117349"/>
                <a:gd name="connsiteY4" fmla="*/ 106603 h 203458"/>
                <a:gd name="connsiteX5" fmla="*/ 32094 w 117349"/>
                <a:gd name="connsiteY5" fmla="*/ 106603 h 203458"/>
                <a:gd name="connsiteX6" fmla="*/ 32094 w 117349"/>
                <a:gd name="connsiteY6" fmla="*/ 174602 h 203458"/>
                <a:gd name="connsiteX7" fmla="*/ 117350 w 117349"/>
                <a:gd name="connsiteY7" fmla="*/ 174602 h 203458"/>
                <a:gd name="connsiteX8" fmla="*/ 117350 w 117349"/>
                <a:gd name="connsiteY8" fmla="*/ 203458 h 203458"/>
                <a:gd name="connsiteX9" fmla="*/ 0 w 117349"/>
                <a:gd name="connsiteY9" fmla="*/ 203458 h 203458"/>
                <a:gd name="connsiteX10" fmla="*/ 0 w 117349"/>
                <a:gd name="connsiteY10" fmla="*/ 0 h 203458"/>
                <a:gd name="connsiteX11" fmla="*/ 117350 w 117349"/>
                <a:gd name="connsiteY11" fmla="*/ 0 h 203458"/>
                <a:gd name="connsiteX12" fmla="*/ 117350 w 117349"/>
                <a:gd name="connsiteY12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349" h="203458">
                  <a:moveTo>
                    <a:pt x="117350" y="28857"/>
                  </a:moveTo>
                  <a:lnTo>
                    <a:pt x="32094" y="28857"/>
                  </a:lnTo>
                  <a:lnTo>
                    <a:pt x="32094" y="77747"/>
                  </a:lnTo>
                  <a:lnTo>
                    <a:pt x="114852" y="77747"/>
                  </a:lnTo>
                  <a:lnTo>
                    <a:pt x="114852" y="106603"/>
                  </a:lnTo>
                  <a:lnTo>
                    <a:pt x="32094" y="106603"/>
                  </a:lnTo>
                  <a:lnTo>
                    <a:pt x="32094" y="174602"/>
                  </a:lnTo>
                  <a:lnTo>
                    <a:pt x="117350" y="174602"/>
                  </a:lnTo>
                  <a:lnTo>
                    <a:pt x="117350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117350" y="0"/>
                  </a:lnTo>
                  <a:lnTo>
                    <a:pt x="117350" y="28857"/>
                  </a:lnTo>
                  <a:close/>
                </a:path>
              </a:pathLst>
            </a:custGeom>
            <a:solidFill>
              <a:srgbClr val="007A6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045C587D-E73B-9A66-7C82-E2679FDABE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38141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>
              <a:solidFill>
                <a:schemeClr val="bg1"/>
              </a:solidFill>
            </a:endParaRPr>
          </a:p>
        </p:txBody>
      </p:sp>
      <p:sp>
        <p:nvSpPr>
          <p:cNvPr id="16" name="Espace réservé du pied de page 2">
            <a:extLst>
              <a:ext uri="{FF2B5EF4-FFF2-40B4-BE49-F238E27FC236}">
                <a16:creationId xmlns:a16="http://schemas.microsoft.com/office/drawing/2014/main" id="{6D25955D-40A8-2894-8FA8-06A65EB51C5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BD7F2CEE-BDC9-532C-B270-671590346F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5325" y="4089870"/>
            <a:ext cx="4838700" cy="1308050"/>
          </a:xfrm>
          <a:effectLst>
            <a:outerShdw blurRad="355600" algn="ctr" rotWithShape="0">
              <a:prstClr val="black"/>
            </a:outerShdw>
          </a:effectLst>
        </p:spPr>
        <p:txBody>
          <a:bodyPr/>
          <a:lstStyle>
            <a:lvl1pPr>
              <a:defRPr cap="none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Sous-titre</a:t>
            </a:r>
          </a:p>
          <a:p>
            <a:pPr lvl="1"/>
            <a:r>
              <a:rPr lang="fr-FR"/>
              <a:t>Détails</a:t>
            </a:r>
          </a:p>
          <a:p>
            <a:pPr lvl="2"/>
            <a:r>
              <a:rPr lang="fr-FR"/>
              <a:t>Troisième niveau – à éviter</a:t>
            </a:r>
          </a:p>
          <a:p>
            <a:pPr lvl="3"/>
            <a:r>
              <a:rPr lang="fr-FR"/>
              <a:t>Quatrième niveau – à éviter</a:t>
            </a:r>
          </a:p>
          <a:p>
            <a:pPr lvl="4"/>
            <a:r>
              <a:rPr lang="fr-FR"/>
              <a:t>Cinquième niveau – à éviter</a:t>
            </a:r>
          </a:p>
        </p:txBody>
      </p:sp>
    </p:spTree>
    <p:extLst>
      <p:ext uri="{BB962C8B-B14F-4D97-AF65-F5344CB8AC3E}">
        <p14:creationId xmlns:p14="http://schemas.microsoft.com/office/powerpoint/2010/main" val="2759904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uvertur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29E39259-3291-069D-3666-8B5960E926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958" y="-12788"/>
            <a:ext cx="12213191" cy="686992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C18328F-0440-BE5E-95DB-406BF25913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68557" y="-18043"/>
            <a:ext cx="12239344" cy="6508052"/>
          </a:xfrm>
          <a:prstGeom prst="rect">
            <a:avLst/>
          </a:prstGeom>
          <a:gradFill>
            <a:gsLst>
              <a:gs pos="0">
                <a:srgbClr val="438721">
                  <a:alpha val="70000"/>
                </a:srgbClr>
              </a:gs>
              <a:gs pos="50000">
                <a:srgbClr val="438721">
                  <a:alpha val="50000"/>
                </a:srgbClr>
              </a:gs>
              <a:gs pos="98000">
                <a:srgbClr val="438721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 dirty="0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4F36B370-2493-4C5D-B0AB-3FD7C4FF30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99356" y="0"/>
            <a:ext cx="3005138" cy="1724025"/>
          </a:xfrm>
          <a:custGeom>
            <a:avLst/>
            <a:gdLst>
              <a:gd name="T0" fmla="+- 0 5191 460"/>
              <a:gd name="T1" fmla="*/ T0 w 4731"/>
              <a:gd name="T2" fmla="*/ 0 h 2714"/>
              <a:gd name="T3" fmla="+- 0 1156 460"/>
              <a:gd name="T4" fmla="*/ T3 w 4731"/>
              <a:gd name="T5" fmla="*/ 0 h 2714"/>
              <a:gd name="T6" fmla="+- 0 877 460"/>
              <a:gd name="T7" fmla="*/ T6 w 4731"/>
              <a:gd name="T8" fmla="*/ 279 h 2714"/>
              <a:gd name="T9" fmla="+- 0 798 460"/>
              <a:gd name="T10" fmla="*/ T9 w 4731"/>
              <a:gd name="T11" fmla="*/ 365 h 2714"/>
              <a:gd name="T12" fmla="+- 0 727 460"/>
              <a:gd name="T13" fmla="*/ T12 w 4731"/>
              <a:gd name="T14" fmla="*/ 456 h 2714"/>
              <a:gd name="T15" fmla="+- 0 664 460"/>
              <a:gd name="T16" fmla="*/ T15 w 4731"/>
              <a:gd name="T17" fmla="*/ 551 h 2714"/>
              <a:gd name="T18" fmla="+- 0 610 460"/>
              <a:gd name="T19" fmla="*/ T18 w 4731"/>
              <a:gd name="T20" fmla="*/ 649 h 2714"/>
              <a:gd name="T21" fmla="+- 0 564 460"/>
              <a:gd name="T22" fmla="*/ T21 w 4731"/>
              <a:gd name="T23" fmla="*/ 751 h 2714"/>
              <a:gd name="T24" fmla="+- 0 527 460"/>
              <a:gd name="T25" fmla="*/ T24 w 4731"/>
              <a:gd name="T26" fmla="*/ 855 h 2714"/>
              <a:gd name="T27" fmla="+- 0 497 460"/>
              <a:gd name="T28" fmla="*/ T27 w 4731"/>
              <a:gd name="T29" fmla="*/ 961 h 2714"/>
              <a:gd name="T30" fmla="+- 0 476 460"/>
              <a:gd name="T31" fmla="*/ T30 w 4731"/>
              <a:gd name="T32" fmla="*/ 1069 h 2714"/>
              <a:gd name="T33" fmla="+- 0 464 460"/>
              <a:gd name="T34" fmla="*/ T33 w 4731"/>
              <a:gd name="T35" fmla="*/ 1178 h 2714"/>
              <a:gd name="T36" fmla="+- 0 460 460"/>
              <a:gd name="T37" fmla="*/ T36 w 4731"/>
              <a:gd name="T38" fmla="*/ 1288 h 2714"/>
              <a:gd name="T39" fmla="+- 0 464 460"/>
              <a:gd name="T40" fmla="*/ T39 w 4731"/>
              <a:gd name="T41" fmla="*/ 1397 h 2714"/>
              <a:gd name="T42" fmla="+- 0 476 460"/>
              <a:gd name="T43" fmla="*/ T42 w 4731"/>
              <a:gd name="T44" fmla="*/ 1506 h 2714"/>
              <a:gd name="T45" fmla="+- 0 497 460"/>
              <a:gd name="T46" fmla="*/ T45 w 4731"/>
              <a:gd name="T47" fmla="*/ 1614 h 2714"/>
              <a:gd name="T48" fmla="+- 0 527 460"/>
              <a:gd name="T49" fmla="*/ T48 w 4731"/>
              <a:gd name="T50" fmla="*/ 1720 h 2714"/>
              <a:gd name="T51" fmla="+- 0 564 460"/>
              <a:gd name="T52" fmla="*/ T51 w 4731"/>
              <a:gd name="T53" fmla="*/ 1824 h 2714"/>
              <a:gd name="T54" fmla="+- 0 610 460"/>
              <a:gd name="T55" fmla="*/ T54 w 4731"/>
              <a:gd name="T56" fmla="*/ 1926 h 2714"/>
              <a:gd name="T57" fmla="+- 0 664 460"/>
              <a:gd name="T58" fmla="*/ T57 w 4731"/>
              <a:gd name="T59" fmla="*/ 2025 h 2714"/>
              <a:gd name="T60" fmla="+- 0 727 460"/>
              <a:gd name="T61" fmla="*/ T60 w 4731"/>
              <a:gd name="T62" fmla="*/ 2119 h 2714"/>
              <a:gd name="T63" fmla="+- 0 798 460"/>
              <a:gd name="T64" fmla="*/ T63 w 4731"/>
              <a:gd name="T65" fmla="*/ 2210 h 2714"/>
              <a:gd name="T66" fmla="+- 0 877 460"/>
              <a:gd name="T67" fmla="*/ T66 w 4731"/>
              <a:gd name="T68" fmla="*/ 2296 h 2714"/>
              <a:gd name="T69" fmla="+- 0 964 460"/>
              <a:gd name="T70" fmla="*/ T69 w 4731"/>
              <a:gd name="T71" fmla="*/ 2376 h 2714"/>
              <a:gd name="T72" fmla="+- 0 1054 460"/>
              <a:gd name="T73" fmla="*/ T72 w 4731"/>
              <a:gd name="T74" fmla="*/ 2447 h 2714"/>
              <a:gd name="T75" fmla="+- 0 1149 460"/>
              <a:gd name="T76" fmla="*/ T75 w 4731"/>
              <a:gd name="T77" fmla="*/ 2509 h 2714"/>
              <a:gd name="T78" fmla="+- 0 1248 460"/>
              <a:gd name="T79" fmla="*/ T78 w 4731"/>
              <a:gd name="T80" fmla="*/ 2564 h 2714"/>
              <a:gd name="T81" fmla="+- 0 1349 460"/>
              <a:gd name="T82" fmla="*/ T81 w 4731"/>
              <a:gd name="T83" fmla="*/ 2610 h 2714"/>
              <a:gd name="T84" fmla="+- 0 1454 460"/>
              <a:gd name="T85" fmla="*/ T84 w 4731"/>
              <a:gd name="T86" fmla="*/ 2647 h 2714"/>
              <a:gd name="T87" fmla="+- 0 1560 460"/>
              <a:gd name="T88" fmla="*/ T87 w 4731"/>
              <a:gd name="T89" fmla="*/ 2676 h 2714"/>
              <a:gd name="T90" fmla="+- 0 1668 460"/>
              <a:gd name="T91" fmla="*/ T90 w 4731"/>
              <a:gd name="T92" fmla="*/ 2697 h 2714"/>
              <a:gd name="T93" fmla="+- 0 1777 460"/>
              <a:gd name="T94" fmla="*/ T93 w 4731"/>
              <a:gd name="T95" fmla="*/ 2710 h 2714"/>
              <a:gd name="T96" fmla="+- 0 1886 460"/>
              <a:gd name="T97" fmla="*/ T96 w 4731"/>
              <a:gd name="T98" fmla="*/ 2714 h 2714"/>
              <a:gd name="T99" fmla="+- 0 1996 460"/>
              <a:gd name="T100" fmla="*/ T99 w 4731"/>
              <a:gd name="T101" fmla="*/ 2710 h 2714"/>
              <a:gd name="T102" fmla="+- 0 2104 460"/>
              <a:gd name="T103" fmla="*/ T102 w 4731"/>
              <a:gd name="T104" fmla="*/ 2697 h 2714"/>
              <a:gd name="T105" fmla="+- 0 2212 460"/>
              <a:gd name="T106" fmla="*/ T105 w 4731"/>
              <a:gd name="T107" fmla="*/ 2676 h 2714"/>
              <a:gd name="T108" fmla="+- 0 2319 460"/>
              <a:gd name="T109" fmla="*/ T108 w 4731"/>
              <a:gd name="T110" fmla="*/ 2647 h 2714"/>
              <a:gd name="T111" fmla="+- 0 2423 460"/>
              <a:gd name="T112" fmla="*/ T111 w 4731"/>
              <a:gd name="T113" fmla="*/ 2610 h 2714"/>
              <a:gd name="T114" fmla="+- 0 2525 460"/>
              <a:gd name="T115" fmla="*/ T114 w 4731"/>
              <a:gd name="T116" fmla="*/ 2564 h 2714"/>
              <a:gd name="T117" fmla="+- 0 2623 460"/>
              <a:gd name="T118" fmla="*/ T117 w 4731"/>
              <a:gd name="T119" fmla="*/ 2509 h 2714"/>
              <a:gd name="T120" fmla="+- 0 2718 460"/>
              <a:gd name="T121" fmla="*/ T120 w 4731"/>
              <a:gd name="T122" fmla="*/ 2447 h 2714"/>
              <a:gd name="T123" fmla="+- 0 2809 460"/>
              <a:gd name="T124" fmla="*/ T123 w 4731"/>
              <a:gd name="T125" fmla="*/ 2376 h 2714"/>
              <a:gd name="T126" fmla="+- 0 2895 460"/>
              <a:gd name="T127" fmla="*/ T126 w 4731"/>
              <a:gd name="T128" fmla="*/ 2296 h 2714"/>
              <a:gd name="T129" fmla="+- 0 5191 460"/>
              <a:gd name="T130" fmla="*/ T129 w 4731"/>
              <a:gd name="T131" fmla="*/ 0 h 2714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</a:cxnLst>
            <a:rect l="0" t="0" r="r" b="b"/>
            <a:pathLst>
              <a:path w="4731" h="2714">
                <a:moveTo>
                  <a:pt x="4731" y="0"/>
                </a:moveTo>
                <a:lnTo>
                  <a:pt x="696" y="0"/>
                </a:lnTo>
                <a:lnTo>
                  <a:pt x="417" y="279"/>
                </a:lnTo>
                <a:lnTo>
                  <a:pt x="338" y="365"/>
                </a:lnTo>
                <a:lnTo>
                  <a:pt x="267" y="456"/>
                </a:lnTo>
                <a:lnTo>
                  <a:pt x="204" y="551"/>
                </a:lnTo>
                <a:lnTo>
                  <a:pt x="150" y="649"/>
                </a:lnTo>
                <a:lnTo>
                  <a:pt x="104" y="751"/>
                </a:lnTo>
                <a:lnTo>
                  <a:pt x="67" y="855"/>
                </a:lnTo>
                <a:lnTo>
                  <a:pt x="37" y="961"/>
                </a:lnTo>
                <a:lnTo>
                  <a:pt x="16" y="1069"/>
                </a:lnTo>
                <a:lnTo>
                  <a:pt x="4" y="1178"/>
                </a:lnTo>
                <a:lnTo>
                  <a:pt x="0" y="1288"/>
                </a:lnTo>
                <a:lnTo>
                  <a:pt x="4" y="1397"/>
                </a:lnTo>
                <a:lnTo>
                  <a:pt x="16" y="1506"/>
                </a:lnTo>
                <a:lnTo>
                  <a:pt x="37" y="1614"/>
                </a:lnTo>
                <a:lnTo>
                  <a:pt x="67" y="1720"/>
                </a:lnTo>
                <a:lnTo>
                  <a:pt x="104" y="1824"/>
                </a:lnTo>
                <a:lnTo>
                  <a:pt x="150" y="1926"/>
                </a:lnTo>
                <a:lnTo>
                  <a:pt x="204" y="2025"/>
                </a:lnTo>
                <a:lnTo>
                  <a:pt x="267" y="2119"/>
                </a:lnTo>
                <a:lnTo>
                  <a:pt x="338" y="2210"/>
                </a:lnTo>
                <a:lnTo>
                  <a:pt x="417" y="2296"/>
                </a:lnTo>
                <a:lnTo>
                  <a:pt x="504" y="2376"/>
                </a:lnTo>
                <a:lnTo>
                  <a:pt x="594" y="2447"/>
                </a:lnTo>
                <a:lnTo>
                  <a:pt x="689" y="2509"/>
                </a:lnTo>
                <a:lnTo>
                  <a:pt x="788" y="2564"/>
                </a:lnTo>
                <a:lnTo>
                  <a:pt x="889" y="2610"/>
                </a:lnTo>
                <a:lnTo>
                  <a:pt x="994" y="2647"/>
                </a:lnTo>
                <a:lnTo>
                  <a:pt x="1100" y="2676"/>
                </a:lnTo>
                <a:lnTo>
                  <a:pt x="1208" y="2697"/>
                </a:lnTo>
                <a:lnTo>
                  <a:pt x="1317" y="2710"/>
                </a:lnTo>
                <a:lnTo>
                  <a:pt x="1426" y="2714"/>
                </a:lnTo>
                <a:lnTo>
                  <a:pt x="1536" y="2710"/>
                </a:lnTo>
                <a:lnTo>
                  <a:pt x="1644" y="2697"/>
                </a:lnTo>
                <a:lnTo>
                  <a:pt x="1752" y="2676"/>
                </a:lnTo>
                <a:lnTo>
                  <a:pt x="1859" y="2647"/>
                </a:lnTo>
                <a:lnTo>
                  <a:pt x="1963" y="2610"/>
                </a:lnTo>
                <a:lnTo>
                  <a:pt x="2065" y="2564"/>
                </a:lnTo>
                <a:lnTo>
                  <a:pt x="2163" y="2509"/>
                </a:lnTo>
                <a:lnTo>
                  <a:pt x="2258" y="2447"/>
                </a:lnTo>
                <a:lnTo>
                  <a:pt x="2349" y="2376"/>
                </a:lnTo>
                <a:lnTo>
                  <a:pt x="2435" y="2296"/>
                </a:lnTo>
                <a:lnTo>
                  <a:pt x="4731" y="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48" name="Image 2047">
            <a:extLst>
              <a:ext uri="{FF2B5EF4-FFF2-40B4-BE49-F238E27FC236}">
                <a16:creationId xmlns:a16="http://schemas.microsoft.com/office/drawing/2014/main" id="{CF33F049-C2D6-452B-B5F5-7E9F3CA24B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6" y="78408"/>
            <a:ext cx="2359804" cy="1262360"/>
          </a:xfrm>
          <a:prstGeom prst="rect">
            <a:avLst/>
          </a:prstGeom>
        </p:spPr>
      </p:pic>
      <p:pic>
        <p:nvPicPr>
          <p:cNvPr id="2050" name="Image 2049">
            <a:extLst>
              <a:ext uri="{FF2B5EF4-FFF2-40B4-BE49-F238E27FC236}">
                <a16:creationId xmlns:a16="http://schemas.microsoft.com/office/drawing/2014/main" id="{AF469A8A-4077-4F8A-90ED-E47E59E471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23" b="52388"/>
          <a:stretch/>
        </p:blipFill>
        <p:spPr>
          <a:xfrm flipV="1">
            <a:off x="7274254" y="0"/>
            <a:ext cx="4917746" cy="3168352"/>
          </a:xfrm>
          <a:prstGeom prst="rect">
            <a:avLst/>
          </a:prstGeom>
        </p:spPr>
      </p:pic>
      <p:grpSp>
        <p:nvGrpSpPr>
          <p:cNvPr id="3" name="Graphique 18">
            <a:extLst>
              <a:ext uri="{FF2B5EF4-FFF2-40B4-BE49-F238E27FC236}">
                <a16:creationId xmlns:a16="http://schemas.microsoft.com/office/drawing/2014/main" id="{B23F9373-1895-BF57-36BA-6DBCFE15EAAF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9472"/>
            <a:ext cx="12307307" cy="780547"/>
            <a:chOff x="0" y="6179472"/>
            <a:chExt cx="12307307" cy="780547"/>
          </a:xfrm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821CF51F-7C6B-FF59-E681-E3242F0FA5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34" y="6184706"/>
              <a:ext cx="12239344" cy="686142"/>
            </a:xfrm>
            <a:custGeom>
              <a:avLst/>
              <a:gdLst>
                <a:gd name="connsiteX0" fmla="*/ 0 w 12239344"/>
                <a:gd name="connsiteY0" fmla="*/ 686143 h 686142"/>
                <a:gd name="connsiteX1" fmla="*/ 0 w 12239344"/>
                <a:gd name="connsiteY1" fmla="*/ 310857 h 686142"/>
                <a:gd name="connsiteX2" fmla="*/ 10971972 w 12239344"/>
                <a:gd name="connsiteY2" fmla="*/ 310857 h 686142"/>
                <a:gd name="connsiteX3" fmla="*/ 11154045 w 12239344"/>
                <a:gd name="connsiteY3" fmla="*/ 128782 h 686142"/>
                <a:gd name="connsiteX4" fmla="*/ 11466213 w 12239344"/>
                <a:gd name="connsiteY4" fmla="*/ 0 h 686142"/>
                <a:gd name="connsiteX5" fmla="*/ 11778380 w 12239344"/>
                <a:gd name="connsiteY5" fmla="*/ 128782 h 686142"/>
                <a:gd name="connsiteX6" fmla="*/ 11887758 w 12239344"/>
                <a:gd name="connsiteY6" fmla="*/ 310857 h 686142"/>
                <a:gd name="connsiteX7" fmla="*/ 12239344 w 12239344"/>
                <a:gd name="connsiteY7" fmla="*/ 310857 h 686142"/>
                <a:gd name="connsiteX8" fmla="*/ 12239344 w 12239344"/>
                <a:gd name="connsiteY8" fmla="*/ 686143 h 686142"/>
                <a:gd name="connsiteX9" fmla="*/ 0 w 12239344"/>
                <a:gd name="connsiteY9" fmla="*/ 686143 h 68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9344" h="686142">
                  <a:moveTo>
                    <a:pt x="0" y="686143"/>
                  </a:moveTo>
                  <a:lnTo>
                    <a:pt x="0" y="310857"/>
                  </a:lnTo>
                  <a:lnTo>
                    <a:pt x="10971972" y="310857"/>
                  </a:lnTo>
                  <a:lnTo>
                    <a:pt x="11154045" y="128782"/>
                  </a:lnTo>
                  <a:cubicBezTo>
                    <a:pt x="11237081" y="45727"/>
                    <a:pt x="11347957" y="0"/>
                    <a:pt x="11466213" y="0"/>
                  </a:cubicBezTo>
                  <a:cubicBezTo>
                    <a:pt x="11584469" y="0"/>
                    <a:pt x="11695345" y="45727"/>
                    <a:pt x="11778380" y="128782"/>
                  </a:cubicBezTo>
                  <a:cubicBezTo>
                    <a:pt x="11829083" y="179485"/>
                    <a:pt x="11866837" y="242360"/>
                    <a:pt x="11887758" y="310857"/>
                  </a:cubicBezTo>
                  <a:lnTo>
                    <a:pt x="12239344" y="310857"/>
                  </a:lnTo>
                  <a:lnTo>
                    <a:pt x="12239344" y="686143"/>
                  </a:lnTo>
                  <a:lnTo>
                    <a:pt x="0" y="686143"/>
                  </a:lnTo>
                  <a:close/>
                </a:path>
              </a:pathLst>
            </a:custGeom>
            <a:solidFill>
              <a:srgbClr val="1C224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F593A0F4-52BC-74B6-B8CD-DB1E22DB25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179472"/>
              <a:ext cx="12249832" cy="696631"/>
            </a:xfrm>
            <a:custGeom>
              <a:avLst/>
              <a:gdLst>
                <a:gd name="connsiteX0" fmla="*/ 11471466 w 12249832"/>
                <a:gd name="connsiteY0" fmla="*/ 10488 h 696631"/>
                <a:gd name="connsiteX1" fmla="*/ 11779916 w 12249832"/>
                <a:gd name="connsiteY1" fmla="*/ 137735 h 696631"/>
                <a:gd name="connsiteX2" fmla="*/ 11889108 w 12249832"/>
                <a:gd name="connsiteY2" fmla="*/ 321346 h 696631"/>
                <a:gd name="connsiteX3" fmla="*/ 12239344 w 12249832"/>
                <a:gd name="connsiteY3" fmla="*/ 321346 h 696631"/>
                <a:gd name="connsiteX4" fmla="*/ 12239344 w 12249832"/>
                <a:gd name="connsiteY4" fmla="*/ 686143 h 696631"/>
                <a:gd name="connsiteX5" fmla="*/ 10488 w 12249832"/>
                <a:gd name="connsiteY5" fmla="*/ 686143 h 696631"/>
                <a:gd name="connsiteX6" fmla="*/ 10488 w 12249832"/>
                <a:gd name="connsiteY6" fmla="*/ 321346 h 696631"/>
                <a:gd name="connsiteX7" fmla="*/ 10979389 w 12249832"/>
                <a:gd name="connsiteY7" fmla="*/ 321346 h 696631"/>
                <a:gd name="connsiteX8" fmla="*/ 11162998 w 12249832"/>
                <a:gd name="connsiteY8" fmla="*/ 137735 h 696631"/>
                <a:gd name="connsiteX9" fmla="*/ 11471466 w 12249832"/>
                <a:gd name="connsiteY9" fmla="*/ 10488 h 696631"/>
                <a:gd name="connsiteX10" fmla="*/ 11471466 w 12249832"/>
                <a:gd name="connsiteY10" fmla="*/ 0 h 696631"/>
                <a:gd name="connsiteX11" fmla="*/ 11303192 w 12249832"/>
                <a:gd name="connsiteY11" fmla="*/ 32575 h 696631"/>
                <a:gd name="connsiteX12" fmla="*/ 11155580 w 12249832"/>
                <a:gd name="connsiteY12" fmla="*/ 130318 h 696631"/>
                <a:gd name="connsiteX13" fmla="*/ 10975043 w 12249832"/>
                <a:gd name="connsiteY13" fmla="*/ 310857 h 696631"/>
                <a:gd name="connsiteX14" fmla="*/ 0 w 12249832"/>
                <a:gd name="connsiteY14" fmla="*/ 310857 h 696631"/>
                <a:gd name="connsiteX15" fmla="*/ 0 w 12249832"/>
                <a:gd name="connsiteY15" fmla="*/ 696631 h 696631"/>
                <a:gd name="connsiteX16" fmla="*/ 12249832 w 12249832"/>
                <a:gd name="connsiteY16" fmla="*/ 696631 h 696631"/>
                <a:gd name="connsiteX17" fmla="*/ 12249832 w 12249832"/>
                <a:gd name="connsiteY17" fmla="*/ 310857 h 696631"/>
                <a:gd name="connsiteX18" fmla="*/ 11896877 w 12249832"/>
                <a:gd name="connsiteY18" fmla="*/ 310857 h 696631"/>
                <a:gd name="connsiteX19" fmla="*/ 11787334 w 12249832"/>
                <a:gd name="connsiteY19" fmla="*/ 130318 h 696631"/>
                <a:gd name="connsiteX20" fmla="*/ 11639740 w 12249832"/>
                <a:gd name="connsiteY20" fmla="*/ 32575 h 696631"/>
                <a:gd name="connsiteX21" fmla="*/ 11471466 w 12249832"/>
                <a:gd name="connsiteY21" fmla="*/ 0 h 696631"/>
                <a:gd name="connsiteX22" fmla="*/ 11471466 w 12249832"/>
                <a:gd name="connsiteY22" fmla="*/ 0 h 69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49832" h="696631">
                  <a:moveTo>
                    <a:pt x="11471466" y="10488"/>
                  </a:moveTo>
                  <a:cubicBezTo>
                    <a:pt x="11583285" y="10488"/>
                    <a:pt x="11695104" y="52904"/>
                    <a:pt x="11779916" y="137735"/>
                  </a:cubicBezTo>
                  <a:cubicBezTo>
                    <a:pt x="11832801" y="190621"/>
                    <a:pt x="11869204" y="254013"/>
                    <a:pt x="11889108" y="321346"/>
                  </a:cubicBezTo>
                  <a:lnTo>
                    <a:pt x="12239344" y="321346"/>
                  </a:lnTo>
                  <a:lnTo>
                    <a:pt x="12239344" y="686143"/>
                  </a:lnTo>
                  <a:lnTo>
                    <a:pt x="10488" y="686143"/>
                  </a:lnTo>
                  <a:lnTo>
                    <a:pt x="10488" y="321346"/>
                  </a:lnTo>
                  <a:lnTo>
                    <a:pt x="10979389" y="321346"/>
                  </a:lnTo>
                  <a:lnTo>
                    <a:pt x="11162998" y="137735"/>
                  </a:lnTo>
                  <a:cubicBezTo>
                    <a:pt x="11247828" y="52904"/>
                    <a:pt x="11359648" y="10488"/>
                    <a:pt x="11471466" y="10488"/>
                  </a:cubicBezTo>
                  <a:moveTo>
                    <a:pt x="11471466" y="0"/>
                  </a:moveTo>
                  <a:cubicBezTo>
                    <a:pt x="11413346" y="0"/>
                    <a:pt x="11356725" y="10951"/>
                    <a:pt x="11303192" y="32575"/>
                  </a:cubicBezTo>
                  <a:cubicBezTo>
                    <a:pt x="11247717" y="54976"/>
                    <a:pt x="11198052" y="87865"/>
                    <a:pt x="11155580" y="130318"/>
                  </a:cubicBezTo>
                  <a:lnTo>
                    <a:pt x="10975043" y="310857"/>
                  </a:lnTo>
                  <a:lnTo>
                    <a:pt x="0" y="310857"/>
                  </a:lnTo>
                  <a:lnTo>
                    <a:pt x="0" y="696631"/>
                  </a:lnTo>
                  <a:lnTo>
                    <a:pt x="12249832" y="696631"/>
                  </a:lnTo>
                  <a:lnTo>
                    <a:pt x="12249832" y="310857"/>
                  </a:lnTo>
                  <a:lnTo>
                    <a:pt x="11896877" y="310857"/>
                  </a:lnTo>
                  <a:cubicBezTo>
                    <a:pt x="11875494" y="242989"/>
                    <a:pt x="11837721" y="180706"/>
                    <a:pt x="11787334" y="130318"/>
                  </a:cubicBezTo>
                  <a:cubicBezTo>
                    <a:pt x="11744881" y="87847"/>
                    <a:pt x="11695215" y="54976"/>
                    <a:pt x="11639740" y="32575"/>
                  </a:cubicBezTo>
                  <a:cubicBezTo>
                    <a:pt x="11586208" y="10951"/>
                    <a:pt x="11529587" y="0"/>
                    <a:pt x="11471466" y="0"/>
                  </a:cubicBezTo>
                  <a:lnTo>
                    <a:pt x="11471466" y="0"/>
                  </a:lnTo>
                  <a:close/>
                </a:path>
              </a:pathLst>
            </a:custGeom>
            <a:solidFill>
              <a:srgbClr val="1097D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2734F2A6-C538-577E-17FB-F64061616A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0488" y="6500817"/>
            <a:ext cx="12249832" cy="410601"/>
          </a:xfrm>
          <a:custGeom>
            <a:avLst/>
            <a:gdLst>
              <a:gd name="connsiteX0" fmla="*/ 0 w 12228856"/>
              <a:gd name="connsiteY0" fmla="*/ 0 h 364797"/>
              <a:gd name="connsiteX1" fmla="*/ 12228856 w 12228856"/>
              <a:gd name="connsiteY1" fmla="*/ 0 h 364797"/>
              <a:gd name="connsiteX2" fmla="*/ 12228856 w 12228856"/>
              <a:gd name="connsiteY2" fmla="*/ 364797 h 364797"/>
              <a:gd name="connsiteX3" fmla="*/ 0 w 12228856"/>
              <a:gd name="connsiteY3" fmla="*/ 364797 h 364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8856" h="364797">
                <a:moveTo>
                  <a:pt x="0" y="0"/>
                </a:moveTo>
                <a:lnTo>
                  <a:pt x="12228856" y="0"/>
                </a:lnTo>
                <a:lnTo>
                  <a:pt x="12228856" y="364797"/>
                </a:lnTo>
                <a:lnTo>
                  <a:pt x="0" y="364797"/>
                </a:lnTo>
                <a:close/>
              </a:path>
            </a:pathLst>
          </a:custGeom>
          <a:solidFill>
            <a:srgbClr val="1C2242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E2042772-010F-F812-8E93-5FA20955FF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614595" y="6189960"/>
            <a:ext cx="1292548" cy="675654"/>
          </a:xfrm>
          <a:custGeom>
            <a:avLst/>
            <a:gdLst>
              <a:gd name="connsiteX0" fmla="*/ 1292549 w 1292548"/>
              <a:gd name="connsiteY0" fmla="*/ 435700 h 675654"/>
              <a:gd name="connsiteX1" fmla="*/ 1221129 w 1292548"/>
              <a:gd name="connsiteY1" fmla="*/ 675655 h 675654"/>
              <a:gd name="connsiteX2" fmla="*/ 0 w 1292548"/>
              <a:gd name="connsiteY2" fmla="*/ 675655 h 675654"/>
              <a:gd name="connsiteX3" fmla="*/ 364794 w 1292548"/>
              <a:gd name="connsiteY3" fmla="*/ 310857 h 675654"/>
              <a:gd name="connsiteX4" fmla="*/ 548403 w 1292548"/>
              <a:gd name="connsiteY4" fmla="*/ 127247 h 675654"/>
              <a:gd name="connsiteX5" fmla="*/ 1165321 w 1292548"/>
              <a:gd name="connsiteY5" fmla="*/ 127247 h 675654"/>
              <a:gd name="connsiteX6" fmla="*/ 1274513 w 1292548"/>
              <a:gd name="connsiteY6" fmla="*/ 310857 h 675654"/>
              <a:gd name="connsiteX7" fmla="*/ 1292549 w 1292548"/>
              <a:gd name="connsiteY7" fmla="*/ 435700 h 67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2548" h="675654">
                <a:moveTo>
                  <a:pt x="1292549" y="435700"/>
                </a:moveTo>
                <a:cubicBezTo>
                  <a:pt x="1292549" y="519477"/>
                  <a:pt x="1268742" y="603235"/>
                  <a:pt x="1221129" y="675655"/>
                </a:cubicBezTo>
                <a:lnTo>
                  <a:pt x="0" y="675655"/>
                </a:lnTo>
                <a:lnTo>
                  <a:pt x="364794" y="310857"/>
                </a:lnTo>
                <a:lnTo>
                  <a:pt x="548403" y="127247"/>
                </a:lnTo>
                <a:cubicBezTo>
                  <a:pt x="718064" y="-42416"/>
                  <a:pt x="995678" y="-42416"/>
                  <a:pt x="1165321" y="127247"/>
                </a:cubicBezTo>
                <a:cubicBezTo>
                  <a:pt x="1218206" y="180133"/>
                  <a:pt x="1254609" y="243525"/>
                  <a:pt x="1274513" y="310857"/>
                </a:cubicBezTo>
                <a:cubicBezTo>
                  <a:pt x="1286537" y="351497"/>
                  <a:pt x="1292549" y="393598"/>
                  <a:pt x="1292549" y="435700"/>
                </a:cubicBezTo>
                <a:close/>
              </a:path>
            </a:pathLst>
          </a:custGeom>
          <a:solidFill>
            <a:srgbClr val="FFFFFF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" name="Graphique 18">
            <a:extLst>
              <a:ext uri="{FF2B5EF4-FFF2-40B4-BE49-F238E27FC236}">
                <a16:creationId xmlns:a16="http://schemas.microsoft.com/office/drawing/2014/main" id="{58455D4C-7A90-0A27-9C41-F66C30695A03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990635" y="6443235"/>
            <a:ext cx="854256" cy="332011"/>
            <a:chOff x="10990635" y="6498320"/>
            <a:chExt cx="854256" cy="332011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5C8F8895-D1DA-A41A-81A0-1ECBDDC3AA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618615" y="6498320"/>
              <a:ext cx="222287" cy="210968"/>
            </a:xfrm>
            <a:custGeom>
              <a:avLst/>
              <a:gdLst>
                <a:gd name="connsiteX0" fmla="*/ 32371 w 222287"/>
                <a:gd name="connsiteY0" fmla="*/ 105013 h 210968"/>
                <a:gd name="connsiteX1" fmla="*/ 56067 w 222287"/>
                <a:gd name="connsiteY1" fmla="*/ 160488 h 210968"/>
                <a:gd name="connsiteX2" fmla="*/ 110468 w 222287"/>
                <a:gd name="connsiteY2" fmla="*/ 182223 h 210968"/>
                <a:gd name="connsiteX3" fmla="*/ 166942 w 222287"/>
                <a:gd name="connsiteY3" fmla="*/ 160081 h 210968"/>
                <a:gd name="connsiteX4" fmla="*/ 189934 w 222287"/>
                <a:gd name="connsiteY4" fmla="*/ 105531 h 210968"/>
                <a:gd name="connsiteX5" fmla="*/ 167201 w 222287"/>
                <a:gd name="connsiteY5" fmla="*/ 50980 h 210968"/>
                <a:gd name="connsiteX6" fmla="*/ 111282 w 222287"/>
                <a:gd name="connsiteY6" fmla="*/ 28838 h 210968"/>
                <a:gd name="connsiteX7" fmla="*/ 55234 w 222287"/>
                <a:gd name="connsiteY7" fmla="*/ 50980 h 210968"/>
                <a:gd name="connsiteX8" fmla="*/ 32371 w 222287"/>
                <a:gd name="connsiteY8" fmla="*/ 105013 h 210968"/>
                <a:gd name="connsiteX9" fmla="*/ 0 w 222287"/>
                <a:gd name="connsiteY9" fmla="*/ 104624 h 210968"/>
                <a:gd name="connsiteX10" fmla="*/ 32908 w 222287"/>
                <a:gd name="connsiteY10" fmla="*/ 30836 h 210968"/>
                <a:gd name="connsiteX11" fmla="*/ 111689 w 222287"/>
                <a:gd name="connsiteY11" fmla="*/ 0 h 210968"/>
                <a:gd name="connsiteX12" fmla="*/ 189639 w 222287"/>
                <a:gd name="connsiteY12" fmla="*/ 31095 h 210968"/>
                <a:gd name="connsiteX13" fmla="*/ 222287 w 222287"/>
                <a:gd name="connsiteY13" fmla="*/ 105808 h 210968"/>
                <a:gd name="connsiteX14" fmla="*/ 189509 w 222287"/>
                <a:gd name="connsiteY14" fmla="*/ 180262 h 210968"/>
                <a:gd name="connsiteX15" fmla="*/ 110043 w 222287"/>
                <a:gd name="connsiteY15" fmla="*/ 210969 h 210968"/>
                <a:gd name="connsiteX16" fmla="*/ 36089 w 222287"/>
                <a:gd name="connsiteY16" fmla="*/ 183684 h 210968"/>
                <a:gd name="connsiteX17" fmla="*/ 0 w 222287"/>
                <a:gd name="connsiteY17" fmla="*/ 104624 h 21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2287" h="210968">
                  <a:moveTo>
                    <a:pt x="32371" y="105013"/>
                  </a:moveTo>
                  <a:cubicBezTo>
                    <a:pt x="32371" y="127506"/>
                    <a:pt x="40270" y="145985"/>
                    <a:pt x="56067" y="160488"/>
                  </a:cubicBezTo>
                  <a:cubicBezTo>
                    <a:pt x="71771" y="174990"/>
                    <a:pt x="89899" y="182223"/>
                    <a:pt x="110468" y="182223"/>
                  </a:cubicBezTo>
                  <a:cubicBezTo>
                    <a:pt x="132776" y="182223"/>
                    <a:pt x="151607" y="174842"/>
                    <a:pt x="166942" y="160081"/>
                  </a:cubicBezTo>
                  <a:cubicBezTo>
                    <a:pt x="182277" y="145153"/>
                    <a:pt x="189934" y="126951"/>
                    <a:pt x="189934" y="105531"/>
                  </a:cubicBezTo>
                  <a:cubicBezTo>
                    <a:pt x="189934" y="84110"/>
                    <a:pt x="182351" y="65649"/>
                    <a:pt x="167201" y="50980"/>
                  </a:cubicBezTo>
                  <a:cubicBezTo>
                    <a:pt x="152144" y="36219"/>
                    <a:pt x="133498" y="28838"/>
                    <a:pt x="111282" y="28838"/>
                  </a:cubicBezTo>
                  <a:cubicBezTo>
                    <a:pt x="89066" y="28838"/>
                    <a:pt x="70477" y="36219"/>
                    <a:pt x="55234" y="50980"/>
                  </a:cubicBezTo>
                  <a:cubicBezTo>
                    <a:pt x="39992" y="65557"/>
                    <a:pt x="32371" y="83574"/>
                    <a:pt x="32371" y="105013"/>
                  </a:cubicBezTo>
                  <a:moveTo>
                    <a:pt x="0" y="104624"/>
                  </a:moveTo>
                  <a:cubicBezTo>
                    <a:pt x="0" y="75989"/>
                    <a:pt x="10969" y="51387"/>
                    <a:pt x="32908" y="30836"/>
                  </a:cubicBezTo>
                  <a:cubicBezTo>
                    <a:pt x="54753" y="10285"/>
                    <a:pt x="81020" y="0"/>
                    <a:pt x="111689" y="0"/>
                  </a:cubicBezTo>
                  <a:cubicBezTo>
                    <a:pt x="142359" y="0"/>
                    <a:pt x="167978" y="10359"/>
                    <a:pt x="189639" y="31095"/>
                  </a:cubicBezTo>
                  <a:cubicBezTo>
                    <a:pt x="211392" y="51831"/>
                    <a:pt x="222287" y="76729"/>
                    <a:pt x="222287" y="105808"/>
                  </a:cubicBezTo>
                  <a:cubicBezTo>
                    <a:pt x="222287" y="134887"/>
                    <a:pt x="211355" y="159877"/>
                    <a:pt x="189509" y="180262"/>
                  </a:cubicBezTo>
                  <a:cubicBezTo>
                    <a:pt x="167553" y="200739"/>
                    <a:pt x="141082" y="210969"/>
                    <a:pt x="110043" y="210969"/>
                  </a:cubicBezTo>
                  <a:cubicBezTo>
                    <a:pt x="82592" y="210969"/>
                    <a:pt x="57935" y="201868"/>
                    <a:pt x="36089" y="183684"/>
                  </a:cubicBezTo>
                  <a:cubicBezTo>
                    <a:pt x="12042" y="163559"/>
                    <a:pt x="0" y="137217"/>
                    <a:pt x="0" y="104624"/>
                  </a:cubicBezTo>
                </a:path>
              </a:pathLst>
            </a:custGeom>
            <a:solidFill>
              <a:srgbClr val="0075BC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AC3ED476-0EE1-1EE9-C978-CEEB2820D61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990635" y="6538904"/>
              <a:ext cx="206712" cy="216240"/>
            </a:xfrm>
            <a:custGeom>
              <a:avLst/>
              <a:gdLst>
                <a:gd name="connsiteX0" fmla="*/ 136218 w 206712"/>
                <a:gd name="connsiteY0" fmla="*/ 137957 h 216240"/>
                <a:gd name="connsiteX1" fmla="*/ 104679 w 206712"/>
                <a:gd name="connsiteY1" fmla="*/ 68775 h 216240"/>
                <a:gd name="connsiteX2" fmla="*/ 71624 w 206712"/>
                <a:gd name="connsiteY2" fmla="*/ 137957 h 216240"/>
                <a:gd name="connsiteX3" fmla="*/ 136218 w 206712"/>
                <a:gd name="connsiteY3" fmla="*/ 137957 h 216240"/>
                <a:gd name="connsiteX4" fmla="*/ 149314 w 206712"/>
                <a:gd name="connsiteY4" fmla="*/ 166833 h 216240"/>
                <a:gd name="connsiteX5" fmla="*/ 58268 w 206712"/>
                <a:gd name="connsiteY5" fmla="*/ 166833 h 216240"/>
                <a:gd name="connsiteX6" fmla="*/ 34572 w 206712"/>
                <a:gd name="connsiteY6" fmla="*/ 216241 h 216240"/>
                <a:gd name="connsiteX7" fmla="*/ 0 w 206712"/>
                <a:gd name="connsiteY7" fmla="*/ 216241 h 216240"/>
                <a:gd name="connsiteX8" fmla="*/ 105216 w 206712"/>
                <a:gd name="connsiteY8" fmla="*/ 0 h 216240"/>
                <a:gd name="connsiteX9" fmla="*/ 206712 w 206712"/>
                <a:gd name="connsiteY9" fmla="*/ 216241 h 216240"/>
                <a:gd name="connsiteX10" fmla="*/ 171586 w 206712"/>
                <a:gd name="connsiteY10" fmla="*/ 216241 h 216240"/>
                <a:gd name="connsiteX11" fmla="*/ 149277 w 206712"/>
                <a:gd name="connsiteY11" fmla="*/ 166833 h 21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712" h="216240">
                  <a:moveTo>
                    <a:pt x="136218" y="137957"/>
                  </a:moveTo>
                  <a:lnTo>
                    <a:pt x="104679" y="68775"/>
                  </a:lnTo>
                  <a:lnTo>
                    <a:pt x="71624" y="137957"/>
                  </a:lnTo>
                  <a:lnTo>
                    <a:pt x="136218" y="137957"/>
                  </a:lnTo>
                  <a:close/>
                  <a:moveTo>
                    <a:pt x="149314" y="166833"/>
                  </a:moveTo>
                  <a:lnTo>
                    <a:pt x="58268" y="166833"/>
                  </a:lnTo>
                  <a:lnTo>
                    <a:pt x="34572" y="216241"/>
                  </a:lnTo>
                  <a:lnTo>
                    <a:pt x="0" y="216241"/>
                  </a:lnTo>
                  <a:lnTo>
                    <a:pt x="105216" y="0"/>
                  </a:lnTo>
                  <a:lnTo>
                    <a:pt x="206712" y="216241"/>
                  </a:lnTo>
                  <a:lnTo>
                    <a:pt x="171586" y="216241"/>
                  </a:lnTo>
                  <a:lnTo>
                    <a:pt x="149277" y="166833"/>
                  </a:lnTo>
                  <a:close/>
                </a:path>
              </a:pathLst>
            </a:custGeom>
            <a:solidFill>
              <a:srgbClr val="0098DA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5BCFFAA9-8F2F-C22B-DA1B-BAF925F2528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12609" y="6502260"/>
              <a:ext cx="129743" cy="203458"/>
            </a:xfrm>
            <a:custGeom>
              <a:avLst/>
              <a:gdLst>
                <a:gd name="connsiteX0" fmla="*/ 80984 w 129743"/>
                <a:gd name="connsiteY0" fmla="*/ 28857 h 203458"/>
                <a:gd name="connsiteX1" fmla="*/ 80984 w 129743"/>
                <a:gd name="connsiteY1" fmla="*/ 203458 h 203458"/>
                <a:gd name="connsiteX2" fmla="*/ 48890 w 129743"/>
                <a:gd name="connsiteY2" fmla="*/ 203458 h 203458"/>
                <a:gd name="connsiteX3" fmla="*/ 48890 w 129743"/>
                <a:gd name="connsiteY3" fmla="*/ 28857 h 203458"/>
                <a:gd name="connsiteX4" fmla="*/ 0 w 129743"/>
                <a:gd name="connsiteY4" fmla="*/ 28857 h 203458"/>
                <a:gd name="connsiteX5" fmla="*/ 0 w 129743"/>
                <a:gd name="connsiteY5" fmla="*/ 0 h 203458"/>
                <a:gd name="connsiteX6" fmla="*/ 129743 w 129743"/>
                <a:gd name="connsiteY6" fmla="*/ 0 h 203458"/>
                <a:gd name="connsiteX7" fmla="*/ 129743 w 129743"/>
                <a:gd name="connsiteY7" fmla="*/ 28857 h 203458"/>
                <a:gd name="connsiteX8" fmla="*/ 80984 w 129743"/>
                <a:gd name="connsiteY8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743" h="203458">
                  <a:moveTo>
                    <a:pt x="80984" y="28857"/>
                  </a:moveTo>
                  <a:lnTo>
                    <a:pt x="80984" y="203458"/>
                  </a:lnTo>
                  <a:lnTo>
                    <a:pt x="48890" y="203458"/>
                  </a:lnTo>
                  <a:lnTo>
                    <a:pt x="48890" y="28857"/>
                  </a:lnTo>
                  <a:lnTo>
                    <a:pt x="0" y="28857"/>
                  </a:lnTo>
                  <a:lnTo>
                    <a:pt x="0" y="0"/>
                  </a:lnTo>
                  <a:lnTo>
                    <a:pt x="129743" y="0"/>
                  </a:lnTo>
                  <a:lnTo>
                    <a:pt x="129743" y="28857"/>
                  </a:lnTo>
                  <a:lnTo>
                    <a:pt x="80984" y="28857"/>
                  </a:lnTo>
                  <a:close/>
                </a:path>
              </a:pathLst>
            </a:custGeom>
            <a:solidFill>
              <a:srgbClr val="007FA1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94F2E708-3B15-0FAE-09C5-867E27767DC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22297" y="6559733"/>
              <a:ext cx="119273" cy="203458"/>
            </a:xfrm>
            <a:custGeom>
              <a:avLst/>
              <a:gdLst>
                <a:gd name="connsiteX0" fmla="*/ 32094 w 119273"/>
                <a:gd name="connsiteY0" fmla="*/ 92360 h 203458"/>
                <a:gd name="connsiteX1" fmla="*/ 44080 w 119273"/>
                <a:gd name="connsiteY1" fmla="*/ 92360 h 203458"/>
                <a:gd name="connsiteX2" fmla="*/ 88290 w 119273"/>
                <a:gd name="connsiteY2" fmla="*/ 59804 h 203458"/>
                <a:gd name="connsiteX3" fmla="*/ 42712 w 119273"/>
                <a:gd name="connsiteY3" fmla="*/ 28302 h 203458"/>
                <a:gd name="connsiteX4" fmla="*/ 32113 w 119273"/>
                <a:gd name="connsiteY4" fmla="*/ 28302 h 203458"/>
                <a:gd name="connsiteX5" fmla="*/ 32113 w 119273"/>
                <a:gd name="connsiteY5" fmla="*/ 92342 h 203458"/>
                <a:gd name="connsiteX6" fmla="*/ 32094 w 119273"/>
                <a:gd name="connsiteY6" fmla="*/ 120828 h 203458"/>
                <a:gd name="connsiteX7" fmla="*/ 32094 w 119273"/>
                <a:gd name="connsiteY7" fmla="*/ 203458 h 203458"/>
                <a:gd name="connsiteX8" fmla="*/ 0 w 119273"/>
                <a:gd name="connsiteY8" fmla="*/ 203458 h 203458"/>
                <a:gd name="connsiteX9" fmla="*/ 0 w 119273"/>
                <a:gd name="connsiteY9" fmla="*/ 0 h 203458"/>
                <a:gd name="connsiteX10" fmla="*/ 36367 w 119273"/>
                <a:gd name="connsiteY10" fmla="*/ 0 h 203458"/>
                <a:gd name="connsiteX11" fmla="*/ 76711 w 119273"/>
                <a:gd name="connsiteY11" fmla="*/ 3570 h 203458"/>
                <a:gd name="connsiteX12" fmla="*/ 100961 w 119273"/>
                <a:gd name="connsiteY12" fmla="*/ 17018 h 203458"/>
                <a:gd name="connsiteX13" fmla="*/ 119273 w 119273"/>
                <a:gd name="connsiteY13" fmla="*/ 60248 h 203458"/>
                <a:gd name="connsiteX14" fmla="*/ 99722 w 119273"/>
                <a:gd name="connsiteY14" fmla="*/ 104513 h 203458"/>
                <a:gd name="connsiteX15" fmla="*/ 46966 w 119273"/>
                <a:gd name="connsiteY15" fmla="*/ 120847 h 203458"/>
                <a:gd name="connsiteX16" fmla="*/ 32094 w 119273"/>
                <a:gd name="connsiteY16" fmla="*/ 12084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273" h="203458">
                  <a:moveTo>
                    <a:pt x="32094" y="92360"/>
                  </a:moveTo>
                  <a:lnTo>
                    <a:pt x="44080" y="92360"/>
                  </a:lnTo>
                  <a:cubicBezTo>
                    <a:pt x="73547" y="92360"/>
                    <a:pt x="88290" y="81520"/>
                    <a:pt x="88290" y="59804"/>
                  </a:cubicBezTo>
                  <a:cubicBezTo>
                    <a:pt x="88290" y="38087"/>
                    <a:pt x="73085" y="28302"/>
                    <a:pt x="42712" y="28302"/>
                  </a:cubicBezTo>
                  <a:lnTo>
                    <a:pt x="32113" y="28302"/>
                  </a:lnTo>
                  <a:lnTo>
                    <a:pt x="32113" y="92342"/>
                  </a:lnTo>
                  <a:close/>
                  <a:moveTo>
                    <a:pt x="32094" y="120828"/>
                  </a:moveTo>
                  <a:lnTo>
                    <a:pt x="32094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36367" y="0"/>
                  </a:lnTo>
                  <a:cubicBezTo>
                    <a:pt x="54180" y="0"/>
                    <a:pt x="67628" y="1184"/>
                    <a:pt x="76711" y="3570"/>
                  </a:cubicBezTo>
                  <a:cubicBezTo>
                    <a:pt x="85885" y="5938"/>
                    <a:pt x="93969" y="10414"/>
                    <a:pt x="100961" y="17018"/>
                  </a:cubicBezTo>
                  <a:cubicBezTo>
                    <a:pt x="113170" y="28431"/>
                    <a:pt x="119273" y="42841"/>
                    <a:pt x="119273" y="60248"/>
                  </a:cubicBezTo>
                  <a:cubicBezTo>
                    <a:pt x="119273" y="78875"/>
                    <a:pt x="112763" y="93636"/>
                    <a:pt x="99722" y="104513"/>
                  </a:cubicBezTo>
                  <a:cubicBezTo>
                    <a:pt x="86681" y="115408"/>
                    <a:pt x="69089" y="120847"/>
                    <a:pt x="46966" y="120847"/>
                  </a:cubicBezTo>
                  <a:lnTo>
                    <a:pt x="32094" y="120847"/>
                  </a:lnTo>
                  <a:close/>
                </a:path>
              </a:pathLst>
            </a:custGeom>
            <a:solidFill>
              <a:srgbClr val="005A9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135163D0-8425-9B17-B090-2E890D88C42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00177" y="6513710"/>
              <a:ext cx="233589" cy="228097"/>
            </a:xfrm>
            <a:custGeom>
              <a:avLst/>
              <a:gdLst>
                <a:gd name="connsiteX0" fmla="*/ 0 w 233589"/>
                <a:gd name="connsiteY0" fmla="*/ 218756 h 228097"/>
                <a:gd name="connsiteX1" fmla="*/ 44764 w 233589"/>
                <a:gd name="connsiteY1" fmla="*/ 0 h 228097"/>
                <a:gd name="connsiteX2" fmla="*/ 117756 w 233589"/>
                <a:gd name="connsiteY2" fmla="*/ 158139 h 228097"/>
                <a:gd name="connsiteX3" fmla="*/ 193356 w 233589"/>
                <a:gd name="connsiteY3" fmla="*/ 0 h 228097"/>
                <a:gd name="connsiteX4" fmla="*/ 233589 w 233589"/>
                <a:gd name="connsiteY4" fmla="*/ 218756 h 228097"/>
                <a:gd name="connsiteX5" fmla="*/ 200663 w 233589"/>
                <a:gd name="connsiteY5" fmla="*/ 218756 h 228097"/>
                <a:gd name="connsiteX6" fmla="*/ 180149 w 233589"/>
                <a:gd name="connsiteY6" fmla="*/ 95930 h 228097"/>
                <a:gd name="connsiteX7" fmla="*/ 117201 w 233589"/>
                <a:gd name="connsiteY7" fmla="*/ 228098 h 228097"/>
                <a:gd name="connsiteX8" fmla="*/ 56048 w 233589"/>
                <a:gd name="connsiteY8" fmla="*/ 95801 h 228097"/>
                <a:gd name="connsiteX9" fmla="*/ 33185 w 233589"/>
                <a:gd name="connsiteY9" fmla="*/ 218756 h 228097"/>
                <a:gd name="connsiteX10" fmla="*/ 0 w 233589"/>
                <a:gd name="connsiteY10" fmla="*/ 218756 h 22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589" h="228097">
                  <a:moveTo>
                    <a:pt x="0" y="218756"/>
                  </a:moveTo>
                  <a:lnTo>
                    <a:pt x="44764" y="0"/>
                  </a:lnTo>
                  <a:lnTo>
                    <a:pt x="117756" y="158139"/>
                  </a:lnTo>
                  <a:lnTo>
                    <a:pt x="193356" y="0"/>
                  </a:lnTo>
                  <a:lnTo>
                    <a:pt x="233589" y="218756"/>
                  </a:lnTo>
                  <a:lnTo>
                    <a:pt x="200663" y="218756"/>
                  </a:lnTo>
                  <a:lnTo>
                    <a:pt x="180149" y="95930"/>
                  </a:lnTo>
                  <a:lnTo>
                    <a:pt x="117201" y="228098"/>
                  </a:lnTo>
                  <a:lnTo>
                    <a:pt x="56048" y="95801"/>
                  </a:lnTo>
                  <a:lnTo>
                    <a:pt x="33185" y="218756"/>
                  </a:lnTo>
                  <a:lnTo>
                    <a:pt x="0" y="218756"/>
                  </a:lnTo>
                  <a:close/>
                </a:path>
              </a:pathLst>
            </a:custGeom>
            <a:solidFill>
              <a:srgbClr val="59A13E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7BF97159-E241-AD5F-C253-ABB06737712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212257" y="6591179"/>
              <a:ext cx="117349" cy="203458"/>
            </a:xfrm>
            <a:custGeom>
              <a:avLst/>
              <a:gdLst>
                <a:gd name="connsiteX0" fmla="*/ 117350 w 117349"/>
                <a:gd name="connsiteY0" fmla="*/ 28857 h 203458"/>
                <a:gd name="connsiteX1" fmla="*/ 32094 w 117349"/>
                <a:gd name="connsiteY1" fmla="*/ 28857 h 203458"/>
                <a:gd name="connsiteX2" fmla="*/ 32094 w 117349"/>
                <a:gd name="connsiteY2" fmla="*/ 77747 h 203458"/>
                <a:gd name="connsiteX3" fmla="*/ 114852 w 117349"/>
                <a:gd name="connsiteY3" fmla="*/ 77747 h 203458"/>
                <a:gd name="connsiteX4" fmla="*/ 114852 w 117349"/>
                <a:gd name="connsiteY4" fmla="*/ 106603 h 203458"/>
                <a:gd name="connsiteX5" fmla="*/ 32094 w 117349"/>
                <a:gd name="connsiteY5" fmla="*/ 106603 h 203458"/>
                <a:gd name="connsiteX6" fmla="*/ 32094 w 117349"/>
                <a:gd name="connsiteY6" fmla="*/ 174602 h 203458"/>
                <a:gd name="connsiteX7" fmla="*/ 117350 w 117349"/>
                <a:gd name="connsiteY7" fmla="*/ 174602 h 203458"/>
                <a:gd name="connsiteX8" fmla="*/ 117350 w 117349"/>
                <a:gd name="connsiteY8" fmla="*/ 203458 h 203458"/>
                <a:gd name="connsiteX9" fmla="*/ 0 w 117349"/>
                <a:gd name="connsiteY9" fmla="*/ 203458 h 203458"/>
                <a:gd name="connsiteX10" fmla="*/ 0 w 117349"/>
                <a:gd name="connsiteY10" fmla="*/ 0 h 203458"/>
                <a:gd name="connsiteX11" fmla="*/ 117350 w 117349"/>
                <a:gd name="connsiteY11" fmla="*/ 0 h 203458"/>
                <a:gd name="connsiteX12" fmla="*/ 117350 w 117349"/>
                <a:gd name="connsiteY12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349" h="203458">
                  <a:moveTo>
                    <a:pt x="117350" y="28857"/>
                  </a:moveTo>
                  <a:lnTo>
                    <a:pt x="32094" y="28857"/>
                  </a:lnTo>
                  <a:lnTo>
                    <a:pt x="32094" y="77747"/>
                  </a:lnTo>
                  <a:lnTo>
                    <a:pt x="114852" y="77747"/>
                  </a:lnTo>
                  <a:lnTo>
                    <a:pt x="114852" y="106603"/>
                  </a:lnTo>
                  <a:lnTo>
                    <a:pt x="32094" y="106603"/>
                  </a:lnTo>
                  <a:lnTo>
                    <a:pt x="32094" y="174602"/>
                  </a:lnTo>
                  <a:lnTo>
                    <a:pt x="117350" y="174602"/>
                  </a:lnTo>
                  <a:lnTo>
                    <a:pt x="117350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117350" y="0"/>
                  </a:lnTo>
                  <a:lnTo>
                    <a:pt x="117350" y="28857"/>
                  </a:lnTo>
                  <a:close/>
                </a:path>
              </a:pathLst>
            </a:custGeom>
            <a:solidFill>
              <a:srgbClr val="007A6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045C587D-E73B-9A66-7C82-E2679FDABE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38141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>
              <a:solidFill>
                <a:schemeClr val="bg1"/>
              </a:solidFill>
            </a:endParaRPr>
          </a:p>
        </p:txBody>
      </p:sp>
      <p:sp>
        <p:nvSpPr>
          <p:cNvPr id="16" name="Espace réservé du pied de page 2">
            <a:extLst>
              <a:ext uri="{FF2B5EF4-FFF2-40B4-BE49-F238E27FC236}">
                <a16:creationId xmlns:a16="http://schemas.microsoft.com/office/drawing/2014/main" id="{6D25955D-40A8-2894-8FA8-06A65EB51C5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2439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modèle 1 - a alterner avec le 2">
    <p:bg>
      <p:bgPr>
        <a:solidFill>
          <a:srgbClr val="19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672064" y="2240868"/>
            <a:ext cx="4680149" cy="1046440"/>
          </a:xfrm>
          <a:prstGeom prst="rect">
            <a:avLst/>
          </a:prstGeom>
        </p:spPr>
        <p:txBody>
          <a:bodyPr anchor="t"/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2" name="Croix 11">
            <a:extLst>
              <a:ext uri="{FF2B5EF4-FFF2-40B4-BE49-F238E27FC236}">
                <a16:creationId xmlns:a16="http://schemas.microsoft.com/office/drawing/2014/main" id="{2975F4C2-DFBC-4746-B9DB-4EBE5A958A0A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5988048" y="2246890"/>
            <a:ext cx="540000" cy="540000"/>
          </a:xfrm>
          <a:prstGeom prst="plus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aphique 18">
            <a:extLst>
              <a:ext uri="{FF2B5EF4-FFF2-40B4-BE49-F238E27FC236}">
                <a16:creationId xmlns:a16="http://schemas.microsoft.com/office/drawing/2014/main" id="{C7599F37-2033-558A-A6DC-45E6C4E547B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9472"/>
            <a:ext cx="12307307" cy="780547"/>
            <a:chOff x="0" y="6179472"/>
            <a:chExt cx="12307307" cy="780547"/>
          </a:xfrm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A41E54E7-96BF-3955-2D6F-9F797609C57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34" y="6184706"/>
              <a:ext cx="12239344" cy="686142"/>
            </a:xfrm>
            <a:custGeom>
              <a:avLst/>
              <a:gdLst>
                <a:gd name="connsiteX0" fmla="*/ 0 w 12239344"/>
                <a:gd name="connsiteY0" fmla="*/ 686143 h 686142"/>
                <a:gd name="connsiteX1" fmla="*/ 0 w 12239344"/>
                <a:gd name="connsiteY1" fmla="*/ 310857 h 686142"/>
                <a:gd name="connsiteX2" fmla="*/ 10971972 w 12239344"/>
                <a:gd name="connsiteY2" fmla="*/ 310857 h 686142"/>
                <a:gd name="connsiteX3" fmla="*/ 11154045 w 12239344"/>
                <a:gd name="connsiteY3" fmla="*/ 128782 h 686142"/>
                <a:gd name="connsiteX4" fmla="*/ 11466213 w 12239344"/>
                <a:gd name="connsiteY4" fmla="*/ 0 h 686142"/>
                <a:gd name="connsiteX5" fmla="*/ 11778380 w 12239344"/>
                <a:gd name="connsiteY5" fmla="*/ 128782 h 686142"/>
                <a:gd name="connsiteX6" fmla="*/ 11887758 w 12239344"/>
                <a:gd name="connsiteY6" fmla="*/ 310857 h 686142"/>
                <a:gd name="connsiteX7" fmla="*/ 12239344 w 12239344"/>
                <a:gd name="connsiteY7" fmla="*/ 310857 h 686142"/>
                <a:gd name="connsiteX8" fmla="*/ 12239344 w 12239344"/>
                <a:gd name="connsiteY8" fmla="*/ 686143 h 686142"/>
                <a:gd name="connsiteX9" fmla="*/ 0 w 12239344"/>
                <a:gd name="connsiteY9" fmla="*/ 686143 h 68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9344" h="686142">
                  <a:moveTo>
                    <a:pt x="0" y="686143"/>
                  </a:moveTo>
                  <a:lnTo>
                    <a:pt x="0" y="310857"/>
                  </a:lnTo>
                  <a:lnTo>
                    <a:pt x="10971972" y="310857"/>
                  </a:lnTo>
                  <a:lnTo>
                    <a:pt x="11154045" y="128782"/>
                  </a:lnTo>
                  <a:cubicBezTo>
                    <a:pt x="11237081" y="45727"/>
                    <a:pt x="11347957" y="0"/>
                    <a:pt x="11466213" y="0"/>
                  </a:cubicBezTo>
                  <a:cubicBezTo>
                    <a:pt x="11584469" y="0"/>
                    <a:pt x="11695345" y="45727"/>
                    <a:pt x="11778380" y="128782"/>
                  </a:cubicBezTo>
                  <a:cubicBezTo>
                    <a:pt x="11829083" y="179485"/>
                    <a:pt x="11866837" y="242360"/>
                    <a:pt x="11887758" y="310857"/>
                  </a:cubicBezTo>
                  <a:lnTo>
                    <a:pt x="12239344" y="310857"/>
                  </a:lnTo>
                  <a:lnTo>
                    <a:pt x="12239344" y="686143"/>
                  </a:lnTo>
                  <a:lnTo>
                    <a:pt x="0" y="686143"/>
                  </a:lnTo>
                  <a:close/>
                </a:path>
              </a:pathLst>
            </a:custGeom>
            <a:solidFill>
              <a:srgbClr val="1C224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90405AB9-97DF-1FAD-AFDB-E9286196736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179472"/>
              <a:ext cx="12249832" cy="696631"/>
            </a:xfrm>
            <a:custGeom>
              <a:avLst/>
              <a:gdLst>
                <a:gd name="connsiteX0" fmla="*/ 11471466 w 12249832"/>
                <a:gd name="connsiteY0" fmla="*/ 10488 h 696631"/>
                <a:gd name="connsiteX1" fmla="*/ 11779916 w 12249832"/>
                <a:gd name="connsiteY1" fmla="*/ 137735 h 696631"/>
                <a:gd name="connsiteX2" fmla="*/ 11889108 w 12249832"/>
                <a:gd name="connsiteY2" fmla="*/ 321346 h 696631"/>
                <a:gd name="connsiteX3" fmla="*/ 12239344 w 12249832"/>
                <a:gd name="connsiteY3" fmla="*/ 321346 h 696631"/>
                <a:gd name="connsiteX4" fmla="*/ 12239344 w 12249832"/>
                <a:gd name="connsiteY4" fmla="*/ 686143 h 696631"/>
                <a:gd name="connsiteX5" fmla="*/ 10488 w 12249832"/>
                <a:gd name="connsiteY5" fmla="*/ 686143 h 696631"/>
                <a:gd name="connsiteX6" fmla="*/ 10488 w 12249832"/>
                <a:gd name="connsiteY6" fmla="*/ 321346 h 696631"/>
                <a:gd name="connsiteX7" fmla="*/ 10979389 w 12249832"/>
                <a:gd name="connsiteY7" fmla="*/ 321346 h 696631"/>
                <a:gd name="connsiteX8" fmla="*/ 11162998 w 12249832"/>
                <a:gd name="connsiteY8" fmla="*/ 137735 h 696631"/>
                <a:gd name="connsiteX9" fmla="*/ 11471466 w 12249832"/>
                <a:gd name="connsiteY9" fmla="*/ 10488 h 696631"/>
                <a:gd name="connsiteX10" fmla="*/ 11471466 w 12249832"/>
                <a:gd name="connsiteY10" fmla="*/ 0 h 696631"/>
                <a:gd name="connsiteX11" fmla="*/ 11303192 w 12249832"/>
                <a:gd name="connsiteY11" fmla="*/ 32575 h 696631"/>
                <a:gd name="connsiteX12" fmla="*/ 11155580 w 12249832"/>
                <a:gd name="connsiteY12" fmla="*/ 130318 h 696631"/>
                <a:gd name="connsiteX13" fmla="*/ 10975043 w 12249832"/>
                <a:gd name="connsiteY13" fmla="*/ 310857 h 696631"/>
                <a:gd name="connsiteX14" fmla="*/ 0 w 12249832"/>
                <a:gd name="connsiteY14" fmla="*/ 310857 h 696631"/>
                <a:gd name="connsiteX15" fmla="*/ 0 w 12249832"/>
                <a:gd name="connsiteY15" fmla="*/ 696631 h 696631"/>
                <a:gd name="connsiteX16" fmla="*/ 12249832 w 12249832"/>
                <a:gd name="connsiteY16" fmla="*/ 696631 h 696631"/>
                <a:gd name="connsiteX17" fmla="*/ 12249832 w 12249832"/>
                <a:gd name="connsiteY17" fmla="*/ 310857 h 696631"/>
                <a:gd name="connsiteX18" fmla="*/ 11896877 w 12249832"/>
                <a:gd name="connsiteY18" fmla="*/ 310857 h 696631"/>
                <a:gd name="connsiteX19" fmla="*/ 11787334 w 12249832"/>
                <a:gd name="connsiteY19" fmla="*/ 130318 h 696631"/>
                <a:gd name="connsiteX20" fmla="*/ 11639740 w 12249832"/>
                <a:gd name="connsiteY20" fmla="*/ 32575 h 696631"/>
                <a:gd name="connsiteX21" fmla="*/ 11471466 w 12249832"/>
                <a:gd name="connsiteY21" fmla="*/ 0 h 696631"/>
                <a:gd name="connsiteX22" fmla="*/ 11471466 w 12249832"/>
                <a:gd name="connsiteY22" fmla="*/ 0 h 69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49832" h="696631">
                  <a:moveTo>
                    <a:pt x="11471466" y="10488"/>
                  </a:moveTo>
                  <a:cubicBezTo>
                    <a:pt x="11583285" y="10488"/>
                    <a:pt x="11695104" y="52904"/>
                    <a:pt x="11779916" y="137735"/>
                  </a:cubicBezTo>
                  <a:cubicBezTo>
                    <a:pt x="11832801" y="190621"/>
                    <a:pt x="11869204" y="254013"/>
                    <a:pt x="11889108" y="321346"/>
                  </a:cubicBezTo>
                  <a:lnTo>
                    <a:pt x="12239344" y="321346"/>
                  </a:lnTo>
                  <a:lnTo>
                    <a:pt x="12239344" y="686143"/>
                  </a:lnTo>
                  <a:lnTo>
                    <a:pt x="10488" y="686143"/>
                  </a:lnTo>
                  <a:lnTo>
                    <a:pt x="10488" y="321346"/>
                  </a:lnTo>
                  <a:lnTo>
                    <a:pt x="10979389" y="321346"/>
                  </a:lnTo>
                  <a:lnTo>
                    <a:pt x="11162998" y="137735"/>
                  </a:lnTo>
                  <a:cubicBezTo>
                    <a:pt x="11247828" y="52904"/>
                    <a:pt x="11359648" y="10488"/>
                    <a:pt x="11471466" y="10488"/>
                  </a:cubicBezTo>
                  <a:moveTo>
                    <a:pt x="11471466" y="0"/>
                  </a:moveTo>
                  <a:cubicBezTo>
                    <a:pt x="11413346" y="0"/>
                    <a:pt x="11356725" y="10951"/>
                    <a:pt x="11303192" y="32575"/>
                  </a:cubicBezTo>
                  <a:cubicBezTo>
                    <a:pt x="11247717" y="54976"/>
                    <a:pt x="11198052" y="87865"/>
                    <a:pt x="11155580" y="130318"/>
                  </a:cubicBezTo>
                  <a:lnTo>
                    <a:pt x="10975043" y="310857"/>
                  </a:lnTo>
                  <a:lnTo>
                    <a:pt x="0" y="310857"/>
                  </a:lnTo>
                  <a:lnTo>
                    <a:pt x="0" y="696631"/>
                  </a:lnTo>
                  <a:lnTo>
                    <a:pt x="12249832" y="696631"/>
                  </a:lnTo>
                  <a:lnTo>
                    <a:pt x="12249832" y="310857"/>
                  </a:lnTo>
                  <a:lnTo>
                    <a:pt x="11896877" y="310857"/>
                  </a:lnTo>
                  <a:cubicBezTo>
                    <a:pt x="11875494" y="242989"/>
                    <a:pt x="11837721" y="180706"/>
                    <a:pt x="11787334" y="130318"/>
                  </a:cubicBezTo>
                  <a:cubicBezTo>
                    <a:pt x="11744881" y="87847"/>
                    <a:pt x="11695215" y="54976"/>
                    <a:pt x="11639740" y="32575"/>
                  </a:cubicBezTo>
                  <a:cubicBezTo>
                    <a:pt x="11586208" y="10951"/>
                    <a:pt x="11529587" y="0"/>
                    <a:pt x="11471466" y="0"/>
                  </a:cubicBezTo>
                  <a:lnTo>
                    <a:pt x="11471466" y="0"/>
                  </a:lnTo>
                  <a:close/>
                </a:path>
              </a:pathLst>
            </a:custGeom>
            <a:solidFill>
              <a:srgbClr val="1097D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46D1737B-7538-002D-FB13-AFC13BA632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0488" y="6500817"/>
            <a:ext cx="12249832" cy="410601"/>
          </a:xfrm>
          <a:custGeom>
            <a:avLst/>
            <a:gdLst>
              <a:gd name="connsiteX0" fmla="*/ 0 w 12228856"/>
              <a:gd name="connsiteY0" fmla="*/ 0 h 364797"/>
              <a:gd name="connsiteX1" fmla="*/ 12228856 w 12228856"/>
              <a:gd name="connsiteY1" fmla="*/ 0 h 364797"/>
              <a:gd name="connsiteX2" fmla="*/ 12228856 w 12228856"/>
              <a:gd name="connsiteY2" fmla="*/ 364797 h 364797"/>
              <a:gd name="connsiteX3" fmla="*/ 0 w 12228856"/>
              <a:gd name="connsiteY3" fmla="*/ 364797 h 364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8856" h="364797">
                <a:moveTo>
                  <a:pt x="0" y="0"/>
                </a:moveTo>
                <a:lnTo>
                  <a:pt x="12228856" y="0"/>
                </a:lnTo>
                <a:lnTo>
                  <a:pt x="12228856" y="364797"/>
                </a:lnTo>
                <a:lnTo>
                  <a:pt x="0" y="364797"/>
                </a:lnTo>
                <a:close/>
              </a:path>
            </a:pathLst>
          </a:custGeom>
          <a:solidFill>
            <a:srgbClr val="1C2242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90B8A671-F8AD-688D-5310-07F8BE4860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614595" y="6189960"/>
            <a:ext cx="1292548" cy="675654"/>
          </a:xfrm>
          <a:custGeom>
            <a:avLst/>
            <a:gdLst>
              <a:gd name="connsiteX0" fmla="*/ 1292549 w 1292548"/>
              <a:gd name="connsiteY0" fmla="*/ 435700 h 675654"/>
              <a:gd name="connsiteX1" fmla="*/ 1221129 w 1292548"/>
              <a:gd name="connsiteY1" fmla="*/ 675655 h 675654"/>
              <a:gd name="connsiteX2" fmla="*/ 0 w 1292548"/>
              <a:gd name="connsiteY2" fmla="*/ 675655 h 675654"/>
              <a:gd name="connsiteX3" fmla="*/ 364794 w 1292548"/>
              <a:gd name="connsiteY3" fmla="*/ 310857 h 675654"/>
              <a:gd name="connsiteX4" fmla="*/ 548403 w 1292548"/>
              <a:gd name="connsiteY4" fmla="*/ 127247 h 675654"/>
              <a:gd name="connsiteX5" fmla="*/ 1165321 w 1292548"/>
              <a:gd name="connsiteY5" fmla="*/ 127247 h 675654"/>
              <a:gd name="connsiteX6" fmla="*/ 1274513 w 1292548"/>
              <a:gd name="connsiteY6" fmla="*/ 310857 h 675654"/>
              <a:gd name="connsiteX7" fmla="*/ 1292549 w 1292548"/>
              <a:gd name="connsiteY7" fmla="*/ 435700 h 67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2548" h="675654">
                <a:moveTo>
                  <a:pt x="1292549" y="435700"/>
                </a:moveTo>
                <a:cubicBezTo>
                  <a:pt x="1292549" y="519477"/>
                  <a:pt x="1268742" y="603235"/>
                  <a:pt x="1221129" y="675655"/>
                </a:cubicBezTo>
                <a:lnTo>
                  <a:pt x="0" y="675655"/>
                </a:lnTo>
                <a:lnTo>
                  <a:pt x="364794" y="310857"/>
                </a:lnTo>
                <a:lnTo>
                  <a:pt x="548403" y="127247"/>
                </a:lnTo>
                <a:cubicBezTo>
                  <a:pt x="718064" y="-42416"/>
                  <a:pt x="995678" y="-42416"/>
                  <a:pt x="1165321" y="127247"/>
                </a:cubicBezTo>
                <a:cubicBezTo>
                  <a:pt x="1218206" y="180133"/>
                  <a:pt x="1254609" y="243525"/>
                  <a:pt x="1274513" y="310857"/>
                </a:cubicBezTo>
                <a:cubicBezTo>
                  <a:pt x="1286537" y="351497"/>
                  <a:pt x="1292549" y="393598"/>
                  <a:pt x="1292549" y="435700"/>
                </a:cubicBezTo>
                <a:close/>
              </a:path>
            </a:pathLst>
          </a:custGeom>
          <a:solidFill>
            <a:srgbClr val="FFFFFF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" name="Graphique 18">
            <a:extLst>
              <a:ext uri="{FF2B5EF4-FFF2-40B4-BE49-F238E27FC236}">
                <a16:creationId xmlns:a16="http://schemas.microsoft.com/office/drawing/2014/main" id="{C620FD7C-C8F7-E954-A159-F23C8DBC9E3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990635" y="6443235"/>
            <a:ext cx="854256" cy="332011"/>
            <a:chOff x="10990635" y="6498320"/>
            <a:chExt cx="854256" cy="332011"/>
          </a:xfrm>
        </p:grpSpPr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3CFD1717-61D5-1762-09B3-AECDB63307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618615" y="6498320"/>
              <a:ext cx="222287" cy="210968"/>
            </a:xfrm>
            <a:custGeom>
              <a:avLst/>
              <a:gdLst>
                <a:gd name="connsiteX0" fmla="*/ 32371 w 222287"/>
                <a:gd name="connsiteY0" fmla="*/ 105013 h 210968"/>
                <a:gd name="connsiteX1" fmla="*/ 56067 w 222287"/>
                <a:gd name="connsiteY1" fmla="*/ 160488 h 210968"/>
                <a:gd name="connsiteX2" fmla="*/ 110468 w 222287"/>
                <a:gd name="connsiteY2" fmla="*/ 182223 h 210968"/>
                <a:gd name="connsiteX3" fmla="*/ 166942 w 222287"/>
                <a:gd name="connsiteY3" fmla="*/ 160081 h 210968"/>
                <a:gd name="connsiteX4" fmla="*/ 189934 w 222287"/>
                <a:gd name="connsiteY4" fmla="*/ 105531 h 210968"/>
                <a:gd name="connsiteX5" fmla="*/ 167201 w 222287"/>
                <a:gd name="connsiteY5" fmla="*/ 50980 h 210968"/>
                <a:gd name="connsiteX6" fmla="*/ 111282 w 222287"/>
                <a:gd name="connsiteY6" fmla="*/ 28838 h 210968"/>
                <a:gd name="connsiteX7" fmla="*/ 55234 w 222287"/>
                <a:gd name="connsiteY7" fmla="*/ 50980 h 210968"/>
                <a:gd name="connsiteX8" fmla="*/ 32371 w 222287"/>
                <a:gd name="connsiteY8" fmla="*/ 105013 h 210968"/>
                <a:gd name="connsiteX9" fmla="*/ 0 w 222287"/>
                <a:gd name="connsiteY9" fmla="*/ 104624 h 210968"/>
                <a:gd name="connsiteX10" fmla="*/ 32908 w 222287"/>
                <a:gd name="connsiteY10" fmla="*/ 30836 h 210968"/>
                <a:gd name="connsiteX11" fmla="*/ 111689 w 222287"/>
                <a:gd name="connsiteY11" fmla="*/ 0 h 210968"/>
                <a:gd name="connsiteX12" fmla="*/ 189639 w 222287"/>
                <a:gd name="connsiteY12" fmla="*/ 31095 h 210968"/>
                <a:gd name="connsiteX13" fmla="*/ 222287 w 222287"/>
                <a:gd name="connsiteY13" fmla="*/ 105808 h 210968"/>
                <a:gd name="connsiteX14" fmla="*/ 189509 w 222287"/>
                <a:gd name="connsiteY14" fmla="*/ 180262 h 210968"/>
                <a:gd name="connsiteX15" fmla="*/ 110043 w 222287"/>
                <a:gd name="connsiteY15" fmla="*/ 210969 h 210968"/>
                <a:gd name="connsiteX16" fmla="*/ 36089 w 222287"/>
                <a:gd name="connsiteY16" fmla="*/ 183684 h 210968"/>
                <a:gd name="connsiteX17" fmla="*/ 0 w 222287"/>
                <a:gd name="connsiteY17" fmla="*/ 104624 h 21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2287" h="210968">
                  <a:moveTo>
                    <a:pt x="32371" y="105013"/>
                  </a:moveTo>
                  <a:cubicBezTo>
                    <a:pt x="32371" y="127506"/>
                    <a:pt x="40270" y="145985"/>
                    <a:pt x="56067" y="160488"/>
                  </a:cubicBezTo>
                  <a:cubicBezTo>
                    <a:pt x="71771" y="174990"/>
                    <a:pt x="89899" y="182223"/>
                    <a:pt x="110468" y="182223"/>
                  </a:cubicBezTo>
                  <a:cubicBezTo>
                    <a:pt x="132776" y="182223"/>
                    <a:pt x="151607" y="174842"/>
                    <a:pt x="166942" y="160081"/>
                  </a:cubicBezTo>
                  <a:cubicBezTo>
                    <a:pt x="182277" y="145153"/>
                    <a:pt x="189934" y="126951"/>
                    <a:pt x="189934" y="105531"/>
                  </a:cubicBezTo>
                  <a:cubicBezTo>
                    <a:pt x="189934" y="84110"/>
                    <a:pt x="182351" y="65649"/>
                    <a:pt x="167201" y="50980"/>
                  </a:cubicBezTo>
                  <a:cubicBezTo>
                    <a:pt x="152144" y="36219"/>
                    <a:pt x="133498" y="28838"/>
                    <a:pt x="111282" y="28838"/>
                  </a:cubicBezTo>
                  <a:cubicBezTo>
                    <a:pt x="89066" y="28838"/>
                    <a:pt x="70477" y="36219"/>
                    <a:pt x="55234" y="50980"/>
                  </a:cubicBezTo>
                  <a:cubicBezTo>
                    <a:pt x="39992" y="65557"/>
                    <a:pt x="32371" y="83574"/>
                    <a:pt x="32371" y="105013"/>
                  </a:cubicBezTo>
                  <a:moveTo>
                    <a:pt x="0" y="104624"/>
                  </a:moveTo>
                  <a:cubicBezTo>
                    <a:pt x="0" y="75989"/>
                    <a:pt x="10969" y="51387"/>
                    <a:pt x="32908" y="30836"/>
                  </a:cubicBezTo>
                  <a:cubicBezTo>
                    <a:pt x="54753" y="10285"/>
                    <a:pt x="81020" y="0"/>
                    <a:pt x="111689" y="0"/>
                  </a:cubicBezTo>
                  <a:cubicBezTo>
                    <a:pt x="142359" y="0"/>
                    <a:pt x="167978" y="10359"/>
                    <a:pt x="189639" y="31095"/>
                  </a:cubicBezTo>
                  <a:cubicBezTo>
                    <a:pt x="211392" y="51831"/>
                    <a:pt x="222287" y="76729"/>
                    <a:pt x="222287" y="105808"/>
                  </a:cubicBezTo>
                  <a:cubicBezTo>
                    <a:pt x="222287" y="134887"/>
                    <a:pt x="211355" y="159877"/>
                    <a:pt x="189509" y="180262"/>
                  </a:cubicBezTo>
                  <a:cubicBezTo>
                    <a:pt x="167553" y="200739"/>
                    <a:pt x="141082" y="210969"/>
                    <a:pt x="110043" y="210969"/>
                  </a:cubicBezTo>
                  <a:cubicBezTo>
                    <a:pt x="82592" y="210969"/>
                    <a:pt x="57935" y="201868"/>
                    <a:pt x="36089" y="183684"/>
                  </a:cubicBezTo>
                  <a:cubicBezTo>
                    <a:pt x="12042" y="163559"/>
                    <a:pt x="0" y="137217"/>
                    <a:pt x="0" y="104624"/>
                  </a:cubicBezTo>
                </a:path>
              </a:pathLst>
            </a:custGeom>
            <a:solidFill>
              <a:srgbClr val="0075BC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09A4EBD6-AB29-F334-06CD-9479C1042EA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990635" y="6538904"/>
              <a:ext cx="206712" cy="216240"/>
            </a:xfrm>
            <a:custGeom>
              <a:avLst/>
              <a:gdLst>
                <a:gd name="connsiteX0" fmla="*/ 136218 w 206712"/>
                <a:gd name="connsiteY0" fmla="*/ 137957 h 216240"/>
                <a:gd name="connsiteX1" fmla="*/ 104679 w 206712"/>
                <a:gd name="connsiteY1" fmla="*/ 68775 h 216240"/>
                <a:gd name="connsiteX2" fmla="*/ 71624 w 206712"/>
                <a:gd name="connsiteY2" fmla="*/ 137957 h 216240"/>
                <a:gd name="connsiteX3" fmla="*/ 136218 w 206712"/>
                <a:gd name="connsiteY3" fmla="*/ 137957 h 216240"/>
                <a:gd name="connsiteX4" fmla="*/ 149314 w 206712"/>
                <a:gd name="connsiteY4" fmla="*/ 166833 h 216240"/>
                <a:gd name="connsiteX5" fmla="*/ 58268 w 206712"/>
                <a:gd name="connsiteY5" fmla="*/ 166833 h 216240"/>
                <a:gd name="connsiteX6" fmla="*/ 34572 w 206712"/>
                <a:gd name="connsiteY6" fmla="*/ 216241 h 216240"/>
                <a:gd name="connsiteX7" fmla="*/ 0 w 206712"/>
                <a:gd name="connsiteY7" fmla="*/ 216241 h 216240"/>
                <a:gd name="connsiteX8" fmla="*/ 105216 w 206712"/>
                <a:gd name="connsiteY8" fmla="*/ 0 h 216240"/>
                <a:gd name="connsiteX9" fmla="*/ 206712 w 206712"/>
                <a:gd name="connsiteY9" fmla="*/ 216241 h 216240"/>
                <a:gd name="connsiteX10" fmla="*/ 171586 w 206712"/>
                <a:gd name="connsiteY10" fmla="*/ 216241 h 216240"/>
                <a:gd name="connsiteX11" fmla="*/ 149277 w 206712"/>
                <a:gd name="connsiteY11" fmla="*/ 166833 h 21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712" h="216240">
                  <a:moveTo>
                    <a:pt x="136218" y="137957"/>
                  </a:moveTo>
                  <a:lnTo>
                    <a:pt x="104679" y="68775"/>
                  </a:lnTo>
                  <a:lnTo>
                    <a:pt x="71624" y="137957"/>
                  </a:lnTo>
                  <a:lnTo>
                    <a:pt x="136218" y="137957"/>
                  </a:lnTo>
                  <a:close/>
                  <a:moveTo>
                    <a:pt x="149314" y="166833"/>
                  </a:moveTo>
                  <a:lnTo>
                    <a:pt x="58268" y="166833"/>
                  </a:lnTo>
                  <a:lnTo>
                    <a:pt x="34572" y="216241"/>
                  </a:lnTo>
                  <a:lnTo>
                    <a:pt x="0" y="216241"/>
                  </a:lnTo>
                  <a:lnTo>
                    <a:pt x="105216" y="0"/>
                  </a:lnTo>
                  <a:lnTo>
                    <a:pt x="206712" y="216241"/>
                  </a:lnTo>
                  <a:lnTo>
                    <a:pt x="171586" y="216241"/>
                  </a:lnTo>
                  <a:lnTo>
                    <a:pt x="149277" y="166833"/>
                  </a:lnTo>
                  <a:close/>
                </a:path>
              </a:pathLst>
            </a:custGeom>
            <a:solidFill>
              <a:srgbClr val="0098DA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80CE0F9F-A7D4-7674-4DA1-A0B6DFE479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12609" y="6502260"/>
              <a:ext cx="129743" cy="203458"/>
            </a:xfrm>
            <a:custGeom>
              <a:avLst/>
              <a:gdLst>
                <a:gd name="connsiteX0" fmla="*/ 80984 w 129743"/>
                <a:gd name="connsiteY0" fmla="*/ 28857 h 203458"/>
                <a:gd name="connsiteX1" fmla="*/ 80984 w 129743"/>
                <a:gd name="connsiteY1" fmla="*/ 203458 h 203458"/>
                <a:gd name="connsiteX2" fmla="*/ 48890 w 129743"/>
                <a:gd name="connsiteY2" fmla="*/ 203458 h 203458"/>
                <a:gd name="connsiteX3" fmla="*/ 48890 w 129743"/>
                <a:gd name="connsiteY3" fmla="*/ 28857 h 203458"/>
                <a:gd name="connsiteX4" fmla="*/ 0 w 129743"/>
                <a:gd name="connsiteY4" fmla="*/ 28857 h 203458"/>
                <a:gd name="connsiteX5" fmla="*/ 0 w 129743"/>
                <a:gd name="connsiteY5" fmla="*/ 0 h 203458"/>
                <a:gd name="connsiteX6" fmla="*/ 129743 w 129743"/>
                <a:gd name="connsiteY6" fmla="*/ 0 h 203458"/>
                <a:gd name="connsiteX7" fmla="*/ 129743 w 129743"/>
                <a:gd name="connsiteY7" fmla="*/ 28857 h 203458"/>
                <a:gd name="connsiteX8" fmla="*/ 80984 w 129743"/>
                <a:gd name="connsiteY8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743" h="203458">
                  <a:moveTo>
                    <a:pt x="80984" y="28857"/>
                  </a:moveTo>
                  <a:lnTo>
                    <a:pt x="80984" y="203458"/>
                  </a:lnTo>
                  <a:lnTo>
                    <a:pt x="48890" y="203458"/>
                  </a:lnTo>
                  <a:lnTo>
                    <a:pt x="48890" y="28857"/>
                  </a:lnTo>
                  <a:lnTo>
                    <a:pt x="0" y="28857"/>
                  </a:lnTo>
                  <a:lnTo>
                    <a:pt x="0" y="0"/>
                  </a:lnTo>
                  <a:lnTo>
                    <a:pt x="129743" y="0"/>
                  </a:lnTo>
                  <a:lnTo>
                    <a:pt x="129743" y="28857"/>
                  </a:lnTo>
                  <a:lnTo>
                    <a:pt x="80984" y="28857"/>
                  </a:lnTo>
                  <a:close/>
                </a:path>
              </a:pathLst>
            </a:custGeom>
            <a:solidFill>
              <a:srgbClr val="007FA1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945A61E5-AB0E-1F1C-3640-346A0C1144E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22297" y="6559733"/>
              <a:ext cx="119273" cy="203458"/>
            </a:xfrm>
            <a:custGeom>
              <a:avLst/>
              <a:gdLst>
                <a:gd name="connsiteX0" fmla="*/ 32094 w 119273"/>
                <a:gd name="connsiteY0" fmla="*/ 92360 h 203458"/>
                <a:gd name="connsiteX1" fmla="*/ 44080 w 119273"/>
                <a:gd name="connsiteY1" fmla="*/ 92360 h 203458"/>
                <a:gd name="connsiteX2" fmla="*/ 88290 w 119273"/>
                <a:gd name="connsiteY2" fmla="*/ 59804 h 203458"/>
                <a:gd name="connsiteX3" fmla="*/ 42712 w 119273"/>
                <a:gd name="connsiteY3" fmla="*/ 28302 h 203458"/>
                <a:gd name="connsiteX4" fmla="*/ 32113 w 119273"/>
                <a:gd name="connsiteY4" fmla="*/ 28302 h 203458"/>
                <a:gd name="connsiteX5" fmla="*/ 32113 w 119273"/>
                <a:gd name="connsiteY5" fmla="*/ 92342 h 203458"/>
                <a:gd name="connsiteX6" fmla="*/ 32094 w 119273"/>
                <a:gd name="connsiteY6" fmla="*/ 120828 h 203458"/>
                <a:gd name="connsiteX7" fmla="*/ 32094 w 119273"/>
                <a:gd name="connsiteY7" fmla="*/ 203458 h 203458"/>
                <a:gd name="connsiteX8" fmla="*/ 0 w 119273"/>
                <a:gd name="connsiteY8" fmla="*/ 203458 h 203458"/>
                <a:gd name="connsiteX9" fmla="*/ 0 w 119273"/>
                <a:gd name="connsiteY9" fmla="*/ 0 h 203458"/>
                <a:gd name="connsiteX10" fmla="*/ 36367 w 119273"/>
                <a:gd name="connsiteY10" fmla="*/ 0 h 203458"/>
                <a:gd name="connsiteX11" fmla="*/ 76711 w 119273"/>
                <a:gd name="connsiteY11" fmla="*/ 3570 h 203458"/>
                <a:gd name="connsiteX12" fmla="*/ 100961 w 119273"/>
                <a:gd name="connsiteY12" fmla="*/ 17018 h 203458"/>
                <a:gd name="connsiteX13" fmla="*/ 119273 w 119273"/>
                <a:gd name="connsiteY13" fmla="*/ 60248 h 203458"/>
                <a:gd name="connsiteX14" fmla="*/ 99722 w 119273"/>
                <a:gd name="connsiteY14" fmla="*/ 104513 h 203458"/>
                <a:gd name="connsiteX15" fmla="*/ 46966 w 119273"/>
                <a:gd name="connsiteY15" fmla="*/ 120847 h 203458"/>
                <a:gd name="connsiteX16" fmla="*/ 32094 w 119273"/>
                <a:gd name="connsiteY16" fmla="*/ 12084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273" h="203458">
                  <a:moveTo>
                    <a:pt x="32094" y="92360"/>
                  </a:moveTo>
                  <a:lnTo>
                    <a:pt x="44080" y="92360"/>
                  </a:lnTo>
                  <a:cubicBezTo>
                    <a:pt x="73547" y="92360"/>
                    <a:pt x="88290" y="81520"/>
                    <a:pt x="88290" y="59804"/>
                  </a:cubicBezTo>
                  <a:cubicBezTo>
                    <a:pt x="88290" y="38087"/>
                    <a:pt x="73085" y="28302"/>
                    <a:pt x="42712" y="28302"/>
                  </a:cubicBezTo>
                  <a:lnTo>
                    <a:pt x="32113" y="28302"/>
                  </a:lnTo>
                  <a:lnTo>
                    <a:pt x="32113" y="92342"/>
                  </a:lnTo>
                  <a:close/>
                  <a:moveTo>
                    <a:pt x="32094" y="120828"/>
                  </a:moveTo>
                  <a:lnTo>
                    <a:pt x="32094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36367" y="0"/>
                  </a:lnTo>
                  <a:cubicBezTo>
                    <a:pt x="54180" y="0"/>
                    <a:pt x="67628" y="1184"/>
                    <a:pt x="76711" y="3570"/>
                  </a:cubicBezTo>
                  <a:cubicBezTo>
                    <a:pt x="85885" y="5938"/>
                    <a:pt x="93969" y="10414"/>
                    <a:pt x="100961" y="17018"/>
                  </a:cubicBezTo>
                  <a:cubicBezTo>
                    <a:pt x="113170" y="28431"/>
                    <a:pt x="119273" y="42841"/>
                    <a:pt x="119273" y="60248"/>
                  </a:cubicBezTo>
                  <a:cubicBezTo>
                    <a:pt x="119273" y="78875"/>
                    <a:pt x="112763" y="93636"/>
                    <a:pt x="99722" y="104513"/>
                  </a:cubicBezTo>
                  <a:cubicBezTo>
                    <a:pt x="86681" y="115408"/>
                    <a:pt x="69089" y="120847"/>
                    <a:pt x="46966" y="120847"/>
                  </a:cubicBezTo>
                  <a:lnTo>
                    <a:pt x="32094" y="120847"/>
                  </a:lnTo>
                  <a:close/>
                </a:path>
              </a:pathLst>
            </a:custGeom>
            <a:solidFill>
              <a:srgbClr val="005A9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D11D2F6F-2362-3485-1A79-2AAE0F5FB6B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00177" y="6513710"/>
              <a:ext cx="233589" cy="228097"/>
            </a:xfrm>
            <a:custGeom>
              <a:avLst/>
              <a:gdLst>
                <a:gd name="connsiteX0" fmla="*/ 0 w 233589"/>
                <a:gd name="connsiteY0" fmla="*/ 218756 h 228097"/>
                <a:gd name="connsiteX1" fmla="*/ 44764 w 233589"/>
                <a:gd name="connsiteY1" fmla="*/ 0 h 228097"/>
                <a:gd name="connsiteX2" fmla="*/ 117756 w 233589"/>
                <a:gd name="connsiteY2" fmla="*/ 158139 h 228097"/>
                <a:gd name="connsiteX3" fmla="*/ 193356 w 233589"/>
                <a:gd name="connsiteY3" fmla="*/ 0 h 228097"/>
                <a:gd name="connsiteX4" fmla="*/ 233589 w 233589"/>
                <a:gd name="connsiteY4" fmla="*/ 218756 h 228097"/>
                <a:gd name="connsiteX5" fmla="*/ 200663 w 233589"/>
                <a:gd name="connsiteY5" fmla="*/ 218756 h 228097"/>
                <a:gd name="connsiteX6" fmla="*/ 180149 w 233589"/>
                <a:gd name="connsiteY6" fmla="*/ 95930 h 228097"/>
                <a:gd name="connsiteX7" fmla="*/ 117201 w 233589"/>
                <a:gd name="connsiteY7" fmla="*/ 228098 h 228097"/>
                <a:gd name="connsiteX8" fmla="*/ 56048 w 233589"/>
                <a:gd name="connsiteY8" fmla="*/ 95801 h 228097"/>
                <a:gd name="connsiteX9" fmla="*/ 33185 w 233589"/>
                <a:gd name="connsiteY9" fmla="*/ 218756 h 228097"/>
                <a:gd name="connsiteX10" fmla="*/ 0 w 233589"/>
                <a:gd name="connsiteY10" fmla="*/ 218756 h 22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589" h="228097">
                  <a:moveTo>
                    <a:pt x="0" y="218756"/>
                  </a:moveTo>
                  <a:lnTo>
                    <a:pt x="44764" y="0"/>
                  </a:lnTo>
                  <a:lnTo>
                    <a:pt x="117756" y="158139"/>
                  </a:lnTo>
                  <a:lnTo>
                    <a:pt x="193356" y="0"/>
                  </a:lnTo>
                  <a:lnTo>
                    <a:pt x="233589" y="218756"/>
                  </a:lnTo>
                  <a:lnTo>
                    <a:pt x="200663" y="218756"/>
                  </a:lnTo>
                  <a:lnTo>
                    <a:pt x="180149" y="95930"/>
                  </a:lnTo>
                  <a:lnTo>
                    <a:pt x="117201" y="228098"/>
                  </a:lnTo>
                  <a:lnTo>
                    <a:pt x="56048" y="95801"/>
                  </a:lnTo>
                  <a:lnTo>
                    <a:pt x="33185" y="218756"/>
                  </a:lnTo>
                  <a:lnTo>
                    <a:pt x="0" y="218756"/>
                  </a:lnTo>
                  <a:close/>
                </a:path>
              </a:pathLst>
            </a:custGeom>
            <a:solidFill>
              <a:srgbClr val="59A13E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A00C8FB0-545E-00E4-12C8-F9E458D109A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212257" y="6591179"/>
              <a:ext cx="117349" cy="203458"/>
            </a:xfrm>
            <a:custGeom>
              <a:avLst/>
              <a:gdLst>
                <a:gd name="connsiteX0" fmla="*/ 117350 w 117349"/>
                <a:gd name="connsiteY0" fmla="*/ 28857 h 203458"/>
                <a:gd name="connsiteX1" fmla="*/ 32094 w 117349"/>
                <a:gd name="connsiteY1" fmla="*/ 28857 h 203458"/>
                <a:gd name="connsiteX2" fmla="*/ 32094 w 117349"/>
                <a:gd name="connsiteY2" fmla="*/ 77747 h 203458"/>
                <a:gd name="connsiteX3" fmla="*/ 114852 w 117349"/>
                <a:gd name="connsiteY3" fmla="*/ 77747 h 203458"/>
                <a:gd name="connsiteX4" fmla="*/ 114852 w 117349"/>
                <a:gd name="connsiteY4" fmla="*/ 106603 h 203458"/>
                <a:gd name="connsiteX5" fmla="*/ 32094 w 117349"/>
                <a:gd name="connsiteY5" fmla="*/ 106603 h 203458"/>
                <a:gd name="connsiteX6" fmla="*/ 32094 w 117349"/>
                <a:gd name="connsiteY6" fmla="*/ 174602 h 203458"/>
                <a:gd name="connsiteX7" fmla="*/ 117350 w 117349"/>
                <a:gd name="connsiteY7" fmla="*/ 174602 h 203458"/>
                <a:gd name="connsiteX8" fmla="*/ 117350 w 117349"/>
                <a:gd name="connsiteY8" fmla="*/ 203458 h 203458"/>
                <a:gd name="connsiteX9" fmla="*/ 0 w 117349"/>
                <a:gd name="connsiteY9" fmla="*/ 203458 h 203458"/>
                <a:gd name="connsiteX10" fmla="*/ 0 w 117349"/>
                <a:gd name="connsiteY10" fmla="*/ 0 h 203458"/>
                <a:gd name="connsiteX11" fmla="*/ 117350 w 117349"/>
                <a:gd name="connsiteY11" fmla="*/ 0 h 203458"/>
                <a:gd name="connsiteX12" fmla="*/ 117350 w 117349"/>
                <a:gd name="connsiteY12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349" h="203458">
                  <a:moveTo>
                    <a:pt x="117350" y="28857"/>
                  </a:moveTo>
                  <a:lnTo>
                    <a:pt x="32094" y="28857"/>
                  </a:lnTo>
                  <a:lnTo>
                    <a:pt x="32094" y="77747"/>
                  </a:lnTo>
                  <a:lnTo>
                    <a:pt x="114852" y="77747"/>
                  </a:lnTo>
                  <a:lnTo>
                    <a:pt x="114852" y="106603"/>
                  </a:lnTo>
                  <a:lnTo>
                    <a:pt x="32094" y="106603"/>
                  </a:lnTo>
                  <a:lnTo>
                    <a:pt x="32094" y="174602"/>
                  </a:lnTo>
                  <a:lnTo>
                    <a:pt x="117350" y="174602"/>
                  </a:lnTo>
                  <a:lnTo>
                    <a:pt x="117350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117350" y="0"/>
                  </a:lnTo>
                  <a:lnTo>
                    <a:pt x="117350" y="28857"/>
                  </a:lnTo>
                  <a:close/>
                </a:path>
              </a:pathLst>
            </a:custGeom>
            <a:solidFill>
              <a:srgbClr val="007A6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80270C31-9602-80FF-5D94-561C822455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38141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>
              <a:solidFill>
                <a:schemeClr val="bg1"/>
              </a:solidFill>
            </a:endParaRPr>
          </a:p>
        </p:txBody>
      </p:sp>
      <p:sp>
        <p:nvSpPr>
          <p:cNvPr id="25" name="Espace réservé du pied de page 2">
            <a:extLst>
              <a:ext uri="{FF2B5EF4-FFF2-40B4-BE49-F238E27FC236}">
                <a16:creationId xmlns:a16="http://schemas.microsoft.com/office/drawing/2014/main" id="{4C2318A6-A690-9D2A-6169-38881F8BA5F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B5787C1-9DE4-6F7E-9152-B78B81B513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429" y="2202878"/>
            <a:ext cx="5435264" cy="3788503"/>
          </a:xfrm>
          <a:prstGeom prst="rect">
            <a:avLst/>
          </a:prstGeom>
        </p:spPr>
      </p:pic>
      <p:sp>
        <p:nvSpPr>
          <p:cNvPr id="20" name="Espace réservé pour une image  11">
            <a:extLst>
              <a:ext uri="{FF2B5EF4-FFF2-40B4-BE49-F238E27FC236}">
                <a16:creationId xmlns:a16="http://schemas.microsoft.com/office/drawing/2014/main" id="{09F80E92-C68C-47F7-2158-A09BC1A56AEF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1752367" y="2290618"/>
            <a:ext cx="2816364" cy="2816364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244624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2 - a alterner avec 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">
            <a:extLst>
              <a:ext uri="{FF2B5EF4-FFF2-40B4-BE49-F238E27FC236}">
                <a16:creationId xmlns:a16="http://schemas.microsoft.com/office/drawing/2014/main" id="{44CCD1B5-4E44-43E9-B8C8-E823C48BDA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331649" y="3320988"/>
            <a:ext cx="4680149" cy="1046440"/>
          </a:xfrm>
          <a:prstGeom prst="rect">
            <a:avLst/>
          </a:prstGeom>
        </p:spPr>
        <p:txBody>
          <a:bodyPr anchor="t"/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0" name="Croix 19">
            <a:extLst>
              <a:ext uri="{FF2B5EF4-FFF2-40B4-BE49-F238E27FC236}">
                <a16:creationId xmlns:a16="http://schemas.microsoft.com/office/drawing/2014/main" id="{07CA0F60-E27C-425D-9507-3A6DBD75C905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647633" y="3304208"/>
            <a:ext cx="540000" cy="540000"/>
          </a:xfrm>
          <a:prstGeom prst="plus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" name="Graphique 18">
            <a:extLst>
              <a:ext uri="{FF2B5EF4-FFF2-40B4-BE49-F238E27FC236}">
                <a16:creationId xmlns:a16="http://schemas.microsoft.com/office/drawing/2014/main" id="{0F491671-8584-2B1C-2494-235A28903E6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9472"/>
            <a:ext cx="12307307" cy="780547"/>
            <a:chOff x="0" y="6179472"/>
            <a:chExt cx="12307307" cy="780547"/>
          </a:xfrm>
        </p:grpSpPr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E2D3A39A-8567-84B1-72B6-ED90672DDC7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34" y="6184706"/>
              <a:ext cx="12239344" cy="686142"/>
            </a:xfrm>
            <a:custGeom>
              <a:avLst/>
              <a:gdLst>
                <a:gd name="connsiteX0" fmla="*/ 0 w 12239344"/>
                <a:gd name="connsiteY0" fmla="*/ 686143 h 686142"/>
                <a:gd name="connsiteX1" fmla="*/ 0 w 12239344"/>
                <a:gd name="connsiteY1" fmla="*/ 310857 h 686142"/>
                <a:gd name="connsiteX2" fmla="*/ 10971972 w 12239344"/>
                <a:gd name="connsiteY2" fmla="*/ 310857 h 686142"/>
                <a:gd name="connsiteX3" fmla="*/ 11154045 w 12239344"/>
                <a:gd name="connsiteY3" fmla="*/ 128782 h 686142"/>
                <a:gd name="connsiteX4" fmla="*/ 11466213 w 12239344"/>
                <a:gd name="connsiteY4" fmla="*/ 0 h 686142"/>
                <a:gd name="connsiteX5" fmla="*/ 11778380 w 12239344"/>
                <a:gd name="connsiteY5" fmla="*/ 128782 h 686142"/>
                <a:gd name="connsiteX6" fmla="*/ 11887758 w 12239344"/>
                <a:gd name="connsiteY6" fmla="*/ 310857 h 686142"/>
                <a:gd name="connsiteX7" fmla="*/ 12239344 w 12239344"/>
                <a:gd name="connsiteY7" fmla="*/ 310857 h 686142"/>
                <a:gd name="connsiteX8" fmla="*/ 12239344 w 12239344"/>
                <a:gd name="connsiteY8" fmla="*/ 686143 h 686142"/>
                <a:gd name="connsiteX9" fmla="*/ 0 w 12239344"/>
                <a:gd name="connsiteY9" fmla="*/ 686143 h 68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9344" h="686142">
                  <a:moveTo>
                    <a:pt x="0" y="686143"/>
                  </a:moveTo>
                  <a:lnTo>
                    <a:pt x="0" y="310857"/>
                  </a:lnTo>
                  <a:lnTo>
                    <a:pt x="10971972" y="310857"/>
                  </a:lnTo>
                  <a:lnTo>
                    <a:pt x="11154045" y="128782"/>
                  </a:lnTo>
                  <a:cubicBezTo>
                    <a:pt x="11237081" y="45727"/>
                    <a:pt x="11347957" y="0"/>
                    <a:pt x="11466213" y="0"/>
                  </a:cubicBezTo>
                  <a:cubicBezTo>
                    <a:pt x="11584469" y="0"/>
                    <a:pt x="11695345" y="45727"/>
                    <a:pt x="11778380" y="128782"/>
                  </a:cubicBezTo>
                  <a:cubicBezTo>
                    <a:pt x="11829083" y="179485"/>
                    <a:pt x="11866837" y="242360"/>
                    <a:pt x="11887758" y="310857"/>
                  </a:cubicBezTo>
                  <a:lnTo>
                    <a:pt x="12239344" y="310857"/>
                  </a:lnTo>
                  <a:lnTo>
                    <a:pt x="12239344" y="686143"/>
                  </a:lnTo>
                  <a:lnTo>
                    <a:pt x="0" y="686143"/>
                  </a:lnTo>
                  <a:close/>
                </a:path>
              </a:pathLst>
            </a:custGeom>
            <a:solidFill>
              <a:srgbClr val="1C224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F5D1C843-AA56-0DFE-93AB-D8A188A058F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179472"/>
              <a:ext cx="12249832" cy="696631"/>
            </a:xfrm>
            <a:custGeom>
              <a:avLst/>
              <a:gdLst>
                <a:gd name="connsiteX0" fmla="*/ 11471466 w 12249832"/>
                <a:gd name="connsiteY0" fmla="*/ 10488 h 696631"/>
                <a:gd name="connsiteX1" fmla="*/ 11779916 w 12249832"/>
                <a:gd name="connsiteY1" fmla="*/ 137735 h 696631"/>
                <a:gd name="connsiteX2" fmla="*/ 11889108 w 12249832"/>
                <a:gd name="connsiteY2" fmla="*/ 321346 h 696631"/>
                <a:gd name="connsiteX3" fmla="*/ 12239344 w 12249832"/>
                <a:gd name="connsiteY3" fmla="*/ 321346 h 696631"/>
                <a:gd name="connsiteX4" fmla="*/ 12239344 w 12249832"/>
                <a:gd name="connsiteY4" fmla="*/ 686143 h 696631"/>
                <a:gd name="connsiteX5" fmla="*/ 10488 w 12249832"/>
                <a:gd name="connsiteY5" fmla="*/ 686143 h 696631"/>
                <a:gd name="connsiteX6" fmla="*/ 10488 w 12249832"/>
                <a:gd name="connsiteY6" fmla="*/ 321346 h 696631"/>
                <a:gd name="connsiteX7" fmla="*/ 10979389 w 12249832"/>
                <a:gd name="connsiteY7" fmla="*/ 321346 h 696631"/>
                <a:gd name="connsiteX8" fmla="*/ 11162998 w 12249832"/>
                <a:gd name="connsiteY8" fmla="*/ 137735 h 696631"/>
                <a:gd name="connsiteX9" fmla="*/ 11471466 w 12249832"/>
                <a:gd name="connsiteY9" fmla="*/ 10488 h 696631"/>
                <a:gd name="connsiteX10" fmla="*/ 11471466 w 12249832"/>
                <a:gd name="connsiteY10" fmla="*/ 0 h 696631"/>
                <a:gd name="connsiteX11" fmla="*/ 11303192 w 12249832"/>
                <a:gd name="connsiteY11" fmla="*/ 32575 h 696631"/>
                <a:gd name="connsiteX12" fmla="*/ 11155580 w 12249832"/>
                <a:gd name="connsiteY12" fmla="*/ 130318 h 696631"/>
                <a:gd name="connsiteX13" fmla="*/ 10975043 w 12249832"/>
                <a:gd name="connsiteY13" fmla="*/ 310857 h 696631"/>
                <a:gd name="connsiteX14" fmla="*/ 0 w 12249832"/>
                <a:gd name="connsiteY14" fmla="*/ 310857 h 696631"/>
                <a:gd name="connsiteX15" fmla="*/ 0 w 12249832"/>
                <a:gd name="connsiteY15" fmla="*/ 696631 h 696631"/>
                <a:gd name="connsiteX16" fmla="*/ 12249832 w 12249832"/>
                <a:gd name="connsiteY16" fmla="*/ 696631 h 696631"/>
                <a:gd name="connsiteX17" fmla="*/ 12249832 w 12249832"/>
                <a:gd name="connsiteY17" fmla="*/ 310857 h 696631"/>
                <a:gd name="connsiteX18" fmla="*/ 11896877 w 12249832"/>
                <a:gd name="connsiteY18" fmla="*/ 310857 h 696631"/>
                <a:gd name="connsiteX19" fmla="*/ 11787334 w 12249832"/>
                <a:gd name="connsiteY19" fmla="*/ 130318 h 696631"/>
                <a:gd name="connsiteX20" fmla="*/ 11639740 w 12249832"/>
                <a:gd name="connsiteY20" fmla="*/ 32575 h 696631"/>
                <a:gd name="connsiteX21" fmla="*/ 11471466 w 12249832"/>
                <a:gd name="connsiteY21" fmla="*/ 0 h 696631"/>
                <a:gd name="connsiteX22" fmla="*/ 11471466 w 12249832"/>
                <a:gd name="connsiteY22" fmla="*/ 0 h 69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49832" h="696631">
                  <a:moveTo>
                    <a:pt x="11471466" y="10488"/>
                  </a:moveTo>
                  <a:cubicBezTo>
                    <a:pt x="11583285" y="10488"/>
                    <a:pt x="11695104" y="52904"/>
                    <a:pt x="11779916" y="137735"/>
                  </a:cubicBezTo>
                  <a:cubicBezTo>
                    <a:pt x="11832801" y="190621"/>
                    <a:pt x="11869204" y="254013"/>
                    <a:pt x="11889108" y="321346"/>
                  </a:cubicBezTo>
                  <a:lnTo>
                    <a:pt x="12239344" y="321346"/>
                  </a:lnTo>
                  <a:lnTo>
                    <a:pt x="12239344" y="686143"/>
                  </a:lnTo>
                  <a:lnTo>
                    <a:pt x="10488" y="686143"/>
                  </a:lnTo>
                  <a:lnTo>
                    <a:pt x="10488" y="321346"/>
                  </a:lnTo>
                  <a:lnTo>
                    <a:pt x="10979389" y="321346"/>
                  </a:lnTo>
                  <a:lnTo>
                    <a:pt x="11162998" y="137735"/>
                  </a:lnTo>
                  <a:cubicBezTo>
                    <a:pt x="11247828" y="52904"/>
                    <a:pt x="11359648" y="10488"/>
                    <a:pt x="11471466" y="10488"/>
                  </a:cubicBezTo>
                  <a:moveTo>
                    <a:pt x="11471466" y="0"/>
                  </a:moveTo>
                  <a:cubicBezTo>
                    <a:pt x="11413346" y="0"/>
                    <a:pt x="11356725" y="10951"/>
                    <a:pt x="11303192" y="32575"/>
                  </a:cubicBezTo>
                  <a:cubicBezTo>
                    <a:pt x="11247717" y="54976"/>
                    <a:pt x="11198052" y="87865"/>
                    <a:pt x="11155580" y="130318"/>
                  </a:cubicBezTo>
                  <a:lnTo>
                    <a:pt x="10975043" y="310857"/>
                  </a:lnTo>
                  <a:lnTo>
                    <a:pt x="0" y="310857"/>
                  </a:lnTo>
                  <a:lnTo>
                    <a:pt x="0" y="696631"/>
                  </a:lnTo>
                  <a:lnTo>
                    <a:pt x="12249832" y="696631"/>
                  </a:lnTo>
                  <a:lnTo>
                    <a:pt x="12249832" y="310857"/>
                  </a:lnTo>
                  <a:lnTo>
                    <a:pt x="11896877" y="310857"/>
                  </a:lnTo>
                  <a:cubicBezTo>
                    <a:pt x="11875494" y="242989"/>
                    <a:pt x="11837721" y="180706"/>
                    <a:pt x="11787334" y="130318"/>
                  </a:cubicBezTo>
                  <a:cubicBezTo>
                    <a:pt x="11744881" y="87847"/>
                    <a:pt x="11695215" y="54976"/>
                    <a:pt x="11639740" y="32575"/>
                  </a:cubicBezTo>
                  <a:cubicBezTo>
                    <a:pt x="11586208" y="10951"/>
                    <a:pt x="11529587" y="0"/>
                    <a:pt x="11471466" y="0"/>
                  </a:cubicBezTo>
                  <a:lnTo>
                    <a:pt x="11471466" y="0"/>
                  </a:lnTo>
                  <a:close/>
                </a:path>
              </a:pathLst>
            </a:custGeom>
            <a:solidFill>
              <a:srgbClr val="1097D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1BD94B7A-355B-4482-6E5C-710C8B5832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0488" y="6500817"/>
            <a:ext cx="12249832" cy="410601"/>
          </a:xfrm>
          <a:custGeom>
            <a:avLst/>
            <a:gdLst>
              <a:gd name="connsiteX0" fmla="*/ 0 w 12228856"/>
              <a:gd name="connsiteY0" fmla="*/ 0 h 364797"/>
              <a:gd name="connsiteX1" fmla="*/ 12228856 w 12228856"/>
              <a:gd name="connsiteY1" fmla="*/ 0 h 364797"/>
              <a:gd name="connsiteX2" fmla="*/ 12228856 w 12228856"/>
              <a:gd name="connsiteY2" fmla="*/ 364797 h 364797"/>
              <a:gd name="connsiteX3" fmla="*/ 0 w 12228856"/>
              <a:gd name="connsiteY3" fmla="*/ 364797 h 364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8856" h="364797">
                <a:moveTo>
                  <a:pt x="0" y="0"/>
                </a:moveTo>
                <a:lnTo>
                  <a:pt x="12228856" y="0"/>
                </a:lnTo>
                <a:lnTo>
                  <a:pt x="12228856" y="364797"/>
                </a:lnTo>
                <a:lnTo>
                  <a:pt x="0" y="364797"/>
                </a:lnTo>
                <a:close/>
              </a:path>
            </a:pathLst>
          </a:custGeom>
          <a:solidFill>
            <a:srgbClr val="1C2242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5643FFAA-08A0-C42E-7A6C-ACC91AAE37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614595" y="6189960"/>
            <a:ext cx="1292548" cy="675654"/>
          </a:xfrm>
          <a:custGeom>
            <a:avLst/>
            <a:gdLst>
              <a:gd name="connsiteX0" fmla="*/ 1292549 w 1292548"/>
              <a:gd name="connsiteY0" fmla="*/ 435700 h 675654"/>
              <a:gd name="connsiteX1" fmla="*/ 1221129 w 1292548"/>
              <a:gd name="connsiteY1" fmla="*/ 675655 h 675654"/>
              <a:gd name="connsiteX2" fmla="*/ 0 w 1292548"/>
              <a:gd name="connsiteY2" fmla="*/ 675655 h 675654"/>
              <a:gd name="connsiteX3" fmla="*/ 364794 w 1292548"/>
              <a:gd name="connsiteY3" fmla="*/ 310857 h 675654"/>
              <a:gd name="connsiteX4" fmla="*/ 548403 w 1292548"/>
              <a:gd name="connsiteY4" fmla="*/ 127247 h 675654"/>
              <a:gd name="connsiteX5" fmla="*/ 1165321 w 1292548"/>
              <a:gd name="connsiteY5" fmla="*/ 127247 h 675654"/>
              <a:gd name="connsiteX6" fmla="*/ 1274513 w 1292548"/>
              <a:gd name="connsiteY6" fmla="*/ 310857 h 675654"/>
              <a:gd name="connsiteX7" fmla="*/ 1292549 w 1292548"/>
              <a:gd name="connsiteY7" fmla="*/ 435700 h 67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2548" h="675654">
                <a:moveTo>
                  <a:pt x="1292549" y="435700"/>
                </a:moveTo>
                <a:cubicBezTo>
                  <a:pt x="1292549" y="519477"/>
                  <a:pt x="1268742" y="603235"/>
                  <a:pt x="1221129" y="675655"/>
                </a:cubicBezTo>
                <a:lnTo>
                  <a:pt x="0" y="675655"/>
                </a:lnTo>
                <a:lnTo>
                  <a:pt x="364794" y="310857"/>
                </a:lnTo>
                <a:lnTo>
                  <a:pt x="548403" y="127247"/>
                </a:lnTo>
                <a:cubicBezTo>
                  <a:pt x="718064" y="-42416"/>
                  <a:pt x="995678" y="-42416"/>
                  <a:pt x="1165321" y="127247"/>
                </a:cubicBezTo>
                <a:cubicBezTo>
                  <a:pt x="1218206" y="180133"/>
                  <a:pt x="1254609" y="243525"/>
                  <a:pt x="1274513" y="310857"/>
                </a:cubicBezTo>
                <a:cubicBezTo>
                  <a:pt x="1286537" y="351497"/>
                  <a:pt x="1292549" y="393598"/>
                  <a:pt x="1292549" y="435700"/>
                </a:cubicBezTo>
                <a:close/>
              </a:path>
            </a:pathLst>
          </a:custGeom>
          <a:solidFill>
            <a:srgbClr val="FFFFFF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28" name="Graphique 18">
            <a:extLst>
              <a:ext uri="{FF2B5EF4-FFF2-40B4-BE49-F238E27FC236}">
                <a16:creationId xmlns:a16="http://schemas.microsoft.com/office/drawing/2014/main" id="{F01CFF8E-A4CC-1A2E-321D-FF9542B58EB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990635" y="6443235"/>
            <a:ext cx="854256" cy="332011"/>
            <a:chOff x="10990635" y="6498320"/>
            <a:chExt cx="854256" cy="332011"/>
          </a:xfrm>
        </p:grpSpPr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E61632D2-3519-D3EB-FC8D-E1AFF544E23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618615" y="6498320"/>
              <a:ext cx="222287" cy="210968"/>
            </a:xfrm>
            <a:custGeom>
              <a:avLst/>
              <a:gdLst>
                <a:gd name="connsiteX0" fmla="*/ 32371 w 222287"/>
                <a:gd name="connsiteY0" fmla="*/ 105013 h 210968"/>
                <a:gd name="connsiteX1" fmla="*/ 56067 w 222287"/>
                <a:gd name="connsiteY1" fmla="*/ 160488 h 210968"/>
                <a:gd name="connsiteX2" fmla="*/ 110468 w 222287"/>
                <a:gd name="connsiteY2" fmla="*/ 182223 h 210968"/>
                <a:gd name="connsiteX3" fmla="*/ 166942 w 222287"/>
                <a:gd name="connsiteY3" fmla="*/ 160081 h 210968"/>
                <a:gd name="connsiteX4" fmla="*/ 189934 w 222287"/>
                <a:gd name="connsiteY4" fmla="*/ 105531 h 210968"/>
                <a:gd name="connsiteX5" fmla="*/ 167201 w 222287"/>
                <a:gd name="connsiteY5" fmla="*/ 50980 h 210968"/>
                <a:gd name="connsiteX6" fmla="*/ 111282 w 222287"/>
                <a:gd name="connsiteY6" fmla="*/ 28838 h 210968"/>
                <a:gd name="connsiteX7" fmla="*/ 55234 w 222287"/>
                <a:gd name="connsiteY7" fmla="*/ 50980 h 210968"/>
                <a:gd name="connsiteX8" fmla="*/ 32371 w 222287"/>
                <a:gd name="connsiteY8" fmla="*/ 105013 h 210968"/>
                <a:gd name="connsiteX9" fmla="*/ 0 w 222287"/>
                <a:gd name="connsiteY9" fmla="*/ 104624 h 210968"/>
                <a:gd name="connsiteX10" fmla="*/ 32908 w 222287"/>
                <a:gd name="connsiteY10" fmla="*/ 30836 h 210968"/>
                <a:gd name="connsiteX11" fmla="*/ 111689 w 222287"/>
                <a:gd name="connsiteY11" fmla="*/ 0 h 210968"/>
                <a:gd name="connsiteX12" fmla="*/ 189639 w 222287"/>
                <a:gd name="connsiteY12" fmla="*/ 31095 h 210968"/>
                <a:gd name="connsiteX13" fmla="*/ 222287 w 222287"/>
                <a:gd name="connsiteY13" fmla="*/ 105808 h 210968"/>
                <a:gd name="connsiteX14" fmla="*/ 189509 w 222287"/>
                <a:gd name="connsiteY14" fmla="*/ 180262 h 210968"/>
                <a:gd name="connsiteX15" fmla="*/ 110043 w 222287"/>
                <a:gd name="connsiteY15" fmla="*/ 210969 h 210968"/>
                <a:gd name="connsiteX16" fmla="*/ 36089 w 222287"/>
                <a:gd name="connsiteY16" fmla="*/ 183684 h 210968"/>
                <a:gd name="connsiteX17" fmla="*/ 0 w 222287"/>
                <a:gd name="connsiteY17" fmla="*/ 104624 h 21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2287" h="210968">
                  <a:moveTo>
                    <a:pt x="32371" y="105013"/>
                  </a:moveTo>
                  <a:cubicBezTo>
                    <a:pt x="32371" y="127506"/>
                    <a:pt x="40270" y="145985"/>
                    <a:pt x="56067" y="160488"/>
                  </a:cubicBezTo>
                  <a:cubicBezTo>
                    <a:pt x="71771" y="174990"/>
                    <a:pt x="89899" y="182223"/>
                    <a:pt x="110468" y="182223"/>
                  </a:cubicBezTo>
                  <a:cubicBezTo>
                    <a:pt x="132776" y="182223"/>
                    <a:pt x="151607" y="174842"/>
                    <a:pt x="166942" y="160081"/>
                  </a:cubicBezTo>
                  <a:cubicBezTo>
                    <a:pt x="182277" y="145153"/>
                    <a:pt x="189934" y="126951"/>
                    <a:pt x="189934" y="105531"/>
                  </a:cubicBezTo>
                  <a:cubicBezTo>
                    <a:pt x="189934" y="84110"/>
                    <a:pt x="182351" y="65649"/>
                    <a:pt x="167201" y="50980"/>
                  </a:cubicBezTo>
                  <a:cubicBezTo>
                    <a:pt x="152144" y="36219"/>
                    <a:pt x="133498" y="28838"/>
                    <a:pt x="111282" y="28838"/>
                  </a:cubicBezTo>
                  <a:cubicBezTo>
                    <a:pt x="89066" y="28838"/>
                    <a:pt x="70477" y="36219"/>
                    <a:pt x="55234" y="50980"/>
                  </a:cubicBezTo>
                  <a:cubicBezTo>
                    <a:pt x="39992" y="65557"/>
                    <a:pt x="32371" y="83574"/>
                    <a:pt x="32371" y="105013"/>
                  </a:cubicBezTo>
                  <a:moveTo>
                    <a:pt x="0" y="104624"/>
                  </a:moveTo>
                  <a:cubicBezTo>
                    <a:pt x="0" y="75989"/>
                    <a:pt x="10969" y="51387"/>
                    <a:pt x="32908" y="30836"/>
                  </a:cubicBezTo>
                  <a:cubicBezTo>
                    <a:pt x="54753" y="10285"/>
                    <a:pt x="81020" y="0"/>
                    <a:pt x="111689" y="0"/>
                  </a:cubicBezTo>
                  <a:cubicBezTo>
                    <a:pt x="142359" y="0"/>
                    <a:pt x="167978" y="10359"/>
                    <a:pt x="189639" y="31095"/>
                  </a:cubicBezTo>
                  <a:cubicBezTo>
                    <a:pt x="211392" y="51831"/>
                    <a:pt x="222287" y="76729"/>
                    <a:pt x="222287" y="105808"/>
                  </a:cubicBezTo>
                  <a:cubicBezTo>
                    <a:pt x="222287" y="134887"/>
                    <a:pt x="211355" y="159877"/>
                    <a:pt x="189509" y="180262"/>
                  </a:cubicBezTo>
                  <a:cubicBezTo>
                    <a:pt x="167553" y="200739"/>
                    <a:pt x="141082" y="210969"/>
                    <a:pt x="110043" y="210969"/>
                  </a:cubicBezTo>
                  <a:cubicBezTo>
                    <a:pt x="82592" y="210969"/>
                    <a:pt x="57935" y="201868"/>
                    <a:pt x="36089" y="183684"/>
                  </a:cubicBezTo>
                  <a:cubicBezTo>
                    <a:pt x="12042" y="163559"/>
                    <a:pt x="0" y="137217"/>
                    <a:pt x="0" y="104624"/>
                  </a:cubicBezTo>
                </a:path>
              </a:pathLst>
            </a:custGeom>
            <a:solidFill>
              <a:srgbClr val="0075BC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A9A9167C-78ED-7F88-ED92-BD32C02DC53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990635" y="6538904"/>
              <a:ext cx="206712" cy="216240"/>
            </a:xfrm>
            <a:custGeom>
              <a:avLst/>
              <a:gdLst>
                <a:gd name="connsiteX0" fmla="*/ 136218 w 206712"/>
                <a:gd name="connsiteY0" fmla="*/ 137957 h 216240"/>
                <a:gd name="connsiteX1" fmla="*/ 104679 w 206712"/>
                <a:gd name="connsiteY1" fmla="*/ 68775 h 216240"/>
                <a:gd name="connsiteX2" fmla="*/ 71624 w 206712"/>
                <a:gd name="connsiteY2" fmla="*/ 137957 h 216240"/>
                <a:gd name="connsiteX3" fmla="*/ 136218 w 206712"/>
                <a:gd name="connsiteY3" fmla="*/ 137957 h 216240"/>
                <a:gd name="connsiteX4" fmla="*/ 149314 w 206712"/>
                <a:gd name="connsiteY4" fmla="*/ 166833 h 216240"/>
                <a:gd name="connsiteX5" fmla="*/ 58268 w 206712"/>
                <a:gd name="connsiteY5" fmla="*/ 166833 h 216240"/>
                <a:gd name="connsiteX6" fmla="*/ 34572 w 206712"/>
                <a:gd name="connsiteY6" fmla="*/ 216241 h 216240"/>
                <a:gd name="connsiteX7" fmla="*/ 0 w 206712"/>
                <a:gd name="connsiteY7" fmla="*/ 216241 h 216240"/>
                <a:gd name="connsiteX8" fmla="*/ 105216 w 206712"/>
                <a:gd name="connsiteY8" fmla="*/ 0 h 216240"/>
                <a:gd name="connsiteX9" fmla="*/ 206712 w 206712"/>
                <a:gd name="connsiteY9" fmla="*/ 216241 h 216240"/>
                <a:gd name="connsiteX10" fmla="*/ 171586 w 206712"/>
                <a:gd name="connsiteY10" fmla="*/ 216241 h 216240"/>
                <a:gd name="connsiteX11" fmla="*/ 149277 w 206712"/>
                <a:gd name="connsiteY11" fmla="*/ 166833 h 21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712" h="216240">
                  <a:moveTo>
                    <a:pt x="136218" y="137957"/>
                  </a:moveTo>
                  <a:lnTo>
                    <a:pt x="104679" y="68775"/>
                  </a:lnTo>
                  <a:lnTo>
                    <a:pt x="71624" y="137957"/>
                  </a:lnTo>
                  <a:lnTo>
                    <a:pt x="136218" y="137957"/>
                  </a:lnTo>
                  <a:close/>
                  <a:moveTo>
                    <a:pt x="149314" y="166833"/>
                  </a:moveTo>
                  <a:lnTo>
                    <a:pt x="58268" y="166833"/>
                  </a:lnTo>
                  <a:lnTo>
                    <a:pt x="34572" y="216241"/>
                  </a:lnTo>
                  <a:lnTo>
                    <a:pt x="0" y="216241"/>
                  </a:lnTo>
                  <a:lnTo>
                    <a:pt x="105216" y="0"/>
                  </a:lnTo>
                  <a:lnTo>
                    <a:pt x="206712" y="216241"/>
                  </a:lnTo>
                  <a:lnTo>
                    <a:pt x="171586" y="216241"/>
                  </a:lnTo>
                  <a:lnTo>
                    <a:pt x="149277" y="166833"/>
                  </a:lnTo>
                  <a:close/>
                </a:path>
              </a:pathLst>
            </a:custGeom>
            <a:solidFill>
              <a:srgbClr val="0098DA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A77A0662-CB44-6636-24AC-BCC9B84B966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12609" y="6502260"/>
              <a:ext cx="129743" cy="203458"/>
            </a:xfrm>
            <a:custGeom>
              <a:avLst/>
              <a:gdLst>
                <a:gd name="connsiteX0" fmla="*/ 80984 w 129743"/>
                <a:gd name="connsiteY0" fmla="*/ 28857 h 203458"/>
                <a:gd name="connsiteX1" fmla="*/ 80984 w 129743"/>
                <a:gd name="connsiteY1" fmla="*/ 203458 h 203458"/>
                <a:gd name="connsiteX2" fmla="*/ 48890 w 129743"/>
                <a:gd name="connsiteY2" fmla="*/ 203458 h 203458"/>
                <a:gd name="connsiteX3" fmla="*/ 48890 w 129743"/>
                <a:gd name="connsiteY3" fmla="*/ 28857 h 203458"/>
                <a:gd name="connsiteX4" fmla="*/ 0 w 129743"/>
                <a:gd name="connsiteY4" fmla="*/ 28857 h 203458"/>
                <a:gd name="connsiteX5" fmla="*/ 0 w 129743"/>
                <a:gd name="connsiteY5" fmla="*/ 0 h 203458"/>
                <a:gd name="connsiteX6" fmla="*/ 129743 w 129743"/>
                <a:gd name="connsiteY6" fmla="*/ 0 h 203458"/>
                <a:gd name="connsiteX7" fmla="*/ 129743 w 129743"/>
                <a:gd name="connsiteY7" fmla="*/ 28857 h 203458"/>
                <a:gd name="connsiteX8" fmla="*/ 80984 w 129743"/>
                <a:gd name="connsiteY8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743" h="203458">
                  <a:moveTo>
                    <a:pt x="80984" y="28857"/>
                  </a:moveTo>
                  <a:lnTo>
                    <a:pt x="80984" y="203458"/>
                  </a:lnTo>
                  <a:lnTo>
                    <a:pt x="48890" y="203458"/>
                  </a:lnTo>
                  <a:lnTo>
                    <a:pt x="48890" y="28857"/>
                  </a:lnTo>
                  <a:lnTo>
                    <a:pt x="0" y="28857"/>
                  </a:lnTo>
                  <a:lnTo>
                    <a:pt x="0" y="0"/>
                  </a:lnTo>
                  <a:lnTo>
                    <a:pt x="129743" y="0"/>
                  </a:lnTo>
                  <a:lnTo>
                    <a:pt x="129743" y="28857"/>
                  </a:lnTo>
                  <a:lnTo>
                    <a:pt x="80984" y="28857"/>
                  </a:lnTo>
                  <a:close/>
                </a:path>
              </a:pathLst>
            </a:custGeom>
            <a:solidFill>
              <a:srgbClr val="007FA1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5FC756BB-DACE-F0DA-D1E1-3CFF119412D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22297" y="6559733"/>
              <a:ext cx="119273" cy="203458"/>
            </a:xfrm>
            <a:custGeom>
              <a:avLst/>
              <a:gdLst>
                <a:gd name="connsiteX0" fmla="*/ 32094 w 119273"/>
                <a:gd name="connsiteY0" fmla="*/ 92360 h 203458"/>
                <a:gd name="connsiteX1" fmla="*/ 44080 w 119273"/>
                <a:gd name="connsiteY1" fmla="*/ 92360 h 203458"/>
                <a:gd name="connsiteX2" fmla="*/ 88290 w 119273"/>
                <a:gd name="connsiteY2" fmla="*/ 59804 h 203458"/>
                <a:gd name="connsiteX3" fmla="*/ 42712 w 119273"/>
                <a:gd name="connsiteY3" fmla="*/ 28302 h 203458"/>
                <a:gd name="connsiteX4" fmla="*/ 32113 w 119273"/>
                <a:gd name="connsiteY4" fmla="*/ 28302 h 203458"/>
                <a:gd name="connsiteX5" fmla="*/ 32113 w 119273"/>
                <a:gd name="connsiteY5" fmla="*/ 92342 h 203458"/>
                <a:gd name="connsiteX6" fmla="*/ 32094 w 119273"/>
                <a:gd name="connsiteY6" fmla="*/ 120828 h 203458"/>
                <a:gd name="connsiteX7" fmla="*/ 32094 w 119273"/>
                <a:gd name="connsiteY7" fmla="*/ 203458 h 203458"/>
                <a:gd name="connsiteX8" fmla="*/ 0 w 119273"/>
                <a:gd name="connsiteY8" fmla="*/ 203458 h 203458"/>
                <a:gd name="connsiteX9" fmla="*/ 0 w 119273"/>
                <a:gd name="connsiteY9" fmla="*/ 0 h 203458"/>
                <a:gd name="connsiteX10" fmla="*/ 36367 w 119273"/>
                <a:gd name="connsiteY10" fmla="*/ 0 h 203458"/>
                <a:gd name="connsiteX11" fmla="*/ 76711 w 119273"/>
                <a:gd name="connsiteY11" fmla="*/ 3570 h 203458"/>
                <a:gd name="connsiteX12" fmla="*/ 100961 w 119273"/>
                <a:gd name="connsiteY12" fmla="*/ 17018 h 203458"/>
                <a:gd name="connsiteX13" fmla="*/ 119273 w 119273"/>
                <a:gd name="connsiteY13" fmla="*/ 60248 h 203458"/>
                <a:gd name="connsiteX14" fmla="*/ 99722 w 119273"/>
                <a:gd name="connsiteY14" fmla="*/ 104513 h 203458"/>
                <a:gd name="connsiteX15" fmla="*/ 46966 w 119273"/>
                <a:gd name="connsiteY15" fmla="*/ 120847 h 203458"/>
                <a:gd name="connsiteX16" fmla="*/ 32094 w 119273"/>
                <a:gd name="connsiteY16" fmla="*/ 12084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273" h="203458">
                  <a:moveTo>
                    <a:pt x="32094" y="92360"/>
                  </a:moveTo>
                  <a:lnTo>
                    <a:pt x="44080" y="92360"/>
                  </a:lnTo>
                  <a:cubicBezTo>
                    <a:pt x="73547" y="92360"/>
                    <a:pt x="88290" y="81520"/>
                    <a:pt x="88290" y="59804"/>
                  </a:cubicBezTo>
                  <a:cubicBezTo>
                    <a:pt x="88290" y="38087"/>
                    <a:pt x="73085" y="28302"/>
                    <a:pt x="42712" y="28302"/>
                  </a:cubicBezTo>
                  <a:lnTo>
                    <a:pt x="32113" y="28302"/>
                  </a:lnTo>
                  <a:lnTo>
                    <a:pt x="32113" y="92342"/>
                  </a:lnTo>
                  <a:close/>
                  <a:moveTo>
                    <a:pt x="32094" y="120828"/>
                  </a:moveTo>
                  <a:lnTo>
                    <a:pt x="32094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36367" y="0"/>
                  </a:lnTo>
                  <a:cubicBezTo>
                    <a:pt x="54180" y="0"/>
                    <a:pt x="67628" y="1184"/>
                    <a:pt x="76711" y="3570"/>
                  </a:cubicBezTo>
                  <a:cubicBezTo>
                    <a:pt x="85885" y="5938"/>
                    <a:pt x="93969" y="10414"/>
                    <a:pt x="100961" y="17018"/>
                  </a:cubicBezTo>
                  <a:cubicBezTo>
                    <a:pt x="113170" y="28431"/>
                    <a:pt x="119273" y="42841"/>
                    <a:pt x="119273" y="60248"/>
                  </a:cubicBezTo>
                  <a:cubicBezTo>
                    <a:pt x="119273" y="78875"/>
                    <a:pt x="112763" y="93636"/>
                    <a:pt x="99722" y="104513"/>
                  </a:cubicBezTo>
                  <a:cubicBezTo>
                    <a:pt x="86681" y="115408"/>
                    <a:pt x="69089" y="120847"/>
                    <a:pt x="46966" y="120847"/>
                  </a:cubicBezTo>
                  <a:lnTo>
                    <a:pt x="32094" y="120847"/>
                  </a:lnTo>
                  <a:close/>
                </a:path>
              </a:pathLst>
            </a:custGeom>
            <a:solidFill>
              <a:srgbClr val="005A9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D09B9106-3C8F-5428-9DC2-2F898C18158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00177" y="6513710"/>
              <a:ext cx="233589" cy="228097"/>
            </a:xfrm>
            <a:custGeom>
              <a:avLst/>
              <a:gdLst>
                <a:gd name="connsiteX0" fmla="*/ 0 w 233589"/>
                <a:gd name="connsiteY0" fmla="*/ 218756 h 228097"/>
                <a:gd name="connsiteX1" fmla="*/ 44764 w 233589"/>
                <a:gd name="connsiteY1" fmla="*/ 0 h 228097"/>
                <a:gd name="connsiteX2" fmla="*/ 117756 w 233589"/>
                <a:gd name="connsiteY2" fmla="*/ 158139 h 228097"/>
                <a:gd name="connsiteX3" fmla="*/ 193356 w 233589"/>
                <a:gd name="connsiteY3" fmla="*/ 0 h 228097"/>
                <a:gd name="connsiteX4" fmla="*/ 233589 w 233589"/>
                <a:gd name="connsiteY4" fmla="*/ 218756 h 228097"/>
                <a:gd name="connsiteX5" fmla="*/ 200663 w 233589"/>
                <a:gd name="connsiteY5" fmla="*/ 218756 h 228097"/>
                <a:gd name="connsiteX6" fmla="*/ 180149 w 233589"/>
                <a:gd name="connsiteY6" fmla="*/ 95930 h 228097"/>
                <a:gd name="connsiteX7" fmla="*/ 117201 w 233589"/>
                <a:gd name="connsiteY7" fmla="*/ 228098 h 228097"/>
                <a:gd name="connsiteX8" fmla="*/ 56048 w 233589"/>
                <a:gd name="connsiteY8" fmla="*/ 95801 h 228097"/>
                <a:gd name="connsiteX9" fmla="*/ 33185 w 233589"/>
                <a:gd name="connsiteY9" fmla="*/ 218756 h 228097"/>
                <a:gd name="connsiteX10" fmla="*/ 0 w 233589"/>
                <a:gd name="connsiteY10" fmla="*/ 218756 h 22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589" h="228097">
                  <a:moveTo>
                    <a:pt x="0" y="218756"/>
                  </a:moveTo>
                  <a:lnTo>
                    <a:pt x="44764" y="0"/>
                  </a:lnTo>
                  <a:lnTo>
                    <a:pt x="117756" y="158139"/>
                  </a:lnTo>
                  <a:lnTo>
                    <a:pt x="193356" y="0"/>
                  </a:lnTo>
                  <a:lnTo>
                    <a:pt x="233589" y="218756"/>
                  </a:lnTo>
                  <a:lnTo>
                    <a:pt x="200663" y="218756"/>
                  </a:lnTo>
                  <a:lnTo>
                    <a:pt x="180149" y="95930"/>
                  </a:lnTo>
                  <a:lnTo>
                    <a:pt x="117201" y="228098"/>
                  </a:lnTo>
                  <a:lnTo>
                    <a:pt x="56048" y="95801"/>
                  </a:lnTo>
                  <a:lnTo>
                    <a:pt x="33185" y="218756"/>
                  </a:lnTo>
                  <a:lnTo>
                    <a:pt x="0" y="218756"/>
                  </a:lnTo>
                  <a:close/>
                </a:path>
              </a:pathLst>
            </a:custGeom>
            <a:solidFill>
              <a:srgbClr val="59A13E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3D48E486-BD47-F79C-C433-D0DFB820D84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212257" y="6591179"/>
              <a:ext cx="117349" cy="203458"/>
            </a:xfrm>
            <a:custGeom>
              <a:avLst/>
              <a:gdLst>
                <a:gd name="connsiteX0" fmla="*/ 117350 w 117349"/>
                <a:gd name="connsiteY0" fmla="*/ 28857 h 203458"/>
                <a:gd name="connsiteX1" fmla="*/ 32094 w 117349"/>
                <a:gd name="connsiteY1" fmla="*/ 28857 h 203458"/>
                <a:gd name="connsiteX2" fmla="*/ 32094 w 117349"/>
                <a:gd name="connsiteY2" fmla="*/ 77747 h 203458"/>
                <a:gd name="connsiteX3" fmla="*/ 114852 w 117349"/>
                <a:gd name="connsiteY3" fmla="*/ 77747 h 203458"/>
                <a:gd name="connsiteX4" fmla="*/ 114852 w 117349"/>
                <a:gd name="connsiteY4" fmla="*/ 106603 h 203458"/>
                <a:gd name="connsiteX5" fmla="*/ 32094 w 117349"/>
                <a:gd name="connsiteY5" fmla="*/ 106603 h 203458"/>
                <a:gd name="connsiteX6" fmla="*/ 32094 w 117349"/>
                <a:gd name="connsiteY6" fmla="*/ 174602 h 203458"/>
                <a:gd name="connsiteX7" fmla="*/ 117350 w 117349"/>
                <a:gd name="connsiteY7" fmla="*/ 174602 h 203458"/>
                <a:gd name="connsiteX8" fmla="*/ 117350 w 117349"/>
                <a:gd name="connsiteY8" fmla="*/ 203458 h 203458"/>
                <a:gd name="connsiteX9" fmla="*/ 0 w 117349"/>
                <a:gd name="connsiteY9" fmla="*/ 203458 h 203458"/>
                <a:gd name="connsiteX10" fmla="*/ 0 w 117349"/>
                <a:gd name="connsiteY10" fmla="*/ 0 h 203458"/>
                <a:gd name="connsiteX11" fmla="*/ 117350 w 117349"/>
                <a:gd name="connsiteY11" fmla="*/ 0 h 203458"/>
                <a:gd name="connsiteX12" fmla="*/ 117350 w 117349"/>
                <a:gd name="connsiteY12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349" h="203458">
                  <a:moveTo>
                    <a:pt x="117350" y="28857"/>
                  </a:moveTo>
                  <a:lnTo>
                    <a:pt x="32094" y="28857"/>
                  </a:lnTo>
                  <a:lnTo>
                    <a:pt x="32094" y="77747"/>
                  </a:lnTo>
                  <a:lnTo>
                    <a:pt x="114852" y="77747"/>
                  </a:lnTo>
                  <a:lnTo>
                    <a:pt x="114852" y="106603"/>
                  </a:lnTo>
                  <a:lnTo>
                    <a:pt x="32094" y="106603"/>
                  </a:lnTo>
                  <a:lnTo>
                    <a:pt x="32094" y="174602"/>
                  </a:lnTo>
                  <a:lnTo>
                    <a:pt x="117350" y="174602"/>
                  </a:lnTo>
                  <a:lnTo>
                    <a:pt x="117350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117350" y="0"/>
                  </a:lnTo>
                  <a:lnTo>
                    <a:pt x="117350" y="28857"/>
                  </a:lnTo>
                  <a:close/>
                </a:path>
              </a:pathLst>
            </a:custGeom>
            <a:solidFill>
              <a:srgbClr val="007A6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23601FD8-7140-2C33-6C41-3AE8988CD6F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38141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>
              <a:solidFill>
                <a:schemeClr val="bg1"/>
              </a:solidFill>
            </a:endParaRPr>
          </a:p>
        </p:txBody>
      </p:sp>
      <p:sp>
        <p:nvSpPr>
          <p:cNvPr id="36" name="Espace réservé du pied de page 2">
            <a:extLst>
              <a:ext uri="{FF2B5EF4-FFF2-40B4-BE49-F238E27FC236}">
                <a16:creationId xmlns:a16="http://schemas.microsoft.com/office/drawing/2014/main" id="{1F6A8A65-FD69-5784-53D0-97B48D63006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4571E9E-85AE-0BD6-8AF5-238DC2C351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r="21"/>
          <a:stretch/>
        </p:blipFill>
        <p:spPr>
          <a:xfrm>
            <a:off x="6362683" y="711628"/>
            <a:ext cx="4968000" cy="3559164"/>
          </a:xfrm>
          <a:prstGeom prst="rect">
            <a:avLst/>
          </a:prstGeom>
        </p:spPr>
      </p:pic>
      <p:sp>
        <p:nvSpPr>
          <p:cNvPr id="4" name="Espace réservé pour une image  17">
            <a:extLst>
              <a:ext uri="{FF2B5EF4-FFF2-40B4-BE49-F238E27FC236}">
                <a16:creationId xmlns:a16="http://schemas.microsoft.com/office/drawing/2014/main" id="{3314C4D3-D63C-9579-BEDF-274B9BC67B6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6"/>
          </p:nvPr>
        </p:nvSpPr>
        <p:spPr>
          <a:xfrm>
            <a:off x="7315404" y="-12033"/>
            <a:ext cx="4891461" cy="3441033"/>
          </a:xfrm>
          <a:custGeom>
            <a:avLst/>
            <a:gdLst>
              <a:gd name="connsiteX0" fmla="*/ 3217324 w 4940300"/>
              <a:gd name="connsiteY0" fmla="*/ 0 h 6484937"/>
              <a:gd name="connsiteX1" fmla="*/ 4940300 w 4940300"/>
              <a:gd name="connsiteY1" fmla="*/ 0 h 6484937"/>
              <a:gd name="connsiteX2" fmla="*/ 4940300 w 4940300"/>
              <a:gd name="connsiteY2" fmla="*/ 4820358 h 6484937"/>
              <a:gd name="connsiteX3" fmla="*/ 3954018 w 4940300"/>
              <a:gd name="connsiteY3" fmla="*/ 5806658 h 6484937"/>
              <a:gd name="connsiteX4" fmla="*/ 3814300 w 4940300"/>
              <a:gd name="connsiteY4" fmla="*/ 5935582 h 6484937"/>
              <a:gd name="connsiteX5" fmla="*/ 3666961 w 4940300"/>
              <a:gd name="connsiteY5" fmla="*/ 6050533 h 6484937"/>
              <a:gd name="connsiteX6" fmla="*/ 3512637 w 4940300"/>
              <a:gd name="connsiteY6" fmla="*/ 6152148 h 6484937"/>
              <a:gd name="connsiteX7" fmla="*/ 3353231 w 4940300"/>
              <a:gd name="connsiteY7" fmla="*/ 6240426 h 6484937"/>
              <a:gd name="connsiteX8" fmla="*/ 3188110 w 4940300"/>
              <a:gd name="connsiteY8" fmla="*/ 6315367 h 6484937"/>
              <a:gd name="connsiteX9" fmla="*/ 3018543 w 4940300"/>
              <a:gd name="connsiteY9" fmla="*/ 6376336 h 6484937"/>
              <a:gd name="connsiteX10" fmla="*/ 2845801 w 4940300"/>
              <a:gd name="connsiteY10" fmla="*/ 6423968 h 6484937"/>
              <a:gd name="connsiteX11" fmla="*/ 2670518 w 4940300"/>
              <a:gd name="connsiteY11" fmla="*/ 6457628 h 6484937"/>
              <a:gd name="connsiteX12" fmla="*/ 2493966 w 4940300"/>
              <a:gd name="connsiteY12" fmla="*/ 6477951 h 6484937"/>
              <a:gd name="connsiteX13" fmla="*/ 2316143 w 4940300"/>
              <a:gd name="connsiteY13" fmla="*/ 6484937 h 6484937"/>
              <a:gd name="connsiteX14" fmla="*/ 2138320 w 4940300"/>
              <a:gd name="connsiteY14" fmla="*/ 6477951 h 6484937"/>
              <a:gd name="connsiteX15" fmla="*/ 1961767 w 4940300"/>
              <a:gd name="connsiteY15" fmla="*/ 6457628 h 6484937"/>
              <a:gd name="connsiteX16" fmla="*/ 1786485 w 4940300"/>
              <a:gd name="connsiteY16" fmla="*/ 6423968 h 6484937"/>
              <a:gd name="connsiteX17" fmla="*/ 1613743 w 4940300"/>
              <a:gd name="connsiteY17" fmla="*/ 6376336 h 6484937"/>
              <a:gd name="connsiteX18" fmla="*/ 1444811 w 4940300"/>
              <a:gd name="connsiteY18" fmla="*/ 6315367 h 6484937"/>
              <a:gd name="connsiteX19" fmla="*/ 1279690 w 4940300"/>
              <a:gd name="connsiteY19" fmla="*/ 6240426 h 6484937"/>
              <a:gd name="connsiteX20" fmla="*/ 1119649 w 4940300"/>
              <a:gd name="connsiteY20" fmla="*/ 6152148 h 6484937"/>
              <a:gd name="connsiteX21" fmla="*/ 965324 w 4940300"/>
              <a:gd name="connsiteY21" fmla="*/ 6050533 h 6484937"/>
              <a:gd name="connsiteX22" fmla="*/ 817985 w 4940300"/>
              <a:gd name="connsiteY22" fmla="*/ 5935582 h 6484937"/>
              <a:gd name="connsiteX23" fmla="*/ 678267 w 4940300"/>
              <a:gd name="connsiteY23" fmla="*/ 5806658 h 6484937"/>
              <a:gd name="connsiteX24" fmla="*/ 549346 w 4940300"/>
              <a:gd name="connsiteY24" fmla="*/ 5666937 h 6484937"/>
              <a:gd name="connsiteX25" fmla="*/ 434396 w 4940300"/>
              <a:gd name="connsiteY25" fmla="*/ 5519596 h 6484937"/>
              <a:gd name="connsiteX26" fmla="*/ 332148 w 4940300"/>
              <a:gd name="connsiteY26" fmla="*/ 5365268 h 6484937"/>
              <a:gd name="connsiteX27" fmla="*/ 244507 w 4940300"/>
              <a:gd name="connsiteY27" fmla="*/ 5205224 h 6484937"/>
              <a:gd name="connsiteX28" fmla="*/ 169567 w 4940300"/>
              <a:gd name="connsiteY28" fmla="*/ 5040100 h 6484937"/>
              <a:gd name="connsiteX29" fmla="*/ 108599 w 4940300"/>
              <a:gd name="connsiteY29" fmla="*/ 4871165 h 6484937"/>
              <a:gd name="connsiteX30" fmla="*/ 60968 w 4940300"/>
              <a:gd name="connsiteY30" fmla="*/ 4698420 h 6484937"/>
              <a:gd name="connsiteX31" fmla="*/ 27309 w 4940300"/>
              <a:gd name="connsiteY31" fmla="*/ 4523134 h 6484937"/>
              <a:gd name="connsiteX32" fmla="*/ 6986 w 4940300"/>
              <a:gd name="connsiteY32" fmla="*/ 4346578 h 6484937"/>
              <a:gd name="connsiteX33" fmla="*/ 0 w 4940300"/>
              <a:gd name="connsiteY33" fmla="*/ 4168752 h 6484937"/>
              <a:gd name="connsiteX34" fmla="*/ 6986 w 4940300"/>
              <a:gd name="connsiteY34" fmla="*/ 3990926 h 6484937"/>
              <a:gd name="connsiteX35" fmla="*/ 27309 w 4940300"/>
              <a:gd name="connsiteY35" fmla="*/ 3813735 h 6484937"/>
              <a:gd name="connsiteX36" fmla="*/ 60968 w 4940300"/>
              <a:gd name="connsiteY36" fmla="*/ 3639084 h 6484937"/>
              <a:gd name="connsiteX37" fmla="*/ 108599 w 4940300"/>
              <a:gd name="connsiteY37" fmla="*/ 3466339 h 6484937"/>
              <a:gd name="connsiteX38" fmla="*/ 169567 w 4940300"/>
              <a:gd name="connsiteY38" fmla="*/ 3296769 h 6484937"/>
              <a:gd name="connsiteX39" fmla="*/ 244507 w 4940300"/>
              <a:gd name="connsiteY39" fmla="*/ 3131645 h 6484937"/>
              <a:gd name="connsiteX40" fmla="*/ 332148 w 4940300"/>
              <a:gd name="connsiteY40" fmla="*/ 2972236 h 6484937"/>
              <a:gd name="connsiteX41" fmla="*/ 434396 w 4940300"/>
              <a:gd name="connsiteY41" fmla="*/ 2817909 h 6484937"/>
              <a:gd name="connsiteX42" fmla="*/ 549346 w 4940300"/>
              <a:gd name="connsiteY42" fmla="*/ 2670567 h 6484937"/>
              <a:gd name="connsiteX43" fmla="*/ 678267 w 4940300"/>
              <a:gd name="connsiteY43" fmla="*/ 2530847 h 6484937"/>
              <a:gd name="connsiteX44" fmla="*/ 3108725 w 4940300"/>
              <a:gd name="connsiteY44" fmla="*/ 100345 h 6484937"/>
              <a:gd name="connsiteX0" fmla="*/ 3217324 w 4940300"/>
              <a:gd name="connsiteY0" fmla="*/ 0 h 6484937"/>
              <a:gd name="connsiteX1" fmla="*/ 4940300 w 4940300"/>
              <a:gd name="connsiteY1" fmla="*/ 0 h 6484937"/>
              <a:gd name="connsiteX2" fmla="*/ 4940300 w 4940300"/>
              <a:gd name="connsiteY2" fmla="*/ 4820358 h 6484937"/>
              <a:gd name="connsiteX3" fmla="*/ 3954018 w 4940300"/>
              <a:gd name="connsiteY3" fmla="*/ 5806658 h 6484937"/>
              <a:gd name="connsiteX4" fmla="*/ 3814300 w 4940300"/>
              <a:gd name="connsiteY4" fmla="*/ 5935582 h 6484937"/>
              <a:gd name="connsiteX5" fmla="*/ 3666961 w 4940300"/>
              <a:gd name="connsiteY5" fmla="*/ 6050533 h 6484937"/>
              <a:gd name="connsiteX6" fmla="*/ 3512637 w 4940300"/>
              <a:gd name="connsiteY6" fmla="*/ 6152148 h 6484937"/>
              <a:gd name="connsiteX7" fmla="*/ 3353231 w 4940300"/>
              <a:gd name="connsiteY7" fmla="*/ 6240426 h 6484937"/>
              <a:gd name="connsiteX8" fmla="*/ 3188110 w 4940300"/>
              <a:gd name="connsiteY8" fmla="*/ 6315367 h 6484937"/>
              <a:gd name="connsiteX9" fmla="*/ 3018543 w 4940300"/>
              <a:gd name="connsiteY9" fmla="*/ 6376336 h 6484937"/>
              <a:gd name="connsiteX10" fmla="*/ 2845801 w 4940300"/>
              <a:gd name="connsiteY10" fmla="*/ 6423968 h 6484937"/>
              <a:gd name="connsiteX11" fmla="*/ 2670518 w 4940300"/>
              <a:gd name="connsiteY11" fmla="*/ 6457628 h 6484937"/>
              <a:gd name="connsiteX12" fmla="*/ 2493966 w 4940300"/>
              <a:gd name="connsiteY12" fmla="*/ 6477951 h 6484937"/>
              <a:gd name="connsiteX13" fmla="*/ 2316143 w 4940300"/>
              <a:gd name="connsiteY13" fmla="*/ 6484937 h 6484937"/>
              <a:gd name="connsiteX14" fmla="*/ 2138320 w 4940300"/>
              <a:gd name="connsiteY14" fmla="*/ 6477951 h 6484937"/>
              <a:gd name="connsiteX15" fmla="*/ 1961767 w 4940300"/>
              <a:gd name="connsiteY15" fmla="*/ 6457628 h 6484937"/>
              <a:gd name="connsiteX16" fmla="*/ 1786485 w 4940300"/>
              <a:gd name="connsiteY16" fmla="*/ 6423968 h 6484937"/>
              <a:gd name="connsiteX17" fmla="*/ 1613743 w 4940300"/>
              <a:gd name="connsiteY17" fmla="*/ 6376336 h 6484937"/>
              <a:gd name="connsiteX18" fmla="*/ 1444811 w 4940300"/>
              <a:gd name="connsiteY18" fmla="*/ 6315367 h 6484937"/>
              <a:gd name="connsiteX19" fmla="*/ 1279690 w 4940300"/>
              <a:gd name="connsiteY19" fmla="*/ 6240426 h 6484937"/>
              <a:gd name="connsiteX20" fmla="*/ 1119649 w 4940300"/>
              <a:gd name="connsiteY20" fmla="*/ 6152148 h 6484937"/>
              <a:gd name="connsiteX21" fmla="*/ 965324 w 4940300"/>
              <a:gd name="connsiteY21" fmla="*/ 6050533 h 6484937"/>
              <a:gd name="connsiteX22" fmla="*/ 817985 w 4940300"/>
              <a:gd name="connsiteY22" fmla="*/ 5935582 h 6484937"/>
              <a:gd name="connsiteX23" fmla="*/ 678267 w 4940300"/>
              <a:gd name="connsiteY23" fmla="*/ 5806658 h 6484937"/>
              <a:gd name="connsiteX24" fmla="*/ 549346 w 4940300"/>
              <a:gd name="connsiteY24" fmla="*/ 5666937 h 6484937"/>
              <a:gd name="connsiteX25" fmla="*/ 434396 w 4940300"/>
              <a:gd name="connsiteY25" fmla="*/ 5519596 h 6484937"/>
              <a:gd name="connsiteX26" fmla="*/ 332148 w 4940300"/>
              <a:gd name="connsiteY26" fmla="*/ 5365268 h 6484937"/>
              <a:gd name="connsiteX27" fmla="*/ 244507 w 4940300"/>
              <a:gd name="connsiteY27" fmla="*/ 5205224 h 6484937"/>
              <a:gd name="connsiteX28" fmla="*/ 169567 w 4940300"/>
              <a:gd name="connsiteY28" fmla="*/ 5040100 h 6484937"/>
              <a:gd name="connsiteX29" fmla="*/ 108599 w 4940300"/>
              <a:gd name="connsiteY29" fmla="*/ 4871165 h 6484937"/>
              <a:gd name="connsiteX30" fmla="*/ 60968 w 4940300"/>
              <a:gd name="connsiteY30" fmla="*/ 4698420 h 6484937"/>
              <a:gd name="connsiteX31" fmla="*/ 27309 w 4940300"/>
              <a:gd name="connsiteY31" fmla="*/ 4523134 h 6484937"/>
              <a:gd name="connsiteX32" fmla="*/ 6986 w 4940300"/>
              <a:gd name="connsiteY32" fmla="*/ 4346578 h 6484937"/>
              <a:gd name="connsiteX33" fmla="*/ 0 w 4940300"/>
              <a:gd name="connsiteY33" fmla="*/ 4168752 h 6484937"/>
              <a:gd name="connsiteX34" fmla="*/ 6986 w 4940300"/>
              <a:gd name="connsiteY34" fmla="*/ 3990926 h 6484937"/>
              <a:gd name="connsiteX35" fmla="*/ 27309 w 4940300"/>
              <a:gd name="connsiteY35" fmla="*/ 3813735 h 6484937"/>
              <a:gd name="connsiteX36" fmla="*/ 60968 w 4940300"/>
              <a:gd name="connsiteY36" fmla="*/ 3639084 h 6484937"/>
              <a:gd name="connsiteX37" fmla="*/ 108599 w 4940300"/>
              <a:gd name="connsiteY37" fmla="*/ 3466339 h 6484937"/>
              <a:gd name="connsiteX38" fmla="*/ 169567 w 4940300"/>
              <a:gd name="connsiteY38" fmla="*/ 3296769 h 6484937"/>
              <a:gd name="connsiteX39" fmla="*/ 244507 w 4940300"/>
              <a:gd name="connsiteY39" fmla="*/ 3131645 h 6484937"/>
              <a:gd name="connsiteX40" fmla="*/ 332148 w 4940300"/>
              <a:gd name="connsiteY40" fmla="*/ 2972236 h 6484937"/>
              <a:gd name="connsiteX41" fmla="*/ 434396 w 4940300"/>
              <a:gd name="connsiteY41" fmla="*/ 2817909 h 6484937"/>
              <a:gd name="connsiteX42" fmla="*/ 549346 w 4940300"/>
              <a:gd name="connsiteY42" fmla="*/ 2670567 h 6484937"/>
              <a:gd name="connsiteX43" fmla="*/ 678267 w 4940300"/>
              <a:gd name="connsiteY43" fmla="*/ 2530847 h 6484937"/>
              <a:gd name="connsiteX44" fmla="*/ 1994378 w 4940300"/>
              <a:gd name="connsiteY44" fmla="*/ 1239867 h 6484937"/>
              <a:gd name="connsiteX45" fmla="*/ 3108725 w 4940300"/>
              <a:gd name="connsiteY45" fmla="*/ 100345 h 6484937"/>
              <a:gd name="connsiteX46" fmla="*/ 3217324 w 4940300"/>
              <a:gd name="connsiteY46" fmla="*/ 0 h 6484937"/>
              <a:gd name="connsiteX0" fmla="*/ 3217324 w 4970608"/>
              <a:gd name="connsiteY0" fmla="*/ 0 h 6484937"/>
              <a:gd name="connsiteX1" fmla="*/ 4940300 w 4970608"/>
              <a:gd name="connsiteY1" fmla="*/ 0 h 6484937"/>
              <a:gd name="connsiteX2" fmla="*/ 4970608 w 4970608"/>
              <a:gd name="connsiteY2" fmla="*/ 1239867 h 6484937"/>
              <a:gd name="connsiteX3" fmla="*/ 4940300 w 4970608"/>
              <a:gd name="connsiteY3" fmla="*/ 4820358 h 6484937"/>
              <a:gd name="connsiteX4" fmla="*/ 3954018 w 4970608"/>
              <a:gd name="connsiteY4" fmla="*/ 5806658 h 6484937"/>
              <a:gd name="connsiteX5" fmla="*/ 3814300 w 4970608"/>
              <a:gd name="connsiteY5" fmla="*/ 5935582 h 6484937"/>
              <a:gd name="connsiteX6" fmla="*/ 3666961 w 4970608"/>
              <a:gd name="connsiteY6" fmla="*/ 6050533 h 6484937"/>
              <a:gd name="connsiteX7" fmla="*/ 3512637 w 4970608"/>
              <a:gd name="connsiteY7" fmla="*/ 6152148 h 6484937"/>
              <a:gd name="connsiteX8" fmla="*/ 3353231 w 4970608"/>
              <a:gd name="connsiteY8" fmla="*/ 6240426 h 6484937"/>
              <a:gd name="connsiteX9" fmla="*/ 3188110 w 4970608"/>
              <a:gd name="connsiteY9" fmla="*/ 6315367 h 6484937"/>
              <a:gd name="connsiteX10" fmla="*/ 3018543 w 4970608"/>
              <a:gd name="connsiteY10" fmla="*/ 6376336 h 6484937"/>
              <a:gd name="connsiteX11" fmla="*/ 2845801 w 4970608"/>
              <a:gd name="connsiteY11" fmla="*/ 6423968 h 6484937"/>
              <a:gd name="connsiteX12" fmla="*/ 2670518 w 4970608"/>
              <a:gd name="connsiteY12" fmla="*/ 6457628 h 6484937"/>
              <a:gd name="connsiteX13" fmla="*/ 2493966 w 4970608"/>
              <a:gd name="connsiteY13" fmla="*/ 6477951 h 6484937"/>
              <a:gd name="connsiteX14" fmla="*/ 2316143 w 4970608"/>
              <a:gd name="connsiteY14" fmla="*/ 6484937 h 6484937"/>
              <a:gd name="connsiteX15" fmla="*/ 2138320 w 4970608"/>
              <a:gd name="connsiteY15" fmla="*/ 6477951 h 6484937"/>
              <a:gd name="connsiteX16" fmla="*/ 1961767 w 4970608"/>
              <a:gd name="connsiteY16" fmla="*/ 6457628 h 6484937"/>
              <a:gd name="connsiteX17" fmla="*/ 1786485 w 4970608"/>
              <a:gd name="connsiteY17" fmla="*/ 6423968 h 6484937"/>
              <a:gd name="connsiteX18" fmla="*/ 1613743 w 4970608"/>
              <a:gd name="connsiteY18" fmla="*/ 6376336 h 6484937"/>
              <a:gd name="connsiteX19" fmla="*/ 1444811 w 4970608"/>
              <a:gd name="connsiteY19" fmla="*/ 6315367 h 6484937"/>
              <a:gd name="connsiteX20" fmla="*/ 1279690 w 4970608"/>
              <a:gd name="connsiteY20" fmla="*/ 6240426 h 6484937"/>
              <a:gd name="connsiteX21" fmla="*/ 1119649 w 4970608"/>
              <a:gd name="connsiteY21" fmla="*/ 6152148 h 6484937"/>
              <a:gd name="connsiteX22" fmla="*/ 965324 w 4970608"/>
              <a:gd name="connsiteY22" fmla="*/ 6050533 h 6484937"/>
              <a:gd name="connsiteX23" fmla="*/ 817985 w 4970608"/>
              <a:gd name="connsiteY23" fmla="*/ 5935582 h 6484937"/>
              <a:gd name="connsiteX24" fmla="*/ 678267 w 4970608"/>
              <a:gd name="connsiteY24" fmla="*/ 5806658 h 6484937"/>
              <a:gd name="connsiteX25" fmla="*/ 549346 w 4970608"/>
              <a:gd name="connsiteY25" fmla="*/ 5666937 h 6484937"/>
              <a:gd name="connsiteX26" fmla="*/ 434396 w 4970608"/>
              <a:gd name="connsiteY26" fmla="*/ 5519596 h 6484937"/>
              <a:gd name="connsiteX27" fmla="*/ 332148 w 4970608"/>
              <a:gd name="connsiteY27" fmla="*/ 5365268 h 6484937"/>
              <a:gd name="connsiteX28" fmla="*/ 244507 w 4970608"/>
              <a:gd name="connsiteY28" fmla="*/ 5205224 h 6484937"/>
              <a:gd name="connsiteX29" fmla="*/ 169567 w 4970608"/>
              <a:gd name="connsiteY29" fmla="*/ 5040100 h 6484937"/>
              <a:gd name="connsiteX30" fmla="*/ 108599 w 4970608"/>
              <a:gd name="connsiteY30" fmla="*/ 4871165 h 6484937"/>
              <a:gd name="connsiteX31" fmla="*/ 60968 w 4970608"/>
              <a:gd name="connsiteY31" fmla="*/ 4698420 h 6484937"/>
              <a:gd name="connsiteX32" fmla="*/ 27309 w 4970608"/>
              <a:gd name="connsiteY32" fmla="*/ 4523134 h 6484937"/>
              <a:gd name="connsiteX33" fmla="*/ 6986 w 4970608"/>
              <a:gd name="connsiteY33" fmla="*/ 4346578 h 6484937"/>
              <a:gd name="connsiteX34" fmla="*/ 0 w 4970608"/>
              <a:gd name="connsiteY34" fmla="*/ 4168752 h 6484937"/>
              <a:gd name="connsiteX35" fmla="*/ 6986 w 4970608"/>
              <a:gd name="connsiteY35" fmla="*/ 3990926 h 6484937"/>
              <a:gd name="connsiteX36" fmla="*/ 27309 w 4970608"/>
              <a:gd name="connsiteY36" fmla="*/ 3813735 h 6484937"/>
              <a:gd name="connsiteX37" fmla="*/ 60968 w 4970608"/>
              <a:gd name="connsiteY37" fmla="*/ 3639084 h 6484937"/>
              <a:gd name="connsiteX38" fmla="*/ 108599 w 4970608"/>
              <a:gd name="connsiteY38" fmla="*/ 3466339 h 6484937"/>
              <a:gd name="connsiteX39" fmla="*/ 169567 w 4970608"/>
              <a:gd name="connsiteY39" fmla="*/ 3296769 h 6484937"/>
              <a:gd name="connsiteX40" fmla="*/ 244507 w 4970608"/>
              <a:gd name="connsiteY40" fmla="*/ 3131645 h 6484937"/>
              <a:gd name="connsiteX41" fmla="*/ 332148 w 4970608"/>
              <a:gd name="connsiteY41" fmla="*/ 2972236 h 6484937"/>
              <a:gd name="connsiteX42" fmla="*/ 434396 w 4970608"/>
              <a:gd name="connsiteY42" fmla="*/ 2817909 h 6484937"/>
              <a:gd name="connsiteX43" fmla="*/ 549346 w 4970608"/>
              <a:gd name="connsiteY43" fmla="*/ 2670567 h 6484937"/>
              <a:gd name="connsiteX44" fmla="*/ 678267 w 4970608"/>
              <a:gd name="connsiteY44" fmla="*/ 2530847 h 6484937"/>
              <a:gd name="connsiteX45" fmla="*/ 1994378 w 4970608"/>
              <a:gd name="connsiteY45" fmla="*/ 1239867 h 6484937"/>
              <a:gd name="connsiteX46" fmla="*/ 3108725 w 4970608"/>
              <a:gd name="connsiteY46" fmla="*/ 100345 h 6484937"/>
              <a:gd name="connsiteX47" fmla="*/ 3217324 w 4970608"/>
              <a:gd name="connsiteY47" fmla="*/ 0 h 6484937"/>
              <a:gd name="connsiteX0" fmla="*/ 4940300 w 5056895"/>
              <a:gd name="connsiteY0" fmla="*/ 0 h 6484937"/>
              <a:gd name="connsiteX1" fmla="*/ 4970608 w 5056895"/>
              <a:gd name="connsiteY1" fmla="*/ 1239867 h 6484937"/>
              <a:gd name="connsiteX2" fmla="*/ 4940300 w 5056895"/>
              <a:gd name="connsiteY2" fmla="*/ 4820358 h 6484937"/>
              <a:gd name="connsiteX3" fmla="*/ 3954018 w 5056895"/>
              <a:gd name="connsiteY3" fmla="*/ 5806658 h 6484937"/>
              <a:gd name="connsiteX4" fmla="*/ 3814300 w 5056895"/>
              <a:gd name="connsiteY4" fmla="*/ 5935582 h 6484937"/>
              <a:gd name="connsiteX5" fmla="*/ 3666961 w 5056895"/>
              <a:gd name="connsiteY5" fmla="*/ 6050533 h 6484937"/>
              <a:gd name="connsiteX6" fmla="*/ 3512637 w 5056895"/>
              <a:gd name="connsiteY6" fmla="*/ 6152148 h 6484937"/>
              <a:gd name="connsiteX7" fmla="*/ 3353231 w 5056895"/>
              <a:gd name="connsiteY7" fmla="*/ 6240426 h 6484937"/>
              <a:gd name="connsiteX8" fmla="*/ 3188110 w 5056895"/>
              <a:gd name="connsiteY8" fmla="*/ 6315367 h 6484937"/>
              <a:gd name="connsiteX9" fmla="*/ 3018543 w 5056895"/>
              <a:gd name="connsiteY9" fmla="*/ 6376336 h 6484937"/>
              <a:gd name="connsiteX10" fmla="*/ 2845801 w 5056895"/>
              <a:gd name="connsiteY10" fmla="*/ 6423968 h 6484937"/>
              <a:gd name="connsiteX11" fmla="*/ 2670518 w 5056895"/>
              <a:gd name="connsiteY11" fmla="*/ 6457628 h 6484937"/>
              <a:gd name="connsiteX12" fmla="*/ 2493966 w 5056895"/>
              <a:gd name="connsiteY12" fmla="*/ 6477951 h 6484937"/>
              <a:gd name="connsiteX13" fmla="*/ 2316143 w 5056895"/>
              <a:gd name="connsiteY13" fmla="*/ 6484937 h 6484937"/>
              <a:gd name="connsiteX14" fmla="*/ 2138320 w 5056895"/>
              <a:gd name="connsiteY14" fmla="*/ 6477951 h 6484937"/>
              <a:gd name="connsiteX15" fmla="*/ 1961767 w 5056895"/>
              <a:gd name="connsiteY15" fmla="*/ 6457628 h 6484937"/>
              <a:gd name="connsiteX16" fmla="*/ 1786485 w 5056895"/>
              <a:gd name="connsiteY16" fmla="*/ 6423968 h 6484937"/>
              <a:gd name="connsiteX17" fmla="*/ 1613743 w 5056895"/>
              <a:gd name="connsiteY17" fmla="*/ 6376336 h 6484937"/>
              <a:gd name="connsiteX18" fmla="*/ 1444811 w 5056895"/>
              <a:gd name="connsiteY18" fmla="*/ 6315367 h 6484937"/>
              <a:gd name="connsiteX19" fmla="*/ 1279690 w 5056895"/>
              <a:gd name="connsiteY19" fmla="*/ 6240426 h 6484937"/>
              <a:gd name="connsiteX20" fmla="*/ 1119649 w 5056895"/>
              <a:gd name="connsiteY20" fmla="*/ 6152148 h 6484937"/>
              <a:gd name="connsiteX21" fmla="*/ 965324 w 5056895"/>
              <a:gd name="connsiteY21" fmla="*/ 6050533 h 6484937"/>
              <a:gd name="connsiteX22" fmla="*/ 817985 w 5056895"/>
              <a:gd name="connsiteY22" fmla="*/ 5935582 h 6484937"/>
              <a:gd name="connsiteX23" fmla="*/ 678267 w 5056895"/>
              <a:gd name="connsiteY23" fmla="*/ 5806658 h 6484937"/>
              <a:gd name="connsiteX24" fmla="*/ 549346 w 5056895"/>
              <a:gd name="connsiteY24" fmla="*/ 5666937 h 6484937"/>
              <a:gd name="connsiteX25" fmla="*/ 434396 w 5056895"/>
              <a:gd name="connsiteY25" fmla="*/ 5519596 h 6484937"/>
              <a:gd name="connsiteX26" fmla="*/ 332148 w 5056895"/>
              <a:gd name="connsiteY26" fmla="*/ 5365268 h 6484937"/>
              <a:gd name="connsiteX27" fmla="*/ 244507 w 5056895"/>
              <a:gd name="connsiteY27" fmla="*/ 5205224 h 6484937"/>
              <a:gd name="connsiteX28" fmla="*/ 169567 w 5056895"/>
              <a:gd name="connsiteY28" fmla="*/ 5040100 h 6484937"/>
              <a:gd name="connsiteX29" fmla="*/ 108599 w 5056895"/>
              <a:gd name="connsiteY29" fmla="*/ 4871165 h 6484937"/>
              <a:gd name="connsiteX30" fmla="*/ 60968 w 5056895"/>
              <a:gd name="connsiteY30" fmla="*/ 4698420 h 6484937"/>
              <a:gd name="connsiteX31" fmla="*/ 27309 w 5056895"/>
              <a:gd name="connsiteY31" fmla="*/ 4523134 h 6484937"/>
              <a:gd name="connsiteX32" fmla="*/ 6986 w 5056895"/>
              <a:gd name="connsiteY32" fmla="*/ 4346578 h 6484937"/>
              <a:gd name="connsiteX33" fmla="*/ 0 w 5056895"/>
              <a:gd name="connsiteY33" fmla="*/ 4168752 h 6484937"/>
              <a:gd name="connsiteX34" fmla="*/ 6986 w 5056895"/>
              <a:gd name="connsiteY34" fmla="*/ 3990926 h 6484937"/>
              <a:gd name="connsiteX35" fmla="*/ 27309 w 5056895"/>
              <a:gd name="connsiteY35" fmla="*/ 3813735 h 6484937"/>
              <a:gd name="connsiteX36" fmla="*/ 60968 w 5056895"/>
              <a:gd name="connsiteY36" fmla="*/ 3639084 h 6484937"/>
              <a:gd name="connsiteX37" fmla="*/ 108599 w 5056895"/>
              <a:gd name="connsiteY37" fmla="*/ 3466339 h 6484937"/>
              <a:gd name="connsiteX38" fmla="*/ 169567 w 5056895"/>
              <a:gd name="connsiteY38" fmla="*/ 3296769 h 6484937"/>
              <a:gd name="connsiteX39" fmla="*/ 244507 w 5056895"/>
              <a:gd name="connsiteY39" fmla="*/ 3131645 h 6484937"/>
              <a:gd name="connsiteX40" fmla="*/ 332148 w 5056895"/>
              <a:gd name="connsiteY40" fmla="*/ 2972236 h 6484937"/>
              <a:gd name="connsiteX41" fmla="*/ 434396 w 5056895"/>
              <a:gd name="connsiteY41" fmla="*/ 2817909 h 6484937"/>
              <a:gd name="connsiteX42" fmla="*/ 549346 w 5056895"/>
              <a:gd name="connsiteY42" fmla="*/ 2670567 h 6484937"/>
              <a:gd name="connsiteX43" fmla="*/ 678267 w 5056895"/>
              <a:gd name="connsiteY43" fmla="*/ 2530847 h 6484937"/>
              <a:gd name="connsiteX44" fmla="*/ 1994378 w 5056895"/>
              <a:gd name="connsiteY44" fmla="*/ 1239867 h 6484937"/>
              <a:gd name="connsiteX45" fmla="*/ 3108725 w 5056895"/>
              <a:gd name="connsiteY45" fmla="*/ 100345 h 6484937"/>
              <a:gd name="connsiteX46" fmla="*/ 3217324 w 5056895"/>
              <a:gd name="connsiteY46" fmla="*/ 0 h 6484937"/>
              <a:gd name="connsiteX47" fmla="*/ 5056895 w 5056895"/>
              <a:gd name="connsiteY47" fmla="*/ 116595 h 6484937"/>
              <a:gd name="connsiteX0" fmla="*/ 4940300 w 4970608"/>
              <a:gd name="connsiteY0" fmla="*/ 0 h 6484937"/>
              <a:gd name="connsiteX1" fmla="*/ 4970608 w 4970608"/>
              <a:gd name="connsiteY1" fmla="*/ 1239867 h 6484937"/>
              <a:gd name="connsiteX2" fmla="*/ 4940300 w 4970608"/>
              <a:gd name="connsiteY2" fmla="*/ 4820358 h 6484937"/>
              <a:gd name="connsiteX3" fmla="*/ 3954018 w 4970608"/>
              <a:gd name="connsiteY3" fmla="*/ 5806658 h 6484937"/>
              <a:gd name="connsiteX4" fmla="*/ 3814300 w 4970608"/>
              <a:gd name="connsiteY4" fmla="*/ 5935582 h 6484937"/>
              <a:gd name="connsiteX5" fmla="*/ 3666961 w 4970608"/>
              <a:gd name="connsiteY5" fmla="*/ 6050533 h 6484937"/>
              <a:gd name="connsiteX6" fmla="*/ 3512637 w 4970608"/>
              <a:gd name="connsiteY6" fmla="*/ 6152148 h 6484937"/>
              <a:gd name="connsiteX7" fmla="*/ 3353231 w 4970608"/>
              <a:gd name="connsiteY7" fmla="*/ 6240426 h 6484937"/>
              <a:gd name="connsiteX8" fmla="*/ 3188110 w 4970608"/>
              <a:gd name="connsiteY8" fmla="*/ 6315367 h 6484937"/>
              <a:gd name="connsiteX9" fmla="*/ 3018543 w 4970608"/>
              <a:gd name="connsiteY9" fmla="*/ 6376336 h 6484937"/>
              <a:gd name="connsiteX10" fmla="*/ 2845801 w 4970608"/>
              <a:gd name="connsiteY10" fmla="*/ 6423968 h 6484937"/>
              <a:gd name="connsiteX11" fmla="*/ 2670518 w 4970608"/>
              <a:gd name="connsiteY11" fmla="*/ 6457628 h 6484937"/>
              <a:gd name="connsiteX12" fmla="*/ 2493966 w 4970608"/>
              <a:gd name="connsiteY12" fmla="*/ 6477951 h 6484937"/>
              <a:gd name="connsiteX13" fmla="*/ 2316143 w 4970608"/>
              <a:gd name="connsiteY13" fmla="*/ 6484937 h 6484937"/>
              <a:gd name="connsiteX14" fmla="*/ 2138320 w 4970608"/>
              <a:gd name="connsiteY14" fmla="*/ 6477951 h 6484937"/>
              <a:gd name="connsiteX15" fmla="*/ 1961767 w 4970608"/>
              <a:gd name="connsiteY15" fmla="*/ 6457628 h 6484937"/>
              <a:gd name="connsiteX16" fmla="*/ 1786485 w 4970608"/>
              <a:gd name="connsiteY16" fmla="*/ 6423968 h 6484937"/>
              <a:gd name="connsiteX17" fmla="*/ 1613743 w 4970608"/>
              <a:gd name="connsiteY17" fmla="*/ 6376336 h 6484937"/>
              <a:gd name="connsiteX18" fmla="*/ 1444811 w 4970608"/>
              <a:gd name="connsiteY18" fmla="*/ 6315367 h 6484937"/>
              <a:gd name="connsiteX19" fmla="*/ 1279690 w 4970608"/>
              <a:gd name="connsiteY19" fmla="*/ 6240426 h 6484937"/>
              <a:gd name="connsiteX20" fmla="*/ 1119649 w 4970608"/>
              <a:gd name="connsiteY20" fmla="*/ 6152148 h 6484937"/>
              <a:gd name="connsiteX21" fmla="*/ 965324 w 4970608"/>
              <a:gd name="connsiteY21" fmla="*/ 6050533 h 6484937"/>
              <a:gd name="connsiteX22" fmla="*/ 817985 w 4970608"/>
              <a:gd name="connsiteY22" fmla="*/ 5935582 h 6484937"/>
              <a:gd name="connsiteX23" fmla="*/ 678267 w 4970608"/>
              <a:gd name="connsiteY23" fmla="*/ 5806658 h 6484937"/>
              <a:gd name="connsiteX24" fmla="*/ 549346 w 4970608"/>
              <a:gd name="connsiteY24" fmla="*/ 5666937 h 6484937"/>
              <a:gd name="connsiteX25" fmla="*/ 434396 w 4970608"/>
              <a:gd name="connsiteY25" fmla="*/ 5519596 h 6484937"/>
              <a:gd name="connsiteX26" fmla="*/ 332148 w 4970608"/>
              <a:gd name="connsiteY26" fmla="*/ 5365268 h 6484937"/>
              <a:gd name="connsiteX27" fmla="*/ 244507 w 4970608"/>
              <a:gd name="connsiteY27" fmla="*/ 5205224 h 6484937"/>
              <a:gd name="connsiteX28" fmla="*/ 169567 w 4970608"/>
              <a:gd name="connsiteY28" fmla="*/ 5040100 h 6484937"/>
              <a:gd name="connsiteX29" fmla="*/ 108599 w 4970608"/>
              <a:gd name="connsiteY29" fmla="*/ 4871165 h 6484937"/>
              <a:gd name="connsiteX30" fmla="*/ 60968 w 4970608"/>
              <a:gd name="connsiteY30" fmla="*/ 4698420 h 6484937"/>
              <a:gd name="connsiteX31" fmla="*/ 27309 w 4970608"/>
              <a:gd name="connsiteY31" fmla="*/ 4523134 h 6484937"/>
              <a:gd name="connsiteX32" fmla="*/ 6986 w 4970608"/>
              <a:gd name="connsiteY32" fmla="*/ 4346578 h 6484937"/>
              <a:gd name="connsiteX33" fmla="*/ 0 w 4970608"/>
              <a:gd name="connsiteY33" fmla="*/ 4168752 h 6484937"/>
              <a:gd name="connsiteX34" fmla="*/ 6986 w 4970608"/>
              <a:gd name="connsiteY34" fmla="*/ 3990926 h 6484937"/>
              <a:gd name="connsiteX35" fmla="*/ 27309 w 4970608"/>
              <a:gd name="connsiteY35" fmla="*/ 3813735 h 6484937"/>
              <a:gd name="connsiteX36" fmla="*/ 60968 w 4970608"/>
              <a:gd name="connsiteY36" fmla="*/ 3639084 h 6484937"/>
              <a:gd name="connsiteX37" fmla="*/ 108599 w 4970608"/>
              <a:gd name="connsiteY37" fmla="*/ 3466339 h 6484937"/>
              <a:gd name="connsiteX38" fmla="*/ 169567 w 4970608"/>
              <a:gd name="connsiteY38" fmla="*/ 3296769 h 6484937"/>
              <a:gd name="connsiteX39" fmla="*/ 244507 w 4970608"/>
              <a:gd name="connsiteY39" fmla="*/ 3131645 h 6484937"/>
              <a:gd name="connsiteX40" fmla="*/ 332148 w 4970608"/>
              <a:gd name="connsiteY40" fmla="*/ 2972236 h 6484937"/>
              <a:gd name="connsiteX41" fmla="*/ 434396 w 4970608"/>
              <a:gd name="connsiteY41" fmla="*/ 2817909 h 6484937"/>
              <a:gd name="connsiteX42" fmla="*/ 549346 w 4970608"/>
              <a:gd name="connsiteY42" fmla="*/ 2670567 h 6484937"/>
              <a:gd name="connsiteX43" fmla="*/ 678267 w 4970608"/>
              <a:gd name="connsiteY43" fmla="*/ 2530847 h 6484937"/>
              <a:gd name="connsiteX44" fmla="*/ 1994378 w 4970608"/>
              <a:gd name="connsiteY44" fmla="*/ 1239867 h 6484937"/>
              <a:gd name="connsiteX45" fmla="*/ 3108725 w 4970608"/>
              <a:gd name="connsiteY45" fmla="*/ 100345 h 6484937"/>
              <a:gd name="connsiteX46" fmla="*/ 3217324 w 4970608"/>
              <a:gd name="connsiteY46" fmla="*/ 0 h 6484937"/>
              <a:gd name="connsiteX0" fmla="*/ 4970608 w 4970608"/>
              <a:gd name="connsiteY0" fmla="*/ 1239867 h 6484937"/>
              <a:gd name="connsiteX1" fmla="*/ 4940300 w 4970608"/>
              <a:gd name="connsiteY1" fmla="*/ 4820358 h 6484937"/>
              <a:gd name="connsiteX2" fmla="*/ 3954018 w 4970608"/>
              <a:gd name="connsiteY2" fmla="*/ 5806658 h 6484937"/>
              <a:gd name="connsiteX3" fmla="*/ 3814300 w 4970608"/>
              <a:gd name="connsiteY3" fmla="*/ 5935582 h 6484937"/>
              <a:gd name="connsiteX4" fmla="*/ 3666961 w 4970608"/>
              <a:gd name="connsiteY4" fmla="*/ 6050533 h 6484937"/>
              <a:gd name="connsiteX5" fmla="*/ 3512637 w 4970608"/>
              <a:gd name="connsiteY5" fmla="*/ 6152148 h 6484937"/>
              <a:gd name="connsiteX6" fmla="*/ 3353231 w 4970608"/>
              <a:gd name="connsiteY6" fmla="*/ 6240426 h 6484937"/>
              <a:gd name="connsiteX7" fmla="*/ 3188110 w 4970608"/>
              <a:gd name="connsiteY7" fmla="*/ 6315367 h 6484937"/>
              <a:gd name="connsiteX8" fmla="*/ 3018543 w 4970608"/>
              <a:gd name="connsiteY8" fmla="*/ 6376336 h 6484937"/>
              <a:gd name="connsiteX9" fmla="*/ 2845801 w 4970608"/>
              <a:gd name="connsiteY9" fmla="*/ 6423968 h 6484937"/>
              <a:gd name="connsiteX10" fmla="*/ 2670518 w 4970608"/>
              <a:gd name="connsiteY10" fmla="*/ 6457628 h 6484937"/>
              <a:gd name="connsiteX11" fmla="*/ 2493966 w 4970608"/>
              <a:gd name="connsiteY11" fmla="*/ 6477951 h 6484937"/>
              <a:gd name="connsiteX12" fmla="*/ 2316143 w 4970608"/>
              <a:gd name="connsiteY12" fmla="*/ 6484937 h 6484937"/>
              <a:gd name="connsiteX13" fmla="*/ 2138320 w 4970608"/>
              <a:gd name="connsiteY13" fmla="*/ 6477951 h 6484937"/>
              <a:gd name="connsiteX14" fmla="*/ 1961767 w 4970608"/>
              <a:gd name="connsiteY14" fmla="*/ 6457628 h 6484937"/>
              <a:gd name="connsiteX15" fmla="*/ 1786485 w 4970608"/>
              <a:gd name="connsiteY15" fmla="*/ 6423968 h 6484937"/>
              <a:gd name="connsiteX16" fmla="*/ 1613743 w 4970608"/>
              <a:gd name="connsiteY16" fmla="*/ 6376336 h 6484937"/>
              <a:gd name="connsiteX17" fmla="*/ 1444811 w 4970608"/>
              <a:gd name="connsiteY17" fmla="*/ 6315367 h 6484937"/>
              <a:gd name="connsiteX18" fmla="*/ 1279690 w 4970608"/>
              <a:gd name="connsiteY18" fmla="*/ 6240426 h 6484937"/>
              <a:gd name="connsiteX19" fmla="*/ 1119649 w 4970608"/>
              <a:gd name="connsiteY19" fmla="*/ 6152148 h 6484937"/>
              <a:gd name="connsiteX20" fmla="*/ 965324 w 4970608"/>
              <a:gd name="connsiteY20" fmla="*/ 6050533 h 6484937"/>
              <a:gd name="connsiteX21" fmla="*/ 817985 w 4970608"/>
              <a:gd name="connsiteY21" fmla="*/ 5935582 h 6484937"/>
              <a:gd name="connsiteX22" fmla="*/ 678267 w 4970608"/>
              <a:gd name="connsiteY22" fmla="*/ 5806658 h 6484937"/>
              <a:gd name="connsiteX23" fmla="*/ 549346 w 4970608"/>
              <a:gd name="connsiteY23" fmla="*/ 5666937 h 6484937"/>
              <a:gd name="connsiteX24" fmla="*/ 434396 w 4970608"/>
              <a:gd name="connsiteY24" fmla="*/ 5519596 h 6484937"/>
              <a:gd name="connsiteX25" fmla="*/ 332148 w 4970608"/>
              <a:gd name="connsiteY25" fmla="*/ 5365268 h 6484937"/>
              <a:gd name="connsiteX26" fmla="*/ 244507 w 4970608"/>
              <a:gd name="connsiteY26" fmla="*/ 5205224 h 6484937"/>
              <a:gd name="connsiteX27" fmla="*/ 169567 w 4970608"/>
              <a:gd name="connsiteY27" fmla="*/ 5040100 h 6484937"/>
              <a:gd name="connsiteX28" fmla="*/ 108599 w 4970608"/>
              <a:gd name="connsiteY28" fmla="*/ 4871165 h 6484937"/>
              <a:gd name="connsiteX29" fmla="*/ 60968 w 4970608"/>
              <a:gd name="connsiteY29" fmla="*/ 4698420 h 6484937"/>
              <a:gd name="connsiteX30" fmla="*/ 27309 w 4970608"/>
              <a:gd name="connsiteY30" fmla="*/ 4523134 h 6484937"/>
              <a:gd name="connsiteX31" fmla="*/ 6986 w 4970608"/>
              <a:gd name="connsiteY31" fmla="*/ 4346578 h 6484937"/>
              <a:gd name="connsiteX32" fmla="*/ 0 w 4970608"/>
              <a:gd name="connsiteY32" fmla="*/ 4168752 h 6484937"/>
              <a:gd name="connsiteX33" fmla="*/ 6986 w 4970608"/>
              <a:gd name="connsiteY33" fmla="*/ 3990926 h 6484937"/>
              <a:gd name="connsiteX34" fmla="*/ 27309 w 4970608"/>
              <a:gd name="connsiteY34" fmla="*/ 3813735 h 6484937"/>
              <a:gd name="connsiteX35" fmla="*/ 60968 w 4970608"/>
              <a:gd name="connsiteY35" fmla="*/ 3639084 h 6484937"/>
              <a:gd name="connsiteX36" fmla="*/ 108599 w 4970608"/>
              <a:gd name="connsiteY36" fmla="*/ 3466339 h 6484937"/>
              <a:gd name="connsiteX37" fmla="*/ 169567 w 4970608"/>
              <a:gd name="connsiteY37" fmla="*/ 3296769 h 6484937"/>
              <a:gd name="connsiteX38" fmla="*/ 244507 w 4970608"/>
              <a:gd name="connsiteY38" fmla="*/ 3131645 h 6484937"/>
              <a:gd name="connsiteX39" fmla="*/ 332148 w 4970608"/>
              <a:gd name="connsiteY39" fmla="*/ 2972236 h 6484937"/>
              <a:gd name="connsiteX40" fmla="*/ 434396 w 4970608"/>
              <a:gd name="connsiteY40" fmla="*/ 2817909 h 6484937"/>
              <a:gd name="connsiteX41" fmla="*/ 549346 w 4970608"/>
              <a:gd name="connsiteY41" fmla="*/ 2670567 h 6484937"/>
              <a:gd name="connsiteX42" fmla="*/ 678267 w 4970608"/>
              <a:gd name="connsiteY42" fmla="*/ 2530847 h 6484937"/>
              <a:gd name="connsiteX43" fmla="*/ 1994378 w 4970608"/>
              <a:gd name="connsiteY43" fmla="*/ 1239867 h 6484937"/>
              <a:gd name="connsiteX44" fmla="*/ 3108725 w 4970608"/>
              <a:gd name="connsiteY44" fmla="*/ 100345 h 6484937"/>
              <a:gd name="connsiteX45" fmla="*/ 3217324 w 4970608"/>
              <a:gd name="connsiteY45" fmla="*/ 0 h 6484937"/>
              <a:gd name="connsiteX0" fmla="*/ 4970608 w 4970608"/>
              <a:gd name="connsiteY0" fmla="*/ 1139522 h 6384592"/>
              <a:gd name="connsiteX1" fmla="*/ 4940300 w 4970608"/>
              <a:gd name="connsiteY1" fmla="*/ 4720013 h 6384592"/>
              <a:gd name="connsiteX2" fmla="*/ 3954018 w 4970608"/>
              <a:gd name="connsiteY2" fmla="*/ 5706313 h 6384592"/>
              <a:gd name="connsiteX3" fmla="*/ 3814300 w 4970608"/>
              <a:gd name="connsiteY3" fmla="*/ 5835237 h 6384592"/>
              <a:gd name="connsiteX4" fmla="*/ 3666961 w 4970608"/>
              <a:gd name="connsiteY4" fmla="*/ 5950188 h 6384592"/>
              <a:gd name="connsiteX5" fmla="*/ 3512637 w 4970608"/>
              <a:gd name="connsiteY5" fmla="*/ 6051803 h 6384592"/>
              <a:gd name="connsiteX6" fmla="*/ 3353231 w 4970608"/>
              <a:gd name="connsiteY6" fmla="*/ 6140081 h 6384592"/>
              <a:gd name="connsiteX7" fmla="*/ 3188110 w 4970608"/>
              <a:gd name="connsiteY7" fmla="*/ 6215022 h 6384592"/>
              <a:gd name="connsiteX8" fmla="*/ 3018543 w 4970608"/>
              <a:gd name="connsiteY8" fmla="*/ 6275991 h 6384592"/>
              <a:gd name="connsiteX9" fmla="*/ 2845801 w 4970608"/>
              <a:gd name="connsiteY9" fmla="*/ 6323623 h 6384592"/>
              <a:gd name="connsiteX10" fmla="*/ 2670518 w 4970608"/>
              <a:gd name="connsiteY10" fmla="*/ 6357283 h 6384592"/>
              <a:gd name="connsiteX11" fmla="*/ 2493966 w 4970608"/>
              <a:gd name="connsiteY11" fmla="*/ 6377606 h 6384592"/>
              <a:gd name="connsiteX12" fmla="*/ 2316143 w 4970608"/>
              <a:gd name="connsiteY12" fmla="*/ 6384592 h 6384592"/>
              <a:gd name="connsiteX13" fmla="*/ 2138320 w 4970608"/>
              <a:gd name="connsiteY13" fmla="*/ 6377606 h 6384592"/>
              <a:gd name="connsiteX14" fmla="*/ 1961767 w 4970608"/>
              <a:gd name="connsiteY14" fmla="*/ 6357283 h 6384592"/>
              <a:gd name="connsiteX15" fmla="*/ 1786485 w 4970608"/>
              <a:gd name="connsiteY15" fmla="*/ 6323623 h 6384592"/>
              <a:gd name="connsiteX16" fmla="*/ 1613743 w 4970608"/>
              <a:gd name="connsiteY16" fmla="*/ 6275991 h 6384592"/>
              <a:gd name="connsiteX17" fmla="*/ 1444811 w 4970608"/>
              <a:gd name="connsiteY17" fmla="*/ 6215022 h 6384592"/>
              <a:gd name="connsiteX18" fmla="*/ 1279690 w 4970608"/>
              <a:gd name="connsiteY18" fmla="*/ 6140081 h 6384592"/>
              <a:gd name="connsiteX19" fmla="*/ 1119649 w 4970608"/>
              <a:gd name="connsiteY19" fmla="*/ 6051803 h 6384592"/>
              <a:gd name="connsiteX20" fmla="*/ 965324 w 4970608"/>
              <a:gd name="connsiteY20" fmla="*/ 5950188 h 6384592"/>
              <a:gd name="connsiteX21" fmla="*/ 817985 w 4970608"/>
              <a:gd name="connsiteY21" fmla="*/ 5835237 h 6384592"/>
              <a:gd name="connsiteX22" fmla="*/ 678267 w 4970608"/>
              <a:gd name="connsiteY22" fmla="*/ 5706313 h 6384592"/>
              <a:gd name="connsiteX23" fmla="*/ 549346 w 4970608"/>
              <a:gd name="connsiteY23" fmla="*/ 5566592 h 6384592"/>
              <a:gd name="connsiteX24" fmla="*/ 434396 w 4970608"/>
              <a:gd name="connsiteY24" fmla="*/ 5419251 h 6384592"/>
              <a:gd name="connsiteX25" fmla="*/ 332148 w 4970608"/>
              <a:gd name="connsiteY25" fmla="*/ 5264923 h 6384592"/>
              <a:gd name="connsiteX26" fmla="*/ 244507 w 4970608"/>
              <a:gd name="connsiteY26" fmla="*/ 5104879 h 6384592"/>
              <a:gd name="connsiteX27" fmla="*/ 169567 w 4970608"/>
              <a:gd name="connsiteY27" fmla="*/ 4939755 h 6384592"/>
              <a:gd name="connsiteX28" fmla="*/ 108599 w 4970608"/>
              <a:gd name="connsiteY28" fmla="*/ 4770820 h 6384592"/>
              <a:gd name="connsiteX29" fmla="*/ 60968 w 4970608"/>
              <a:gd name="connsiteY29" fmla="*/ 4598075 h 6384592"/>
              <a:gd name="connsiteX30" fmla="*/ 27309 w 4970608"/>
              <a:gd name="connsiteY30" fmla="*/ 4422789 h 6384592"/>
              <a:gd name="connsiteX31" fmla="*/ 6986 w 4970608"/>
              <a:gd name="connsiteY31" fmla="*/ 4246233 h 6384592"/>
              <a:gd name="connsiteX32" fmla="*/ 0 w 4970608"/>
              <a:gd name="connsiteY32" fmla="*/ 4068407 h 6384592"/>
              <a:gd name="connsiteX33" fmla="*/ 6986 w 4970608"/>
              <a:gd name="connsiteY33" fmla="*/ 3890581 h 6384592"/>
              <a:gd name="connsiteX34" fmla="*/ 27309 w 4970608"/>
              <a:gd name="connsiteY34" fmla="*/ 3713390 h 6384592"/>
              <a:gd name="connsiteX35" fmla="*/ 60968 w 4970608"/>
              <a:gd name="connsiteY35" fmla="*/ 3538739 h 6384592"/>
              <a:gd name="connsiteX36" fmla="*/ 108599 w 4970608"/>
              <a:gd name="connsiteY36" fmla="*/ 3365994 h 6384592"/>
              <a:gd name="connsiteX37" fmla="*/ 169567 w 4970608"/>
              <a:gd name="connsiteY37" fmla="*/ 3196424 h 6384592"/>
              <a:gd name="connsiteX38" fmla="*/ 244507 w 4970608"/>
              <a:gd name="connsiteY38" fmla="*/ 3031300 h 6384592"/>
              <a:gd name="connsiteX39" fmla="*/ 332148 w 4970608"/>
              <a:gd name="connsiteY39" fmla="*/ 2871891 h 6384592"/>
              <a:gd name="connsiteX40" fmla="*/ 434396 w 4970608"/>
              <a:gd name="connsiteY40" fmla="*/ 2717564 h 6384592"/>
              <a:gd name="connsiteX41" fmla="*/ 549346 w 4970608"/>
              <a:gd name="connsiteY41" fmla="*/ 2570222 h 6384592"/>
              <a:gd name="connsiteX42" fmla="*/ 678267 w 4970608"/>
              <a:gd name="connsiteY42" fmla="*/ 2430502 h 6384592"/>
              <a:gd name="connsiteX43" fmla="*/ 1994378 w 4970608"/>
              <a:gd name="connsiteY43" fmla="*/ 1139522 h 6384592"/>
              <a:gd name="connsiteX44" fmla="*/ 3108725 w 4970608"/>
              <a:gd name="connsiteY44" fmla="*/ 0 h 6384592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44" fmla="*/ 4970608 w 4970608"/>
              <a:gd name="connsiteY44" fmla="*/ 0 h 5245070"/>
              <a:gd name="connsiteX0" fmla="*/ 4970608 w 7579019"/>
              <a:gd name="connsiteY0" fmla="*/ 0 h 5245070"/>
              <a:gd name="connsiteX1" fmla="*/ 7579019 w 7579019"/>
              <a:gd name="connsiteY1" fmla="*/ 803699 h 5245070"/>
              <a:gd name="connsiteX2" fmla="*/ 3954018 w 7579019"/>
              <a:gd name="connsiteY2" fmla="*/ 4566791 h 5245070"/>
              <a:gd name="connsiteX3" fmla="*/ 3814300 w 7579019"/>
              <a:gd name="connsiteY3" fmla="*/ 4695715 h 5245070"/>
              <a:gd name="connsiteX4" fmla="*/ 3666961 w 7579019"/>
              <a:gd name="connsiteY4" fmla="*/ 4810666 h 5245070"/>
              <a:gd name="connsiteX5" fmla="*/ 3512637 w 7579019"/>
              <a:gd name="connsiteY5" fmla="*/ 4912281 h 5245070"/>
              <a:gd name="connsiteX6" fmla="*/ 3353231 w 7579019"/>
              <a:gd name="connsiteY6" fmla="*/ 5000559 h 5245070"/>
              <a:gd name="connsiteX7" fmla="*/ 3188110 w 7579019"/>
              <a:gd name="connsiteY7" fmla="*/ 5075500 h 5245070"/>
              <a:gd name="connsiteX8" fmla="*/ 3018543 w 7579019"/>
              <a:gd name="connsiteY8" fmla="*/ 5136469 h 5245070"/>
              <a:gd name="connsiteX9" fmla="*/ 2845801 w 7579019"/>
              <a:gd name="connsiteY9" fmla="*/ 5184101 h 5245070"/>
              <a:gd name="connsiteX10" fmla="*/ 2670518 w 7579019"/>
              <a:gd name="connsiteY10" fmla="*/ 5217761 h 5245070"/>
              <a:gd name="connsiteX11" fmla="*/ 2493966 w 7579019"/>
              <a:gd name="connsiteY11" fmla="*/ 5238084 h 5245070"/>
              <a:gd name="connsiteX12" fmla="*/ 2316143 w 7579019"/>
              <a:gd name="connsiteY12" fmla="*/ 5245070 h 5245070"/>
              <a:gd name="connsiteX13" fmla="*/ 2138320 w 7579019"/>
              <a:gd name="connsiteY13" fmla="*/ 5238084 h 5245070"/>
              <a:gd name="connsiteX14" fmla="*/ 1961767 w 7579019"/>
              <a:gd name="connsiteY14" fmla="*/ 5217761 h 5245070"/>
              <a:gd name="connsiteX15" fmla="*/ 1786485 w 7579019"/>
              <a:gd name="connsiteY15" fmla="*/ 5184101 h 5245070"/>
              <a:gd name="connsiteX16" fmla="*/ 1613743 w 7579019"/>
              <a:gd name="connsiteY16" fmla="*/ 5136469 h 5245070"/>
              <a:gd name="connsiteX17" fmla="*/ 1444811 w 7579019"/>
              <a:gd name="connsiteY17" fmla="*/ 5075500 h 5245070"/>
              <a:gd name="connsiteX18" fmla="*/ 1279690 w 7579019"/>
              <a:gd name="connsiteY18" fmla="*/ 5000559 h 5245070"/>
              <a:gd name="connsiteX19" fmla="*/ 1119649 w 7579019"/>
              <a:gd name="connsiteY19" fmla="*/ 4912281 h 5245070"/>
              <a:gd name="connsiteX20" fmla="*/ 965324 w 7579019"/>
              <a:gd name="connsiteY20" fmla="*/ 4810666 h 5245070"/>
              <a:gd name="connsiteX21" fmla="*/ 817985 w 7579019"/>
              <a:gd name="connsiteY21" fmla="*/ 4695715 h 5245070"/>
              <a:gd name="connsiteX22" fmla="*/ 678267 w 7579019"/>
              <a:gd name="connsiteY22" fmla="*/ 4566791 h 5245070"/>
              <a:gd name="connsiteX23" fmla="*/ 549346 w 7579019"/>
              <a:gd name="connsiteY23" fmla="*/ 4427070 h 5245070"/>
              <a:gd name="connsiteX24" fmla="*/ 434396 w 7579019"/>
              <a:gd name="connsiteY24" fmla="*/ 4279729 h 5245070"/>
              <a:gd name="connsiteX25" fmla="*/ 332148 w 7579019"/>
              <a:gd name="connsiteY25" fmla="*/ 4125401 h 5245070"/>
              <a:gd name="connsiteX26" fmla="*/ 244507 w 7579019"/>
              <a:gd name="connsiteY26" fmla="*/ 3965357 h 5245070"/>
              <a:gd name="connsiteX27" fmla="*/ 169567 w 7579019"/>
              <a:gd name="connsiteY27" fmla="*/ 3800233 h 5245070"/>
              <a:gd name="connsiteX28" fmla="*/ 108599 w 7579019"/>
              <a:gd name="connsiteY28" fmla="*/ 3631298 h 5245070"/>
              <a:gd name="connsiteX29" fmla="*/ 60968 w 7579019"/>
              <a:gd name="connsiteY29" fmla="*/ 3458553 h 5245070"/>
              <a:gd name="connsiteX30" fmla="*/ 27309 w 7579019"/>
              <a:gd name="connsiteY30" fmla="*/ 3283267 h 5245070"/>
              <a:gd name="connsiteX31" fmla="*/ 6986 w 7579019"/>
              <a:gd name="connsiteY31" fmla="*/ 3106711 h 5245070"/>
              <a:gd name="connsiteX32" fmla="*/ 0 w 7579019"/>
              <a:gd name="connsiteY32" fmla="*/ 2928885 h 5245070"/>
              <a:gd name="connsiteX33" fmla="*/ 6986 w 7579019"/>
              <a:gd name="connsiteY33" fmla="*/ 2751059 h 5245070"/>
              <a:gd name="connsiteX34" fmla="*/ 27309 w 7579019"/>
              <a:gd name="connsiteY34" fmla="*/ 2573868 h 5245070"/>
              <a:gd name="connsiteX35" fmla="*/ 60968 w 7579019"/>
              <a:gd name="connsiteY35" fmla="*/ 2399217 h 5245070"/>
              <a:gd name="connsiteX36" fmla="*/ 108599 w 7579019"/>
              <a:gd name="connsiteY36" fmla="*/ 2226472 h 5245070"/>
              <a:gd name="connsiteX37" fmla="*/ 169567 w 7579019"/>
              <a:gd name="connsiteY37" fmla="*/ 2056902 h 5245070"/>
              <a:gd name="connsiteX38" fmla="*/ 244507 w 7579019"/>
              <a:gd name="connsiteY38" fmla="*/ 1891778 h 5245070"/>
              <a:gd name="connsiteX39" fmla="*/ 332148 w 7579019"/>
              <a:gd name="connsiteY39" fmla="*/ 1732369 h 5245070"/>
              <a:gd name="connsiteX40" fmla="*/ 434396 w 7579019"/>
              <a:gd name="connsiteY40" fmla="*/ 1578042 h 5245070"/>
              <a:gd name="connsiteX41" fmla="*/ 549346 w 7579019"/>
              <a:gd name="connsiteY41" fmla="*/ 1430700 h 5245070"/>
              <a:gd name="connsiteX42" fmla="*/ 678267 w 7579019"/>
              <a:gd name="connsiteY42" fmla="*/ 1290980 h 5245070"/>
              <a:gd name="connsiteX43" fmla="*/ 1994378 w 7579019"/>
              <a:gd name="connsiteY43" fmla="*/ 0 h 5245070"/>
              <a:gd name="connsiteX44" fmla="*/ 4970608 w 7579019"/>
              <a:gd name="connsiteY44" fmla="*/ 0 h 5245070"/>
              <a:gd name="connsiteX0" fmla="*/ 4970608 w 7579019"/>
              <a:gd name="connsiteY0" fmla="*/ 0 h 5245070"/>
              <a:gd name="connsiteX1" fmla="*/ 6412700 w 7579019"/>
              <a:gd name="connsiteY1" fmla="*/ 444901 h 5245070"/>
              <a:gd name="connsiteX2" fmla="*/ 7579019 w 7579019"/>
              <a:gd name="connsiteY2" fmla="*/ 803699 h 5245070"/>
              <a:gd name="connsiteX3" fmla="*/ 3954018 w 7579019"/>
              <a:gd name="connsiteY3" fmla="*/ 4566791 h 5245070"/>
              <a:gd name="connsiteX4" fmla="*/ 3814300 w 7579019"/>
              <a:gd name="connsiteY4" fmla="*/ 4695715 h 5245070"/>
              <a:gd name="connsiteX5" fmla="*/ 3666961 w 7579019"/>
              <a:gd name="connsiteY5" fmla="*/ 4810666 h 5245070"/>
              <a:gd name="connsiteX6" fmla="*/ 3512637 w 7579019"/>
              <a:gd name="connsiteY6" fmla="*/ 4912281 h 5245070"/>
              <a:gd name="connsiteX7" fmla="*/ 3353231 w 7579019"/>
              <a:gd name="connsiteY7" fmla="*/ 5000559 h 5245070"/>
              <a:gd name="connsiteX8" fmla="*/ 3188110 w 7579019"/>
              <a:gd name="connsiteY8" fmla="*/ 5075500 h 5245070"/>
              <a:gd name="connsiteX9" fmla="*/ 3018543 w 7579019"/>
              <a:gd name="connsiteY9" fmla="*/ 5136469 h 5245070"/>
              <a:gd name="connsiteX10" fmla="*/ 2845801 w 7579019"/>
              <a:gd name="connsiteY10" fmla="*/ 5184101 h 5245070"/>
              <a:gd name="connsiteX11" fmla="*/ 2670518 w 7579019"/>
              <a:gd name="connsiteY11" fmla="*/ 5217761 h 5245070"/>
              <a:gd name="connsiteX12" fmla="*/ 2493966 w 7579019"/>
              <a:gd name="connsiteY12" fmla="*/ 5238084 h 5245070"/>
              <a:gd name="connsiteX13" fmla="*/ 2316143 w 7579019"/>
              <a:gd name="connsiteY13" fmla="*/ 5245070 h 5245070"/>
              <a:gd name="connsiteX14" fmla="*/ 2138320 w 7579019"/>
              <a:gd name="connsiteY14" fmla="*/ 5238084 h 5245070"/>
              <a:gd name="connsiteX15" fmla="*/ 1961767 w 7579019"/>
              <a:gd name="connsiteY15" fmla="*/ 5217761 h 5245070"/>
              <a:gd name="connsiteX16" fmla="*/ 1786485 w 7579019"/>
              <a:gd name="connsiteY16" fmla="*/ 5184101 h 5245070"/>
              <a:gd name="connsiteX17" fmla="*/ 1613743 w 7579019"/>
              <a:gd name="connsiteY17" fmla="*/ 5136469 h 5245070"/>
              <a:gd name="connsiteX18" fmla="*/ 1444811 w 7579019"/>
              <a:gd name="connsiteY18" fmla="*/ 5075500 h 5245070"/>
              <a:gd name="connsiteX19" fmla="*/ 1279690 w 7579019"/>
              <a:gd name="connsiteY19" fmla="*/ 5000559 h 5245070"/>
              <a:gd name="connsiteX20" fmla="*/ 1119649 w 7579019"/>
              <a:gd name="connsiteY20" fmla="*/ 4912281 h 5245070"/>
              <a:gd name="connsiteX21" fmla="*/ 965324 w 7579019"/>
              <a:gd name="connsiteY21" fmla="*/ 4810666 h 5245070"/>
              <a:gd name="connsiteX22" fmla="*/ 817985 w 7579019"/>
              <a:gd name="connsiteY22" fmla="*/ 4695715 h 5245070"/>
              <a:gd name="connsiteX23" fmla="*/ 678267 w 7579019"/>
              <a:gd name="connsiteY23" fmla="*/ 4566791 h 5245070"/>
              <a:gd name="connsiteX24" fmla="*/ 549346 w 7579019"/>
              <a:gd name="connsiteY24" fmla="*/ 4427070 h 5245070"/>
              <a:gd name="connsiteX25" fmla="*/ 434396 w 7579019"/>
              <a:gd name="connsiteY25" fmla="*/ 4279729 h 5245070"/>
              <a:gd name="connsiteX26" fmla="*/ 332148 w 7579019"/>
              <a:gd name="connsiteY26" fmla="*/ 4125401 h 5245070"/>
              <a:gd name="connsiteX27" fmla="*/ 244507 w 7579019"/>
              <a:gd name="connsiteY27" fmla="*/ 3965357 h 5245070"/>
              <a:gd name="connsiteX28" fmla="*/ 169567 w 7579019"/>
              <a:gd name="connsiteY28" fmla="*/ 3800233 h 5245070"/>
              <a:gd name="connsiteX29" fmla="*/ 108599 w 7579019"/>
              <a:gd name="connsiteY29" fmla="*/ 3631298 h 5245070"/>
              <a:gd name="connsiteX30" fmla="*/ 60968 w 7579019"/>
              <a:gd name="connsiteY30" fmla="*/ 3458553 h 5245070"/>
              <a:gd name="connsiteX31" fmla="*/ 27309 w 7579019"/>
              <a:gd name="connsiteY31" fmla="*/ 3283267 h 5245070"/>
              <a:gd name="connsiteX32" fmla="*/ 6986 w 7579019"/>
              <a:gd name="connsiteY32" fmla="*/ 3106711 h 5245070"/>
              <a:gd name="connsiteX33" fmla="*/ 0 w 7579019"/>
              <a:gd name="connsiteY33" fmla="*/ 2928885 h 5245070"/>
              <a:gd name="connsiteX34" fmla="*/ 6986 w 7579019"/>
              <a:gd name="connsiteY34" fmla="*/ 2751059 h 5245070"/>
              <a:gd name="connsiteX35" fmla="*/ 27309 w 7579019"/>
              <a:gd name="connsiteY35" fmla="*/ 2573868 h 5245070"/>
              <a:gd name="connsiteX36" fmla="*/ 60968 w 7579019"/>
              <a:gd name="connsiteY36" fmla="*/ 2399217 h 5245070"/>
              <a:gd name="connsiteX37" fmla="*/ 108599 w 7579019"/>
              <a:gd name="connsiteY37" fmla="*/ 2226472 h 5245070"/>
              <a:gd name="connsiteX38" fmla="*/ 169567 w 7579019"/>
              <a:gd name="connsiteY38" fmla="*/ 2056902 h 5245070"/>
              <a:gd name="connsiteX39" fmla="*/ 244507 w 7579019"/>
              <a:gd name="connsiteY39" fmla="*/ 1891778 h 5245070"/>
              <a:gd name="connsiteX40" fmla="*/ 332148 w 7579019"/>
              <a:gd name="connsiteY40" fmla="*/ 1732369 h 5245070"/>
              <a:gd name="connsiteX41" fmla="*/ 434396 w 7579019"/>
              <a:gd name="connsiteY41" fmla="*/ 1578042 h 5245070"/>
              <a:gd name="connsiteX42" fmla="*/ 549346 w 7579019"/>
              <a:gd name="connsiteY42" fmla="*/ 1430700 h 5245070"/>
              <a:gd name="connsiteX43" fmla="*/ 678267 w 7579019"/>
              <a:gd name="connsiteY43" fmla="*/ 1290980 h 5245070"/>
              <a:gd name="connsiteX44" fmla="*/ 1994378 w 7579019"/>
              <a:gd name="connsiteY44" fmla="*/ 0 h 5245070"/>
              <a:gd name="connsiteX45" fmla="*/ 4970608 w 7579019"/>
              <a:gd name="connsiteY45" fmla="*/ 0 h 5245070"/>
              <a:gd name="connsiteX0" fmla="*/ 4970608 w 7579019"/>
              <a:gd name="connsiteY0" fmla="*/ 0 h 5245070"/>
              <a:gd name="connsiteX1" fmla="*/ 7455915 w 7579019"/>
              <a:gd name="connsiteY1" fmla="*/ 15342 h 5245070"/>
              <a:gd name="connsiteX2" fmla="*/ 7579019 w 7579019"/>
              <a:gd name="connsiteY2" fmla="*/ 803699 h 5245070"/>
              <a:gd name="connsiteX3" fmla="*/ 3954018 w 7579019"/>
              <a:gd name="connsiteY3" fmla="*/ 4566791 h 5245070"/>
              <a:gd name="connsiteX4" fmla="*/ 3814300 w 7579019"/>
              <a:gd name="connsiteY4" fmla="*/ 4695715 h 5245070"/>
              <a:gd name="connsiteX5" fmla="*/ 3666961 w 7579019"/>
              <a:gd name="connsiteY5" fmla="*/ 4810666 h 5245070"/>
              <a:gd name="connsiteX6" fmla="*/ 3512637 w 7579019"/>
              <a:gd name="connsiteY6" fmla="*/ 4912281 h 5245070"/>
              <a:gd name="connsiteX7" fmla="*/ 3353231 w 7579019"/>
              <a:gd name="connsiteY7" fmla="*/ 5000559 h 5245070"/>
              <a:gd name="connsiteX8" fmla="*/ 3188110 w 7579019"/>
              <a:gd name="connsiteY8" fmla="*/ 5075500 h 5245070"/>
              <a:gd name="connsiteX9" fmla="*/ 3018543 w 7579019"/>
              <a:gd name="connsiteY9" fmla="*/ 5136469 h 5245070"/>
              <a:gd name="connsiteX10" fmla="*/ 2845801 w 7579019"/>
              <a:gd name="connsiteY10" fmla="*/ 5184101 h 5245070"/>
              <a:gd name="connsiteX11" fmla="*/ 2670518 w 7579019"/>
              <a:gd name="connsiteY11" fmla="*/ 5217761 h 5245070"/>
              <a:gd name="connsiteX12" fmla="*/ 2493966 w 7579019"/>
              <a:gd name="connsiteY12" fmla="*/ 5238084 h 5245070"/>
              <a:gd name="connsiteX13" fmla="*/ 2316143 w 7579019"/>
              <a:gd name="connsiteY13" fmla="*/ 5245070 h 5245070"/>
              <a:gd name="connsiteX14" fmla="*/ 2138320 w 7579019"/>
              <a:gd name="connsiteY14" fmla="*/ 5238084 h 5245070"/>
              <a:gd name="connsiteX15" fmla="*/ 1961767 w 7579019"/>
              <a:gd name="connsiteY15" fmla="*/ 5217761 h 5245070"/>
              <a:gd name="connsiteX16" fmla="*/ 1786485 w 7579019"/>
              <a:gd name="connsiteY16" fmla="*/ 5184101 h 5245070"/>
              <a:gd name="connsiteX17" fmla="*/ 1613743 w 7579019"/>
              <a:gd name="connsiteY17" fmla="*/ 5136469 h 5245070"/>
              <a:gd name="connsiteX18" fmla="*/ 1444811 w 7579019"/>
              <a:gd name="connsiteY18" fmla="*/ 5075500 h 5245070"/>
              <a:gd name="connsiteX19" fmla="*/ 1279690 w 7579019"/>
              <a:gd name="connsiteY19" fmla="*/ 5000559 h 5245070"/>
              <a:gd name="connsiteX20" fmla="*/ 1119649 w 7579019"/>
              <a:gd name="connsiteY20" fmla="*/ 4912281 h 5245070"/>
              <a:gd name="connsiteX21" fmla="*/ 965324 w 7579019"/>
              <a:gd name="connsiteY21" fmla="*/ 4810666 h 5245070"/>
              <a:gd name="connsiteX22" fmla="*/ 817985 w 7579019"/>
              <a:gd name="connsiteY22" fmla="*/ 4695715 h 5245070"/>
              <a:gd name="connsiteX23" fmla="*/ 678267 w 7579019"/>
              <a:gd name="connsiteY23" fmla="*/ 4566791 h 5245070"/>
              <a:gd name="connsiteX24" fmla="*/ 549346 w 7579019"/>
              <a:gd name="connsiteY24" fmla="*/ 4427070 h 5245070"/>
              <a:gd name="connsiteX25" fmla="*/ 434396 w 7579019"/>
              <a:gd name="connsiteY25" fmla="*/ 4279729 h 5245070"/>
              <a:gd name="connsiteX26" fmla="*/ 332148 w 7579019"/>
              <a:gd name="connsiteY26" fmla="*/ 4125401 h 5245070"/>
              <a:gd name="connsiteX27" fmla="*/ 244507 w 7579019"/>
              <a:gd name="connsiteY27" fmla="*/ 3965357 h 5245070"/>
              <a:gd name="connsiteX28" fmla="*/ 169567 w 7579019"/>
              <a:gd name="connsiteY28" fmla="*/ 3800233 h 5245070"/>
              <a:gd name="connsiteX29" fmla="*/ 108599 w 7579019"/>
              <a:gd name="connsiteY29" fmla="*/ 3631298 h 5245070"/>
              <a:gd name="connsiteX30" fmla="*/ 60968 w 7579019"/>
              <a:gd name="connsiteY30" fmla="*/ 3458553 h 5245070"/>
              <a:gd name="connsiteX31" fmla="*/ 27309 w 7579019"/>
              <a:gd name="connsiteY31" fmla="*/ 3283267 h 5245070"/>
              <a:gd name="connsiteX32" fmla="*/ 6986 w 7579019"/>
              <a:gd name="connsiteY32" fmla="*/ 3106711 h 5245070"/>
              <a:gd name="connsiteX33" fmla="*/ 0 w 7579019"/>
              <a:gd name="connsiteY33" fmla="*/ 2928885 h 5245070"/>
              <a:gd name="connsiteX34" fmla="*/ 6986 w 7579019"/>
              <a:gd name="connsiteY34" fmla="*/ 2751059 h 5245070"/>
              <a:gd name="connsiteX35" fmla="*/ 27309 w 7579019"/>
              <a:gd name="connsiteY35" fmla="*/ 2573868 h 5245070"/>
              <a:gd name="connsiteX36" fmla="*/ 60968 w 7579019"/>
              <a:gd name="connsiteY36" fmla="*/ 2399217 h 5245070"/>
              <a:gd name="connsiteX37" fmla="*/ 108599 w 7579019"/>
              <a:gd name="connsiteY37" fmla="*/ 2226472 h 5245070"/>
              <a:gd name="connsiteX38" fmla="*/ 169567 w 7579019"/>
              <a:gd name="connsiteY38" fmla="*/ 2056902 h 5245070"/>
              <a:gd name="connsiteX39" fmla="*/ 244507 w 7579019"/>
              <a:gd name="connsiteY39" fmla="*/ 1891778 h 5245070"/>
              <a:gd name="connsiteX40" fmla="*/ 332148 w 7579019"/>
              <a:gd name="connsiteY40" fmla="*/ 1732369 h 5245070"/>
              <a:gd name="connsiteX41" fmla="*/ 434396 w 7579019"/>
              <a:gd name="connsiteY41" fmla="*/ 1578042 h 5245070"/>
              <a:gd name="connsiteX42" fmla="*/ 549346 w 7579019"/>
              <a:gd name="connsiteY42" fmla="*/ 1430700 h 5245070"/>
              <a:gd name="connsiteX43" fmla="*/ 678267 w 7579019"/>
              <a:gd name="connsiteY43" fmla="*/ 1290980 h 5245070"/>
              <a:gd name="connsiteX44" fmla="*/ 1994378 w 7579019"/>
              <a:gd name="connsiteY44" fmla="*/ 0 h 5245070"/>
              <a:gd name="connsiteX45" fmla="*/ 4970608 w 7579019"/>
              <a:gd name="connsiteY45" fmla="*/ 0 h 5245070"/>
              <a:gd name="connsiteX0" fmla="*/ 4970608 w 7579019"/>
              <a:gd name="connsiteY0" fmla="*/ 0 h 5245070"/>
              <a:gd name="connsiteX1" fmla="*/ 7455915 w 7579019"/>
              <a:gd name="connsiteY1" fmla="*/ 15342 h 5245070"/>
              <a:gd name="connsiteX2" fmla="*/ 7579019 w 7579019"/>
              <a:gd name="connsiteY2" fmla="*/ 803699 h 5245070"/>
              <a:gd name="connsiteX3" fmla="*/ 7447286 w 7579019"/>
              <a:gd name="connsiteY3" fmla="*/ 940392 h 5245070"/>
              <a:gd name="connsiteX4" fmla="*/ 3954018 w 7579019"/>
              <a:gd name="connsiteY4" fmla="*/ 4566791 h 5245070"/>
              <a:gd name="connsiteX5" fmla="*/ 3814300 w 7579019"/>
              <a:gd name="connsiteY5" fmla="*/ 4695715 h 5245070"/>
              <a:gd name="connsiteX6" fmla="*/ 3666961 w 7579019"/>
              <a:gd name="connsiteY6" fmla="*/ 4810666 h 5245070"/>
              <a:gd name="connsiteX7" fmla="*/ 3512637 w 7579019"/>
              <a:gd name="connsiteY7" fmla="*/ 4912281 h 5245070"/>
              <a:gd name="connsiteX8" fmla="*/ 3353231 w 7579019"/>
              <a:gd name="connsiteY8" fmla="*/ 5000559 h 5245070"/>
              <a:gd name="connsiteX9" fmla="*/ 3188110 w 7579019"/>
              <a:gd name="connsiteY9" fmla="*/ 5075500 h 5245070"/>
              <a:gd name="connsiteX10" fmla="*/ 3018543 w 7579019"/>
              <a:gd name="connsiteY10" fmla="*/ 5136469 h 5245070"/>
              <a:gd name="connsiteX11" fmla="*/ 2845801 w 7579019"/>
              <a:gd name="connsiteY11" fmla="*/ 5184101 h 5245070"/>
              <a:gd name="connsiteX12" fmla="*/ 2670518 w 7579019"/>
              <a:gd name="connsiteY12" fmla="*/ 5217761 h 5245070"/>
              <a:gd name="connsiteX13" fmla="*/ 2493966 w 7579019"/>
              <a:gd name="connsiteY13" fmla="*/ 5238084 h 5245070"/>
              <a:gd name="connsiteX14" fmla="*/ 2316143 w 7579019"/>
              <a:gd name="connsiteY14" fmla="*/ 5245070 h 5245070"/>
              <a:gd name="connsiteX15" fmla="*/ 2138320 w 7579019"/>
              <a:gd name="connsiteY15" fmla="*/ 5238084 h 5245070"/>
              <a:gd name="connsiteX16" fmla="*/ 1961767 w 7579019"/>
              <a:gd name="connsiteY16" fmla="*/ 5217761 h 5245070"/>
              <a:gd name="connsiteX17" fmla="*/ 1786485 w 7579019"/>
              <a:gd name="connsiteY17" fmla="*/ 5184101 h 5245070"/>
              <a:gd name="connsiteX18" fmla="*/ 1613743 w 7579019"/>
              <a:gd name="connsiteY18" fmla="*/ 5136469 h 5245070"/>
              <a:gd name="connsiteX19" fmla="*/ 1444811 w 7579019"/>
              <a:gd name="connsiteY19" fmla="*/ 5075500 h 5245070"/>
              <a:gd name="connsiteX20" fmla="*/ 1279690 w 7579019"/>
              <a:gd name="connsiteY20" fmla="*/ 5000559 h 5245070"/>
              <a:gd name="connsiteX21" fmla="*/ 1119649 w 7579019"/>
              <a:gd name="connsiteY21" fmla="*/ 4912281 h 5245070"/>
              <a:gd name="connsiteX22" fmla="*/ 965324 w 7579019"/>
              <a:gd name="connsiteY22" fmla="*/ 4810666 h 5245070"/>
              <a:gd name="connsiteX23" fmla="*/ 817985 w 7579019"/>
              <a:gd name="connsiteY23" fmla="*/ 4695715 h 5245070"/>
              <a:gd name="connsiteX24" fmla="*/ 678267 w 7579019"/>
              <a:gd name="connsiteY24" fmla="*/ 4566791 h 5245070"/>
              <a:gd name="connsiteX25" fmla="*/ 549346 w 7579019"/>
              <a:gd name="connsiteY25" fmla="*/ 4427070 h 5245070"/>
              <a:gd name="connsiteX26" fmla="*/ 434396 w 7579019"/>
              <a:gd name="connsiteY26" fmla="*/ 4279729 h 5245070"/>
              <a:gd name="connsiteX27" fmla="*/ 332148 w 7579019"/>
              <a:gd name="connsiteY27" fmla="*/ 4125401 h 5245070"/>
              <a:gd name="connsiteX28" fmla="*/ 244507 w 7579019"/>
              <a:gd name="connsiteY28" fmla="*/ 3965357 h 5245070"/>
              <a:gd name="connsiteX29" fmla="*/ 169567 w 7579019"/>
              <a:gd name="connsiteY29" fmla="*/ 3800233 h 5245070"/>
              <a:gd name="connsiteX30" fmla="*/ 108599 w 7579019"/>
              <a:gd name="connsiteY30" fmla="*/ 3631298 h 5245070"/>
              <a:gd name="connsiteX31" fmla="*/ 60968 w 7579019"/>
              <a:gd name="connsiteY31" fmla="*/ 3458553 h 5245070"/>
              <a:gd name="connsiteX32" fmla="*/ 27309 w 7579019"/>
              <a:gd name="connsiteY32" fmla="*/ 3283267 h 5245070"/>
              <a:gd name="connsiteX33" fmla="*/ 6986 w 7579019"/>
              <a:gd name="connsiteY33" fmla="*/ 3106711 h 5245070"/>
              <a:gd name="connsiteX34" fmla="*/ 0 w 7579019"/>
              <a:gd name="connsiteY34" fmla="*/ 2928885 h 5245070"/>
              <a:gd name="connsiteX35" fmla="*/ 6986 w 7579019"/>
              <a:gd name="connsiteY35" fmla="*/ 2751059 h 5245070"/>
              <a:gd name="connsiteX36" fmla="*/ 27309 w 7579019"/>
              <a:gd name="connsiteY36" fmla="*/ 2573868 h 5245070"/>
              <a:gd name="connsiteX37" fmla="*/ 60968 w 7579019"/>
              <a:gd name="connsiteY37" fmla="*/ 2399217 h 5245070"/>
              <a:gd name="connsiteX38" fmla="*/ 108599 w 7579019"/>
              <a:gd name="connsiteY38" fmla="*/ 2226472 h 5245070"/>
              <a:gd name="connsiteX39" fmla="*/ 169567 w 7579019"/>
              <a:gd name="connsiteY39" fmla="*/ 2056902 h 5245070"/>
              <a:gd name="connsiteX40" fmla="*/ 244507 w 7579019"/>
              <a:gd name="connsiteY40" fmla="*/ 1891778 h 5245070"/>
              <a:gd name="connsiteX41" fmla="*/ 332148 w 7579019"/>
              <a:gd name="connsiteY41" fmla="*/ 1732369 h 5245070"/>
              <a:gd name="connsiteX42" fmla="*/ 434396 w 7579019"/>
              <a:gd name="connsiteY42" fmla="*/ 1578042 h 5245070"/>
              <a:gd name="connsiteX43" fmla="*/ 549346 w 7579019"/>
              <a:gd name="connsiteY43" fmla="*/ 1430700 h 5245070"/>
              <a:gd name="connsiteX44" fmla="*/ 678267 w 7579019"/>
              <a:gd name="connsiteY44" fmla="*/ 1290980 h 5245070"/>
              <a:gd name="connsiteX45" fmla="*/ 1994378 w 7579019"/>
              <a:gd name="connsiteY45" fmla="*/ 0 h 5245070"/>
              <a:gd name="connsiteX46" fmla="*/ 4970608 w 7579019"/>
              <a:gd name="connsiteY46" fmla="*/ 0 h 5245070"/>
              <a:gd name="connsiteX0" fmla="*/ 4970608 w 7455915"/>
              <a:gd name="connsiteY0" fmla="*/ 0 h 5245070"/>
              <a:gd name="connsiteX1" fmla="*/ 7455915 w 7455915"/>
              <a:gd name="connsiteY1" fmla="*/ 15342 h 5245070"/>
              <a:gd name="connsiteX2" fmla="*/ 7447286 w 7455915"/>
              <a:gd name="connsiteY2" fmla="*/ 940392 h 5245070"/>
              <a:gd name="connsiteX3" fmla="*/ 3954018 w 7455915"/>
              <a:gd name="connsiteY3" fmla="*/ 4566791 h 5245070"/>
              <a:gd name="connsiteX4" fmla="*/ 3814300 w 7455915"/>
              <a:gd name="connsiteY4" fmla="*/ 4695715 h 5245070"/>
              <a:gd name="connsiteX5" fmla="*/ 3666961 w 7455915"/>
              <a:gd name="connsiteY5" fmla="*/ 4810666 h 5245070"/>
              <a:gd name="connsiteX6" fmla="*/ 3512637 w 7455915"/>
              <a:gd name="connsiteY6" fmla="*/ 4912281 h 5245070"/>
              <a:gd name="connsiteX7" fmla="*/ 3353231 w 7455915"/>
              <a:gd name="connsiteY7" fmla="*/ 5000559 h 5245070"/>
              <a:gd name="connsiteX8" fmla="*/ 3188110 w 7455915"/>
              <a:gd name="connsiteY8" fmla="*/ 5075500 h 5245070"/>
              <a:gd name="connsiteX9" fmla="*/ 3018543 w 7455915"/>
              <a:gd name="connsiteY9" fmla="*/ 5136469 h 5245070"/>
              <a:gd name="connsiteX10" fmla="*/ 2845801 w 7455915"/>
              <a:gd name="connsiteY10" fmla="*/ 5184101 h 5245070"/>
              <a:gd name="connsiteX11" fmla="*/ 2670518 w 7455915"/>
              <a:gd name="connsiteY11" fmla="*/ 5217761 h 5245070"/>
              <a:gd name="connsiteX12" fmla="*/ 2493966 w 7455915"/>
              <a:gd name="connsiteY12" fmla="*/ 5238084 h 5245070"/>
              <a:gd name="connsiteX13" fmla="*/ 2316143 w 7455915"/>
              <a:gd name="connsiteY13" fmla="*/ 5245070 h 5245070"/>
              <a:gd name="connsiteX14" fmla="*/ 2138320 w 7455915"/>
              <a:gd name="connsiteY14" fmla="*/ 5238084 h 5245070"/>
              <a:gd name="connsiteX15" fmla="*/ 1961767 w 7455915"/>
              <a:gd name="connsiteY15" fmla="*/ 5217761 h 5245070"/>
              <a:gd name="connsiteX16" fmla="*/ 1786485 w 7455915"/>
              <a:gd name="connsiteY16" fmla="*/ 5184101 h 5245070"/>
              <a:gd name="connsiteX17" fmla="*/ 1613743 w 7455915"/>
              <a:gd name="connsiteY17" fmla="*/ 5136469 h 5245070"/>
              <a:gd name="connsiteX18" fmla="*/ 1444811 w 7455915"/>
              <a:gd name="connsiteY18" fmla="*/ 5075500 h 5245070"/>
              <a:gd name="connsiteX19" fmla="*/ 1279690 w 7455915"/>
              <a:gd name="connsiteY19" fmla="*/ 5000559 h 5245070"/>
              <a:gd name="connsiteX20" fmla="*/ 1119649 w 7455915"/>
              <a:gd name="connsiteY20" fmla="*/ 4912281 h 5245070"/>
              <a:gd name="connsiteX21" fmla="*/ 965324 w 7455915"/>
              <a:gd name="connsiteY21" fmla="*/ 4810666 h 5245070"/>
              <a:gd name="connsiteX22" fmla="*/ 817985 w 7455915"/>
              <a:gd name="connsiteY22" fmla="*/ 4695715 h 5245070"/>
              <a:gd name="connsiteX23" fmla="*/ 678267 w 7455915"/>
              <a:gd name="connsiteY23" fmla="*/ 4566791 h 5245070"/>
              <a:gd name="connsiteX24" fmla="*/ 549346 w 7455915"/>
              <a:gd name="connsiteY24" fmla="*/ 4427070 h 5245070"/>
              <a:gd name="connsiteX25" fmla="*/ 434396 w 7455915"/>
              <a:gd name="connsiteY25" fmla="*/ 4279729 h 5245070"/>
              <a:gd name="connsiteX26" fmla="*/ 332148 w 7455915"/>
              <a:gd name="connsiteY26" fmla="*/ 4125401 h 5245070"/>
              <a:gd name="connsiteX27" fmla="*/ 244507 w 7455915"/>
              <a:gd name="connsiteY27" fmla="*/ 3965357 h 5245070"/>
              <a:gd name="connsiteX28" fmla="*/ 169567 w 7455915"/>
              <a:gd name="connsiteY28" fmla="*/ 3800233 h 5245070"/>
              <a:gd name="connsiteX29" fmla="*/ 108599 w 7455915"/>
              <a:gd name="connsiteY29" fmla="*/ 3631298 h 5245070"/>
              <a:gd name="connsiteX30" fmla="*/ 60968 w 7455915"/>
              <a:gd name="connsiteY30" fmla="*/ 3458553 h 5245070"/>
              <a:gd name="connsiteX31" fmla="*/ 27309 w 7455915"/>
              <a:gd name="connsiteY31" fmla="*/ 3283267 h 5245070"/>
              <a:gd name="connsiteX32" fmla="*/ 6986 w 7455915"/>
              <a:gd name="connsiteY32" fmla="*/ 3106711 h 5245070"/>
              <a:gd name="connsiteX33" fmla="*/ 0 w 7455915"/>
              <a:gd name="connsiteY33" fmla="*/ 2928885 h 5245070"/>
              <a:gd name="connsiteX34" fmla="*/ 6986 w 7455915"/>
              <a:gd name="connsiteY34" fmla="*/ 2751059 h 5245070"/>
              <a:gd name="connsiteX35" fmla="*/ 27309 w 7455915"/>
              <a:gd name="connsiteY35" fmla="*/ 2573868 h 5245070"/>
              <a:gd name="connsiteX36" fmla="*/ 60968 w 7455915"/>
              <a:gd name="connsiteY36" fmla="*/ 2399217 h 5245070"/>
              <a:gd name="connsiteX37" fmla="*/ 108599 w 7455915"/>
              <a:gd name="connsiteY37" fmla="*/ 2226472 h 5245070"/>
              <a:gd name="connsiteX38" fmla="*/ 169567 w 7455915"/>
              <a:gd name="connsiteY38" fmla="*/ 2056902 h 5245070"/>
              <a:gd name="connsiteX39" fmla="*/ 244507 w 7455915"/>
              <a:gd name="connsiteY39" fmla="*/ 1891778 h 5245070"/>
              <a:gd name="connsiteX40" fmla="*/ 332148 w 7455915"/>
              <a:gd name="connsiteY40" fmla="*/ 1732369 h 5245070"/>
              <a:gd name="connsiteX41" fmla="*/ 434396 w 7455915"/>
              <a:gd name="connsiteY41" fmla="*/ 1578042 h 5245070"/>
              <a:gd name="connsiteX42" fmla="*/ 549346 w 7455915"/>
              <a:gd name="connsiteY42" fmla="*/ 1430700 h 5245070"/>
              <a:gd name="connsiteX43" fmla="*/ 678267 w 7455915"/>
              <a:gd name="connsiteY43" fmla="*/ 1290980 h 5245070"/>
              <a:gd name="connsiteX44" fmla="*/ 1994378 w 7455915"/>
              <a:gd name="connsiteY44" fmla="*/ 0 h 5245070"/>
              <a:gd name="connsiteX45" fmla="*/ 4970608 w 7455915"/>
              <a:gd name="connsiteY45" fmla="*/ 0 h 5245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455915" h="5245070">
                <a:moveTo>
                  <a:pt x="4970608" y="0"/>
                </a:moveTo>
                <a:lnTo>
                  <a:pt x="7455915" y="15342"/>
                </a:lnTo>
                <a:cubicBezTo>
                  <a:pt x="7453039" y="323692"/>
                  <a:pt x="7450162" y="632042"/>
                  <a:pt x="7447286" y="940392"/>
                </a:cubicBezTo>
                <a:lnTo>
                  <a:pt x="3954018" y="4566791"/>
                </a:lnTo>
                <a:lnTo>
                  <a:pt x="3814300" y="4695715"/>
                </a:lnTo>
                <a:lnTo>
                  <a:pt x="3666961" y="4810666"/>
                </a:lnTo>
                <a:lnTo>
                  <a:pt x="3512637" y="4912281"/>
                </a:lnTo>
                <a:lnTo>
                  <a:pt x="3353231" y="5000559"/>
                </a:lnTo>
                <a:lnTo>
                  <a:pt x="3188110" y="5075500"/>
                </a:lnTo>
                <a:lnTo>
                  <a:pt x="3018543" y="5136469"/>
                </a:lnTo>
                <a:lnTo>
                  <a:pt x="2845801" y="5184101"/>
                </a:lnTo>
                <a:lnTo>
                  <a:pt x="2670518" y="5217761"/>
                </a:lnTo>
                <a:lnTo>
                  <a:pt x="2493966" y="5238084"/>
                </a:lnTo>
                <a:lnTo>
                  <a:pt x="2316143" y="5245070"/>
                </a:lnTo>
                <a:lnTo>
                  <a:pt x="2138320" y="5238084"/>
                </a:lnTo>
                <a:lnTo>
                  <a:pt x="1961767" y="5217761"/>
                </a:lnTo>
                <a:lnTo>
                  <a:pt x="1786485" y="5184101"/>
                </a:lnTo>
                <a:lnTo>
                  <a:pt x="1613743" y="5136469"/>
                </a:lnTo>
                <a:lnTo>
                  <a:pt x="1444811" y="5075500"/>
                </a:lnTo>
                <a:lnTo>
                  <a:pt x="1279690" y="5000559"/>
                </a:lnTo>
                <a:lnTo>
                  <a:pt x="1119649" y="4912281"/>
                </a:lnTo>
                <a:lnTo>
                  <a:pt x="965324" y="4810666"/>
                </a:lnTo>
                <a:lnTo>
                  <a:pt x="817985" y="4695715"/>
                </a:lnTo>
                <a:lnTo>
                  <a:pt x="678267" y="4566791"/>
                </a:lnTo>
                <a:lnTo>
                  <a:pt x="549346" y="4427070"/>
                </a:lnTo>
                <a:lnTo>
                  <a:pt x="434396" y="4279729"/>
                </a:lnTo>
                <a:lnTo>
                  <a:pt x="332148" y="4125401"/>
                </a:lnTo>
                <a:lnTo>
                  <a:pt x="244507" y="3965357"/>
                </a:lnTo>
                <a:lnTo>
                  <a:pt x="169567" y="3800233"/>
                </a:lnTo>
                <a:lnTo>
                  <a:pt x="108599" y="3631298"/>
                </a:lnTo>
                <a:lnTo>
                  <a:pt x="60968" y="3458553"/>
                </a:lnTo>
                <a:lnTo>
                  <a:pt x="27309" y="3283267"/>
                </a:lnTo>
                <a:lnTo>
                  <a:pt x="6986" y="3106711"/>
                </a:lnTo>
                <a:lnTo>
                  <a:pt x="0" y="2928885"/>
                </a:lnTo>
                <a:lnTo>
                  <a:pt x="6986" y="2751059"/>
                </a:lnTo>
                <a:lnTo>
                  <a:pt x="27309" y="2573868"/>
                </a:lnTo>
                <a:lnTo>
                  <a:pt x="60968" y="2399217"/>
                </a:lnTo>
                <a:lnTo>
                  <a:pt x="108599" y="2226472"/>
                </a:lnTo>
                <a:lnTo>
                  <a:pt x="169567" y="2056902"/>
                </a:lnTo>
                <a:lnTo>
                  <a:pt x="244507" y="1891778"/>
                </a:lnTo>
                <a:lnTo>
                  <a:pt x="332148" y="1732369"/>
                </a:lnTo>
                <a:lnTo>
                  <a:pt x="434396" y="1578042"/>
                </a:lnTo>
                <a:lnTo>
                  <a:pt x="549346" y="1430700"/>
                </a:lnTo>
                <a:lnTo>
                  <a:pt x="678267" y="1290980"/>
                </a:lnTo>
                <a:lnTo>
                  <a:pt x="1994378" y="0"/>
                </a:lnTo>
                <a:lnTo>
                  <a:pt x="4970608" y="0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42356422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Visuel ov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ACC4EB7-8AF1-4A07-B691-3D693FFBAB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/>
          </p:nvPr>
        </p:nvSpPr>
        <p:spPr>
          <a:xfrm>
            <a:off x="874713" y="1520825"/>
            <a:ext cx="6265403" cy="1308050"/>
          </a:xfrm>
        </p:spPr>
        <p:txBody>
          <a:bodyPr/>
          <a:lstStyle>
            <a:lvl1pPr>
              <a:defRPr>
                <a:solidFill>
                  <a:srgbClr val="59A13E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0582D498-A855-435A-AC44-43D7FB12060C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6"/>
          </p:nvPr>
        </p:nvSpPr>
        <p:spPr>
          <a:xfrm>
            <a:off x="7494784" y="1"/>
            <a:ext cx="4697216" cy="6165850"/>
          </a:xfrm>
          <a:custGeom>
            <a:avLst/>
            <a:gdLst>
              <a:gd name="connsiteX0" fmla="*/ 3217324 w 4940300"/>
              <a:gd name="connsiteY0" fmla="*/ 0 h 6484937"/>
              <a:gd name="connsiteX1" fmla="*/ 4940300 w 4940300"/>
              <a:gd name="connsiteY1" fmla="*/ 0 h 6484937"/>
              <a:gd name="connsiteX2" fmla="*/ 4940300 w 4940300"/>
              <a:gd name="connsiteY2" fmla="*/ 4820358 h 6484937"/>
              <a:gd name="connsiteX3" fmla="*/ 3954018 w 4940300"/>
              <a:gd name="connsiteY3" fmla="*/ 5806658 h 6484937"/>
              <a:gd name="connsiteX4" fmla="*/ 3814300 w 4940300"/>
              <a:gd name="connsiteY4" fmla="*/ 5935582 h 6484937"/>
              <a:gd name="connsiteX5" fmla="*/ 3666961 w 4940300"/>
              <a:gd name="connsiteY5" fmla="*/ 6050533 h 6484937"/>
              <a:gd name="connsiteX6" fmla="*/ 3512637 w 4940300"/>
              <a:gd name="connsiteY6" fmla="*/ 6152148 h 6484937"/>
              <a:gd name="connsiteX7" fmla="*/ 3353231 w 4940300"/>
              <a:gd name="connsiteY7" fmla="*/ 6240426 h 6484937"/>
              <a:gd name="connsiteX8" fmla="*/ 3188110 w 4940300"/>
              <a:gd name="connsiteY8" fmla="*/ 6315367 h 6484937"/>
              <a:gd name="connsiteX9" fmla="*/ 3018543 w 4940300"/>
              <a:gd name="connsiteY9" fmla="*/ 6376336 h 6484937"/>
              <a:gd name="connsiteX10" fmla="*/ 2845801 w 4940300"/>
              <a:gd name="connsiteY10" fmla="*/ 6423968 h 6484937"/>
              <a:gd name="connsiteX11" fmla="*/ 2670518 w 4940300"/>
              <a:gd name="connsiteY11" fmla="*/ 6457628 h 6484937"/>
              <a:gd name="connsiteX12" fmla="*/ 2493966 w 4940300"/>
              <a:gd name="connsiteY12" fmla="*/ 6477951 h 6484937"/>
              <a:gd name="connsiteX13" fmla="*/ 2316143 w 4940300"/>
              <a:gd name="connsiteY13" fmla="*/ 6484937 h 6484937"/>
              <a:gd name="connsiteX14" fmla="*/ 2138320 w 4940300"/>
              <a:gd name="connsiteY14" fmla="*/ 6477951 h 6484937"/>
              <a:gd name="connsiteX15" fmla="*/ 1961767 w 4940300"/>
              <a:gd name="connsiteY15" fmla="*/ 6457628 h 6484937"/>
              <a:gd name="connsiteX16" fmla="*/ 1786485 w 4940300"/>
              <a:gd name="connsiteY16" fmla="*/ 6423968 h 6484937"/>
              <a:gd name="connsiteX17" fmla="*/ 1613743 w 4940300"/>
              <a:gd name="connsiteY17" fmla="*/ 6376336 h 6484937"/>
              <a:gd name="connsiteX18" fmla="*/ 1444811 w 4940300"/>
              <a:gd name="connsiteY18" fmla="*/ 6315367 h 6484937"/>
              <a:gd name="connsiteX19" fmla="*/ 1279690 w 4940300"/>
              <a:gd name="connsiteY19" fmla="*/ 6240426 h 6484937"/>
              <a:gd name="connsiteX20" fmla="*/ 1119649 w 4940300"/>
              <a:gd name="connsiteY20" fmla="*/ 6152148 h 6484937"/>
              <a:gd name="connsiteX21" fmla="*/ 965324 w 4940300"/>
              <a:gd name="connsiteY21" fmla="*/ 6050533 h 6484937"/>
              <a:gd name="connsiteX22" fmla="*/ 817985 w 4940300"/>
              <a:gd name="connsiteY22" fmla="*/ 5935582 h 6484937"/>
              <a:gd name="connsiteX23" fmla="*/ 678267 w 4940300"/>
              <a:gd name="connsiteY23" fmla="*/ 5806658 h 6484937"/>
              <a:gd name="connsiteX24" fmla="*/ 549346 w 4940300"/>
              <a:gd name="connsiteY24" fmla="*/ 5666937 h 6484937"/>
              <a:gd name="connsiteX25" fmla="*/ 434396 w 4940300"/>
              <a:gd name="connsiteY25" fmla="*/ 5519596 h 6484937"/>
              <a:gd name="connsiteX26" fmla="*/ 332148 w 4940300"/>
              <a:gd name="connsiteY26" fmla="*/ 5365268 h 6484937"/>
              <a:gd name="connsiteX27" fmla="*/ 244507 w 4940300"/>
              <a:gd name="connsiteY27" fmla="*/ 5205224 h 6484937"/>
              <a:gd name="connsiteX28" fmla="*/ 169567 w 4940300"/>
              <a:gd name="connsiteY28" fmla="*/ 5040100 h 6484937"/>
              <a:gd name="connsiteX29" fmla="*/ 108599 w 4940300"/>
              <a:gd name="connsiteY29" fmla="*/ 4871165 h 6484937"/>
              <a:gd name="connsiteX30" fmla="*/ 60968 w 4940300"/>
              <a:gd name="connsiteY30" fmla="*/ 4698420 h 6484937"/>
              <a:gd name="connsiteX31" fmla="*/ 27309 w 4940300"/>
              <a:gd name="connsiteY31" fmla="*/ 4523134 h 6484937"/>
              <a:gd name="connsiteX32" fmla="*/ 6986 w 4940300"/>
              <a:gd name="connsiteY32" fmla="*/ 4346578 h 6484937"/>
              <a:gd name="connsiteX33" fmla="*/ 0 w 4940300"/>
              <a:gd name="connsiteY33" fmla="*/ 4168752 h 6484937"/>
              <a:gd name="connsiteX34" fmla="*/ 6986 w 4940300"/>
              <a:gd name="connsiteY34" fmla="*/ 3990926 h 6484937"/>
              <a:gd name="connsiteX35" fmla="*/ 27309 w 4940300"/>
              <a:gd name="connsiteY35" fmla="*/ 3813735 h 6484937"/>
              <a:gd name="connsiteX36" fmla="*/ 60968 w 4940300"/>
              <a:gd name="connsiteY36" fmla="*/ 3639084 h 6484937"/>
              <a:gd name="connsiteX37" fmla="*/ 108599 w 4940300"/>
              <a:gd name="connsiteY37" fmla="*/ 3466339 h 6484937"/>
              <a:gd name="connsiteX38" fmla="*/ 169567 w 4940300"/>
              <a:gd name="connsiteY38" fmla="*/ 3296769 h 6484937"/>
              <a:gd name="connsiteX39" fmla="*/ 244507 w 4940300"/>
              <a:gd name="connsiteY39" fmla="*/ 3131645 h 6484937"/>
              <a:gd name="connsiteX40" fmla="*/ 332148 w 4940300"/>
              <a:gd name="connsiteY40" fmla="*/ 2972236 h 6484937"/>
              <a:gd name="connsiteX41" fmla="*/ 434396 w 4940300"/>
              <a:gd name="connsiteY41" fmla="*/ 2817909 h 6484937"/>
              <a:gd name="connsiteX42" fmla="*/ 549346 w 4940300"/>
              <a:gd name="connsiteY42" fmla="*/ 2670567 h 6484937"/>
              <a:gd name="connsiteX43" fmla="*/ 678267 w 4940300"/>
              <a:gd name="connsiteY43" fmla="*/ 2530847 h 6484937"/>
              <a:gd name="connsiteX44" fmla="*/ 3108725 w 4940300"/>
              <a:gd name="connsiteY44" fmla="*/ 100345 h 648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940300" h="6484937">
                <a:moveTo>
                  <a:pt x="3217324" y="0"/>
                </a:moveTo>
                <a:lnTo>
                  <a:pt x="4940300" y="0"/>
                </a:lnTo>
                <a:lnTo>
                  <a:pt x="4940300" y="4820358"/>
                </a:lnTo>
                <a:lnTo>
                  <a:pt x="3954018" y="5806658"/>
                </a:lnTo>
                <a:lnTo>
                  <a:pt x="3814300" y="5935582"/>
                </a:lnTo>
                <a:lnTo>
                  <a:pt x="3666961" y="6050533"/>
                </a:lnTo>
                <a:lnTo>
                  <a:pt x="3512637" y="6152148"/>
                </a:lnTo>
                <a:lnTo>
                  <a:pt x="3353231" y="6240426"/>
                </a:lnTo>
                <a:lnTo>
                  <a:pt x="3188110" y="6315367"/>
                </a:lnTo>
                <a:lnTo>
                  <a:pt x="3018543" y="6376336"/>
                </a:lnTo>
                <a:lnTo>
                  <a:pt x="2845801" y="6423968"/>
                </a:lnTo>
                <a:lnTo>
                  <a:pt x="2670518" y="6457628"/>
                </a:lnTo>
                <a:lnTo>
                  <a:pt x="2493966" y="6477951"/>
                </a:lnTo>
                <a:lnTo>
                  <a:pt x="2316143" y="6484937"/>
                </a:lnTo>
                <a:lnTo>
                  <a:pt x="2138320" y="6477951"/>
                </a:lnTo>
                <a:lnTo>
                  <a:pt x="1961767" y="6457628"/>
                </a:lnTo>
                <a:lnTo>
                  <a:pt x="1786485" y="6423968"/>
                </a:lnTo>
                <a:lnTo>
                  <a:pt x="1613743" y="6376336"/>
                </a:lnTo>
                <a:lnTo>
                  <a:pt x="1444811" y="6315367"/>
                </a:lnTo>
                <a:lnTo>
                  <a:pt x="1279690" y="6240426"/>
                </a:lnTo>
                <a:lnTo>
                  <a:pt x="1119649" y="6152148"/>
                </a:lnTo>
                <a:lnTo>
                  <a:pt x="965324" y="6050533"/>
                </a:lnTo>
                <a:lnTo>
                  <a:pt x="817985" y="5935582"/>
                </a:lnTo>
                <a:lnTo>
                  <a:pt x="678267" y="5806658"/>
                </a:lnTo>
                <a:lnTo>
                  <a:pt x="549346" y="5666937"/>
                </a:lnTo>
                <a:lnTo>
                  <a:pt x="434396" y="5519596"/>
                </a:lnTo>
                <a:lnTo>
                  <a:pt x="332148" y="5365268"/>
                </a:lnTo>
                <a:lnTo>
                  <a:pt x="244507" y="5205224"/>
                </a:lnTo>
                <a:lnTo>
                  <a:pt x="169567" y="5040100"/>
                </a:lnTo>
                <a:lnTo>
                  <a:pt x="108599" y="4871165"/>
                </a:lnTo>
                <a:lnTo>
                  <a:pt x="60968" y="4698420"/>
                </a:lnTo>
                <a:lnTo>
                  <a:pt x="27309" y="4523134"/>
                </a:lnTo>
                <a:lnTo>
                  <a:pt x="6986" y="4346578"/>
                </a:lnTo>
                <a:lnTo>
                  <a:pt x="0" y="4168752"/>
                </a:lnTo>
                <a:lnTo>
                  <a:pt x="6986" y="3990926"/>
                </a:lnTo>
                <a:lnTo>
                  <a:pt x="27309" y="3813735"/>
                </a:lnTo>
                <a:lnTo>
                  <a:pt x="60968" y="3639084"/>
                </a:lnTo>
                <a:lnTo>
                  <a:pt x="108599" y="3466339"/>
                </a:lnTo>
                <a:lnTo>
                  <a:pt x="169567" y="3296769"/>
                </a:lnTo>
                <a:lnTo>
                  <a:pt x="244507" y="3131645"/>
                </a:lnTo>
                <a:lnTo>
                  <a:pt x="332148" y="2972236"/>
                </a:lnTo>
                <a:lnTo>
                  <a:pt x="434396" y="2817909"/>
                </a:lnTo>
                <a:lnTo>
                  <a:pt x="549346" y="2670567"/>
                </a:lnTo>
                <a:lnTo>
                  <a:pt x="678267" y="2530847"/>
                </a:lnTo>
                <a:lnTo>
                  <a:pt x="3108725" y="100345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97BA9161-92FD-4027-B348-3F4916D856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96DE3C1-ECC5-A366-E425-0A8439B54A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67418" y="196224"/>
            <a:ext cx="8430265" cy="430887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9">
            <a:extLst>
              <a:ext uri="{FF2B5EF4-FFF2-40B4-BE49-F238E27FC236}">
                <a16:creationId xmlns:a16="http://schemas.microsoft.com/office/drawing/2014/main" id="{1C873DD3-7113-F586-05B0-0DA8214A18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1074426" y="664761"/>
            <a:ext cx="8430265" cy="369332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7876845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rond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ACC4EB7-8AF1-4A07-B691-3D693FFBAB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/>
          </p:nvPr>
        </p:nvSpPr>
        <p:spPr>
          <a:xfrm>
            <a:off x="4235611" y="1268760"/>
            <a:ext cx="7116602" cy="486005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BF68A57-F5AE-44CE-9375-EA09655F7A9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V="1">
            <a:off x="623392" y="5193196"/>
            <a:ext cx="792088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D46B731-D1ED-4797-9976-A8D14915E40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V="1">
            <a:off x="2829421" y="1916832"/>
            <a:ext cx="839788" cy="828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91F508F-5B96-4D89-AFCA-BF8A78AD97F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V="1">
            <a:off x="2429502" y="2047340"/>
            <a:ext cx="399919" cy="413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pour une image  11">
            <a:extLst>
              <a:ext uri="{FF2B5EF4-FFF2-40B4-BE49-F238E27FC236}">
                <a16:creationId xmlns:a16="http://schemas.microsoft.com/office/drawing/2014/main" id="{37453FFE-35D5-43E0-BFEA-28C1769A716A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353955" y="2204864"/>
            <a:ext cx="3312000" cy="3312000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u pied de page 2">
            <a:extLst>
              <a:ext uri="{FF2B5EF4-FFF2-40B4-BE49-F238E27FC236}">
                <a16:creationId xmlns:a16="http://schemas.microsoft.com/office/drawing/2014/main" id="{1346EBA9-C48C-4C20-935E-5EF55DF1B2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59C6234-1F80-78C9-AC3E-FA3CA13503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67418" y="196224"/>
            <a:ext cx="10261757" cy="430887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9">
            <a:extLst>
              <a:ext uri="{FF2B5EF4-FFF2-40B4-BE49-F238E27FC236}">
                <a16:creationId xmlns:a16="http://schemas.microsoft.com/office/drawing/2014/main" id="{92FD0B1D-FF8A-5310-ADF5-4205AA4651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1074426" y="664761"/>
            <a:ext cx="10261757" cy="369332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1059603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oval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ACC4EB7-8AF1-4A07-B691-3D693FFBAB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/>
          </p:nvPr>
        </p:nvSpPr>
        <p:spPr>
          <a:xfrm>
            <a:off x="4235611" y="1268760"/>
            <a:ext cx="7116602" cy="486005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B2BB583D-C9F4-4B7F-BD1A-C84A63E9F9E9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0" y="1268760"/>
            <a:ext cx="3741969" cy="5589240"/>
          </a:xfrm>
          <a:custGeom>
            <a:avLst/>
            <a:gdLst>
              <a:gd name="connsiteX0" fmla="*/ 2454470 w 3983037"/>
              <a:gd name="connsiteY0" fmla="*/ 0 h 5949315"/>
              <a:gd name="connsiteX1" fmla="*/ 2571320 w 3983037"/>
              <a:gd name="connsiteY1" fmla="*/ 4446 h 5949315"/>
              <a:gd name="connsiteX2" fmla="*/ 2688169 w 3983037"/>
              <a:gd name="connsiteY2" fmla="*/ 17782 h 5949315"/>
              <a:gd name="connsiteX3" fmla="*/ 2803748 w 3983037"/>
              <a:gd name="connsiteY3" fmla="*/ 40009 h 5949315"/>
              <a:gd name="connsiteX4" fmla="*/ 2918057 w 3983037"/>
              <a:gd name="connsiteY4" fmla="*/ 71763 h 5949315"/>
              <a:gd name="connsiteX5" fmla="*/ 3029826 w 3983037"/>
              <a:gd name="connsiteY5" fmla="*/ 111772 h 5949315"/>
              <a:gd name="connsiteX6" fmla="*/ 3138420 w 3983037"/>
              <a:gd name="connsiteY6" fmla="*/ 161307 h 5949315"/>
              <a:gd name="connsiteX7" fmla="*/ 3243838 w 3983037"/>
              <a:gd name="connsiteY7" fmla="*/ 219098 h 5949315"/>
              <a:gd name="connsiteX8" fmla="*/ 3346081 w 3983037"/>
              <a:gd name="connsiteY8" fmla="*/ 286416 h 5949315"/>
              <a:gd name="connsiteX9" fmla="*/ 3443244 w 3983037"/>
              <a:gd name="connsiteY9" fmla="*/ 362624 h 5949315"/>
              <a:gd name="connsiteX10" fmla="*/ 3535326 w 3983037"/>
              <a:gd name="connsiteY10" fmla="*/ 447723 h 5949315"/>
              <a:gd name="connsiteX11" fmla="*/ 3620423 w 3983037"/>
              <a:gd name="connsiteY11" fmla="*/ 539808 h 5949315"/>
              <a:gd name="connsiteX12" fmla="*/ 3696629 w 3983037"/>
              <a:gd name="connsiteY12" fmla="*/ 637608 h 5949315"/>
              <a:gd name="connsiteX13" fmla="*/ 3763945 w 3983037"/>
              <a:gd name="connsiteY13" fmla="*/ 739219 h 5949315"/>
              <a:gd name="connsiteX14" fmla="*/ 3821734 w 3983037"/>
              <a:gd name="connsiteY14" fmla="*/ 844640 h 5949315"/>
              <a:gd name="connsiteX15" fmla="*/ 3871268 w 3983037"/>
              <a:gd name="connsiteY15" fmla="*/ 953872 h 5949315"/>
              <a:gd name="connsiteX16" fmla="*/ 3911276 w 3983037"/>
              <a:gd name="connsiteY16" fmla="*/ 1065644 h 5949315"/>
              <a:gd name="connsiteX17" fmla="*/ 3943029 w 3983037"/>
              <a:gd name="connsiteY17" fmla="*/ 1179321 h 5949315"/>
              <a:gd name="connsiteX18" fmla="*/ 3965256 w 3983037"/>
              <a:gd name="connsiteY18" fmla="*/ 1294903 h 5949315"/>
              <a:gd name="connsiteX19" fmla="*/ 3978592 w 3983037"/>
              <a:gd name="connsiteY19" fmla="*/ 1411756 h 5949315"/>
              <a:gd name="connsiteX20" fmla="*/ 3983037 w 3983037"/>
              <a:gd name="connsiteY20" fmla="*/ 1529243 h 5949315"/>
              <a:gd name="connsiteX21" fmla="*/ 3978592 w 3983037"/>
              <a:gd name="connsiteY21" fmla="*/ 1646096 h 5949315"/>
              <a:gd name="connsiteX22" fmla="*/ 3965256 w 3983037"/>
              <a:gd name="connsiteY22" fmla="*/ 1762948 h 5949315"/>
              <a:gd name="connsiteX23" fmla="*/ 3943029 w 3983037"/>
              <a:gd name="connsiteY23" fmla="*/ 1878531 h 5949315"/>
              <a:gd name="connsiteX24" fmla="*/ 3911276 w 3983037"/>
              <a:gd name="connsiteY24" fmla="*/ 1992843 h 5949315"/>
              <a:gd name="connsiteX25" fmla="*/ 3871268 w 3983037"/>
              <a:gd name="connsiteY25" fmla="*/ 2104615 h 5949315"/>
              <a:gd name="connsiteX26" fmla="*/ 3821734 w 3983037"/>
              <a:gd name="connsiteY26" fmla="*/ 2213211 h 5949315"/>
              <a:gd name="connsiteX27" fmla="*/ 3763945 w 3983037"/>
              <a:gd name="connsiteY27" fmla="*/ 2318633 h 5949315"/>
              <a:gd name="connsiteX28" fmla="*/ 3696629 w 3983037"/>
              <a:gd name="connsiteY28" fmla="*/ 2420879 h 5949315"/>
              <a:gd name="connsiteX29" fmla="*/ 3620423 w 3983037"/>
              <a:gd name="connsiteY29" fmla="*/ 2518044 h 5949315"/>
              <a:gd name="connsiteX30" fmla="*/ 3535326 w 3983037"/>
              <a:gd name="connsiteY30" fmla="*/ 2610129 h 5949315"/>
              <a:gd name="connsiteX31" fmla="*/ 522012 w 3983037"/>
              <a:gd name="connsiteY31" fmla="*/ 5623525 h 5949315"/>
              <a:gd name="connsiteX32" fmla="*/ 429929 w 3983037"/>
              <a:gd name="connsiteY32" fmla="*/ 5708624 h 5949315"/>
              <a:gd name="connsiteX33" fmla="*/ 332132 w 3983037"/>
              <a:gd name="connsiteY33" fmla="*/ 5784833 h 5949315"/>
              <a:gd name="connsiteX34" fmla="*/ 230523 w 3983037"/>
              <a:gd name="connsiteY34" fmla="*/ 5852150 h 5949315"/>
              <a:gd name="connsiteX35" fmla="*/ 125105 w 3983037"/>
              <a:gd name="connsiteY35" fmla="*/ 5909941 h 5949315"/>
              <a:gd name="connsiteX36" fmla="*/ 38103 w 3983037"/>
              <a:gd name="connsiteY36" fmla="*/ 5949315 h 5949315"/>
              <a:gd name="connsiteX37" fmla="*/ 0 w 3983037"/>
              <a:gd name="connsiteY37" fmla="*/ 5949315 h 5949315"/>
              <a:gd name="connsiteX38" fmla="*/ 0 w 3983037"/>
              <a:gd name="connsiteY38" fmla="*/ 1820740 h 5949315"/>
              <a:gd name="connsiteX39" fmla="*/ 1372979 w 3983037"/>
              <a:gd name="connsiteY39" fmla="*/ 447723 h 5949315"/>
              <a:gd name="connsiteX40" fmla="*/ 1465062 w 3983037"/>
              <a:gd name="connsiteY40" fmla="*/ 362624 h 5949315"/>
              <a:gd name="connsiteX41" fmla="*/ 1562860 w 3983037"/>
              <a:gd name="connsiteY41" fmla="*/ 286416 h 5949315"/>
              <a:gd name="connsiteX42" fmla="*/ 1664468 w 3983037"/>
              <a:gd name="connsiteY42" fmla="*/ 219098 h 5949315"/>
              <a:gd name="connsiteX43" fmla="*/ 1769886 w 3983037"/>
              <a:gd name="connsiteY43" fmla="*/ 161307 h 5949315"/>
              <a:gd name="connsiteX44" fmla="*/ 1879115 w 3983037"/>
              <a:gd name="connsiteY44" fmla="*/ 111772 h 5949315"/>
              <a:gd name="connsiteX45" fmla="*/ 1990884 w 3983037"/>
              <a:gd name="connsiteY45" fmla="*/ 71763 h 5949315"/>
              <a:gd name="connsiteX46" fmla="*/ 2104558 w 3983037"/>
              <a:gd name="connsiteY46" fmla="*/ 40009 h 5949315"/>
              <a:gd name="connsiteX47" fmla="*/ 2220137 w 3983037"/>
              <a:gd name="connsiteY47" fmla="*/ 17782 h 5949315"/>
              <a:gd name="connsiteX48" fmla="*/ 2336986 w 3983037"/>
              <a:gd name="connsiteY48" fmla="*/ 4446 h 594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83037" h="5949315">
                <a:moveTo>
                  <a:pt x="2454470" y="0"/>
                </a:moveTo>
                <a:lnTo>
                  <a:pt x="2571320" y="4446"/>
                </a:lnTo>
                <a:lnTo>
                  <a:pt x="2688169" y="17782"/>
                </a:lnTo>
                <a:lnTo>
                  <a:pt x="2803748" y="40009"/>
                </a:lnTo>
                <a:lnTo>
                  <a:pt x="2918057" y="71763"/>
                </a:lnTo>
                <a:lnTo>
                  <a:pt x="3029826" y="111772"/>
                </a:lnTo>
                <a:lnTo>
                  <a:pt x="3138420" y="161307"/>
                </a:lnTo>
                <a:lnTo>
                  <a:pt x="3243838" y="219098"/>
                </a:lnTo>
                <a:lnTo>
                  <a:pt x="3346081" y="286416"/>
                </a:lnTo>
                <a:lnTo>
                  <a:pt x="3443244" y="362624"/>
                </a:lnTo>
                <a:lnTo>
                  <a:pt x="3535326" y="447723"/>
                </a:lnTo>
                <a:lnTo>
                  <a:pt x="3620423" y="539808"/>
                </a:lnTo>
                <a:lnTo>
                  <a:pt x="3696629" y="637608"/>
                </a:lnTo>
                <a:lnTo>
                  <a:pt x="3763945" y="739219"/>
                </a:lnTo>
                <a:lnTo>
                  <a:pt x="3821734" y="844640"/>
                </a:lnTo>
                <a:lnTo>
                  <a:pt x="3871268" y="953872"/>
                </a:lnTo>
                <a:lnTo>
                  <a:pt x="3911276" y="1065644"/>
                </a:lnTo>
                <a:lnTo>
                  <a:pt x="3943029" y="1179321"/>
                </a:lnTo>
                <a:lnTo>
                  <a:pt x="3965256" y="1294903"/>
                </a:lnTo>
                <a:lnTo>
                  <a:pt x="3978592" y="1411756"/>
                </a:lnTo>
                <a:lnTo>
                  <a:pt x="3983037" y="1529243"/>
                </a:lnTo>
                <a:lnTo>
                  <a:pt x="3978592" y="1646096"/>
                </a:lnTo>
                <a:lnTo>
                  <a:pt x="3965256" y="1762948"/>
                </a:lnTo>
                <a:lnTo>
                  <a:pt x="3943029" y="1878531"/>
                </a:lnTo>
                <a:lnTo>
                  <a:pt x="3911276" y="1992843"/>
                </a:lnTo>
                <a:lnTo>
                  <a:pt x="3871268" y="2104615"/>
                </a:lnTo>
                <a:lnTo>
                  <a:pt x="3821734" y="2213211"/>
                </a:lnTo>
                <a:lnTo>
                  <a:pt x="3763945" y="2318633"/>
                </a:lnTo>
                <a:lnTo>
                  <a:pt x="3696629" y="2420879"/>
                </a:lnTo>
                <a:lnTo>
                  <a:pt x="3620423" y="2518044"/>
                </a:lnTo>
                <a:lnTo>
                  <a:pt x="3535326" y="2610129"/>
                </a:lnTo>
                <a:lnTo>
                  <a:pt x="522012" y="5623525"/>
                </a:lnTo>
                <a:lnTo>
                  <a:pt x="429929" y="5708624"/>
                </a:lnTo>
                <a:lnTo>
                  <a:pt x="332132" y="5784833"/>
                </a:lnTo>
                <a:lnTo>
                  <a:pt x="230523" y="5852150"/>
                </a:lnTo>
                <a:lnTo>
                  <a:pt x="125105" y="5909941"/>
                </a:lnTo>
                <a:lnTo>
                  <a:pt x="38103" y="5949315"/>
                </a:lnTo>
                <a:lnTo>
                  <a:pt x="0" y="5949315"/>
                </a:lnTo>
                <a:lnTo>
                  <a:pt x="0" y="1820740"/>
                </a:lnTo>
                <a:lnTo>
                  <a:pt x="1372979" y="447723"/>
                </a:lnTo>
                <a:lnTo>
                  <a:pt x="1465062" y="362624"/>
                </a:lnTo>
                <a:lnTo>
                  <a:pt x="1562860" y="286416"/>
                </a:lnTo>
                <a:lnTo>
                  <a:pt x="1664468" y="219098"/>
                </a:lnTo>
                <a:lnTo>
                  <a:pt x="1769886" y="161307"/>
                </a:lnTo>
                <a:lnTo>
                  <a:pt x="1879115" y="111772"/>
                </a:lnTo>
                <a:lnTo>
                  <a:pt x="1990884" y="71763"/>
                </a:lnTo>
                <a:lnTo>
                  <a:pt x="2104558" y="40009"/>
                </a:lnTo>
                <a:lnTo>
                  <a:pt x="2220137" y="17782"/>
                </a:lnTo>
                <a:lnTo>
                  <a:pt x="2336986" y="4446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43614097-3D60-4483-B2F3-BD7345A0704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3665591-1520-3FD2-3678-FCA8043B2E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67418" y="196224"/>
            <a:ext cx="10261757" cy="430887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9">
            <a:extLst>
              <a:ext uri="{FF2B5EF4-FFF2-40B4-BE49-F238E27FC236}">
                <a16:creationId xmlns:a16="http://schemas.microsoft.com/office/drawing/2014/main" id="{A3B2B8F7-B3BB-74BE-972B-5C411BFF71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1074426" y="664761"/>
            <a:ext cx="10261757" cy="369332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2330659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Point d’étape </a:t>
            </a:r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599EFD49-3BE2-442E-AC15-806FE236516F}"/>
              </a:ext>
            </a:extLst>
          </p:cNvPr>
          <p:cNvSpPr txBox="1">
            <a:spLocks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2022 - ATEMPO - ALL RIGHTS RESERVED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27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A55482-78EC-4211-9815-BA9CDB1F9F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4723"/>
            <a:ext cx="6091200" cy="27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00800" y="3717032"/>
            <a:ext cx="6091200" cy="29541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A3441B6-7A18-458F-8F4B-7396AE0375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2100262" y="1186333"/>
            <a:ext cx="3780000" cy="1569660"/>
          </a:xfrm>
        </p:spPr>
        <p:txBody>
          <a:bodyPr/>
          <a:lstStyle>
            <a:lvl1pPr>
              <a:defRPr cap="none">
                <a:solidFill>
                  <a:srgbClr val="0098DA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rgbClr val="37BCDE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C1C636E9-4E17-465C-9176-2039F9EC16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/>
          </p:nvPr>
        </p:nvSpPr>
        <p:spPr>
          <a:xfrm>
            <a:off x="6348412" y="1176584"/>
            <a:ext cx="3672000" cy="1579409"/>
          </a:xfrm>
        </p:spPr>
        <p:txBody>
          <a:bodyPr/>
          <a:lstStyle>
            <a:lvl1pPr>
              <a:defRPr cap="none"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/>
          </p:nvPr>
        </p:nvSpPr>
        <p:spPr>
          <a:xfrm>
            <a:off x="6348412" y="4143365"/>
            <a:ext cx="3780000" cy="1569660"/>
          </a:xfrm>
        </p:spPr>
        <p:txBody>
          <a:bodyPr/>
          <a:lstStyle>
            <a:lvl1pPr>
              <a:defRPr cap="none">
                <a:solidFill>
                  <a:srgbClr val="0098DA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rgbClr val="37BCDE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/>
          </p:nvPr>
        </p:nvSpPr>
        <p:spPr>
          <a:xfrm>
            <a:off x="2208262" y="4153754"/>
            <a:ext cx="3672000" cy="1569660"/>
          </a:xfrm>
        </p:spPr>
        <p:txBody>
          <a:bodyPr/>
          <a:lstStyle>
            <a:lvl1pPr>
              <a:defRPr cap="none"/>
            </a:lvl1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8DD4EC6-59BE-40DF-BB2D-85DA96E4010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059996" y="944723"/>
            <a:ext cx="6136508" cy="64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space réservé pour une image  25">
            <a:extLst>
              <a:ext uri="{FF2B5EF4-FFF2-40B4-BE49-F238E27FC236}">
                <a16:creationId xmlns:a16="http://schemas.microsoft.com/office/drawing/2014/main" id="{48B48740-7428-4DC5-B6A6-F58EE3207639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0" y="1052736"/>
            <a:ext cx="1917700" cy="2545715"/>
          </a:xfrm>
          <a:custGeom>
            <a:avLst/>
            <a:gdLst>
              <a:gd name="connsiteX0" fmla="*/ 657225 w 1917700"/>
              <a:gd name="connsiteY0" fmla="*/ 0 h 2545715"/>
              <a:gd name="connsiteX1" fmla="*/ 754380 w 1917700"/>
              <a:gd name="connsiteY1" fmla="*/ 3176 h 2545715"/>
              <a:gd name="connsiteX2" fmla="*/ 850265 w 1917700"/>
              <a:gd name="connsiteY2" fmla="*/ 14609 h 2545715"/>
              <a:gd name="connsiteX3" fmla="*/ 945515 w 1917700"/>
              <a:gd name="connsiteY3" fmla="*/ 33028 h 2545715"/>
              <a:gd name="connsiteX4" fmla="*/ 1039495 w 1917700"/>
              <a:gd name="connsiteY4" fmla="*/ 59070 h 2545715"/>
              <a:gd name="connsiteX5" fmla="*/ 1131570 w 1917700"/>
              <a:gd name="connsiteY5" fmla="*/ 92098 h 2545715"/>
              <a:gd name="connsiteX6" fmla="*/ 1221105 w 1917700"/>
              <a:gd name="connsiteY6" fmla="*/ 132748 h 2545715"/>
              <a:gd name="connsiteX7" fmla="*/ 1308735 w 1917700"/>
              <a:gd name="connsiteY7" fmla="*/ 180385 h 2545715"/>
              <a:gd name="connsiteX8" fmla="*/ 1392555 w 1917700"/>
              <a:gd name="connsiteY8" fmla="*/ 236279 h 2545715"/>
              <a:gd name="connsiteX9" fmla="*/ 1472565 w 1917700"/>
              <a:gd name="connsiteY9" fmla="*/ 298525 h 2545715"/>
              <a:gd name="connsiteX10" fmla="*/ 1548130 w 1917700"/>
              <a:gd name="connsiteY10" fmla="*/ 369027 h 2545715"/>
              <a:gd name="connsiteX11" fmla="*/ 1618615 w 1917700"/>
              <a:gd name="connsiteY11" fmla="*/ 445246 h 2545715"/>
              <a:gd name="connsiteX12" fmla="*/ 1681480 w 1917700"/>
              <a:gd name="connsiteY12" fmla="*/ 525276 h 2545715"/>
              <a:gd name="connsiteX13" fmla="*/ 1736725 w 1917700"/>
              <a:gd name="connsiteY13" fmla="*/ 609117 h 2545715"/>
              <a:gd name="connsiteX14" fmla="*/ 1784350 w 1917700"/>
              <a:gd name="connsiteY14" fmla="*/ 696134 h 2545715"/>
              <a:gd name="connsiteX15" fmla="*/ 1824990 w 1917700"/>
              <a:gd name="connsiteY15" fmla="*/ 785691 h 2545715"/>
              <a:gd name="connsiteX16" fmla="*/ 1858645 w 1917700"/>
              <a:gd name="connsiteY16" fmla="*/ 877789 h 2545715"/>
              <a:gd name="connsiteX17" fmla="*/ 1884045 w 1917700"/>
              <a:gd name="connsiteY17" fmla="*/ 971792 h 2545715"/>
              <a:gd name="connsiteX18" fmla="*/ 1902460 w 1917700"/>
              <a:gd name="connsiteY18" fmla="*/ 1067066 h 2545715"/>
              <a:gd name="connsiteX19" fmla="*/ 1913890 w 1917700"/>
              <a:gd name="connsiteY19" fmla="*/ 1163610 h 2545715"/>
              <a:gd name="connsiteX20" fmla="*/ 1917700 w 1917700"/>
              <a:gd name="connsiteY20" fmla="*/ 1260154 h 2545715"/>
              <a:gd name="connsiteX21" fmla="*/ 1913890 w 1917700"/>
              <a:gd name="connsiteY21" fmla="*/ 1356699 h 2545715"/>
              <a:gd name="connsiteX22" fmla="*/ 1902460 w 1917700"/>
              <a:gd name="connsiteY22" fmla="*/ 1453243 h 2545715"/>
              <a:gd name="connsiteX23" fmla="*/ 1884045 w 1917700"/>
              <a:gd name="connsiteY23" fmla="*/ 1548516 h 2545715"/>
              <a:gd name="connsiteX24" fmla="*/ 1858645 w 1917700"/>
              <a:gd name="connsiteY24" fmla="*/ 1642520 h 2545715"/>
              <a:gd name="connsiteX25" fmla="*/ 1824990 w 1917700"/>
              <a:gd name="connsiteY25" fmla="*/ 1734618 h 2545715"/>
              <a:gd name="connsiteX26" fmla="*/ 1784350 w 1917700"/>
              <a:gd name="connsiteY26" fmla="*/ 1824175 h 2545715"/>
              <a:gd name="connsiteX27" fmla="*/ 1736725 w 1917700"/>
              <a:gd name="connsiteY27" fmla="*/ 1911192 h 2545715"/>
              <a:gd name="connsiteX28" fmla="*/ 1681480 w 1917700"/>
              <a:gd name="connsiteY28" fmla="*/ 1995033 h 2545715"/>
              <a:gd name="connsiteX29" fmla="*/ 1618615 w 1917700"/>
              <a:gd name="connsiteY29" fmla="*/ 2075063 h 2545715"/>
              <a:gd name="connsiteX30" fmla="*/ 1522730 w 1917700"/>
              <a:gd name="connsiteY30" fmla="*/ 2176688 h 2545715"/>
              <a:gd name="connsiteX31" fmla="*/ 1447165 w 1917700"/>
              <a:gd name="connsiteY31" fmla="*/ 2247191 h 2545715"/>
              <a:gd name="connsiteX32" fmla="*/ 1366520 w 1917700"/>
              <a:gd name="connsiteY32" fmla="*/ 2309436 h 2545715"/>
              <a:gd name="connsiteX33" fmla="*/ 1282700 w 1917700"/>
              <a:gd name="connsiteY33" fmla="*/ 2364695 h 2545715"/>
              <a:gd name="connsiteX34" fmla="*/ 1195705 w 1917700"/>
              <a:gd name="connsiteY34" fmla="*/ 2412967 h 2545715"/>
              <a:gd name="connsiteX35" fmla="*/ 1106170 w 1917700"/>
              <a:gd name="connsiteY35" fmla="*/ 2453617 h 2545715"/>
              <a:gd name="connsiteX36" fmla="*/ 1014095 w 1917700"/>
              <a:gd name="connsiteY36" fmla="*/ 2486645 h 2545715"/>
              <a:gd name="connsiteX37" fmla="*/ 920115 w 1917700"/>
              <a:gd name="connsiteY37" fmla="*/ 2512687 h 2545715"/>
              <a:gd name="connsiteX38" fmla="*/ 824865 w 1917700"/>
              <a:gd name="connsiteY38" fmla="*/ 2531106 h 2545715"/>
              <a:gd name="connsiteX39" fmla="*/ 728345 w 1917700"/>
              <a:gd name="connsiteY39" fmla="*/ 2541904 h 2545715"/>
              <a:gd name="connsiteX40" fmla="*/ 631825 w 1917700"/>
              <a:gd name="connsiteY40" fmla="*/ 2545715 h 2545715"/>
              <a:gd name="connsiteX41" fmla="*/ 535305 w 1917700"/>
              <a:gd name="connsiteY41" fmla="*/ 2541904 h 2545715"/>
              <a:gd name="connsiteX42" fmla="*/ 439420 w 1917700"/>
              <a:gd name="connsiteY42" fmla="*/ 2531106 h 2545715"/>
              <a:gd name="connsiteX43" fmla="*/ 343535 w 1917700"/>
              <a:gd name="connsiteY43" fmla="*/ 2512687 h 2545715"/>
              <a:gd name="connsiteX44" fmla="*/ 250190 w 1917700"/>
              <a:gd name="connsiteY44" fmla="*/ 2486645 h 2545715"/>
              <a:gd name="connsiteX45" fmla="*/ 158115 w 1917700"/>
              <a:gd name="connsiteY45" fmla="*/ 2453617 h 2545715"/>
              <a:gd name="connsiteX46" fmla="*/ 67945 w 1917700"/>
              <a:gd name="connsiteY46" fmla="*/ 2412967 h 2545715"/>
              <a:gd name="connsiteX47" fmla="*/ 0 w 1917700"/>
              <a:gd name="connsiteY47" fmla="*/ 2375493 h 2545715"/>
              <a:gd name="connsiteX48" fmla="*/ 0 w 1917700"/>
              <a:gd name="connsiteY48" fmla="*/ 184831 h 2545715"/>
              <a:gd name="connsiteX49" fmla="*/ 6350 w 1917700"/>
              <a:gd name="connsiteY49" fmla="*/ 180385 h 2545715"/>
              <a:gd name="connsiteX50" fmla="*/ 93345 w 1917700"/>
              <a:gd name="connsiteY50" fmla="*/ 132748 h 2545715"/>
              <a:gd name="connsiteX51" fmla="*/ 183515 w 1917700"/>
              <a:gd name="connsiteY51" fmla="*/ 92098 h 2545715"/>
              <a:gd name="connsiteX52" fmla="*/ 275590 w 1917700"/>
              <a:gd name="connsiteY52" fmla="*/ 59070 h 2545715"/>
              <a:gd name="connsiteX53" fmla="*/ 369570 w 1917700"/>
              <a:gd name="connsiteY53" fmla="*/ 33028 h 2545715"/>
              <a:gd name="connsiteX54" fmla="*/ 464820 w 1917700"/>
              <a:gd name="connsiteY54" fmla="*/ 14609 h 2545715"/>
              <a:gd name="connsiteX55" fmla="*/ 560705 w 1917700"/>
              <a:gd name="connsiteY55" fmla="*/ 3176 h 254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917700" h="2545715">
                <a:moveTo>
                  <a:pt x="657225" y="0"/>
                </a:moveTo>
                <a:lnTo>
                  <a:pt x="754380" y="3176"/>
                </a:lnTo>
                <a:lnTo>
                  <a:pt x="850265" y="14609"/>
                </a:lnTo>
                <a:lnTo>
                  <a:pt x="945515" y="33028"/>
                </a:lnTo>
                <a:lnTo>
                  <a:pt x="1039495" y="59070"/>
                </a:lnTo>
                <a:lnTo>
                  <a:pt x="1131570" y="92098"/>
                </a:lnTo>
                <a:lnTo>
                  <a:pt x="1221105" y="132748"/>
                </a:lnTo>
                <a:lnTo>
                  <a:pt x="1308735" y="180385"/>
                </a:lnTo>
                <a:lnTo>
                  <a:pt x="1392555" y="236279"/>
                </a:lnTo>
                <a:lnTo>
                  <a:pt x="1472565" y="298525"/>
                </a:lnTo>
                <a:lnTo>
                  <a:pt x="1548130" y="369027"/>
                </a:lnTo>
                <a:lnTo>
                  <a:pt x="1618615" y="445246"/>
                </a:lnTo>
                <a:lnTo>
                  <a:pt x="1681480" y="525276"/>
                </a:lnTo>
                <a:lnTo>
                  <a:pt x="1736725" y="609117"/>
                </a:lnTo>
                <a:lnTo>
                  <a:pt x="1784350" y="696134"/>
                </a:lnTo>
                <a:lnTo>
                  <a:pt x="1824990" y="785691"/>
                </a:lnTo>
                <a:lnTo>
                  <a:pt x="1858645" y="877789"/>
                </a:lnTo>
                <a:lnTo>
                  <a:pt x="1884045" y="971792"/>
                </a:lnTo>
                <a:lnTo>
                  <a:pt x="1902460" y="1067066"/>
                </a:lnTo>
                <a:lnTo>
                  <a:pt x="1913890" y="1163610"/>
                </a:lnTo>
                <a:lnTo>
                  <a:pt x="1917700" y="1260154"/>
                </a:lnTo>
                <a:lnTo>
                  <a:pt x="1913890" y="1356699"/>
                </a:lnTo>
                <a:lnTo>
                  <a:pt x="1902460" y="1453243"/>
                </a:lnTo>
                <a:lnTo>
                  <a:pt x="1884045" y="1548516"/>
                </a:lnTo>
                <a:lnTo>
                  <a:pt x="1858645" y="1642520"/>
                </a:lnTo>
                <a:lnTo>
                  <a:pt x="1824990" y="1734618"/>
                </a:lnTo>
                <a:lnTo>
                  <a:pt x="1784350" y="1824175"/>
                </a:lnTo>
                <a:lnTo>
                  <a:pt x="1736725" y="1911192"/>
                </a:lnTo>
                <a:lnTo>
                  <a:pt x="1681480" y="1995033"/>
                </a:lnTo>
                <a:lnTo>
                  <a:pt x="1618615" y="2075063"/>
                </a:lnTo>
                <a:lnTo>
                  <a:pt x="1522730" y="2176688"/>
                </a:lnTo>
                <a:lnTo>
                  <a:pt x="1447165" y="2247191"/>
                </a:lnTo>
                <a:lnTo>
                  <a:pt x="1366520" y="2309436"/>
                </a:lnTo>
                <a:lnTo>
                  <a:pt x="1282700" y="2364695"/>
                </a:lnTo>
                <a:lnTo>
                  <a:pt x="1195705" y="2412967"/>
                </a:lnTo>
                <a:lnTo>
                  <a:pt x="1106170" y="2453617"/>
                </a:lnTo>
                <a:lnTo>
                  <a:pt x="1014095" y="2486645"/>
                </a:lnTo>
                <a:lnTo>
                  <a:pt x="920115" y="2512687"/>
                </a:lnTo>
                <a:lnTo>
                  <a:pt x="824865" y="2531106"/>
                </a:lnTo>
                <a:lnTo>
                  <a:pt x="728345" y="2541904"/>
                </a:lnTo>
                <a:lnTo>
                  <a:pt x="631825" y="2545715"/>
                </a:lnTo>
                <a:lnTo>
                  <a:pt x="535305" y="2541904"/>
                </a:lnTo>
                <a:lnTo>
                  <a:pt x="439420" y="2531106"/>
                </a:lnTo>
                <a:lnTo>
                  <a:pt x="343535" y="2512687"/>
                </a:lnTo>
                <a:lnTo>
                  <a:pt x="250190" y="2486645"/>
                </a:lnTo>
                <a:lnTo>
                  <a:pt x="158115" y="2453617"/>
                </a:lnTo>
                <a:lnTo>
                  <a:pt x="67945" y="2412967"/>
                </a:lnTo>
                <a:lnTo>
                  <a:pt x="0" y="2375493"/>
                </a:lnTo>
                <a:lnTo>
                  <a:pt x="0" y="184831"/>
                </a:lnTo>
                <a:lnTo>
                  <a:pt x="6350" y="180385"/>
                </a:lnTo>
                <a:lnTo>
                  <a:pt x="93345" y="132748"/>
                </a:lnTo>
                <a:lnTo>
                  <a:pt x="183515" y="92098"/>
                </a:lnTo>
                <a:lnTo>
                  <a:pt x="275590" y="59070"/>
                </a:lnTo>
                <a:lnTo>
                  <a:pt x="369570" y="33028"/>
                </a:lnTo>
                <a:lnTo>
                  <a:pt x="464820" y="14609"/>
                </a:lnTo>
                <a:lnTo>
                  <a:pt x="560705" y="3176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481DCE90-5512-45DB-AC3A-2CC5F80759CB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10088562" y="3836566"/>
            <a:ext cx="2103438" cy="2544762"/>
          </a:xfrm>
          <a:custGeom>
            <a:avLst/>
            <a:gdLst>
              <a:gd name="connsiteX0" fmla="*/ 1285046 w 2103438"/>
              <a:gd name="connsiteY0" fmla="*/ 0 h 2544762"/>
              <a:gd name="connsiteX1" fmla="*/ 1381552 w 2103438"/>
              <a:gd name="connsiteY1" fmla="*/ 3809 h 2544762"/>
              <a:gd name="connsiteX2" fmla="*/ 1478057 w 2103438"/>
              <a:gd name="connsiteY2" fmla="*/ 15234 h 2544762"/>
              <a:gd name="connsiteX3" fmla="*/ 1573293 w 2103438"/>
              <a:gd name="connsiteY3" fmla="*/ 33643 h 2544762"/>
              <a:gd name="connsiteX4" fmla="*/ 1667259 w 2103438"/>
              <a:gd name="connsiteY4" fmla="*/ 59033 h 2544762"/>
              <a:gd name="connsiteX5" fmla="*/ 1759320 w 2103438"/>
              <a:gd name="connsiteY5" fmla="*/ 92675 h 2544762"/>
              <a:gd name="connsiteX6" fmla="*/ 1848841 w 2103438"/>
              <a:gd name="connsiteY6" fmla="*/ 133300 h 2544762"/>
              <a:gd name="connsiteX7" fmla="*/ 1935823 w 2103438"/>
              <a:gd name="connsiteY7" fmla="*/ 180907 h 2544762"/>
              <a:gd name="connsiteX8" fmla="*/ 2019631 w 2103438"/>
              <a:gd name="connsiteY8" fmla="*/ 236132 h 2544762"/>
              <a:gd name="connsiteX9" fmla="*/ 2100263 w 2103438"/>
              <a:gd name="connsiteY9" fmla="*/ 298973 h 2544762"/>
              <a:gd name="connsiteX10" fmla="*/ 2103438 w 2103438"/>
              <a:gd name="connsiteY10" fmla="*/ 302147 h 2544762"/>
              <a:gd name="connsiteX11" fmla="*/ 2103438 w 2103438"/>
              <a:gd name="connsiteY11" fmla="*/ 2219129 h 2544762"/>
              <a:gd name="connsiteX12" fmla="*/ 2074232 w 2103438"/>
              <a:gd name="connsiteY12" fmla="*/ 2245789 h 2544762"/>
              <a:gd name="connsiteX13" fmla="*/ 1994235 w 2103438"/>
              <a:gd name="connsiteY13" fmla="*/ 2308631 h 2544762"/>
              <a:gd name="connsiteX14" fmla="*/ 1910427 w 2103438"/>
              <a:gd name="connsiteY14" fmla="*/ 2363855 h 2544762"/>
              <a:gd name="connsiteX15" fmla="*/ 1823445 w 2103438"/>
              <a:gd name="connsiteY15" fmla="*/ 2412097 h 2544762"/>
              <a:gd name="connsiteX16" fmla="*/ 1733924 w 2103438"/>
              <a:gd name="connsiteY16" fmla="*/ 2452722 h 2544762"/>
              <a:gd name="connsiteX17" fmla="*/ 1641863 w 2103438"/>
              <a:gd name="connsiteY17" fmla="*/ 2485729 h 2544762"/>
              <a:gd name="connsiteX18" fmla="*/ 1547897 w 2103438"/>
              <a:gd name="connsiteY18" fmla="*/ 2511754 h 2544762"/>
              <a:gd name="connsiteX19" fmla="*/ 1452661 w 2103438"/>
              <a:gd name="connsiteY19" fmla="*/ 2530163 h 2544762"/>
              <a:gd name="connsiteX20" fmla="*/ 1356156 w 2103438"/>
              <a:gd name="connsiteY20" fmla="*/ 2540954 h 2544762"/>
              <a:gd name="connsiteX21" fmla="*/ 1259650 w 2103438"/>
              <a:gd name="connsiteY21" fmla="*/ 2544762 h 2544762"/>
              <a:gd name="connsiteX22" fmla="*/ 1163145 w 2103438"/>
              <a:gd name="connsiteY22" fmla="*/ 2540954 h 2544762"/>
              <a:gd name="connsiteX23" fmla="*/ 1066639 w 2103438"/>
              <a:gd name="connsiteY23" fmla="*/ 2530163 h 2544762"/>
              <a:gd name="connsiteX24" fmla="*/ 971404 w 2103438"/>
              <a:gd name="connsiteY24" fmla="*/ 2511754 h 2544762"/>
              <a:gd name="connsiteX25" fmla="*/ 877438 w 2103438"/>
              <a:gd name="connsiteY25" fmla="*/ 2485729 h 2544762"/>
              <a:gd name="connsiteX26" fmla="*/ 785377 w 2103438"/>
              <a:gd name="connsiteY26" fmla="*/ 2452722 h 2544762"/>
              <a:gd name="connsiteX27" fmla="*/ 695855 w 2103438"/>
              <a:gd name="connsiteY27" fmla="*/ 2412097 h 2544762"/>
              <a:gd name="connsiteX28" fmla="*/ 608873 w 2103438"/>
              <a:gd name="connsiteY28" fmla="*/ 2363855 h 2544762"/>
              <a:gd name="connsiteX29" fmla="*/ 525066 w 2103438"/>
              <a:gd name="connsiteY29" fmla="*/ 2308631 h 2544762"/>
              <a:gd name="connsiteX30" fmla="*/ 445068 w 2103438"/>
              <a:gd name="connsiteY30" fmla="*/ 2245789 h 2544762"/>
              <a:gd name="connsiteX31" fmla="*/ 368880 w 2103438"/>
              <a:gd name="connsiteY31" fmla="*/ 2175965 h 2544762"/>
              <a:gd name="connsiteX32" fmla="*/ 299040 w 2103438"/>
              <a:gd name="connsiteY32" fmla="*/ 2099794 h 2544762"/>
              <a:gd name="connsiteX33" fmla="*/ 236185 w 2103438"/>
              <a:gd name="connsiteY33" fmla="*/ 2019814 h 2544762"/>
              <a:gd name="connsiteX34" fmla="*/ 180948 w 2103438"/>
              <a:gd name="connsiteY34" fmla="*/ 1936025 h 2544762"/>
              <a:gd name="connsiteX35" fmla="*/ 132695 w 2103438"/>
              <a:gd name="connsiteY35" fmla="*/ 1849063 h 2544762"/>
              <a:gd name="connsiteX36" fmla="*/ 92061 w 2103438"/>
              <a:gd name="connsiteY36" fmla="*/ 1758926 h 2544762"/>
              <a:gd name="connsiteX37" fmla="*/ 59046 w 2103438"/>
              <a:gd name="connsiteY37" fmla="*/ 1666886 h 2544762"/>
              <a:gd name="connsiteX38" fmla="*/ 33015 w 2103438"/>
              <a:gd name="connsiteY38" fmla="*/ 1573576 h 2544762"/>
              <a:gd name="connsiteX39" fmla="*/ 14603 w 2103438"/>
              <a:gd name="connsiteY39" fmla="*/ 1477727 h 2544762"/>
              <a:gd name="connsiteX40" fmla="*/ 3810 w 2103438"/>
              <a:gd name="connsiteY40" fmla="*/ 1381878 h 2544762"/>
              <a:gd name="connsiteX41" fmla="*/ 0 w 2103438"/>
              <a:gd name="connsiteY41" fmla="*/ 1285394 h 2544762"/>
              <a:gd name="connsiteX42" fmla="*/ 3810 w 2103438"/>
              <a:gd name="connsiteY42" fmla="*/ 1188910 h 2544762"/>
              <a:gd name="connsiteX43" fmla="*/ 14603 w 2103438"/>
              <a:gd name="connsiteY43" fmla="*/ 1092426 h 2544762"/>
              <a:gd name="connsiteX44" fmla="*/ 33015 w 2103438"/>
              <a:gd name="connsiteY44" fmla="*/ 997212 h 2544762"/>
              <a:gd name="connsiteX45" fmla="*/ 59046 w 2103438"/>
              <a:gd name="connsiteY45" fmla="*/ 903267 h 2544762"/>
              <a:gd name="connsiteX46" fmla="*/ 92061 w 2103438"/>
              <a:gd name="connsiteY46" fmla="*/ 811226 h 2544762"/>
              <a:gd name="connsiteX47" fmla="*/ 132695 w 2103438"/>
              <a:gd name="connsiteY47" fmla="*/ 721725 h 2544762"/>
              <a:gd name="connsiteX48" fmla="*/ 180948 w 2103438"/>
              <a:gd name="connsiteY48" fmla="*/ 634762 h 2544762"/>
              <a:gd name="connsiteX49" fmla="*/ 236185 w 2103438"/>
              <a:gd name="connsiteY49" fmla="*/ 550974 h 2544762"/>
              <a:gd name="connsiteX50" fmla="*/ 299040 w 2103438"/>
              <a:gd name="connsiteY50" fmla="*/ 470359 h 2544762"/>
              <a:gd name="connsiteX51" fmla="*/ 394276 w 2103438"/>
              <a:gd name="connsiteY51" fmla="*/ 369432 h 2544762"/>
              <a:gd name="connsiteX52" fmla="*/ 470464 w 2103438"/>
              <a:gd name="connsiteY52" fmla="*/ 298973 h 2544762"/>
              <a:gd name="connsiteX53" fmla="*/ 550462 w 2103438"/>
              <a:gd name="connsiteY53" fmla="*/ 236132 h 2544762"/>
              <a:gd name="connsiteX54" fmla="*/ 634270 w 2103438"/>
              <a:gd name="connsiteY54" fmla="*/ 180907 h 2544762"/>
              <a:gd name="connsiteX55" fmla="*/ 721252 w 2103438"/>
              <a:gd name="connsiteY55" fmla="*/ 133300 h 2544762"/>
              <a:gd name="connsiteX56" fmla="*/ 810773 w 2103438"/>
              <a:gd name="connsiteY56" fmla="*/ 92675 h 2544762"/>
              <a:gd name="connsiteX57" fmla="*/ 902834 w 2103438"/>
              <a:gd name="connsiteY57" fmla="*/ 59033 h 2544762"/>
              <a:gd name="connsiteX58" fmla="*/ 996800 w 2103438"/>
              <a:gd name="connsiteY58" fmla="*/ 33643 h 2544762"/>
              <a:gd name="connsiteX59" fmla="*/ 1092036 w 2103438"/>
              <a:gd name="connsiteY59" fmla="*/ 15234 h 2544762"/>
              <a:gd name="connsiteX60" fmla="*/ 1188541 w 2103438"/>
              <a:gd name="connsiteY60" fmla="*/ 3809 h 254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03438" h="2544762">
                <a:moveTo>
                  <a:pt x="1285046" y="0"/>
                </a:moveTo>
                <a:lnTo>
                  <a:pt x="1381552" y="3809"/>
                </a:lnTo>
                <a:lnTo>
                  <a:pt x="1478057" y="15234"/>
                </a:lnTo>
                <a:lnTo>
                  <a:pt x="1573293" y="33643"/>
                </a:lnTo>
                <a:lnTo>
                  <a:pt x="1667259" y="59033"/>
                </a:lnTo>
                <a:lnTo>
                  <a:pt x="1759320" y="92675"/>
                </a:lnTo>
                <a:lnTo>
                  <a:pt x="1848841" y="133300"/>
                </a:lnTo>
                <a:lnTo>
                  <a:pt x="1935823" y="180907"/>
                </a:lnTo>
                <a:lnTo>
                  <a:pt x="2019631" y="236132"/>
                </a:lnTo>
                <a:lnTo>
                  <a:pt x="2100263" y="298973"/>
                </a:lnTo>
                <a:lnTo>
                  <a:pt x="2103438" y="302147"/>
                </a:lnTo>
                <a:lnTo>
                  <a:pt x="2103438" y="2219129"/>
                </a:lnTo>
                <a:lnTo>
                  <a:pt x="2074232" y="2245789"/>
                </a:lnTo>
                <a:lnTo>
                  <a:pt x="1994235" y="2308631"/>
                </a:lnTo>
                <a:lnTo>
                  <a:pt x="1910427" y="2363855"/>
                </a:lnTo>
                <a:lnTo>
                  <a:pt x="1823445" y="2412097"/>
                </a:lnTo>
                <a:lnTo>
                  <a:pt x="1733924" y="2452722"/>
                </a:lnTo>
                <a:lnTo>
                  <a:pt x="1641863" y="2485729"/>
                </a:lnTo>
                <a:lnTo>
                  <a:pt x="1547897" y="2511754"/>
                </a:lnTo>
                <a:lnTo>
                  <a:pt x="1452661" y="2530163"/>
                </a:lnTo>
                <a:lnTo>
                  <a:pt x="1356156" y="2540954"/>
                </a:lnTo>
                <a:lnTo>
                  <a:pt x="1259650" y="2544762"/>
                </a:lnTo>
                <a:lnTo>
                  <a:pt x="1163145" y="2540954"/>
                </a:lnTo>
                <a:lnTo>
                  <a:pt x="1066639" y="2530163"/>
                </a:lnTo>
                <a:lnTo>
                  <a:pt x="971404" y="2511754"/>
                </a:lnTo>
                <a:lnTo>
                  <a:pt x="877438" y="2485729"/>
                </a:lnTo>
                <a:lnTo>
                  <a:pt x="785377" y="2452722"/>
                </a:lnTo>
                <a:lnTo>
                  <a:pt x="695855" y="2412097"/>
                </a:lnTo>
                <a:lnTo>
                  <a:pt x="608873" y="2363855"/>
                </a:lnTo>
                <a:lnTo>
                  <a:pt x="525066" y="2308631"/>
                </a:lnTo>
                <a:lnTo>
                  <a:pt x="445068" y="2245789"/>
                </a:lnTo>
                <a:lnTo>
                  <a:pt x="368880" y="2175965"/>
                </a:lnTo>
                <a:lnTo>
                  <a:pt x="299040" y="2099794"/>
                </a:lnTo>
                <a:lnTo>
                  <a:pt x="236185" y="2019814"/>
                </a:lnTo>
                <a:lnTo>
                  <a:pt x="180948" y="1936025"/>
                </a:lnTo>
                <a:lnTo>
                  <a:pt x="132695" y="1849063"/>
                </a:lnTo>
                <a:lnTo>
                  <a:pt x="92061" y="1758926"/>
                </a:lnTo>
                <a:lnTo>
                  <a:pt x="59046" y="1666886"/>
                </a:lnTo>
                <a:lnTo>
                  <a:pt x="33015" y="1573576"/>
                </a:lnTo>
                <a:lnTo>
                  <a:pt x="14603" y="1477727"/>
                </a:lnTo>
                <a:lnTo>
                  <a:pt x="3810" y="1381878"/>
                </a:lnTo>
                <a:lnTo>
                  <a:pt x="0" y="1285394"/>
                </a:lnTo>
                <a:lnTo>
                  <a:pt x="3810" y="1188910"/>
                </a:lnTo>
                <a:lnTo>
                  <a:pt x="14603" y="1092426"/>
                </a:lnTo>
                <a:lnTo>
                  <a:pt x="33015" y="997212"/>
                </a:lnTo>
                <a:lnTo>
                  <a:pt x="59046" y="903267"/>
                </a:lnTo>
                <a:lnTo>
                  <a:pt x="92061" y="811226"/>
                </a:lnTo>
                <a:lnTo>
                  <a:pt x="132695" y="721725"/>
                </a:lnTo>
                <a:lnTo>
                  <a:pt x="180948" y="634762"/>
                </a:lnTo>
                <a:lnTo>
                  <a:pt x="236185" y="550974"/>
                </a:lnTo>
                <a:lnTo>
                  <a:pt x="299040" y="470359"/>
                </a:lnTo>
                <a:lnTo>
                  <a:pt x="394276" y="369432"/>
                </a:lnTo>
                <a:lnTo>
                  <a:pt x="470464" y="298973"/>
                </a:lnTo>
                <a:lnTo>
                  <a:pt x="550462" y="236132"/>
                </a:lnTo>
                <a:lnTo>
                  <a:pt x="634270" y="180907"/>
                </a:lnTo>
                <a:lnTo>
                  <a:pt x="721252" y="133300"/>
                </a:lnTo>
                <a:lnTo>
                  <a:pt x="810773" y="92675"/>
                </a:lnTo>
                <a:lnTo>
                  <a:pt x="902834" y="59033"/>
                </a:lnTo>
                <a:lnTo>
                  <a:pt x="996800" y="33643"/>
                </a:lnTo>
                <a:lnTo>
                  <a:pt x="1092036" y="15234"/>
                </a:lnTo>
                <a:lnTo>
                  <a:pt x="1188541" y="3809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9" name="Espace réservé pour une image  22">
            <a:extLst>
              <a:ext uri="{FF2B5EF4-FFF2-40B4-BE49-F238E27FC236}">
                <a16:creationId xmlns:a16="http://schemas.microsoft.com/office/drawing/2014/main" id="{D8E972BC-2443-413E-8155-2C81D1E6EE69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0" y="3803649"/>
            <a:ext cx="1917700" cy="2692400"/>
          </a:xfrm>
          <a:custGeom>
            <a:avLst/>
            <a:gdLst>
              <a:gd name="connsiteX0" fmla="*/ 657225 w 1917700"/>
              <a:gd name="connsiteY0" fmla="*/ 0 h 3054350"/>
              <a:gd name="connsiteX1" fmla="*/ 754380 w 1917700"/>
              <a:gd name="connsiteY1" fmla="*/ 3809 h 3054350"/>
              <a:gd name="connsiteX2" fmla="*/ 850265 w 1917700"/>
              <a:gd name="connsiteY2" fmla="*/ 15237 h 3054350"/>
              <a:gd name="connsiteX3" fmla="*/ 945515 w 1917700"/>
              <a:gd name="connsiteY3" fmla="*/ 33648 h 3054350"/>
              <a:gd name="connsiteX4" fmla="*/ 1039495 w 1917700"/>
              <a:gd name="connsiteY4" fmla="*/ 59043 h 3054350"/>
              <a:gd name="connsiteX5" fmla="*/ 1131570 w 1917700"/>
              <a:gd name="connsiteY5" fmla="*/ 92691 h 3054350"/>
              <a:gd name="connsiteX6" fmla="*/ 1221105 w 1917700"/>
              <a:gd name="connsiteY6" fmla="*/ 133322 h 3054350"/>
              <a:gd name="connsiteX7" fmla="*/ 1308100 w 1917700"/>
              <a:gd name="connsiteY7" fmla="*/ 180937 h 3054350"/>
              <a:gd name="connsiteX8" fmla="*/ 1391920 w 1917700"/>
              <a:gd name="connsiteY8" fmla="*/ 236171 h 3054350"/>
              <a:gd name="connsiteX9" fmla="*/ 1472565 w 1917700"/>
              <a:gd name="connsiteY9" fmla="*/ 299023 h 3054350"/>
              <a:gd name="connsiteX10" fmla="*/ 1548130 w 1917700"/>
              <a:gd name="connsiteY10" fmla="*/ 369493 h 3054350"/>
              <a:gd name="connsiteX11" fmla="*/ 1618615 w 1917700"/>
              <a:gd name="connsiteY11" fmla="*/ 445043 h 3054350"/>
              <a:gd name="connsiteX12" fmla="*/ 1681480 w 1917700"/>
              <a:gd name="connsiteY12" fmla="*/ 525036 h 3054350"/>
              <a:gd name="connsiteX13" fmla="*/ 1736725 w 1917700"/>
              <a:gd name="connsiteY13" fmla="*/ 608839 h 3054350"/>
              <a:gd name="connsiteX14" fmla="*/ 1784350 w 1917700"/>
              <a:gd name="connsiteY14" fmla="*/ 696450 h 3054350"/>
              <a:gd name="connsiteX15" fmla="*/ 1824990 w 1917700"/>
              <a:gd name="connsiteY15" fmla="*/ 785967 h 3054350"/>
              <a:gd name="connsiteX16" fmla="*/ 1858645 w 1917700"/>
              <a:gd name="connsiteY16" fmla="*/ 878023 h 3054350"/>
              <a:gd name="connsiteX17" fmla="*/ 1884045 w 1917700"/>
              <a:gd name="connsiteY17" fmla="*/ 971983 h 3054350"/>
              <a:gd name="connsiteX18" fmla="*/ 1902460 w 1917700"/>
              <a:gd name="connsiteY18" fmla="*/ 1067213 h 3054350"/>
              <a:gd name="connsiteX19" fmla="*/ 1913890 w 1917700"/>
              <a:gd name="connsiteY19" fmla="*/ 1163078 h 3054350"/>
              <a:gd name="connsiteX20" fmla="*/ 1917700 w 1917700"/>
              <a:gd name="connsiteY20" fmla="*/ 1260213 h 3054350"/>
              <a:gd name="connsiteX21" fmla="*/ 1913890 w 1917700"/>
              <a:gd name="connsiteY21" fmla="*/ 1356713 h 3054350"/>
              <a:gd name="connsiteX22" fmla="*/ 1902460 w 1917700"/>
              <a:gd name="connsiteY22" fmla="*/ 1452578 h 3054350"/>
              <a:gd name="connsiteX23" fmla="*/ 1884045 w 1917700"/>
              <a:gd name="connsiteY23" fmla="*/ 1547808 h 3054350"/>
              <a:gd name="connsiteX24" fmla="*/ 1858645 w 1917700"/>
              <a:gd name="connsiteY24" fmla="*/ 1641769 h 3054350"/>
              <a:gd name="connsiteX25" fmla="*/ 1824990 w 1917700"/>
              <a:gd name="connsiteY25" fmla="*/ 1733825 h 3054350"/>
              <a:gd name="connsiteX26" fmla="*/ 1784350 w 1917700"/>
              <a:gd name="connsiteY26" fmla="*/ 1823976 h 3054350"/>
              <a:gd name="connsiteX27" fmla="*/ 1736725 w 1917700"/>
              <a:gd name="connsiteY27" fmla="*/ 1910953 h 3054350"/>
              <a:gd name="connsiteX28" fmla="*/ 1681480 w 1917700"/>
              <a:gd name="connsiteY28" fmla="*/ 1994755 h 3054350"/>
              <a:gd name="connsiteX29" fmla="*/ 1618615 w 1917700"/>
              <a:gd name="connsiteY29" fmla="*/ 2074749 h 3054350"/>
              <a:gd name="connsiteX30" fmla="*/ 1548130 w 1917700"/>
              <a:gd name="connsiteY30" fmla="*/ 2150933 h 3054350"/>
              <a:gd name="connsiteX31" fmla="*/ 644525 w 1917700"/>
              <a:gd name="connsiteY31" fmla="*/ 3054350 h 3054350"/>
              <a:gd name="connsiteX32" fmla="*/ 0 w 1917700"/>
              <a:gd name="connsiteY32" fmla="*/ 3054350 h 3054350"/>
              <a:gd name="connsiteX33" fmla="*/ 0 w 1917700"/>
              <a:gd name="connsiteY33" fmla="*/ 185382 h 3054350"/>
              <a:gd name="connsiteX34" fmla="*/ 6350 w 1917700"/>
              <a:gd name="connsiteY34" fmla="*/ 180937 h 3054350"/>
              <a:gd name="connsiteX35" fmla="*/ 93345 w 1917700"/>
              <a:gd name="connsiteY35" fmla="*/ 133322 h 3054350"/>
              <a:gd name="connsiteX36" fmla="*/ 183515 w 1917700"/>
              <a:gd name="connsiteY36" fmla="*/ 92691 h 3054350"/>
              <a:gd name="connsiteX37" fmla="*/ 275590 w 1917700"/>
              <a:gd name="connsiteY37" fmla="*/ 59043 h 3054350"/>
              <a:gd name="connsiteX38" fmla="*/ 369570 w 1917700"/>
              <a:gd name="connsiteY38" fmla="*/ 33648 h 3054350"/>
              <a:gd name="connsiteX39" fmla="*/ 464820 w 1917700"/>
              <a:gd name="connsiteY39" fmla="*/ 15237 h 3054350"/>
              <a:gd name="connsiteX40" fmla="*/ 560705 w 1917700"/>
              <a:gd name="connsiteY40" fmla="*/ 3809 h 3054350"/>
              <a:gd name="connsiteX0" fmla="*/ 657225 w 1917700"/>
              <a:gd name="connsiteY0" fmla="*/ 0 h 3054350"/>
              <a:gd name="connsiteX1" fmla="*/ 754380 w 1917700"/>
              <a:gd name="connsiteY1" fmla="*/ 3809 h 3054350"/>
              <a:gd name="connsiteX2" fmla="*/ 850265 w 1917700"/>
              <a:gd name="connsiteY2" fmla="*/ 15237 h 3054350"/>
              <a:gd name="connsiteX3" fmla="*/ 945515 w 1917700"/>
              <a:gd name="connsiteY3" fmla="*/ 33648 h 3054350"/>
              <a:gd name="connsiteX4" fmla="*/ 1039495 w 1917700"/>
              <a:gd name="connsiteY4" fmla="*/ 59043 h 3054350"/>
              <a:gd name="connsiteX5" fmla="*/ 1131570 w 1917700"/>
              <a:gd name="connsiteY5" fmla="*/ 92691 h 3054350"/>
              <a:gd name="connsiteX6" fmla="*/ 1221105 w 1917700"/>
              <a:gd name="connsiteY6" fmla="*/ 133322 h 3054350"/>
              <a:gd name="connsiteX7" fmla="*/ 1308100 w 1917700"/>
              <a:gd name="connsiteY7" fmla="*/ 180937 h 3054350"/>
              <a:gd name="connsiteX8" fmla="*/ 1391920 w 1917700"/>
              <a:gd name="connsiteY8" fmla="*/ 236171 h 3054350"/>
              <a:gd name="connsiteX9" fmla="*/ 1472565 w 1917700"/>
              <a:gd name="connsiteY9" fmla="*/ 299023 h 3054350"/>
              <a:gd name="connsiteX10" fmla="*/ 1548130 w 1917700"/>
              <a:gd name="connsiteY10" fmla="*/ 369493 h 3054350"/>
              <a:gd name="connsiteX11" fmla="*/ 1618615 w 1917700"/>
              <a:gd name="connsiteY11" fmla="*/ 445043 h 3054350"/>
              <a:gd name="connsiteX12" fmla="*/ 1681480 w 1917700"/>
              <a:gd name="connsiteY12" fmla="*/ 525036 h 3054350"/>
              <a:gd name="connsiteX13" fmla="*/ 1736725 w 1917700"/>
              <a:gd name="connsiteY13" fmla="*/ 608839 h 3054350"/>
              <a:gd name="connsiteX14" fmla="*/ 1784350 w 1917700"/>
              <a:gd name="connsiteY14" fmla="*/ 696450 h 3054350"/>
              <a:gd name="connsiteX15" fmla="*/ 1824990 w 1917700"/>
              <a:gd name="connsiteY15" fmla="*/ 785967 h 3054350"/>
              <a:gd name="connsiteX16" fmla="*/ 1858645 w 1917700"/>
              <a:gd name="connsiteY16" fmla="*/ 878023 h 3054350"/>
              <a:gd name="connsiteX17" fmla="*/ 1884045 w 1917700"/>
              <a:gd name="connsiteY17" fmla="*/ 971983 h 3054350"/>
              <a:gd name="connsiteX18" fmla="*/ 1902460 w 1917700"/>
              <a:gd name="connsiteY18" fmla="*/ 1067213 h 3054350"/>
              <a:gd name="connsiteX19" fmla="*/ 1913890 w 1917700"/>
              <a:gd name="connsiteY19" fmla="*/ 1163078 h 3054350"/>
              <a:gd name="connsiteX20" fmla="*/ 1917700 w 1917700"/>
              <a:gd name="connsiteY20" fmla="*/ 1260213 h 3054350"/>
              <a:gd name="connsiteX21" fmla="*/ 1913890 w 1917700"/>
              <a:gd name="connsiteY21" fmla="*/ 1356713 h 3054350"/>
              <a:gd name="connsiteX22" fmla="*/ 1902460 w 1917700"/>
              <a:gd name="connsiteY22" fmla="*/ 1452578 h 3054350"/>
              <a:gd name="connsiteX23" fmla="*/ 1884045 w 1917700"/>
              <a:gd name="connsiteY23" fmla="*/ 1547808 h 3054350"/>
              <a:gd name="connsiteX24" fmla="*/ 1858645 w 1917700"/>
              <a:gd name="connsiteY24" fmla="*/ 1641769 h 3054350"/>
              <a:gd name="connsiteX25" fmla="*/ 1824990 w 1917700"/>
              <a:gd name="connsiteY25" fmla="*/ 1733825 h 3054350"/>
              <a:gd name="connsiteX26" fmla="*/ 1784350 w 1917700"/>
              <a:gd name="connsiteY26" fmla="*/ 1823976 h 3054350"/>
              <a:gd name="connsiteX27" fmla="*/ 1736725 w 1917700"/>
              <a:gd name="connsiteY27" fmla="*/ 1910953 h 3054350"/>
              <a:gd name="connsiteX28" fmla="*/ 1681480 w 1917700"/>
              <a:gd name="connsiteY28" fmla="*/ 1994755 h 3054350"/>
              <a:gd name="connsiteX29" fmla="*/ 1618615 w 1917700"/>
              <a:gd name="connsiteY29" fmla="*/ 2074749 h 3054350"/>
              <a:gd name="connsiteX30" fmla="*/ 1548130 w 1917700"/>
              <a:gd name="connsiteY30" fmla="*/ 2150933 h 3054350"/>
              <a:gd name="connsiteX31" fmla="*/ 1016000 w 1917700"/>
              <a:gd name="connsiteY31" fmla="*/ 2682875 h 3054350"/>
              <a:gd name="connsiteX32" fmla="*/ 0 w 1917700"/>
              <a:gd name="connsiteY32" fmla="*/ 3054350 h 3054350"/>
              <a:gd name="connsiteX33" fmla="*/ 0 w 1917700"/>
              <a:gd name="connsiteY33" fmla="*/ 185382 h 3054350"/>
              <a:gd name="connsiteX34" fmla="*/ 6350 w 1917700"/>
              <a:gd name="connsiteY34" fmla="*/ 180937 h 3054350"/>
              <a:gd name="connsiteX35" fmla="*/ 93345 w 1917700"/>
              <a:gd name="connsiteY35" fmla="*/ 133322 h 3054350"/>
              <a:gd name="connsiteX36" fmla="*/ 183515 w 1917700"/>
              <a:gd name="connsiteY36" fmla="*/ 92691 h 3054350"/>
              <a:gd name="connsiteX37" fmla="*/ 275590 w 1917700"/>
              <a:gd name="connsiteY37" fmla="*/ 59043 h 3054350"/>
              <a:gd name="connsiteX38" fmla="*/ 369570 w 1917700"/>
              <a:gd name="connsiteY38" fmla="*/ 33648 h 3054350"/>
              <a:gd name="connsiteX39" fmla="*/ 464820 w 1917700"/>
              <a:gd name="connsiteY39" fmla="*/ 15237 h 3054350"/>
              <a:gd name="connsiteX40" fmla="*/ 560705 w 1917700"/>
              <a:gd name="connsiteY40" fmla="*/ 3809 h 3054350"/>
              <a:gd name="connsiteX41" fmla="*/ 657225 w 1917700"/>
              <a:gd name="connsiteY41" fmla="*/ 0 h 3054350"/>
              <a:gd name="connsiteX0" fmla="*/ 657225 w 1917700"/>
              <a:gd name="connsiteY0" fmla="*/ 0 h 2701925"/>
              <a:gd name="connsiteX1" fmla="*/ 754380 w 1917700"/>
              <a:gd name="connsiteY1" fmla="*/ 3809 h 2701925"/>
              <a:gd name="connsiteX2" fmla="*/ 850265 w 1917700"/>
              <a:gd name="connsiteY2" fmla="*/ 15237 h 2701925"/>
              <a:gd name="connsiteX3" fmla="*/ 945515 w 1917700"/>
              <a:gd name="connsiteY3" fmla="*/ 33648 h 2701925"/>
              <a:gd name="connsiteX4" fmla="*/ 1039495 w 1917700"/>
              <a:gd name="connsiteY4" fmla="*/ 59043 h 2701925"/>
              <a:gd name="connsiteX5" fmla="*/ 1131570 w 1917700"/>
              <a:gd name="connsiteY5" fmla="*/ 92691 h 2701925"/>
              <a:gd name="connsiteX6" fmla="*/ 1221105 w 1917700"/>
              <a:gd name="connsiteY6" fmla="*/ 133322 h 2701925"/>
              <a:gd name="connsiteX7" fmla="*/ 1308100 w 1917700"/>
              <a:gd name="connsiteY7" fmla="*/ 180937 h 2701925"/>
              <a:gd name="connsiteX8" fmla="*/ 1391920 w 1917700"/>
              <a:gd name="connsiteY8" fmla="*/ 236171 h 2701925"/>
              <a:gd name="connsiteX9" fmla="*/ 1472565 w 1917700"/>
              <a:gd name="connsiteY9" fmla="*/ 299023 h 2701925"/>
              <a:gd name="connsiteX10" fmla="*/ 1548130 w 1917700"/>
              <a:gd name="connsiteY10" fmla="*/ 369493 h 2701925"/>
              <a:gd name="connsiteX11" fmla="*/ 1618615 w 1917700"/>
              <a:gd name="connsiteY11" fmla="*/ 445043 h 2701925"/>
              <a:gd name="connsiteX12" fmla="*/ 1681480 w 1917700"/>
              <a:gd name="connsiteY12" fmla="*/ 525036 h 2701925"/>
              <a:gd name="connsiteX13" fmla="*/ 1736725 w 1917700"/>
              <a:gd name="connsiteY13" fmla="*/ 608839 h 2701925"/>
              <a:gd name="connsiteX14" fmla="*/ 1784350 w 1917700"/>
              <a:gd name="connsiteY14" fmla="*/ 696450 h 2701925"/>
              <a:gd name="connsiteX15" fmla="*/ 1824990 w 1917700"/>
              <a:gd name="connsiteY15" fmla="*/ 785967 h 2701925"/>
              <a:gd name="connsiteX16" fmla="*/ 1858645 w 1917700"/>
              <a:gd name="connsiteY16" fmla="*/ 878023 h 2701925"/>
              <a:gd name="connsiteX17" fmla="*/ 1884045 w 1917700"/>
              <a:gd name="connsiteY17" fmla="*/ 971983 h 2701925"/>
              <a:gd name="connsiteX18" fmla="*/ 1902460 w 1917700"/>
              <a:gd name="connsiteY18" fmla="*/ 1067213 h 2701925"/>
              <a:gd name="connsiteX19" fmla="*/ 1913890 w 1917700"/>
              <a:gd name="connsiteY19" fmla="*/ 1163078 h 2701925"/>
              <a:gd name="connsiteX20" fmla="*/ 1917700 w 1917700"/>
              <a:gd name="connsiteY20" fmla="*/ 1260213 h 2701925"/>
              <a:gd name="connsiteX21" fmla="*/ 1913890 w 1917700"/>
              <a:gd name="connsiteY21" fmla="*/ 1356713 h 2701925"/>
              <a:gd name="connsiteX22" fmla="*/ 1902460 w 1917700"/>
              <a:gd name="connsiteY22" fmla="*/ 1452578 h 2701925"/>
              <a:gd name="connsiteX23" fmla="*/ 1884045 w 1917700"/>
              <a:gd name="connsiteY23" fmla="*/ 1547808 h 2701925"/>
              <a:gd name="connsiteX24" fmla="*/ 1858645 w 1917700"/>
              <a:gd name="connsiteY24" fmla="*/ 1641769 h 2701925"/>
              <a:gd name="connsiteX25" fmla="*/ 1824990 w 1917700"/>
              <a:gd name="connsiteY25" fmla="*/ 1733825 h 2701925"/>
              <a:gd name="connsiteX26" fmla="*/ 1784350 w 1917700"/>
              <a:gd name="connsiteY26" fmla="*/ 1823976 h 2701925"/>
              <a:gd name="connsiteX27" fmla="*/ 1736725 w 1917700"/>
              <a:gd name="connsiteY27" fmla="*/ 1910953 h 2701925"/>
              <a:gd name="connsiteX28" fmla="*/ 1681480 w 1917700"/>
              <a:gd name="connsiteY28" fmla="*/ 1994755 h 2701925"/>
              <a:gd name="connsiteX29" fmla="*/ 1618615 w 1917700"/>
              <a:gd name="connsiteY29" fmla="*/ 2074749 h 2701925"/>
              <a:gd name="connsiteX30" fmla="*/ 1548130 w 1917700"/>
              <a:gd name="connsiteY30" fmla="*/ 2150933 h 2701925"/>
              <a:gd name="connsiteX31" fmla="*/ 1016000 w 1917700"/>
              <a:gd name="connsiteY31" fmla="*/ 2682875 h 2701925"/>
              <a:gd name="connsiteX32" fmla="*/ 0 w 1917700"/>
              <a:gd name="connsiteY32" fmla="*/ 2701925 h 2701925"/>
              <a:gd name="connsiteX33" fmla="*/ 0 w 1917700"/>
              <a:gd name="connsiteY33" fmla="*/ 185382 h 2701925"/>
              <a:gd name="connsiteX34" fmla="*/ 6350 w 1917700"/>
              <a:gd name="connsiteY34" fmla="*/ 180937 h 2701925"/>
              <a:gd name="connsiteX35" fmla="*/ 93345 w 1917700"/>
              <a:gd name="connsiteY35" fmla="*/ 133322 h 2701925"/>
              <a:gd name="connsiteX36" fmla="*/ 183515 w 1917700"/>
              <a:gd name="connsiteY36" fmla="*/ 92691 h 2701925"/>
              <a:gd name="connsiteX37" fmla="*/ 275590 w 1917700"/>
              <a:gd name="connsiteY37" fmla="*/ 59043 h 2701925"/>
              <a:gd name="connsiteX38" fmla="*/ 369570 w 1917700"/>
              <a:gd name="connsiteY38" fmla="*/ 33648 h 2701925"/>
              <a:gd name="connsiteX39" fmla="*/ 464820 w 1917700"/>
              <a:gd name="connsiteY39" fmla="*/ 15237 h 2701925"/>
              <a:gd name="connsiteX40" fmla="*/ 560705 w 1917700"/>
              <a:gd name="connsiteY40" fmla="*/ 3809 h 2701925"/>
              <a:gd name="connsiteX41" fmla="*/ 657225 w 1917700"/>
              <a:gd name="connsiteY41" fmla="*/ 0 h 2701925"/>
              <a:gd name="connsiteX0" fmla="*/ 657225 w 1917700"/>
              <a:gd name="connsiteY0" fmla="*/ 0 h 2692400"/>
              <a:gd name="connsiteX1" fmla="*/ 754380 w 1917700"/>
              <a:gd name="connsiteY1" fmla="*/ 3809 h 2692400"/>
              <a:gd name="connsiteX2" fmla="*/ 850265 w 1917700"/>
              <a:gd name="connsiteY2" fmla="*/ 15237 h 2692400"/>
              <a:gd name="connsiteX3" fmla="*/ 945515 w 1917700"/>
              <a:gd name="connsiteY3" fmla="*/ 33648 h 2692400"/>
              <a:gd name="connsiteX4" fmla="*/ 1039495 w 1917700"/>
              <a:gd name="connsiteY4" fmla="*/ 59043 h 2692400"/>
              <a:gd name="connsiteX5" fmla="*/ 1131570 w 1917700"/>
              <a:gd name="connsiteY5" fmla="*/ 92691 h 2692400"/>
              <a:gd name="connsiteX6" fmla="*/ 1221105 w 1917700"/>
              <a:gd name="connsiteY6" fmla="*/ 133322 h 2692400"/>
              <a:gd name="connsiteX7" fmla="*/ 1308100 w 1917700"/>
              <a:gd name="connsiteY7" fmla="*/ 180937 h 2692400"/>
              <a:gd name="connsiteX8" fmla="*/ 1391920 w 1917700"/>
              <a:gd name="connsiteY8" fmla="*/ 236171 h 2692400"/>
              <a:gd name="connsiteX9" fmla="*/ 1472565 w 1917700"/>
              <a:gd name="connsiteY9" fmla="*/ 299023 h 2692400"/>
              <a:gd name="connsiteX10" fmla="*/ 1548130 w 1917700"/>
              <a:gd name="connsiteY10" fmla="*/ 369493 h 2692400"/>
              <a:gd name="connsiteX11" fmla="*/ 1618615 w 1917700"/>
              <a:gd name="connsiteY11" fmla="*/ 445043 h 2692400"/>
              <a:gd name="connsiteX12" fmla="*/ 1681480 w 1917700"/>
              <a:gd name="connsiteY12" fmla="*/ 525036 h 2692400"/>
              <a:gd name="connsiteX13" fmla="*/ 1736725 w 1917700"/>
              <a:gd name="connsiteY13" fmla="*/ 608839 h 2692400"/>
              <a:gd name="connsiteX14" fmla="*/ 1784350 w 1917700"/>
              <a:gd name="connsiteY14" fmla="*/ 696450 h 2692400"/>
              <a:gd name="connsiteX15" fmla="*/ 1824990 w 1917700"/>
              <a:gd name="connsiteY15" fmla="*/ 785967 h 2692400"/>
              <a:gd name="connsiteX16" fmla="*/ 1858645 w 1917700"/>
              <a:gd name="connsiteY16" fmla="*/ 878023 h 2692400"/>
              <a:gd name="connsiteX17" fmla="*/ 1884045 w 1917700"/>
              <a:gd name="connsiteY17" fmla="*/ 971983 h 2692400"/>
              <a:gd name="connsiteX18" fmla="*/ 1902460 w 1917700"/>
              <a:gd name="connsiteY18" fmla="*/ 1067213 h 2692400"/>
              <a:gd name="connsiteX19" fmla="*/ 1913890 w 1917700"/>
              <a:gd name="connsiteY19" fmla="*/ 1163078 h 2692400"/>
              <a:gd name="connsiteX20" fmla="*/ 1917700 w 1917700"/>
              <a:gd name="connsiteY20" fmla="*/ 1260213 h 2692400"/>
              <a:gd name="connsiteX21" fmla="*/ 1913890 w 1917700"/>
              <a:gd name="connsiteY21" fmla="*/ 1356713 h 2692400"/>
              <a:gd name="connsiteX22" fmla="*/ 1902460 w 1917700"/>
              <a:gd name="connsiteY22" fmla="*/ 1452578 h 2692400"/>
              <a:gd name="connsiteX23" fmla="*/ 1884045 w 1917700"/>
              <a:gd name="connsiteY23" fmla="*/ 1547808 h 2692400"/>
              <a:gd name="connsiteX24" fmla="*/ 1858645 w 1917700"/>
              <a:gd name="connsiteY24" fmla="*/ 1641769 h 2692400"/>
              <a:gd name="connsiteX25" fmla="*/ 1824990 w 1917700"/>
              <a:gd name="connsiteY25" fmla="*/ 1733825 h 2692400"/>
              <a:gd name="connsiteX26" fmla="*/ 1784350 w 1917700"/>
              <a:gd name="connsiteY26" fmla="*/ 1823976 h 2692400"/>
              <a:gd name="connsiteX27" fmla="*/ 1736725 w 1917700"/>
              <a:gd name="connsiteY27" fmla="*/ 1910953 h 2692400"/>
              <a:gd name="connsiteX28" fmla="*/ 1681480 w 1917700"/>
              <a:gd name="connsiteY28" fmla="*/ 1994755 h 2692400"/>
              <a:gd name="connsiteX29" fmla="*/ 1618615 w 1917700"/>
              <a:gd name="connsiteY29" fmla="*/ 2074749 h 2692400"/>
              <a:gd name="connsiteX30" fmla="*/ 1548130 w 1917700"/>
              <a:gd name="connsiteY30" fmla="*/ 2150933 h 2692400"/>
              <a:gd name="connsiteX31" fmla="*/ 1016000 w 1917700"/>
              <a:gd name="connsiteY31" fmla="*/ 2682875 h 2692400"/>
              <a:gd name="connsiteX32" fmla="*/ 0 w 1917700"/>
              <a:gd name="connsiteY32" fmla="*/ 2692400 h 2692400"/>
              <a:gd name="connsiteX33" fmla="*/ 0 w 1917700"/>
              <a:gd name="connsiteY33" fmla="*/ 185382 h 2692400"/>
              <a:gd name="connsiteX34" fmla="*/ 6350 w 1917700"/>
              <a:gd name="connsiteY34" fmla="*/ 180937 h 2692400"/>
              <a:gd name="connsiteX35" fmla="*/ 93345 w 1917700"/>
              <a:gd name="connsiteY35" fmla="*/ 133322 h 2692400"/>
              <a:gd name="connsiteX36" fmla="*/ 183515 w 1917700"/>
              <a:gd name="connsiteY36" fmla="*/ 92691 h 2692400"/>
              <a:gd name="connsiteX37" fmla="*/ 275590 w 1917700"/>
              <a:gd name="connsiteY37" fmla="*/ 59043 h 2692400"/>
              <a:gd name="connsiteX38" fmla="*/ 369570 w 1917700"/>
              <a:gd name="connsiteY38" fmla="*/ 33648 h 2692400"/>
              <a:gd name="connsiteX39" fmla="*/ 464820 w 1917700"/>
              <a:gd name="connsiteY39" fmla="*/ 15237 h 2692400"/>
              <a:gd name="connsiteX40" fmla="*/ 560705 w 1917700"/>
              <a:gd name="connsiteY40" fmla="*/ 3809 h 2692400"/>
              <a:gd name="connsiteX41" fmla="*/ 657225 w 1917700"/>
              <a:gd name="connsiteY41" fmla="*/ 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917700" h="2692400">
                <a:moveTo>
                  <a:pt x="657225" y="0"/>
                </a:moveTo>
                <a:lnTo>
                  <a:pt x="754380" y="3809"/>
                </a:lnTo>
                <a:lnTo>
                  <a:pt x="850265" y="15237"/>
                </a:lnTo>
                <a:lnTo>
                  <a:pt x="945515" y="33648"/>
                </a:lnTo>
                <a:lnTo>
                  <a:pt x="1039495" y="59043"/>
                </a:lnTo>
                <a:lnTo>
                  <a:pt x="1131570" y="92691"/>
                </a:lnTo>
                <a:lnTo>
                  <a:pt x="1221105" y="133322"/>
                </a:lnTo>
                <a:lnTo>
                  <a:pt x="1308100" y="180937"/>
                </a:lnTo>
                <a:lnTo>
                  <a:pt x="1391920" y="236171"/>
                </a:lnTo>
                <a:lnTo>
                  <a:pt x="1472565" y="299023"/>
                </a:lnTo>
                <a:lnTo>
                  <a:pt x="1548130" y="369493"/>
                </a:lnTo>
                <a:lnTo>
                  <a:pt x="1618615" y="445043"/>
                </a:lnTo>
                <a:lnTo>
                  <a:pt x="1681480" y="525036"/>
                </a:lnTo>
                <a:lnTo>
                  <a:pt x="1736725" y="608839"/>
                </a:lnTo>
                <a:lnTo>
                  <a:pt x="1784350" y="696450"/>
                </a:lnTo>
                <a:lnTo>
                  <a:pt x="1824990" y="785967"/>
                </a:lnTo>
                <a:lnTo>
                  <a:pt x="1858645" y="878023"/>
                </a:lnTo>
                <a:lnTo>
                  <a:pt x="1884045" y="971983"/>
                </a:lnTo>
                <a:lnTo>
                  <a:pt x="1902460" y="1067213"/>
                </a:lnTo>
                <a:lnTo>
                  <a:pt x="1913890" y="1163078"/>
                </a:lnTo>
                <a:lnTo>
                  <a:pt x="1917700" y="1260213"/>
                </a:lnTo>
                <a:lnTo>
                  <a:pt x="1913890" y="1356713"/>
                </a:lnTo>
                <a:lnTo>
                  <a:pt x="1902460" y="1452578"/>
                </a:lnTo>
                <a:lnTo>
                  <a:pt x="1884045" y="1547808"/>
                </a:lnTo>
                <a:lnTo>
                  <a:pt x="1858645" y="1641769"/>
                </a:lnTo>
                <a:lnTo>
                  <a:pt x="1824990" y="1733825"/>
                </a:lnTo>
                <a:lnTo>
                  <a:pt x="1784350" y="1823976"/>
                </a:lnTo>
                <a:lnTo>
                  <a:pt x="1736725" y="1910953"/>
                </a:lnTo>
                <a:lnTo>
                  <a:pt x="1681480" y="1994755"/>
                </a:lnTo>
                <a:lnTo>
                  <a:pt x="1618615" y="2074749"/>
                </a:lnTo>
                <a:lnTo>
                  <a:pt x="1548130" y="2150933"/>
                </a:lnTo>
                <a:lnTo>
                  <a:pt x="1016000" y="2682875"/>
                </a:lnTo>
                <a:lnTo>
                  <a:pt x="0" y="2692400"/>
                </a:lnTo>
                <a:lnTo>
                  <a:pt x="0" y="185382"/>
                </a:lnTo>
                <a:lnTo>
                  <a:pt x="6350" y="180937"/>
                </a:lnTo>
                <a:lnTo>
                  <a:pt x="93345" y="133322"/>
                </a:lnTo>
                <a:lnTo>
                  <a:pt x="183515" y="92691"/>
                </a:lnTo>
                <a:lnTo>
                  <a:pt x="275590" y="59043"/>
                </a:lnTo>
                <a:lnTo>
                  <a:pt x="369570" y="33648"/>
                </a:lnTo>
                <a:lnTo>
                  <a:pt x="464820" y="15237"/>
                </a:lnTo>
                <a:lnTo>
                  <a:pt x="560705" y="3809"/>
                </a:lnTo>
                <a:lnTo>
                  <a:pt x="657225" y="0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1" name="Espace réservé pour une image  19">
            <a:extLst>
              <a:ext uri="{FF2B5EF4-FFF2-40B4-BE49-F238E27FC236}">
                <a16:creationId xmlns:a16="http://schemas.microsoft.com/office/drawing/2014/main" id="{FBB9F2FD-6411-47FA-9AFC-C48D02086112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6"/>
          </p:nvPr>
        </p:nvSpPr>
        <p:spPr>
          <a:xfrm>
            <a:off x="10088563" y="960549"/>
            <a:ext cx="2107941" cy="2664790"/>
          </a:xfrm>
          <a:custGeom>
            <a:avLst/>
            <a:gdLst>
              <a:gd name="connsiteX0" fmla="*/ 1903442 w 2103437"/>
              <a:gd name="connsiteY0" fmla="*/ 0 h 3621088"/>
              <a:gd name="connsiteX1" fmla="*/ 2103437 w 2103437"/>
              <a:gd name="connsiteY1" fmla="*/ 0 h 3621088"/>
              <a:gd name="connsiteX2" fmla="*/ 2103437 w 2103437"/>
              <a:gd name="connsiteY2" fmla="*/ 3295362 h 3621088"/>
              <a:gd name="connsiteX3" fmla="*/ 2074232 w 2103437"/>
              <a:gd name="connsiteY3" fmla="*/ 3322664 h 3621088"/>
              <a:gd name="connsiteX4" fmla="*/ 1994234 w 2103437"/>
              <a:gd name="connsiteY4" fmla="*/ 3384889 h 3621088"/>
              <a:gd name="connsiteX5" fmla="*/ 1910426 w 2103437"/>
              <a:gd name="connsiteY5" fmla="*/ 3440129 h 3621088"/>
              <a:gd name="connsiteX6" fmla="*/ 1823445 w 2103437"/>
              <a:gd name="connsiteY6" fmla="*/ 3488385 h 3621088"/>
              <a:gd name="connsiteX7" fmla="*/ 1733923 w 2103437"/>
              <a:gd name="connsiteY7" fmla="*/ 3529021 h 3621088"/>
              <a:gd name="connsiteX8" fmla="*/ 1641862 w 2103437"/>
              <a:gd name="connsiteY8" fmla="*/ 3562038 h 3621088"/>
              <a:gd name="connsiteX9" fmla="*/ 1547896 w 2103437"/>
              <a:gd name="connsiteY9" fmla="*/ 3588071 h 3621088"/>
              <a:gd name="connsiteX10" fmla="*/ 1452661 w 2103437"/>
              <a:gd name="connsiteY10" fmla="*/ 3606484 h 3621088"/>
              <a:gd name="connsiteX11" fmla="*/ 1356155 w 2103437"/>
              <a:gd name="connsiteY11" fmla="*/ 3617278 h 3621088"/>
              <a:gd name="connsiteX12" fmla="*/ 1259650 w 2103437"/>
              <a:gd name="connsiteY12" fmla="*/ 3621088 h 3621088"/>
              <a:gd name="connsiteX13" fmla="*/ 1163144 w 2103437"/>
              <a:gd name="connsiteY13" fmla="*/ 3617278 h 3621088"/>
              <a:gd name="connsiteX14" fmla="*/ 1066639 w 2103437"/>
              <a:gd name="connsiteY14" fmla="*/ 3606484 h 3621088"/>
              <a:gd name="connsiteX15" fmla="*/ 971403 w 2103437"/>
              <a:gd name="connsiteY15" fmla="*/ 3588071 h 3621088"/>
              <a:gd name="connsiteX16" fmla="*/ 877438 w 2103437"/>
              <a:gd name="connsiteY16" fmla="*/ 3562038 h 3621088"/>
              <a:gd name="connsiteX17" fmla="*/ 785376 w 2103437"/>
              <a:gd name="connsiteY17" fmla="*/ 3529021 h 3621088"/>
              <a:gd name="connsiteX18" fmla="*/ 695855 w 2103437"/>
              <a:gd name="connsiteY18" fmla="*/ 3488385 h 3621088"/>
              <a:gd name="connsiteX19" fmla="*/ 608873 w 2103437"/>
              <a:gd name="connsiteY19" fmla="*/ 3440129 h 3621088"/>
              <a:gd name="connsiteX20" fmla="*/ 525066 w 2103437"/>
              <a:gd name="connsiteY20" fmla="*/ 3384889 h 3621088"/>
              <a:gd name="connsiteX21" fmla="*/ 445068 w 2103437"/>
              <a:gd name="connsiteY21" fmla="*/ 3322664 h 3621088"/>
              <a:gd name="connsiteX22" fmla="*/ 368879 w 2103437"/>
              <a:gd name="connsiteY22" fmla="*/ 3252185 h 3621088"/>
              <a:gd name="connsiteX23" fmla="*/ 299040 w 2103437"/>
              <a:gd name="connsiteY23" fmla="*/ 3175992 h 3621088"/>
              <a:gd name="connsiteX24" fmla="*/ 236184 w 2103437"/>
              <a:gd name="connsiteY24" fmla="*/ 3095989 h 3621088"/>
              <a:gd name="connsiteX25" fmla="*/ 180948 w 2103437"/>
              <a:gd name="connsiteY25" fmla="*/ 3012176 h 3621088"/>
              <a:gd name="connsiteX26" fmla="*/ 132695 w 2103437"/>
              <a:gd name="connsiteY26" fmla="*/ 2925189 h 3621088"/>
              <a:gd name="connsiteX27" fmla="*/ 92061 w 2103437"/>
              <a:gd name="connsiteY27" fmla="*/ 2835662 h 3621088"/>
              <a:gd name="connsiteX28" fmla="*/ 59046 w 2103437"/>
              <a:gd name="connsiteY28" fmla="*/ 2743595 h 3621088"/>
              <a:gd name="connsiteX29" fmla="*/ 33015 w 2103437"/>
              <a:gd name="connsiteY29" fmla="*/ 2649623 h 3621088"/>
              <a:gd name="connsiteX30" fmla="*/ 14603 w 2103437"/>
              <a:gd name="connsiteY30" fmla="*/ 2554382 h 3621088"/>
              <a:gd name="connsiteX31" fmla="*/ 3810 w 2103437"/>
              <a:gd name="connsiteY31" fmla="*/ 2457870 h 3621088"/>
              <a:gd name="connsiteX32" fmla="*/ 0 w 2103437"/>
              <a:gd name="connsiteY32" fmla="*/ 2361358 h 3621088"/>
              <a:gd name="connsiteX33" fmla="*/ 3810 w 2103437"/>
              <a:gd name="connsiteY33" fmla="*/ 2264847 h 3621088"/>
              <a:gd name="connsiteX34" fmla="*/ 14603 w 2103437"/>
              <a:gd name="connsiteY34" fmla="*/ 2168335 h 3621088"/>
              <a:gd name="connsiteX35" fmla="*/ 33015 w 2103437"/>
              <a:gd name="connsiteY35" fmla="*/ 2073094 h 3621088"/>
              <a:gd name="connsiteX36" fmla="*/ 59046 w 2103437"/>
              <a:gd name="connsiteY36" fmla="*/ 1979122 h 3621088"/>
              <a:gd name="connsiteX37" fmla="*/ 92061 w 2103437"/>
              <a:gd name="connsiteY37" fmla="*/ 1887055 h 3621088"/>
              <a:gd name="connsiteX38" fmla="*/ 132695 w 2103437"/>
              <a:gd name="connsiteY38" fmla="*/ 1797528 h 3621088"/>
              <a:gd name="connsiteX39" fmla="*/ 180948 w 2103437"/>
              <a:gd name="connsiteY39" fmla="*/ 1710540 h 3621088"/>
              <a:gd name="connsiteX40" fmla="*/ 236184 w 2103437"/>
              <a:gd name="connsiteY40" fmla="*/ 1626728 h 3621088"/>
              <a:gd name="connsiteX41" fmla="*/ 299040 w 2103437"/>
              <a:gd name="connsiteY41" fmla="*/ 1546725 h 3621088"/>
              <a:gd name="connsiteX42" fmla="*/ 368879 w 2103437"/>
              <a:gd name="connsiteY42" fmla="*/ 1470531 h 3621088"/>
              <a:gd name="connsiteX43" fmla="*/ 1635513 w 2103437"/>
              <a:gd name="connsiteY43" fmla="*/ 203182 h 3621088"/>
              <a:gd name="connsiteX44" fmla="*/ 1711701 w 2103437"/>
              <a:gd name="connsiteY44" fmla="*/ 133338 h 3621088"/>
              <a:gd name="connsiteX45" fmla="*/ 1791699 w 2103437"/>
              <a:gd name="connsiteY45" fmla="*/ 70479 h 3621088"/>
              <a:gd name="connsiteX46" fmla="*/ 1875507 w 2103437"/>
              <a:gd name="connsiteY46" fmla="*/ 15239 h 3621088"/>
              <a:gd name="connsiteX0" fmla="*/ 1903442 w 2103437"/>
              <a:gd name="connsiteY0" fmla="*/ 0 h 3621088"/>
              <a:gd name="connsiteX1" fmla="*/ 2103437 w 2103437"/>
              <a:gd name="connsiteY1" fmla="*/ 0 h 3621088"/>
              <a:gd name="connsiteX2" fmla="*/ 2103437 w 2103437"/>
              <a:gd name="connsiteY2" fmla="*/ 3295362 h 3621088"/>
              <a:gd name="connsiteX3" fmla="*/ 2074232 w 2103437"/>
              <a:gd name="connsiteY3" fmla="*/ 3322664 h 3621088"/>
              <a:gd name="connsiteX4" fmla="*/ 1994234 w 2103437"/>
              <a:gd name="connsiteY4" fmla="*/ 3384889 h 3621088"/>
              <a:gd name="connsiteX5" fmla="*/ 1910426 w 2103437"/>
              <a:gd name="connsiteY5" fmla="*/ 3440129 h 3621088"/>
              <a:gd name="connsiteX6" fmla="*/ 1823445 w 2103437"/>
              <a:gd name="connsiteY6" fmla="*/ 3488385 h 3621088"/>
              <a:gd name="connsiteX7" fmla="*/ 1733923 w 2103437"/>
              <a:gd name="connsiteY7" fmla="*/ 3529021 h 3621088"/>
              <a:gd name="connsiteX8" fmla="*/ 1641862 w 2103437"/>
              <a:gd name="connsiteY8" fmla="*/ 3562038 h 3621088"/>
              <a:gd name="connsiteX9" fmla="*/ 1547896 w 2103437"/>
              <a:gd name="connsiteY9" fmla="*/ 3588071 h 3621088"/>
              <a:gd name="connsiteX10" fmla="*/ 1452661 w 2103437"/>
              <a:gd name="connsiteY10" fmla="*/ 3606484 h 3621088"/>
              <a:gd name="connsiteX11" fmla="*/ 1356155 w 2103437"/>
              <a:gd name="connsiteY11" fmla="*/ 3617278 h 3621088"/>
              <a:gd name="connsiteX12" fmla="*/ 1259650 w 2103437"/>
              <a:gd name="connsiteY12" fmla="*/ 3621088 h 3621088"/>
              <a:gd name="connsiteX13" fmla="*/ 1163144 w 2103437"/>
              <a:gd name="connsiteY13" fmla="*/ 3617278 h 3621088"/>
              <a:gd name="connsiteX14" fmla="*/ 1066639 w 2103437"/>
              <a:gd name="connsiteY14" fmla="*/ 3606484 h 3621088"/>
              <a:gd name="connsiteX15" fmla="*/ 971403 w 2103437"/>
              <a:gd name="connsiteY15" fmla="*/ 3588071 h 3621088"/>
              <a:gd name="connsiteX16" fmla="*/ 877438 w 2103437"/>
              <a:gd name="connsiteY16" fmla="*/ 3562038 h 3621088"/>
              <a:gd name="connsiteX17" fmla="*/ 785376 w 2103437"/>
              <a:gd name="connsiteY17" fmla="*/ 3529021 h 3621088"/>
              <a:gd name="connsiteX18" fmla="*/ 695855 w 2103437"/>
              <a:gd name="connsiteY18" fmla="*/ 3488385 h 3621088"/>
              <a:gd name="connsiteX19" fmla="*/ 608873 w 2103437"/>
              <a:gd name="connsiteY19" fmla="*/ 3440129 h 3621088"/>
              <a:gd name="connsiteX20" fmla="*/ 525066 w 2103437"/>
              <a:gd name="connsiteY20" fmla="*/ 3384889 h 3621088"/>
              <a:gd name="connsiteX21" fmla="*/ 445068 w 2103437"/>
              <a:gd name="connsiteY21" fmla="*/ 3322664 h 3621088"/>
              <a:gd name="connsiteX22" fmla="*/ 368879 w 2103437"/>
              <a:gd name="connsiteY22" fmla="*/ 3252185 h 3621088"/>
              <a:gd name="connsiteX23" fmla="*/ 299040 w 2103437"/>
              <a:gd name="connsiteY23" fmla="*/ 3175992 h 3621088"/>
              <a:gd name="connsiteX24" fmla="*/ 236184 w 2103437"/>
              <a:gd name="connsiteY24" fmla="*/ 3095989 h 3621088"/>
              <a:gd name="connsiteX25" fmla="*/ 180948 w 2103437"/>
              <a:gd name="connsiteY25" fmla="*/ 3012176 h 3621088"/>
              <a:gd name="connsiteX26" fmla="*/ 132695 w 2103437"/>
              <a:gd name="connsiteY26" fmla="*/ 2925189 h 3621088"/>
              <a:gd name="connsiteX27" fmla="*/ 92061 w 2103437"/>
              <a:gd name="connsiteY27" fmla="*/ 2835662 h 3621088"/>
              <a:gd name="connsiteX28" fmla="*/ 59046 w 2103437"/>
              <a:gd name="connsiteY28" fmla="*/ 2743595 h 3621088"/>
              <a:gd name="connsiteX29" fmla="*/ 33015 w 2103437"/>
              <a:gd name="connsiteY29" fmla="*/ 2649623 h 3621088"/>
              <a:gd name="connsiteX30" fmla="*/ 14603 w 2103437"/>
              <a:gd name="connsiteY30" fmla="*/ 2554382 h 3621088"/>
              <a:gd name="connsiteX31" fmla="*/ 3810 w 2103437"/>
              <a:gd name="connsiteY31" fmla="*/ 2457870 h 3621088"/>
              <a:gd name="connsiteX32" fmla="*/ 0 w 2103437"/>
              <a:gd name="connsiteY32" fmla="*/ 2361358 h 3621088"/>
              <a:gd name="connsiteX33" fmla="*/ 3810 w 2103437"/>
              <a:gd name="connsiteY33" fmla="*/ 2264847 h 3621088"/>
              <a:gd name="connsiteX34" fmla="*/ 14603 w 2103437"/>
              <a:gd name="connsiteY34" fmla="*/ 2168335 h 3621088"/>
              <a:gd name="connsiteX35" fmla="*/ 33015 w 2103437"/>
              <a:gd name="connsiteY35" fmla="*/ 2073094 h 3621088"/>
              <a:gd name="connsiteX36" fmla="*/ 59046 w 2103437"/>
              <a:gd name="connsiteY36" fmla="*/ 1979122 h 3621088"/>
              <a:gd name="connsiteX37" fmla="*/ 92061 w 2103437"/>
              <a:gd name="connsiteY37" fmla="*/ 1887055 h 3621088"/>
              <a:gd name="connsiteX38" fmla="*/ 132695 w 2103437"/>
              <a:gd name="connsiteY38" fmla="*/ 1797528 h 3621088"/>
              <a:gd name="connsiteX39" fmla="*/ 180948 w 2103437"/>
              <a:gd name="connsiteY39" fmla="*/ 1710540 h 3621088"/>
              <a:gd name="connsiteX40" fmla="*/ 236184 w 2103437"/>
              <a:gd name="connsiteY40" fmla="*/ 1626728 h 3621088"/>
              <a:gd name="connsiteX41" fmla="*/ 299040 w 2103437"/>
              <a:gd name="connsiteY41" fmla="*/ 1546725 h 3621088"/>
              <a:gd name="connsiteX42" fmla="*/ 368879 w 2103437"/>
              <a:gd name="connsiteY42" fmla="*/ 1470531 h 3621088"/>
              <a:gd name="connsiteX43" fmla="*/ 924313 w 2103437"/>
              <a:gd name="connsiteY43" fmla="*/ 924542 h 3621088"/>
              <a:gd name="connsiteX44" fmla="*/ 1711701 w 2103437"/>
              <a:gd name="connsiteY44" fmla="*/ 133338 h 3621088"/>
              <a:gd name="connsiteX45" fmla="*/ 1791699 w 2103437"/>
              <a:gd name="connsiteY45" fmla="*/ 70479 h 3621088"/>
              <a:gd name="connsiteX46" fmla="*/ 1875507 w 2103437"/>
              <a:gd name="connsiteY46" fmla="*/ 15239 h 3621088"/>
              <a:gd name="connsiteX47" fmla="*/ 1903442 w 2103437"/>
              <a:gd name="connsiteY47" fmla="*/ 0 h 3621088"/>
              <a:gd name="connsiteX0" fmla="*/ 1903442 w 2168901"/>
              <a:gd name="connsiteY0" fmla="*/ 0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45" fmla="*/ 1791699 w 2168901"/>
              <a:gd name="connsiteY45" fmla="*/ 70479 h 3621088"/>
              <a:gd name="connsiteX46" fmla="*/ 1875507 w 2168901"/>
              <a:gd name="connsiteY46" fmla="*/ 15239 h 3621088"/>
              <a:gd name="connsiteX47" fmla="*/ 1903442 w 2168901"/>
              <a:gd name="connsiteY47" fmla="*/ 0 h 3621088"/>
              <a:gd name="connsiteX0" fmla="*/ 1903442 w 2168901"/>
              <a:gd name="connsiteY0" fmla="*/ 0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45" fmla="*/ 1791699 w 2168901"/>
              <a:gd name="connsiteY45" fmla="*/ 70479 h 3621088"/>
              <a:gd name="connsiteX46" fmla="*/ 1875507 w 2168901"/>
              <a:gd name="connsiteY46" fmla="*/ 15239 h 3621088"/>
              <a:gd name="connsiteX47" fmla="*/ 1903442 w 2168901"/>
              <a:gd name="connsiteY47" fmla="*/ 0 h 3621088"/>
              <a:gd name="connsiteX0" fmla="*/ 1875507 w 2168901"/>
              <a:gd name="connsiteY0" fmla="*/ 15239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45" fmla="*/ 1791699 w 2168901"/>
              <a:gd name="connsiteY45" fmla="*/ 70479 h 3621088"/>
              <a:gd name="connsiteX46" fmla="*/ 1875507 w 2168901"/>
              <a:gd name="connsiteY46" fmla="*/ 15239 h 3621088"/>
              <a:gd name="connsiteX0" fmla="*/ 1875507 w 2168901"/>
              <a:gd name="connsiteY0" fmla="*/ 15239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45" fmla="*/ 1875507 w 2168901"/>
              <a:gd name="connsiteY45" fmla="*/ 15239 h 3621088"/>
              <a:gd name="connsiteX0" fmla="*/ 2168901 w 2168901"/>
              <a:gd name="connsiteY0" fmla="*/ 941058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0" fmla="*/ 2168901 w 2168901"/>
              <a:gd name="connsiteY0" fmla="*/ 16516 h 2696546"/>
              <a:gd name="connsiteX1" fmla="*/ 2103437 w 2168901"/>
              <a:gd name="connsiteY1" fmla="*/ 2370820 h 2696546"/>
              <a:gd name="connsiteX2" fmla="*/ 2074232 w 2168901"/>
              <a:gd name="connsiteY2" fmla="*/ 2398122 h 2696546"/>
              <a:gd name="connsiteX3" fmla="*/ 1994234 w 2168901"/>
              <a:gd name="connsiteY3" fmla="*/ 2460347 h 2696546"/>
              <a:gd name="connsiteX4" fmla="*/ 1910426 w 2168901"/>
              <a:gd name="connsiteY4" fmla="*/ 2515587 h 2696546"/>
              <a:gd name="connsiteX5" fmla="*/ 1823445 w 2168901"/>
              <a:gd name="connsiteY5" fmla="*/ 2563843 h 2696546"/>
              <a:gd name="connsiteX6" fmla="*/ 1733923 w 2168901"/>
              <a:gd name="connsiteY6" fmla="*/ 2604479 h 2696546"/>
              <a:gd name="connsiteX7" fmla="*/ 1641862 w 2168901"/>
              <a:gd name="connsiteY7" fmla="*/ 2637496 h 2696546"/>
              <a:gd name="connsiteX8" fmla="*/ 1547896 w 2168901"/>
              <a:gd name="connsiteY8" fmla="*/ 2663529 h 2696546"/>
              <a:gd name="connsiteX9" fmla="*/ 1452661 w 2168901"/>
              <a:gd name="connsiteY9" fmla="*/ 2681942 h 2696546"/>
              <a:gd name="connsiteX10" fmla="*/ 1356155 w 2168901"/>
              <a:gd name="connsiteY10" fmla="*/ 2692736 h 2696546"/>
              <a:gd name="connsiteX11" fmla="*/ 1259650 w 2168901"/>
              <a:gd name="connsiteY11" fmla="*/ 2696546 h 2696546"/>
              <a:gd name="connsiteX12" fmla="*/ 1163144 w 2168901"/>
              <a:gd name="connsiteY12" fmla="*/ 2692736 h 2696546"/>
              <a:gd name="connsiteX13" fmla="*/ 1066639 w 2168901"/>
              <a:gd name="connsiteY13" fmla="*/ 2681942 h 2696546"/>
              <a:gd name="connsiteX14" fmla="*/ 971403 w 2168901"/>
              <a:gd name="connsiteY14" fmla="*/ 2663529 h 2696546"/>
              <a:gd name="connsiteX15" fmla="*/ 877438 w 2168901"/>
              <a:gd name="connsiteY15" fmla="*/ 2637496 h 2696546"/>
              <a:gd name="connsiteX16" fmla="*/ 785376 w 2168901"/>
              <a:gd name="connsiteY16" fmla="*/ 2604479 h 2696546"/>
              <a:gd name="connsiteX17" fmla="*/ 695855 w 2168901"/>
              <a:gd name="connsiteY17" fmla="*/ 2563843 h 2696546"/>
              <a:gd name="connsiteX18" fmla="*/ 608873 w 2168901"/>
              <a:gd name="connsiteY18" fmla="*/ 2515587 h 2696546"/>
              <a:gd name="connsiteX19" fmla="*/ 525066 w 2168901"/>
              <a:gd name="connsiteY19" fmla="*/ 2460347 h 2696546"/>
              <a:gd name="connsiteX20" fmla="*/ 445068 w 2168901"/>
              <a:gd name="connsiteY20" fmla="*/ 2398122 h 2696546"/>
              <a:gd name="connsiteX21" fmla="*/ 368879 w 2168901"/>
              <a:gd name="connsiteY21" fmla="*/ 2327643 h 2696546"/>
              <a:gd name="connsiteX22" fmla="*/ 299040 w 2168901"/>
              <a:gd name="connsiteY22" fmla="*/ 2251450 h 2696546"/>
              <a:gd name="connsiteX23" fmla="*/ 236184 w 2168901"/>
              <a:gd name="connsiteY23" fmla="*/ 2171447 h 2696546"/>
              <a:gd name="connsiteX24" fmla="*/ 180948 w 2168901"/>
              <a:gd name="connsiteY24" fmla="*/ 2087634 h 2696546"/>
              <a:gd name="connsiteX25" fmla="*/ 132695 w 2168901"/>
              <a:gd name="connsiteY25" fmla="*/ 2000647 h 2696546"/>
              <a:gd name="connsiteX26" fmla="*/ 92061 w 2168901"/>
              <a:gd name="connsiteY26" fmla="*/ 1911120 h 2696546"/>
              <a:gd name="connsiteX27" fmla="*/ 59046 w 2168901"/>
              <a:gd name="connsiteY27" fmla="*/ 1819053 h 2696546"/>
              <a:gd name="connsiteX28" fmla="*/ 33015 w 2168901"/>
              <a:gd name="connsiteY28" fmla="*/ 1725081 h 2696546"/>
              <a:gd name="connsiteX29" fmla="*/ 14603 w 2168901"/>
              <a:gd name="connsiteY29" fmla="*/ 1629840 h 2696546"/>
              <a:gd name="connsiteX30" fmla="*/ 3810 w 2168901"/>
              <a:gd name="connsiteY30" fmla="*/ 1533328 h 2696546"/>
              <a:gd name="connsiteX31" fmla="*/ 0 w 2168901"/>
              <a:gd name="connsiteY31" fmla="*/ 1436816 h 2696546"/>
              <a:gd name="connsiteX32" fmla="*/ 3810 w 2168901"/>
              <a:gd name="connsiteY32" fmla="*/ 1340305 h 2696546"/>
              <a:gd name="connsiteX33" fmla="*/ 14603 w 2168901"/>
              <a:gd name="connsiteY33" fmla="*/ 1243793 h 2696546"/>
              <a:gd name="connsiteX34" fmla="*/ 33015 w 2168901"/>
              <a:gd name="connsiteY34" fmla="*/ 1148552 h 2696546"/>
              <a:gd name="connsiteX35" fmla="*/ 59046 w 2168901"/>
              <a:gd name="connsiteY35" fmla="*/ 1054580 h 2696546"/>
              <a:gd name="connsiteX36" fmla="*/ 92061 w 2168901"/>
              <a:gd name="connsiteY36" fmla="*/ 962513 h 2696546"/>
              <a:gd name="connsiteX37" fmla="*/ 132695 w 2168901"/>
              <a:gd name="connsiteY37" fmla="*/ 872986 h 2696546"/>
              <a:gd name="connsiteX38" fmla="*/ 180948 w 2168901"/>
              <a:gd name="connsiteY38" fmla="*/ 785998 h 2696546"/>
              <a:gd name="connsiteX39" fmla="*/ 236184 w 2168901"/>
              <a:gd name="connsiteY39" fmla="*/ 702186 h 2696546"/>
              <a:gd name="connsiteX40" fmla="*/ 299040 w 2168901"/>
              <a:gd name="connsiteY40" fmla="*/ 622183 h 2696546"/>
              <a:gd name="connsiteX41" fmla="*/ 368879 w 2168901"/>
              <a:gd name="connsiteY41" fmla="*/ 545989 h 2696546"/>
              <a:gd name="connsiteX42" fmla="*/ 924313 w 2168901"/>
              <a:gd name="connsiteY42" fmla="*/ 0 h 2696546"/>
              <a:gd name="connsiteX43" fmla="*/ 2168901 w 2168901"/>
              <a:gd name="connsiteY43" fmla="*/ 16516 h 2696546"/>
              <a:gd name="connsiteX0" fmla="*/ 2123181 w 2123181"/>
              <a:gd name="connsiteY0" fmla="*/ 21596 h 2696546"/>
              <a:gd name="connsiteX1" fmla="*/ 2103437 w 2123181"/>
              <a:gd name="connsiteY1" fmla="*/ 2370820 h 2696546"/>
              <a:gd name="connsiteX2" fmla="*/ 2074232 w 2123181"/>
              <a:gd name="connsiteY2" fmla="*/ 2398122 h 2696546"/>
              <a:gd name="connsiteX3" fmla="*/ 1994234 w 2123181"/>
              <a:gd name="connsiteY3" fmla="*/ 2460347 h 2696546"/>
              <a:gd name="connsiteX4" fmla="*/ 1910426 w 2123181"/>
              <a:gd name="connsiteY4" fmla="*/ 2515587 h 2696546"/>
              <a:gd name="connsiteX5" fmla="*/ 1823445 w 2123181"/>
              <a:gd name="connsiteY5" fmla="*/ 2563843 h 2696546"/>
              <a:gd name="connsiteX6" fmla="*/ 1733923 w 2123181"/>
              <a:gd name="connsiteY6" fmla="*/ 2604479 h 2696546"/>
              <a:gd name="connsiteX7" fmla="*/ 1641862 w 2123181"/>
              <a:gd name="connsiteY7" fmla="*/ 2637496 h 2696546"/>
              <a:gd name="connsiteX8" fmla="*/ 1547896 w 2123181"/>
              <a:gd name="connsiteY8" fmla="*/ 2663529 h 2696546"/>
              <a:gd name="connsiteX9" fmla="*/ 1452661 w 2123181"/>
              <a:gd name="connsiteY9" fmla="*/ 2681942 h 2696546"/>
              <a:gd name="connsiteX10" fmla="*/ 1356155 w 2123181"/>
              <a:gd name="connsiteY10" fmla="*/ 2692736 h 2696546"/>
              <a:gd name="connsiteX11" fmla="*/ 1259650 w 2123181"/>
              <a:gd name="connsiteY11" fmla="*/ 2696546 h 2696546"/>
              <a:gd name="connsiteX12" fmla="*/ 1163144 w 2123181"/>
              <a:gd name="connsiteY12" fmla="*/ 2692736 h 2696546"/>
              <a:gd name="connsiteX13" fmla="*/ 1066639 w 2123181"/>
              <a:gd name="connsiteY13" fmla="*/ 2681942 h 2696546"/>
              <a:gd name="connsiteX14" fmla="*/ 971403 w 2123181"/>
              <a:gd name="connsiteY14" fmla="*/ 2663529 h 2696546"/>
              <a:gd name="connsiteX15" fmla="*/ 877438 w 2123181"/>
              <a:gd name="connsiteY15" fmla="*/ 2637496 h 2696546"/>
              <a:gd name="connsiteX16" fmla="*/ 785376 w 2123181"/>
              <a:gd name="connsiteY16" fmla="*/ 2604479 h 2696546"/>
              <a:gd name="connsiteX17" fmla="*/ 695855 w 2123181"/>
              <a:gd name="connsiteY17" fmla="*/ 2563843 h 2696546"/>
              <a:gd name="connsiteX18" fmla="*/ 608873 w 2123181"/>
              <a:gd name="connsiteY18" fmla="*/ 2515587 h 2696546"/>
              <a:gd name="connsiteX19" fmla="*/ 525066 w 2123181"/>
              <a:gd name="connsiteY19" fmla="*/ 2460347 h 2696546"/>
              <a:gd name="connsiteX20" fmla="*/ 445068 w 2123181"/>
              <a:gd name="connsiteY20" fmla="*/ 2398122 h 2696546"/>
              <a:gd name="connsiteX21" fmla="*/ 368879 w 2123181"/>
              <a:gd name="connsiteY21" fmla="*/ 2327643 h 2696546"/>
              <a:gd name="connsiteX22" fmla="*/ 299040 w 2123181"/>
              <a:gd name="connsiteY22" fmla="*/ 2251450 h 2696546"/>
              <a:gd name="connsiteX23" fmla="*/ 236184 w 2123181"/>
              <a:gd name="connsiteY23" fmla="*/ 2171447 h 2696546"/>
              <a:gd name="connsiteX24" fmla="*/ 180948 w 2123181"/>
              <a:gd name="connsiteY24" fmla="*/ 2087634 h 2696546"/>
              <a:gd name="connsiteX25" fmla="*/ 132695 w 2123181"/>
              <a:gd name="connsiteY25" fmla="*/ 2000647 h 2696546"/>
              <a:gd name="connsiteX26" fmla="*/ 92061 w 2123181"/>
              <a:gd name="connsiteY26" fmla="*/ 1911120 h 2696546"/>
              <a:gd name="connsiteX27" fmla="*/ 59046 w 2123181"/>
              <a:gd name="connsiteY27" fmla="*/ 1819053 h 2696546"/>
              <a:gd name="connsiteX28" fmla="*/ 33015 w 2123181"/>
              <a:gd name="connsiteY28" fmla="*/ 1725081 h 2696546"/>
              <a:gd name="connsiteX29" fmla="*/ 14603 w 2123181"/>
              <a:gd name="connsiteY29" fmla="*/ 1629840 h 2696546"/>
              <a:gd name="connsiteX30" fmla="*/ 3810 w 2123181"/>
              <a:gd name="connsiteY30" fmla="*/ 1533328 h 2696546"/>
              <a:gd name="connsiteX31" fmla="*/ 0 w 2123181"/>
              <a:gd name="connsiteY31" fmla="*/ 1436816 h 2696546"/>
              <a:gd name="connsiteX32" fmla="*/ 3810 w 2123181"/>
              <a:gd name="connsiteY32" fmla="*/ 1340305 h 2696546"/>
              <a:gd name="connsiteX33" fmla="*/ 14603 w 2123181"/>
              <a:gd name="connsiteY33" fmla="*/ 1243793 h 2696546"/>
              <a:gd name="connsiteX34" fmla="*/ 33015 w 2123181"/>
              <a:gd name="connsiteY34" fmla="*/ 1148552 h 2696546"/>
              <a:gd name="connsiteX35" fmla="*/ 59046 w 2123181"/>
              <a:gd name="connsiteY35" fmla="*/ 1054580 h 2696546"/>
              <a:gd name="connsiteX36" fmla="*/ 92061 w 2123181"/>
              <a:gd name="connsiteY36" fmla="*/ 962513 h 2696546"/>
              <a:gd name="connsiteX37" fmla="*/ 132695 w 2123181"/>
              <a:gd name="connsiteY37" fmla="*/ 872986 h 2696546"/>
              <a:gd name="connsiteX38" fmla="*/ 180948 w 2123181"/>
              <a:gd name="connsiteY38" fmla="*/ 785998 h 2696546"/>
              <a:gd name="connsiteX39" fmla="*/ 236184 w 2123181"/>
              <a:gd name="connsiteY39" fmla="*/ 702186 h 2696546"/>
              <a:gd name="connsiteX40" fmla="*/ 299040 w 2123181"/>
              <a:gd name="connsiteY40" fmla="*/ 622183 h 2696546"/>
              <a:gd name="connsiteX41" fmla="*/ 368879 w 2123181"/>
              <a:gd name="connsiteY41" fmla="*/ 545989 h 2696546"/>
              <a:gd name="connsiteX42" fmla="*/ 924313 w 2123181"/>
              <a:gd name="connsiteY42" fmla="*/ 0 h 2696546"/>
              <a:gd name="connsiteX43" fmla="*/ 2123181 w 2123181"/>
              <a:gd name="connsiteY43" fmla="*/ 21596 h 2696546"/>
              <a:gd name="connsiteX0" fmla="*/ 2123181 w 2123181"/>
              <a:gd name="connsiteY0" fmla="*/ 11436 h 2686386"/>
              <a:gd name="connsiteX1" fmla="*/ 2103437 w 2123181"/>
              <a:gd name="connsiteY1" fmla="*/ 2360660 h 2686386"/>
              <a:gd name="connsiteX2" fmla="*/ 2074232 w 2123181"/>
              <a:gd name="connsiteY2" fmla="*/ 2387962 h 2686386"/>
              <a:gd name="connsiteX3" fmla="*/ 1994234 w 2123181"/>
              <a:gd name="connsiteY3" fmla="*/ 2450187 h 2686386"/>
              <a:gd name="connsiteX4" fmla="*/ 1910426 w 2123181"/>
              <a:gd name="connsiteY4" fmla="*/ 2505427 h 2686386"/>
              <a:gd name="connsiteX5" fmla="*/ 1823445 w 2123181"/>
              <a:gd name="connsiteY5" fmla="*/ 2553683 h 2686386"/>
              <a:gd name="connsiteX6" fmla="*/ 1733923 w 2123181"/>
              <a:gd name="connsiteY6" fmla="*/ 2594319 h 2686386"/>
              <a:gd name="connsiteX7" fmla="*/ 1641862 w 2123181"/>
              <a:gd name="connsiteY7" fmla="*/ 2627336 h 2686386"/>
              <a:gd name="connsiteX8" fmla="*/ 1547896 w 2123181"/>
              <a:gd name="connsiteY8" fmla="*/ 2653369 h 2686386"/>
              <a:gd name="connsiteX9" fmla="*/ 1452661 w 2123181"/>
              <a:gd name="connsiteY9" fmla="*/ 2671782 h 2686386"/>
              <a:gd name="connsiteX10" fmla="*/ 1356155 w 2123181"/>
              <a:gd name="connsiteY10" fmla="*/ 2682576 h 2686386"/>
              <a:gd name="connsiteX11" fmla="*/ 1259650 w 2123181"/>
              <a:gd name="connsiteY11" fmla="*/ 2686386 h 2686386"/>
              <a:gd name="connsiteX12" fmla="*/ 1163144 w 2123181"/>
              <a:gd name="connsiteY12" fmla="*/ 2682576 h 2686386"/>
              <a:gd name="connsiteX13" fmla="*/ 1066639 w 2123181"/>
              <a:gd name="connsiteY13" fmla="*/ 2671782 h 2686386"/>
              <a:gd name="connsiteX14" fmla="*/ 971403 w 2123181"/>
              <a:gd name="connsiteY14" fmla="*/ 2653369 h 2686386"/>
              <a:gd name="connsiteX15" fmla="*/ 877438 w 2123181"/>
              <a:gd name="connsiteY15" fmla="*/ 2627336 h 2686386"/>
              <a:gd name="connsiteX16" fmla="*/ 785376 w 2123181"/>
              <a:gd name="connsiteY16" fmla="*/ 2594319 h 2686386"/>
              <a:gd name="connsiteX17" fmla="*/ 695855 w 2123181"/>
              <a:gd name="connsiteY17" fmla="*/ 2553683 h 2686386"/>
              <a:gd name="connsiteX18" fmla="*/ 608873 w 2123181"/>
              <a:gd name="connsiteY18" fmla="*/ 2505427 h 2686386"/>
              <a:gd name="connsiteX19" fmla="*/ 525066 w 2123181"/>
              <a:gd name="connsiteY19" fmla="*/ 2450187 h 2686386"/>
              <a:gd name="connsiteX20" fmla="*/ 445068 w 2123181"/>
              <a:gd name="connsiteY20" fmla="*/ 2387962 h 2686386"/>
              <a:gd name="connsiteX21" fmla="*/ 368879 w 2123181"/>
              <a:gd name="connsiteY21" fmla="*/ 2317483 h 2686386"/>
              <a:gd name="connsiteX22" fmla="*/ 299040 w 2123181"/>
              <a:gd name="connsiteY22" fmla="*/ 2241290 h 2686386"/>
              <a:gd name="connsiteX23" fmla="*/ 236184 w 2123181"/>
              <a:gd name="connsiteY23" fmla="*/ 2161287 h 2686386"/>
              <a:gd name="connsiteX24" fmla="*/ 180948 w 2123181"/>
              <a:gd name="connsiteY24" fmla="*/ 2077474 h 2686386"/>
              <a:gd name="connsiteX25" fmla="*/ 132695 w 2123181"/>
              <a:gd name="connsiteY25" fmla="*/ 1990487 h 2686386"/>
              <a:gd name="connsiteX26" fmla="*/ 92061 w 2123181"/>
              <a:gd name="connsiteY26" fmla="*/ 1900960 h 2686386"/>
              <a:gd name="connsiteX27" fmla="*/ 59046 w 2123181"/>
              <a:gd name="connsiteY27" fmla="*/ 1808893 h 2686386"/>
              <a:gd name="connsiteX28" fmla="*/ 33015 w 2123181"/>
              <a:gd name="connsiteY28" fmla="*/ 1714921 h 2686386"/>
              <a:gd name="connsiteX29" fmla="*/ 14603 w 2123181"/>
              <a:gd name="connsiteY29" fmla="*/ 1619680 h 2686386"/>
              <a:gd name="connsiteX30" fmla="*/ 3810 w 2123181"/>
              <a:gd name="connsiteY30" fmla="*/ 1523168 h 2686386"/>
              <a:gd name="connsiteX31" fmla="*/ 0 w 2123181"/>
              <a:gd name="connsiteY31" fmla="*/ 1426656 h 2686386"/>
              <a:gd name="connsiteX32" fmla="*/ 3810 w 2123181"/>
              <a:gd name="connsiteY32" fmla="*/ 1330145 h 2686386"/>
              <a:gd name="connsiteX33" fmla="*/ 14603 w 2123181"/>
              <a:gd name="connsiteY33" fmla="*/ 1233633 h 2686386"/>
              <a:gd name="connsiteX34" fmla="*/ 33015 w 2123181"/>
              <a:gd name="connsiteY34" fmla="*/ 1138392 h 2686386"/>
              <a:gd name="connsiteX35" fmla="*/ 59046 w 2123181"/>
              <a:gd name="connsiteY35" fmla="*/ 1044420 h 2686386"/>
              <a:gd name="connsiteX36" fmla="*/ 92061 w 2123181"/>
              <a:gd name="connsiteY36" fmla="*/ 952353 h 2686386"/>
              <a:gd name="connsiteX37" fmla="*/ 132695 w 2123181"/>
              <a:gd name="connsiteY37" fmla="*/ 862826 h 2686386"/>
              <a:gd name="connsiteX38" fmla="*/ 180948 w 2123181"/>
              <a:gd name="connsiteY38" fmla="*/ 775838 h 2686386"/>
              <a:gd name="connsiteX39" fmla="*/ 236184 w 2123181"/>
              <a:gd name="connsiteY39" fmla="*/ 692026 h 2686386"/>
              <a:gd name="connsiteX40" fmla="*/ 299040 w 2123181"/>
              <a:gd name="connsiteY40" fmla="*/ 612023 h 2686386"/>
              <a:gd name="connsiteX41" fmla="*/ 368879 w 2123181"/>
              <a:gd name="connsiteY41" fmla="*/ 535829 h 2686386"/>
              <a:gd name="connsiteX42" fmla="*/ 924313 w 2123181"/>
              <a:gd name="connsiteY42" fmla="*/ 0 h 2686386"/>
              <a:gd name="connsiteX43" fmla="*/ 2123181 w 2123181"/>
              <a:gd name="connsiteY43" fmla="*/ 11436 h 2686386"/>
              <a:gd name="connsiteX0" fmla="*/ 2123181 w 2123181"/>
              <a:gd name="connsiteY0" fmla="*/ 0 h 2674950"/>
              <a:gd name="connsiteX1" fmla="*/ 2103437 w 2123181"/>
              <a:gd name="connsiteY1" fmla="*/ 2349224 h 2674950"/>
              <a:gd name="connsiteX2" fmla="*/ 2074232 w 2123181"/>
              <a:gd name="connsiteY2" fmla="*/ 2376526 h 2674950"/>
              <a:gd name="connsiteX3" fmla="*/ 1994234 w 2123181"/>
              <a:gd name="connsiteY3" fmla="*/ 2438751 h 2674950"/>
              <a:gd name="connsiteX4" fmla="*/ 1910426 w 2123181"/>
              <a:gd name="connsiteY4" fmla="*/ 2493991 h 2674950"/>
              <a:gd name="connsiteX5" fmla="*/ 1823445 w 2123181"/>
              <a:gd name="connsiteY5" fmla="*/ 2542247 h 2674950"/>
              <a:gd name="connsiteX6" fmla="*/ 1733923 w 2123181"/>
              <a:gd name="connsiteY6" fmla="*/ 2582883 h 2674950"/>
              <a:gd name="connsiteX7" fmla="*/ 1641862 w 2123181"/>
              <a:gd name="connsiteY7" fmla="*/ 2615900 h 2674950"/>
              <a:gd name="connsiteX8" fmla="*/ 1547896 w 2123181"/>
              <a:gd name="connsiteY8" fmla="*/ 2641933 h 2674950"/>
              <a:gd name="connsiteX9" fmla="*/ 1452661 w 2123181"/>
              <a:gd name="connsiteY9" fmla="*/ 2660346 h 2674950"/>
              <a:gd name="connsiteX10" fmla="*/ 1356155 w 2123181"/>
              <a:gd name="connsiteY10" fmla="*/ 2671140 h 2674950"/>
              <a:gd name="connsiteX11" fmla="*/ 1259650 w 2123181"/>
              <a:gd name="connsiteY11" fmla="*/ 2674950 h 2674950"/>
              <a:gd name="connsiteX12" fmla="*/ 1163144 w 2123181"/>
              <a:gd name="connsiteY12" fmla="*/ 2671140 h 2674950"/>
              <a:gd name="connsiteX13" fmla="*/ 1066639 w 2123181"/>
              <a:gd name="connsiteY13" fmla="*/ 2660346 h 2674950"/>
              <a:gd name="connsiteX14" fmla="*/ 971403 w 2123181"/>
              <a:gd name="connsiteY14" fmla="*/ 2641933 h 2674950"/>
              <a:gd name="connsiteX15" fmla="*/ 877438 w 2123181"/>
              <a:gd name="connsiteY15" fmla="*/ 2615900 h 2674950"/>
              <a:gd name="connsiteX16" fmla="*/ 785376 w 2123181"/>
              <a:gd name="connsiteY16" fmla="*/ 2582883 h 2674950"/>
              <a:gd name="connsiteX17" fmla="*/ 695855 w 2123181"/>
              <a:gd name="connsiteY17" fmla="*/ 2542247 h 2674950"/>
              <a:gd name="connsiteX18" fmla="*/ 608873 w 2123181"/>
              <a:gd name="connsiteY18" fmla="*/ 2493991 h 2674950"/>
              <a:gd name="connsiteX19" fmla="*/ 525066 w 2123181"/>
              <a:gd name="connsiteY19" fmla="*/ 2438751 h 2674950"/>
              <a:gd name="connsiteX20" fmla="*/ 445068 w 2123181"/>
              <a:gd name="connsiteY20" fmla="*/ 2376526 h 2674950"/>
              <a:gd name="connsiteX21" fmla="*/ 368879 w 2123181"/>
              <a:gd name="connsiteY21" fmla="*/ 2306047 h 2674950"/>
              <a:gd name="connsiteX22" fmla="*/ 299040 w 2123181"/>
              <a:gd name="connsiteY22" fmla="*/ 2229854 h 2674950"/>
              <a:gd name="connsiteX23" fmla="*/ 236184 w 2123181"/>
              <a:gd name="connsiteY23" fmla="*/ 2149851 h 2674950"/>
              <a:gd name="connsiteX24" fmla="*/ 180948 w 2123181"/>
              <a:gd name="connsiteY24" fmla="*/ 2066038 h 2674950"/>
              <a:gd name="connsiteX25" fmla="*/ 132695 w 2123181"/>
              <a:gd name="connsiteY25" fmla="*/ 1979051 h 2674950"/>
              <a:gd name="connsiteX26" fmla="*/ 92061 w 2123181"/>
              <a:gd name="connsiteY26" fmla="*/ 1889524 h 2674950"/>
              <a:gd name="connsiteX27" fmla="*/ 59046 w 2123181"/>
              <a:gd name="connsiteY27" fmla="*/ 1797457 h 2674950"/>
              <a:gd name="connsiteX28" fmla="*/ 33015 w 2123181"/>
              <a:gd name="connsiteY28" fmla="*/ 1703485 h 2674950"/>
              <a:gd name="connsiteX29" fmla="*/ 14603 w 2123181"/>
              <a:gd name="connsiteY29" fmla="*/ 1608244 h 2674950"/>
              <a:gd name="connsiteX30" fmla="*/ 3810 w 2123181"/>
              <a:gd name="connsiteY30" fmla="*/ 1511732 h 2674950"/>
              <a:gd name="connsiteX31" fmla="*/ 0 w 2123181"/>
              <a:gd name="connsiteY31" fmla="*/ 1415220 h 2674950"/>
              <a:gd name="connsiteX32" fmla="*/ 3810 w 2123181"/>
              <a:gd name="connsiteY32" fmla="*/ 1318709 h 2674950"/>
              <a:gd name="connsiteX33" fmla="*/ 14603 w 2123181"/>
              <a:gd name="connsiteY33" fmla="*/ 1222197 h 2674950"/>
              <a:gd name="connsiteX34" fmla="*/ 33015 w 2123181"/>
              <a:gd name="connsiteY34" fmla="*/ 1126956 h 2674950"/>
              <a:gd name="connsiteX35" fmla="*/ 59046 w 2123181"/>
              <a:gd name="connsiteY35" fmla="*/ 1032984 h 2674950"/>
              <a:gd name="connsiteX36" fmla="*/ 92061 w 2123181"/>
              <a:gd name="connsiteY36" fmla="*/ 940917 h 2674950"/>
              <a:gd name="connsiteX37" fmla="*/ 132695 w 2123181"/>
              <a:gd name="connsiteY37" fmla="*/ 851390 h 2674950"/>
              <a:gd name="connsiteX38" fmla="*/ 180948 w 2123181"/>
              <a:gd name="connsiteY38" fmla="*/ 764402 h 2674950"/>
              <a:gd name="connsiteX39" fmla="*/ 236184 w 2123181"/>
              <a:gd name="connsiteY39" fmla="*/ 680590 h 2674950"/>
              <a:gd name="connsiteX40" fmla="*/ 299040 w 2123181"/>
              <a:gd name="connsiteY40" fmla="*/ 600587 h 2674950"/>
              <a:gd name="connsiteX41" fmla="*/ 368879 w 2123181"/>
              <a:gd name="connsiteY41" fmla="*/ 524393 h 2674950"/>
              <a:gd name="connsiteX42" fmla="*/ 909073 w 2123181"/>
              <a:gd name="connsiteY42" fmla="*/ 13964 h 2674950"/>
              <a:gd name="connsiteX43" fmla="*/ 2123181 w 2123181"/>
              <a:gd name="connsiteY43" fmla="*/ 0 h 2674950"/>
              <a:gd name="connsiteX0" fmla="*/ 2133341 w 2133341"/>
              <a:gd name="connsiteY0" fmla="*/ 0 h 2664790"/>
              <a:gd name="connsiteX1" fmla="*/ 2103437 w 2133341"/>
              <a:gd name="connsiteY1" fmla="*/ 2339064 h 2664790"/>
              <a:gd name="connsiteX2" fmla="*/ 2074232 w 2133341"/>
              <a:gd name="connsiteY2" fmla="*/ 2366366 h 2664790"/>
              <a:gd name="connsiteX3" fmla="*/ 1994234 w 2133341"/>
              <a:gd name="connsiteY3" fmla="*/ 2428591 h 2664790"/>
              <a:gd name="connsiteX4" fmla="*/ 1910426 w 2133341"/>
              <a:gd name="connsiteY4" fmla="*/ 2483831 h 2664790"/>
              <a:gd name="connsiteX5" fmla="*/ 1823445 w 2133341"/>
              <a:gd name="connsiteY5" fmla="*/ 2532087 h 2664790"/>
              <a:gd name="connsiteX6" fmla="*/ 1733923 w 2133341"/>
              <a:gd name="connsiteY6" fmla="*/ 2572723 h 2664790"/>
              <a:gd name="connsiteX7" fmla="*/ 1641862 w 2133341"/>
              <a:gd name="connsiteY7" fmla="*/ 2605740 h 2664790"/>
              <a:gd name="connsiteX8" fmla="*/ 1547896 w 2133341"/>
              <a:gd name="connsiteY8" fmla="*/ 2631773 h 2664790"/>
              <a:gd name="connsiteX9" fmla="*/ 1452661 w 2133341"/>
              <a:gd name="connsiteY9" fmla="*/ 2650186 h 2664790"/>
              <a:gd name="connsiteX10" fmla="*/ 1356155 w 2133341"/>
              <a:gd name="connsiteY10" fmla="*/ 2660980 h 2664790"/>
              <a:gd name="connsiteX11" fmla="*/ 1259650 w 2133341"/>
              <a:gd name="connsiteY11" fmla="*/ 2664790 h 2664790"/>
              <a:gd name="connsiteX12" fmla="*/ 1163144 w 2133341"/>
              <a:gd name="connsiteY12" fmla="*/ 2660980 h 2664790"/>
              <a:gd name="connsiteX13" fmla="*/ 1066639 w 2133341"/>
              <a:gd name="connsiteY13" fmla="*/ 2650186 h 2664790"/>
              <a:gd name="connsiteX14" fmla="*/ 971403 w 2133341"/>
              <a:gd name="connsiteY14" fmla="*/ 2631773 h 2664790"/>
              <a:gd name="connsiteX15" fmla="*/ 877438 w 2133341"/>
              <a:gd name="connsiteY15" fmla="*/ 2605740 h 2664790"/>
              <a:gd name="connsiteX16" fmla="*/ 785376 w 2133341"/>
              <a:gd name="connsiteY16" fmla="*/ 2572723 h 2664790"/>
              <a:gd name="connsiteX17" fmla="*/ 695855 w 2133341"/>
              <a:gd name="connsiteY17" fmla="*/ 2532087 h 2664790"/>
              <a:gd name="connsiteX18" fmla="*/ 608873 w 2133341"/>
              <a:gd name="connsiteY18" fmla="*/ 2483831 h 2664790"/>
              <a:gd name="connsiteX19" fmla="*/ 525066 w 2133341"/>
              <a:gd name="connsiteY19" fmla="*/ 2428591 h 2664790"/>
              <a:gd name="connsiteX20" fmla="*/ 445068 w 2133341"/>
              <a:gd name="connsiteY20" fmla="*/ 2366366 h 2664790"/>
              <a:gd name="connsiteX21" fmla="*/ 368879 w 2133341"/>
              <a:gd name="connsiteY21" fmla="*/ 2295887 h 2664790"/>
              <a:gd name="connsiteX22" fmla="*/ 299040 w 2133341"/>
              <a:gd name="connsiteY22" fmla="*/ 2219694 h 2664790"/>
              <a:gd name="connsiteX23" fmla="*/ 236184 w 2133341"/>
              <a:gd name="connsiteY23" fmla="*/ 2139691 h 2664790"/>
              <a:gd name="connsiteX24" fmla="*/ 180948 w 2133341"/>
              <a:gd name="connsiteY24" fmla="*/ 2055878 h 2664790"/>
              <a:gd name="connsiteX25" fmla="*/ 132695 w 2133341"/>
              <a:gd name="connsiteY25" fmla="*/ 1968891 h 2664790"/>
              <a:gd name="connsiteX26" fmla="*/ 92061 w 2133341"/>
              <a:gd name="connsiteY26" fmla="*/ 1879364 h 2664790"/>
              <a:gd name="connsiteX27" fmla="*/ 59046 w 2133341"/>
              <a:gd name="connsiteY27" fmla="*/ 1787297 h 2664790"/>
              <a:gd name="connsiteX28" fmla="*/ 33015 w 2133341"/>
              <a:gd name="connsiteY28" fmla="*/ 1693325 h 2664790"/>
              <a:gd name="connsiteX29" fmla="*/ 14603 w 2133341"/>
              <a:gd name="connsiteY29" fmla="*/ 1598084 h 2664790"/>
              <a:gd name="connsiteX30" fmla="*/ 3810 w 2133341"/>
              <a:gd name="connsiteY30" fmla="*/ 1501572 h 2664790"/>
              <a:gd name="connsiteX31" fmla="*/ 0 w 2133341"/>
              <a:gd name="connsiteY31" fmla="*/ 1405060 h 2664790"/>
              <a:gd name="connsiteX32" fmla="*/ 3810 w 2133341"/>
              <a:gd name="connsiteY32" fmla="*/ 1308549 h 2664790"/>
              <a:gd name="connsiteX33" fmla="*/ 14603 w 2133341"/>
              <a:gd name="connsiteY33" fmla="*/ 1212037 h 2664790"/>
              <a:gd name="connsiteX34" fmla="*/ 33015 w 2133341"/>
              <a:gd name="connsiteY34" fmla="*/ 1116796 h 2664790"/>
              <a:gd name="connsiteX35" fmla="*/ 59046 w 2133341"/>
              <a:gd name="connsiteY35" fmla="*/ 1022824 h 2664790"/>
              <a:gd name="connsiteX36" fmla="*/ 92061 w 2133341"/>
              <a:gd name="connsiteY36" fmla="*/ 930757 h 2664790"/>
              <a:gd name="connsiteX37" fmla="*/ 132695 w 2133341"/>
              <a:gd name="connsiteY37" fmla="*/ 841230 h 2664790"/>
              <a:gd name="connsiteX38" fmla="*/ 180948 w 2133341"/>
              <a:gd name="connsiteY38" fmla="*/ 754242 h 2664790"/>
              <a:gd name="connsiteX39" fmla="*/ 236184 w 2133341"/>
              <a:gd name="connsiteY39" fmla="*/ 670430 h 2664790"/>
              <a:gd name="connsiteX40" fmla="*/ 299040 w 2133341"/>
              <a:gd name="connsiteY40" fmla="*/ 590427 h 2664790"/>
              <a:gd name="connsiteX41" fmla="*/ 368879 w 2133341"/>
              <a:gd name="connsiteY41" fmla="*/ 514233 h 2664790"/>
              <a:gd name="connsiteX42" fmla="*/ 909073 w 2133341"/>
              <a:gd name="connsiteY42" fmla="*/ 3804 h 2664790"/>
              <a:gd name="connsiteX43" fmla="*/ 2133341 w 2133341"/>
              <a:gd name="connsiteY43" fmla="*/ 0 h 2664790"/>
              <a:gd name="connsiteX0" fmla="*/ 2107941 w 2107941"/>
              <a:gd name="connsiteY0" fmla="*/ 0 h 2664790"/>
              <a:gd name="connsiteX1" fmla="*/ 2103437 w 2107941"/>
              <a:gd name="connsiteY1" fmla="*/ 2339064 h 2664790"/>
              <a:gd name="connsiteX2" fmla="*/ 2074232 w 2107941"/>
              <a:gd name="connsiteY2" fmla="*/ 2366366 h 2664790"/>
              <a:gd name="connsiteX3" fmla="*/ 1994234 w 2107941"/>
              <a:gd name="connsiteY3" fmla="*/ 2428591 h 2664790"/>
              <a:gd name="connsiteX4" fmla="*/ 1910426 w 2107941"/>
              <a:gd name="connsiteY4" fmla="*/ 2483831 h 2664790"/>
              <a:gd name="connsiteX5" fmla="*/ 1823445 w 2107941"/>
              <a:gd name="connsiteY5" fmla="*/ 2532087 h 2664790"/>
              <a:gd name="connsiteX6" fmla="*/ 1733923 w 2107941"/>
              <a:gd name="connsiteY6" fmla="*/ 2572723 h 2664790"/>
              <a:gd name="connsiteX7" fmla="*/ 1641862 w 2107941"/>
              <a:gd name="connsiteY7" fmla="*/ 2605740 h 2664790"/>
              <a:gd name="connsiteX8" fmla="*/ 1547896 w 2107941"/>
              <a:gd name="connsiteY8" fmla="*/ 2631773 h 2664790"/>
              <a:gd name="connsiteX9" fmla="*/ 1452661 w 2107941"/>
              <a:gd name="connsiteY9" fmla="*/ 2650186 h 2664790"/>
              <a:gd name="connsiteX10" fmla="*/ 1356155 w 2107941"/>
              <a:gd name="connsiteY10" fmla="*/ 2660980 h 2664790"/>
              <a:gd name="connsiteX11" fmla="*/ 1259650 w 2107941"/>
              <a:gd name="connsiteY11" fmla="*/ 2664790 h 2664790"/>
              <a:gd name="connsiteX12" fmla="*/ 1163144 w 2107941"/>
              <a:gd name="connsiteY12" fmla="*/ 2660980 h 2664790"/>
              <a:gd name="connsiteX13" fmla="*/ 1066639 w 2107941"/>
              <a:gd name="connsiteY13" fmla="*/ 2650186 h 2664790"/>
              <a:gd name="connsiteX14" fmla="*/ 971403 w 2107941"/>
              <a:gd name="connsiteY14" fmla="*/ 2631773 h 2664790"/>
              <a:gd name="connsiteX15" fmla="*/ 877438 w 2107941"/>
              <a:gd name="connsiteY15" fmla="*/ 2605740 h 2664790"/>
              <a:gd name="connsiteX16" fmla="*/ 785376 w 2107941"/>
              <a:gd name="connsiteY16" fmla="*/ 2572723 h 2664790"/>
              <a:gd name="connsiteX17" fmla="*/ 695855 w 2107941"/>
              <a:gd name="connsiteY17" fmla="*/ 2532087 h 2664790"/>
              <a:gd name="connsiteX18" fmla="*/ 608873 w 2107941"/>
              <a:gd name="connsiteY18" fmla="*/ 2483831 h 2664790"/>
              <a:gd name="connsiteX19" fmla="*/ 525066 w 2107941"/>
              <a:gd name="connsiteY19" fmla="*/ 2428591 h 2664790"/>
              <a:gd name="connsiteX20" fmla="*/ 445068 w 2107941"/>
              <a:gd name="connsiteY20" fmla="*/ 2366366 h 2664790"/>
              <a:gd name="connsiteX21" fmla="*/ 368879 w 2107941"/>
              <a:gd name="connsiteY21" fmla="*/ 2295887 h 2664790"/>
              <a:gd name="connsiteX22" fmla="*/ 299040 w 2107941"/>
              <a:gd name="connsiteY22" fmla="*/ 2219694 h 2664790"/>
              <a:gd name="connsiteX23" fmla="*/ 236184 w 2107941"/>
              <a:gd name="connsiteY23" fmla="*/ 2139691 h 2664790"/>
              <a:gd name="connsiteX24" fmla="*/ 180948 w 2107941"/>
              <a:gd name="connsiteY24" fmla="*/ 2055878 h 2664790"/>
              <a:gd name="connsiteX25" fmla="*/ 132695 w 2107941"/>
              <a:gd name="connsiteY25" fmla="*/ 1968891 h 2664790"/>
              <a:gd name="connsiteX26" fmla="*/ 92061 w 2107941"/>
              <a:gd name="connsiteY26" fmla="*/ 1879364 h 2664790"/>
              <a:gd name="connsiteX27" fmla="*/ 59046 w 2107941"/>
              <a:gd name="connsiteY27" fmla="*/ 1787297 h 2664790"/>
              <a:gd name="connsiteX28" fmla="*/ 33015 w 2107941"/>
              <a:gd name="connsiteY28" fmla="*/ 1693325 h 2664790"/>
              <a:gd name="connsiteX29" fmla="*/ 14603 w 2107941"/>
              <a:gd name="connsiteY29" fmla="*/ 1598084 h 2664790"/>
              <a:gd name="connsiteX30" fmla="*/ 3810 w 2107941"/>
              <a:gd name="connsiteY30" fmla="*/ 1501572 h 2664790"/>
              <a:gd name="connsiteX31" fmla="*/ 0 w 2107941"/>
              <a:gd name="connsiteY31" fmla="*/ 1405060 h 2664790"/>
              <a:gd name="connsiteX32" fmla="*/ 3810 w 2107941"/>
              <a:gd name="connsiteY32" fmla="*/ 1308549 h 2664790"/>
              <a:gd name="connsiteX33" fmla="*/ 14603 w 2107941"/>
              <a:gd name="connsiteY33" fmla="*/ 1212037 h 2664790"/>
              <a:gd name="connsiteX34" fmla="*/ 33015 w 2107941"/>
              <a:gd name="connsiteY34" fmla="*/ 1116796 h 2664790"/>
              <a:gd name="connsiteX35" fmla="*/ 59046 w 2107941"/>
              <a:gd name="connsiteY35" fmla="*/ 1022824 h 2664790"/>
              <a:gd name="connsiteX36" fmla="*/ 92061 w 2107941"/>
              <a:gd name="connsiteY36" fmla="*/ 930757 h 2664790"/>
              <a:gd name="connsiteX37" fmla="*/ 132695 w 2107941"/>
              <a:gd name="connsiteY37" fmla="*/ 841230 h 2664790"/>
              <a:gd name="connsiteX38" fmla="*/ 180948 w 2107941"/>
              <a:gd name="connsiteY38" fmla="*/ 754242 h 2664790"/>
              <a:gd name="connsiteX39" fmla="*/ 236184 w 2107941"/>
              <a:gd name="connsiteY39" fmla="*/ 670430 h 2664790"/>
              <a:gd name="connsiteX40" fmla="*/ 299040 w 2107941"/>
              <a:gd name="connsiteY40" fmla="*/ 590427 h 2664790"/>
              <a:gd name="connsiteX41" fmla="*/ 368879 w 2107941"/>
              <a:gd name="connsiteY41" fmla="*/ 514233 h 2664790"/>
              <a:gd name="connsiteX42" fmla="*/ 909073 w 2107941"/>
              <a:gd name="connsiteY42" fmla="*/ 3804 h 2664790"/>
              <a:gd name="connsiteX43" fmla="*/ 2107941 w 2107941"/>
              <a:gd name="connsiteY43" fmla="*/ 0 h 266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07941" h="2664790">
                <a:moveTo>
                  <a:pt x="2107941" y="0"/>
                </a:moveTo>
                <a:cubicBezTo>
                  <a:pt x="2106440" y="779688"/>
                  <a:pt x="2104938" y="1559376"/>
                  <a:pt x="2103437" y="2339064"/>
                </a:cubicBezTo>
                <a:lnTo>
                  <a:pt x="2074232" y="2366366"/>
                </a:lnTo>
                <a:lnTo>
                  <a:pt x="1994234" y="2428591"/>
                </a:lnTo>
                <a:lnTo>
                  <a:pt x="1910426" y="2483831"/>
                </a:lnTo>
                <a:lnTo>
                  <a:pt x="1823445" y="2532087"/>
                </a:lnTo>
                <a:lnTo>
                  <a:pt x="1733923" y="2572723"/>
                </a:lnTo>
                <a:lnTo>
                  <a:pt x="1641862" y="2605740"/>
                </a:lnTo>
                <a:lnTo>
                  <a:pt x="1547896" y="2631773"/>
                </a:lnTo>
                <a:lnTo>
                  <a:pt x="1452661" y="2650186"/>
                </a:lnTo>
                <a:lnTo>
                  <a:pt x="1356155" y="2660980"/>
                </a:lnTo>
                <a:lnTo>
                  <a:pt x="1259650" y="2664790"/>
                </a:lnTo>
                <a:lnTo>
                  <a:pt x="1163144" y="2660980"/>
                </a:lnTo>
                <a:lnTo>
                  <a:pt x="1066639" y="2650186"/>
                </a:lnTo>
                <a:lnTo>
                  <a:pt x="971403" y="2631773"/>
                </a:lnTo>
                <a:lnTo>
                  <a:pt x="877438" y="2605740"/>
                </a:lnTo>
                <a:lnTo>
                  <a:pt x="785376" y="2572723"/>
                </a:lnTo>
                <a:lnTo>
                  <a:pt x="695855" y="2532087"/>
                </a:lnTo>
                <a:lnTo>
                  <a:pt x="608873" y="2483831"/>
                </a:lnTo>
                <a:lnTo>
                  <a:pt x="525066" y="2428591"/>
                </a:lnTo>
                <a:lnTo>
                  <a:pt x="445068" y="2366366"/>
                </a:lnTo>
                <a:lnTo>
                  <a:pt x="368879" y="2295887"/>
                </a:lnTo>
                <a:lnTo>
                  <a:pt x="299040" y="2219694"/>
                </a:lnTo>
                <a:lnTo>
                  <a:pt x="236184" y="2139691"/>
                </a:lnTo>
                <a:lnTo>
                  <a:pt x="180948" y="2055878"/>
                </a:lnTo>
                <a:lnTo>
                  <a:pt x="132695" y="1968891"/>
                </a:lnTo>
                <a:lnTo>
                  <a:pt x="92061" y="1879364"/>
                </a:lnTo>
                <a:lnTo>
                  <a:pt x="59046" y="1787297"/>
                </a:lnTo>
                <a:lnTo>
                  <a:pt x="33015" y="1693325"/>
                </a:lnTo>
                <a:lnTo>
                  <a:pt x="14603" y="1598084"/>
                </a:lnTo>
                <a:lnTo>
                  <a:pt x="3810" y="1501572"/>
                </a:lnTo>
                <a:lnTo>
                  <a:pt x="0" y="1405060"/>
                </a:lnTo>
                <a:lnTo>
                  <a:pt x="3810" y="1308549"/>
                </a:lnTo>
                <a:lnTo>
                  <a:pt x="14603" y="1212037"/>
                </a:lnTo>
                <a:lnTo>
                  <a:pt x="33015" y="1116796"/>
                </a:lnTo>
                <a:lnTo>
                  <a:pt x="59046" y="1022824"/>
                </a:lnTo>
                <a:lnTo>
                  <a:pt x="92061" y="930757"/>
                </a:lnTo>
                <a:lnTo>
                  <a:pt x="132695" y="841230"/>
                </a:lnTo>
                <a:lnTo>
                  <a:pt x="180948" y="754242"/>
                </a:lnTo>
                <a:lnTo>
                  <a:pt x="236184" y="670430"/>
                </a:lnTo>
                <a:lnTo>
                  <a:pt x="299040" y="590427"/>
                </a:lnTo>
                <a:lnTo>
                  <a:pt x="368879" y="514233"/>
                </a:lnTo>
                <a:lnTo>
                  <a:pt x="909073" y="3804"/>
                </a:lnTo>
                <a:lnTo>
                  <a:pt x="2107941" y="0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grpSp>
        <p:nvGrpSpPr>
          <p:cNvPr id="3" name="Graphique 18">
            <a:extLst>
              <a:ext uri="{FF2B5EF4-FFF2-40B4-BE49-F238E27FC236}">
                <a16:creationId xmlns:a16="http://schemas.microsoft.com/office/drawing/2014/main" id="{5056AF08-29A2-A92E-CB87-F83F31B504A0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9472"/>
            <a:ext cx="12307307" cy="780547"/>
            <a:chOff x="0" y="6179472"/>
            <a:chExt cx="12307307" cy="780547"/>
          </a:xfrm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1BC2196B-F098-78DD-797C-E72481EAD2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34" y="6184706"/>
              <a:ext cx="12239344" cy="686142"/>
            </a:xfrm>
            <a:custGeom>
              <a:avLst/>
              <a:gdLst>
                <a:gd name="connsiteX0" fmla="*/ 0 w 12239344"/>
                <a:gd name="connsiteY0" fmla="*/ 686143 h 686142"/>
                <a:gd name="connsiteX1" fmla="*/ 0 w 12239344"/>
                <a:gd name="connsiteY1" fmla="*/ 310857 h 686142"/>
                <a:gd name="connsiteX2" fmla="*/ 10971972 w 12239344"/>
                <a:gd name="connsiteY2" fmla="*/ 310857 h 686142"/>
                <a:gd name="connsiteX3" fmla="*/ 11154045 w 12239344"/>
                <a:gd name="connsiteY3" fmla="*/ 128782 h 686142"/>
                <a:gd name="connsiteX4" fmla="*/ 11466213 w 12239344"/>
                <a:gd name="connsiteY4" fmla="*/ 0 h 686142"/>
                <a:gd name="connsiteX5" fmla="*/ 11778380 w 12239344"/>
                <a:gd name="connsiteY5" fmla="*/ 128782 h 686142"/>
                <a:gd name="connsiteX6" fmla="*/ 11887758 w 12239344"/>
                <a:gd name="connsiteY6" fmla="*/ 310857 h 686142"/>
                <a:gd name="connsiteX7" fmla="*/ 12239344 w 12239344"/>
                <a:gd name="connsiteY7" fmla="*/ 310857 h 686142"/>
                <a:gd name="connsiteX8" fmla="*/ 12239344 w 12239344"/>
                <a:gd name="connsiteY8" fmla="*/ 686143 h 686142"/>
                <a:gd name="connsiteX9" fmla="*/ 0 w 12239344"/>
                <a:gd name="connsiteY9" fmla="*/ 686143 h 68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9344" h="686142">
                  <a:moveTo>
                    <a:pt x="0" y="686143"/>
                  </a:moveTo>
                  <a:lnTo>
                    <a:pt x="0" y="310857"/>
                  </a:lnTo>
                  <a:lnTo>
                    <a:pt x="10971972" y="310857"/>
                  </a:lnTo>
                  <a:lnTo>
                    <a:pt x="11154045" y="128782"/>
                  </a:lnTo>
                  <a:cubicBezTo>
                    <a:pt x="11237081" y="45727"/>
                    <a:pt x="11347957" y="0"/>
                    <a:pt x="11466213" y="0"/>
                  </a:cubicBezTo>
                  <a:cubicBezTo>
                    <a:pt x="11584469" y="0"/>
                    <a:pt x="11695345" y="45727"/>
                    <a:pt x="11778380" y="128782"/>
                  </a:cubicBezTo>
                  <a:cubicBezTo>
                    <a:pt x="11829083" y="179485"/>
                    <a:pt x="11866837" y="242360"/>
                    <a:pt x="11887758" y="310857"/>
                  </a:cubicBezTo>
                  <a:lnTo>
                    <a:pt x="12239344" y="310857"/>
                  </a:lnTo>
                  <a:lnTo>
                    <a:pt x="12239344" y="686143"/>
                  </a:lnTo>
                  <a:lnTo>
                    <a:pt x="0" y="686143"/>
                  </a:lnTo>
                  <a:close/>
                </a:path>
              </a:pathLst>
            </a:custGeom>
            <a:solidFill>
              <a:srgbClr val="1C224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6C20B0A7-F2C3-FCB4-8342-06CB60D625C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179472"/>
              <a:ext cx="12249832" cy="696631"/>
            </a:xfrm>
            <a:custGeom>
              <a:avLst/>
              <a:gdLst>
                <a:gd name="connsiteX0" fmla="*/ 11471466 w 12249832"/>
                <a:gd name="connsiteY0" fmla="*/ 10488 h 696631"/>
                <a:gd name="connsiteX1" fmla="*/ 11779916 w 12249832"/>
                <a:gd name="connsiteY1" fmla="*/ 137735 h 696631"/>
                <a:gd name="connsiteX2" fmla="*/ 11889108 w 12249832"/>
                <a:gd name="connsiteY2" fmla="*/ 321346 h 696631"/>
                <a:gd name="connsiteX3" fmla="*/ 12239344 w 12249832"/>
                <a:gd name="connsiteY3" fmla="*/ 321346 h 696631"/>
                <a:gd name="connsiteX4" fmla="*/ 12239344 w 12249832"/>
                <a:gd name="connsiteY4" fmla="*/ 686143 h 696631"/>
                <a:gd name="connsiteX5" fmla="*/ 10488 w 12249832"/>
                <a:gd name="connsiteY5" fmla="*/ 686143 h 696631"/>
                <a:gd name="connsiteX6" fmla="*/ 10488 w 12249832"/>
                <a:gd name="connsiteY6" fmla="*/ 321346 h 696631"/>
                <a:gd name="connsiteX7" fmla="*/ 10979389 w 12249832"/>
                <a:gd name="connsiteY7" fmla="*/ 321346 h 696631"/>
                <a:gd name="connsiteX8" fmla="*/ 11162998 w 12249832"/>
                <a:gd name="connsiteY8" fmla="*/ 137735 h 696631"/>
                <a:gd name="connsiteX9" fmla="*/ 11471466 w 12249832"/>
                <a:gd name="connsiteY9" fmla="*/ 10488 h 696631"/>
                <a:gd name="connsiteX10" fmla="*/ 11471466 w 12249832"/>
                <a:gd name="connsiteY10" fmla="*/ 0 h 696631"/>
                <a:gd name="connsiteX11" fmla="*/ 11303192 w 12249832"/>
                <a:gd name="connsiteY11" fmla="*/ 32575 h 696631"/>
                <a:gd name="connsiteX12" fmla="*/ 11155580 w 12249832"/>
                <a:gd name="connsiteY12" fmla="*/ 130318 h 696631"/>
                <a:gd name="connsiteX13" fmla="*/ 10975043 w 12249832"/>
                <a:gd name="connsiteY13" fmla="*/ 310857 h 696631"/>
                <a:gd name="connsiteX14" fmla="*/ 0 w 12249832"/>
                <a:gd name="connsiteY14" fmla="*/ 310857 h 696631"/>
                <a:gd name="connsiteX15" fmla="*/ 0 w 12249832"/>
                <a:gd name="connsiteY15" fmla="*/ 696631 h 696631"/>
                <a:gd name="connsiteX16" fmla="*/ 12249832 w 12249832"/>
                <a:gd name="connsiteY16" fmla="*/ 696631 h 696631"/>
                <a:gd name="connsiteX17" fmla="*/ 12249832 w 12249832"/>
                <a:gd name="connsiteY17" fmla="*/ 310857 h 696631"/>
                <a:gd name="connsiteX18" fmla="*/ 11896877 w 12249832"/>
                <a:gd name="connsiteY18" fmla="*/ 310857 h 696631"/>
                <a:gd name="connsiteX19" fmla="*/ 11787334 w 12249832"/>
                <a:gd name="connsiteY19" fmla="*/ 130318 h 696631"/>
                <a:gd name="connsiteX20" fmla="*/ 11639740 w 12249832"/>
                <a:gd name="connsiteY20" fmla="*/ 32575 h 696631"/>
                <a:gd name="connsiteX21" fmla="*/ 11471466 w 12249832"/>
                <a:gd name="connsiteY21" fmla="*/ 0 h 696631"/>
                <a:gd name="connsiteX22" fmla="*/ 11471466 w 12249832"/>
                <a:gd name="connsiteY22" fmla="*/ 0 h 69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49832" h="696631">
                  <a:moveTo>
                    <a:pt x="11471466" y="10488"/>
                  </a:moveTo>
                  <a:cubicBezTo>
                    <a:pt x="11583285" y="10488"/>
                    <a:pt x="11695104" y="52904"/>
                    <a:pt x="11779916" y="137735"/>
                  </a:cubicBezTo>
                  <a:cubicBezTo>
                    <a:pt x="11832801" y="190621"/>
                    <a:pt x="11869204" y="254013"/>
                    <a:pt x="11889108" y="321346"/>
                  </a:cubicBezTo>
                  <a:lnTo>
                    <a:pt x="12239344" y="321346"/>
                  </a:lnTo>
                  <a:lnTo>
                    <a:pt x="12239344" y="686143"/>
                  </a:lnTo>
                  <a:lnTo>
                    <a:pt x="10488" y="686143"/>
                  </a:lnTo>
                  <a:lnTo>
                    <a:pt x="10488" y="321346"/>
                  </a:lnTo>
                  <a:lnTo>
                    <a:pt x="10979389" y="321346"/>
                  </a:lnTo>
                  <a:lnTo>
                    <a:pt x="11162998" y="137735"/>
                  </a:lnTo>
                  <a:cubicBezTo>
                    <a:pt x="11247828" y="52904"/>
                    <a:pt x="11359648" y="10488"/>
                    <a:pt x="11471466" y="10488"/>
                  </a:cubicBezTo>
                  <a:moveTo>
                    <a:pt x="11471466" y="0"/>
                  </a:moveTo>
                  <a:cubicBezTo>
                    <a:pt x="11413346" y="0"/>
                    <a:pt x="11356725" y="10951"/>
                    <a:pt x="11303192" y="32575"/>
                  </a:cubicBezTo>
                  <a:cubicBezTo>
                    <a:pt x="11247717" y="54976"/>
                    <a:pt x="11198052" y="87865"/>
                    <a:pt x="11155580" y="130318"/>
                  </a:cubicBezTo>
                  <a:lnTo>
                    <a:pt x="10975043" y="310857"/>
                  </a:lnTo>
                  <a:lnTo>
                    <a:pt x="0" y="310857"/>
                  </a:lnTo>
                  <a:lnTo>
                    <a:pt x="0" y="696631"/>
                  </a:lnTo>
                  <a:lnTo>
                    <a:pt x="12249832" y="696631"/>
                  </a:lnTo>
                  <a:lnTo>
                    <a:pt x="12249832" y="310857"/>
                  </a:lnTo>
                  <a:lnTo>
                    <a:pt x="11896877" y="310857"/>
                  </a:lnTo>
                  <a:cubicBezTo>
                    <a:pt x="11875494" y="242989"/>
                    <a:pt x="11837721" y="180706"/>
                    <a:pt x="11787334" y="130318"/>
                  </a:cubicBezTo>
                  <a:cubicBezTo>
                    <a:pt x="11744881" y="87847"/>
                    <a:pt x="11695215" y="54976"/>
                    <a:pt x="11639740" y="32575"/>
                  </a:cubicBezTo>
                  <a:cubicBezTo>
                    <a:pt x="11586208" y="10951"/>
                    <a:pt x="11529587" y="0"/>
                    <a:pt x="11471466" y="0"/>
                  </a:cubicBezTo>
                  <a:lnTo>
                    <a:pt x="11471466" y="0"/>
                  </a:lnTo>
                  <a:close/>
                </a:path>
              </a:pathLst>
            </a:custGeom>
            <a:solidFill>
              <a:srgbClr val="1097D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C310B2FA-1475-0555-E03E-C1EB8F3829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0488" y="6500817"/>
            <a:ext cx="12249832" cy="410601"/>
          </a:xfrm>
          <a:custGeom>
            <a:avLst/>
            <a:gdLst>
              <a:gd name="connsiteX0" fmla="*/ 0 w 12228856"/>
              <a:gd name="connsiteY0" fmla="*/ 0 h 364797"/>
              <a:gd name="connsiteX1" fmla="*/ 12228856 w 12228856"/>
              <a:gd name="connsiteY1" fmla="*/ 0 h 364797"/>
              <a:gd name="connsiteX2" fmla="*/ 12228856 w 12228856"/>
              <a:gd name="connsiteY2" fmla="*/ 364797 h 364797"/>
              <a:gd name="connsiteX3" fmla="*/ 0 w 12228856"/>
              <a:gd name="connsiteY3" fmla="*/ 364797 h 364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8856" h="364797">
                <a:moveTo>
                  <a:pt x="0" y="0"/>
                </a:moveTo>
                <a:lnTo>
                  <a:pt x="12228856" y="0"/>
                </a:lnTo>
                <a:lnTo>
                  <a:pt x="12228856" y="364797"/>
                </a:lnTo>
                <a:lnTo>
                  <a:pt x="0" y="364797"/>
                </a:lnTo>
                <a:close/>
              </a:path>
            </a:pathLst>
          </a:custGeom>
          <a:solidFill>
            <a:srgbClr val="1C2242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3438139B-A28B-6D8D-0BE8-264FAF9B7C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614595" y="6189960"/>
            <a:ext cx="1292548" cy="675654"/>
          </a:xfrm>
          <a:custGeom>
            <a:avLst/>
            <a:gdLst>
              <a:gd name="connsiteX0" fmla="*/ 1292549 w 1292548"/>
              <a:gd name="connsiteY0" fmla="*/ 435700 h 675654"/>
              <a:gd name="connsiteX1" fmla="*/ 1221129 w 1292548"/>
              <a:gd name="connsiteY1" fmla="*/ 675655 h 675654"/>
              <a:gd name="connsiteX2" fmla="*/ 0 w 1292548"/>
              <a:gd name="connsiteY2" fmla="*/ 675655 h 675654"/>
              <a:gd name="connsiteX3" fmla="*/ 364794 w 1292548"/>
              <a:gd name="connsiteY3" fmla="*/ 310857 h 675654"/>
              <a:gd name="connsiteX4" fmla="*/ 548403 w 1292548"/>
              <a:gd name="connsiteY4" fmla="*/ 127247 h 675654"/>
              <a:gd name="connsiteX5" fmla="*/ 1165321 w 1292548"/>
              <a:gd name="connsiteY5" fmla="*/ 127247 h 675654"/>
              <a:gd name="connsiteX6" fmla="*/ 1274513 w 1292548"/>
              <a:gd name="connsiteY6" fmla="*/ 310857 h 675654"/>
              <a:gd name="connsiteX7" fmla="*/ 1292549 w 1292548"/>
              <a:gd name="connsiteY7" fmla="*/ 435700 h 67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2548" h="675654">
                <a:moveTo>
                  <a:pt x="1292549" y="435700"/>
                </a:moveTo>
                <a:cubicBezTo>
                  <a:pt x="1292549" y="519477"/>
                  <a:pt x="1268742" y="603235"/>
                  <a:pt x="1221129" y="675655"/>
                </a:cubicBezTo>
                <a:lnTo>
                  <a:pt x="0" y="675655"/>
                </a:lnTo>
                <a:lnTo>
                  <a:pt x="364794" y="310857"/>
                </a:lnTo>
                <a:lnTo>
                  <a:pt x="548403" y="127247"/>
                </a:lnTo>
                <a:cubicBezTo>
                  <a:pt x="718064" y="-42416"/>
                  <a:pt x="995678" y="-42416"/>
                  <a:pt x="1165321" y="127247"/>
                </a:cubicBezTo>
                <a:cubicBezTo>
                  <a:pt x="1218206" y="180133"/>
                  <a:pt x="1254609" y="243525"/>
                  <a:pt x="1274513" y="310857"/>
                </a:cubicBezTo>
                <a:cubicBezTo>
                  <a:pt x="1286537" y="351497"/>
                  <a:pt x="1292549" y="393598"/>
                  <a:pt x="1292549" y="435700"/>
                </a:cubicBezTo>
                <a:close/>
              </a:path>
            </a:pathLst>
          </a:custGeom>
          <a:solidFill>
            <a:srgbClr val="FFFFFF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20" name="Graphique 18">
            <a:extLst>
              <a:ext uri="{FF2B5EF4-FFF2-40B4-BE49-F238E27FC236}">
                <a16:creationId xmlns:a16="http://schemas.microsoft.com/office/drawing/2014/main" id="{61155B07-7D0A-7C96-3EE9-1A15AD8AE19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990635" y="6443235"/>
            <a:ext cx="854256" cy="332011"/>
            <a:chOff x="10990635" y="6498320"/>
            <a:chExt cx="854256" cy="332011"/>
          </a:xfrm>
        </p:grpSpPr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BD5D0C28-C79E-1424-09B6-3BEDEEC084B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618615" y="6498320"/>
              <a:ext cx="222287" cy="210968"/>
            </a:xfrm>
            <a:custGeom>
              <a:avLst/>
              <a:gdLst>
                <a:gd name="connsiteX0" fmla="*/ 32371 w 222287"/>
                <a:gd name="connsiteY0" fmla="*/ 105013 h 210968"/>
                <a:gd name="connsiteX1" fmla="*/ 56067 w 222287"/>
                <a:gd name="connsiteY1" fmla="*/ 160488 h 210968"/>
                <a:gd name="connsiteX2" fmla="*/ 110468 w 222287"/>
                <a:gd name="connsiteY2" fmla="*/ 182223 h 210968"/>
                <a:gd name="connsiteX3" fmla="*/ 166942 w 222287"/>
                <a:gd name="connsiteY3" fmla="*/ 160081 h 210968"/>
                <a:gd name="connsiteX4" fmla="*/ 189934 w 222287"/>
                <a:gd name="connsiteY4" fmla="*/ 105531 h 210968"/>
                <a:gd name="connsiteX5" fmla="*/ 167201 w 222287"/>
                <a:gd name="connsiteY5" fmla="*/ 50980 h 210968"/>
                <a:gd name="connsiteX6" fmla="*/ 111282 w 222287"/>
                <a:gd name="connsiteY6" fmla="*/ 28838 h 210968"/>
                <a:gd name="connsiteX7" fmla="*/ 55234 w 222287"/>
                <a:gd name="connsiteY7" fmla="*/ 50980 h 210968"/>
                <a:gd name="connsiteX8" fmla="*/ 32371 w 222287"/>
                <a:gd name="connsiteY8" fmla="*/ 105013 h 210968"/>
                <a:gd name="connsiteX9" fmla="*/ 0 w 222287"/>
                <a:gd name="connsiteY9" fmla="*/ 104624 h 210968"/>
                <a:gd name="connsiteX10" fmla="*/ 32908 w 222287"/>
                <a:gd name="connsiteY10" fmla="*/ 30836 h 210968"/>
                <a:gd name="connsiteX11" fmla="*/ 111689 w 222287"/>
                <a:gd name="connsiteY11" fmla="*/ 0 h 210968"/>
                <a:gd name="connsiteX12" fmla="*/ 189639 w 222287"/>
                <a:gd name="connsiteY12" fmla="*/ 31095 h 210968"/>
                <a:gd name="connsiteX13" fmla="*/ 222287 w 222287"/>
                <a:gd name="connsiteY13" fmla="*/ 105808 h 210968"/>
                <a:gd name="connsiteX14" fmla="*/ 189509 w 222287"/>
                <a:gd name="connsiteY14" fmla="*/ 180262 h 210968"/>
                <a:gd name="connsiteX15" fmla="*/ 110043 w 222287"/>
                <a:gd name="connsiteY15" fmla="*/ 210969 h 210968"/>
                <a:gd name="connsiteX16" fmla="*/ 36089 w 222287"/>
                <a:gd name="connsiteY16" fmla="*/ 183684 h 210968"/>
                <a:gd name="connsiteX17" fmla="*/ 0 w 222287"/>
                <a:gd name="connsiteY17" fmla="*/ 104624 h 21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2287" h="210968">
                  <a:moveTo>
                    <a:pt x="32371" y="105013"/>
                  </a:moveTo>
                  <a:cubicBezTo>
                    <a:pt x="32371" y="127506"/>
                    <a:pt x="40270" y="145985"/>
                    <a:pt x="56067" y="160488"/>
                  </a:cubicBezTo>
                  <a:cubicBezTo>
                    <a:pt x="71771" y="174990"/>
                    <a:pt x="89899" y="182223"/>
                    <a:pt x="110468" y="182223"/>
                  </a:cubicBezTo>
                  <a:cubicBezTo>
                    <a:pt x="132776" y="182223"/>
                    <a:pt x="151607" y="174842"/>
                    <a:pt x="166942" y="160081"/>
                  </a:cubicBezTo>
                  <a:cubicBezTo>
                    <a:pt x="182277" y="145153"/>
                    <a:pt x="189934" y="126951"/>
                    <a:pt x="189934" y="105531"/>
                  </a:cubicBezTo>
                  <a:cubicBezTo>
                    <a:pt x="189934" y="84110"/>
                    <a:pt x="182351" y="65649"/>
                    <a:pt x="167201" y="50980"/>
                  </a:cubicBezTo>
                  <a:cubicBezTo>
                    <a:pt x="152144" y="36219"/>
                    <a:pt x="133498" y="28838"/>
                    <a:pt x="111282" y="28838"/>
                  </a:cubicBezTo>
                  <a:cubicBezTo>
                    <a:pt x="89066" y="28838"/>
                    <a:pt x="70477" y="36219"/>
                    <a:pt x="55234" y="50980"/>
                  </a:cubicBezTo>
                  <a:cubicBezTo>
                    <a:pt x="39992" y="65557"/>
                    <a:pt x="32371" y="83574"/>
                    <a:pt x="32371" y="105013"/>
                  </a:cubicBezTo>
                  <a:moveTo>
                    <a:pt x="0" y="104624"/>
                  </a:moveTo>
                  <a:cubicBezTo>
                    <a:pt x="0" y="75989"/>
                    <a:pt x="10969" y="51387"/>
                    <a:pt x="32908" y="30836"/>
                  </a:cubicBezTo>
                  <a:cubicBezTo>
                    <a:pt x="54753" y="10285"/>
                    <a:pt x="81020" y="0"/>
                    <a:pt x="111689" y="0"/>
                  </a:cubicBezTo>
                  <a:cubicBezTo>
                    <a:pt x="142359" y="0"/>
                    <a:pt x="167978" y="10359"/>
                    <a:pt x="189639" y="31095"/>
                  </a:cubicBezTo>
                  <a:cubicBezTo>
                    <a:pt x="211392" y="51831"/>
                    <a:pt x="222287" y="76729"/>
                    <a:pt x="222287" y="105808"/>
                  </a:cubicBezTo>
                  <a:cubicBezTo>
                    <a:pt x="222287" y="134887"/>
                    <a:pt x="211355" y="159877"/>
                    <a:pt x="189509" y="180262"/>
                  </a:cubicBezTo>
                  <a:cubicBezTo>
                    <a:pt x="167553" y="200739"/>
                    <a:pt x="141082" y="210969"/>
                    <a:pt x="110043" y="210969"/>
                  </a:cubicBezTo>
                  <a:cubicBezTo>
                    <a:pt x="82592" y="210969"/>
                    <a:pt x="57935" y="201868"/>
                    <a:pt x="36089" y="183684"/>
                  </a:cubicBezTo>
                  <a:cubicBezTo>
                    <a:pt x="12042" y="163559"/>
                    <a:pt x="0" y="137217"/>
                    <a:pt x="0" y="104624"/>
                  </a:cubicBezTo>
                </a:path>
              </a:pathLst>
            </a:custGeom>
            <a:solidFill>
              <a:srgbClr val="0075BC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CD2F4F2A-904F-BEB9-AA40-D6D57B0F87A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990635" y="6538904"/>
              <a:ext cx="206712" cy="216240"/>
            </a:xfrm>
            <a:custGeom>
              <a:avLst/>
              <a:gdLst>
                <a:gd name="connsiteX0" fmla="*/ 136218 w 206712"/>
                <a:gd name="connsiteY0" fmla="*/ 137957 h 216240"/>
                <a:gd name="connsiteX1" fmla="*/ 104679 w 206712"/>
                <a:gd name="connsiteY1" fmla="*/ 68775 h 216240"/>
                <a:gd name="connsiteX2" fmla="*/ 71624 w 206712"/>
                <a:gd name="connsiteY2" fmla="*/ 137957 h 216240"/>
                <a:gd name="connsiteX3" fmla="*/ 136218 w 206712"/>
                <a:gd name="connsiteY3" fmla="*/ 137957 h 216240"/>
                <a:gd name="connsiteX4" fmla="*/ 149314 w 206712"/>
                <a:gd name="connsiteY4" fmla="*/ 166833 h 216240"/>
                <a:gd name="connsiteX5" fmla="*/ 58268 w 206712"/>
                <a:gd name="connsiteY5" fmla="*/ 166833 h 216240"/>
                <a:gd name="connsiteX6" fmla="*/ 34572 w 206712"/>
                <a:gd name="connsiteY6" fmla="*/ 216241 h 216240"/>
                <a:gd name="connsiteX7" fmla="*/ 0 w 206712"/>
                <a:gd name="connsiteY7" fmla="*/ 216241 h 216240"/>
                <a:gd name="connsiteX8" fmla="*/ 105216 w 206712"/>
                <a:gd name="connsiteY8" fmla="*/ 0 h 216240"/>
                <a:gd name="connsiteX9" fmla="*/ 206712 w 206712"/>
                <a:gd name="connsiteY9" fmla="*/ 216241 h 216240"/>
                <a:gd name="connsiteX10" fmla="*/ 171586 w 206712"/>
                <a:gd name="connsiteY10" fmla="*/ 216241 h 216240"/>
                <a:gd name="connsiteX11" fmla="*/ 149277 w 206712"/>
                <a:gd name="connsiteY11" fmla="*/ 166833 h 21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712" h="216240">
                  <a:moveTo>
                    <a:pt x="136218" y="137957"/>
                  </a:moveTo>
                  <a:lnTo>
                    <a:pt x="104679" y="68775"/>
                  </a:lnTo>
                  <a:lnTo>
                    <a:pt x="71624" y="137957"/>
                  </a:lnTo>
                  <a:lnTo>
                    <a:pt x="136218" y="137957"/>
                  </a:lnTo>
                  <a:close/>
                  <a:moveTo>
                    <a:pt x="149314" y="166833"/>
                  </a:moveTo>
                  <a:lnTo>
                    <a:pt x="58268" y="166833"/>
                  </a:lnTo>
                  <a:lnTo>
                    <a:pt x="34572" y="216241"/>
                  </a:lnTo>
                  <a:lnTo>
                    <a:pt x="0" y="216241"/>
                  </a:lnTo>
                  <a:lnTo>
                    <a:pt x="105216" y="0"/>
                  </a:lnTo>
                  <a:lnTo>
                    <a:pt x="206712" y="216241"/>
                  </a:lnTo>
                  <a:lnTo>
                    <a:pt x="171586" y="216241"/>
                  </a:lnTo>
                  <a:lnTo>
                    <a:pt x="149277" y="166833"/>
                  </a:lnTo>
                  <a:close/>
                </a:path>
              </a:pathLst>
            </a:custGeom>
            <a:solidFill>
              <a:srgbClr val="0098DA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159EE613-385C-FB4B-5CF9-EE127B663E7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12609" y="6502260"/>
              <a:ext cx="129743" cy="203458"/>
            </a:xfrm>
            <a:custGeom>
              <a:avLst/>
              <a:gdLst>
                <a:gd name="connsiteX0" fmla="*/ 80984 w 129743"/>
                <a:gd name="connsiteY0" fmla="*/ 28857 h 203458"/>
                <a:gd name="connsiteX1" fmla="*/ 80984 w 129743"/>
                <a:gd name="connsiteY1" fmla="*/ 203458 h 203458"/>
                <a:gd name="connsiteX2" fmla="*/ 48890 w 129743"/>
                <a:gd name="connsiteY2" fmla="*/ 203458 h 203458"/>
                <a:gd name="connsiteX3" fmla="*/ 48890 w 129743"/>
                <a:gd name="connsiteY3" fmla="*/ 28857 h 203458"/>
                <a:gd name="connsiteX4" fmla="*/ 0 w 129743"/>
                <a:gd name="connsiteY4" fmla="*/ 28857 h 203458"/>
                <a:gd name="connsiteX5" fmla="*/ 0 w 129743"/>
                <a:gd name="connsiteY5" fmla="*/ 0 h 203458"/>
                <a:gd name="connsiteX6" fmla="*/ 129743 w 129743"/>
                <a:gd name="connsiteY6" fmla="*/ 0 h 203458"/>
                <a:gd name="connsiteX7" fmla="*/ 129743 w 129743"/>
                <a:gd name="connsiteY7" fmla="*/ 28857 h 203458"/>
                <a:gd name="connsiteX8" fmla="*/ 80984 w 129743"/>
                <a:gd name="connsiteY8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743" h="203458">
                  <a:moveTo>
                    <a:pt x="80984" y="28857"/>
                  </a:moveTo>
                  <a:lnTo>
                    <a:pt x="80984" y="203458"/>
                  </a:lnTo>
                  <a:lnTo>
                    <a:pt x="48890" y="203458"/>
                  </a:lnTo>
                  <a:lnTo>
                    <a:pt x="48890" y="28857"/>
                  </a:lnTo>
                  <a:lnTo>
                    <a:pt x="0" y="28857"/>
                  </a:lnTo>
                  <a:lnTo>
                    <a:pt x="0" y="0"/>
                  </a:lnTo>
                  <a:lnTo>
                    <a:pt x="129743" y="0"/>
                  </a:lnTo>
                  <a:lnTo>
                    <a:pt x="129743" y="28857"/>
                  </a:lnTo>
                  <a:lnTo>
                    <a:pt x="80984" y="28857"/>
                  </a:lnTo>
                  <a:close/>
                </a:path>
              </a:pathLst>
            </a:custGeom>
            <a:solidFill>
              <a:srgbClr val="007FA1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F4E304C0-D7C3-0353-C7F2-E4115ED4B9D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22297" y="6559733"/>
              <a:ext cx="119273" cy="203458"/>
            </a:xfrm>
            <a:custGeom>
              <a:avLst/>
              <a:gdLst>
                <a:gd name="connsiteX0" fmla="*/ 32094 w 119273"/>
                <a:gd name="connsiteY0" fmla="*/ 92360 h 203458"/>
                <a:gd name="connsiteX1" fmla="*/ 44080 w 119273"/>
                <a:gd name="connsiteY1" fmla="*/ 92360 h 203458"/>
                <a:gd name="connsiteX2" fmla="*/ 88290 w 119273"/>
                <a:gd name="connsiteY2" fmla="*/ 59804 h 203458"/>
                <a:gd name="connsiteX3" fmla="*/ 42712 w 119273"/>
                <a:gd name="connsiteY3" fmla="*/ 28302 h 203458"/>
                <a:gd name="connsiteX4" fmla="*/ 32113 w 119273"/>
                <a:gd name="connsiteY4" fmla="*/ 28302 h 203458"/>
                <a:gd name="connsiteX5" fmla="*/ 32113 w 119273"/>
                <a:gd name="connsiteY5" fmla="*/ 92342 h 203458"/>
                <a:gd name="connsiteX6" fmla="*/ 32094 w 119273"/>
                <a:gd name="connsiteY6" fmla="*/ 120828 h 203458"/>
                <a:gd name="connsiteX7" fmla="*/ 32094 w 119273"/>
                <a:gd name="connsiteY7" fmla="*/ 203458 h 203458"/>
                <a:gd name="connsiteX8" fmla="*/ 0 w 119273"/>
                <a:gd name="connsiteY8" fmla="*/ 203458 h 203458"/>
                <a:gd name="connsiteX9" fmla="*/ 0 w 119273"/>
                <a:gd name="connsiteY9" fmla="*/ 0 h 203458"/>
                <a:gd name="connsiteX10" fmla="*/ 36367 w 119273"/>
                <a:gd name="connsiteY10" fmla="*/ 0 h 203458"/>
                <a:gd name="connsiteX11" fmla="*/ 76711 w 119273"/>
                <a:gd name="connsiteY11" fmla="*/ 3570 h 203458"/>
                <a:gd name="connsiteX12" fmla="*/ 100961 w 119273"/>
                <a:gd name="connsiteY12" fmla="*/ 17018 h 203458"/>
                <a:gd name="connsiteX13" fmla="*/ 119273 w 119273"/>
                <a:gd name="connsiteY13" fmla="*/ 60248 h 203458"/>
                <a:gd name="connsiteX14" fmla="*/ 99722 w 119273"/>
                <a:gd name="connsiteY14" fmla="*/ 104513 h 203458"/>
                <a:gd name="connsiteX15" fmla="*/ 46966 w 119273"/>
                <a:gd name="connsiteY15" fmla="*/ 120847 h 203458"/>
                <a:gd name="connsiteX16" fmla="*/ 32094 w 119273"/>
                <a:gd name="connsiteY16" fmla="*/ 12084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273" h="203458">
                  <a:moveTo>
                    <a:pt x="32094" y="92360"/>
                  </a:moveTo>
                  <a:lnTo>
                    <a:pt x="44080" y="92360"/>
                  </a:lnTo>
                  <a:cubicBezTo>
                    <a:pt x="73547" y="92360"/>
                    <a:pt x="88290" y="81520"/>
                    <a:pt x="88290" y="59804"/>
                  </a:cubicBezTo>
                  <a:cubicBezTo>
                    <a:pt x="88290" y="38087"/>
                    <a:pt x="73085" y="28302"/>
                    <a:pt x="42712" y="28302"/>
                  </a:cubicBezTo>
                  <a:lnTo>
                    <a:pt x="32113" y="28302"/>
                  </a:lnTo>
                  <a:lnTo>
                    <a:pt x="32113" y="92342"/>
                  </a:lnTo>
                  <a:close/>
                  <a:moveTo>
                    <a:pt x="32094" y="120828"/>
                  </a:moveTo>
                  <a:lnTo>
                    <a:pt x="32094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36367" y="0"/>
                  </a:lnTo>
                  <a:cubicBezTo>
                    <a:pt x="54180" y="0"/>
                    <a:pt x="67628" y="1184"/>
                    <a:pt x="76711" y="3570"/>
                  </a:cubicBezTo>
                  <a:cubicBezTo>
                    <a:pt x="85885" y="5938"/>
                    <a:pt x="93969" y="10414"/>
                    <a:pt x="100961" y="17018"/>
                  </a:cubicBezTo>
                  <a:cubicBezTo>
                    <a:pt x="113170" y="28431"/>
                    <a:pt x="119273" y="42841"/>
                    <a:pt x="119273" y="60248"/>
                  </a:cubicBezTo>
                  <a:cubicBezTo>
                    <a:pt x="119273" y="78875"/>
                    <a:pt x="112763" y="93636"/>
                    <a:pt x="99722" y="104513"/>
                  </a:cubicBezTo>
                  <a:cubicBezTo>
                    <a:pt x="86681" y="115408"/>
                    <a:pt x="69089" y="120847"/>
                    <a:pt x="46966" y="120847"/>
                  </a:cubicBezTo>
                  <a:lnTo>
                    <a:pt x="32094" y="120847"/>
                  </a:lnTo>
                  <a:close/>
                </a:path>
              </a:pathLst>
            </a:custGeom>
            <a:solidFill>
              <a:srgbClr val="005A9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8500D55D-6E65-F2F1-631A-89C8351A619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00177" y="6513710"/>
              <a:ext cx="233589" cy="228097"/>
            </a:xfrm>
            <a:custGeom>
              <a:avLst/>
              <a:gdLst>
                <a:gd name="connsiteX0" fmla="*/ 0 w 233589"/>
                <a:gd name="connsiteY0" fmla="*/ 218756 h 228097"/>
                <a:gd name="connsiteX1" fmla="*/ 44764 w 233589"/>
                <a:gd name="connsiteY1" fmla="*/ 0 h 228097"/>
                <a:gd name="connsiteX2" fmla="*/ 117756 w 233589"/>
                <a:gd name="connsiteY2" fmla="*/ 158139 h 228097"/>
                <a:gd name="connsiteX3" fmla="*/ 193356 w 233589"/>
                <a:gd name="connsiteY3" fmla="*/ 0 h 228097"/>
                <a:gd name="connsiteX4" fmla="*/ 233589 w 233589"/>
                <a:gd name="connsiteY4" fmla="*/ 218756 h 228097"/>
                <a:gd name="connsiteX5" fmla="*/ 200663 w 233589"/>
                <a:gd name="connsiteY5" fmla="*/ 218756 h 228097"/>
                <a:gd name="connsiteX6" fmla="*/ 180149 w 233589"/>
                <a:gd name="connsiteY6" fmla="*/ 95930 h 228097"/>
                <a:gd name="connsiteX7" fmla="*/ 117201 w 233589"/>
                <a:gd name="connsiteY7" fmla="*/ 228098 h 228097"/>
                <a:gd name="connsiteX8" fmla="*/ 56048 w 233589"/>
                <a:gd name="connsiteY8" fmla="*/ 95801 h 228097"/>
                <a:gd name="connsiteX9" fmla="*/ 33185 w 233589"/>
                <a:gd name="connsiteY9" fmla="*/ 218756 h 228097"/>
                <a:gd name="connsiteX10" fmla="*/ 0 w 233589"/>
                <a:gd name="connsiteY10" fmla="*/ 218756 h 22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589" h="228097">
                  <a:moveTo>
                    <a:pt x="0" y="218756"/>
                  </a:moveTo>
                  <a:lnTo>
                    <a:pt x="44764" y="0"/>
                  </a:lnTo>
                  <a:lnTo>
                    <a:pt x="117756" y="158139"/>
                  </a:lnTo>
                  <a:lnTo>
                    <a:pt x="193356" y="0"/>
                  </a:lnTo>
                  <a:lnTo>
                    <a:pt x="233589" y="218756"/>
                  </a:lnTo>
                  <a:lnTo>
                    <a:pt x="200663" y="218756"/>
                  </a:lnTo>
                  <a:lnTo>
                    <a:pt x="180149" y="95930"/>
                  </a:lnTo>
                  <a:lnTo>
                    <a:pt x="117201" y="228098"/>
                  </a:lnTo>
                  <a:lnTo>
                    <a:pt x="56048" y="95801"/>
                  </a:lnTo>
                  <a:lnTo>
                    <a:pt x="33185" y="218756"/>
                  </a:lnTo>
                  <a:lnTo>
                    <a:pt x="0" y="218756"/>
                  </a:lnTo>
                  <a:close/>
                </a:path>
              </a:pathLst>
            </a:custGeom>
            <a:solidFill>
              <a:srgbClr val="59A13E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941F86FB-CF7F-4259-6A21-E2D9980BC89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212257" y="6591179"/>
              <a:ext cx="117349" cy="203458"/>
            </a:xfrm>
            <a:custGeom>
              <a:avLst/>
              <a:gdLst>
                <a:gd name="connsiteX0" fmla="*/ 117350 w 117349"/>
                <a:gd name="connsiteY0" fmla="*/ 28857 h 203458"/>
                <a:gd name="connsiteX1" fmla="*/ 32094 w 117349"/>
                <a:gd name="connsiteY1" fmla="*/ 28857 h 203458"/>
                <a:gd name="connsiteX2" fmla="*/ 32094 w 117349"/>
                <a:gd name="connsiteY2" fmla="*/ 77747 h 203458"/>
                <a:gd name="connsiteX3" fmla="*/ 114852 w 117349"/>
                <a:gd name="connsiteY3" fmla="*/ 77747 h 203458"/>
                <a:gd name="connsiteX4" fmla="*/ 114852 w 117349"/>
                <a:gd name="connsiteY4" fmla="*/ 106603 h 203458"/>
                <a:gd name="connsiteX5" fmla="*/ 32094 w 117349"/>
                <a:gd name="connsiteY5" fmla="*/ 106603 h 203458"/>
                <a:gd name="connsiteX6" fmla="*/ 32094 w 117349"/>
                <a:gd name="connsiteY6" fmla="*/ 174602 h 203458"/>
                <a:gd name="connsiteX7" fmla="*/ 117350 w 117349"/>
                <a:gd name="connsiteY7" fmla="*/ 174602 h 203458"/>
                <a:gd name="connsiteX8" fmla="*/ 117350 w 117349"/>
                <a:gd name="connsiteY8" fmla="*/ 203458 h 203458"/>
                <a:gd name="connsiteX9" fmla="*/ 0 w 117349"/>
                <a:gd name="connsiteY9" fmla="*/ 203458 h 203458"/>
                <a:gd name="connsiteX10" fmla="*/ 0 w 117349"/>
                <a:gd name="connsiteY10" fmla="*/ 0 h 203458"/>
                <a:gd name="connsiteX11" fmla="*/ 117350 w 117349"/>
                <a:gd name="connsiteY11" fmla="*/ 0 h 203458"/>
                <a:gd name="connsiteX12" fmla="*/ 117350 w 117349"/>
                <a:gd name="connsiteY12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349" h="203458">
                  <a:moveTo>
                    <a:pt x="117350" y="28857"/>
                  </a:moveTo>
                  <a:lnTo>
                    <a:pt x="32094" y="28857"/>
                  </a:lnTo>
                  <a:lnTo>
                    <a:pt x="32094" y="77747"/>
                  </a:lnTo>
                  <a:lnTo>
                    <a:pt x="114852" y="77747"/>
                  </a:lnTo>
                  <a:lnTo>
                    <a:pt x="114852" y="106603"/>
                  </a:lnTo>
                  <a:lnTo>
                    <a:pt x="32094" y="106603"/>
                  </a:lnTo>
                  <a:lnTo>
                    <a:pt x="32094" y="174602"/>
                  </a:lnTo>
                  <a:lnTo>
                    <a:pt x="117350" y="174602"/>
                  </a:lnTo>
                  <a:lnTo>
                    <a:pt x="117350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117350" y="0"/>
                  </a:lnTo>
                  <a:lnTo>
                    <a:pt x="117350" y="28857"/>
                  </a:lnTo>
                  <a:close/>
                </a:path>
              </a:pathLst>
            </a:custGeom>
            <a:solidFill>
              <a:srgbClr val="007A6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65C8E200-04DB-C9FE-71DF-E10C9C06254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38141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>
              <a:solidFill>
                <a:schemeClr val="bg1"/>
              </a:solidFill>
            </a:endParaRPr>
          </a:p>
        </p:txBody>
      </p:sp>
      <p:sp>
        <p:nvSpPr>
          <p:cNvPr id="31" name="Espace réservé du pied de page 2">
            <a:extLst>
              <a:ext uri="{FF2B5EF4-FFF2-40B4-BE49-F238E27FC236}">
                <a16:creationId xmlns:a16="http://schemas.microsoft.com/office/drawing/2014/main" id="{6FCD6EA8-C5D3-76FC-B047-328BC4EEEAA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1E1CE1D9-62C4-2AA2-9861-08F0EC6515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74426" y="260648"/>
            <a:ext cx="10863714" cy="430887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4989608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loc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08000" y="944722"/>
            <a:ext cx="6084000" cy="5794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2064" y="1751328"/>
            <a:ext cx="4968348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400" y="1751328"/>
            <a:ext cx="4968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rgbClr val="59A13E"/>
                </a:solidFill>
              </a:defRPr>
            </a:lvl1pPr>
            <a:lvl2pPr algn="ctr">
              <a:defRPr/>
            </a:lvl2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9C0676A-12B4-4749-9193-AD49E5EBD1C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944723"/>
            <a:ext cx="61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55DDBC86-C05D-4D68-9DC7-12B1E31E2A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000" y="1118472"/>
            <a:ext cx="360000" cy="40235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4B0FCA8-BB68-448B-AD67-B946B5C1EE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8571" y="1123881"/>
            <a:ext cx="446607" cy="432000"/>
          </a:xfrm>
          <a:prstGeom prst="rect">
            <a:avLst/>
          </a:prstGeom>
        </p:spPr>
      </p:pic>
      <p:grpSp>
        <p:nvGrpSpPr>
          <p:cNvPr id="26" name="Graphique 18">
            <a:extLst>
              <a:ext uri="{FF2B5EF4-FFF2-40B4-BE49-F238E27FC236}">
                <a16:creationId xmlns:a16="http://schemas.microsoft.com/office/drawing/2014/main" id="{465F0496-2260-163D-AA07-B1C068A9AE36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9472"/>
            <a:ext cx="12307307" cy="780547"/>
            <a:chOff x="0" y="6179472"/>
            <a:chExt cx="12307307" cy="780547"/>
          </a:xfrm>
        </p:grpSpPr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80108445-53F2-9518-45F0-544E800956D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34" y="6184706"/>
              <a:ext cx="12239344" cy="686142"/>
            </a:xfrm>
            <a:custGeom>
              <a:avLst/>
              <a:gdLst>
                <a:gd name="connsiteX0" fmla="*/ 0 w 12239344"/>
                <a:gd name="connsiteY0" fmla="*/ 686143 h 686142"/>
                <a:gd name="connsiteX1" fmla="*/ 0 w 12239344"/>
                <a:gd name="connsiteY1" fmla="*/ 310857 h 686142"/>
                <a:gd name="connsiteX2" fmla="*/ 10971972 w 12239344"/>
                <a:gd name="connsiteY2" fmla="*/ 310857 h 686142"/>
                <a:gd name="connsiteX3" fmla="*/ 11154045 w 12239344"/>
                <a:gd name="connsiteY3" fmla="*/ 128782 h 686142"/>
                <a:gd name="connsiteX4" fmla="*/ 11466213 w 12239344"/>
                <a:gd name="connsiteY4" fmla="*/ 0 h 686142"/>
                <a:gd name="connsiteX5" fmla="*/ 11778380 w 12239344"/>
                <a:gd name="connsiteY5" fmla="*/ 128782 h 686142"/>
                <a:gd name="connsiteX6" fmla="*/ 11887758 w 12239344"/>
                <a:gd name="connsiteY6" fmla="*/ 310857 h 686142"/>
                <a:gd name="connsiteX7" fmla="*/ 12239344 w 12239344"/>
                <a:gd name="connsiteY7" fmla="*/ 310857 h 686142"/>
                <a:gd name="connsiteX8" fmla="*/ 12239344 w 12239344"/>
                <a:gd name="connsiteY8" fmla="*/ 686143 h 686142"/>
                <a:gd name="connsiteX9" fmla="*/ 0 w 12239344"/>
                <a:gd name="connsiteY9" fmla="*/ 686143 h 68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9344" h="686142">
                  <a:moveTo>
                    <a:pt x="0" y="686143"/>
                  </a:moveTo>
                  <a:lnTo>
                    <a:pt x="0" y="310857"/>
                  </a:lnTo>
                  <a:lnTo>
                    <a:pt x="10971972" y="310857"/>
                  </a:lnTo>
                  <a:lnTo>
                    <a:pt x="11154045" y="128782"/>
                  </a:lnTo>
                  <a:cubicBezTo>
                    <a:pt x="11237081" y="45727"/>
                    <a:pt x="11347957" y="0"/>
                    <a:pt x="11466213" y="0"/>
                  </a:cubicBezTo>
                  <a:cubicBezTo>
                    <a:pt x="11584469" y="0"/>
                    <a:pt x="11695345" y="45727"/>
                    <a:pt x="11778380" y="128782"/>
                  </a:cubicBezTo>
                  <a:cubicBezTo>
                    <a:pt x="11829083" y="179485"/>
                    <a:pt x="11866837" y="242360"/>
                    <a:pt x="11887758" y="310857"/>
                  </a:cubicBezTo>
                  <a:lnTo>
                    <a:pt x="12239344" y="310857"/>
                  </a:lnTo>
                  <a:lnTo>
                    <a:pt x="12239344" y="686143"/>
                  </a:lnTo>
                  <a:lnTo>
                    <a:pt x="0" y="686143"/>
                  </a:lnTo>
                  <a:close/>
                </a:path>
              </a:pathLst>
            </a:custGeom>
            <a:solidFill>
              <a:srgbClr val="1C224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BC0FB6D1-00E9-CB07-E8E4-13F75102C26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179472"/>
              <a:ext cx="12249832" cy="696631"/>
            </a:xfrm>
            <a:custGeom>
              <a:avLst/>
              <a:gdLst>
                <a:gd name="connsiteX0" fmla="*/ 11471466 w 12249832"/>
                <a:gd name="connsiteY0" fmla="*/ 10488 h 696631"/>
                <a:gd name="connsiteX1" fmla="*/ 11779916 w 12249832"/>
                <a:gd name="connsiteY1" fmla="*/ 137735 h 696631"/>
                <a:gd name="connsiteX2" fmla="*/ 11889108 w 12249832"/>
                <a:gd name="connsiteY2" fmla="*/ 321346 h 696631"/>
                <a:gd name="connsiteX3" fmla="*/ 12239344 w 12249832"/>
                <a:gd name="connsiteY3" fmla="*/ 321346 h 696631"/>
                <a:gd name="connsiteX4" fmla="*/ 12239344 w 12249832"/>
                <a:gd name="connsiteY4" fmla="*/ 686143 h 696631"/>
                <a:gd name="connsiteX5" fmla="*/ 10488 w 12249832"/>
                <a:gd name="connsiteY5" fmla="*/ 686143 h 696631"/>
                <a:gd name="connsiteX6" fmla="*/ 10488 w 12249832"/>
                <a:gd name="connsiteY6" fmla="*/ 321346 h 696631"/>
                <a:gd name="connsiteX7" fmla="*/ 10979389 w 12249832"/>
                <a:gd name="connsiteY7" fmla="*/ 321346 h 696631"/>
                <a:gd name="connsiteX8" fmla="*/ 11162998 w 12249832"/>
                <a:gd name="connsiteY8" fmla="*/ 137735 h 696631"/>
                <a:gd name="connsiteX9" fmla="*/ 11471466 w 12249832"/>
                <a:gd name="connsiteY9" fmla="*/ 10488 h 696631"/>
                <a:gd name="connsiteX10" fmla="*/ 11471466 w 12249832"/>
                <a:gd name="connsiteY10" fmla="*/ 0 h 696631"/>
                <a:gd name="connsiteX11" fmla="*/ 11303192 w 12249832"/>
                <a:gd name="connsiteY11" fmla="*/ 32575 h 696631"/>
                <a:gd name="connsiteX12" fmla="*/ 11155580 w 12249832"/>
                <a:gd name="connsiteY12" fmla="*/ 130318 h 696631"/>
                <a:gd name="connsiteX13" fmla="*/ 10975043 w 12249832"/>
                <a:gd name="connsiteY13" fmla="*/ 310857 h 696631"/>
                <a:gd name="connsiteX14" fmla="*/ 0 w 12249832"/>
                <a:gd name="connsiteY14" fmla="*/ 310857 h 696631"/>
                <a:gd name="connsiteX15" fmla="*/ 0 w 12249832"/>
                <a:gd name="connsiteY15" fmla="*/ 696631 h 696631"/>
                <a:gd name="connsiteX16" fmla="*/ 12249832 w 12249832"/>
                <a:gd name="connsiteY16" fmla="*/ 696631 h 696631"/>
                <a:gd name="connsiteX17" fmla="*/ 12249832 w 12249832"/>
                <a:gd name="connsiteY17" fmla="*/ 310857 h 696631"/>
                <a:gd name="connsiteX18" fmla="*/ 11896877 w 12249832"/>
                <a:gd name="connsiteY18" fmla="*/ 310857 h 696631"/>
                <a:gd name="connsiteX19" fmla="*/ 11787334 w 12249832"/>
                <a:gd name="connsiteY19" fmla="*/ 130318 h 696631"/>
                <a:gd name="connsiteX20" fmla="*/ 11639740 w 12249832"/>
                <a:gd name="connsiteY20" fmla="*/ 32575 h 696631"/>
                <a:gd name="connsiteX21" fmla="*/ 11471466 w 12249832"/>
                <a:gd name="connsiteY21" fmla="*/ 0 h 696631"/>
                <a:gd name="connsiteX22" fmla="*/ 11471466 w 12249832"/>
                <a:gd name="connsiteY22" fmla="*/ 0 h 69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49832" h="696631">
                  <a:moveTo>
                    <a:pt x="11471466" y="10488"/>
                  </a:moveTo>
                  <a:cubicBezTo>
                    <a:pt x="11583285" y="10488"/>
                    <a:pt x="11695104" y="52904"/>
                    <a:pt x="11779916" y="137735"/>
                  </a:cubicBezTo>
                  <a:cubicBezTo>
                    <a:pt x="11832801" y="190621"/>
                    <a:pt x="11869204" y="254013"/>
                    <a:pt x="11889108" y="321346"/>
                  </a:cubicBezTo>
                  <a:lnTo>
                    <a:pt x="12239344" y="321346"/>
                  </a:lnTo>
                  <a:lnTo>
                    <a:pt x="12239344" y="686143"/>
                  </a:lnTo>
                  <a:lnTo>
                    <a:pt x="10488" y="686143"/>
                  </a:lnTo>
                  <a:lnTo>
                    <a:pt x="10488" y="321346"/>
                  </a:lnTo>
                  <a:lnTo>
                    <a:pt x="10979389" y="321346"/>
                  </a:lnTo>
                  <a:lnTo>
                    <a:pt x="11162998" y="137735"/>
                  </a:lnTo>
                  <a:cubicBezTo>
                    <a:pt x="11247828" y="52904"/>
                    <a:pt x="11359648" y="10488"/>
                    <a:pt x="11471466" y="10488"/>
                  </a:cubicBezTo>
                  <a:moveTo>
                    <a:pt x="11471466" y="0"/>
                  </a:moveTo>
                  <a:cubicBezTo>
                    <a:pt x="11413346" y="0"/>
                    <a:pt x="11356725" y="10951"/>
                    <a:pt x="11303192" y="32575"/>
                  </a:cubicBezTo>
                  <a:cubicBezTo>
                    <a:pt x="11247717" y="54976"/>
                    <a:pt x="11198052" y="87865"/>
                    <a:pt x="11155580" y="130318"/>
                  </a:cubicBezTo>
                  <a:lnTo>
                    <a:pt x="10975043" y="310857"/>
                  </a:lnTo>
                  <a:lnTo>
                    <a:pt x="0" y="310857"/>
                  </a:lnTo>
                  <a:lnTo>
                    <a:pt x="0" y="696631"/>
                  </a:lnTo>
                  <a:lnTo>
                    <a:pt x="12249832" y="696631"/>
                  </a:lnTo>
                  <a:lnTo>
                    <a:pt x="12249832" y="310857"/>
                  </a:lnTo>
                  <a:lnTo>
                    <a:pt x="11896877" y="310857"/>
                  </a:lnTo>
                  <a:cubicBezTo>
                    <a:pt x="11875494" y="242989"/>
                    <a:pt x="11837721" y="180706"/>
                    <a:pt x="11787334" y="130318"/>
                  </a:cubicBezTo>
                  <a:cubicBezTo>
                    <a:pt x="11744881" y="87847"/>
                    <a:pt x="11695215" y="54976"/>
                    <a:pt x="11639740" y="32575"/>
                  </a:cubicBezTo>
                  <a:cubicBezTo>
                    <a:pt x="11586208" y="10951"/>
                    <a:pt x="11529587" y="0"/>
                    <a:pt x="11471466" y="0"/>
                  </a:cubicBezTo>
                  <a:lnTo>
                    <a:pt x="11471466" y="0"/>
                  </a:lnTo>
                  <a:close/>
                </a:path>
              </a:pathLst>
            </a:custGeom>
            <a:solidFill>
              <a:srgbClr val="1097D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0" name="Forme libre : forme 29">
            <a:extLst>
              <a:ext uri="{FF2B5EF4-FFF2-40B4-BE49-F238E27FC236}">
                <a16:creationId xmlns:a16="http://schemas.microsoft.com/office/drawing/2014/main" id="{4785B8D0-4626-6FD9-4DFE-96FC75C596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0488" y="6500817"/>
            <a:ext cx="12249832" cy="410601"/>
          </a:xfrm>
          <a:custGeom>
            <a:avLst/>
            <a:gdLst>
              <a:gd name="connsiteX0" fmla="*/ 0 w 12228856"/>
              <a:gd name="connsiteY0" fmla="*/ 0 h 364797"/>
              <a:gd name="connsiteX1" fmla="*/ 12228856 w 12228856"/>
              <a:gd name="connsiteY1" fmla="*/ 0 h 364797"/>
              <a:gd name="connsiteX2" fmla="*/ 12228856 w 12228856"/>
              <a:gd name="connsiteY2" fmla="*/ 364797 h 364797"/>
              <a:gd name="connsiteX3" fmla="*/ 0 w 12228856"/>
              <a:gd name="connsiteY3" fmla="*/ 364797 h 364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8856" h="364797">
                <a:moveTo>
                  <a:pt x="0" y="0"/>
                </a:moveTo>
                <a:lnTo>
                  <a:pt x="12228856" y="0"/>
                </a:lnTo>
                <a:lnTo>
                  <a:pt x="12228856" y="364797"/>
                </a:lnTo>
                <a:lnTo>
                  <a:pt x="0" y="364797"/>
                </a:lnTo>
                <a:close/>
              </a:path>
            </a:pathLst>
          </a:custGeom>
          <a:solidFill>
            <a:srgbClr val="1C2242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F2AF4922-B168-8766-3213-3454C2F17A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614595" y="6189960"/>
            <a:ext cx="1292548" cy="675654"/>
          </a:xfrm>
          <a:custGeom>
            <a:avLst/>
            <a:gdLst>
              <a:gd name="connsiteX0" fmla="*/ 1292549 w 1292548"/>
              <a:gd name="connsiteY0" fmla="*/ 435700 h 675654"/>
              <a:gd name="connsiteX1" fmla="*/ 1221129 w 1292548"/>
              <a:gd name="connsiteY1" fmla="*/ 675655 h 675654"/>
              <a:gd name="connsiteX2" fmla="*/ 0 w 1292548"/>
              <a:gd name="connsiteY2" fmla="*/ 675655 h 675654"/>
              <a:gd name="connsiteX3" fmla="*/ 364794 w 1292548"/>
              <a:gd name="connsiteY3" fmla="*/ 310857 h 675654"/>
              <a:gd name="connsiteX4" fmla="*/ 548403 w 1292548"/>
              <a:gd name="connsiteY4" fmla="*/ 127247 h 675654"/>
              <a:gd name="connsiteX5" fmla="*/ 1165321 w 1292548"/>
              <a:gd name="connsiteY5" fmla="*/ 127247 h 675654"/>
              <a:gd name="connsiteX6" fmla="*/ 1274513 w 1292548"/>
              <a:gd name="connsiteY6" fmla="*/ 310857 h 675654"/>
              <a:gd name="connsiteX7" fmla="*/ 1292549 w 1292548"/>
              <a:gd name="connsiteY7" fmla="*/ 435700 h 67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2548" h="675654">
                <a:moveTo>
                  <a:pt x="1292549" y="435700"/>
                </a:moveTo>
                <a:cubicBezTo>
                  <a:pt x="1292549" y="519477"/>
                  <a:pt x="1268742" y="603235"/>
                  <a:pt x="1221129" y="675655"/>
                </a:cubicBezTo>
                <a:lnTo>
                  <a:pt x="0" y="675655"/>
                </a:lnTo>
                <a:lnTo>
                  <a:pt x="364794" y="310857"/>
                </a:lnTo>
                <a:lnTo>
                  <a:pt x="548403" y="127247"/>
                </a:lnTo>
                <a:cubicBezTo>
                  <a:pt x="718064" y="-42416"/>
                  <a:pt x="995678" y="-42416"/>
                  <a:pt x="1165321" y="127247"/>
                </a:cubicBezTo>
                <a:cubicBezTo>
                  <a:pt x="1218206" y="180133"/>
                  <a:pt x="1254609" y="243525"/>
                  <a:pt x="1274513" y="310857"/>
                </a:cubicBezTo>
                <a:cubicBezTo>
                  <a:pt x="1286537" y="351497"/>
                  <a:pt x="1292549" y="393598"/>
                  <a:pt x="1292549" y="435700"/>
                </a:cubicBezTo>
                <a:close/>
              </a:path>
            </a:pathLst>
          </a:custGeom>
          <a:solidFill>
            <a:srgbClr val="FFFFFF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32" name="Graphique 18">
            <a:extLst>
              <a:ext uri="{FF2B5EF4-FFF2-40B4-BE49-F238E27FC236}">
                <a16:creationId xmlns:a16="http://schemas.microsoft.com/office/drawing/2014/main" id="{ED8046A9-17EE-398B-5421-EC387F6D743A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990635" y="6443235"/>
            <a:ext cx="854256" cy="332011"/>
            <a:chOff x="10990635" y="6498320"/>
            <a:chExt cx="854256" cy="332011"/>
          </a:xfrm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17BCFB16-4BEA-D55A-D6D3-5CC35C06DE7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618615" y="6498320"/>
              <a:ext cx="222287" cy="210968"/>
            </a:xfrm>
            <a:custGeom>
              <a:avLst/>
              <a:gdLst>
                <a:gd name="connsiteX0" fmla="*/ 32371 w 222287"/>
                <a:gd name="connsiteY0" fmla="*/ 105013 h 210968"/>
                <a:gd name="connsiteX1" fmla="*/ 56067 w 222287"/>
                <a:gd name="connsiteY1" fmla="*/ 160488 h 210968"/>
                <a:gd name="connsiteX2" fmla="*/ 110468 w 222287"/>
                <a:gd name="connsiteY2" fmla="*/ 182223 h 210968"/>
                <a:gd name="connsiteX3" fmla="*/ 166942 w 222287"/>
                <a:gd name="connsiteY3" fmla="*/ 160081 h 210968"/>
                <a:gd name="connsiteX4" fmla="*/ 189934 w 222287"/>
                <a:gd name="connsiteY4" fmla="*/ 105531 h 210968"/>
                <a:gd name="connsiteX5" fmla="*/ 167201 w 222287"/>
                <a:gd name="connsiteY5" fmla="*/ 50980 h 210968"/>
                <a:gd name="connsiteX6" fmla="*/ 111282 w 222287"/>
                <a:gd name="connsiteY6" fmla="*/ 28838 h 210968"/>
                <a:gd name="connsiteX7" fmla="*/ 55234 w 222287"/>
                <a:gd name="connsiteY7" fmla="*/ 50980 h 210968"/>
                <a:gd name="connsiteX8" fmla="*/ 32371 w 222287"/>
                <a:gd name="connsiteY8" fmla="*/ 105013 h 210968"/>
                <a:gd name="connsiteX9" fmla="*/ 0 w 222287"/>
                <a:gd name="connsiteY9" fmla="*/ 104624 h 210968"/>
                <a:gd name="connsiteX10" fmla="*/ 32908 w 222287"/>
                <a:gd name="connsiteY10" fmla="*/ 30836 h 210968"/>
                <a:gd name="connsiteX11" fmla="*/ 111689 w 222287"/>
                <a:gd name="connsiteY11" fmla="*/ 0 h 210968"/>
                <a:gd name="connsiteX12" fmla="*/ 189639 w 222287"/>
                <a:gd name="connsiteY12" fmla="*/ 31095 h 210968"/>
                <a:gd name="connsiteX13" fmla="*/ 222287 w 222287"/>
                <a:gd name="connsiteY13" fmla="*/ 105808 h 210968"/>
                <a:gd name="connsiteX14" fmla="*/ 189509 w 222287"/>
                <a:gd name="connsiteY14" fmla="*/ 180262 h 210968"/>
                <a:gd name="connsiteX15" fmla="*/ 110043 w 222287"/>
                <a:gd name="connsiteY15" fmla="*/ 210969 h 210968"/>
                <a:gd name="connsiteX16" fmla="*/ 36089 w 222287"/>
                <a:gd name="connsiteY16" fmla="*/ 183684 h 210968"/>
                <a:gd name="connsiteX17" fmla="*/ 0 w 222287"/>
                <a:gd name="connsiteY17" fmla="*/ 104624 h 21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2287" h="210968">
                  <a:moveTo>
                    <a:pt x="32371" y="105013"/>
                  </a:moveTo>
                  <a:cubicBezTo>
                    <a:pt x="32371" y="127506"/>
                    <a:pt x="40270" y="145985"/>
                    <a:pt x="56067" y="160488"/>
                  </a:cubicBezTo>
                  <a:cubicBezTo>
                    <a:pt x="71771" y="174990"/>
                    <a:pt x="89899" y="182223"/>
                    <a:pt x="110468" y="182223"/>
                  </a:cubicBezTo>
                  <a:cubicBezTo>
                    <a:pt x="132776" y="182223"/>
                    <a:pt x="151607" y="174842"/>
                    <a:pt x="166942" y="160081"/>
                  </a:cubicBezTo>
                  <a:cubicBezTo>
                    <a:pt x="182277" y="145153"/>
                    <a:pt x="189934" y="126951"/>
                    <a:pt x="189934" y="105531"/>
                  </a:cubicBezTo>
                  <a:cubicBezTo>
                    <a:pt x="189934" y="84110"/>
                    <a:pt x="182351" y="65649"/>
                    <a:pt x="167201" y="50980"/>
                  </a:cubicBezTo>
                  <a:cubicBezTo>
                    <a:pt x="152144" y="36219"/>
                    <a:pt x="133498" y="28838"/>
                    <a:pt x="111282" y="28838"/>
                  </a:cubicBezTo>
                  <a:cubicBezTo>
                    <a:pt x="89066" y="28838"/>
                    <a:pt x="70477" y="36219"/>
                    <a:pt x="55234" y="50980"/>
                  </a:cubicBezTo>
                  <a:cubicBezTo>
                    <a:pt x="39992" y="65557"/>
                    <a:pt x="32371" y="83574"/>
                    <a:pt x="32371" y="105013"/>
                  </a:cubicBezTo>
                  <a:moveTo>
                    <a:pt x="0" y="104624"/>
                  </a:moveTo>
                  <a:cubicBezTo>
                    <a:pt x="0" y="75989"/>
                    <a:pt x="10969" y="51387"/>
                    <a:pt x="32908" y="30836"/>
                  </a:cubicBezTo>
                  <a:cubicBezTo>
                    <a:pt x="54753" y="10285"/>
                    <a:pt x="81020" y="0"/>
                    <a:pt x="111689" y="0"/>
                  </a:cubicBezTo>
                  <a:cubicBezTo>
                    <a:pt x="142359" y="0"/>
                    <a:pt x="167978" y="10359"/>
                    <a:pt x="189639" y="31095"/>
                  </a:cubicBezTo>
                  <a:cubicBezTo>
                    <a:pt x="211392" y="51831"/>
                    <a:pt x="222287" y="76729"/>
                    <a:pt x="222287" y="105808"/>
                  </a:cubicBezTo>
                  <a:cubicBezTo>
                    <a:pt x="222287" y="134887"/>
                    <a:pt x="211355" y="159877"/>
                    <a:pt x="189509" y="180262"/>
                  </a:cubicBezTo>
                  <a:cubicBezTo>
                    <a:pt x="167553" y="200739"/>
                    <a:pt x="141082" y="210969"/>
                    <a:pt x="110043" y="210969"/>
                  </a:cubicBezTo>
                  <a:cubicBezTo>
                    <a:pt x="82592" y="210969"/>
                    <a:pt x="57935" y="201868"/>
                    <a:pt x="36089" y="183684"/>
                  </a:cubicBezTo>
                  <a:cubicBezTo>
                    <a:pt x="12042" y="163559"/>
                    <a:pt x="0" y="137217"/>
                    <a:pt x="0" y="104624"/>
                  </a:cubicBezTo>
                </a:path>
              </a:pathLst>
            </a:custGeom>
            <a:solidFill>
              <a:srgbClr val="0075BC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AECF1472-463A-FF88-3E22-090BAEBE93E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990635" y="6538904"/>
              <a:ext cx="206712" cy="216240"/>
            </a:xfrm>
            <a:custGeom>
              <a:avLst/>
              <a:gdLst>
                <a:gd name="connsiteX0" fmla="*/ 136218 w 206712"/>
                <a:gd name="connsiteY0" fmla="*/ 137957 h 216240"/>
                <a:gd name="connsiteX1" fmla="*/ 104679 w 206712"/>
                <a:gd name="connsiteY1" fmla="*/ 68775 h 216240"/>
                <a:gd name="connsiteX2" fmla="*/ 71624 w 206712"/>
                <a:gd name="connsiteY2" fmla="*/ 137957 h 216240"/>
                <a:gd name="connsiteX3" fmla="*/ 136218 w 206712"/>
                <a:gd name="connsiteY3" fmla="*/ 137957 h 216240"/>
                <a:gd name="connsiteX4" fmla="*/ 149314 w 206712"/>
                <a:gd name="connsiteY4" fmla="*/ 166833 h 216240"/>
                <a:gd name="connsiteX5" fmla="*/ 58268 w 206712"/>
                <a:gd name="connsiteY5" fmla="*/ 166833 h 216240"/>
                <a:gd name="connsiteX6" fmla="*/ 34572 w 206712"/>
                <a:gd name="connsiteY6" fmla="*/ 216241 h 216240"/>
                <a:gd name="connsiteX7" fmla="*/ 0 w 206712"/>
                <a:gd name="connsiteY7" fmla="*/ 216241 h 216240"/>
                <a:gd name="connsiteX8" fmla="*/ 105216 w 206712"/>
                <a:gd name="connsiteY8" fmla="*/ 0 h 216240"/>
                <a:gd name="connsiteX9" fmla="*/ 206712 w 206712"/>
                <a:gd name="connsiteY9" fmla="*/ 216241 h 216240"/>
                <a:gd name="connsiteX10" fmla="*/ 171586 w 206712"/>
                <a:gd name="connsiteY10" fmla="*/ 216241 h 216240"/>
                <a:gd name="connsiteX11" fmla="*/ 149277 w 206712"/>
                <a:gd name="connsiteY11" fmla="*/ 166833 h 21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712" h="216240">
                  <a:moveTo>
                    <a:pt x="136218" y="137957"/>
                  </a:moveTo>
                  <a:lnTo>
                    <a:pt x="104679" y="68775"/>
                  </a:lnTo>
                  <a:lnTo>
                    <a:pt x="71624" y="137957"/>
                  </a:lnTo>
                  <a:lnTo>
                    <a:pt x="136218" y="137957"/>
                  </a:lnTo>
                  <a:close/>
                  <a:moveTo>
                    <a:pt x="149314" y="166833"/>
                  </a:moveTo>
                  <a:lnTo>
                    <a:pt x="58268" y="166833"/>
                  </a:lnTo>
                  <a:lnTo>
                    <a:pt x="34572" y="216241"/>
                  </a:lnTo>
                  <a:lnTo>
                    <a:pt x="0" y="216241"/>
                  </a:lnTo>
                  <a:lnTo>
                    <a:pt x="105216" y="0"/>
                  </a:lnTo>
                  <a:lnTo>
                    <a:pt x="206712" y="216241"/>
                  </a:lnTo>
                  <a:lnTo>
                    <a:pt x="171586" y="216241"/>
                  </a:lnTo>
                  <a:lnTo>
                    <a:pt x="149277" y="166833"/>
                  </a:lnTo>
                  <a:close/>
                </a:path>
              </a:pathLst>
            </a:custGeom>
            <a:solidFill>
              <a:srgbClr val="0098DA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C3C03322-28C4-2ED6-CA17-164BA746A0C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12609" y="6502260"/>
              <a:ext cx="129743" cy="203458"/>
            </a:xfrm>
            <a:custGeom>
              <a:avLst/>
              <a:gdLst>
                <a:gd name="connsiteX0" fmla="*/ 80984 w 129743"/>
                <a:gd name="connsiteY0" fmla="*/ 28857 h 203458"/>
                <a:gd name="connsiteX1" fmla="*/ 80984 w 129743"/>
                <a:gd name="connsiteY1" fmla="*/ 203458 h 203458"/>
                <a:gd name="connsiteX2" fmla="*/ 48890 w 129743"/>
                <a:gd name="connsiteY2" fmla="*/ 203458 h 203458"/>
                <a:gd name="connsiteX3" fmla="*/ 48890 w 129743"/>
                <a:gd name="connsiteY3" fmla="*/ 28857 h 203458"/>
                <a:gd name="connsiteX4" fmla="*/ 0 w 129743"/>
                <a:gd name="connsiteY4" fmla="*/ 28857 h 203458"/>
                <a:gd name="connsiteX5" fmla="*/ 0 w 129743"/>
                <a:gd name="connsiteY5" fmla="*/ 0 h 203458"/>
                <a:gd name="connsiteX6" fmla="*/ 129743 w 129743"/>
                <a:gd name="connsiteY6" fmla="*/ 0 h 203458"/>
                <a:gd name="connsiteX7" fmla="*/ 129743 w 129743"/>
                <a:gd name="connsiteY7" fmla="*/ 28857 h 203458"/>
                <a:gd name="connsiteX8" fmla="*/ 80984 w 129743"/>
                <a:gd name="connsiteY8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743" h="203458">
                  <a:moveTo>
                    <a:pt x="80984" y="28857"/>
                  </a:moveTo>
                  <a:lnTo>
                    <a:pt x="80984" y="203458"/>
                  </a:lnTo>
                  <a:lnTo>
                    <a:pt x="48890" y="203458"/>
                  </a:lnTo>
                  <a:lnTo>
                    <a:pt x="48890" y="28857"/>
                  </a:lnTo>
                  <a:lnTo>
                    <a:pt x="0" y="28857"/>
                  </a:lnTo>
                  <a:lnTo>
                    <a:pt x="0" y="0"/>
                  </a:lnTo>
                  <a:lnTo>
                    <a:pt x="129743" y="0"/>
                  </a:lnTo>
                  <a:lnTo>
                    <a:pt x="129743" y="28857"/>
                  </a:lnTo>
                  <a:lnTo>
                    <a:pt x="80984" y="28857"/>
                  </a:lnTo>
                  <a:close/>
                </a:path>
              </a:pathLst>
            </a:custGeom>
            <a:solidFill>
              <a:srgbClr val="007FA1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FBD21037-F8E9-8139-1699-107021CF70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22297" y="6559733"/>
              <a:ext cx="119273" cy="203458"/>
            </a:xfrm>
            <a:custGeom>
              <a:avLst/>
              <a:gdLst>
                <a:gd name="connsiteX0" fmla="*/ 32094 w 119273"/>
                <a:gd name="connsiteY0" fmla="*/ 92360 h 203458"/>
                <a:gd name="connsiteX1" fmla="*/ 44080 w 119273"/>
                <a:gd name="connsiteY1" fmla="*/ 92360 h 203458"/>
                <a:gd name="connsiteX2" fmla="*/ 88290 w 119273"/>
                <a:gd name="connsiteY2" fmla="*/ 59804 h 203458"/>
                <a:gd name="connsiteX3" fmla="*/ 42712 w 119273"/>
                <a:gd name="connsiteY3" fmla="*/ 28302 h 203458"/>
                <a:gd name="connsiteX4" fmla="*/ 32113 w 119273"/>
                <a:gd name="connsiteY4" fmla="*/ 28302 h 203458"/>
                <a:gd name="connsiteX5" fmla="*/ 32113 w 119273"/>
                <a:gd name="connsiteY5" fmla="*/ 92342 h 203458"/>
                <a:gd name="connsiteX6" fmla="*/ 32094 w 119273"/>
                <a:gd name="connsiteY6" fmla="*/ 120828 h 203458"/>
                <a:gd name="connsiteX7" fmla="*/ 32094 w 119273"/>
                <a:gd name="connsiteY7" fmla="*/ 203458 h 203458"/>
                <a:gd name="connsiteX8" fmla="*/ 0 w 119273"/>
                <a:gd name="connsiteY8" fmla="*/ 203458 h 203458"/>
                <a:gd name="connsiteX9" fmla="*/ 0 w 119273"/>
                <a:gd name="connsiteY9" fmla="*/ 0 h 203458"/>
                <a:gd name="connsiteX10" fmla="*/ 36367 w 119273"/>
                <a:gd name="connsiteY10" fmla="*/ 0 h 203458"/>
                <a:gd name="connsiteX11" fmla="*/ 76711 w 119273"/>
                <a:gd name="connsiteY11" fmla="*/ 3570 h 203458"/>
                <a:gd name="connsiteX12" fmla="*/ 100961 w 119273"/>
                <a:gd name="connsiteY12" fmla="*/ 17018 h 203458"/>
                <a:gd name="connsiteX13" fmla="*/ 119273 w 119273"/>
                <a:gd name="connsiteY13" fmla="*/ 60248 h 203458"/>
                <a:gd name="connsiteX14" fmla="*/ 99722 w 119273"/>
                <a:gd name="connsiteY14" fmla="*/ 104513 h 203458"/>
                <a:gd name="connsiteX15" fmla="*/ 46966 w 119273"/>
                <a:gd name="connsiteY15" fmla="*/ 120847 h 203458"/>
                <a:gd name="connsiteX16" fmla="*/ 32094 w 119273"/>
                <a:gd name="connsiteY16" fmla="*/ 12084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273" h="203458">
                  <a:moveTo>
                    <a:pt x="32094" y="92360"/>
                  </a:moveTo>
                  <a:lnTo>
                    <a:pt x="44080" y="92360"/>
                  </a:lnTo>
                  <a:cubicBezTo>
                    <a:pt x="73547" y="92360"/>
                    <a:pt x="88290" y="81520"/>
                    <a:pt x="88290" y="59804"/>
                  </a:cubicBezTo>
                  <a:cubicBezTo>
                    <a:pt x="88290" y="38087"/>
                    <a:pt x="73085" y="28302"/>
                    <a:pt x="42712" y="28302"/>
                  </a:cubicBezTo>
                  <a:lnTo>
                    <a:pt x="32113" y="28302"/>
                  </a:lnTo>
                  <a:lnTo>
                    <a:pt x="32113" y="92342"/>
                  </a:lnTo>
                  <a:close/>
                  <a:moveTo>
                    <a:pt x="32094" y="120828"/>
                  </a:moveTo>
                  <a:lnTo>
                    <a:pt x="32094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36367" y="0"/>
                  </a:lnTo>
                  <a:cubicBezTo>
                    <a:pt x="54180" y="0"/>
                    <a:pt x="67628" y="1184"/>
                    <a:pt x="76711" y="3570"/>
                  </a:cubicBezTo>
                  <a:cubicBezTo>
                    <a:pt x="85885" y="5938"/>
                    <a:pt x="93969" y="10414"/>
                    <a:pt x="100961" y="17018"/>
                  </a:cubicBezTo>
                  <a:cubicBezTo>
                    <a:pt x="113170" y="28431"/>
                    <a:pt x="119273" y="42841"/>
                    <a:pt x="119273" y="60248"/>
                  </a:cubicBezTo>
                  <a:cubicBezTo>
                    <a:pt x="119273" y="78875"/>
                    <a:pt x="112763" y="93636"/>
                    <a:pt x="99722" y="104513"/>
                  </a:cubicBezTo>
                  <a:cubicBezTo>
                    <a:pt x="86681" y="115408"/>
                    <a:pt x="69089" y="120847"/>
                    <a:pt x="46966" y="120847"/>
                  </a:cubicBezTo>
                  <a:lnTo>
                    <a:pt x="32094" y="120847"/>
                  </a:lnTo>
                  <a:close/>
                </a:path>
              </a:pathLst>
            </a:custGeom>
            <a:solidFill>
              <a:srgbClr val="005A9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50C758AA-AAE6-4A1F-6128-12B2BE42C8B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00177" y="6513710"/>
              <a:ext cx="233589" cy="228097"/>
            </a:xfrm>
            <a:custGeom>
              <a:avLst/>
              <a:gdLst>
                <a:gd name="connsiteX0" fmla="*/ 0 w 233589"/>
                <a:gd name="connsiteY0" fmla="*/ 218756 h 228097"/>
                <a:gd name="connsiteX1" fmla="*/ 44764 w 233589"/>
                <a:gd name="connsiteY1" fmla="*/ 0 h 228097"/>
                <a:gd name="connsiteX2" fmla="*/ 117756 w 233589"/>
                <a:gd name="connsiteY2" fmla="*/ 158139 h 228097"/>
                <a:gd name="connsiteX3" fmla="*/ 193356 w 233589"/>
                <a:gd name="connsiteY3" fmla="*/ 0 h 228097"/>
                <a:gd name="connsiteX4" fmla="*/ 233589 w 233589"/>
                <a:gd name="connsiteY4" fmla="*/ 218756 h 228097"/>
                <a:gd name="connsiteX5" fmla="*/ 200663 w 233589"/>
                <a:gd name="connsiteY5" fmla="*/ 218756 h 228097"/>
                <a:gd name="connsiteX6" fmla="*/ 180149 w 233589"/>
                <a:gd name="connsiteY6" fmla="*/ 95930 h 228097"/>
                <a:gd name="connsiteX7" fmla="*/ 117201 w 233589"/>
                <a:gd name="connsiteY7" fmla="*/ 228098 h 228097"/>
                <a:gd name="connsiteX8" fmla="*/ 56048 w 233589"/>
                <a:gd name="connsiteY8" fmla="*/ 95801 h 228097"/>
                <a:gd name="connsiteX9" fmla="*/ 33185 w 233589"/>
                <a:gd name="connsiteY9" fmla="*/ 218756 h 228097"/>
                <a:gd name="connsiteX10" fmla="*/ 0 w 233589"/>
                <a:gd name="connsiteY10" fmla="*/ 218756 h 22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589" h="228097">
                  <a:moveTo>
                    <a:pt x="0" y="218756"/>
                  </a:moveTo>
                  <a:lnTo>
                    <a:pt x="44764" y="0"/>
                  </a:lnTo>
                  <a:lnTo>
                    <a:pt x="117756" y="158139"/>
                  </a:lnTo>
                  <a:lnTo>
                    <a:pt x="193356" y="0"/>
                  </a:lnTo>
                  <a:lnTo>
                    <a:pt x="233589" y="218756"/>
                  </a:lnTo>
                  <a:lnTo>
                    <a:pt x="200663" y="218756"/>
                  </a:lnTo>
                  <a:lnTo>
                    <a:pt x="180149" y="95930"/>
                  </a:lnTo>
                  <a:lnTo>
                    <a:pt x="117201" y="228098"/>
                  </a:lnTo>
                  <a:lnTo>
                    <a:pt x="56048" y="95801"/>
                  </a:lnTo>
                  <a:lnTo>
                    <a:pt x="33185" y="218756"/>
                  </a:lnTo>
                  <a:lnTo>
                    <a:pt x="0" y="218756"/>
                  </a:lnTo>
                  <a:close/>
                </a:path>
              </a:pathLst>
            </a:custGeom>
            <a:solidFill>
              <a:srgbClr val="59A13E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E36619DC-1DAB-8AED-6507-DB738B8534F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212257" y="6591179"/>
              <a:ext cx="117349" cy="203458"/>
            </a:xfrm>
            <a:custGeom>
              <a:avLst/>
              <a:gdLst>
                <a:gd name="connsiteX0" fmla="*/ 117350 w 117349"/>
                <a:gd name="connsiteY0" fmla="*/ 28857 h 203458"/>
                <a:gd name="connsiteX1" fmla="*/ 32094 w 117349"/>
                <a:gd name="connsiteY1" fmla="*/ 28857 h 203458"/>
                <a:gd name="connsiteX2" fmla="*/ 32094 w 117349"/>
                <a:gd name="connsiteY2" fmla="*/ 77747 h 203458"/>
                <a:gd name="connsiteX3" fmla="*/ 114852 w 117349"/>
                <a:gd name="connsiteY3" fmla="*/ 77747 h 203458"/>
                <a:gd name="connsiteX4" fmla="*/ 114852 w 117349"/>
                <a:gd name="connsiteY4" fmla="*/ 106603 h 203458"/>
                <a:gd name="connsiteX5" fmla="*/ 32094 w 117349"/>
                <a:gd name="connsiteY5" fmla="*/ 106603 h 203458"/>
                <a:gd name="connsiteX6" fmla="*/ 32094 w 117349"/>
                <a:gd name="connsiteY6" fmla="*/ 174602 h 203458"/>
                <a:gd name="connsiteX7" fmla="*/ 117350 w 117349"/>
                <a:gd name="connsiteY7" fmla="*/ 174602 h 203458"/>
                <a:gd name="connsiteX8" fmla="*/ 117350 w 117349"/>
                <a:gd name="connsiteY8" fmla="*/ 203458 h 203458"/>
                <a:gd name="connsiteX9" fmla="*/ 0 w 117349"/>
                <a:gd name="connsiteY9" fmla="*/ 203458 h 203458"/>
                <a:gd name="connsiteX10" fmla="*/ 0 w 117349"/>
                <a:gd name="connsiteY10" fmla="*/ 0 h 203458"/>
                <a:gd name="connsiteX11" fmla="*/ 117350 w 117349"/>
                <a:gd name="connsiteY11" fmla="*/ 0 h 203458"/>
                <a:gd name="connsiteX12" fmla="*/ 117350 w 117349"/>
                <a:gd name="connsiteY12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349" h="203458">
                  <a:moveTo>
                    <a:pt x="117350" y="28857"/>
                  </a:moveTo>
                  <a:lnTo>
                    <a:pt x="32094" y="28857"/>
                  </a:lnTo>
                  <a:lnTo>
                    <a:pt x="32094" y="77747"/>
                  </a:lnTo>
                  <a:lnTo>
                    <a:pt x="114852" y="77747"/>
                  </a:lnTo>
                  <a:lnTo>
                    <a:pt x="114852" y="106603"/>
                  </a:lnTo>
                  <a:lnTo>
                    <a:pt x="32094" y="106603"/>
                  </a:lnTo>
                  <a:lnTo>
                    <a:pt x="32094" y="174602"/>
                  </a:lnTo>
                  <a:lnTo>
                    <a:pt x="117350" y="174602"/>
                  </a:lnTo>
                  <a:lnTo>
                    <a:pt x="117350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117350" y="0"/>
                  </a:lnTo>
                  <a:lnTo>
                    <a:pt x="117350" y="28857"/>
                  </a:lnTo>
                  <a:close/>
                </a:path>
              </a:pathLst>
            </a:custGeom>
            <a:solidFill>
              <a:srgbClr val="007A6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9" name="ZoneTexte 38">
            <a:extLst>
              <a:ext uri="{FF2B5EF4-FFF2-40B4-BE49-F238E27FC236}">
                <a16:creationId xmlns:a16="http://schemas.microsoft.com/office/drawing/2014/main" id="{03BBD1EC-7D0E-632A-76AA-94321E7F6E5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38141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>
              <a:solidFill>
                <a:schemeClr val="bg1"/>
              </a:solidFill>
            </a:endParaRPr>
          </a:p>
        </p:txBody>
      </p:sp>
      <p:sp>
        <p:nvSpPr>
          <p:cNvPr id="40" name="Espace réservé du pied de page 2">
            <a:extLst>
              <a:ext uri="{FF2B5EF4-FFF2-40B4-BE49-F238E27FC236}">
                <a16:creationId xmlns:a16="http://schemas.microsoft.com/office/drawing/2014/main" id="{4726DF3B-D280-D1E6-C300-D05022A573F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58880BAA-2A78-AFC6-B0F6-8F940EE2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74426" y="260648"/>
            <a:ext cx="10863714" cy="430887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758201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loc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1BEC36C1-87E5-1889-C80D-F0D5B26762E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5116" y="944723"/>
            <a:ext cx="4130896" cy="5913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15780" y="944723"/>
            <a:ext cx="4104458" cy="59132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AC5F26-25E2-4CF2-BA1E-C38E44EF25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96000" y="944723"/>
            <a:ext cx="3996000" cy="59132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74426" y="260648"/>
            <a:ext cx="10863714" cy="430887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9287" y="1751328"/>
            <a:ext cx="3672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9356" y="1751328"/>
            <a:ext cx="3672408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rgbClr val="59A13E"/>
                </a:solidFill>
              </a:defRPr>
            </a:lvl1pPr>
            <a:lvl2pPr algn="ctr">
              <a:defRPr/>
            </a:lvl2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9C0676A-12B4-4749-9193-AD49E5EBD1C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944723"/>
            <a:ext cx="421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55DDBC86-C05D-4D68-9DC7-12B1E31E2A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5540" y="1118472"/>
            <a:ext cx="360000" cy="40235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4B0FCA8-BB68-448B-AD67-B946B5C1EE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1984" y="1123881"/>
            <a:ext cx="446607" cy="432000"/>
          </a:xfrm>
          <a:prstGeom prst="rect">
            <a:avLst/>
          </a:prstGeom>
        </p:spPr>
      </p:pic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C8294EE2-B97E-4FFC-A28F-0945EA1CF7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64252" y="1751328"/>
            <a:ext cx="3672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80CE9F-91A3-41A6-860B-ABA3BD87FC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6442" y="1192505"/>
            <a:ext cx="288000" cy="288153"/>
          </a:xfrm>
          <a:prstGeom prst="rect">
            <a:avLst/>
          </a:prstGeom>
        </p:spPr>
      </p:pic>
      <p:grpSp>
        <p:nvGrpSpPr>
          <p:cNvPr id="45" name="Graphique 18">
            <a:extLst>
              <a:ext uri="{FF2B5EF4-FFF2-40B4-BE49-F238E27FC236}">
                <a16:creationId xmlns:a16="http://schemas.microsoft.com/office/drawing/2014/main" id="{8A2E2A31-35B5-2F59-13B9-AE51E32BFC90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9472"/>
            <a:ext cx="12307307" cy="780547"/>
            <a:chOff x="0" y="6179472"/>
            <a:chExt cx="12307307" cy="780547"/>
          </a:xfrm>
        </p:grpSpPr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379C6591-978F-E6B8-8245-46ED4D4771D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34" y="6184706"/>
              <a:ext cx="12239344" cy="686142"/>
            </a:xfrm>
            <a:custGeom>
              <a:avLst/>
              <a:gdLst>
                <a:gd name="connsiteX0" fmla="*/ 0 w 12239344"/>
                <a:gd name="connsiteY0" fmla="*/ 686143 h 686142"/>
                <a:gd name="connsiteX1" fmla="*/ 0 w 12239344"/>
                <a:gd name="connsiteY1" fmla="*/ 310857 h 686142"/>
                <a:gd name="connsiteX2" fmla="*/ 10971972 w 12239344"/>
                <a:gd name="connsiteY2" fmla="*/ 310857 h 686142"/>
                <a:gd name="connsiteX3" fmla="*/ 11154045 w 12239344"/>
                <a:gd name="connsiteY3" fmla="*/ 128782 h 686142"/>
                <a:gd name="connsiteX4" fmla="*/ 11466213 w 12239344"/>
                <a:gd name="connsiteY4" fmla="*/ 0 h 686142"/>
                <a:gd name="connsiteX5" fmla="*/ 11778380 w 12239344"/>
                <a:gd name="connsiteY5" fmla="*/ 128782 h 686142"/>
                <a:gd name="connsiteX6" fmla="*/ 11887758 w 12239344"/>
                <a:gd name="connsiteY6" fmla="*/ 310857 h 686142"/>
                <a:gd name="connsiteX7" fmla="*/ 12239344 w 12239344"/>
                <a:gd name="connsiteY7" fmla="*/ 310857 h 686142"/>
                <a:gd name="connsiteX8" fmla="*/ 12239344 w 12239344"/>
                <a:gd name="connsiteY8" fmla="*/ 686143 h 686142"/>
                <a:gd name="connsiteX9" fmla="*/ 0 w 12239344"/>
                <a:gd name="connsiteY9" fmla="*/ 686143 h 68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9344" h="686142">
                  <a:moveTo>
                    <a:pt x="0" y="686143"/>
                  </a:moveTo>
                  <a:lnTo>
                    <a:pt x="0" y="310857"/>
                  </a:lnTo>
                  <a:lnTo>
                    <a:pt x="10971972" y="310857"/>
                  </a:lnTo>
                  <a:lnTo>
                    <a:pt x="11154045" y="128782"/>
                  </a:lnTo>
                  <a:cubicBezTo>
                    <a:pt x="11237081" y="45727"/>
                    <a:pt x="11347957" y="0"/>
                    <a:pt x="11466213" y="0"/>
                  </a:cubicBezTo>
                  <a:cubicBezTo>
                    <a:pt x="11584469" y="0"/>
                    <a:pt x="11695345" y="45727"/>
                    <a:pt x="11778380" y="128782"/>
                  </a:cubicBezTo>
                  <a:cubicBezTo>
                    <a:pt x="11829083" y="179485"/>
                    <a:pt x="11866837" y="242360"/>
                    <a:pt x="11887758" y="310857"/>
                  </a:cubicBezTo>
                  <a:lnTo>
                    <a:pt x="12239344" y="310857"/>
                  </a:lnTo>
                  <a:lnTo>
                    <a:pt x="12239344" y="686143"/>
                  </a:lnTo>
                  <a:lnTo>
                    <a:pt x="0" y="686143"/>
                  </a:lnTo>
                  <a:close/>
                </a:path>
              </a:pathLst>
            </a:custGeom>
            <a:solidFill>
              <a:srgbClr val="1C224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5C9A63A5-BF1F-F612-5735-923D7751BD6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179472"/>
              <a:ext cx="12249832" cy="696631"/>
            </a:xfrm>
            <a:custGeom>
              <a:avLst/>
              <a:gdLst>
                <a:gd name="connsiteX0" fmla="*/ 11471466 w 12249832"/>
                <a:gd name="connsiteY0" fmla="*/ 10488 h 696631"/>
                <a:gd name="connsiteX1" fmla="*/ 11779916 w 12249832"/>
                <a:gd name="connsiteY1" fmla="*/ 137735 h 696631"/>
                <a:gd name="connsiteX2" fmla="*/ 11889108 w 12249832"/>
                <a:gd name="connsiteY2" fmla="*/ 321346 h 696631"/>
                <a:gd name="connsiteX3" fmla="*/ 12239344 w 12249832"/>
                <a:gd name="connsiteY3" fmla="*/ 321346 h 696631"/>
                <a:gd name="connsiteX4" fmla="*/ 12239344 w 12249832"/>
                <a:gd name="connsiteY4" fmla="*/ 686143 h 696631"/>
                <a:gd name="connsiteX5" fmla="*/ 10488 w 12249832"/>
                <a:gd name="connsiteY5" fmla="*/ 686143 h 696631"/>
                <a:gd name="connsiteX6" fmla="*/ 10488 w 12249832"/>
                <a:gd name="connsiteY6" fmla="*/ 321346 h 696631"/>
                <a:gd name="connsiteX7" fmla="*/ 10979389 w 12249832"/>
                <a:gd name="connsiteY7" fmla="*/ 321346 h 696631"/>
                <a:gd name="connsiteX8" fmla="*/ 11162998 w 12249832"/>
                <a:gd name="connsiteY8" fmla="*/ 137735 h 696631"/>
                <a:gd name="connsiteX9" fmla="*/ 11471466 w 12249832"/>
                <a:gd name="connsiteY9" fmla="*/ 10488 h 696631"/>
                <a:gd name="connsiteX10" fmla="*/ 11471466 w 12249832"/>
                <a:gd name="connsiteY10" fmla="*/ 0 h 696631"/>
                <a:gd name="connsiteX11" fmla="*/ 11303192 w 12249832"/>
                <a:gd name="connsiteY11" fmla="*/ 32575 h 696631"/>
                <a:gd name="connsiteX12" fmla="*/ 11155580 w 12249832"/>
                <a:gd name="connsiteY12" fmla="*/ 130318 h 696631"/>
                <a:gd name="connsiteX13" fmla="*/ 10975043 w 12249832"/>
                <a:gd name="connsiteY13" fmla="*/ 310857 h 696631"/>
                <a:gd name="connsiteX14" fmla="*/ 0 w 12249832"/>
                <a:gd name="connsiteY14" fmla="*/ 310857 h 696631"/>
                <a:gd name="connsiteX15" fmla="*/ 0 w 12249832"/>
                <a:gd name="connsiteY15" fmla="*/ 696631 h 696631"/>
                <a:gd name="connsiteX16" fmla="*/ 12249832 w 12249832"/>
                <a:gd name="connsiteY16" fmla="*/ 696631 h 696631"/>
                <a:gd name="connsiteX17" fmla="*/ 12249832 w 12249832"/>
                <a:gd name="connsiteY17" fmla="*/ 310857 h 696631"/>
                <a:gd name="connsiteX18" fmla="*/ 11896877 w 12249832"/>
                <a:gd name="connsiteY18" fmla="*/ 310857 h 696631"/>
                <a:gd name="connsiteX19" fmla="*/ 11787334 w 12249832"/>
                <a:gd name="connsiteY19" fmla="*/ 130318 h 696631"/>
                <a:gd name="connsiteX20" fmla="*/ 11639740 w 12249832"/>
                <a:gd name="connsiteY20" fmla="*/ 32575 h 696631"/>
                <a:gd name="connsiteX21" fmla="*/ 11471466 w 12249832"/>
                <a:gd name="connsiteY21" fmla="*/ 0 h 696631"/>
                <a:gd name="connsiteX22" fmla="*/ 11471466 w 12249832"/>
                <a:gd name="connsiteY22" fmla="*/ 0 h 69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49832" h="696631">
                  <a:moveTo>
                    <a:pt x="11471466" y="10488"/>
                  </a:moveTo>
                  <a:cubicBezTo>
                    <a:pt x="11583285" y="10488"/>
                    <a:pt x="11695104" y="52904"/>
                    <a:pt x="11779916" y="137735"/>
                  </a:cubicBezTo>
                  <a:cubicBezTo>
                    <a:pt x="11832801" y="190621"/>
                    <a:pt x="11869204" y="254013"/>
                    <a:pt x="11889108" y="321346"/>
                  </a:cubicBezTo>
                  <a:lnTo>
                    <a:pt x="12239344" y="321346"/>
                  </a:lnTo>
                  <a:lnTo>
                    <a:pt x="12239344" y="686143"/>
                  </a:lnTo>
                  <a:lnTo>
                    <a:pt x="10488" y="686143"/>
                  </a:lnTo>
                  <a:lnTo>
                    <a:pt x="10488" y="321346"/>
                  </a:lnTo>
                  <a:lnTo>
                    <a:pt x="10979389" y="321346"/>
                  </a:lnTo>
                  <a:lnTo>
                    <a:pt x="11162998" y="137735"/>
                  </a:lnTo>
                  <a:cubicBezTo>
                    <a:pt x="11247828" y="52904"/>
                    <a:pt x="11359648" y="10488"/>
                    <a:pt x="11471466" y="10488"/>
                  </a:cubicBezTo>
                  <a:moveTo>
                    <a:pt x="11471466" y="0"/>
                  </a:moveTo>
                  <a:cubicBezTo>
                    <a:pt x="11413346" y="0"/>
                    <a:pt x="11356725" y="10951"/>
                    <a:pt x="11303192" y="32575"/>
                  </a:cubicBezTo>
                  <a:cubicBezTo>
                    <a:pt x="11247717" y="54976"/>
                    <a:pt x="11198052" y="87865"/>
                    <a:pt x="11155580" y="130318"/>
                  </a:cubicBezTo>
                  <a:lnTo>
                    <a:pt x="10975043" y="310857"/>
                  </a:lnTo>
                  <a:lnTo>
                    <a:pt x="0" y="310857"/>
                  </a:lnTo>
                  <a:lnTo>
                    <a:pt x="0" y="696631"/>
                  </a:lnTo>
                  <a:lnTo>
                    <a:pt x="12249832" y="696631"/>
                  </a:lnTo>
                  <a:lnTo>
                    <a:pt x="12249832" y="310857"/>
                  </a:lnTo>
                  <a:lnTo>
                    <a:pt x="11896877" y="310857"/>
                  </a:lnTo>
                  <a:cubicBezTo>
                    <a:pt x="11875494" y="242989"/>
                    <a:pt x="11837721" y="180706"/>
                    <a:pt x="11787334" y="130318"/>
                  </a:cubicBezTo>
                  <a:cubicBezTo>
                    <a:pt x="11744881" y="87847"/>
                    <a:pt x="11695215" y="54976"/>
                    <a:pt x="11639740" y="32575"/>
                  </a:cubicBezTo>
                  <a:cubicBezTo>
                    <a:pt x="11586208" y="10951"/>
                    <a:pt x="11529587" y="0"/>
                    <a:pt x="11471466" y="0"/>
                  </a:cubicBezTo>
                  <a:lnTo>
                    <a:pt x="11471466" y="0"/>
                  </a:lnTo>
                  <a:close/>
                </a:path>
              </a:pathLst>
            </a:custGeom>
            <a:solidFill>
              <a:srgbClr val="1097D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48" name="Forme libre : forme 47">
            <a:extLst>
              <a:ext uri="{FF2B5EF4-FFF2-40B4-BE49-F238E27FC236}">
                <a16:creationId xmlns:a16="http://schemas.microsoft.com/office/drawing/2014/main" id="{2A3744D7-1B06-A5AB-44AE-C00617EE60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0488" y="6500817"/>
            <a:ext cx="12249832" cy="410601"/>
          </a:xfrm>
          <a:custGeom>
            <a:avLst/>
            <a:gdLst>
              <a:gd name="connsiteX0" fmla="*/ 0 w 12228856"/>
              <a:gd name="connsiteY0" fmla="*/ 0 h 364797"/>
              <a:gd name="connsiteX1" fmla="*/ 12228856 w 12228856"/>
              <a:gd name="connsiteY1" fmla="*/ 0 h 364797"/>
              <a:gd name="connsiteX2" fmla="*/ 12228856 w 12228856"/>
              <a:gd name="connsiteY2" fmla="*/ 364797 h 364797"/>
              <a:gd name="connsiteX3" fmla="*/ 0 w 12228856"/>
              <a:gd name="connsiteY3" fmla="*/ 364797 h 364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8856" h="364797">
                <a:moveTo>
                  <a:pt x="0" y="0"/>
                </a:moveTo>
                <a:lnTo>
                  <a:pt x="12228856" y="0"/>
                </a:lnTo>
                <a:lnTo>
                  <a:pt x="12228856" y="364797"/>
                </a:lnTo>
                <a:lnTo>
                  <a:pt x="0" y="364797"/>
                </a:lnTo>
                <a:close/>
              </a:path>
            </a:pathLst>
          </a:custGeom>
          <a:solidFill>
            <a:srgbClr val="1C2242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9" name="Forme libre : forme 48">
            <a:extLst>
              <a:ext uri="{FF2B5EF4-FFF2-40B4-BE49-F238E27FC236}">
                <a16:creationId xmlns:a16="http://schemas.microsoft.com/office/drawing/2014/main" id="{7F8C9FFC-7800-CAFE-AFBE-13721737FA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614595" y="6189960"/>
            <a:ext cx="1292548" cy="675654"/>
          </a:xfrm>
          <a:custGeom>
            <a:avLst/>
            <a:gdLst>
              <a:gd name="connsiteX0" fmla="*/ 1292549 w 1292548"/>
              <a:gd name="connsiteY0" fmla="*/ 435700 h 675654"/>
              <a:gd name="connsiteX1" fmla="*/ 1221129 w 1292548"/>
              <a:gd name="connsiteY1" fmla="*/ 675655 h 675654"/>
              <a:gd name="connsiteX2" fmla="*/ 0 w 1292548"/>
              <a:gd name="connsiteY2" fmla="*/ 675655 h 675654"/>
              <a:gd name="connsiteX3" fmla="*/ 364794 w 1292548"/>
              <a:gd name="connsiteY3" fmla="*/ 310857 h 675654"/>
              <a:gd name="connsiteX4" fmla="*/ 548403 w 1292548"/>
              <a:gd name="connsiteY4" fmla="*/ 127247 h 675654"/>
              <a:gd name="connsiteX5" fmla="*/ 1165321 w 1292548"/>
              <a:gd name="connsiteY5" fmla="*/ 127247 h 675654"/>
              <a:gd name="connsiteX6" fmla="*/ 1274513 w 1292548"/>
              <a:gd name="connsiteY6" fmla="*/ 310857 h 675654"/>
              <a:gd name="connsiteX7" fmla="*/ 1292549 w 1292548"/>
              <a:gd name="connsiteY7" fmla="*/ 435700 h 67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2548" h="675654">
                <a:moveTo>
                  <a:pt x="1292549" y="435700"/>
                </a:moveTo>
                <a:cubicBezTo>
                  <a:pt x="1292549" y="519477"/>
                  <a:pt x="1268742" y="603235"/>
                  <a:pt x="1221129" y="675655"/>
                </a:cubicBezTo>
                <a:lnTo>
                  <a:pt x="0" y="675655"/>
                </a:lnTo>
                <a:lnTo>
                  <a:pt x="364794" y="310857"/>
                </a:lnTo>
                <a:lnTo>
                  <a:pt x="548403" y="127247"/>
                </a:lnTo>
                <a:cubicBezTo>
                  <a:pt x="718064" y="-42416"/>
                  <a:pt x="995678" y="-42416"/>
                  <a:pt x="1165321" y="127247"/>
                </a:cubicBezTo>
                <a:cubicBezTo>
                  <a:pt x="1218206" y="180133"/>
                  <a:pt x="1254609" y="243525"/>
                  <a:pt x="1274513" y="310857"/>
                </a:cubicBezTo>
                <a:cubicBezTo>
                  <a:pt x="1286537" y="351497"/>
                  <a:pt x="1292549" y="393598"/>
                  <a:pt x="1292549" y="435700"/>
                </a:cubicBezTo>
                <a:close/>
              </a:path>
            </a:pathLst>
          </a:custGeom>
          <a:solidFill>
            <a:srgbClr val="FFFFFF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50" name="Graphique 18">
            <a:extLst>
              <a:ext uri="{FF2B5EF4-FFF2-40B4-BE49-F238E27FC236}">
                <a16:creationId xmlns:a16="http://schemas.microsoft.com/office/drawing/2014/main" id="{821A70E6-2550-5947-B772-46EBDBB01E9B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990635" y="6443235"/>
            <a:ext cx="854256" cy="332011"/>
            <a:chOff x="10990635" y="6498320"/>
            <a:chExt cx="854256" cy="332011"/>
          </a:xfrm>
        </p:grpSpPr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E61BC2F9-64F5-64A9-38BF-AE153477781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618615" y="6498320"/>
              <a:ext cx="222287" cy="210968"/>
            </a:xfrm>
            <a:custGeom>
              <a:avLst/>
              <a:gdLst>
                <a:gd name="connsiteX0" fmla="*/ 32371 w 222287"/>
                <a:gd name="connsiteY0" fmla="*/ 105013 h 210968"/>
                <a:gd name="connsiteX1" fmla="*/ 56067 w 222287"/>
                <a:gd name="connsiteY1" fmla="*/ 160488 h 210968"/>
                <a:gd name="connsiteX2" fmla="*/ 110468 w 222287"/>
                <a:gd name="connsiteY2" fmla="*/ 182223 h 210968"/>
                <a:gd name="connsiteX3" fmla="*/ 166942 w 222287"/>
                <a:gd name="connsiteY3" fmla="*/ 160081 h 210968"/>
                <a:gd name="connsiteX4" fmla="*/ 189934 w 222287"/>
                <a:gd name="connsiteY4" fmla="*/ 105531 h 210968"/>
                <a:gd name="connsiteX5" fmla="*/ 167201 w 222287"/>
                <a:gd name="connsiteY5" fmla="*/ 50980 h 210968"/>
                <a:gd name="connsiteX6" fmla="*/ 111282 w 222287"/>
                <a:gd name="connsiteY6" fmla="*/ 28838 h 210968"/>
                <a:gd name="connsiteX7" fmla="*/ 55234 w 222287"/>
                <a:gd name="connsiteY7" fmla="*/ 50980 h 210968"/>
                <a:gd name="connsiteX8" fmla="*/ 32371 w 222287"/>
                <a:gd name="connsiteY8" fmla="*/ 105013 h 210968"/>
                <a:gd name="connsiteX9" fmla="*/ 0 w 222287"/>
                <a:gd name="connsiteY9" fmla="*/ 104624 h 210968"/>
                <a:gd name="connsiteX10" fmla="*/ 32908 w 222287"/>
                <a:gd name="connsiteY10" fmla="*/ 30836 h 210968"/>
                <a:gd name="connsiteX11" fmla="*/ 111689 w 222287"/>
                <a:gd name="connsiteY11" fmla="*/ 0 h 210968"/>
                <a:gd name="connsiteX12" fmla="*/ 189639 w 222287"/>
                <a:gd name="connsiteY12" fmla="*/ 31095 h 210968"/>
                <a:gd name="connsiteX13" fmla="*/ 222287 w 222287"/>
                <a:gd name="connsiteY13" fmla="*/ 105808 h 210968"/>
                <a:gd name="connsiteX14" fmla="*/ 189509 w 222287"/>
                <a:gd name="connsiteY14" fmla="*/ 180262 h 210968"/>
                <a:gd name="connsiteX15" fmla="*/ 110043 w 222287"/>
                <a:gd name="connsiteY15" fmla="*/ 210969 h 210968"/>
                <a:gd name="connsiteX16" fmla="*/ 36089 w 222287"/>
                <a:gd name="connsiteY16" fmla="*/ 183684 h 210968"/>
                <a:gd name="connsiteX17" fmla="*/ 0 w 222287"/>
                <a:gd name="connsiteY17" fmla="*/ 104624 h 21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2287" h="210968">
                  <a:moveTo>
                    <a:pt x="32371" y="105013"/>
                  </a:moveTo>
                  <a:cubicBezTo>
                    <a:pt x="32371" y="127506"/>
                    <a:pt x="40270" y="145985"/>
                    <a:pt x="56067" y="160488"/>
                  </a:cubicBezTo>
                  <a:cubicBezTo>
                    <a:pt x="71771" y="174990"/>
                    <a:pt x="89899" y="182223"/>
                    <a:pt x="110468" y="182223"/>
                  </a:cubicBezTo>
                  <a:cubicBezTo>
                    <a:pt x="132776" y="182223"/>
                    <a:pt x="151607" y="174842"/>
                    <a:pt x="166942" y="160081"/>
                  </a:cubicBezTo>
                  <a:cubicBezTo>
                    <a:pt x="182277" y="145153"/>
                    <a:pt x="189934" y="126951"/>
                    <a:pt x="189934" y="105531"/>
                  </a:cubicBezTo>
                  <a:cubicBezTo>
                    <a:pt x="189934" y="84110"/>
                    <a:pt x="182351" y="65649"/>
                    <a:pt x="167201" y="50980"/>
                  </a:cubicBezTo>
                  <a:cubicBezTo>
                    <a:pt x="152144" y="36219"/>
                    <a:pt x="133498" y="28838"/>
                    <a:pt x="111282" y="28838"/>
                  </a:cubicBezTo>
                  <a:cubicBezTo>
                    <a:pt x="89066" y="28838"/>
                    <a:pt x="70477" y="36219"/>
                    <a:pt x="55234" y="50980"/>
                  </a:cubicBezTo>
                  <a:cubicBezTo>
                    <a:pt x="39992" y="65557"/>
                    <a:pt x="32371" y="83574"/>
                    <a:pt x="32371" y="105013"/>
                  </a:cubicBezTo>
                  <a:moveTo>
                    <a:pt x="0" y="104624"/>
                  </a:moveTo>
                  <a:cubicBezTo>
                    <a:pt x="0" y="75989"/>
                    <a:pt x="10969" y="51387"/>
                    <a:pt x="32908" y="30836"/>
                  </a:cubicBezTo>
                  <a:cubicBezTo>
                    <a:pt x="54753" y="10285"/>
                    <a:pt x="81020" y="0"/>
                    <a:pt x="111689" y="0"/>
                  </a:cubicBezTo>
                  <a:cubicBezTo>
                    <a:pt x="142359" y="0"/>
                    <a:pt x="167978" y="10359"/>
                    <a:pt x="189639" y="31095"/>
                  </a:cubicBezTo>
                  <a:cubicBezTo>
                    <a:pt x="211392" y="51831"/>
                    <a:pt x="222287" y="76729"/>
                    <a:pt x="222287" y="105808"/>
                  </a:cubicBezTo>
                  <a:cubicBezTo>
                    <a:pt x="222287" y="134887"/>
                    <a:pt x="211355" y="159877"/>
                    <a:pt x="189509" y="180262"/>
                  </a:cubicBezTo>
                  <a:cubicBezTo>
                    <a:pt x="167553" y="200739"/>
                    <a:pt x="141082" y="210969"/>
                    <a:pt x="110043" y="210969"/>
                  </a:cubicBezTo>
                  <a:cubicBezTo>
                    <a:pt x="82592" y="210969"/>
                    <a:pt x="57935" y="201868"/>
                    <a:pt x="36089" y="183684"/>
                  </a:cubicBezTo>
                  <a:cubicBezTo>
                    <a:pt x="12042" y="163559"/>
                    <a:pt x="0" y="137217"/>
                    <a:pt x="0" y="104624"/>
                  </a:cubicBezTo>
                </a:path>
              </a:pathLst>
            </a:custGeom>
            <a:solidFill>
              <a:srgbClr val="0075BC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CC9F04A6-CFF0-0664-07DA-AB20794A67D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990635" y="6538904"/>
              <a:ext cx="206712" cy="216240"/>
            </a:xfrm>
            <a:custGeom>
              <a:avLst/>
              <a:gdLst>
                <a:gd name="connsiteX0" fmla="*/ 136218 w 206712"/>
                <a:gd name="connsiteY0" fmla="*/ 137957 h 216240"/>
                <a:gd name="connsiteX1" fmla="*/ 104679 w 206712"/>
                <a:gd name="connsiteY1" fmla="*/ 68775 h 216240"/>
                <a:gd name="connsiteX2" fmla="*/ 71624 w 206712"/>
                <a:gd name="connsiteY2" fmla="*/ 137957 h 216240"/>
                <a:gd name="connsiteX3" fmla="*/ 136218 w 206712"/>
                <a:gd name="connsiteY3" fmla="*/ 137957 h 216240"/>
                <a:gd name="connsiteX4" fmla="*/ 149314 w 206712"/>
                <a:gd name="connsiteY4" fmla="*/ 166833 h 216240"/>
                <a:gd name="connsiteX5" fmla="*/ 58268 w 206712"/>
                <a:gd name="connsiteY5" fmla="*/ 166833 h 216240"/>
                <a:gd name="connsiteX6" fmla="*/ 34572 w 206712"/>
                <a:gd name="connsiteY6" fmla="*/ 216241 h 216240"/>
                <a:gd name="connsiteX7" fmla="*/ 0 w 206712"/>
                <a:gd name="connsiteY7" fmla="*/ 216241 h 216240"/>
                <a:gd name="connsiteX8" fmla="*/ 105216 w 206712"/>
                <a:gd name="connsiteY8" fmla="*/ 0 h 216240"/>
                <a:gd name="connsiteX9" fmla="*/ 206712 w 206712"/>
                <a:gd name="connsiteY9" fmla="*/ 216241 h 216240"/>
                <a:gd name="connsiteX10" fmla="*/ 171586 w 206712"/>
                <a:gd name="connsiteY10" fmla="*/ 216241 h 216240"/>
                <a:gd name="connsiteX11" fmla="*/ 149277 w 206712"/>
                <a:gd name="connsiteY11" fmla="*/ 166833 h 21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712" h="216240">
                  <a:moveTo>
                    <a:pt x="136218" y="137957"/>
                  </a:moveTo>
                  <a:lnTo>
                    <a:pt x="104679" y="68775"/>
                  </a:lnTo>
                  <a:lnTo>
                    <a:pt x="71624" y="137957"/>
                  </a:lnTo>
                  <a:lnTo>
                    <a:pt x="136218" y="137957"/>
                  </a:lnTo>
                  <a:close/>
                  <a:moveTo>
                    <a:pt x="149314" y="166833"/>
                  </a:moveTo>
                  <a:lnTo>
                    <a:pt x="58268" y="166833"/>
                  </a:lnTo>
                  <a:lnTo>
                    <a:pt x="34572" y="216241"/>
                  </a:lnTo>
                  <a:lnTo>
                    <a:pt x="0" y="216241"/>
                  </a:lnTo>
                  <a:lnTo>
                    <a:pt x="105216" y="0"/>
                  </a:lnTo>
                  <a:lnTo>
                    <a:pt x="206712" y="216241"/>
                  </a:lnTo>
                  <a:lnTo>
                    <a:pt x="171586" y="216241"/>
                  </a:lnTo>
                  <a:lnTo>
                    <a:pt x="149277" y="166833"/>
                  </a:lnTo>
                  <a:close/>
                </a:path>
              </a:pathLst>
            </a:custGeom>
            <a:solidFill>
              <a:srgbClr val="0098DA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CFA714E5-A14C-9357-800F-B97E4311DE7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12609" y="6502260"/>
              <a:ext cx="129743" cy="203458"/>
            </a:xfrm>
            <a:custGeom>
              <a:avLst/>
              <a:gdLst>
                <a:gd name="connsiteX0" fmla="*/ 80984 w 129743"/>
                <a:gd name="connsiteY0" fmla="*/ 28857 h 203458"/>
                <a:gd name="connsiteX1" fmla="*/ 80984 w 129743"/>
                <a:gd name="connsiteY1" fmla="*/ 203458 h 203458"/>
                <a:gd name="connsiteX2" fmla="*/ 48890 w 129743"/>
                <a:gd name="connsiteY2" fmla="*/ 203458 h 203458"/>
                <a:gd name="connsiteX3" fmla="*/ 48890 w 129743"/>
                <a:gd name="connsiteY3" fmla="*/ 28857 h 203458"/>
                <a:gd name="connsiteX4" fmla="*/ 0 w 129743"/>
                <a:gd name="connsiteY4" fmla="*/ 28857 h 203458"/>
                <a:gd name="connsiteX5" fmla="*/ 0 w 129743"/>
                <a:gd name="connsiteY5" fmla="*/ 0 h 203458"/>
                <a:gd name="connsiteX6" fmla="*/ 129743 w 129743"/>
                <a:gd name="connsiteY6" fmla="*/ 0 h 203458"/>
                <a:gd name="connsiteX7" fmla="*/ 129743 w 129743"/>
                <a:gd name="connsiteY7" fmla="*/ 28857 h 203458"/>
                <a:gd name="connsiteX8" fmla="*/ 80984 w 129743"/>
                <a:gd name="connsiteY8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743" h="203458">
                  <a:moveTo>
                    <a:pt x="80984" y="28857"/>
                  </a:moveTo>
                  <a:lnTo>
                    <a:pt x="80984" y="203458"/>
                  </a:lnTo>
                  <a:lnTo>
                    <a:pt x="48890" y="203458"/>
                  </a:lnTo>
                  <a:lnTo>
                    <a:pt x="48890" y="28857"/>
                  </a:lnTo>
                  <a:lnTo>
                    <a:pt x="0" y="28857"/>
                  </a:lnTo>
                  <a:lnTo>
                    <a:pt x="0" y="0"/>
                  </a:lnTo>
                  <a:lnTo>
                    <a:pt x="129743" y="0"/>
                  </a:lnTo>
                  <a:lnTo>
                    <a:pt x="129743" y="28857"/>
                  </a:lnTo>
                  <a:lnTo>
                    <a:pt x="80984" y="28857"/>
                  </a:lnTo>
                  <a:close/>
                </a:path>
              </a:pathLst>
            </a:custGeom>
            <a:solidFill>
              <a:srgbClr val="007FA1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096C2077-83C6-CC8C-F116-2270E8B50AE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22297" y="6559733"/>
              <a:ext cx="119273" cy="203458"/>
            </a:xfrm>
            <a:custGeom>
              <a:avLst/>
              <a:gdLst>
                <a:gd name="connsiteX0" fmla="*/ 32094 w 119273"/>
                <a:gd name="connsiteY0" fmla="*/ 92360 h 203458"/>
                <a:gd name="connsiteX1" fmla="*/ 44080 w 119273"/>
                <a:gd name="connsiteY1" fmla="*/ 92360 h 203458"/>
                <a:gd name="connsiteX2" fmla="*/ 88290 w 119273"/>
                <a:gd name="connsiteY2" fmla="*/ 59804 h 203458"/>
                <a:gd name="connsiteX3" fmla="*/ 42712 w 119273"/>
                <a:gd name="connsiteY3" fmla="*/ 28302 h 203458"/>
                <a:gd name="connsiteX4" fmla="*/ 32113 w 119273"/>
                <a:gd name="connsiteY4" fmla="*/ 28302 h 203458"/>
                <a:gd name="connsiteX5" fmla="*/ 32113 w 119273"/>
                <a:gd name="connsiteY5" fmla="*/ 92342 h 203458"/>
                <a:gd name="connsiteX6" fmla="*/ 32094 w 119273"/>
                <a:gd name="connsiteY6" fmla="*/ 120828 h 203458"/>
                <a:gd name="connsiteX7" fmla="*/ 32094 w 119273"/>
                <a:gd name="connsiteY7" fmla="*/ 203458 h 203458"/>
                <a:gd name="connsiteX8" fmla="*/ 0 w 119273"/>
                <a:gd name="connsiteY8" fmla="*/ 203458 h 203458"/>
                <a:gd name="connsiteX9" fmla="*/ 0 w 119273"/>
                <a:gd name="connsiteY9" fmla="*/ 0 h 203458"/>
                <a:gd name="connsiteX10" fmla="*/ 36367 w 119273"/>
                <a:gd name="connsiteY10" fmla="*/ 0 h 203458"/>
                <a:gd name="connsiteX11" fmla="*/ 76711 w 119273"/>
                <a:gd name="connsiteY11" fmla="*/ 3570 h 203458"/>
                <a:gd name="connsiteX12" fmla="*/ 100961 w 119273"/>
                <a:gd name="connsiteY12" fmla="*/ 17018 h 203458"/>
                <a:gd name="connsiteX13" fmla="*/ 119273 w 119273"/>
                <a:gd name="connsiteY13" fmla="*/ 60248 h 203458"/>
                <a:gd name="connsiteX14" fmla="*/ 99722 w 119273"/>
                <a:gd name="connsiteY14" fmla="*/ 104513 h 203458"/>
                <a:gd name="connsiteX15" fmla="*/ 46966 w 119273"/>
                <a:gd name="connsiteY15" fmla="*/ 120847 h 203458"/>
                <a:gd name="connsiteX16" fmla="*/ 32094 w 119273"/>
                <a:gd name="connsiteY16" fmla="*/ 12084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273" h="203458">
                  <a:moveTo>
                    <a:pt x="32094" y="92360"/>
                  </a:moveTo>
                  <a:lnTo>
                    <a:pt x="44080" y="92360"/>
                  </a:lnTo>
                  <a:cubicBezTo>
                    <a:pt x="73547" y="92360"/>
                    <a:pt x="88290" y="81520"/>
                    <a:pt x="88290" y="59804"/>
                  </a:cubicBezTo>
                  <a:cubicBezTo>
                    <a:pt x="88290" y="38087"/>
                    <a:pt x="73085" y="28302"/>
                    <a:pt x="42712" y="28302"/>
                  </a:cubicBezTo>
                  <a:lnTo>
                    <a:pt x="32113" y="28302"/>
                  </a:lnTo>
                  <a:lnTo>
                    <a:pt x="32113" y="92342"/>
                  </a:lnTo>
                  <a:close/>
                  <a:moveTo>
                    <a:pt x="32094" y="120828"/>
                  </a:moveTo>
                  <a:lnTo>
                    <a:pt x="32094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36367" y="0"/>
                  </a:lnTo>
                  <a:cubicBezTo>
                    <a:pt x="54180" y="0"/>
                    <a:pt x="67628" y="1184"/>
                    <a:pt x="76711" y="3570"/>
                  </a:cubicBezTo>
                  <a:cubicBezTo>
                    <a:pt x="85885" y="5938"/>
                    <a:pt x="93969" y="10414"/>
                    <a:pt x="100961" y="17018"/>
                  </a:cubicBezTo>
                  <a:cubicBezTo>
                    <a:pt x="113170" y="28431"/>
                    <a:pt x="119273" y="42841"/>
                    <a:pt x="119273" y="60248"/>
                  </a:cubicBezTo>
                  <a:cubicBezTo>
                    <a:pt x="119273" y="78875"/>
                    <a:pt x="112763" y="93636"/>
                    <a:pt x="99722" y="104513"/>
                  </a:cubicBezTo>
                  <a:cubicBezTo>
                    <a:pt x="86681" y="115408"/>
                    <a:pt x="69089" y="120847"/>
                    <a:pt x="46966" y="120847"/>
                  </a:cubicBezTo>
                  <a:lnTo>
                    <a:pt x="32094" y="120847"/>
                  </a:lnTo>
                  <a:close/>
                </a:path>
              </a:pathLst>
            </a:custGeom>
            <a:solidFill>
              <a:srgbClr val="005A9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C6A4C2AF-0B26-7BBE-B60E-75F06B959A8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00177" y="6513710"/>
              <a:ext cx="233589" cy="228097"/>
            </a:xfrm>
            <a:custGeom>
              <a:avLst/>
              <a:gdLst>
                <a:gd name="connsiteX0" fmla="*/ 0 w 233589"/>
                <a:gd name="connsiteY0" fmla="*/ 218756 h 228097"/>
                <a:gd name="connsiteX1" fmla="*/ 44764 w 233589"/>
                <a:gd name="connsiteY1" fmla="*/ 0 h 228097"/>
                <a:gd name="connsiteX2" fmla="*/ 117756 w 233589"/>
                <a:gd name="connsiteY2" fmla="*/ 158139 h 228097"/>
                <a:gd name="connsiteX3" fmla="*/ 193356 w 233589"/>
                <a:gd name="connsiteY3" fmla="*/ 0 h 228097"/>
                <a:gd name="connsiteX4" fmla="*/ 233589 w 233589"/>
                <a:gd name="connsiteY4" fmla="*/ 218756 h 228097"/>
                <a:gd name="connsiteX5" fmla="*/ 200663 w 233589"/>
                <a:gd name="connsiteY5" fmla="*/ 218756 h 228097"/>
                <a:gd name="connsiteX6" fmla="*/ 180149 w 233589"/>
                <a:gd name="connsiteY6" fmla="*/ 95930 h 228097"/>
                <a:gd name="connsiteX7" fmla="*/ 117201 w 233589"/>
                <a:gd name="connsiteY7" fmla="*/ 228098 h 228097"/>
                <a:gd name="connsiteX8" fmla="*/ 56048 w 233589"/>
                <a:gd name="connsiteY8" fmla="*/ 95801 h 228097"/>
                <a:gd name="connsiteX9" fmla="*/ 33185 w 233589"/>
                <a:gd name="connsiteY9" fmla="*/ 218756 h 228097"/>
                <a:gd name="connsiteX10" fmla="*/ 0 w 233589"/>
                <a:gd name="connsiteY10" fmla="*/ 218756 h 22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589" h="228097">
                  <a:moveTo>
                    <a:pt x="0" y="218756"/>
                  </a:moveTo>
                  <a:lnTo>
                    <a:pt x="44764" y="0"/>
                  </a:lnTo>
                  <a:lnTo>
                    <a:pt x="117756" y="158139"/>
                  </a:lnTo>
                  <a:lnTo>
                    <a:pt x="193356" y="0"/>
                  </a:lnTo>
                  <a:lnTo>
                    <a:pt x="233589" y="218756"/>
                  </a:lnTo>
                  <a:lnTo>
                    <a:pt x="200663" y="218756"/>
                  </a:lnTo>
                  <a:lnTo>
                    <a:pt x="180149" y="95930"/>
                  </a:lnTo>
                  <a:lnTo>
                    <a:pt x="117201" y="228098"/>
                  </a:lnTo>
                  <a:lnTo>
                    <a:pt x="56048" y="95801"/>
                  </a:lnTo>
                  <a:lnTo>
                    <a:pt x="33185" y="218756"/>
                  </a:lnTo>
                  <a:lnTo>
                    <a:pt x="0" y="218756"/>
                  </a:lnTo>
                  <a:close/>
                </a:path>
              </a:pathLst>
            </a:custGeom>
            <a:solidFill>
              <a:srgbClr val="59A13E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A6860B02-B408-BA0D-70F6-D8BC7314E6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212257" y="6591179"/>
              <a:ext cx="117349" cy="203458"/>
            </a:xfrm>
            <a:custGeom>
              <a:avLst/>
              <a:gdLst>
                <a:gd name="connsiteX0" fmla="*/ 117350 w 117349"/>
                <a:gd name="connsiteY0" fmla="*/ 28857 h 203458"/>
                <a:gd name="connsiteX1" fmla="*/ 32094 w 117349"/>
                <a:gd name="connsiteY1" fmla="*/ 28857 h 203458"/>
                <a:gd name="connsiteX2" fmla="*/ 32094 w 117349"/>
                <a:gd name="connsiteY2" fmla="*/ 77747 h 203458"/>
                <a:gd name="connsiteX3" fmla="*/ 114852 w 117349"/>
                <a:gd name="connsiteY3" fmla="*/ 77747 h 203458"/>
                <a:gd name="connsiteX4" fmla="*/ 114852 w 117349"/>
                <a:gd name="connsiteY4" fmla="*/ 106603 h 203458"/>
                <a:gd name="connsiteX5" fmla="*/ 32094 w 117349"/>
                <a:gd name="connsiteY5" fmla="*/ 106603 h 203458"/>
                <a:gd name="connsiteX6" fmla="*/ 32094 w 117349"/>
                <a:gd name="connsiteY6" fmla="*/ 174602 h 203458"/>
                <a:gd name="connsiteX7" fmla="*/ 117350 w 117349"/>
                <a:gd name="connsiteY7" fmla="*/ 174602 h 203458"/>
                <a:gd name="connsiteX8" fmla="*/ 117350 w 117349"/>
                <a:gd name="connsiteY8" fmla="*/ 203458 h 203458"/>
                <a:gd name="connsiteX9" fmla="*/ 0 w 117349"/>
                <a:gd name="connsiteY9" fmla="*/ 203458 h 203458"/>
                <a:gd name="connsiteX10" fmla="*/ 0 w 117349"/>
                <a:gd name="connsiteY10" fmla="*/ 0 h 203458"/>
                <a:gd name="connsiteX11" fmla="*/ 117350 w 117349"/>
                <a:gd name="connsiteY11" fmla="*/ 0 h 203458"/>
                <a:gd name="connsiteX12" fmla="*/ 117350 w 117349"/>
                <a:gd name="connsiteY12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349" h="203458">
                  <a:moveTo>
                    <a:pt x="117350" y="28857"/>
                  </a:moveTo>
                  <a:lnTo>
                    <a:pt x="32094" y="28857"/>
                  </a:lnTo>
                  <a:lnTo>
                    <a:pt x="32094" y="77747"/>
                  </a:lnTo>
                  <a:lnTo>
                    <a:pt x="114852" y="77747"/>
                  </a:lnTo>
                  <a:lnTo>
                    <a:pt x="114852" y="106603"/>
                  </a:lnTo>
                  <a:lnTo>
                    <a:pt x="32094" y="106603"/>
                  </a:lnTo>
                  <a:lnTo>
                    <a:pt x="32094" y="174602"/>
                  </a:lnTo>
                  <a:lnTo>
                    <a:pt x="117350" y="174602"/>
                  </a:lnTo>
                  <a:lnTo>
                    <a:pt x="117350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117350" y="0"/>
                  </a:lnTo>
                  <a:lnTo>
                    <a:pt x="117350" y="28857"/>
                  </a:lnTo>
                  <a:close/>
                </a:path>
              </a:pathLst>
            </a:custGeom>
            <a:solidFill>
              <a:srgbClr val="007A6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7" name="ZoneTexte 56">
            <a:extLst>
              <a:ext uri="{FF2B5EF4-FFF2-40B4-BE49-F238E27FC236}">
                <a16:creationId xmlns:a16="http://schemas.microsoft.com/office/drawing/2014/main" id="{476BEE25-26CB-D37A-E3C8-EEB4AF6AE16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38141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>
              <a:solidFill>
                <a:schemeClr val="bg1"/>
              </a:solidFill>
            </a:endParaRPr>
          </a:p>
        </p:txBody>
      </p:sp>
      <p:sp>
        <p:nvSpPr>
          <p:cNvPr id="58" name="Espace réservé du pied de page 2">
            <a:extLst>
              <a:ext uri="{FF2B5EF4-FFF2-40B4-BE49-F238E27FC236}">
                <a16:creationId xmlns:a16="http://schemas.microsoft.com/office/drawing/2014/main" id="{5E9D5E06-E78D-F6D7-A42F-BC2CC5AFD5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932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599EFD49-3BE2-442E-AC15-806FE236516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BC078D3-494A-5AED-35D6-18FEA445FA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67418" y="196224"/>
            <a:ext cx="10261757" cy="430887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DF8BD09F-D571-DB19-3EC6-542D0FEDED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1074426" y="664761"/>
            <a:ext cx="10261757" cy="369332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621953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bloc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67418" y="196224"/>
            <a:ext cx="10261757" cy="430887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599EFD49-3BE2-442E-AC15-806FE236516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  <p:sp>
        <p:nvSpPr>
          <p:cNvPr id="4" name="Espace réservé du texte 7">
            <a:extLst>
              <a:ext uri="{FF2B5EF4-FFF2-40B4-BE49-F238E27FC236}">
                <a16:creationId xmlns:a16="http://schemas.microsoft.com/office/drawing/2014/main" id="{1B5ADF7C-4324-4B30-80CC-7C0E932EE3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3" y="1520825"/>
            <a:ext cx="10461471" cy="46450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id="{1FC87819-66C6-41E9-A815-F48C415233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1074426" y="664761"/>
            <a:ext cx="10261757" cy="369332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4095377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uverture 1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 48" descr="Une image contenant capture d’écran, obscurité, noir&#10;&#10;Description générée automatiquement">
            <a:extLst>
              <a:ext uri="{FF2B5EF4-FFF2-40B4-BE49-F238E27FC236}">
                <a16:creationId xmlns:a16="http://schemas.microsoft.com/office/drawing/2014/main" id="{CE6729C9-B4B5-C68C-4464-CC0EFE0368D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3" name="Graphique 18">
            <a:extLst>
              <a:ext uri="{FF2B5EF4-FFF2-40B4-BE49-F238E27FC236}">
                <a16:creationId xmlns:a16="http://schemas.microsoft.com/office/drawing/2014/main" id="{916D14ED-A8F4-76C9-7B7D-6B6234B1747F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9472"/>
            <a:ext cx="12307307" cy="780547"/>
            <a:chOff x="0" y="6179472"/>
            <a:chExt cx="12307307" cy="780547"/>
          </a:xfrm>
        </p:grpSpPr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58C4E624-9043-552D-5477-25AE777723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34" y="6184706"/>
              <a:ext cx="12239344" cy="686142"/>
            </a:xfrm>
            <a:custGeom>
              <a:avLst/>
              <a:gdLst>
                <a:gd name="connsiteX0" fmla="*/ 0 w 12239344"/>
                <a:gd name="connsiteY0" fmla="*/ 686143 h 686142"/>
                <a:gd name="connsiteX1" fmla="*/ 0 w 12239344"/>
                <a:gd name="connsiteY1" fmla="*/ 310857 h 686142"/>
                <a:gd name="connsiteX2" fmla="*/ 10971972 w 12239344"/>
                <a:gd name="connsiteY2" fmla="*/ 310857 h 686142"/>
                <a:gd name="connsiteX3" fmla="*/ 11154045 w 12239344"/>
                <a:gd name="connsiteY3" fmla="*/ 128782 h 686142"/>
                <a:gd name="connsiteX4" fmla="*/ 11466213 w 12239344"/>
                <a:gd name="connsiteY4" fmla="*/ 0 h 686142"/>
                <a:gd name="connsiteX5" fmla="*/ 11778380 w 12239344"/>
                <a:gd name="connsiteY5" fmla="*/ 128782 h 686142"/>
                <a:gd name="connsiteX6" fmla="*/ 11887758 w 12239344"/>
                <a:gd name="connsiteY6" fmla="*/ 310857 h 686142"/>
                <a:gd name="connsiteX7" fmla="*/ 12239344 w 12239344"/>
                <a:gd name="connsiteY7" fmla="*/ 310857 h 686142"/>
                <a:gd name="connsiteX8" fmla="*/ 12239344 w 12239344"/>
                <a:gd name="connsiteY8" fmla="*/ 686143 h 686142"/>
                <a:gd name="connsiteX9" fmla="*/ 0 w 12239344"/>
                <a:gd name="connsiteY9" fmla="*/ 686143 h 68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9344" h="686142">
                  <a:moveTo>
                    <a:pt x="0" y="686143"/>
                  </a:moveTo>
                  <a:lnTo>
                    <a:pt x="0" y="310857"/>
                  </a:lnTo>
                  <a:lnTo>
                    <a:pt x="10971972" y="310857"/>
                  </a:lnTo>
                  <a:lnTo>
                    <a:pt x="11154045" y="128782"/>
                  </a:lnTo>
                  <a:cubicBezTo>
                    <a:pt x="11237081" y="45727"/>
                    <a:pt x="11347957" y="0"/>
                    <a:pt x="11466213" y="0"/>
                  </a:cubicBezTo>
                  <a:cubicBezTo>
                    <a:pt x="11584469" y="0"/>
                    <a:pt x="11695345" y="45727"/>
                    <a:pt x="11778380" y="128782"/>
                  </a:cubicBezTo>
                  <a:cubicBezTo>
                    <a:pt x="11829083" y="179485"/>
                    <a:pt x="11866837" y="242360"/>
                    <a:pt x="11887758" y="310857"/>
                  </a:cubicBezTo>
                  <a:lnTo>
                    <a:pt x="12239344" y="310857"/>
                  </a:lnTo>
                  <a:lnTo>
                    <a:pt x="12239344" y="686143"/>
                  </a:lnTo>
                  <a:lnTo>
                    <a:pt x="0" y="686143"/>
                  </a:lnTo>
                  <a:close/>
                </a:path>
              </a:pathLst>
            </a:custGeom>
            <a:solidFill>
              <a:srgbClr val="1C224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5CFC5123-0C32-CB1E-6264-B6A15A6BAC3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179472"/>
              <a:ext cx="12249832" cy="696631"/>
            </a:xfrm>
            <a:custGeom>
              <a:avLst/>
              <a:gdLst>
                <a:gd name="connsiteX0" fmla="*/ 11471466 w 12249832"/>
                <a:gd name="connsiteY0" fmla="*/ 10488 h 696631"/>
                <a:gd name="connsiteX1" fmla="*/ 11779916 w 12249832"/>
                <a:gd name="connsiteY1" fmla="*/ 137735 h 696631"/>
                <a:gd name="connsiteX2" fmla="*/ 11889108 w 12249832"/>
                <a:gd name="connsiteY2" fmla="*/ 321346 h 696631"/>
                <a:gd name="connsiteX3" fmla="*/ 12239344 w 12249832"/>
                <a:gd name="connsiteY3" fmla="*/ 321346 h 696631"/>
                <a:gd name="connsiteX4" fmla="*/ 12239344 w 12249832"/>
                <a:gd name="connsiteY4" fmla="*/ 686143 h 696631"/>
                <a:gd name="connsiteX5" fmla="*/ 10488 w 12249832"/>
                <a:gd name="connsiteY5" fmla="*/ 686143 h 696631"/>
                <a:gd name="connsiteX6" fmla="*/ 10488 w 12249832"/>
                <a:gd name="connsiteY6" fmla="*/ 321346 h 696631"/>
                <a:gd name="connsiteX7" fmla="*/ 10979389 w 12249832"/>
                <a:gd name="connsiteY7" fmla="*/ 321346 h 696631"/>
                <a:gd name="connsiteX8" fmla="*/ 11162998 w 12249832"/>
                <a:gd name="connsiteY8" fmla="*/ 137735 h 696631"/>
                <a:gd name="connsiteX9" fmla="*/ 11471466 w 12249832"/>
                <a:gd name="connsiteY9" fmla="*/ 10488 h 696631"/>
                <a:gd name="connsiteX10" fmla="*/ 11471466 w 12249832"/>
                <a:gd name="connsiteY10" fmla="*/ 0 h 696631"/>
                <a:gd name="connsiteX11" fmla="*/ 11303192 w 12249832"/>
                <a:gd name="connsiteY11" fmla="*/ 32575 h 696631"/>
                <a:gd name="connsiteX12" fmla="*/ 11155580 w 12249832"/>
                <a:gd name="connsiteY12" fmla="*/ 130318 h 696631"/>
                <a:gd name="connsiteX13" fmla="*/ 10975043 w 12249832"/>
                <a:gd name="connsiteY13" fmla="*/ 310857 h 696631"/>
                <a:gd name="connsiteX14" fmla="*/ 0 w 12249832"/>
                <a:gd name="connsiteY14" fmla="*/ 310857 h 696631"/>
                <a:gd name="connsiteX15" fmla="*/ 0 w 12249832"/>
                <a:gd name="connsiteY15" fmla="*/ 696631 h 696631"/>
                <a:gd name="connsiteX16" fmla="*/ 12249832 w 12249832"/>
                <a:gd name="connsiteY16" fmla="*/ 696631 h 696631"/>
                <a:gd name="connsiteX17" fmla="*/ 12249832 w 12249832"/>
                <a:gd name="connsiteY17" fmla="*/ 310857 h 696631"/>
                <a:gd name="connsiteX18" fmla="*/ 11896877 w 12249832"/>
                <a:gd name="connsiteY18" fmla="*/ 310857 h 696631"/>
                <a:gd name="connsiteX19" fmla="*/ 11787334 w 12249832"/>
                <a:gd name="connsiteY19" fmla="*/ 130318 h 696631"/>
                <a:gd name="connsiteX20" fmla="*/ 11639740 w 12249832"/>
                <a:gd name="connsiteY20" fmla="*/ 32575 h 696631"/>
                <a:gd name="connsiteX21" fmla="*/ 11471466 w 12249832"/>
                <a:gd name="connsiteY21" fmla="*/ 0 h 696631"/>
                <a:gd name="connsiteX22" fmla="*/ 11471466 w 12249832"/>
                <a:gd name="connsiteY22" fmla="*/ 0 h 69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49832" h="696631">
                  <a:moveTo>
                    <a:pt x="11471466" y="10488"/>
                  </a:moveTo>
                  <a:cubicBezTo>
                    <a:pt x="11583285" y="10488"/>
                    <a:pt x="11695104" y="52904"/>
                    <a:pt x="11779916" y="137735"/>
                  </a:cubicBezTo>
                  <a:cubicBezTo>
                    <a:pt x="11832801" y="190621"/>
                    <a:pt x="11869204" y="254013"/>
                    <a:pt x="11889108" y="321346"/>
                  </a:cubicBezTo>
                  <a:lnTo>
                    <a:pt x="12239344" y="321346"/>
                  </a:lnTo>
                  <a:lnTo>
                    <a:pt x="12239344" y="686143"/>
                  </a:lnTo>
                  <a:lnTo>
                    <a:pt x="10488" y="686143"/>
                  </a:lnTo>
                  <a:lnTo>
                    <a:pt x="10488" y="321346"/>
                  </a:lnTo>
                  <a:lnTo>
                    <a:pt x="10979389" y="321346"/>
                  </a:lnTo>
                  <a:lnTo>
                    <a:pt x="11162998" y="137735"/>
                  </a:lnTo>
                  <a:cubicBezTo>
                    <a:pt x="11247828" y="52904"/>
                    <a:pt x="11359648" y="10488"/>
                    <a:pt x="11471466" y="10488"/>
                  </a:cubicBezTo>
                  <a:moveTo>
                    <a:pt x="11471466" y="0"/>
                  </a:moveTo>
                  <a:cubicBezTo>
                    <a:pt x="11413346" y="0"/>
                    <a:pt x="11356725" y="10951"/>
                    <a:pt x="11303192" y="32575"/>
                  </a:cubicBezTo>
                  <a:cubicBezTo>
                    <a:pt x="11247717" y="54976"/>
                    <a:pt x="11198052" y="87865"/>
                    <a:pt x="11155580" y="130318"/>
                  </a:cubicBezTo>
                  <a:lnTo>
                    <a:pt x="10975043" y="310857"/>
                  </a:lnTo>
                  <a:lnTo>
                    <a:pt x="0" y="310857"/>
                  </a:lnTo>
                  <a:lnTo>
                    <a:pt x="0" y="696631"/>
                  </a:lnTo>
                  <a:lnTo>
                    <a:pt x="12249832" y="696631"/>
                  </a:lnTo>
                  <a:lnTo>
                    <a:pt x="12249832" y="310857"/>
                  </a:lnTo>
                  <a:lnTo>
                    <a:pt x="11896877" y="310857"/>
                  </a:lnTo>
                  <a:cubicBezTo>
                    <a:pt x="11875494" y="242989"/>
                    <a:pt x="11837721" y="180706"/>
                    <a:pt x="11787334" y="130318"/>
                  </a:cubicBezTo>
                  <a:cubicBezTo>
                    <a:pt x="11744881" y="87847"/>
                    <a:pt x="11695215" y="54976"/>
                    <a:pt x="11639740" y="32575"/>
                  </a:cubicBezTo>
                  <a:cubicBezTo>
                    <a:pt x="11586208" y="10951"/>
                    <a:pt x="11529587" y="0"/>
                    <a:pt x="11471466" y="0"/>
                  </a:cubicBezTo>
                  <a:lnTo>
                    <a:pt x="11471466" y="0"/>
                  </a:lnTo>
                  <a:close/>
                </a:path>
              </a:pathLst>
            </a:custGeom>
            <a:solidFill>
              <a:srgbClr val="1097D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6" name="Forme libre : forme 55">
            <a:extLst>
              <a:ext uri="{FF2B5EF4-FFF2-40B4-BE49-F238E27FC236}">
                <a16:creationId xmlns:a16="http://schemas.microsoft.com/office/drawing/2014/main" id="{87524BB1-060E-AE30-247C-1E83A0CA8A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0488" y="6500817"/>
            <a:ext cx="12249832" cy="410601"/>
          </a:xfrm>
          <a:custGeom>
            <a:avLst/>
            <a:gdLst>
              <a:gd name="connsiteX0" fmla="*/ 0 w 12228856"/>
              <a:gd name="connsiteY0" fmla="*/ 0 h 364797"/>
              <a:gd name="connsiteX1" fmla="*/ 12228856 w 12228856"/>
              <a:gd name="connsiteY1" fmla="*/ 0 h 364797"/>
              <a:gd name="connsiteX2" fmla="*/ 12228856 w 12228856"/>
              <a:gd name="connsiteY2" fmla="*/ 364797 h 364797"/>
              <a:gd name="connsiteX3" fmla="*/ 0 w 12228856"/>
              <a:gd name="connsiteY3" fmla="*/ 364797 h 364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8856" h="364797">
                <a:moveTo>
                  <a:pt x="0" y="0"/>
                </a:moveTo>
                <a:lnTo>
                  <a:pt x="12228856" y="0"/>
                </a:lnTo>
                <a:lnTo>
                  <a:pt x="12228856" y="364797"/>
                </a:lnTo>
                <a:lnTo>
                  <a:pt x="0" y="364797"/>
                </a:lnTo>
                <a:close/>
              </a:path>
            </a:pathLst>
          </a:custGeom>
          <a:solidFill>
            <a:srgbClr val="1C2242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57" name="Forme libre : forme 56">
            <a:extLst>
              <a:ext uri="{FF2B5EF4-FFF2-40B4-BE49-F238E27FC236}">
                <a16:creationId xmlns:a16="http://schemas.microsoft.com/office/drawing/2014/main" id="{3A5F5CC0-B0BF-FCBD-5350-EB243A6205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614595" y="6189960"/>
            <a:ext cx="1292548" cy="675654"/>
          </a:xfrm>
          <a:custGeom>
            <a:avLst/>
            <a:gdLst>
              <a:gd name="connsiteX0" fmla="*/ 1292549 w 1292548"/>
              <a:gd name="connsiteY0" fmla="*/ 435700 h 675654"/>
              <a:gd name="connsiteX1" fmla="*/ 1221129 w 1292548"/>
              <a:gd name="connsiteY1" fmla="*/ 675655 h 675654"/>
              <a:gd name="connsiteX2" fmla="*/ 0 w 1292548"/>
              <a:gd name="connsiteY2" fmla="*/ 675655 h 675654"/>
              <a:gd name="connsiteX3" fmla="*/ 364794 w 1292548"/>
              <a:gd name="connsiteY3" fmla="*/ 310857 h 675654"/>
              <a:gd name="connsiteX4" fmla="*/ 548403 w 1292548"/>
              <a:gd name="connsiteY4" fmla="*/ 127247 h 675654"/>
              <a:gd name="connsiteX5" fmla="*/ 1165321 w 1292548"/>
              <a:gd name="connsiteY5" fmla="*/ 127247 h 675654"/>
              <a:gd name="connsiteX6" fmla="*/ 1274513 w 1292548"/>
              <a:gd name="connsiteY6" fmla="*/ 310857 h 675654"/>
              <a:gd name="connsiteX7" fmla="*/ 1292549 w 1292548"/>
              <a:gd name="connsiteY7" fmla="*/ 435700 h 67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2548" h="675654">
                <a:moveTo>
                  <a:pt x="1292549" y="435700"/>
                </a:moveTo>
                <a:cubicBezTo>
                  <a:pt x="1292549" y="519477"/>
                  <a:pt x="1268742" y="603235"/>
                  <a:pt x="1221129" y="675655"/>
                </a:cubicBezTo>
                <a:lnTo>
                  <a:pt x="0" y="675655"/>
                </a:lnTo>
                <a:lnTo>
                  <a:pt x="364794" y="310857"/>
                </a:lnTo>
                <a:lnTo>
                  <a:pt x="548403" y="127247"/>
                </a:lnTo>
                <a:cubicBezTo>
                  <a:pt x="718064" y="-42416"/>
                  <a:pt x="995678" y="-42416"/>
                  <a:pt x="1165321" y="127247"/>
                </a:cubicBezTo>
                <a:cubicBezTo>
                  <a:pt x="1218206" y="180133"/>
                  <a:pt x="1254609" y="243525"/>
                  <a:pt x="1274513" y="310857"/>
                </a:cubicBezTo>
                <a:cubicBezTo>
                  <a:pt x="1286537" y="351497"/>
                  <a:pt x="1292549" y="393598"/>
                  <a:pt x="1292549" y="435700"/>
                </a:cubicBezTo>
                <a:close/>
              </a:path>
            </a:pathLst>
          </a:custGeom>
          <a:solidFill>
            <a:srgbClr val="FFFFFF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58" name="Graphique 18">
            <a:extLst>
              <a:ext uri="{FF2B5EF4-FFF2-40B4-BE49-F238E27FC236}">
                <a16:creationId xmlns:a16="http://schemas.microsoft.com/office/drawing/2014/main" id="{9A2697F2-C701-2AE4-2DC3-E1B67AE8D58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990635" y="6443235"/>
            <a:ext cx="854256" cy="332011"/>
            <a:chOff x="10990635" y="6498320"/>
            <a:chExt cx="854256" cy="332011"/>
          </a:xfrm>
        </p:grpSpPr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790C2595-85CF-517B-BFA4-32540DD141D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618615" y="6498320"/>
              <a:ext cx="222287" cy="210968"/>
            </a:xfrm>
            <a:custGeom>
              <a:avLst/>
              <a:gdLst>
                <a:gd name="connsiteX0" fmla="*/ 32371 w 222287"/>
                <a:gd name="connsiteY0" fmla="*/ 105013 h 210968"/>
                <a:gd name="connsiteX1" fmla="*/ 56067 w 222287"/>
                <a:gd name="connsiteY1" fmla="*/ 160488 h 210968"/>
                <a:gd name="connsiteX2" fmla="*/ 110468 w 222287"/>
                <a:gd name="connsiteY2" fmla="*/ 182223 h 210968"/>
                <a:gd name="connsiteX3" fmla="*/ 166942 w 222287"/>
                <a:gd name="connsiteY3" fmla="*/ 160081 h 210968"/>
                <a:gd name="connsiteX4" fmla="*/ 189934 w 222287"/>
                <a:gd name="connsiteY4" fmla="*/ 105531 h 210968"/>
                <a:gd name="connsiteX5" fmla="*/ 167201 w 222287"/>
                <a:gd name="connsiteY5" fmla="*/ 50980 h 210968"/>
                <a:gd name="connsiteX6" fmla="*/ 111282 w 222287"/>
                <a:gd name="connsiteY6" fmla="*/ 28838 h 210968"/>
                <a:gd name="connsiteX7" fmla="*/ 55234 w 222287"/>
                <a:gd name="connsiteY7" fmla="*/ 50980 h 210968"/>
                <a:gd name="connsiteX8" fmla="*/ 32371 w 222287"/>
                <a:gd name="connsiteY8" fmla="*/ 105013 h 210968"/>
                <a:gd name="connsiteX9" fmla="*/ 0 w 222287"/>
                <a:gd name="connsiteY9" fmla="*/ 104624 h 210968"/>
                <a:gd name="connsiteX10" fmla="*/ 32908 w 222287"/>
                <a:gd name="connsiteY10" fmla="*/ 30836 h 210968"/>
                <a:gd name="connsiteX11" fmla="*/ 111689 w 222287"/>
                <a:gd name="connsiteY11" fmla="*/ 0 h 210968"/>
                <a:gd name="connsiteX12" fmla="*/ 189639 w 222287"/>
                <a:gd name="connsiteY12" fmla="*/ 31095 h 210968"/>
                <a:gd name="connsiteX13" fmla="*/ 222287 w 222287"/>
                <a:gd name="connsiteY13" fmla="*/ 105808 h 210968"/>
                <a:gd name="connsiteX14" fmla="*/ 189509 w 222287"/>
                <a:gd name="connsiteY14" fmla="*/ 180262 h 210968"/>
                <a:gd name="connsiteX15" fmla="*/ 110043 w 222287"/>
                <a:gd name="connsiteY15" fmla="*/ 210969 h 210968"/>
                <a:gd name="connsiteX16" fmla="*/ 36089 w 222287"/>
                <a:gd name="connsiteY16" fmla="*/ 183684 h 210968"/>
                <a:gd name="connsiteX17" fmla="*/ 0 w 222287"/>
                <a:gd name="connsiteY17" fmla="*/ 104624 h 21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2287" h="210968">
                  <a:moveTo>
                    <a:pt x="32371" y="105013"/>
                  </a:moveTo>
                  <a:cubicBezTo>
                    <a:pt x="32371" y="127506"/>
                    <a:pt x="40270" y="145985"/>
                    <a:pt x="56067" y="160488"/>
                  </a:cubicBezTo>
                  <a:cubicBezTo>
                    <a:pt x="71771" y="174990"/>
                    <a:pt x="89899" y="182223"/>
                    <a:pt x="110468" y="182223"/>
                  </a:cubicBezTo>
                  <a:cubicBezTo>
                    <a:pt x="132776" y="182223"/>
                    <a:pt x="151607" y="174842"/>
                    <a:pt x="166942" y="160081"/>
                  </a:cubicBezTo>
                  <a:cubicBezTo>
                    <a:pt x="182277" y="145153"/>
                    <a:pt x="189934" y="126951"/>
                    <a:pt x="189934" y="105531"/>
                  </a:cubicBezTo>
                  <a:cubicBezTo>
                    <a:pt x="189934" y="84110"/>
                    <a:pt x="182351" y="65649"/>
                    <a:pt x="167201" y="50980"/>
                  </a:cubicBezTo>
                  <a:cubicBezTo>
                    <a:pt x="152144" y="36219"/>
                    <a:pt x="133498" y="28838"/>
                    <a:pt x="111282" y="28838"/>
                  </a:cubicBezTo>
                  <a:cubicBezTo>
                    <a:pt x="89066" y="28838"/>
                    <a:pt x="70477" y="36219"/>
                    <a:pt x="55234" y="50980"/>
                  </a:cubicBezTo>
                  <a:cubicBezTo>
                    <a:pt x="39992" y="65557"/>
                    <a:pt x="32371" y="83574"/>
                    <a:pt x="32371" y="105013"/>
                  </a:cubicBezTo>
                  <a:moveTo>
                    <a:pt x="0" y="104624"/>
                  </a:moveTo>
                  <a:cubicBezTo>
                    <a:pt x="0" y="75989"/>
                    <a:pt x="10969" y="51387"/>
                    <a:pt x="32908" y="30836"/>
                  </a:cubicBezTo>
                  <a:cubicBezTo>
                    <a:pt x="54753" y="10285"/>
                    <a:pt x="81020" y="0"/>
                    <a:pt x="111689" y="0"/>
                  </a:cubicBezTo>
                  <a:cubicBezTo>
                    <a:pt x="142359" y="0"/>
                    <a:pt x="167978" y="10359"/>
                    <a:pt x="189639" y="31095"/>
                  </a:cubicBezTo>
                  <a:cubicBezTo>
                    <a:pt x="211392" y="51831"/>
                    <a:pt x="222287" y="76729"/>
                    <a:pt x="222287" y="105808"/>
                  </a:cubicBezTo>
                  <a:cubicBezTo>
                    <a:pt x="222287" y="134887"/>
                    <a:pt x="211355" y="159877"/>
                    <a:pt x="189509" y="180262"/>
                  </a:cubicBezTo>
                  <a:cubicBezTo>
                    <a:pt x="167553" y="200739"/>
                    <a:pt x="141082" y="210969"/>
                    <a:pt x="110043" y="210969"/>
                  </a:cubicBezTo>
                  <a:cubicBezTo>
                    <a:pt x="82592" y="210969"/>
                    <a:pt x="57935" y="201868"/>
                    <a:pt x="36089" y="183684"/>
                  </a:cubicBezTo>
                  <a:cubicBezTo>
                    <a:pt x="12042" y="163559"/>
                    <a:pt x="0" y="137217"/>
                    <a:pt x="0" y="104624"/>
                  </a:cubicBezTo>
                </a:path>
              </a:pathLst>
            </a:custGeom>
            <a:solidFill>
              <a:srgbClr val="0075BC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07775A33-A9E1-523B-B44C-4ABD882CB93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990635" y="6538904"/>
              <a:ext cx="206712" cy="216240"/>
            </a:xfrm>
            <a:custGeom>
              <a:avLst/>
              <a:gdLst>
                <a:gd name="connsiteX0" fmla="*/ 136218 w 206712"/>
                <a:gd name="connsiteY0" fmla="*/ 137957 h 216240"/>
                <a:gd name="connsiteX1" fmla="*/ 104679 w 206712"/>
                <a:gd name="connsiteY1" fmla="*/ 68775 h 216240"/>
                <a:gd name="connsiteX2" fmla="*/ 71624 w 206712"/>
                <a:gd name="connsiteY2" fmla="*/ 137957 h 216240"/>
                <a:gd name="connsiteX3" fmla="*/ 136218 w 206712"/>
                <a:gd name="connsiteY3" fmla="*/ 137957 h 216240"/>
                <a:gd name="connsiteX4" fmla="*/ 149314 w 206712"/>
                <a:gd name="connsiteY4" fmla="*/ 166833 h 216240"/>
                <a:gd name="connsiteX5" fmla="*/ 58268 w 206712"/>
                <a:gd name="connsiteY5" fmla="*/ 166833 h 216240"/>
                <a:gd name="connsiteX6" fmla="*/ 34572 w 206712"/>
                <a:gd name="connsiteY6" fmla="*/ 216241 h 216240"/>
                <a:gd name="connsiteX7" fmla="*/ 0 w 206712"/>
                <a:gd name="connsiteY7" fmla="*/ 216241 h 216240"/>
                <a:gd name="connsiteX8" fmla="*/ 105216 w 206712"/>
                <a:gd name="connsiteY8" fmla="*/ 0 h 216240"/>
                <a:gd name="connsiteX9" fmla="*/ 206712 w 206712"/>
                <a:gd name="connsiteY9" fmla="*/ 216241 h 216240"/>
                <a:gd name="connsiteX10" fmla="*/ 171586 w 206712"/>
                <a:gd name="connsiteY10" fmla="*/ 216241 h 216240"/>
                <a:gd name="connsiteX11" fmla="*/ 149277 w 206712"/>
                <a:gd name="connsiteY11" fmla="*/ 166833 h 21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712" h="216240">
                  <a:moveTo>
                    <a:pt x="136218" y="137957"/>
                  </a:moveTo>
                  <a:lnTo>
                    <a:pt x="104679" y="68775"/>
                  </a:lnTo>
                  <a:lnTo>
                    <a:pt x="71624" y="137957"/>
                  </a:lnTo>
                  <a:lnTo>
                    <a:pt x="136218" y="137957"/>
                  </a:lnTo>
                  <a:close/>
                  <a:moveTo>
                    <a:pt x="149314" y="166833"/>
                  </a:moveTo>
                  <a:lnTo>
                    <a:pt x="58268" y="166833"/>
                  </a:lnTo>
                  <a:lnTo>
                    <a:pt x="34572" y="216241"/>
                  </a:lnTo>
                  <a:lnTo>
                    <a:pt x="0" y="216241"/>
                  </a:lnTo>
                  <a:lnTo>
                    <a:pt x="105216" y="0"/>
                  </a:lnTo>
                  <a:lnTo>
                    <a:pt x="206712" y="216241"/>
                  </a:lnTo>
                  <a:lnTo>
                    <a:pt x="171586" y="216241"/>
                  </a:lnTo>
                  <a:lnTo>
                    <a:pt x="149277" y="166833"/>
                  </a:lnTo>
                  <a:close/>
                </a:path>
              </a:pathLst>
            </a:custGeom>
            <a:solidFill>
              <a:srgbClr val="0098DA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2544A15F-2257-F333-600B-454A29C237C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12609" y="6502260"/>
              <a:ext cx="129743" cy="203458"/>
            </a:xfrm>
            <a:custGeom>
              <a:avLst/>
              <a:gdLst>
                <a:gd name="connsiteX0" fmla="*/ 80984 w 129743"/>
                <a:gd name="connsiteY0" fmla="*/ 28857 h 203458"/>
                <a:gd name="connsiteX1" fmla="*/ 80984 w 129743"/>
                <a:gd name="connsiteY1" fmla="*/ 203458 h 203458"/>
                <a:gd name="connsiteX2" fmla="*/ 48890 w 129743"/>
                <a:gd name="connsiteY2" fmla="*/ 203458 h 203458"/>
                <a:gd name="connsiteX3" fmla="*/ 48890 w 129743"/>
                <a:gd name="connsiteY3" fmla="*/ 28857 h 203458"/>
                <a:gd name="connsiteX4" fmla="*/ 0 w 129743"/>
                <a:gd name="connsiteY4" fmla="*/ 28857 h 203458"/>
                <a:gd name="connsiteX5" fmla="*/ 0 w 129743"/>
                <a:gd name="connsiteY5" fmla="*/ 0 h 203458"/>
                <a:gd name="connsiteX6" fmla="*/ 129743 w 129743"/>
                <a:gd name="connsiteY6" fmla="*/ 0 h 203458"/>
                <a:gd name="connsiteX7" fmla="*/ 129743 w 129743"/>
                <a:gd name="connsiteY7" fmla="*/ 28857 h 203458"/>
                <a:gd name="connsiteX8" fmla="*/ 80984 w 129743"/>
                <a:gd name="connsiteY8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743" h="203458">
                  <a:moveTo>
                    <a:pt x="80984" y="28857"/>
                  </a:moveTo>
                  <a:lnTo>
                    <a:pt x="80984" y="203458"/>
                  </a:lnTo>
                  <a:lnTo>
                    <a:pt x="48890" y="203458"/>
                  </a:lnTo>
                  <a:lnTo>
                    <a:pt x="48890" y="28857"/>
                  </a:lnTo>
                  <a:lnTo>
                    <a:pt x="0" y="28857"/>
                  </a:lnTo>
                  <a:lnTo>
                    <a:pt x="0" y="0"/>
                  </a:lnTo>
                  <a:lnTo>
                    <a:pt x="129743" y="0"/>
                  </a:lnTo>
                  <a:lnTo>
                    <a:pt x="129743" y="28857"/>
                  </a:lnTo>
                  <a:lnTo>
                    <a:pt x="80984" y="28857"/>
                  </a:lnTo>
                  <a:close/>
                </a:path>
              </a:pathLst>
            </a:custGeom>
            <a:solidFill>
              <a:srgbClr val="007FA1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C12C0E25-E410-1A2B-5B15-7BD8CFC4C76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22297" y="6559733"/>
              <a:ext cx="119273" cy="203458"/>
            </a:xfrm>
            <a:custGeom>
              <a:avLst/>
              <a:gdLst>
                <a:gd name="connsiteX0" fmla="*/ 32094 w 119273"/>
                <a:gd name="connsiteY0" fmla="*/ 92360 h 203458"/>
                <a:gd name="connsiteX1" fmla="*/ 44080 w 119273"/>
                <a:gd name="connsiteY1" fmla="*/ 92360 h 203458"/>
                <a:gd name="connsiteX2" fmla="*/ 88290 w 119273"/>
                <a:gd name="connsiteY2" fmla="*/ 59804 h 203458"/>
                <a:gd name="connsiteX3" fmla="*/ 42712 w 119273"/>
                <a:gd name="connsiteY3" fmla="*/ 28302 h 203458"/>
                <a:gd name="connsiteX4" fmla="*/ 32113 w 119273"/>
                <a:gd name="connsiteY4" fmla="*/ 28302 h 203458"/>
                <a:gd name="connsiteX5" fmla="*/ 32113 w 119273"/>
                <a:gd name="connsiteY5" fmla="*/ 92342 h 203458"/>
                <a:gd name="connsiteX6" fmla="*/ 32094 w 119273"/>
                <a:gd name="connsiteY6" fmla="*/ 120828 h 203458"/>
                <a:gd name="connsiteX7" fmla="*/ 32094 w 119273"/>
                <a:gd name="connsiteY7" fmla="*/ 203458 h 203458"/>
                <a:gd name="connsiteX8" fmla="*/ 0 w 119273"/>
                <a:gd name="connsiteY8" fmla="*/ 203458 h 203458"/>
                <a:gd name="connsiteX9" fmla="*/ 0 w 119273"/>
                <a:gd name="connsiteY9" fmla="*/ 0 h 203458"/>
                <a:gd name="connsiteX10" fmla="*/ 36367 w 119273"/>
                <a:gd name="connsiteY10" fmla="*/ 0 h 203458"/>
                <a:gd name="connsiteX11" fmla="*/ 76711 w 119273"/>
                <a:gd name="connsiteY11" fmla="*/ 3570 h 203458"/>
                <a:gd name="connsiteX12" fmla="*/ 100961 w 119273"/>
                <a:gd name="connsiteY12" fmla="*/ 17018 h 203458"/>
                <a:gd name="connsiteX13" fmla="*/ 119273 w 119273"/>
                <a:gd name="connsiteY13" fmla="*/ 60248 h 203458"/>
                <a:gd name="connsiteX14" fmla="*/ 99722 w 119273"/>
                <a:gd name="connsiteY14" fmla="*/ 104513 h 203458"/>
                <a:gd name="connsiteX15" fmla="*/ 46966 w 119273"/>
                <a:gd name="connsiteY15" fmla="*/ 120847 h 203458"/>
                <a:gd name="connsiteX16" fmla="*/ 32094 w 119273"/>
                <a:gd name="connsiteY16" fmla="*/ 12084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273" h="203458">
                  <a:moveTo>
                    <a:pt x="32094" y="92360"/>
                  </a:moveTo>
                  <a:lnTo>
                    <a:pt x="44080" y="92360"/>
                  </a:lnTo>
                  <a:cubicBezTo>
                    <a:pt x="73547" y="92360"/>
                    <a:pt x="88290" y="81520"/>
                    <a:pt x="88290" y="59804"/>
                  </a:cubicBezTo>
                  <a:cubicBezTo>
                    <a:pt x="88290" y="38087"/>
                    <a:pt x="73085" y="28302"/>
                    <a:pt x="42712" y="28302"/>
                  </a:cubicBezTo>
                  <a:lnTo>
                    <a:pt x="32113" y="28302"/>
                  </a:lnTo>
                  <a:lnTo>
                    <a:pt x="32113" y="92342"/>
                  </a:lnTo>
                  <a:close/>
                  <a:moveTo>
                    <a:pt x="32094" y="120828"/>
                  </a:moveTo>
                  <a:lnTo>
                    <a:pt x="32094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36367" y="0"/>
                  </a:lnTo>
                  <a:cubicBezTo>
                    <a:pt x="54180" y="0"/>
                    <a:pt x="67628" y="1184"/>
                    <a:pt x="76711" y="3570"/>
                  </a:cubicBezTo>
                  <a:cubicBezTo>
                    <a:pt x="85885" y="5938"/>
                    <a:pt x="93969" y="10414"/>
                    <a:pt x="100961" y="17018"/>
                  </a:cubicBezTo>
                  <a:cubicBezTo>
                    <a:pt x="113170" y="28431"/>
                    <a:pt x="119273" y="42841"/>
                    <a:pt x="119273" y="60248"/>
                  </a:cubicBezTo>
                  <a:cubicBezTo>
                    <a:pt x="119273" y="78875"/>
                    <a:pt x="112763" y="93636"/>
                    <a:pt x="99722" y="104513"/>
                  </a:cubicBezTo>
                  <a:cubicBezTo>
                    <a:pt x="86681" y="115408"/>
                    <a:pt x="69089" y="120847"/>
                    <a:pt x="46966" y="120847"/>
                  </a:cubicBezTo>
                  <a:lnTo>
                    <a:pt x="32094" y="120847"/>
                  </a:lnTo>
                  <a:close/>
                </a:path>
              </a:pathLst>
            </a:custGeom>
            <a:solidFill>
              <a:srgbClr val="005A9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227729F3-0C89-D749-2752-97A91A08A44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00177" y="6513710"/>
              <a:ext cx="233589" cy="228097"/>
            </a:xfrm>
            <a:custGeom>
              <a:avLst/>
              <a:gdLst>
                <a:gd name="connsiteX0" fmla="*/ 0 w 233589"/>
                <a:gd name="connsiteY0" fmla="*/ 218756 h 228097"/>
                <a:gd name="connsiteX1" fmla="*/ 44764 w 233589"/>
                <a:gd name="connsiteY1" fmla="*/ 0 h 228097"/>
                <a:gd name="connsiteX2" fmla="*/ 117756 w 233589"/>
                <a:gd name="connsiteY2" fmla="*/ 158139 h 228097"/>
                <a:gd name="connsiteX3" fmla="*/ 193356 w 233589"/>
                <a:gd name="connsiteY3" fmla="*/ 0 h 228097"/>
                <a:gd name="connsiteX4" fmla="*/ 233589 w 233589"/>
                <a:gd name="connsiteY4" fmla="*/ 218756 h 228097"/>
                <a:gd name="connsiteX5" fmla="*/ 200663 w 233589"/>
                <a:gd name="connsiteY5" fmla="*/ 218756 h 228097"/>
                <a:gd name="connsiteX6" fmla="*/ 180149 w 233589"/>
                <a:gd name="connsiteY6" fmla="*/ 95930 h 228097"/>
                <a:gd name="connsiteX7" fmla="*/ 117201 w 233589"/>
                <a:gd name="connsiteY7" fmla="*/ 228098 h 228097"/>
                <a:gd name="connsiteX8" fmla="*/ 56048 w 233589"/>
                <a:gd name="connsiteY8" fmla="*/ 95801 h 228097"/>
                <a:gd name="connsiteX9" fmla="*/ 33185 w 233589"/>
                <a:gd name="connsiteY9" fmla="*/ 218756 h 228097"/>
                <a:gd name="connsiteX10" fmla="*/ 0 w 233589"/>
                <a:gd name="connsiteY10" fmla="*/ 218756 h 22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589" h="228097">
                  <a:moveTo>
                    <a:pt x="0" y="218756"/>
                  </a:moveTo>
                  <a:lnTo>
                    <a:pt x="44764" y="0"/>
                  </a:lnTo>
                  <a:lnTo>
                    <a:pt x="117756" y="158139"/>
                  </a:lnTo>
                  <a:lnTo>
                    <a:pt x="193356" y="0"/>
                  </a:lnTo>
                  <a:lnTo>
                    <a:pt x="233589" y="218756"/>
                  </a:lnTo>
                  <a:lnTo>
                    <a:pt x="200663" y="218756"/>
                  </a:lnTo>
                  <a:lnTo>
                    <a:pt x="180149" y="95930"/>
                  </a:lnTo>
                  <a:lnTo>
                    <a:pt x="117201" y="228098"/>
                  </a:lnTo>
                  <a:lnTo>
                    <a:pt x="56048" y="95801"/>
                  </a:lnTo>
                  <a:lnTo>
                    <a:pt x="33185" y="218756"/>
                  </a:lnTo>
                  <a:lnTo>
                    <a:pt x="0" y="218756"/>
                  </a:lnTo>
                  <a:close/>
                </a:path>
              </a:pathLst>
            </a:custGeom>
            <a:solidFill>
              <a:srgbClr val="59A13E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287C3FCB-8DC3-8980-E55E-3B63AF8321F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212257" y="6591179"/>
              <a:ext cx="117349" cy="203458"/>
            </a:xfrm>
            <a:custGeom>
              <a:avLst/>
              <a:gdLst>
                <a:gd name="connsiteX0" fmla="*/ 117350 w 117349"/>
                <a:gd name="connsiteY0" fmla="*/ 28857 h 203458"/>
                <a:gd name="connsiteX1" fmla="*/ 32094 w 117349"/>
                <a:gd name="connsiteY1" fmla="*/ 28857 h 203458"/>
                <a:gd name="connsiteX2" fmla="*/ 32094 w 117349"/>
                <a:gd name="connsiteY2" fmla="*/ 77747 h 203458"/>
                <a:gd name="connsiteX3" fmla="*/ 114852 w 117349"/>
                <a:gd name="connsiteY3" fmla="*/ 77747 h 203458"/>
                <a:gd name="connsiteX4" fmla="*/ 114852 w 117349"/>
                <a:gd name="connsiteY4" fmla="*/ 106603 h 203458"/>
                <a:gd name="connsiteX5" fmla="*/ 32094 w 117349"/>
                <a:gd name="connsiteY5" fmla="*/ 106603 h 203458"/>
                <a:gd name="connsiteX6" fmla="*/ 32094 w 117349"/>
                <a:gd name="connsiteY6" fmla="*/ 174602 h 203458"/>
                <a:gd name="connsiteX7" fmla="*/ 117350 w 117349"/>
                <a:gd name="connsiteY7" fmla="*/ 174602 h 203458"/>
                <a:gd name="connsiteX8" fmla="*/ 117350 w 117349"/>
                <a:gd name="connsiteY8" fmla="*/ 203458 h 203458"/>
                <a:gd name="connsiteX9" fmla="*/ 0 w 117349"/>
                <a:gd name="connsiteY9" fmla="*/ 203458 h 203458"/>
                <a:gd name="connsiteX10" fmla="*/ 0 w 117349"/>
                <a:gd name="connsiteY10" fmla="*/ 0 h 203458"/>
                <a:gd name="connsiteX11" fmla="*/ 117350 w 117349"/>
                <a:gd name="connsiteY11" fmla="*/ 0 h 203458"/>
                <a:gd name="connsiteX12" fmla="*/ 117350 w 117349"/>
                <a:gd name="connsiteY12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349" h="203458">
                  <a:moveTo>
                    <a:pt x="117350" y="28857"/>
                  </a:moveTo>
                  <a:lnTo>
                    <a:pt x="32094" y="28857"/>
                  </a:lnTo>
                  <a:lnTo>
                    <a:pt x="32094" y="77747"/>
                  </a:lnTo>
                  <a:lnTo>
                    <a:pt x="114852" y="77747"/>
                  </a:lnTo>
                  <a:lnTo>
                    <a:pt x="114852" y="106603"/>
                  </a:lnTo>
                  <a:lnTo>
                    <a:pt x="32094" y="106603"/>
                  </a:lnTo>
                  <a:lnTo>
                    <a:pt x="32094" y="174602"/>
                  </a:lnTo>
                  <a:lnTo>
                    <a:pt x="117350" y="174602"/>
                  </a:lnTo>
                  <a:lnTo>
                    <a:pt x="117350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117350" y="0"/>
                  </a:lnTo>
                  <a:lnTo>
                    <a:pt x="117350" y="28857"/>
                  </a:lnTo>
                  <a:close/>
                </a:path>
              </a:pathLst>
            </a:custGeom>
            <a:solidFill>
              <a:srgbClr val="007A6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5" name="ZoneTexte 64">
            <a:extLst>
              <a:ext uri="{FF2B5EF4-FFF2-40B4-BE49-F238E27FC236}">
                <a16:creationId xmlns:a16="http://schemas.microsoft.com/office/drawing/2014/main" id="{A66BAD1F-4CE9-7715-80AF-17050609808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38141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>
              <a:solidFill>
                <a:schemeClr val="bg1"/>
              </a:solidFill>
            </a:endParaRPr>
          </a:p>
        </p:txBody>
      </p:sp>
      <p:sp>
        <p:nvSpPr>
          <p:cNvPr id="66" name="Espace réservé du pied de page 2">
            <a:extLst>
              <a:ext uri="{FF2B5EF4-FFF2-40B4-BE49-F238E27FC236}">
                <a16:creationId xmlns:a16="http://schemas.microsoft.com/office/drawing/2014/main" id="{1AE09188-C195-4226-922F-2FED4D8FDD4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  <p:sp>
        <p:nvSpPr>
          <p:cNvPr id="69" name="Rectangle : coins arrondis 68">
            <a:extLst>
              <a:ext uri="{FF2B5EF4-FFF2-40B4-BE49-F238E27FC236}">
                <a16:creationId xmlns:a16="http://schemas.microsoft.com/office/drawing/2014/main" id="{DED8C3E9-8996-9707-3FF3-FE436C7E64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104547" y="4612635"/>
            <a:ext cx="3382330" cy="561975"/>
          </a:xfrm>
          <a:prstGeom prst="roundRect">
            <a:avLst>
              <a:gd name="adj" fmla="val 50000"/>
            </a:avLst>
          </a:prstGeom>
          <a:solidFill>
            <a:srgbClr val="EB7D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/>
              <a:t>Prenez rendez-vous</a:t>
            </a:r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4EE12842-C7D7-502C-E4B1-126A7B88087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3743983" y="258618"/>
            <a:ext cx="4704035" cy="776829"/>
            <a:chOff x="4054220" y="348879"/>
            <a:chExt cx="4157466" cy="686568"/>
          </a:xfrm>
        </p:grpSpPr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D71CBA58-774C-0606-22D7-D2A0A2D638D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5" t="14389"/>
            <a:stretch/>
          </p:blipFill>
          <p:spPr>
            <a:xfrm>
              <a:off x="5486877" y="348879"/>
              <a:ext cx="1356358" cy="686568"/>
            </a:xfrm>
            <a:prstGeom prst="rect">
              <a:avLst/>
            </a:prstGeom>
          </p:spPr>
        </p:pic>
        <p:pic>
          <p:nvPicPr>
            <p:cNvPr id="72" name="Image 71" descr="Une image contenant capture d’écran, Police, Graphique, Bleu électrique&#10;&#10;Description générée automatiquement">
              <a:extLst>
                <a:ext uri="{FF2B5EF4-FFF2-40B4-BE49-F238E27FC236}">
                  <a16:creationId xmlns:a16="http://schemas.microsoft.com/office/drawing/2014/main" id="{CECED7A1-8CA3-CAF3-C80C-1D1D51B823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7835" y="554216"/>
              <a:ext cx="1393851" cy="225094"/>
            </a:xfrm>
            <a:prstGeom prst="rect">
              <a:avLst/>
            </a:prstGeom>
          </p:spPr>
        </p:pic>
        <p:pic>
          <p:nvPicPr>
            <p:cNvPr id="73" name="Image 72" descr="Une image contenant Police, capture d’écran, Graphique, logo&#10;&#10;Description générée automatiquement">
              <a:extLst>
                <a:ext uri="{FF2B5EF4-FFF2-40B4-BE49-F238E27FC236}">
                  <a16:creationId xmlns:a16="http://schemas.microsoft.com/office/drawing/2014/main" id="{4443207E-4E07-91A3-99F2-B847CE246D4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4220" y="554216"/>
              <a:ext cx="1268317" cy="225094"/>
            </a:xfrm>
            <a:prstGeom prst="rect">
              <a:avLst/>
            </a:prstGeom>
          </p:spPr>
        </p:pic>
      </p:grpSp>
      <p:pic>
        <p:nvPicPr>
          <p:cNvPr id="74" name="Graphique 73">
            <a:extLst>
              <a:ext uri="{FF2B5EF4-FFF2-40B4-BE49-F238E27FC236}">
                <a16:creationId xmlns:a16="http://schemas.microsoft.com/office/drawing/2014/main" id="{CA1EC8A7-681F-B779-DA2A-EFB1EE4FBB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74165" y="5861848"/>
            <a:ext cx="1443670" cy="441936"/>
          </a:xfrm>
          <a:prstGeom prst="rect">
            <a:avLst/>
          </a:prstGeom>
        </p:spPr>
      </p:pic>
      <p:sp>
        <p:nvSpPr>
          <p:cNvPr id="75" name="Rectangle : coins arrondis 74">
            <a:extLst>
              <a:ext uri="{FF2B5EF4-FFF2-40B4-BE49-F238E27FC236}">
                <a16:creationId xmlns:a16="http://schemas.microsoft.com/office/drawing/2014/main" id="{73939085-82B5-6027-FA1B-55CF88AE23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404585" y="1600303"/>
            <a:ext cx="2789715" cy="2789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6" name="Graphique 75">
            <a:extLst>
              <a:ext uri="{FF2B5EF4-FFF2-40B4-BE49-F238E27FC236}">
                <a16:creationId xmlns:a16="http://schemas.microsoft.com/office/drawing/2014/main" id="{5317B9A3-363D-774B-E6FA-BCFEBD68BD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75817" y="1871535"/>
            <a:ext cx="2247250" cy="2247250"/>
          </a:xfrm>
          <a:prstGeom prst="rect">
            <a:avLst/>
          </a:prstGeom>
        </p:spPr>
      </p:pic>
      <p:sp>
        <p:nvSpPr>
          <p:cNvPr id="77" name="Espace réservé du pied de page 2">
            <a:extLst>
              <a:ext uri="{FF2B5EF4-FFF2-40B4-BE49-F238E27FC236}">
                <a16:creationId xmlns:a16="http://schemas.microsoft.com/office/drawing/2014/main" id="{7D6A4F05-C83D-7170-372F-3E49C858008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819275" y="5464873"/>
            <a:ext cx="4114800" cy="230832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/>
              <a:t>info@atempo.com</a:t>
            </a:r>
            <a:endParaRPr lang="fr-FR" sz="1500" b="1"/>
          </a:p>
        </p:txBody>
      </p:sp>
      <p:sp>
        <p:nvSpPr>
          <p:cNvPr id="79" name="Rectangle : coins arrondis 78">
            <a:extLst>
              <a:ext uri="{FF2B5EF4-FFF2-40B4-BE49-F238E27FC236}">
                <a16:creationId xmlns:a16="http://schemas.microsoft.com/office/drawing/2014/main" id="{7A18943B-5031-F0E8-9F0A-3B3B802283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742239" y="4612635"/>
            <a:ext cx="3382330" cy="561975"/>
          </a:xfrm>
          <a:prstGeom prst="roundRect">
            <a:avLst>
              <a:gd name="adj" fmla="val 50000"/>
            </a:avLst>
          </a:prstGeom>
          <a:solidFill>
            <a:srgbClr val="EB7D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/>
              <a:t>Restons connecté !</a:t>
            </a:r>
          </a:p>
        </p:txBody>
      </p:sp>
      <p:sp>
        <p:nvSpPr>
          <p:cNvPr id="80" name="Espace réservé pour une image  11">
            <a:extLst>
              <a:ext uri="{FF2B5EF4-FFF2-40B4-BE49-F238E27FC236}">
                <a16:creationId xmlns:a16="http://schemas.microsoft.com/office/drawing/2014/main" id="{4EE42801-567B-5002-36F2-9700BB69BE3A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7180795" y="1750498"/>
            <a:ext cx="2505218" cy="2505218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 w="152400" cmpd="sng">
            <a:solidFill>
              <a:srgbClr val="EB7D43"/>
            </a:solidFill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81" name="Espace réservé du texte 56">
            <a:extLst>
              <a:ext uri="{FF2B5EF4-FFF2-40B4-BE49-F238E27FC236}">
                <a16:creationId xmlns:a16="http://schemas.microsoft.com/office/drawing/2014/main" id="{4652118C-9ADA-9737-55E0-D5117C4E4F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>
          <a:xfrm>
            <a:off x="6390618" y="5460843"/>
            <a:ext cx="4114800" cy="211320"/>
          </a:xfrm>
        </p:spPr>
        <p:txBody>
          <a:bodyPr/>
          <a:lstStyle>
            <a:lvl3pPr marL="0" indent="0">
              <a:buNone/>
              <a:defRPr/>
            </a:lvl3pPr>
            <a:lvl4pPr algn="ctr">
              <a:defRPr sz="1500" b="1">
                <a:solidFill>
                  <a:schemeClr val="bg1"/>
                </a:solidFill>
              </a:defRPr>
            </a:lvl4pPr>
          </a:lstStyle>
          <a:p>
            <a:pPr lvl="3"/>
            <a:r>
              <a:rPr lang="fr-FR"/>
              <a:t>votreadressemail@atempo.com</a:t>
            </a:r>
          </a:p>
        </p:txBody>
      </p:sp>
    </p:spTree>
    <p:extLst>
      <p:ext uri="{BB962C8B-B14F-4D97-AF65-F5344CB8AC3E}">
        <p14:creationId xmlns:p14="http://schemas.microsoft.com/office/powerpoint/2010/main" val="455088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uvertur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3F312FA0-40F9-16A1-2A1C-C1A393548A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976" y="-8626"/>
            <a:ext cx="12212976" cy="6850338"/>
          </a:xfrm>
          <a:prstGeom prst="rect">
            <a:avLst/>
          </a:prstGeom>
        </p:spPr>
      </p:pic>
      <p:pic>
        <p:nvPicPr>
          <p:cNvPr id="46" name="Image 45" descr="Une image contenant capture d’écran, obscurité, noir&#10;&#10;Description générée automatiquement">
            <a:extLst>
              <a:ext uri="{FF2B5EF4-FFF2-40B4-BE49-F238E27FC236}">
                <a16:creationId xmlns:a16="http://schemas.microsoft.com/office/drawing/2014/main" id="{B8E7B572-907A-2B6C-6D45-767DDB7205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60" name="Rectangle : coins arrondis 2059">
            <a:extLst>
              <a:ext uri="{FF2B5EF4-FFF2-40B4-BE49-F238E27FC236}">
                <a16:creationId xmlns:a16="http://schemas.microsoft.com/office/drawing/2014/main" id="{3501679A-C31D-8F57-D468-C0AADE3B07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709718" y="5372776"/>
            <a:ext cx="3447373" cy="364309"/>
          </a:xfrm>
          <a:prstGeom prst="roundRect">
            <a:avLst>
              <a:gd name="adj" fmla="val 50000"/>
            </a:avLst>
          </a:prstGeom>
          <a:solidFill>
            <a:srgbClr val="1921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9" name="Rectangle : coins arrondis 2058">
            <a:extLst>
              <a:ext uri="{FF2B5EF4-FFF2-40B4-BE49-F238E27FC236}">
                <a16:creationId xmlns:a16="http://schemas.microsoft.com/office/drawing/2014/main" id="{C2CCAD07-6FE9-3100-6F26-5481934AB5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104547" y="5372776"/>
            <a:ext cx="3447373" cy="364309"/>
          </a:xfrm>
          <a:prstGeom prst="roundRect">
            <a:avLst>
              <a:gd name="adj" fmla="val 50000"/>
            </a:avLst>
          </a:prstGeom>
          <a:solidFill>
            <a:srgbClr val="1921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7" name="Graphique 18">
            <a:extLst>
              <a:ext uri="{FF2B5EF4-FFF2-40B4-BE49-F238E27FC236}">
                <a16:creationId xmlns:a16="http://schemas.microsoft.com/office/drawing/2014/main" id="{2256BFFB-44C5-71A1-D57C-717E92E30403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9472"/>
            <a:ext cx="12307307" cy="780547"/>
            <a:chOff x="0" y="6179472"/>
            <a:chExt cx="12307307" cy="780547"/>
          </a:xfrm>
        </p:grpSpPr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D40019EA-BD4D-A550-69FE-D4EEE7A58DD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34" y="6184706"/>
              <a:ext cx="12239344" cy="686142"/>
            </a:xfrm>
            <a:custGeom>
              <a:avLst/>
              <a:gdLst>
                <a:gd name="connsiteX0" fmla="*/ 0 w 12239344"/>
                <a:gd name="connsiteY0" fmla="*/ 686143 h 686142"/>
                <a:gd name="connsiteX1" fmla="*/ 0 w 12239344"/>
                <a:gd name="connsiteY1" fmla="*/ 310857 h 686142"/>
                <a:gd name="connsiteX2" fmla="*/ 10971972 w 12239344"/>
                <a:gd name="connsiteY2" fmla="*/ 310857 h 686142"/>
                <a:gd name="connsiteX3" fmla="*/ 11154045 w 12239344"/>
                <a:gd name="connsiteY3" fmla="*/ 128782 h 686142"/>
                <a:gd name="connsiteX4" fmla="*/ 11466213 w 12239344"/>
                <a:gd name="connsiteY4" fmla="*/ 0 h 686142"/>
                <a:gd name="connsiteX5" fmla="*/ 11778380 w 12239344"/>
                <a:gd name="connsiteY5" fmla="*/ 128782 h 686142"/>
                <a:gd name="connsiteX6" fmla="*/ 11887758 w 12239344"/>
                <a:gd name="connsiteY6" fmla="*/ 310857 h 686142"/>
                <a:gd name="connsiteX7" fmla="*/ 12239344 w 12239344"/>
                <a:gd name="connsiteY7" fmla="*/ 310857 h 686142"/>
                <a:gd name="connsiteX8" fmla="*/ 12239344 w 12239344"/>
                <a:gd name="connsiteY8" fmla="*/ 686143 h 686142"/>
                <a:gd name="connsiteX9" fmla="*/ 0 w 12239344"/>
                <a:gd name="connsiteY9" fmla="*/ 686143 h 68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9344" h="686142">
                  <a:moveTo>
                    <a:pt x="0" y="686143"/>
                  </a:moveTo>
                  <a:lnTo>
                    <a:pt x="0" y="310857"/>
                  </a:lnTo>
                  <a:lnTo>
                    <a:pt x="10971972" y="310857"/>
                  </a:lnTo>
                  <a:lnTo>
                    <a:pt x="11154045" y="128782"/>
                  </a:lnTo>
                  <a:cubicBezTo>
                    <a:pt x="11237081" y="45727"/>
                    <a:pt x="11347957" y="0"/>
                    <a:pt x="11466213" y="0"/>
                  </a:cubicBezTo>
                  <a:cubicBezTo>
                    <a:pt x="11584469" y="0"/>
                    <a:pt x="11695345" y="45727"/>
                    <a:pt x="11778380" y="128782"/>
                  </a:cubicBezTo>
                  <a:cubicBezTo>
                    <a:pt x="11829083" y="179485"/>
                    <a:pt x="11866837" y="242360"/>
                    <a:pt x="11887758" y="310857"/>
                  </a:cubicBezTo>
                  <a:lnTo>
                    <a:pt x="12239344" y="310857"/>
                  </a:lnTo>
                  <a:lnTo>
                    <a:pt x="12239344" y="686143"/>
                  </a:lnTo>
                  <a:lnTo>
                    <a:pt x="0" y="686143"/>
                  </a:lnTo>
                  <a:close/>
                </a:path>
              </a:pathLst>
            </a:custGeom>
            <a:solidFill>
              <a:srgbClr val="1C224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D84A4A08-377F-6B73-217D-FB3239CC9AE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179472"/>
              <a:ext cx="12249832" cy="696631"/>
            </a:xfrm>
            <a:custGeom>
              <a:avLst/>
              <a:gdLst>
                <a:gd name="connsiteX0" fmla="*/ 11471466 w 12249832"/>
                <a:gd name="connsiteY0" fmla="*/ 10488 h 696631"/>
                <a:gd name="connsiteX1" fmla="*/ 11779916 w 12249832"/>
                <a:gd name="connsiteY1" fmla="*/ 137735 h 696631"/>
                <a:gd name="connsiteX2" fmla="*/ 11889108 w 12249832"/>
                <a:gd name="connsiteY2" fmla="*/ 321346 h 696631"/>
                <a:gd name="connsiteX3" fmla="*/ 12239344 w 12249832"/>
                <a:gd name="connsiteY3" fmla="*/ 321346 h 696631"/>
                <a:gd name="connsiteX4" fmla="*/ 12239344 w 12249832"/>
                <a:gd name="connsiteY4" fmla="*/ 686143 h 696631"/>
                <a:gd name="connsiteX5" fmla="*/ 10488 w 12249832"/>
                <a:gd name="connsiteY5" fmla="*/ 686143 h 696631"/>
                <a:gd name="connsiteX6" fmla="*/ 10488 w 12249832"/>
                <a:gd name="connsiteY6" fmla="*/ 321346 h 696631"/>
                <a:gd name="connsiteX7" fmla="*/ 10979389 w 12249832"/>
                <a:gd name="connsiteY7" fmla="*/ 321346 h 696631"/>
                <a:gd name="connsiteX8" fmla="*/ 11162998 w 12249832"/>
                <a:gd name="connsiteY8" fmla="*/ 137735 h 696631"/>
                <a:gd name="connsiteX9" fmla="*/ 11471466 w 12249832"/>
                <a:gd name="connsiteY9" fmla="*/ 10488 h 696631"/>
                <a:gd name="connsiteX10" fmla="*/ 11471466 w 12249832"/>
                <a:gd name="connsiteY10" fmla="*/ 0 h 696631"/>
                <a:gd name="connsiteX11" fmla="*/ 11303192 w 12249832"/>
                <a:gd name="connsiteY11" fmla="*/ 32575 h 696631"/>
                <a:gd name="connsiteX12" fmla="*/ 11155580 w 12249832"/>
                <a:gd name="connsiteY12" fmla="*/ 130318 h 696631"/>
                <a:gd name="connsiteX13" fmla="*/ 10975043 w 12249832"/>
                <a:gd name="connsiteY13" fmla="*/ 310857 h 696631"/>
                <a:gd name="connsiteX14" fmla="*/ 0 w 12249832"/>
                <a:gd name="connsiteY14" fmla="*/ 310857 h 696631"/>
                <a:gd name="connsiteX15" fmla="*/ 0 w 12249832"/>
                <a:gd name="connsiteY15" fmla="*/ 696631 h 696631"/>
                <a:gd name="connsiteX16" fmla="*/ 12249832 w 12249832"/>
                <a:gd name="connsiteY16" fmla="*/ 696631 h 696631"/>
                <a:gd name="connsiteX17" fmla="*/ 12249832 w 12249832"/>
                <a:gd name="connsiteY17" fmla="*/ 310857 h 696631"/>
                <a:gd name="connsiteX18" fmla="*/ 11896877 w 12249832"/>
                <a:gd name="connsiteY18" fmla="*/ 310857 h 696631"/>
                <a:gd name="connsiteX19" fmla="*/ 11787334 w 12249832"/>
                <a:gd name="connsiteY19" fmla="*/ 130318 h 696631"/>
                <a:gd name="connsiteX20" fmla="*/ 11639740 w 12249832"/>
                <a:gd name="connsiteY20" fmla="*/ 32575 h 696631"/>
                <a:gd name="connsiteX21" fmla="*/ 11471466 w 12249832"/>
                <a:gd name="connsiteY21" fmla="*/ 0 h 696631"/>
                <a:gd name="connsiteX22" fmla="*/ 11471466 w 12249832"/>
                <a:gd name="connsiteY22" fmla="*/ 0 h 69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49832" h="696631">
                  <a:moveTo>
                    <a:pt x="11471466" y="10488"/>
                  </a:moveTo>
                  <a:cubicBezTo>
                    <a:pt x="11583285" y="10488"/>
                    <a:pt x="11695104" y="52904"/>
                    <a:pt x="11779916" y="137735"/>
                  </a:cubicBezTo>
                  <a:cubicBezTo>
                    <a:pt x="11832801" y="190621"/>
                    <a:pt x="11869204" y="254013"/>
                    <a:pt x="11889108" y="321346"/>
                  </a:cubicBezTo>
                  <a:lnTo>
                    <a:pt x="12239344" y="321346"/>
                  </a:lnTo>
                  <a:lnTo>
                    <a:pt x="12239344" y="686143"/>
                  </a:lnTo>
                  <a:lnTo>
                    <a:pt x="10488" y="686143"/>
                  </a:lnTo>
                  <a:lnTo>
                    <a:pt x="10488" y="321346"/>
                  </a:lnTo>
                  <a:lnTo>
                    <a:pt x="10979389" y="321346"/>
                  </a:lnTo>
                  <a:lnTo>
                    <a:pt x="11162998" y="137735"/>
                  </a:lnTo>
                  <a:cubicBezTo>
                    <a:pt x="11247828" y="52904"/>
                    <a:pt x="11359648" y="10488"/>
                    <a:pt x="11471466" y="10488"/>
                  </a:cubicBezTo>
                  <a:moveTo>
                    <a:pt x="11471466" y="0"/>
                  </a:moveTo>
                  <a:cubicBezTo>
                    <a:pt x="11413346" y="0"/>
                    <a:pt x="11356725" y="10951"/>
                    <a:pt x="11303192" y="32575"/>
                  </a:cubicBezTo>
                  <a:cubicBezTo>
                    <a:pt x="11247717" y="54976"/>
                    <a:pt x="11198052" y="87865"/>
                    <a:pt x="11155580" y="130318"/>
                  </a:cubicBezTo>
                  <a:lnTo>
                    <a:pt x="10975043" y="310857"/>
                  </a:lnTo>
                  <a:lnTo>
                    <a:pt x="0" y="310857"/>
                  </a:lnTo>
                  <a:lnTo>
                    <a:pt x="0" y="696631"/>
                  </a:lnTo>
                  <a:lnTo>
                    <a:pt x="12249832" y="696631"/>
                  </a:lnTo>
                  <a:lnTo>
                    <a:pt x="12249832" y="310857"/>
                  </a:lnTo>
                  <a:lnTo>
                    <a:pt x="11896877" y="310857"/>
                  </a:lnTo>
                  <a:cubicBezTo>
                    <a:pt x="11875494" y="242989"/>
                    <a:pt x="11837721" y="180706"/>
                    <a:pt x="11787334" y="130318"/>
                  </a:cubicBezTo>
                  <a:cubicBezTo>
                    <a:pt x="11744881" y="87847"/>
                    <a:pt x="11695215" y="54976"/>
                    <a:pt x="11639740" y="32575"/>
                  </a:cubicBezTo>
                  <a:cubicBezTo>
                    <a:pt x="11586208" y="10951"/>
                    <a:pt x="11529587" y="0"/>
                    <a:pt x="11471466" y="0"/>
                  </a:cubicBezTo>
                  <a:lnTo>
                    <a:pt x="11471466" y="0"/>
                  </a:lnTo>
                  <a:close/>
                </a:path>
              </a:pathLst>
            </a:custGeom>
            <a:solidFill>
              <a:srgbClr val="1097D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0" name="Forme libre : forme 49">
            <a:extLst>
              <a:ext uri="{FF2B5EF4-FFF2-40B4-BE49-F238E27FC236}">
                <a16:creationId xmlns:a16="http://schemas.microsoft.com/office/drawing/2014/main" id="{0FA8BF1C-D1EE-F71D-C7DA-BCE1A98DF6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0488" y="6500817"/>
            <a:ext cx="12249832" cy="410601"/>
          </a:xfrm>
          <a:custGeom>
            <a:avLst/>
            <a:gdLst>
              <a:gd name="connsiteX0" fmla="*/ 0 w 12228856"/>
              <a:gd name="connsiteY0" fmla="*/ 0 h 364797"/>
              <a:gd name="connsiteX1" fmla="*/ 12228856 w 12228856"/>
              <a:gd name="connsiteY1" fmla="*/ 0 h 364797"/>
              <a:gd name="connsiteX2" fmla="*/ 12228856 w 12228856"/>
              <a:gd name="connsiteY2" fmla="*/ 364797 h 364797"/>
              <a:gd name="connsiteX3" fmla="*/ 0 w 12228856"/>
              <a:gd name="connsiteY3" fmla="*/ 364797 h 364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8856" h="364797">
                <a:moveTo>
                  <a:pt x="0" y="0"/>
                </a:moveTo>
                <a:lnTo>
                  <a:pt x="12228856" y="0"/>
                </a:lnTo>
                <a:lnTo>
                  <a:pt x="12228856" y="364797"/>
                </a:lnTo>
                <a:lnTo>
                  <a:pt x="0" y="364797"/>
                </a:lnTo>
                <a:close/>
              </a:path>
            </a:pathLst>
          </a:custGeom>
          <a:solidFill>
            <a:srgbClr val="1C2242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51" name="Forme libre : forme 50">
            <a:extLst>
              <a:ext uri="{FF2B5EF4-FFF2-40B4-BE49-F238E27FC236}">
                <a16:creationId xmlns:a16="http://schemas.microsoft.com/office/drawing/2014/main" id="{2A5BA7F2-7A05-53FC-6105-EFD0F084D1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614595" y="6189960"/>
            <a:ext cx="1292548" cy="675654"/>
          </a:xfrm>
          <a:custGeom>
            <a:avLst/>
            <a:gdLst>
              <a:gd name="connsiteX0" fmla="*/ 1292549 w 1292548"/>
              <a:gd name="connsiteY0" fmla="*/ 435700 h 675654"/>
              <a:gd name="connsiteX1" fmla="*/ 1221129 w 1292548"/>
              <a:gd name="connsiteY1" fmla="*/ 675655 h 675654"/>
              <a:gd name="connsiteX2" fmla="*/ 0 w 1292548"/>
              <a:gd name="connsiteY2" fmla="*/ 675655 h 675654"/>
              <a:gd name="connsiteX3" fmla="*/ 364794 w 1292548"/>
              <a:gd name="connsiteY3" fmla="*/ 310857 h 675654"/>
              <a:gd name="connsiteX4" fmla="*/ 548403 w 1292548"/>
              <a:gd name="connsiteY4" fmla="*/ 127247 h 675654"/>
              <a:gd name="connsiteX5" fmla="*/ 1165321 w 1292548"/>
              <a:gd name="connsiteY5" fmla="*/ 127247 h 675654"/>
              <a:gd name="connsiteX6" fmla="*/ 1274513 w 1292548"/>
              <a:gd name="connsiteY6" fmla="*/ 310857 h 675654"/>
              <a:gd name="connsiteX7" fmla="*/ 1292549 w 1292548"/>
              <a:gd name="connsiteY7" fmla="*/ 435700 h 67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2548" h="675654">
                <a:moveTo>
                  <a:pt x="1292549" y="435700"/>
                </a:moveTo>
                <a:cubicBezTo>
                  <a:pt x="1292549" y="519477"/>
                  <a:pt x="1268742" y="603235"/>
                  <a:pt x="1221129" y="675655"/>
                </a:cubicBezTo>
                <a:lnTo>
                  <a:pt x="0" y="675655"/>
                </a:lnTo>
                <a:lnTo>
                  <a:pt x="364794" y="310857"/>
                </a:lnTo>
                <a:lnTo>
                  <a:pt x="548403" y="127247"/>
                </a:lnTo>
                <a:cubicBezTo>
                  <a:pt x="718064" y="-42416"/>
                  <a:pt x="995678" y="-42416"/>
                  <a:pt x="1165321" y="127247"/>
                </a:cubicBezTo>
                <a:cubicBezTo>
                  <a:pt x="1218206" y="180133"/>
                  <a:pt x="1254609" y="243525"/>
                  <a:pt x="1274513" y="310857"/>
                </a:cubicBezTo>
                <a:cubicBezTo>
                  <a:pt x="1286537" y="351497"/>
                  <a:pt x="1292549" y="393598"/>
                  <a:pt x="1292549" y="435700"/>
                </a:cubicBezTo>
                <a:close/>
              </a:path>
            </a:pathLst>
          </a:custGeom>
          <a:solidFill>
            <a:srgbClr val="FFFFFF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52" name="Graphique 18">
            <a:extLst>
              <a:ext uri="{FF2B5EF4-FFF2-40B4-BE49-F238E27FC236}">
                <a16:creationId xmlns:a16="http://schemas.microsoft.com/office/drawing/2014/main" id="{9154B49B-DC7C-B226-A120-15424934D6F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990635" y="6443235"/>
            <a:ext cx="854256" cy="332011"/>
            <a:chOff x="10990635" y="6498320"/>
            <a:chExt cx="854256" cy="332011"/>
          </a:xfrm>
        </p:grpSpPr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B667206D-D705-41D0-7702-8CD2A25A326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618615" y="6498320"/>
              <a:ext cx="222287" cy="210968"/>
            </a:xfrm>
            <a:custGeom>
              <a:avLst/>
              <a:gdLst>
                <a:gd name="connsiteX0" fmla="*/ 32371 w 222287"/>
                <a:gd name="connsiteY0" fmla="*/ 105013 h 210968"/>
                <a:gd name="connsiteX1" fmla="*/ 56067 w 222287"/>
                <a:gd name="connsiteY1" fmla="*/ 160488 h 210968"/>
                <a:gd name="connsiteX2" fmla="*/ 110468 w 222287"/>
                <a:gd name="connsiteY2" fmla="*/ 182223 h 210968"/>
                <a:gd name="connsiteX3" fmla="*/ 166942 w 222287"/>
                <a:gd name="connsiteY3" fmla="*/ 160081 h 210968"/>
                <a:gd name="connsiteX4" fmla="*/ 189934 w 222287"/>
                <a:gd name="connsiteY4" fmla="*/ 105531 h 210968"/>
                <a:gd name="connsiteX5" fmla="*/ 167201 w 222287"/>
                <a:gd name="connsiteY5" fmla="*/ 50980 h 210968"/>
                <a:gd name="connsiteX6" fmla="*/ 111282 w 222287"/>
                <a:gd name="connsiteY6" fmla="*/ 28838 h 210968"/>
                <a:gd name="connsiteX7" fmla="*/ 55234 w 222287"/>
                <a:gd name="connsiteY7" fmla="*/ 50980 h 210968"/>
                <a:gd name="connsiteX8" fmla="*/ 32371 w 222287"/>
                <a:gd name="connsiteY8" fmla="*/ 105013 h 210968"/>
                <a:gd name="connsiteX9" fmla="*/ 0 w 222287"/>
                <a:gd name="connsiteY9" fmla="*/ 104624 h 210968"/>
                <a:gd name="connsiteX10" fmla="*/ 32908 w 222287"/>
                <a:gd name="connsiteY10" fmla="*/ 30836 h 210968"/>
                <a:gd name="connsiteX11" fmla="*/ 111689 w 222287"/>
                <a:gd name="connsiteY11" fmla="*/ 0 h 210968"/>
                <a:gd name="connsiteX12" fmla="*/ 189639 w 222287"/>
                <a:gd name="connsiteY12" fmla="*/ 31095 h 210968"/>
                <a:gd name="connsiteX13" fmla="*/ 222287 w 222287"/>
                <a:gd name="connsiteY13" fmla="*/ 105808 h 210968"/>
                <a:gd name="connsiteX14" fmla="*/ 189509 w 222287"/>
                <a:gd name="connsiteY14" fmla="*/ 180262 h 210968"/>
                <a:gd name="connsiteX15" fmla="*/ 110043 w 222287"/>
                <a:gd name="connsiteY15" fmla="*/ 210969 h 210968"/>
                <a:gd name="connsiteX16" fmla="*/ 36089 w 222287"/>
                <a:gd name="connsiteY16" fmla="*/ 183684 h 210968"/>
                <a:gd name="connsiteX17" fmla="*/ 0 w 222287"/>
                <a:gd name="connsiteY17" fmla="*/ 104624 h 21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2287" h="210968">
                  <a:moveTo>
                    <a:pt x="32371" y="105013"/>
                  </a:moveTo>
                  <a:cubicBezTo>
                    <a:pt x="32371" y="127506"/>
                    <a:pt x="40270" y="145985"/>
                    <a:pt x="56067" y="160488"/>
                  </a:cubicBezTo>
                  <a:cubicBezTo>
                    <a:pt x="71771" y="174990"/>
                    <a:pt x="89899" y="182223"/>
                    <a:pt x="110468" y="182223"/>
                  </a:cubicBezTo>
                  <a:cubicBezTo>
                    <a:pt x="132776" y="182223"/>
                    <a:pt x="151607" y="174842"/>
                    <a:pt x="166942" y="160081"/>
                  </a:cubicBezTo>
                  <a:cubicBezTo>
                    <a:pt x="182277" y="145153"/>
                    <a:pt x="189934" y="126951"/>
                    <a:pt x="189934" y="105531"/>
                  </a:cubicBezTo>
                  <a:cubicBezTo>
                    <a:pt x="189934" y="84110"/>
                    <a:pt x="182351" y="65649"/>
                    <a:pt x="167201" y="50980"/>
                  </a:cubicBezTo>
                  <a:cubicBezTo>
                    <a:pt x="152144" y="36219"/>
                    <a:pt x="133498" y="28838"/>
                    <a:pt x="111282" y="28838"/>
                  </a:cubicBezTo>
                  <a:cubicBezTo>
                    <a:pt x="89066" y="28838"/>
                    <a:pt x="70477" y="36219"/>
                    <a:pt x="55234" y="50980"/>
                  </a:cubicBezTo>
                  <a:cubicBezTo>
                    <a:pt x="39992" y="65557"/>
                    <a:pt x="32371" y="83574"/>
                    <a:pt x="32371" y="105013"/>
                  </a:cubicBezTo>
                  <a:moveTo>
                    <a:pt x="0" y="104624"/>
                  </a:moveTo>
                  <a:cubicBezTo>
                    <a:pt x="0" y="75989"/>
                    <a:pt x="10969" y="51387"/>
                    <a:pt x="32908" y="30836"/>
                  </a:cubicBezTo>
                  <a:cubicBezTo>
                    <a:pt x="54753" y="10285"/>
                    <a:pt x="81020" y="0"/>
                    <a:pt x="111689" y="0"/>
                  </a:cubicBezTo>
                  <a:cubicBezTo>
                    <a:pt x="142359" y="0"/>
                    <a:pt x="167978" y="10359"/>
                    <a:pt x="189639" y="31095"/>
                  </a:cubicBezTo>
                  <a:cubicBezTo>
                    <a:pt x="211392" y="51831"/>
                    <a:pt x="222287" y="76729"/>
                    <a:pt x="222287" y="105808"/>
                  </a:cubicBezTo>
                  <a:cubicBezTo>
                    <a:pt x="222287" y="134887"/>
                    <a:pt x="211355" y="159877"/>
                    <a:pt x="189509" y="180262"/>
                  </a:cubicBezTo>
                  <a:cubicBezTo>
                    <a:pt x="167553" y="200739"/>
                    <a:pt x="141082" y="210969"/>
                    <a:pt x="110043" y="210969"/>
                  </a:cubicBezTo>
                  <a:cubicBezTo>
                    <a:pt x="82592" y="210969"/>
                    <a:pt x="57935" y="201868"/>
                    <a:pt x="36089" y="183684"/>
                  </a:cubicBezTo>
                  <a:cubicBezTo>
                    <a:pt x="12042" y="163559"/>
                    <a:pt x="0" y="137217"/>
                    <a:pt x="0" y="104624"/>
                  </a:cubicBezTo>
                </a:path>
              </a:pathLst>
            </a:custGeom>
            <a:solidFill>
              <a:srgbClr val="0075BC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64480659-D1CC-25DD-CB61-AC7BBC2C98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990635" y="6538904"/>
              <a:ext cx="206712" cy="216240"/>
            </a:xfrm>
            <a:custGeom>
              <a:avLst/>
              <a:gdLst>
                <a:gd name="connsiteX0" fmla="*/ 136218 w 206712"/>
                <a:gd name="connsiteY0" fmla="*/ 137957 h 216240"/>
                <a:gd name="connsiteX1" fmla="*/ 104679 w 206712"/>
                <a:gd name="connsiteY1" fmla="*/ 68775 h 216240"/>
                <a:gd name="connsiteX2" fmla="*/ 71624 w 206712"/>
                <a:gd name="connsiteY2" fmla="*/ 137957 h 216240"/>
                <a:gd name="connsiteX3" fmla="*/ 136218 w 206712"/>
                <a:gd name="connsiteY3" fmla="*/ 137957 h 216240"/>
                <a:gd name="connsiteX4" fmla="*/ 149314 w 206712"/>
                <a:gd name="connsiteY4" fmla="*/ 166833 h 216240"/>
                <a:gd name="connsiteX5" fmla="*/ 58268 w 206712"/>
                <a:gd name="connsiteY5" fmla="*/ 166833 h 216240"/>
                <a:gd name="connsiteX6" fmla="*/ 34572 w 206712"/>
                <a:gd name="connsiteY6" fmla="*/ 216241 h 216240"/>
                <a:gd name="connsiteX7" fmla="*/ 0 w 206712"/>
                <a:gd name="connsiteY7" fmla="*/ 216241 h 216240"/>
                <a:gd name="connsiteX8" fmla="*/ 105216 w 206712"/>
                <a:gd name="connsiteY8" fmla="*/ 0 h 216240"/>
                <a:gd name="connsiteX9" fmla="*/ 206712 w 206712"/>
                <a:gd name="connsiteY9" fmla="*/ 216241 h 216240"/>
                <a:gd name="connsiteX10" fmla="*/ 171586 w 206712"/>
                <a:gd name="connsiteY10" fmla="*/ 216241 h 216240"/>
                <a:gd name="connsiteX11" fmla="*/ 149277 w 206712"/>
                <a:gd name="connsiteY11" fmla="*/ 166833 h 21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712" h="216240">
                  <a:moveTo>
                    <a:pt x="136218" y="137957"/>
                  </a:moveTo>
                  <a:lnTo>
                    <a:pt x="104679" y="68775"/>
                  </a:lnTo>
                  <a:lnTo>
                    <a:pt x="71624" y="137957"/>
                  </a:lnTo>
                  <a:lnTo>
                    <a:pt x="136218" y="137957"/>
                  </a:lnTo>
                  <a:close/>
                  <a:moveTo>
                    <a:pt x="149314" y="166833"/>
                  </a:moveTo>
                  <a:lnTo>
                    <a:pt x="58268" y="166833"/>
                  </a:lnTo>
                  <a:lnTo>
                    <a:pt x="34572" y="216241"/>
                  </a:lnTo>
                  <a:lnTo>
                    <a:pt x="0" y="216241"/>
                  </a:lnTo>
                  <a:lnTo>
                    <a:pt x="105216" y="0"/>
                  </a:lnTo>
                  <a:lnTo>
                    <a:pt x="206712" y="216241"/>
                  </a:lnTo>
                  <a:lnTo>
                    <a:pt x="171586" y="216241"/>
                  </a:lnTo>
                  <a:lnTo>
                    <a:pt x="149277" y="166833"/>
                  </a:lnTo>
                  <a:close/>
                </a:path>
              </a:pathLst>
            </a:custGeom>
            <a:solidFill>
              <a:srgbClr val="0098DA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1CA6E01F-F68A-67B6-406D-32F68D2C754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12609" y="6502260"/>
              <a:ext cx="129743" cy="203458"/>
            </a:xfrm>
            <a:custGeom>
              <a:avLst/>
              <a:gdLst>
                <a:gd name="connsiteX0" fmla="*/ 80984 w 129743"/>
                <a:gd name="connsiteY0" fmla="*/ 28857 h 203458"/>
                <a:gd name="connsiteX1" fmla="*/ 80984 w 129743"/>
                <a:gd name="connsiteY1" fmla="*/ 203458 h 203458"/>
                <a:gd name="connsiteX2" fmla="*/ 48890 w 129743"/>
                <a:gd name="connsiteY2" fmla="*/ 203458 h 203458"/>
                <a:gd name="connsiteX3" fmla="*/ 48890 w 129743"/>
                <a:gd name="connsiteY3" fmla="*/ 28857 h 203458"/>
                <a:gd name="connsiteX4" fmla="*/ 0 w 129743"/>
                <a:gd name="connsiteY4" fmla="*/ 28857 h 203458"/>
                <a:gd name="connsiteX5" fmla="*/ 0 w 129743"/>
                <a:gd name="connsiteY5" fmla="*/ 0 h 203458"/>
                <a:gd name="connsiteX6" fmla="*/ 129743 w 129743"/>
                <a:gd name="connsiteY6" fmla="*/ 0 h 203458"/>
                <a:gd name="connsiteX7" fmla="*/ 129743 w 129743"/>
                <a:gd name="connsiteY7" fmla="*/ 28857 h 203458"/>
                <a:gd name="connsiteX8" fmla="*/ 80984 w 129743"/>
                <a:gd name="connsiteY8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743" h="203458">
                  <a:moveTo>
                    <a:pt x="80984" y="28857"/>
                  </a:moveTo>
                  <a:lnTo>
                    <a:pt x="80984" y="203458"/>
                  </a:lnTo>
                  <a:lnTo>
                    <a:pt x="48890" y="203458"/>
                  </a:lnTo>
                  <a:lnTo>
                    <a:pt x="48890" y="28857"/>
                  </a:lnTo>
                  <a:lnTo>
                    <a:pt x="0" y="28857"/>
                  </a:lnTo>
                  <a:lnTo>
                    <a:pt x="0" y="0"/>
                  </a:lnTo>
                  <a:lnTo>
                    <a:pt x="129743" y="0"/>
                  </a:lnTo>
                  <a:lnTo>
                    <a:pt x="129743" y="28857"/>
                  </a:lnTo>
                  <a:lnTo>
                    <a:pt x="80984" y="28857"/>
                  </a:lnTo>
                  <a:close/>
                </a:path>
              </a:pathLst>
            </a:custGeom>
            <a:solidFill>
              <a:srgbClr val="007FA1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DC3471C3-9167-8B81-BDA6-0C66087A9D9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22297" y="6559733"/>
              <a:ext cx="119273" cy="203458"/>
            </a:xfrm>
            <a:custGeom>
              <a:avLst/>
              <a:gdLst>
                <a:gd name="connsiteX0" fmla="*/ 32094 w 119273"/>
                <a:gd name="connsiteY0" fmla="*/ 92360 h 203458"/>
                <a:gd name="connsiteX1" fmla="*/ 44080 w 119273"/>
                <a:gd name="connsiteY1" fmla="*/ 92360 h 203458"/>
                <a:gd name="connsiteX2" fmla="*/ 88290 w 119273"/>
                <a:gd name="connsiteY2" fmla="*/ 59804 h 203458"/>
                <a:gd name="connsiteX3" fmla="*/ 42712 w 119273"/>
                <a:gd name="connsiteY3" fmla="*/ 28302 h 203458"/>
                <a:gd name="connsiteX4" fmla="*/ 32113 w 119273"/>
                <a:gd name="connsiteY4" fmla="*/ 28302 h 203458"/>
                <a:gd name="connsiteX5" fmla="*/ 32113 w 119273"/>
                <a:gd name="connsiteY5" fmla="*/ 92342 h 203458"/>
                <a:gd name="connsiteX6" fmla="*/ 32094 w 119273"/>
                <a:gd name="connsiteY6" fmla="*/ 120828 h 203458"/>
                <a:gd name="connsiteX7" fmla="*/ 32094 w 119273"/>
                <a:gd name="connsiteY7" fmla="*/ 203458 h 203458"/>
                <a:gd name="connsiteX8" fmla="*/ 0 w 119273"/>
                <a:gd name="connsiteY8" fmla="*/ 203458 h 203458"/>
                <a:gd name="connsiteX9" fmla="*/ 0 w 119273"/>
                <a:gd name="connsiteY9" fmla="*/ 0 h 203458"/>
                <a:gd name="connsiteX10" fmla="*/ 36367 w 119273"/>
                <a:gd name="connsiteY10" fmla="*/ 0 h 203458"/>
                <a:gd name="connsiteX11" fmla="*/ 76711 w 119273"/>
                <a:gd name="connsiteY11" fmla="*/ 3570 h 203458"/>
                <a:gd name="connsiteX12" fmla="*/ 100961 w 119273"/>
                <a:gd name="connsiteY12" fmla="*/ 17018 h 203458"/>
                <a:gd name="connsiteX13" fmla="*/ 119273 w 119273"/>
                <a:gd name="connsiteY13" fmla="*/ 60248 h 203458"/>
                <a:gd name="connsiteX14" fmla="*/ 99722 w 119273"/>
                <a:gd name="connsiteY14" fmla="*/ 104513 h 203458"/>
                <a:gd name="connsiteX15" fmla="*/ 46966 w 119273"/>
                <a:gd name="connsiteY15" fmla="*/ 120847 h 203458"/>
                <a:gd name="connsiteX16" fmla="*/ 32094 w 119273"/>
                <a:gd name="connsiteY16" fmla="*/ 12084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273" h="203458">
                  <a:moveTo>
                    <a:pt x="32094" y="92360"/>
                  </a:moveTo>
                  <a:lnTo>
                    <a:pt x="44080" y="92360"/>
                  </a:lnTo>
                  <a:cubicBezTo>
                    <a:pt x="73547" y="92360"/>
                    <a:pt x="88290" y="81520"/>
                    <a:pt x="88290" y="59804"/>
                  </a:cubicBezTo>
                  <a:cubicBezTo>
                    <a:pt x="88290" y="38087"/>
                    <a:pt x="73085" y="28302"/>
                    <a:pt x="42712" y="28302"/>
                  </a:cubicBezTo>
                  <a:lnTo>
                    <a:pt x="32113" y="28302"/>
                  </a:lnTo>
                  <a:lnTo>
                    <a:pt x="32113" y="92342"/>
                  </a:lnTo>
                  <a:close/>
                  <a:moveTo>
                    <a:pt x="32094" y="120828"/>
                  </a:moveTo>
                  <a:lnTo>
                    <a:pt x="32094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36367" y="0"/>
                  </a:lnTo>
                  <a:cubicBezTo>
                    <a:pt x="54180" y="0"/>
                    <a:pt x="67628" y="1184"/>
                    <a:pt x="76711" y="3570"/>
                  </a:cubicBezTo>
                  <a:cubicBezTo>
                    <a:pt x="85885" y="5938"/>
                    <a:pt x="93969" y="10414"/>
                    <a:pt x="100961" y="17018"/>
                  </a:cubicBezTo>
                  <a:cubicBezTo>
                    <a:pt x="113170" y="28431"/>
                    <a:pt x="119273" y="42841"/>
                    <a:pt x="119273" y="60248"/>
                  </a:cubicBezTo>
                  <a:cubicBezTo>
                    <a:pt x="119273" y="78875"/>
                    <a:pt x="112763" y="93636"/>
                    <a:pt x="99722" y="104513"/>
                  </a:cubicBezTo>
                  <a:cubicBezTo>
                    <a:pt x="86681" y="115408"/>
                    <a:pt x="69089" y="120847"/>
                    <a:pt x="46966" y="120847"/>
                  </a:cubicBezTo>
                  <a:lnTo>
                    <a:pt x="32094" y="120847"/>
                  </a:lnTo>
                  <a:close/>
                </a:path>
              </a:pathLst>
            </a:custGeom>
            <a:solidFill>
              <a:srgbClr val="005A9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FBA508EB-8BBD-D548-C4D4-961762DC187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00177" y="6513710"/>
              <a:ext cx="233589" cy="228097"/>
            </a:xfrm>
            <a:custGeom>
              <a:avLst/>
              <a:gdLst>
                <a:gd name="connsiteX0" fmla="*/ 0 w 233589"/>
                <a:gd name="connsiteY0" fmla="*/ 218756 h 228097"/>
                <a:gd name="connsiteX1" fmla="*/ 44764 w 233589"/>
                <a:gd name="connsiteY1" fmla="*/ 0 h 228097"/>
                <a:gd name="connsiteX2" fmla="*/ 117756 w 233589"/>
                <a:gd name="connsiteY2" fmla="*/ 158139 h 228097"/>
                <a:gd name="connsiteX3" fmla="*/ 193356 w 233589"/>
                <a:gd name="connsiteY3" fmla="*/ 0 h 228097"/>
                <a:gd name="connsiteX4" fmla="*/ 233589 w 233589"/>
                <a:gd name="connsiteY4" fmla="*/ 218756 h 228097"/>
                <a:gd name="connsiteX5" fmla="*/ 200663 w 233589"/>
                <a:gd name="connsiteY5" fmla="*/ 218756 h 228097"/>
                <a:gd name="connsiteX6" fmla="*/ 180149 w 233589"/>
                <a:gd name="connsiteY6" fmla="*/ 95930 h 228097"/>
                <a:gd name="connsiteX7" fmla="*/ 117201 w 233589"/>
                <a:gd name="connsiteY7" fmla="*/ 228098 h 228097"/>
                <a:gd name="connsiteX8" fmla="*/ 56048 w 233589"/>
                <a:gd name="connsiteY8" fmla="*/ 95801 h 228097"/>
                <a:gd name="connsiteX9" fmla="*/ 33185 w 233589"/>
                <a:gd name="connsiteY9" fmla="*/ 218756 h 228097"/>
                <a:gd name="connsiteX10" fmla="*/ 0 w 233589"/>
                <a:gd name="connsiteY10" fmla="*/ 218756 h 22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589" h="228097">
                  <a:moveTo>
                    <a:pt x="0" y="218756"/>
                  </a:moveTo>
                  <a:lnTo>
                    <a:pt x="44764" y="0"/>
                  </a:lnTo>
                  <a:lnTo>
                    <a:pt x="117756" y="158139"/>
                  </a:lnTo>
                  <a:lnTo>
                    <a:pt x="193356" y="0"/>
                  </a:lnTo>
                  <a:lnTo>
                    <a:pt x="233589" y="218756"/>
                  </a:lnTo>
                  <a:lnTo>
                    <a:pt x="200663" y="218756"/>
                  </a:lnTo>
                  <a:lnTo>
                    <a:pt x="180149" y="95930"/>
                  </a:lnTo>
                  <a:lnTo>
                    <a:pt x="117201" y="228098"/>
                  </a:lnTo>
                  <a:lnTo>
                    <a:pt x="56048" y="95801"/>
                  </a:lnTo>
                  <a:lnTo>
                    <a:pt x="33185" y="218756"/>
                  </a:lnTo>
                  <a:lnTo>
                    <a:pt x="0" y="218756"/>
                  </a:lnTo>
                  <a:close/>
                </a:path>
              </a:pathLst>
            </a:custGeom>
            <a:solidFill>
              <a:srgbClr val="59A13E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39C8C472-08DF-DB15-27B7-AA6331722D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212257" y="6591179"/>
              <a:ext cx="117349" cy="203458"/>
            </a:xfrm>
            <a:custGeom>
              <a:avLst/>
              <a:gdLst>
                <a:gd name="connsiteX0" fmla="*/ 117350 w 117349"/>
                <a:gd name="connsiteY0" fmla="*/ 28857 h 203458"/>
                <a:gd name="connsiteX1" fmla="*/ 32094 w 117349"/>
                <a:gd name="connsiteY1" fmla="*/ 28857 h 203458"/>
                <a:gd name="connsiteX2" fmla="*/ 32094 w 117349"/>
                <a:gd name="connsiteY2" fmla="*/ 77747 h 203458"/>
                <a:gd name="connsiteX3" fmla="*/ 114852 w 117349"/>
                <a:gd name="connsiteY3" fmla="*/ 77747 h 203458"/>
                <a:gd name="connsiteX4" fmla="*/ 114852 w 117349"/>
                <a:gd name="connsiteY4" fmla="*/ 106603 h 203458"/>
                <a:gd name="connsiteX5" fmla="*/ 32094 w 117349"/>
                <a:gd name="connsiteY5" fmla="*/ 106603 h 203458"/>
                <a:gd name="connsiteX6" fmla="*/ 32094 w 117349"/>
                <a:gd name="connsiteY6" fmla="*/ 174602 h 203458"/>
                <a:gd name="connsiteX7" fmla="*/ 117350 w 117349"/>
                <a:gd name="connsiteY7" fmla="*/ 174602 h 203458"/>
                <a:gd name="connsiteX8" fmla="*/ 117350 w 117349"/>
                <a:gd name="connsiteY8" fmla="*/ 203458 h 203458"/>
                <a:gd name="connsiteX9" fmla="*/ 0 w 117349"/>
                <a:gd name="connsiteY9" fmla="*/ 203458 h 203458"/>
                <a:gd name="connsiteX10" fmla="*/ 0 w 117349"/>
                <a:gd name="connsiteY10" fmla="*/ 0 h 203458"/>
                <a:gd name="connsiteX11" fmla="*/ 117350 w 117349"/>
                <a:gd name="connsiteY11" fmla="*/ 0 h 203458"/>
                <a:gd name="connsiteX12" fmla="*/ 117350 w 117349"/>
                <a:gd name="connsiteY12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349" h="203458">
                  <a:moveTo>
                    <a:pt x="117350" y="28857"/>
                  </a:moveTo>
                  <a:lnTo>
                    <a:pt x="32094" y="28857"/>
                  </a:lnTo>
                  <a:lnTo>
                    <a:pt x="32094" y="77747"/>
                  </a:lnTo>
                  <a:lnTo>
                    <a:pt x="114852" y="77747"/>
                  </a:lnTo>
                  <a:lnTo>
                    <a:pt x="114852" y="106603"/>
                  </a:lnTo>
                  <a:lnTo>
                    <a:pt x="32094" y="106603"/>
                  </a:lnTo>
                  <a:lnTo>
                    <a:pt x="32094" y="174602"/>
                  </a:lnTo>
                  <a:lnTo>
                    <a:pt x="117350" y="174602"/>
                  </a:lnTo>
                  <a:lnTo>
                    <a:pt x="117350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117350" y="0"/>
                  </a:lnTo>
                  <a:lnTo>
                    <a:pt x="117350" y="28857"/>
                  </a:lnTo>
                  <a:close/>
                </a:path>
              </a:pathLst>
            </a:custGeom>
            <a:solidFill>
              <a:srgbClr val="007A6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9" name="ZoneTexte 58">
            <a:extLst>
              <a:ext uri="{FF2B5EF4-FFF2-40B4-BE49-F238E27FC236}">
                <a16:creationId xmlns:a16="http://schemas.microsoft.com/office/drawing/2014/main" id="{A4188A1D-00EC-2722-5D37-7ECF8EBA9E8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38141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>
              <a:solidFill>
                <a:schemeClr val="bg1"/>
              </a:solidFill>
            </a:endParaRPr>
          </a:p>
        </p:txBody>
      </p:sp>
      <p:sp>
        <p:nvSpPr>
          <p:cNvPr id="60" name="Espace réservé du pied de page 2">
            <a:extLst>
              <a:ext uri="{FF2B5EF4-FFF2-40B4-BE49-F238E27FC236}">
                <a16:creationId xmlns:a16="http://schemas.microsoft.com/office/drawing/2014/main" id="{80175B23-0C54-4C95-2F31-485A999B2DE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  <p:sp>
        <p:nvSpPr>
          <p:cNvPr id="62" name="Rectangle : coins arrondis 61">
            <a:extLst>
              <a:ext uri="{FF2B5EF4-FFF2-40B4-BE49-F238E27FC236}">
                <a16:creationId xmlns:a16="http://schemas.microsoft.com/office/drawing/2014/main" id="{0D0162FC-D25B-C7D0-14D6-FBF3AF0EAE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742239" y="4612635"/>
            <a:ext cx="3382330" cy="561975"/>
          </a:xfrm>
          <a:prstGeom prst="roundRect">
            <a:avLst>
              <a:gd name="adj" fmla="val 50000"/>
            </a:avLst>
          </a:prstGeom>
          <a:solidFill>
            <a:srgbClr val="EB7D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/>
              <a:t>Restons connecté !</a:t>
            </a:r>
          </a:p>
        </p:txBody>
      </p:sp>
      <p:sp>
        <p:nvSpPr>
          <p:cNvPr id="63" name="Rectangle : coins arrondis 62">
            <a:extLst>
              <a:ext uri="{FF2B5EF4-FFF2-40B4-BE49-F238E27FC236}">
                <a16:creationId xmlns:a16="http://schemas.microsoft.com/office/drawing/2014/main" id="{FF687893-A30D-932B-235B-C071047F69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104547" y="4612635"/>
            <a:ext cx="3382330" cy="561975"/>
          </a:xfrm>
          <a:prstGeom prst="roundRect">
            <a:avLst>
              <a:gd name="adj" fmla="val 50000"/>
            </a:avLst>
          </a:prstGeom>
          <a:solidFill>
            <a:srgbClr val="EB7D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/>
              <a:t>Prenez rendez-vous</a:t>
            </a:r>
          </a:p>
        </p:txBody>
      </p:sp>
      <p:grpSp>
        <p:nvGrpSpPr>
          <p:cNvPr id="2049" name="Groupe 2048">
            <a:extLst>
              <a:ext uri="{FF2B5EF4-FFF2-40B4-BE49-F238E27FC236}">
                <a16:creationId xmlns:a16="http://schemas.microsoft.com/office/drawing/2014/main" id="{C28A6F8E-3495-C5D7-43EE-93FE9E5E40A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3743983" y="258618"/>
            <a:ext cx="4704035" cy="776829"/>
            <a:chOff x="4054220" y="348879"/>
            <a:chExt cx="4157466" cy="686568"/>
          </a:xfrm>
        </p:grpSpPr>
        <p:pic>
          <p:nvPicPr>
            <p:cNvPr id="2051" name="Image 2050">
              <a:extLst>
                <a:ext uri="{FF2B5EF4-FFF2-40B4-BE49-F238E27FC236}">
                  <a16:creationId xmlns:a16="http://schemas.microsoft.com/office/drawing/2014/main" id="{AB00D2A8-5AD1-D3F5-8973-1AC51FC4E55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5" t="14389"/>
            <a:stretch/>
          </p:blipFill>
          <p:spPr>
            <a:xfrm>
              <a:off x="5486877" y="348879"/>
              <a:ext cx="1356358" cy="686568"/>
            </a:xfrm>
            <a:prstGeom prst="rect">
              <a:avLst/>
            </a:prstGeom>
          </p:spPr>
        </p:pic>
        <p:pic>
          <p:nvPicPr>
            <p:cNvPr id="2052" name="Image 2051" descr="Une image contenant capture d’écran, Police, Graphique, Bleu électrique&#10;&#10;Description générée automatiquement">
              <a:extLst>
                <a:ext uri="{FF2B5EF4-FFF2-40B4-BE49-F238E27FC236}">
                  <a16:creationId xmlns:a16="http://schemas.microsoft.com/office/drawing/2014/main" id="{AAA96C97-3E09-790C-4F04-6779FC979DA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7835" y="554216"/>
              <a:ext cx="1393851" cy="225094"/>
            </a:xfrm>
            <a:prstGeom prst="rect">
              <a:avLst/>
            </a:prstGeom>
          </p:spPr>
        </p:pic>
        <p:pic>
          <p:nvPicPr>
            <p:cNvPr id="2053" name="Image 2052" descr="Une image contenant Police, capture d’écran, Graphique, logo&#10;&#10;Description générée automatiquement">
              <a:extLst>
                <a:ext uri="{FF2B5EF4-FFF2-40B4-BE49-F238E27FC236}">
                  <a16:creationId xmlns:a16="http://schemas.microsoft.com/office/drawing/2014/main" id="{604C9C2B-98BD-5212-A1E6-5A8E3B1BBA4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4220" y="554216"/>
              <a:ext cx="1268317" cy="225094"/>
            </a:xfrm>
            <a:prstGeom prst="rect">
              <a:avLst/>
            </a:prstGeom>
          </p:spPr>
        </p:pic>
      </p:grpSp>
      <p:pic>
        <p:nvPicPr>
          <p:cNvPr id="2054" name="Graphique 2053">
            <a:extLst>
              <a:ext uri="{FF2B5EF4-FFF2-40B4-BE49-F238E27FC236}">
                <a16:creationId xmlns:a16="http://schemas.microsoft.com/office/drawing/2014/main" id="{885AC86D-3E5F-217B-CDC5-723D98193E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74165" y="5861848"/>
            <a:ext cx="1443670" cy="441936"/>
          </a:xfrm>
          <a:prstGeom prst="rect">
            <a:avLst/>
          </a:prstGeom>
        </p:spPr>
      </p:pic>
      <p:sp>
        <p:nvSpPr>
          <p:cNvPr id="2055" name="Rectangle : coins arrondis 2054">
            <a:extLst>
              <a:ext uri="{FF2B5EF4-FFF2-40B4-BE49-F238E27FC236}">
                <a16:creationId xmlns:a16="http://schemas.microsoft.com/office/drawing/2014/main" id="{052AC9FD-F3E0-EFC3-673C-175535FD35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404585" y="1600303"/>
            <a:ext cx="2789715" cy="2789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6" name="Graphique 2055">
            <a:extLst>
              <a:ext uri="{FF2B5EF4-FFF2-40B4-BE49-F238E27FC236}">
                <a16:creationId xmlns:a16="http://schemas.microsoft.com/office/drawing/2014/main" id="{7687F941-CFA2-3A80-2231-8601E952D1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75817" y="1871535"/>
            <a:ext cx="2247250" cy="2247250"/>
          </a:xfrm>
          <a:prstGeom prst="rect">
            <a:avLst/>
          </a:prstGeom>
        </p:spPr>
      </p:pic>
      <p:sp>
        <p:nvSpPr>
          <p:cNvPr id="2057" name="Espace réservé du pied de page 2">
            <a:extLst>
              <a:ext uri="{FF2B5EF4-FFF2-40B4-BE49-F238E27FC236}">
                <a16:creationId xmlns:a16="http://schemas.microsoft.com/office/drawing/2014/main" id="{ECD642ED-5021-0499-BA48-7FB3700DC06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819275" y="5464873"/>
            <a:ext cx="4114800" cy="230832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/>
              <a:t>info@atempo.com</a:t>
            </a:r>
            <a:endParaRPr lang="fr-FR" sz="1500" b="1"/>
          </a:p>
        </p:txBody>
      </p:sp>
      <p:sp>
        <p:nvSpPr>
          <p:cNvPr id="3" name="Espace réservé pour une image  11">
            <a:extLst>
              <a:ext uri="{FF2B5EF4-FFF2-40B4-BE49-F238E27FC236}">
                <a16:creationId xmlns:a16="http://schemas.microsoft.com/office/drawing/2014/main" id="{C2B628F8-04A6-4741-8CEA-63544E582267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7180795" y="1750498"/>
            <a:ext cx="2505218" cy="2505218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 w="152400" cmpd="sng">
            <a:solidFill>
              <a:srgbClr val="EB7D43"/>
            </a:solidFill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texte 56">
            <a:extLst>
              <a:ext uri="{FF2B5EF4-FFF2-40B4-BE49-F238E27FC236}">
                <a16:creationId xmlns:a16="http://schemas.microsoft.com/office/drawing/2014/main" id="{E71E0F94-1839-8A41-C96C-5FFC32E6E1E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>
          <a:xfrm>
            <a:off x="6390618" y="5460843"/>
            <a:ext cx="4114800" cy="211320"/>
          </a:xfrm>
        </p:spPr>
        <p:txBody>
          <a:bodyPr/>
          <a:lstStyle>
            <a:lvl3pPr marL="0" indent="0">
              <a:buNone/>
              <a:defRPr/>
            </a:lvl3pPr>
            <a:lvl4pPr algn="ctr">
              <a:defRPr sz="1500" b="1">
                <a:solidFill>
                  <a:schemeClr val="bg1"/>
                </a:solidFill>
              </a:defRPr>
            </a:lvl4pPr>
          </a:lstStyle>
          <a:p>
            <a:pPr lvl="3"/>
            <a:r>
              <a:rPr lang="fr-FR"/>
              <a:t>votreadressemail@atempo.com</a:t>
            </a:r>
          </a:p>
        </p:txBody>
      </p:sp>
    </p:spTree>
    <p:extLst>
      <p:ext uri="{BB962C8B-B14F-4D97-AF65-F5344CB8AC3E}">
        <p14:creationId xmlns:p14="http://schemas.microsoft.com/office/powerpoint/2010/main" val="966029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ISE RDV D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47BA309F-02A5-DD25-7224-BE84F52BFE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721"/>
            <a:ext cx="12192000" cy="6813685"/>
          </a:xfrm>
          <a:prstGeom prst="rect">
            <a:avLst/>
          </a:prstGeom>
        </p:spPr>
      </p:pic>
      <p:pic>
        <p:nvPicPr>
          <p:cNvPr id="2090" name="Image 2089" descr="Une image contenant capture d’écran, obscurité, noir&#10;&#10;Description générée automatiquement">
            <a:extLst>
              <a:ext uri="{FF2B5EF4-FFF2-40B4-BE49-F238E27FC236}">
                <a16:creationId xmlns:a16="http://schemas.microsoft.com/office/drawing/2014/main" id="{FA7FE3AA-EB5B-11E4-8D4A-5955A4B0E7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65" name="Graphique 18">
            <a:extLst>
              <a:ext uri="{FF2B5EF4-FFF2-40B4-BE49-F238E27FC236}">
                <a16:creationId xmlns:a16="http://schemas.microsoft.com/office/drawing/2014/main" id="{D5DDDF57-0286-DE64-AB85-D9F266AEC9C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9472"/>
            <a:ext cx="12307307" cy="780547"/>
            <a:chOff x="0" y="6179472"/>
            <a:chExt cx="12307307" cy="780547"/>
          </a:xfrm>
        </p:grpSpPr>
        <p:sp>
          <p:nvSpPr>
            <p:cNvPr id="2066" name="Forme libre : forme 2065">
              <a:extLst>
                <a:ext uri="{FF2B5EF4-FFF2-40B4-BE49-F238E27FC236}">
                  <a16:creationId xmlns:a16="http://schemas.microsoft.com/office/drawing/2014/main" id="{A3CDA2CB-9522-828C-EBE2-B90C0705B1B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34" y="6184706"/>
              <a:ext cx="12239344" cy="686142"/>
            </a:xfrm>
            <a:custGeom>
              <a:avLst/>
              <a:gdLst>
                <a:gd name="connsiteX0" fmla="*/ 0 w 12239344"/>
                <a:gd name="connsiteY0" fmla="*/ 686143 h 686142"/>
                <a:gd name="connsiteX1" fmla="*/ 0 w 12239344"/>
                <a:gd name="connsiteY1" fmla="*/ 310857 h 686142"/>
                <a:gd name="connsiteX2" fmla="*/ 10971972 w 12239344"/>
                <a:gd name="connsiteY2" fmla="*/ 310857 h 686142"/>
                <a:gd name="connsiteX3" fmla="*/ 11154045 w 12239344"/>
                <a:gd name="connsiteY3" fmla="*/ 128782 h 686142"/>
                <a:gd name="connsiteX4" fmla="*/ 11466213 w 12239344"/>
                <a:gd name="connsiteY4" fmla="*/ 0 h 686142"/>
                <a:gd name="connsiteX5" fmla="*/ 11778380 w 12239344"/>
                <a:gd name="connsiteY5" fmla="*/ 128782 h 686142"/>
                <a:gd name="connsiteX6" fmla="*/ 11887758 w 12239344"/>
                <a:gd name="connsiteY6" fmla="*/ 310857 h 686142"/>
                <a:gd name="connsiteX7" fmla="*/ 12239344 w 12239344"/>
                <a:gd name="connsiteY7" fmla="*/ 310857 h 686142"/>
                <a:gd name="connsiteX8" fmla="*/ 12239344 w 12239344"/>
                <a:gd name="connsiteY8" fmla="*/ 686143 h 686142"/>
                <a:gd name="connsiteX9" fmla="*/ 0 w 12239344"/>
                <a:gd name="connsiteY9" fmla="*/ 686143 h 68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9344" h="686142">
                  <a:moveTo>
                    <a:pt x="0" y="686143"/>
                  </a:moveTo>
                  <a:lnTo>
                    <a:pt x="0" y="310857"/>
                  </a:lnTo>
                  <a:lnTo>
                    <a:pt x="10971972" y="310857"/>
                  </a:lnTo>
                  <a:lnTo>
                    <a:pt x="11154045" y="128782"/>
                  </a:lnTo>
                  <a:cubicBezTo>
                    <a:pt x="11237081" y="45727"/>
                    <a:pt x="11347957" y="0"/>
                    <a:pt x="11466213" y="0"/>
                  </a:cubicBezTo>
                  <a:cubicBezTo>
                    <a:pt x="11584469" y="0"/>
                    <a:pt x="11695345" y="45727"/>
                    <a:pt x="11778380" y="128782"/>
                  </a:cubicBezTo>
                  <a:cubicBezTo>
                    <a:pt x="11829083" y="179485"/>
                    <a:pt x="11866837" y="242360"/>
                    <a:pt x="11887758" y="310857"/>
                  </a:cubicBezTo>
                  <a:lnTo>
                    <a:pt x="12239344" y="310857"/>
                  </a:lnTo>
                  <a:lnTo>
                    <a:pt x="12239344" y="686143"/>
                  </a:lnTo>
                  <a:lnTo>
                    <a:pt x="0" y="686143"/>
                  </a:lnTo>
                  <a:close/>
                </a:path>
              </a:pathLst>
            </a:custGeom>
            <a:solidFill>
              <a:srgbClr val="1C224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67" name="Forme libre : forme 2066">
              <a:extLst>
                <a:ext uri="{FF2B5EF4-FFF2-40B4-BE49-F238E27FC236}">
                  <a16:creationId xmlns:a16="http://schemas.microsoft.com/office/drawing/2014/main" id="{9B23E42D-E12D-58AD-9D5B-6F39BE6B384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179472"/>
              <a:ext cx="12249832" cy="696631"/>
            </a:xfrm>
            <a:custGeom>
              <a:avLst/>
              <a:gdLst>
                <a:gd name="connsiteX0" fmla="*/ 11471466 w 12249832"/>
                <a:gd name="connsiteY0" fmla="*/ 10488 h 696631"/>
                <a:gd name="connsiteX1" fmla="*/ 11779916 w 12249832"/>
                <a:gd name="connsiteY1" fmla="*/ 137735 h 696631"/>
                <a:gd name="connsiteX2" fmla="*/ 11889108 w 12249832"/>
                <a:gd name="connsiteY2" fmla="*/ 321346 h 696631"/>
                <a:gd name="connsiteX3" fmla="*/ 12239344 w 12249832"/>
                <a:gd name="connsiteY3" fmla="*/ 321346 h 696631"/>
                <a:gd name="connsiteX4" fmla="*/ 12239344 w 12249832"/>
                <a:gd name="connsiteY4" fmla="*/ 686143 h 696631"/>
                <a:gd name="connsiteX5" fmla="*/ 10488 w 12249832"/>
                <a:gd name="connsiteY5" fmla="*/ 686143 h 696631"/>
                <a:gd name="connsiteX6" fmla="*/ 10488 w 12249832"/>
                <a:gd name="connsiteY6" fmla="*/ 321346 h 696631"/>
                <a:gd name="connsiteX7" fmla="*/ 10979389 w 12249832"/>
                <a:gd name="connsiteY7" fmla="*/ 321346 h 696631"/>
                <a:gd name="connsiteX8" fmla="*/ 11162998 w 12249832"/>
                <a:gd name="connsiteY8" fmla="*/ 137735 h 696631"/>
                <a:gd name="connsiteX9" fmla="*/ 11471466 w 12249832"/>
                <a:gd name="connsiteY9" fmla="*/ 10488 h 696631"/>
                <a:gd name="connsiteX10" fmla="*/ 11471466 w 12249832"/>
                <a:gd name="connsiteY10" fmla="*/ 0 h 696631"/>
                <a:gd name="connsiteX11" fmla="*/ 11303192 w 12249832"/>
                <a:gd name="connsiteY11" fmla="*/ 32575 h 696631"/>
                <a:gd name="connsiteX12" fmla="*/ 11155580 w 12249832"/>
                <a:gd name="connsiteY12" fmla="*/ 130318 h 696631"/>
                <a:gd name="connsiteX13" fmla="*/ 10975043 w 12249832"/>
                <a:gd name="connsiteY13" fmla="*/ 310857 h 696631"/>
                <a:gd name="connsiteX14" fmla="*/ 0 w 12249832"/>
                <a:gd name="connsiteY14" fmla="*/ 310857 h 696631"/>
                <a:gd name="connsiteX15" fmla="*/ 0 w 12249832"/>
                <a:gd name="connsiteY15" fmla="*/ 696631 h 696631"/>
                <a:gd name="connsiteX16" fmla="*/ 12249832 w 12249832"/>
                <a:gd name="connsiteY16" fmla="*/ 696631 h 696631"/>
                <a:gd name="connsiteX17" fmla="*/ 12249832 w 12249832"/>
                <a:gd name="connsiteY17" fmla="*/ 310857 h 696631"/>
                <a:gd name="connsiteX18" fmla="*/ 11896877 w 12249832"/>
                <a:gd name="connsiteY18" fmla="*/ 310857 h 696631"/>
                <a:gd name="connsiteX19" fmla="*/ 11787334 w 12249832"/>
                <a:gd name="connsiteY19" fmla="*/ 130318 h 696631"/>
                <a:gd name="connsiteX20" fmla="*/ 11639740 w 12249832"/>
                <a:gd name="connsiteY20" fmla="*/ 32575 h 696631"/>
                <a:gd name="connsiteX21" fmla="*/ 11471466 w 12249832"/>
                <a:gd name="connsiteY21" fmla="*/ 0 h 696631"/>
                <a:gd name="connsiteX22" fmla="*/ 11471466 w 12249832"/>
                <a:gd name="connsiteY22" fmla="*/ 0 h 69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49832" h="696631">
                  <a:moveTo>
                    <a:pt x="11471466" y="10488"/>
                  </a:moveTo>
                  <a:cubicBezTo>
                    <a:pt x="11583285" y="10488"/>
                    <a:pt x="11695104" y="52904"/>
                    <a:pt x="11779916" y="137735"/>
                  </a:cubicBezTo>
                  <a:cubicBezTo>
                    <a:pt x="11832801" y="190621"/>
                    <a:pt x="11869204" y="254013"/>
                    <a:pt x="11889108" y="321346"/>
                  </a:cubicBezTo>
                  <a:lnTo>
                    <a:pt x="12239344" y="321346"/>
                  </a:lnTo>
                  <a:lnTo>
                    <a:pt x="12239344" y="686143"/>
                  </a:lnTo>
                  <a:lnTo>
                    <a:pt x="10488" y="686143"/>
                  </a:lnTo>
                  <a:lnTo>
                    <a:pt x="10488" y="321346"/>
                  </a:lnTo>
                  <a:lnTo>
                    <a:pt x="10979389" y="321346"/>
                  </a:lnTo>
                  <a:lnTo>
                    <a:pt x="11162998" y="137735"/>
                  </a:lnTo>
                  <a:cubicBezTo>
                    <a:pt x="11247828" y="52904"/>
                    <a:pt x="11359648" y="10488"/>
                    <a:pt x="11471466" y="10488"/>
                  </a:cubicBezTo>
                  <a:moveTo>
                    <a:pt x="11471466" y="0"/>
                  </a:moveTo>
                  <a:cubicBezTo>
                    <a:pt x="11413346" y="0"/>
                    <a:pt x="11356725" y="10951"/>
                    <a:pt x="11303192" y="32575"/>
                  </a:cubicBezTo>
                  <a:cubicBezTo>
                    <a:pt x="11247717" y="54976"/>
                    <a:pt x="11198052" y="87865"/>
                    <a:pt x="11155580" y="130318"/>
                  </a:cubicBezTo>
                  <a:lnTo>
                    <a:pt x="10975043" y="310857"/>
                  </a:lnTo>
                  <a:lnTo>
                    <a:pt x="0" y="310857"/>
                  </a:lnTo>
                  <a:lnTo>
                    <a:pt x="0" y="696631"/>
                  </a:lnTo>
                  <a:lnTo>
                    <a:pt x="12249832" y="696631"/>
                  </a:lnTo>
                  <a:lnTo>
                    <a:pt x="12249832" y="310857"/>
                  </a:lnTo>
                  <a:lnTo>
                    <a:pt x="11896877" y="310857"/>
                  </a:lnTo>
                  <a:cubicBezTo>
                    <a:pt x="11875494" y="242989"/>
                    <a:pt x="11837721" y="180706"/>
                    <a:pt x="11787334" y="130318"/>
                  </a:cubicBezTo>
                  <a:cubicBezTo>
                    <a:pt x="11744881" y="87847"/>
                    <a:pt x="11695215" y="54976"/>
                    <a:pt x="11639740" y="32575"/>
                  </a:cubicBezTo>
                  <a:cubicBezTo>
                    <a:pt x="11586208" y="10951"/>
                    <a:pt x="11529587" y="0"/>
                    <a:pt x="11471466" y="0"/>
                  </a:cubicBezTo>
                  <a:lnTo>
                    <a:pt x="11471466" y="0"/>
                  </a:lnTo>
                  <a:close/>
                </a:path>
              </a:pathLst>
            </a:custGeom>
            <a:solidFill>
              <a:srgbClr val="1097D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068" name="Forme libre : forme 2067">
            <a:extLst>
              <a:ext uri="{FF2B5EF4-FFF2-40B4-BE49-F238E27FC236}">
                <a16:creationId xmlns:a16="http://schemas.microsoft.com/office/drawing/2014/main" id="{CA721E39-226E-2BA4-D718-9F182A4CB3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0488" y="6500817"/>
            <a:ext cx="12249832" cy="410601"/>
          </a:xfrm>
          <a:custGeom>
            <a:avLst/>
            <a:gdLst>
              <a:gd name="connsiteX0" fmla="*/ 0 w 12228856"/>
              <a:gd name="connsiteY0" fmla="*/ 0 h 364797"/>
              <a:gd name="connsiteX1" fmla="*/ 12228856 w 12228856"/>
              <a:gd name="connsiteY1" fmla="*/ 0 h 364797"/>
              <a:gd name="connsiteX2" fmla="*/ 12228856 w 12228856"/>
              <a:gd name="connsiteY2" fmla="*/ 364797 h 364797"/>
              <a:gd name="connsiteX3" fmla="*/ 0 w 12228856"/>
              <a:gd name="connsiteY3" fmla="*/ 364797 h 364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8856" h="364797">
                <a:moveTo>
                  <a:pt x="0" y="0"/>
                </a:moveTo>
                <a:lnTo>
                  <a:pt x="12228856" y="0"/>
                </a:lnTo>
                <a:lnTo>
                  <a:pt x="12228856" y="364797"/>
                </a:lnTo>
                <a:lnTo>
                  <a:pt x="0" y="364797"/>
                </a:lnTo>
                <a:close/>
              </a:path>
            </a:pathLst>
          </a:custGeom>
          <a:solidFill>
            <a:srgbClr val="1C2242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69" name="Forme libre : forme 2068">
            <a:extLst>
              <a:ext uri="{FF2B5EF4-FFF2-40B4-BE49-F238E27FC236}">
                <a16:creationId xmlns:a16="http://schemas.microsoft.com/office/drawing/2014/main" id="{DFA2F322-FD8D-3A13-2643-91E3C3D1BB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614595" y="6189960"/>
            <a:ext cx="1292548" cy="675654"/>
          </a:xfrm>
          <a:custGeom>
            <a:avLst/>
            <a:gdLst>
              <a:gd name="connsiteX0" fmla="*/ 1292549 w 1292548"/>
              <a:gd name="connsiteY0" fmla="*/ 435700 h 675654"/>
              <a:gd name="connsiteX1" fmla="*/ 1221129 w 1292548"/>
              <a:gd name="connsiteY1" fmla="*/ 675655 h 675654"/>
              <a:gd name="connsiteX2" fmla="*/ 0 w 1292548"/>
              <a:gd name="connsiteY2" fmla="*/ 675655 h 675654"/>
              <a:gd name="connsiteX3" fmla="*/ 364794 w 1292548"/>
              <a:gd name="connsiteY3" fmla="*/ 310857 h 675654"/>
              <a:gd name="connsiteX4" fmla="*/ 548403 w 1292548"/>
              <a:gd name="connsiteY4" fmla="*/ 127247 h 675654"/>
              <a:gd name="connsiteX5" fmla="*/ 1165321 w 1292548"/>
              <a:gd name="connsiteY5" fmla="*/ 127247 h 675654"/>
              <a:gd name="connsiteX6" fmla="*/ 1274513 w 1292548"/>
              <a:gd name="connsiteY6" fmla="*/ 310857 h 675654"/>
              <a:gd name="connsiteX7" fmla="*/ 1292549 w 1292548"/>
              <a:gd name="connsiteY7" fmla="*/ 435700 h 67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2548" h="675654">
                <a:moveTo>
                  <a:pt x="1292549" y="435700"/>
                </a:moveTo>
                <a:cubicBezTo>
                  <a:pt x="1292549" y="519477"/>
                  <a:pt x="1268742" y="603235"/>
                  <a:pt x="1221129" y="675655"/>
                </a:cubicBezTo>
                <a:lnTo>
                  <a:pt x="0" y="675655"/>
                </a:lnTo>
                <a:lnTo>
                  <a:pt x="364794" y="310857"/>
                </a:lnTo>
                <a:lnTo>
                  <a:pt x="548403" y="127247"/>
                </a:lnTo>
                <a:cubicBezTo>
                  <a:pt x="718064" y="-42416"/>
                  <a:pt x="995678" y="-42416"/>
                  <a:pt x="1165321" y="127247"/>
                </a:cubicBezTo>
                <a:cubicBezTo>
                  <a:pt x="1218206" y="180133"/>
                  <a:pt x="1254609" y="243525"/>
                  <a:pt x="1274513" y="310857"/>
                </a:cubicBezTo>
                <a:cubicBezTo>
                  <a:pt x="1286537" y="351497"/>
                  <a:pt x="1292549" y="393598"/>
                  <a:pt x="1292549" y="435700"/>
                </a:cubicBezTo>
                <a:close/>
              </a:path>
            </a:pathLst>
          </a:custGeom>
          <a:solidFill>
            <a:srgbClr val="FFFFFF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2070" name="Graphique 18">
            <a:extLst>
              <a:ext uri="{FF2B5EF4-FFF2-40B4-BE49-F238E27FC236}">
                <a16:creationId xmlns:a16="http://schemas.microsoft.com/office/drawing/2014/main" id="{5F4B5B6A-28EE-748B-598B-4991C605A09A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990635" y="6443235"/>
            <a:ext cx="854256" cy="332011"/>
            <a:chOff x="10990635" y="6498320"/>
            <a:chExt cx="854256" cy="332011"/>
          </a:xfrm>
        </p:grpSpPr>
        <p:sp>
          <p:nvSpPr>
            <p:cNvPr id="2071" name="Forme libre : forme 2070">
              <a:extLst>
                <a:ext uri="{FF2B5EF4-FFF2-40B4-BE49-F238E27FC236}">
                  <a16:creationId xmlns:a16="http://schemas.microsoft.com/office/drawing/2014/main" id="{F816A0D2-AA45-1C3C-70BE-E0668B41F98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618615" y="6498320"/>
              <a:ext cx="222287" cy="210968"/>
            </a:xfrm>
            <a:custGeom>
              <a:avLst/>
              <a:gdLst>
                <a:gd name="connsiteX0" fmla="*/ 32371 w 222287"/>
                <a:gd name="connsiteY0" fmla="*/ 105013 h 210968"/>
                <a:gd name="connsiteX1" fmla="*/ 56067 w 222287"/>
                <a:gd name="connsiteY1" fmla="*/ 160488 h 210968"/>
                <a:gd name="connsiteX2" fmla="*/ 110468 w 222287"/>
                <a:gd name="connsiteY2" fmla="*/ 182223 h 210968"/>
                <a:gd name="connsiteX3" fmla="*/ 166942 w 222287"/>
                <a:gd name="connsiteY3" fmla="*/ 160081 h 210968"/>
                <a:gd name="connsiteX4" fmla="*/ 189934 w 222287"/>
                <a:gd name="connsiteY4" fmla="*/ 105531 h 210968"/>
                <a:gd name="connsiteX5" fmla="*/ 167201 w 222287"/>
                <a:gd name="connsiteY5" fmla="*/ 50980 h 210968"/>
                <a:gd name="connsiteX6" fmla="*/ 111282 w 222287"/>
                <a:gd name="connsiteY6" fmla="*/ 28838 h 210968"/>
                <a:gd name="connsiteX7" fmla="*/ 55234 w 222287"/>
                <a:gd name="connsiteY7" fmla="*/ 50980 h 210968"/>
                <a:gd name="connsiteX8" fmla="*/ 32371 w 222287"/>
                <a:gd name="connsiteY8" fmla="*/ 105013 h 210968"/>
                <a:gd name="connsiteX9" fmla="*/ 0 w 222287"/>
                <a:gd name="connsiteY9" fmla="*/ 104624 h 210968"/>
                <a:gd name="connsiteX10" fmla="*/ 32908 w 222287"/>
                <a:gd name="connsiteY10" fmla="*/ 30836 h 210968"/>
                <a:gd name="connsiteX11" fmla="*/ 111689 w 222287"/>
                <a:gd name="connsiteY11" fmla="*/ 0 h 210968"/>
                <a:gd name="connsiteX12" fmla="*/ 189639 w 222287"/>
                <a:gd name="connsiteY12" fmla="*/ 31095 h 210968"/>
                <a:gd name="connsiteX13" fmla="*/ 222287 w 222287"/>
                <a:gd name="connsiteY13" fmla="*/ 105808 h 210968"/>
                <a:gd name="connsiteX14" fmla="*/ 189509 w 222287"/>
                <a:gd name="connsiteY14" fmla="*/ 180262 h 210968"/>
                <a:gd name="connsiteX15" fmla="*/ 110043 w 222287"/>
                <a:gd name="connsiteY15" fmla="*/ 210969 h 210968"/>
                <a:gd name="connsiteX16" fmla="*/ 36089 w 222287"/>
                <a:gd name="connsiteY16" fmla="*/ 183684 h 210968"/>
                <a:gd name="connsiteX17" fmla="*/ 0 w 222287"/>
                <a:gd name="connsiteY17" fmla="*/ 104624 h 21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2287" h="210968">
                  <a:moveTo>
                    <a:pt x="32371" y="105013"/>
                  </a:moveTo>
                  <a:cubicBezTo>
                    <a:pt x="32371" y="127506"/>
                    <a:pt x="40270" y="145985"/>
                    <a:pt x="56067" y="160488"/>
                  </a:cubicBezTo>
                  <a:cubicBezTo>
                    <a:pt x="71771" y="174990"/>
                    <a:pt x="89899" y="182223"/>
                    <a:pt x="110468" y="182223"/>
                  </a:cubicBezTo>
                  <a:cubicBezTo>
                    <a:pt x="132776" y="182223"/>
                    <a:pt x="151607" y="174842"/>
                    <a:pt x="166942" y="160081"/>
                  </a:cubicBezTo>
                  <a:cubicBezTo>
                    <a:pt x="182277" y="145153"/>
                    <a:pt x="189934" y="126951"/>
                    <a:pt x="189934" y="105531"/>
                  </a:cubicBezTo>
                  <a:cubicBezTo>
                    <a:pt x="189934" y="84110"/>
                    <a:pt x="182351" y="65649"/>
                    <a:pt x="167201" y="50980"/>
                  </a:cubicBezTo>
                  <a:cubicBezTo>
                    <a:pt x="152144" y="36219"/>
                    <a:pt x="133498" y="28838"/>
                    <a:pt x="111282" y="28838"/>
                  </a:cubicBezTo>
                  <a:cubicBezTo>
                    <a:pt x="89066" y="28838"/>
                    <a:pt x="70477" y="36219"/>
                    <a:pt x="55234" y="50980"/>
                  </a:cubicBezTo>
                  <a:cubicBezTo>
                    <a:pt x="39992" y="65557"/>
                    <a:pt x="32371" y="83574"/>
                    <a:pt x="32371" y="105013"/>
                  </a:cubicBezTo>
                  <a:moveTo>
                    <a:pt x="0" y="104624"/>
                  </a:moveTo>
                  <a:cubicBezTo>
                    <a:pt x="0" y="75989"/>
                    <a:pt x="10969" y="51387"/>
                    <a:pt x="32908" y="30836"/>
                  </a:cubicBezTo>
                  <a:cubicBezTo>
                    <a:pt x="54753" y="10285"/>
                    <a:pt x="81020" y="0"/>
                    <a:pt x="111689" y="0"/>
                  </a:cubicBezTo>
                  <a:cubicBezTo>
                    <a:pt x="142359" y="0"/>
                    <a:pt x="167978" y="10359"/>
                    <a:pt x="189639" y="31095"/>
                  </a:cubicBezTo>
                  <a:cubicBezTo>
                    <a:pt x="211392" y="51831"/>
                    <a:pt x="222287" y="76729"/>
                    <a:pt x="222287" y="105808"/>
                  </a:cubicBezTo>
                  <a:cubicBezTo>
                    <a:pt x="222287" y="134887"/>
                    <a:pt x="211355" y="159877"/>
                    <a:pt x="189509" y="180262"/>
                  </a:cubicBezTo>
                  <a:cubicBezTo>
                    <a:pt x="167553" y="200739"/>
                    <a:pt x="141082" y="210969"/>
                    <a:pt x="110043" y="210969"/>
                  </a:cubicBezTo>
                  <a:cubicBezTo>
                    <a:pt x="82592" y="210969"/>
                    <a:pt x="57935" y="201868"/>
                    <a:pt x="36089" y="183684"/>
                  </a:cubicBezTo>
                  <a:cubicBezTo>
                    <a:pt x="12042" y="163559"/>
                    <a:pt x="0" y="137217"/>
                    <a:pt x="0" y="104624"/>
                  </a:cubicBezTo>
                </a:path>
              </a:pathLst>
            </a:custGeom>
            <a:solidFill>
              <a:srgbClr val="0075BC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72" name="Forme libre : forme 2071">
              <a:extLst>
                <a:ext uri="{FF2B5EF4-FFF2-40B4-BE49-F238E27FC236}">
                  <a16:creationId xmlns:a16="http://schemas.microsoft.com/office/drawing/2014/main" id="{CA9E4E06-3C71-63A0-4A60-BF81621217C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990635" y="6538904"/>
              <a:ext cx="206712" cy="216240"/>
            </a:xfrm>
            <a:custGeom>
              <a:avLst/>
              <a:gdLst>
                <a:gd name="connsiteX0" fmla="*/ 136218 w 206712"/>
                <a:gd name="connsiteY0" fmla="*/ 137957 h 216240"/>
                <a:gd name="connsiteX1" fmla="*/ 104679 w 206712"/>
                <a:gd name="connsiteY1" fmla="*/ 68775 h 216240"/>
                <a:gd name="connsiteX2" fmla="*/ 71624 w 206712"/>
                <a:gd name="connsiteY2" fmla="*/ 137957 h 216240"/>
                <a:gd name="connsiteX3" fmla="*/ 136218 w 206712"/>
                <a:gd name="connsiteY3" fmla="*/ 137957 h 216240"/>
                <a:gd name="connsiteX4" fmla="*/ 149314 w 206712"/>
                <a:gd name="connsiteY4" fmla="*/ 166833 h 216240"/>
                <a:gd name="connsiteX5" fmla="*/ 58268 w 206712"/>
                <a:gd name="connsiteY5" fmla="*/ 166833 h 216240"/>
                <a:gd name="connsiteX6" fmla="*/ 34572 w 206712"/>
                <a:gd name="connsiteY6" fmla="*/ 216241 h 216240"/>
                <a:gd name="connsiteX7" fmla="*/ 0 w 206712"/>
                <a:gd name="connsiteY7" fmla="*/ 216241 h 216240"/>
                <a:gd name="connsiteX8" fmla="*/ 105216 w 206712"/>
                <a:gd name="connsiteY8" fmla="*/ 0 h 216240"/>
                <a:gd name="connsiteX9" fmla="*/ 206712 w 206712"/>
                <a:gd name="connsiteY9" fmla="*/ 216241 h 216240"/>
                <a:gd name="connsiteX10" fmla="*/ 171586 w 206712"/>
                <a:gd name="connsiteY10" fmla="*/ 216241 h 216240"/>
                <a:gd name="connsiteX11" fmla="*/ 149277 w 206712"/>
                <a:gd name="connsiteY11" fmla="*/ 166833 h 21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712" h="216240">
                  <a:moveTo>
                    <a:pt x="136218" y="137957"/>
                  </a:moveTo>
                  <a:lnTo>
                    <a:pt x="104679" y="68775"/>
                  </a:lnTo>
                  <a:lnTo>
                    <a:pt x="71624" y="137957"/>
                  </a:lnTo>
                  <a:lnTo>
                    <a:pt x="136218" y="137957"/>
                  </a:lnTo>
                  <a:close/>
                  <a:moveTo>
                    <a:pt x="149314" y="166833"/>
                  </a:moveTo>
                  <a:lnTo>
                    <a:pt x="58268" y="166833"/>
                  </a:lnTo>
                  <a:lnTo>
                    <a:pt x="34572" y="216241"/>
                  </a:lnTo>
                  <a:lnTo>
                    <a:pt x="0" y="216241"/>
                  </a:lnTo>
                  <a:lnTo>
                    <a:pt x="105216" y="0"/>
                  </a:lnTo>
                  <a:lnTo>
                    <a:pt x="206712" y="216241"/>
                  </a:lnTo>
                  <a:lnTo>
                    <a:pt x="171586" y="216241"/>
                  </a:lnTo>
                  <a:lnTo>
                    <a:pt x="149277" y="166833"/>
                  </a:lnTo>
                  <a:close/>
                </a:path>
              </a:pathLst>
            </a:custGeom>
            <a:solidFill>
              <a:srgbClr val="0098DA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73" name="Forme libre : forme 2072">
              <a:extLst>
                <a:ext uri="{FF2B5EF4-FFF2-40B4-BE49-F238E27FC236}">
                  <a16:creationId xmlns:a16="http://schemas.microsoft.com/office/drawing/2014/main" id="{31018D2F-40E0-B71F-3B1F-077E0C9978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12609" y="6502260"/>
              <a:ext cx="129743" cy="203458"/>
            </a:xfrm>
            <a:custGeom>
              <a:avLst/>
              <a:gdLst>
                <a:gd name="connsiteX0" fmla="*/ 80984 w 129743"/>
                <a:gd name="connsiteY0" fmla="*/ 28857 h 203458"/>
                <a:gd name="connsiteX1" fmla="*/ 80984 w 129743"/>
                <a:gd name="connsiteY1" fmla="*/ 203458 h 203458"/>
                <a:gd name="connsiteX2" fmla="*/ 48890 w 129743"/>
                <a:gd name="connsiteY2" fmla="*/ 203458 h 203458"/>
                <a:gd name="connsiteX3" fmla="*/ 48890 w 129743"/>
                <a:gd name="connsiteY3" fmla="*/ 28857 h 203458"/>
                <a:gd name="connsiteX4" fmla="*/ 0 w 129743"/>
                <a:gd name="connsiteY4" fmla="*/ 28857 h 203458"/>
                <a:gd name="connsiteX5" fmla="*/ 0 w 129743"/>
                <a:gd name="connsiteY5" fmla="*/ 0 h 203458"/>
                <a:gd name="connsiteX6" fmla="*/ 129743 w 129743"/>
                <a:gd name="connsiteY6" fmla="*/ 0 h 203458"/>
                <a:gd name="connsiteX7" fmla="*/ 129743 w 129743"/>
                <a:gd name="connsiteY7" fmla="*/ 28857 h 203458"/>
                <a:gd name="connsiteX8" fmla="*/ 80984 w 129743"/>
                <a:gd name="connsiteY8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743" h="203458">
                  <a:moveTo>
                    <a:pt x="80984" y="28857"/>
                  </a:moveTo>
                  <a:lnTo>
                    <a:pt x="80984" y="203458"/>
                  </a:lnTo>
                  <a:lnTo>
                    <a:pt x="48890" y="203458"/>
                  </a:lnTo>
                  <a:lnTo>
                    <a:pt x="48890" y="28857"/>
                  </a:lnTo>
                  <a:lnTo>
                    <a:pt x="0" y="28857"/>
                  </a:lnTo>
                  <a:lnTo>
                    <a:pt x="0" y="0"/>
                  </a:lnTo>
                  <a:lnTo>
                    <a:pt x="129743" y="0"/>
                  </a:lnTo>
                  <a:lnTo>
                    <a:pt x="129743" y="28857"/>
                  </a:lnTo>
                  <a:lnTo>
                    <a:pt x="80984" y="28857"/>
                  </a:lnTo>
                  <a:close/>
                </a:path>
              </a:pathLst>
            </a:custGeom>
            <a:solidFill>
              <a:srgbClr val="007FA1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74" name="Forme libre : forme 2073">
              <a:extLst>
                <a:ext uri="{FF2B5EF4-FFF2-40B4-BE49-F238E27FC236}">
                  <a16:creationId xmlns:a16="http://schemas.microsoft.com/office/drawing/2014/main" id="{04454BFD-AD63-A1C2-6B52-BC83403F095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22297" y="6559733"/>
              <a:ext cx="119273" cy="203458"/>
            </a:xfrm>
            <a:custGeom>
              <a:avLst/>
              <a:gdLst>
                <a:gd name="connsiteX0" fmla="*/ 32094 w 119273"/>
                <a:gd name="connsiteY0" fmla="*/ 92360 h 203458"/>
                <a:gd name="connsiteX1" fmla="*/ 44080 w 119273"/>
                <a:gd name="connsiteY1" fmla="*/ 92360 h 203458"/>
                <a:gd name="connsiteX2" fmla="*/ 88290 w 119273"/>
                <a:gd name="connsiteY2" fmla="*/ 59804 h 203458"/>
                <a:gd name="connsiteX3" fmla="*/ 42712 w 119273"/>
                <a:gd name="connsiteY3" fmla="*/ 28302 h 203458"/>
                <a:gd name="connsiteX4" fmla="*/ 32113 w 119273"/>
                <a:gd name="connsiteY4" fmla="*/ 28302 h 203458"/>
                <a:gd name="connsiteX5" fmla="*/ 32113 w 119273"/>
                <a:gd name="connsiteY5" fmla="*/ 92342 h 203458"/>
                <a:gd name="connsiteX6" fmla="*/ 32094 w 119273"/>
                <a:gd name="connsiteY6" fmla="*/ 120828 h 203458"/>
                <a:gd name="connsiteX7" fmla="*/ 32094 w 119273"/>
                <a:gd name="connsiteY7" fmla="*/ 203458 h 203458"/>
                <a:gd name="connsiteX8" fmla="*/ 0 w 119273"/>
                <a:gd name="connsiteY8" fmla="*/ 203458 h 203458"/>
                <a:gd name="connsiteX9" fmla="*/ 0 w 119273"/>
                <a:gd name="connsiteY9" fmla="*/ 0 h 203458"/>
                <a:gd name="connsiteX10" fmla="*/ 36367 w 119273"/>
                <a:gd name="connsiteY10" fmla="*/ 0 h 203458"/>
                <a:gd name="connsiteX11" fmla="*/ 76711 w 119273"/>
                <a:gd name="connsiteY11" fmla="*/ 3570 h 203458"/>
                <a:gd name="connsiteX12" fmla="*/ 100961 w 119273"/>
                <a:gd name="connsiteY12" fmla="*/ 17018 h 203458"/>
                <a:gd name="connsiteX13" fmla="*/ 119273 w 119273"/>
                <a:gd name="connsiteY13" fmla="*/ 60248 h 203458"/>
                <a:gd name="connsiteX14" fmla="*/ 99722 w 119273"/>
                <a:gd name="connsiteY14" fmla="*/ 104513 h 203458"/>
                <a:gd name="connsiteX15" fmla="*/ 46966 w 119273"/>
                <a:gd name="connsiteY15" fmla="*/ 120847 h 203458"/>
                <a:gd name="connsiteX16" fmla="*/ 32094 w 119273"/>
                <a:gd name="connsiteY16" fmla="*/ 12084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273" h="203458">
                  <a:moveTo>
                    <a:pt x="32094" y="92360"/>
                  </a:moveTo>
                  <a:lnTo>
                    <a:pt x="44080" y="92360"/>
                  </a:lnTo>
                  <a:cubicBezTo>
                    <a:pt x="73547" y="92360"/>
                    <a:pt x="88290" y="81520"/>
                    <a:pt x="88290" y="59804"/>
                  </a:cubicBezTo>
                  <a:cubicBezTo>
                    <a:pt x="88290" y="38087"/>
                    <a:pt x="73085" y="28302"/>
                    <a:pt x="42712" y="28302"/>
                  </a:cubicBezTo>
                  <a:lnTo>
                    <a:pt x="32113" y="28302"/>
                  </a:lnTo>
                  <a:lnTo>
                    <a:pt x="32113" y="92342"/>
                  </a:lnTo>
                  <a:close/>
                  <a:moveTo>
                    <a:pt x="32094" y="120828"/>
                  </a:moveTo>
                  <a:lnTo>
                    <a:pt x="32094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36367" y="0"/>
                  </a:lnTo>
                  <a:cubicBezTo>
                    <a:pt x="54180" y="0"/>
                    <a:pt x="67628" y="1184"/>
                    <a:pt x="76711" y="3570"/>
                  </a:cubicBezTo>
                  <a:cubicBezTo>
                    <a:pt x="85885" y="5938"/>
                    <a:pt x="93969" y="10414"/>
                    <a:pt x="100961" y="17018"/>
                  </a:cubicBezTo>
                  <a:cubicBezTo>
                    <a:pt x="113170" y="28431"/>
                    <a:pt x="119273" y="42841"/>
                    <a:pt x="119273" y="60248"/>
                  </a:cubicBezTo>
                  <a:cubicBezTo>
                    <a:pt x="119273" y="78875"/>
                    <a:pt x="112763" y="93636"/>
                    <a:pt x="99722" y="104513"/>
                  </a:cubicBezTo>
                  <a:cubicBezTo>
                    <a:pt x="86681" y="115408"/>
                    <a:pt x="69089" y="120847"/>
                    <a:pt x="46966" y="120847"/>
                  </a:cubicBezTo>
                  <a:lnTo>
                    <a:pt x="32094" y="120847"/>
                  </a:lnTo>
                  <a:close/>
                </a:path>
              </a:pathLst>
            </a:custGeom>
            <a:solidFill>
              <a:srgbClr val="005A9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75" name="Forme libre : forme 2074">
              <a:extLst>
                <a:ext uri="{FF2B5EF4-FFF2-40B4-BE49-F238E27FC236}">
                  <a16:creationId xmlns:a16="http://schemas.microsoft.com/office/drawing/2014/main" id="{E92CAD6D-6C43-F426-3D3F-2C4DFE1CA87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00177" y="6513710"/>
              <a:ext cx="233589" cy="228097"/>
            </a:xfrm>
            <a:custGeom>
              <a:avLst/>
              <a:gdLst>
                <a:gd name="connsiteX0" fmla="*/ 0 w 233589"/>
                <a:gd name="connsiteY0" fmla="*/ 218756 h 228097"/>
                <a:gd name="connsiteX1" fmla="*/ 44764 w 233589"/>
                <a:gd name="connsiteY1" fmla="*/ 0 h 228097"/>
                <a:gd name="connsiteX2" fmla="*/ 117756 w 233589"/>
                <a:gd name="connsiteY2" fmla="*/ 158139 h 228097"/>
                <a:gd name="connsiteX3" fmla="*/ 193356 w 233589"/>
                <a:gd name="connsiteY3" fmla="*/ 0 h 228097"/>
                <a:gd name="connsiteX4" fmla="*/ 233589 w 233589"/>
                <a:gd name="connsiteY4" fmla="*/ 218756 h 228097"/>
                <a:gd name="connsiteX5" fmla="*/ 200663 w 233589"/>
                <a:gd name="connsiteY5" fmla="*/ 218756 h 228097"/>
                <a:gd name="connsiteX6" fmla="*/ 180149 w 233589"/>
                <a:gd name="connsiteY6" fmla="*/ 95930 h 228097"/>
                <a:gd name="connsiteX7" fmla="*/ 117201 w 233589"/>
                <a:gd name="connsiteY7" fmla="*/ 228098 h 228097"/>
                <a:gd name="connsiteX8" fmla="*/ 56048 w 233589"/>
                <a:gd name="connsiteY8" fmla="*/ 95801 h 228097"/>
                <a:gd name="connsiteX9" fmla="*/ 33185 w 233589"/>
                <a:gd name="connsiteY9" fmla="*/ 218756 h 228097"/>
                <a:gd name="connsiteX10" fmla="*/ 0 w 233589"/>
                <a:gd name="connsiteY10" fmla="*/ 218756 h 22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589" h="228097">
                  <a:moveTo>
                    <a:pt x="0" y="218756"/>
                  </a:moveTo>
                  <a:lnTo>
                    <a:pt x="44764" y="0"/>
                  </a:lnTo>
                  <a:lnTo>
                    <a:pt x="117756" y="158139"/>
                  </a:lnTo>
                  <a:lnTo>
                    <a:pt x="193356" y="0"/>
                  </a:lnTo>
                  <a:lnTo>
                    <a:pt x="233589" y="218756"/>
                  </a:lnTo>
                  <a:lnTo>
                    <a:pt x="200663" y="218756"/>
                  </a:lnTo>
                  <a:lnTo>
                    <a:pt x="180149" y="95930"/>
                  </a:lnTo>
                  <a:lnTo>
                    <a:pt x="117201" y="228098"/>
                  </a:lnTo>
                  <a:lnTo>
                    <a:pt x="56048" y="95801"/>
                  </a:lnTo>
                  <a:lnTo>
                    <a:pt x="33185" y="218756"/>
                  </a:lnTo>
                  <a:lnTo>
                    <a:pt x="0" y="218756"/>
                  </a:lnTo>
                  <a:close/>
                </a:path>
              </a:pathLst>
            </a:custGeom>
            <a:solidFill>
              <a:srgbClr val="59A13E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76" name="Forme libre : forme 2075">
              <a:extLst>
                <a:ext uri="{FF2B5EF4-FFF2-40B4-BE49-F238E27FC236}">
                  <a16:creationId xmlns:a16="http://schemas.microsoft.com/office/drawing/2014/main" id="{33D95DAA-6E64-04B9-0795-86D6236253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212257" y="6591179"/>
              <a:ext cx="117349" cy="203458"/>
            </a:xfrm>
            <a:custGeom>
              <a:avLst/>
              <a:gdLst>
                <a:gd name="connsiteX0" fmla="*/ 117350 w 117349"/>
                <a:gd name="connsiteY0" fmla="*/ 28857 h 203458"/>
                <a:gd name="connsiteX1" fmla="*/ 32094 w 117349"/>
                <a:gd name="connsiteY1" fmla="*/ 28857 h 203458"/>
                <a:gd name="connsiteX2" fmla="*/ 32094 w 117349"/>
                <a:gd name="connsiteY2" fmla="*/ 77747 h 203458"/>
                <a:gd name="connsiteX3" fmla="*/ 114852 w 117349"/>
                <a:gd name="connsiteY3" fmla="*/ 77747 h 203458"/>
                <a:gd name="connsiteX4" fmla="*/ 114852 w 117349"/>
                <a:gd name="connsiteY4" fmla="*/ 106603 h 203458"/>
                <a:gd name="connsiteX5" fmla="*/ 32094 w 117349"/>
                <a:gd name="connsiteY5" fmla="*/ 106603 h 203458"/>
                <a:gd name="connsiteX6" fmla="*/ 32094 w 117349"/>
                <a:gd name="connsiteY6" fmla="*/ 174602 h 203458"/>
                <a:gd name="connsiteX7" fmla="*/ 117350 w 117349"/>
                <a:gd name="connsiteY7" fmla="*/ 174602 h 203458"/>
                <a:gd name="connsiteX8" fmla="*/ 117350 w 117349"/>
                <a:gd name="connsiteY8" fmla="*/ 203458 h 203458"/>
                <a:gd name="connsiteX9" fmla="*/ 0 w 117349"/>
                <a:gd name="connsiteY9" fmla="*/ 203458 h 203458"/>
                <a:gd name="connsiteX10" fmla="*/ 0 w 117349"/>
                <a:gd name="connsiteY10" fmla="*/ 0 h 203458"/>
                <a:gd name="connsiteX11" fmla="*/ 117350 w 117349"/>
                <a:gd name="connsiteY11" fmla="*/ 0 h 203458"/>
                <a:gd name="connsiteX12" fmla="*/ 117350 w 117349"/>
                <a:gd name="connsiteY12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349" h="203458">
                  <a:moveTo>
                    <a:pt x="117350" y="28857"/>
                  </a:moveTo>
                  <a:lnTo>
                    <a:pt x="32094" y="28857"/>
                  </a:lnTo>
                  <a:lnTo>
                    <a:pt x="32094" y="77747"/>
                  </a:lnTo>
                  <a:lnTo>
                    <a:pt x="114852" y="77747"/>
                  </a:lnTo>
                  <a:lnTo>
                    <a:pt x="114852" y="106603"/>
                  </a:lnTo>
                  <a:lnTo>
                    <a:pt x="32094" y="106603"/>
                  </a:lnTo>
                  <a:lnTo>
                    <a:pt x="32094" y="174602"/>
                  </a:lnTo>
                  <a:lnTo>
                    <a:pt x="117350" y="174602"/>
                  </a:lnTo>
                  <a:lnTo>
                    <a:pt x="117350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117350" y="0"/>
                  </a:lnTo>
                  <a:lnTo>
                    <a:pt x="117350" y="28857"/>
                  </a:lnTo>
                  <a:close/>
                </a:path>
              </a:pathLst>
            </a:custGeom>
            <a:solidFill>
              <a:srgbClr val="007A6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077" name="ZoneTexte 2076">
            <a:extLst>
              <a:ext uri="{FF2B5EF4-FFF2-40B4-BE49-F238E27FC236}">
                <a16:creationId xmlns:a16="http://schemas.microsoft.com/office/drawing/2014/main" id="{7CEFB700-5EB1-BA6E-0303-DFD6A3093E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38141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>
              <a:solidFill>
                <a:schemeClr val="bg1"/>
              </a:solidFill>
            </a:endParaRPr>
          </a:p>
        </p:txBody>
      </p:sp>
      <p:sp>
        <p:nvSpPr>
          <p:cNvPr id="2078" name="Espace réservé du pied de page 2">
            <a:extLst>
              <a:ext uri="{FF2B5EF4-FFF2-40B4-BE49-F238E27FC236}">
                <a16:creationId xmlns:a16="http://schemas.microsoft.com/office/drawing/2014/main" id="{48D42D19-241D-3B26-3ABF-CCA94415F82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2024 - ATEMPO - ALL RIGHTS RESERVED</a:t>
            </a:r>
            <a:endParaRPr lang="fr-FR"/>
          </a:p>
        </p:txBody>
      </p:sp>
      <p:sp>
        <p:nvSpPr>
          <p:cNvPr id="2081" name="Rectangle : coins arrondis 2080">
            <a:extLst>
              <a:ext uri="{FF2B5EF4-FFF2-40B4-BE49-F238E27FC236}">
                <a16:creationId xmlns:a16="http://schemas.microsoft.com/office/drawing/2014/main" id="{6C175A63-1976-4AA1-CD56-3E504B552C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104547" y="4612635"/>
            <a:ext cx="3382330" cy="561975"/>
          </a:xfrm>
          <a:prstGeom prst="roundRect">
            <a:avLst>
              <a:gd name="adj" fmla="val 50000"/>
            </a:avLst>
          </a:prstGeom>
          <a:solidFill>
            <a:srgbClr val="EB7D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/>
              <a:t>Prenez rendez-vous</a:t>
            </a:r>
          </a:p>
        </p:txBody>
      </p:sp>
      <p:grpSp>
        <p:nvGrpSpPr>
          <p:cNvPr id="2082" name="Groupe 2081">
            <a:extLst>
              <a:ext uri="{FF2B5EF4-FFF2-40B4-BE49-F238E27FC236}">
                <a16:creationId xmlns:a16="http://schemas.microsoft.com/office/drawing/2014/main" id="{9114648B-0FB3-A289-0BA0-B1E616C9B73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3743983" y="258618"/>
            <a:ext cx="4704035" cy="776829"/>
            <a:chOff x="4054220" y="348879"/>
            <a:chExt cx="4157466" cy="686568"/>
          </a:xfrm>
        </p:grpSpPr>
        <p:pic>
          <p:nvPicPr>
            <p:cNvPr id="2083" name="Image 2082">
              <a:extLst>
                <a:ext uri="{FF2B5EF4-FFF2-40B4-BE49-F238E27FC236}">
                  <a16:creationId xmlns:a16="http://schemas.microsoft.com/office/drawing/2014/main" id="{24781680-6806-3C6A-499B-35019CCAC04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5" t="14389"/>
            <a:stretch/>
          </p:blipFill>
          <p:spPr>
            <a:xfrm>
              <a:off x="5486877" y="348879"/>
              <a:ext cx="1356358" cy="686568"/>
            </a:xfrm>
            <a:prstGeom prst="rect">
              <a:avLst/>
            </a:prstGeom>
          </p:spPr>
        </p:pic>
        <p:pic>
          <p:nvPicPr>
            <p:cNvPr id="2084" name="Image 2083" descr="Une image contenant capture d’écran, Police, Graphique, Bleu électrique&#10;&#10;Description générée automatiquement">
              <a:extLst>
                <a:ext uri="{FF2B5EF4-FFF2-40B4-BE49-F238E27FC236}">
                  <a16:creationId xmlns:a16="http://schemas.microsoft.com/office/drawing/2014/main" id="{9DA98C25-8D5C-F10C-BDFF-B09F4A72C38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7835" y="554216"/>
              <a:ext cx="1393851" cy="225094"/>
            </a:xfrm>
            <a:prstGeom prst="rect">
              <a:avLst/>
            </a:prstGeom>
          </p:spPr>
        </p:pic>
        <p:pic>
          <p:nvPicPr>
            <p:cNvPr id="2085" name="Image 2084" descr="Une image contenant Police, capture d’écran, Graphique, logo&#10;&#10;Description générée automatiquement">
              <a:extLst>
                <a:ext uri="{FF2B5EF4-FFF2-40B4-BE49-F238E27FC236}">
                  <a16:creationId xmlns:a16="http://schemas.microsoft.com/office/drawing/2014/main" id="{5681268F-0B2F-506F-CF62-EEF2BB0C8F1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4220" y="554216"/>
              <a:ext cx="1268317" cy="225094"/>
            </a:xfrm>
            <a:prstGeom prst="rect">
              <a:avLst/>
            </a:prstGeom>
          </p:spPr>
        </p:pic>
      </p:grpSp>
      <p:pic>
        <p:nvPicPr>
          <p:cNvPr id="2086" name="Graphique 2085">
            <a:extLst>
              <a:ext uri="{FF2B5EF4-FFF2-40B4-BE49-F238E27FC236}">
                <a16:creationId xmlns:a16="http://schemas.microsoft.com/office/drawing/2014/main" id="{D6C5227D-CD67-A3FB-84F8-E97F206ADC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74165" y="5861848"/>
            <a:ext cx="1443670" cy="441936"/>
          </a:xfrm>
          <a:prstGeom prst="rect">
            <a:avLst/>
          </a:prstGeom>
        </p:spPr>
      </p:pic>
      <p:sp>
        <p:nvSpPr>
          <p:cNvPr id="2087" name="Rectangle : coins arrondis 2086">
            <a:extLst>
              <a:ext uri="{FF2B5EF4-FFF2-40B4-BE49-F238E27FC236}">
                <a16:creationId xmlns:a16="http://schemas.microsoft.com/office/drawing/2014/main" id="{B03F181F-F5E6-0FA8-60C0-359C3ED71F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404585" y="1600303"/>
            <a:ext cx="2789715" cy="2789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88" name="Graphique 2087">
            <a:extLst>
              <a:ext uri="{FF2B5EF4-FFF2-40B4-BE49-F238E27FC236}">
                <a16:creationId xmlns:a16="http://schemas.microsoft.com/office/drawing/2014/main" id="{E13F9909-2C33-7C56-1BE6-1F859C06A5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75817" y="1871535"/>
            <a:ext cx="2247250" cy="2247250"/>
          </a:xfrm>
          <a:prstGeom prst="rect">
            <a:avLst/>
          </a:prstGeom>
        </p:spPr>
      </p:pic>
      <p:sp>
        <p:nvSpPr>
          <p:cNvPr id="2089" name="Espace réservé du pied de page 2">
            <a:extLst>
              <a:ext uri="{FF2B5EF4-FFF2-40B4-BE49-F238E27FC236}">
                <a16:creationId xmlns:a16="http://schemas.microsoft.com/office/drawing/2014/main" id="{70130809-69D3-6619-0D11-AA668F3002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819275" y="5464873"/>
            <a:ext cx="4114800" cy="230832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/>
              <a:t>info@atempo.com</a:t>
            </a:r>
            <a:endParaRPr lang="fr-FR" sz="1500" b="1"/>
          </a:p>
        </p:txBody>
      </p:sp>
      <p:sp>
        <p:nvSpPr>
          <p:cNvPr id="2093" name="Rectangle : coins arrondis 2092">
            <a:extLst>
              <a:ext uri="{FF2B5EF4-FFF2-40B4-BE49-F238E27FC236}">
                <a16:creationId xmlns:a16="http://schemas.microsoft.com/office/drawing/2014/main" id="{67F66A54-6B84-4AC6-334F-2B11809DF2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742239" y="4612635"/>
            <a:ext cx="3382330" cy="561975"/>
          </a:xfrm>
          <a:prstGeom prst="roundRect">
            <a:avLst>
              <a:gd name="adj" fmla="val 50000"/>
            </a:avLst>
          </a:prstGeom>
          <a:solidFill>
            <a:srgbClr val="EB7D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/>
              <a:t>Restons connecté !</a:t>
            </a:r>
          </a:p>
        </p:txBody>
      </p:sp>
      <p:sp>
        <p:nvSpPr>
          <p:cNvPr id="2094" name="Espace réservé pour une image  11">
            <a:extLst>
              <a:ext uri="{FF2B5EF4-FFF2-40B4-BE49-F238E27FC236}">
                <a16:creationId xmlns:a16="http://schemas.microsoft.com/office/drawing/2014/main" id="{9F70022A-30DD-0397-47A4-7EA8B0775158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7180795" y="1750498"/>
            <a:ext cx="2505218" cy="2505218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 w="152400" cmpd="sng">
            <a:solidFill>
              <a:srgbClr val="EB7D43"/>
            </a:solidFill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095" name="Espace réservé du texte 56">
            <a:extLst>
              <a:ext uri="{FF2B5EF4-FFF2-40B4-BE49-F238E27FC236}">
                <a16:creationId xmlns:a16="http://schemas.microsoft.com/office/drawing/2014/main" id="{5F19F809-E955-1694-D47A-3E8128571B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>
          <a:xfrm>
            <a:off x="6390618" y="5460843"/>
            <a:ext cx="4114800" cy="211320"/>
          </a:xfrm>
        </p:spPr>
        <p:txBody>
          <a:bodyPr/>
          <a:lstStyle>
            <a:lvl3pPr marL="0" indent="0">
              <a:buNone/>
              <a:defRPr/>
            </a:lvl3pPr>
            <a:lvl4pPr algn="ctr">
              <a:defRPr sz="1500" b="1">
                <a:solidFill>
                  <a:schemeClr val="bg1"/>
                </a:solidFill>
              </a:defRPr>
            </a:lvl4pPr>
          </a:lstStyle>
          <a:p>
            <a:pPr lvl="3"/>
            <a:r>
              <a:rPr lang="fr-FR"/>
              <a:t>votreadressemail@atempo.com</a:t>
            </a:r>
          </a:p>
        </p:txBody>
      </p:sp>
    </p:spTree>
    <p:extLst>
      <p:ext uri="{BB962C8B-B14F-4D97-AF65-F5344CB8AC3E}">
        <p14:creationId xmlns:p14="http://schemas.microsoft.com/office/powerpoint/2010/main" val="2330181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uverture 1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59795" y="1988840"/>
            <a:ext cx="7092417" cy="461665"/>
          </a:xfrm>
        </p:spPr>
        <p:txBody>
          <a:bodyPr anchor="b"/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1" name="Espace réservé pour une image  11">
            <a:extLst>
              <a:ext uri="{FF2B5EF4-FFF2-40B4-BE49-F238E27FC236}">
                <a16:creationId xmlns:a16="http://schemas.microsoft.com/office/drawing/2014/main" id="{6C464343-9363-43CC-A551-19ABCF494D9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71364" y="2751496"/>
            <a:ext cx="3312000" cy="3312000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0281F618-D86F-4FC7-9C3A-C1F779FCB121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235460" y="3896164"/>
            <a:ext cx="5201285" cy="2960687"/>
          </a:xfrm>
          <a:custGeom>
            <a:avLst/>
            <a:gdLst>
              <a:gd name="connsiteX0" fmla="*/ 3616960 w 5201285"/>
              <a:gd name="connsiteY0" fmla="*/ 0 h 2960687"/>
              <a:gd name="connsiteX1" fmla="*/ 3738245 w 5201285"/>
              <a:gd name="connsiteY1" fmla="*/ 5081 h 2960687"/>
              <a:gd name="connsiteX2" fmla="*/ 3859530 w 5201285"/>
              <a:gd name="connsiteY2" fmla="*/ 18417 h 2960687"/>
              <a:gd name="connsiteX3" fmla="*/ 3978910 w 5201285"/>
              <a:gd name="connsiteY3" fmla="*/ 41915 h 2960687"/>
              <a:gd name="connsiteX4" fmla="*/ 4097020 w 5201285"/>
              <a:gd name="connsiteY4" fmla="*/ 74303 h 2960687"/>
              <a:gd name="connsiteX5" fmla="*/ 4213225 w 5201285"/>
              <a:gd name="connsiteY5" fmla="*/ 116218 h 2960687"/>
              <a:gd name="connsiteX6" fmla="*/ 4325620 w 5201285"/>
              <a:gd name="connsiteY6" fmla="*/ 167023 h 2960687"/>
              <a:gd name="connsiteX7" fmla="*/ 4435475 w 5201285"/>
              <a:gd name="connsiteY7" fmla="*/ 227354 h 2960687"/>
              <a:gd name="connsiteX8" fmla="*/ 4540885 w 5201285"/>
              <a:gd name="connsiteY8" fmla="*/ 297212 h 2960687"/>
              <a:gd name="connsiteX9" fmla="*/ 4641215 w 5201285"/>
              <a:gd name="connsiteY9" fmla="*/ 375960 h 2960687"/>
              <a:gd name="connsiteX10" fmla="*/ 4737100 w 5201285"/>
              <a:gd name="connsiteY10" fmla="*/ 464235 h 2960687"/>
              <a:gd name="connsiteX11" fmla="*/ 4825365 w 5201285"/>
              <a:gd name="connsiteY11" fmla="*/ 559495 h 2960687"/>
              <a:gd name="connsiteX12" fmla="*/ 4904105 w 5201285"/>
              <a:gd name="connsiteY12" fmla="*/ 660471 h 2960687"/>
              <a:gd name="connsiteX13" fmla="*/ 4973955 w 5201285"/>
              <a:gd name="connsiteY13" fmla="*/ 765892 h 2960687"/>
              <a:gd name="connsiteX14" fmla="*/ 5034280 w 5201285"/>
              <a:gd name="connsiteY14" fmla="*/ 875124 h 2960687"/>
              <a:gd name="connsiteX15" fmla="*/ 5085080 w 5201285"/>
              <a:gd name="connsiteY15" fmla="*/ 988166 h 2960687"/>
              <a:gd name="connsiteX16" fmla="*/ 5126990 w 5201285"/>
              <a:gd name="connsiteY16" fmla="*/ 1103748 h 2960687"/>
              <a:gd name="connsiteX17" fmla="*/ 5159375 w 5201285"/>
              <a:gd name="connsiteY17" fmla="*/ 1221871 h 2960687"/>
              <a:gd name="connsiteX18" fmla="*/ 5182235 w 5201285"/>
              <a:gd name="connsiteY18" fmla="*/ 1341899 h 2960687"/>
              <a:gd name="connsiteX19" fmla="*/ 5196205 w 5201285"/>
              <a:gd name="connsiteY19" fmla="*/ 1463197 h 2960687"/>
              <a:gd name="connsiteX20" fmla="*/ 5201285 w 5201285"/>
              <a:gd name="connsiteY20" fmla="*/ 1584495 h 2960687"/>
              <a:gd name="connsiteX21" fmla="*/ 5196205 w 5201285"/>
              <a:gd name="connsiteY21" fmla="*/ 1705793 h 2960687"/>
              <a:gd name="connsiteX22" fmla="*/ 5182235 w 5201285"/>
              <a:gd name="connsiteY22" fmla="*/ 1827091 h 2960687"/>
              <a:gd name="connsiteX23" fmla="*/ 5159375 w 5201285"/>
              <a:gd name="connsiteY23" fmla="*/ 1946484 h 2960687"/>
              <a:gd name="connsiteX24" fmla="*/ 5126990 w 5201285"/>
              <a:gd name="connsiteY24" fmla="*/ 2064606 h 2960687"/>
              <a:gd name="connsiteX25" fmla="*/ 5085080 w 5201285"/>
              <a:gd name="connsiteY25" fmla="*/ 2180824 h 2960687"/>
              <a:gd name="connsiteX26" fmla="*/ 5034280 w 5201285"/>
              <a:gd name="connsiteY26" fmla="*/ 2293231 h 2960687"/>
              <a:gd name="connsiteX27" fmla="*/ 4973955 w 5201285"/>
              <a:gd name="connsiteY27" fmla="*/ 2403097 h 2960687"/>
              <a:gd name="connsiteX28" fmla="*/ 4904105 w 5201285"/>
              <a:gd name="connsiteY28" fmla="*/ 2508519 h 2960687"/>
              <a:gd name="connsiteX29" fmla="*/ 4825365 w 5201285"/>
              <a:gd name="connsiteY29" fmla="*/ 2608859 h 2960687"/>
              <a:gd name="connsiteX30" fmla="*/ 4737100 w 5201285"/>
              <a:gd name="connsiteY30" fmla="*/ 2704755 h 2960687"/>
              <a:gd name="connsiteX31" fmla="*/ 4480560 w 5201285"/>
              <a:gd name="connsiteY31" fmla="*/ 2960687 h 2960687"/>
              <a:gd name="connsiteX32" fmla="*/ 0 w 5201285"/>
              <a:gd name="connsiteY32" fmla="*/ 2960687 h 2960687"/>
              <a:gd name="connsiteX33" fmla="*/ 2496820 w 5201285"/>
              <a:gd name="connsiteY33" fmla="*/ 464235 h 2960687"/>
              <a:gd name="connsiteX34" fmla="*/ 2592070 w 5201285"/>
              <a:gd name="connsiteY34" fmla="*/ 375960 h 2960687"/>
              <a:gd name="connsiteX35" fmla="*/ 2693035 w 5201285"/>
              <a:gd name="connsiteY35" fmla="*/ 297212 h 2960687"/>
              <a:gd name="connsiteX36" fmla="*/ 2798445 w 5201285"/>
              <a:gd name="connsiteY36" fmla="*/ 227354 h 2960687"/>
              <a:gd name="connsiteX37" fmla="*/ 2907665 w 5201285"/>
              <a:gd name="connsiteY37" fmla="*/ 167023 h 2960687"/>
              <a:gd name="connsiteX38" fmla="*/ 3020695 w 5201285"/>
              <a:gd name="connsiteY38" fmla="*/ 116218 h 2960687"/>
              <a:gd name="connsiteX39" fmla="*/ 3136265 w 5201285"/>
              <a:gd name="connsiteY39" fmla="*/ 74303 h 2960687"/>
              <a:gd name="connsiteX40" fmla="*/ 3254375 w 5201285"/>
              <a:gd name="connsiteY40" fmla="*/ 41915 h 2960687"/>
              <a:gd name="connsiteX41" fmla="*/ 3374390 w 5201285"/>
              <a:gd name="connsiteY41" fmla="*/ 18417 h 2960687"/>
              <a:gd name="connsiteX42" fmla="*/ 3495040 w 5201285"/>
              <a:gd name="connsiteY42" fmla="*/ 5081 h 296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201285" h="2960687">
                <a:moveTo>
                  <a:pt x="3616960" y="0"/>
                </a:moveTo>
                <a:lnTo>
                  <a:pt x="3738245" y="5081"/>
                </a:lnTo>
                <a:lnTo>
                  <a:pt x="3859530" y="18417"/>
                </a:lnTo>
                <a:lnTo>
                  <a:pt x="3978910" y="41915"/>
                </a:lnTo>
                <a:lnTo>
                  <a:pt x="4097020" y="74303"/>
                </a:lnTo>
                <a:lnTo>
                  <a:pt x="4213225" y="116218"/>
                </a:lnTo>
                <a:lnTo>
                  <a:pt x="4325620" y="167023"/>
                </a:lnTo>
                <a:lnTo>
                  <a:pt x="4435475" y="227354"/>
                </a:lnTo>
                <a:lnTo>
                  <a:pt x="4540885" y="297212"/>
                </a:lnTo>
                <a:lnTo>
                  <a:pt x="4641215" y="375960"/>
                </a:lnTo>
                <a:lnTo>
                  <a:pt x="4737100" y="464235"/>
                </a:lnTo>
                <a:lnTo>
                  <a:pt x="4825365" y="559495"/>
                </a:lnTo>
                <a:lnTo>
                  <a:pt x="4904105" y="660471"/>
                </a:lnTo>
                <a:lnTo>
                  <a:pt x="4973955" y="765892"/>
                </a:lnTo>
                <a:lnTo>
                  <a:pt x="5034280" y="875124"/>
                </a:lnTo>
                <a:lnTo>
                  <a:pt x="5085080" y="988166"/>
                </a:lnTo>
                <a:lnTo>
                  <a:pt x="5126990" y="1103748"/>
                </a:lnTo>
                <a:lnTo>
                  <a:pt x="5159375" y="1221871"/>
                </a:lnTo>
                <a:lnTo>
                  <a:pt x="5182235" y="1341899"/>
                </a:lnTo>
                <a:lnTo>
                  <a:pt x="5196205" y="1463197"/>
                </a:lnTo>
                <a:lnTo>
                  <a:pt x="5201285" y="1584495"/>
                </a:lnTo>
                <a:lnTo>
                  <a:pt x="5196205" y="1705793"/>
                </a:lnTo>
                <a:lnTo>
                  <a:pt x="5182235" y="1827091"/>
                </a:lnTo>
                <a:lnTo>
                  <a:pt x="5159375" y="1946484"/>
                </a:lnTo>
                <a:lnTo>
                  <a:pt x="5126990" y="2064606"/>
                </a:lnTo>
                <a:lnTo>
                  <a:pt x="5085080" y="2180824"/>
                </a:lnTo>
                <a:lnTo>
                  <a:pt x="5034280" y="2293231"/>
                </a:lnTo>
                <a:lnTo>
                  <a:pt x="4973955" y="2403097"/>
                </a:lnTo>
                <a:lnTo>
                  <a:pt x="4904105" y="2508519"/>
                </a:lnTo>
                <a:lnTo>
                  <a:pt x="4825365" y="2608859"/>
                </a:lnTo>
                <a:lnTo>
                  <a:pt x="4737100" y="2704755"/>
                </a:lnTo>
                <a:lnTo>
                  <a:pt x="4480560" y="2960687"/>
                </a:lnTo>
                <a:lnTo>
                  <a:pt x="0" y="2960687"/>
                </a:lnTo>
                <a:lnTo>
                  <a:pt x="2496820" y="464235"/>
                </a:lnTo>
                <a:lnTo>
                  <a:pt x="2592070" y="375960"/>
                </a:lnTo>
                <a:lnTo>
                  <a:pt x="2693035" y="297212"/>
                </a:lnTo>
                <a:lnTo>
                  <a:pt x="2798445" y="227354"/>
                </a:lnTo>
                <a:lnTo>
                  <a:pt x="2907665" y="167023"/>
                </a:lnTo>
                <a:lnTo>
                  <a:pt x="3020695" y="116218"/>
                </a:lnTo>
                <a:lnTo>
                  <a:pt x="3136265" y="74303"/>
                </a:lnTo>
                <a:lnTo>
                  <a:pt x="3254375" y="41915"/>
                </a:lnTo>
                <a:lnTo>
                  <a:pt x="3374390" y="18417"/>
                </a:lnTo>
                <a:lnTo>
                  <a:pt x="3495040" y="5081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07D17CB-2995-4257-8BF5-900071F74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206" y="4603628"/>
            <a:ext cx="4519794" cy="225437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AB47ADD-4607-4F3D-937D-82DA3E01E8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14389"/>
          <a:stretch/>
        </p:blipFill>
        <p:spPr>
          <a:xfrm>
            <a:off x="191344" y="116632"/>
            <a:ext cx="2735968" cy="138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9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A0F79C-3A1A-E3AA-10A2-F975ABEEA6A1}"/>
              </a:ext>
            </a:extLst>
          </p:cNvPr>
          <p:cNvSpPr/>
          <p:nvPr userDrawn="1"/>
        </p:nvSpPr>
        <p:spPr>
          <a:xfrm>
            <a:off x="5758" y="6471282"/>
            <a:ext cx="12191998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DA975E0-FA6A-0A7C-A8DA-527A9D281C27}"/>
              </a:ext>
            </a:extLst>
          </p:cNvPr>
          <p:cNvGrpSpPr/>
          <p:nvPr userDrawn="1"/>
        </p:nvGrpSpPr>
        <p:grpSpPr>
          <a:xfrm>
            <a:off x="5756" y="6261621"/>
            <a:ext cx="12191998" cy="602124"/>
            <a:chOff x="0" y="6255876"/>
            <a:chExt cx="12191998" cy="6021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7F5C170-26EF-243E-71F0-B9DADB7623CF}"/>
                </a:ext>
              </a:extLst>
            </p:cNvPr>
            <p:cNvSpPr/>
            <p:nvPr userDrawn="1"/>
          </p:nvSpPr>
          <p:spPr>
            <a:xfrm>
              <a:off x="0" y="6498000"/>
              <a:ext cx="12191998" cy="360000"/>
            </a:xfrm>
            <a:prstGeom prst="rect">
              <a:avLst/>
            </a:prstGeom>
            <a:solidFill>
              <a:srgbClr val="192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Forme">
              <a:extLst>
                <a:ext uri="{FF2B5EF4-FFF2-40B4-BE49-F238E27FC236}">
                  <a16:creationId xmlns:a16="http://schemas.microsoft.com/office/drawing/2014/main" id="{87706997-5FB1-E65B-841B-45D2F8A5C3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tx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id="{BE1CB75C-6066-B493-32F0-03461DF40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4F4DE605-68E9-1FD2-132E-E2DEE87B588C}"/>
              </a:ext>
            </a:extLst>
          </p:cNvPr>
          <p:cNvSpPr txBox="1"/>
          <p:nvPr userDrawn="1"/>
        </p:nvSpPr>
        <p:spPr>
          <a:xfrm>
            <a:off x="11899829" y="6603505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tx1"/>
                </a:solidFill>
              </a:rPr>
              <a:pPr algn="ctr"/>
              <a:t>‹#›</a:t>
            </a:fld>
            <a:endParaRPr lang="fr-FR" sz="1000">
              <a:solidFill>
                <a:schemeClr val="tx1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AF81FDE-839D-4AC4-832E-AD614C0ED0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5" t="22361" r="44094" b="22361"/>
          <a:stretch/>
        </p:blipFill>
        <p:spPr>
          <a:xfrm>
            <a:off x="5435896" y="704636"/>
            <a:ext cx="4968000" cy="3559164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44CCD1B5-4E44-43E9-B8C8-E823C48BD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9" y="3320988"/>
            <a:ext cx="4680149" cy="1046440"/>
          </a:xfrm>
        </p:spPr>
        <p:txBody>
          <a:bodyPr anchor="b"/>
          <a:lstStyle>
            <a:lvl1pPr>
              <a:defRPr sz="3400"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0" name="Croix 19">
            <a:extLst>
              <a:ext uri="{FF2B5EF4-FFF2-40B4-BE49-F238E27FC236}">
                <a16:creationId xmlns:a16="http://schemas.microsoft.com/office/drawing/2014/main" id="{07CA0F60-E27C-425D-9507-3A6DBD75C905}"/>
              </a:ext>
            </a:extLst>
          </p:cNvPr>
          <p:cNvSpPr>
            <a:spLocks noChangeAspect="1"/>
          </p:cNvSpPr>
          <p:nvPr userDrawn="1"/>
        </p:nvSpPr>
        <p:spPr>
          <a:xfrm>
            <a:off x="647633" y="3831445"/>
            <a:ext cx="540000" cy="540000"/>
          </a:xfrm>
          <a:prstGeom prst="plus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pour une image  17">
            <a:extLst>
              <a:ext uri="{FF2B5EF4-FFF2-40B4-BE49-F238E27FC236}">
                <a16:creationId xmlns:a16="http://schemas.microsoft.com/office/drawing/2014/main" id="{815B1E52-461A-4127-B558-8D23407F7DE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92516" y="-12033"/>
            <a:ext cx="5914349" cy="4160612"/>
          </a:xfrm>
          <a:custGeom>
            <a:avLst/>
            <a:gdLst>
              <a:gd name="connsiteX0" fmla="*/ 3217324 w 4940300"/>
              <a:gd name="connsiteY0" fmla="*/ 0 h 6484937"/>
              <a:gd name="connsiteX1" fmla="*/ 4940300 w 4940300"/>
              <a:gd name="connsiteY1" fmla="*/ 0 h 6484937"/>
              <a:gd name="connsiteX2" fmla="*/ 4940300 w 4940300"/>
              <a:gd name="connsiteY2" fmla="*/ 4820358 h 6484937"/>
              <a:gd name="connsiteX3" fmla="*/ 3954018 w 4940300"/>
              <a:gd name="connsiteY3" fmla="*/ 5806658 h 6484937"/>
              <a:gd name="connsiteX4" fmla="*/ 3814300 w 4940300"/>
              <a:gd name="connsiteY4" fmla="*/ 5935582 h 6484937"/>
              <a:gd name="connsiteX5" fmla="*/ 3666961 w 4940300"/>
              <a:gd name="connsiteY5" fmla="*/ 6050533 h 6484937"/>
              <a:gd name="connsiteX6" fmla="*/ 3512637 w 4940300"/>
              <a:gd name="connsiteY6" fmla="*/ 6152148 h 6484937"/>
              <a:gd name="connsiteX7" fmla="*/ 3353231 w 4940300"/>
              <a:gd name="connsiteY7" fmla="*/ 6240426 h 6484937"/>
              <a:gd name="connsiteX8" fmla="*/ 3188110 w 4940300"/>
              <a:gd name="connsiteY8" fmla="*/ 6315367 h 6484937"/>
              <a:gd name="connsiteX9" fmla="*/ 3018543 w 4940300"/>
              <a:gd name="connsiteY9" fmla="*/ 6376336 h 6484937"/>
              <a:gd name="connsiteX10" fmla="*/ 2845801 w 4940300"/>
              <a:gd name="connsiteY10" fmla="*/ 6423968 h 6484937"/>
              <a:gd name="connsiteX11" fmla="*/ 2670518 w 4940300"/>
              <a:gd name="connsiteY11" fmla="*/ 6457628 h 6484937"/>
              <a:gd name="connsiteX12" fmla="*/ 2493966 w 4940300"/>
              <a:gd name="connsiteY12" fmla="*/ 6477951 h 6484937"/>
              <a:gd name="connsiteX13" fmla="*/ 2316143 w 4940300"/>
              <a:gd name="connsiteY13" fmla="*/ 6484937 h 6484937"/>
              <a:gd name="connsiteX14" fmla="*/ 2138320 w 4940300"/>
              <a:gd name="connsiteY14" fmla="*/ 6477951 h 6484937"/>
              <a:gd name="connsiteX15" fmla="*/ 1961767 w 4940300"/>
              <a:gd name="connsiteY15" fmla="*/ 6457628 h 6484937"/>
              <a:gd name="connsiteX16" fmla="*/ 1786485 w 4940300"/>
              <a:gd name="connsiteY16" fmla="*/ 6423968 h 6484937"/>
              <a:gd name="connsiteX17" fmla="*/ 1613743 w 4940300"/>
              <a:gd name="connsiteY17" fmla="*/ 6376336 h 6484937"/>
              <a:gd name="connsiteX18" fmla="*/ 1444811 w 4940300"/>
              <a:gd name="connsiteY18" fmla="*/ 6315367 h 6484937"/>
              <a:gd name="connsiteX19" fmla="*/ 1279690 w 4940300"/>
              <a:gd name="connsiteY19" fmla="*/ 6240426 h 6484937"/>
              <a:gd name="connsiteX20" fmla="*/ 1119649 w 4940300"/>
              <a:gd name="connsiteY20" fmla="*/ 6152148 h 6484937"/>
              <a:gd name="connsiteX21" fmla="*/ 965324 w 4940300"/>
              <a:gd name="connsiteY21" fmla="*/ 6050533 h 6484937"/>
              <a:gd name="connsiteX22" fmla="*/ 817985 w 4940300"/>
              <a:gd name="connsiteY22" fmla="*/ 5935582 h 6484937"/>
              <a:gd name="connsiteX23" fmla="*/ 678267 w 4940300"/>
              <a:gd name="connsiteY23" fmla="*/ 5806658 h 6484937"/>
              <a:gd name="connsiteX24" fmla="*/ 549346 w 4940300"/>
              <a:gd name="connsiteY24" fmla="*/ 5666937 h 6484937"/>
              <a:gd name="connsiteX25" fmla="*/ 434396 w 4940300"/>
              <a:gd name="connsiteY25" fmla="*/ 5519596 h 6484937"/>
              <a:gd name="connsiteX26" fmla="*/ 332148 w 4940300"/>
              <a:gd name="connsiteY26" fmla="*/ 5365268 h 6484937"/>
              <a:gd name="connsiteX27" fmla="*/ 244507 w 4940300"/>
              <a:gd name="connsiteY27" fmla="*/ 5205224 h 6484937"/>
              <a:gd name="connsiteX28" fmla="*/ 169567 w 4940300"/>
              <a:gd name="connsiteY28" fmla="*/ 5040100 h 6484937"/>
              <a:gd name="connsiteX29" fmla="*/ 108599 w 4940300"/>
              <a:gd name="connsiteY29" fmla="*/ 4871165 h 6484937"/>
              <a:gd name="connsiteX30" fmla="*/ 60968 w 4940300"/>
              <a:gd name="connsiteY30" fmla="*/ 4698420 h 6484937"/>
              <a:gd name="connsiteX31" fmla="*/ 27309 w 4940300"/>
              <a:gd name="connsiteY31" fmla="*/ 4523134 h 6484937"/>
              <a:gd name="connsiteX32" fmla="*/ 6986 w 4940300"/>
              <a:gd name="connsiteY32" fmla="*/ 4346578 h 6484937"/>
              <a:gd name="connsiteX33" fmla="*/ 0 w 4940300"/>
              <a:gd name="connsiteY33" fmla="*/ 4168752 h 6484937"/>
              <a:gd name="connsiteX34" fmla="*/ 6986 w 4940300"/>
              <a:gd name="connsiteY34" fmla="*/ 3990926 h 6484937"/>
              <a:gd name="connsiteX35" fmla="*/ 27309 w 4940300"/>
              <a:gd name="connsiteY35" fmla="*/ 3813735 h 6484937"/>
              <a:gd name="connsiteX36" fmla="*/ 60968 w 4940300"/>
              <a:gd name="connsiteY36" fmla="*/ 3639084 h 6484937"/>
              <a:gd name="connsiteX37" fmla="*/ 108599 w 4940300"/>
              <a:gd name="connsiteY37" fmla="*/ 3466339 h 6484937"/>
              <a:gd name="connsiteX38" fmla="*/ 169567 w 4940300"/>
              <a:gd name="connsiteY38" fmla="*/ 3296769 h 6484937"/>
              <a:gd name="connsiteX39" fmla="*/ 244507 w 4940300"/>
              <a:gd name="connsiteY39" fmla="*/ 3131645 h 6484937"/>
              <a:gd name="connsiteX40" fmla="*/ 332148 w 4940300"/>
              <a:gd name="connsiteY40" fmla="*/ 2972236 h 6484937"/>
              <a:gd name="connsiteX41" fmla="*/ 434396 w 4940300"/>
              <a:gd name="connsiteY41" fmla="*/ 2817909 h 6484937"/>
              <a:gd name="connsiteX42" fmla="*/ 549346 w 4940300"/>
              <a:gd name="connsiteY42" fmla="*/ 2670567 h 6484937"/>
              <a:gd name="connsiteX43" fmla="*/ 678267 w 4940300"/>
              <a:gd name="connsiteY43" fmla="*/ 2530847 h 6484937"/>
              <a:gd name="connsiteX44" fmla="*/ 3108725 w 4940300"/>
              <a:gd name="connsiteY44" fmla="*/ 100345 h 6484937"/>
              <a:gd name="connsiteX0" fmla="*/ 3217324 w 4940300"/>
              <a:gd name="connsiteY0" fmla="*/ 0 h 6484937"/>
              <a:gd name="connsiteX1" fmla="*/ 4940300 w 4940300"/>
              <a:gd name="connsiteY1" fmla="*/ 0 h 6484937"/>
              <a:gd name="connsiteX2" fmla="*/ 4940300 w 4940300"/>
              <a:gd name="connsiteY2" fmla="*/ 4820358 h 6484937"/>
              <a:gd name="connsiteX3" fmla="*/ 3954018 w 4940300"/>
              <a:gd name="connsiteY3" fmla="*/ 5806658 h 6484937"/>
              <a:gd name="connsiteX4" fmla="*/ 3814300 w 4940300"/>
              <a:gd name="connsiteY4" fmla="*/ 5935582 h 6484937"/>
              <a:gd name="connsiteX5" fmla="*/ 3666961 w 4940300"/>
              <a:gd name="connsiteY5" fmla="*/ 6050533 h 6484937"/>
              <a:gd name="connsiteX6" fmla="*/ 3512637 w 4940300"/>
              <a:gd name="connsiteY6" fmla="*/ 6152148 h 6484937"/>
              <a:gd name="connsiteX7" fmla="*/ 3353231 w 4940300"/>
              <a:gd name="connsiteY7" fmla="*/ 6240426 h 6484937"/>
              <a:gd name="connsiteX8" fmla="*/ 3188110 w 4940300"/>
              <a:gd name="connsiteY8" fmla="*/ 6315367 h 6484937"/>
              <a:gd name="connsiteX9" fmla="*/ 3018543 w 4940300"/>
              <a:gd name="connsiteY9" fmla="*/ 6376336 h 6484937"/>
              <a:gd name="connsiteX10" fmla="*/ 2845801 w 4940300"/>
              <a:gd name="connsiteY10" fmla="*/ 6423968 h 6484937"/>
              <a:gd name="connsiteX11" fmla="*/ 2670518 w 4940300"/>
              <a:gd name="connsiteY11" fmla="*/ 6457628 h 6484937"/>
              <a:gd name="connsiteX12" fmla="*/ 2493966 w 4940300"/>
              <a:gd name="connsiteY12" fmla="*/ 6477951 h 6484937"/>
              <a:gd name="connsiteX13" fmla="*/ 2316143 w 4940300"/>
              <a:gd name="connsiteY13" fmla="*/ 6484937 h 6484937"/>
              <a:gd name="connsiteX14" fmla="*/ 2138320 w 4940300"/>
              <a:gd name="connsiteY14" fmla="*/ 6477951 h 6484937"/>
              <a:gd name="connsiteX15" fmla="*/ 1961767 w 4940300"/>
              <a:gd name="connsiteY15" fmla="*/ 6457628 h 6484937"/>
              <a:gd name="connsiteX16" fmla="*/ 1786485 w 4940300"/>
              <a:gd name="connsiteY16" fmla="*/ 6423968 h 6484937"/>
              <a:gd name="connsiteX17" fmla="*/ 1613743 w 4940300"/>
              <a:gd name="connsiteY17" fmla="*/ 6376336 h 6484937"/>
              <a:gd name="connsiteX18" fmla="*/ 1444811 w 4940300"/>
              <a:gd name="connsiteY18" fmla="*/ 6315367 h 6484937"/>
              <a:gd name="connsiteX19" fmla="*/ 1279690 w 4940300"/>
              <a:gd name="connsiteY19" fmla="*/ 6240426 h 6484937"/>
              <a:gd name="connsiteX20" fmla="*/ 1119649 w 4940300"/>
              <a:gd name="connsiteY20" fmla="*/ 6152148 h 6484937"/>
              <a:gd name="connsiteX21" fmla="*/ 965324 w 4940300"/>
              <a:gd name="connsiteY21" fmla="*/ 6050533 h 6484937"/>
              <a:gd name="connsiteX22" fmla="*/ 817985 w 4940300"/>
              <a:gd name="connsiteY22" fmla="*/ 5935582 h 6484937"/>
              <a:gd name="connsiteX23" fmla="*/ 678267 w 4940300"/>
              <a:gd name="connsiteY23" fmla="*/ 5806658 h 6484937"/>
              <a:gd name="connsiteX24" fmla="*/ 549346 w 4940300"/>
              <a:gd name="connsiteY24" fmla="*/ 5666937 h 6484937"/>
              <a:gd name="connsiteX25" fmla="*/ 434396 w 4940300"/>
              <a:gd name="connsiteY25" fmla="*/ 5519596 h 6484937"/>
              <a:gd name="connsiteX26" fmla="*/ 332148 w 4940300"/>
              <a:gd name="connsiteY26" fmla="*/ 5365268 h 6484937"/>
              <a:gd name="connsiteX27" fmla="*/ 244507 w 4940300"/>
              <a:gd name="connsiteY27" fmla="*/ 5205224 h 6484937"/>
              <a:gd name="connsiteX28" fmla="*/ 169567 w 4940300"/>
              <a:gd name="connsiteY28" fmla="*/ 5040100 h 6484937"/>
              <a:gd name="connsiteX29" fmla="*/ 108599 w 4940300"/>
              <a:gd name="connsiteY29" fmla="*/ 4871165 h 6484937"/>
              <a:gd name="connsiteX30" fmla="*/ 60968 w 4940300"/>
              <a:gd name="connsiteY30" fmla="*/ 4698420 h 6484937"/>
              <a:gd name="connsiteX31" fmla="*/ 27309 w 4940300"/>
              <a:gd name="connsiteY31" fmla="*/ 4523134 h 6484937"/>
              <a:gd name="connsiteX32" fmla="*/ 6986 w 4940300"/>
              <a:gd name="connsiteY32" fmla="*/ 4346578 h 6484937"/>
              <a:gd name="connsiteX33" fmla="*/ 0 w 4940300"/>
              <a:gd name="connsiteY33" fmla="*/ 4168752 h 6484937"/>
              <a:gd name="connsiteX34" fmla="*/ 6986 w 4940300"/>
              <a:gd name="connsiteY34" fmla="*/ 3990926 h 6484937"/>
              <a:gd name="connsiteX35" fmla="*/ 27309 w 4940300"/>
              <a:gd name="connsiteY35" fmla="*/ 3813735 h 6484937"/>
              <a:gd name="connsiteX36" fmla="*/ 60968 w 4940300"/>
              <a:gd name="connsiteY36" fmla="*/ 3639084 h 6484937"/>
              <a:gd name="connsiteX37" fmla="*/ 108599 w 4940300"/>
              <a:gd name="connsiteY37" fmla="*/ 3466339 h 6484937"/>
              <a:gd name="connsiteX38" fmla="*/ 169567 w 4940300"/>
              <a:gd name="connsiteY38" fmla="*/ 3296769 h 6484937"/>
              <a:gd name="connsiteX39" fmla="*/ 244507 w 4940300"/>
              <a:gd name="connsiteY39" fmla="*/ 3131645 h 6484937"/>
              <a:gd name="connsiteX40" fmla="*/ 332148 w 4940300"/>
              <a:gd name="connsiteY40" fmla="*/ 2972236 h 6484937"/>
              <a:gd name="connsiteX41" fmla="*/ 434396 w 4940300"/>
              <a:gd name="connsiteY41" fmla="*/ 2817909 h 6484937"/>
              <a:gd name="connsiteX42" fmla="*/ 549346 w 4940300"/>
              <a:gd name="connsiteY42" fmla="*/ 2670567 h 6484937"/>
              <a:gd name="connsiteX43" fmla="*/ 678267 w 4940300"/>
              <a:gd name="connsiteY43" fmla="*/ 2530847 h 6484937"/>
              <a:gd name="connsiteX44" fmla="*/ 1994378 w 4940300"/>
              <a:gd name="connsiteY44" fmla="*/ 1239867 h 6484937"/>
              <a:gd name="connsiteX45" fmla="*/ 3108725 w 4940300"/>
              <a:gd name="connsiteY45" fmla="*/ 100345 h 6484937"/>
              <a:gd name="connsiteX46" fmla="*/ 3217324 w 4940300"/>
              <a:gd name="connsiteY46" fmla="*/ 0 h 6484937"/>
              <a:gd name="connsiteX0" fmla="*/ 3217324 w 4970608"/>
              <a:gd name="connsiteY0" fmla="*/ 0 h 6484937"/>
              <a:gd name="connsiteX1" fmla="*/ 4940300 w 4970608"/>
              <a:gd name="connsiteY1" fmla="*/ 0 h 6484937"/>
              <a:gd name="connsiteX2" fmla="*/ 4970608 w 4970608"/>
              <a:gd name="connsiteY2" fmla="*/ 1239867 h 6484937"/>
              <a:gd name="connsiteX3" fmla="*/ 4940300 w 4970608"/>
              <a:gd name="connsiteY3" fmla="*/ 4820358 h 6484937"/>
              <a:gd name="connsiteX4" fmla="*/ 3954018 w 4970608"/>
              <a:gd name="connsiteY4" fmla="*/ 5806658 h 6484937"/>
              <a:gd name="connsiteX5" fmla="*/ 3814300 w 4970608"/>
              <a:gd name="connsiteY5" fmla="*/ 5935582 h 6484937"/>
              <a:gd name="connsiteX6" fmla="*/ 3666961 w 4970608"/>
              <a:gd name="connsiteY6" fmla="*/ 6050533 h 6484937"/>
              <a:gd name="connsiteX7" fmla="*/ 3512637 w 4970608"/>
              <a:gd name="connsiteY7" fmla="*/ 6152148 h 6484937"/>
              <a:gd name="connsiteX8" fmla="*/ 3353231 w 4970608"/>
              <a:gd name="connsiteY8" fmla="*/ 6240426 h 6484937"/>
              <a:gd name="connsiteX9" fmla="*/ 3188110 w 4970608"/>
              <a:gd name="connsiteY9" fmla="*/ 6315367 h 6484937"/>
              <a:gd name="connsiteX10" fmla="*/ 3018543 w 4970608"/>
              <a:gd name="connsiteY10" fmla="*/ 6376336 h 6484937"/>
              <a:gd name="connsiteX11" fmla="*/ 2845801 w 4970608"/>
              <a:gd name="connsiteY11" fmla="*/ 6423968 h 6484937"/>
              <a:gd name="connsiteX12" fmla="*/ 2670518 w 4970608"/>
              <a:gd name="connsiteY12" fmla="*/ 6457628 h 6484937"/>
              <a:gd name="connsiteX13" fmla="*/ 2493966 w 4970608"/>
              <a:gd name="connsiteY13" fmla="*/ 6477951 h 6484937"/>
              <a:gd name="connsiteX14" fmla="*/ 2316143 w 4970608"/>
              <a:gd name="connsiteY14" fmla="*/ 6484937 h 6484937"/>
              <a:gd name="connsiteX15" fmla="*/ 2138320 w 4970608"/>
              <a:gd name="connsiteY15" fmla="*/ 6477951 h 6484937"/>
              <a:gd name="connsiteX16" fmla="*/ 1961767 w 4970608"/>
              <a:gd name="connsiteY16" fmla="*/ 6457628 h 6484937"/>
              <a:gd name="connsiteX17" fmla="*/ 1786485 w 4970608"/>
              <a:gd name="connsiteY17" fmla="*/ 6423968 h 6484937"/>
              <a:gd name="connsiteX18" fmla="*/ 1613743 w 4970608"/>
              <a:gd name="connsiteY18" fmla="*/ 6376336 h 6484937"/>
              <a:gd name="connsiteX19" fmla="*/ 1444811 w 4970608"/>
              <a:gd name="connsiteY19" fmla="*/ 6315367 h 6484937"/>
              <a:gd name="connsiteX20" fmla="*/ 1279690 w 4970608"/>
              <a:gd name="connsiteY20" fmla="*/ 6240426 h 6484937"/>
              <a:gd name="connsiteX21" fmla="*/ 1119649 w 4970608"/>
              <a:gd name="connsiteY21" fmla="*/ 6152148 h 6484937"/>
              <a:gd name="connsiteX22" fmla="*/ 965324 w 4970608"/>
              <a:gd name="connsiteY22" fmla="*/ 6050533 h 6484937"/>
              <a:gd name="connsiteX23" fmla="*/ 817985 w 4970608"/>
              <a:gd name="connsiteY23" fmla="*/ 5935582 h 6484937"/>
              <a:gd name="connsiteX24" fmla="*/ 678267 w 4970608"/>
              <a:gd name="connsiteY24" fmla="*/ 5806658 h 6484937"/>
              <a:gd name="connsiteX25" fmla="*/ 549346 w 4970608"/>
              <a:gd name="connsiteY25" fmla="*/ 5666937 h 6484937"/>
              <a:gd name="connsiteX26" fmla="*/ 434396 w 4970608"/>
              <a:gd name="connsiteY26" fmla="*/ 5519596 h 6484937"/>
              <a:gd name="connsiteX27" fmla="*/ 332148 w 4970608"/>
              <a:gd name="connsiteY27" fmla="*/ 5365268 h 6484937"/>
              <a:gd name="connsiteX28" fmla="*/ 244507 w 4970608"/>
              <a:gd name="connsiteY28" fmla="*/ 5205224 h 6484937"/>
              <a:gd name="connsiteX29" fmla="*/ 169567 w 4970608"/>
              <a:gd name="connsiteY29" fmla="*/ 5040100 h 6484937"/>
              <a:gd name="connsiteX30" fmla="*/ 108599 w 4970608"/>
              <a:gd name="connsiteY30" fmla="*/ 4871165 h 6484937"/>
              <a:gd name="connsiteX31" fmla="*/ 60968 w 4970608"/>
              <a:gd name="connsiteY31" fmla="*/ 4698420 h 6484937"/>
              <a:gd name="connsiteX32" fmla="*/ 27309 w 4970608"/>
              <a:gd name="connsiteY32" fmla="*/ 4523134 h 6484937"/>
              <a:gd name="connsiteX33" fmla="*/ 6986 w 4970608"/>
              <a:gd name="connsiteY33" fmla="*/ 4346578 h 6484937"/>
              <a:gd name="connsiteX34" fmla="*/ 0 w 4970608"/>
              <a:gd name="connsiteY34" fmla="*/ 4168752 h 6484937"/>
              <a:gd name="connsiteX35" fmla="*/ 6986 w 4970608"/>
              <a:gd name="connsiteY35" fmla="*/ 3990926 h 6484937"/>
              <a:gd name="connsiteX36" fmla="*/ 27309 w 4970608"/>
              <a:gd name="connsiteY36" fmla="*/ 3813735 h 6484937"/>
              <a:gd name="connsiteX37" fmla="*/ 60968 w 4970608"/>
              <a:gd name="connsiteY37" fmla="*/ 3639084 h 6484937"/>
              <a:gd name="connsiteX38" fmla="*/ 108599 w 4970608"/>
              <a:gd name="connsiteY38" fmla="*/ 3466339 h 6484937"/>
              <a:gd name="connsiteX39" fmla="*/ 169567 w 4970608"/>
              <a:gd name="connsiteY39" fmla="*/ 3296769 h 6484937"/>
              <a:gd name="connsiteX40" fmla="*/ 244507 w 4970608"/>
              <a:gd name="connsiteY40" fmla="*/ 3131645 h 6484937"/>
              <a:gd name="connsiteX41" fmla="*/ 332148 w 4970608"/>
              <a:gd name="connsiteY41" fmla="*/ 2972236 h 6484937"/>
              <a:gd name="connsiteX42" fmla="*/ 434396 w 4970608"/>
              <a:gd name="connsiteY42" fmla="*/ 2817909 h 6484937"/>
              <a:gd name="connsiteX43" fmla="*/ 549346 w 4970608"/>
              <a:gd name="connsiteY43" fmla="*/ 2670567 h 6484937"/>
              <a:gd name="connsiteX44" fmla="*/ 678267 w 4970608"/>
              <a:gd name="connsiteY44" fmla="*/ 2530847 h 6484937"/>
              <a:gd name="connsiteX45" fmla="*/ 1994378 w 4970608"/>
              <a:gd name="connsiteY45" fmla="*/ 1239867 h 6484937"/>
              <a:gd name="connsiteX46" fmla="*/ 3108725 w 4970608"/>
              <a:gd name="connsiteY46" fmla="*/ 100345 h 6484937"/>
              <a:gd name="connsiteX47" fmla="*/ 3217324 w 4970608"/>
              <a:gd name="connsiteY47" fmla="*/ 0 h 6484937"/>
              <a:gd name="connsiteX0" fmla="*/ 4940300 w 5056895"/>
              <a:gd name="connsiteY0" fmla="*/ 0 h 6484937"/>
              <a:gd name="connsiteX1" fmla="*/ 4970608 w 5056895"/>
              <a:gd name="connsiteY1" fmla="*/ 1239867 h 6484937"/>
              <a:gd name="connsiteX2" fmla="*/ 4940300 w 5056895"/>
              <a:gd name="connsiteY2" fmla="*/ 4820358 h 6484937"/>
              <a:gd name="connsiteX3" fmla="*/ 3954018 w 5056895"/>
              <a:gd name="connsiteY3" fmla="*/ 5806658 h 6484937"/>
              <a:gd name="connsiteX4" fmla="*/ 3814300 w 5056895"/>
              <a:gd name="connsiteY4" fmla="*/ 5935582 h 6484937"/>
              <a:gd name="connsiteX5" fmla="*/ 3666961 w 5056895"/>
              <a:gd name="connsiteY5" fmla="*/ 6050533 h 6484937"/>
              <a:gd name="connsiteX6" fmla="*/ 3512637 w 5056895"/>
              <a:gd name="connsiteY6" fmla="*/ 6152148 h 6484937"/>
              <a:gd name="connsiteX7" fmla="*/ 3353231 w 5056895"/>
              <a:gd name="connsiteY7" fmla="*/ 6240426 h 6484937"/>
              <a:gd name="connsiteX8" fmla="*/ 3188110 w 5056895"/>
              <a:gd name="connsiteY8" fmla="*/ 6315367 h 6484937"/>
              <a:gd name="connsiteX9" fmla="*/ 3018543 w 5056895"/>
              <a:gd name="connsiteY9" fmla="*/ 6376336 h 6484937"/>
              <a:gd name="connsiteX10" fmla="*/ 2845801 w 5056895"/>
              <a:gd name="connsiteY10" fmla="*/ 6423968 h 6484937"/>
              <a:gd name="connsiteX11" fmla="*/ 2670518 w 5056895"/>
              <a:gd name="connsiteY11" fmla="*/ 6457628 h 6484937"/>
              <a:gd name="connsiteX12" fmla="*/ 2493966 w 5056895"/>
              <a:gd name="connsiteY12" fmla="*/ 6477951 h 6484937"/>
              <a:gd name="connsiteX13" fmla="*/ 2316143 w 5056895"/>
              <a:gd name="connsiteY13" fmla="*/ 6484937 h 6484937"/>
              <a:gd name="connsiteX14" fmla="*/ 2138320 w 5056895"/>
              <a:gd name="connsiteY14" fmla="*/ 6477951 h 6484937"/>
              <a:gd name="connsiteX15" fmla="*/ 1961767 w 5056895"/>
              <a:gd name="connsiteY15" fmla="*/ 6457628 h 6484937"/>
              <a:gd name="connsiteX16" fmla="*/ 1786485 w 5056895"/>
              <a:gd name="connsiteY16" fmla="*/ 6423968 h 6484937"/>
              <a:gd name="connsiteX17" fmla="*/ 1613743 w 5056895"/>
              <a:gd name="connsiteY17" fmla="*/ 6376336 h 6484937"/>
              <a:gd name="connsiteX18" fmla="*/ 1444811 w 5056895"/>
              <a:gd name="connsiteY18" fmla="*/ 6315367 h 6484937"/>
              <a:gd name="connsiteX19" fmla="*/ 1279690 w 5056895"/>
              <a:gd name="connsiteY19" fmla="*/ 6240426 h 6484937"/>
              <a:gd name="connsiteX20" fmla="*/ 1119649 w 5056895"/>
              <a:gd name="connsiteY20" fmla="*/ 6152148 h 6484937"/>
              <a:gd name="connsiteX21" fmla="*/ 965324 w 5056895"/>
              <a:gd name="connsiteY21" fmla="*/ 6050533 h 6484937"/>
              <a:gd name="connsiteX22" fmla="*/ 817985 w 5056895"/>
              <a:gd name="connsiteY22" fmla="*/ 5935582 h 6484937"/>
              <a:gd name="connsiteX23" fmla="*/ 678267 w 5056895"/>
              <a:gd name="connsiteY23" fmla="*/ 5806658 h 6484937"/>
              <a:gd name="connsiteX24" fmla="*/ 549346 w 5056895"/>
              <a:gd name="connsiteY24" fmla="*/ 5666937 h 6484937"/>
              <a:gd name="connsiteX25" fmla="*/ 434396 w 5056895"/>
              <a:gd name="connsiteY25" fmla="*/ 5519596 h 6484937"/>
              <a:gd name="connsiteX26" fmla="*/ 332148 w 5056895"/>
              <a:gd name="connsiteY26" fmla="*/ 5365268 h 6484937"/>
              <a:gd name="connsiteX27" fmla="*/ 244507 w 5056895"/>
              <a:gd name="connsiteY27" fmla="*/ 5205224 h 6484937"/>
              <a:gd name="connsiteX28" fmla="*/ 169567 w 5056895"/>
              <a:gd name="connsiteY28" fmla="*/ 5040100 h 6484937"/>
              <a:gd name="connsiteX29" fmla="*/ 108599 w 5056895"/>
              <a:gd name="connsiteY29" fmla="*/ 4871165 h 6484937"/>
              <a:gd name="connsiteX30" fmla="*/ 60968 w 5056895"/>
              <a:gd name="connsiteY30" fmla="*/ 4698420 h 6484937"/>
              <a:gd name="connsiteX31" fmla="*/ 27309 w 5056895"/>
              <a:gd name="connsiteY31" fmla="*/ 4523134 h 6484937"/>
              <a:gd name="connsiteX32" fmla="*/ 6986 w 5056895"/>
              <a:gd name="connsiteY32" fmla="*/ 4346578 h 6484937"/>
              <a:gd name="connsiteX33" fmla="*/ 0 w 5056895"/>
              <a:gd name="connsiteY33" fmla="*/ 4168752 h 6484937"/>
              <a:gd name="connsiteX34" fmla="*/ 6986 w 5056895"/>
              <a:gd name="connsiteY34" fmla="*/ 3990926 h 6484937"/>
              <a:gd name="connsiteX35" fmla="*/ 27309 w 5056895"/>
              <a:gd name="connsiteY35" fmla="*/ 3813735 h 6484937"/>
              <a:gd name="connsiteX36" fmla="*/ 60968 w 5056895"/>
              <a:gd name="connsiteY36" fmla="*/ 3639084 h 6484937"/>
              <a:gd name="connsiteX37" fmla="*/ 108599 w 5056895"/>
              <a:gd name="connsiteY37" fmla="*/ 3466339 h 6484937"/>
              <a:gd name="connsiteX38" fmla="*/ 169567 w 5056895"/>
              <a:gd name="connsiteY38" fmla="*/ 3296769 h 6484937"/>
              <a:gd name="connsiteX39" fmla="*/ 244507 w 5056895"/>
              <a:gd name="connsiteY39" fmla="*/ 3131645 h 6484937"/>
              <a:gd name="connsiteX40" fmla="*/ 332148 w 5056895"/>
              <a:gd name="connsiteY40" fmla="*/ 2972236 h 6484937"/>
              <a:gd name="connsiteX41" fmla="*/ 434396 w 5056895"/>
              <a:gd name="connsiteY41" fmla="*/ 2817909 h 6484937"/>
              <a:gd name="connsiteX42" fmla="*/ 549346 w 5056895"/>
              <a:gd name="connsiteY42" fmla="*/ 2670567 h 6484937"/>
              <a:gd name="connsiteX43" fmla="*/ 678267 w 5056895"/>
              <a:gd name="connsiteY43" fmla="*/ 2530847 h 6484937"/>
              <a:gd name="connsiteX44" fmla="*/ 1994378 w 5056895"/>
              <a:gd name="connsiteY44" fmla="*/ 1239867 h 6484937"/>
              <a:gd name="connsiteX45" fmla="*/ 3108725 w 5056895"/>
              <a:gd name="connsiteY45" fmla="*/ 100345 h 6484937"/>
              <a:gd name="connsiteX46" fmla="*/ 3217324 w 5056895"/>
              <a:gd name="connsiteY46" fmla="*/ 0 h 6484937"/>
              <a:gd name="connsiteX47" fmla="*/ 5056895 w 5056895"/>
              <a:gd name="connsiteY47" fmla="*/ 116595 h 6484937"/>
              <a:gd name="connsiteX0" fmla="*/ 4940300 w 4970608"/>
              <a:gd name="connsiteY0" fmla="*/ 0 h 6484937"/>
              <a:gd name="connsiteX1" fmla="*/ 4970608 w 4970608"/>
              <a:gd name="connsiteY1" fmla="*/ 1239867 h 6484937"/>
              <a:gd name="connsiteX2" fmla="*/ 4940300 w 4970608"/>
              <a:gd name="connsiteY2" fmla="*/ 4820358 h 6484937"/>
              <a:gd name="connsiteX3" fmla="*/ 3954018 w 4970608"/>
              <a:gd name="connsiteY3" fmla="*/ 5806658 h 6484937"/>
              <a:gd name="connsiteX4" fmla="*/ 3814300 w 4970608"/>
              <a:gd name="connsiteY4" fmla="*/ 5935582 h 6484937"/>
              <a:gd name="connsiteX5" fmla="*/ 3666961 w 4970608"/>
              <a:gd name="connsiteY5" fmla="*/ 6050533 h 6484937"/>
              <a:gd name="connsiteX6" fmla="*/ 3512637 w 4970608"/>
              <a:gd name="connsiteY6" fmla="*/ 6152148 h 6484937"/>
              <a:gd name="connsiteX7" fmla="*/ 3353231 w 4970608"/>
              <a:gd name="connsiteY7" fmla="*/ 6240426 h 6484937"/>
              <a:gd name="connsiteX8" fmla="*/ 3188110 w 4970608"/>
              <a:gd name="connsiteY8" fmla="*/ 6315367 h 6484937"/>
              <a:gd name="connsiteX9" fmla="*/ 3018543 w 4970608"/>
              <a:gd name="connsiteY9" fmla="*/ 6376336 h 6484937"/>
              <a:gd name="connsiteX10" fmla="*/ 2845801 w 4970608"/>
              <a:gd name="connsiteY10" fmla="*/ 6423968 h 6484937"/>
              <a:gd name="connsiteX11" fmla="*/ 2670518 w 4970608"/>
              <a:gd name="connsiteY11" fmla="*/ 6457628 h 6484937"/>
              <a:gd name="connsiteX12" fmla="*/ 2493966 w 4970608"/>
              <a:gd name="connsiteY12" fmla="*/ 6477951 h 6484937"/>
              <a:gd name="connsiteX13" fmla="*/ 2316143 w 4970608"/>
              <a:gd name="connsiteY13" fmla="*/ 6484937 h 6484937"/>
              <a:gd name="connsiteX14" fmla="*/ 2138320 w 4970608"/>
              <a:gd name="connsiteY14" fmla="*/ 6477951 h 6484937"/>
              <a:gd name="connsiteX15" fmla="*/ 1961767 w 4970608"/>
              <a:gd name="connsiteY15" fmla="*/ 6457628 h 6484937"/>
              <a:gd name="connsiteX16" fmla="*/ 1786485 w 4970608"/>
              <a:gd name="connsiteY16" fmla="*/ 6423968 h 6484937"/>
              <a:gd name="connsiteX17" fmla="*/ 1613743 w 4970608"/>
              <a:gd name="connsiteY17" fmla="*/ 6376336 h 6484937"/>
              <a:gd name="connsiteX18" fmla="*/ 1444811 w 4970608"/>
              <a:gd name="connsiteY18" fmla="*/ 6315367 h 6484937"/>
              <a:gd name="connsiteX19" fmla="*/ 1279690 w 4970608"/>
              <a:gd name="connsiteY19" fmla="*/ 6240426 h 6484937"/>
              <a:gd name="connsiteX20" fmla="*/ 1119649 w 4970608"/>
              <a:gd name="connsiteY20" fmla="*/ 6152148 h 6484937"/>
              <a:gd name="connsiteX21" fmla="*/ 965324 w 4970608"/>
              <a:gd name="connsiteY21" fmla="*/ 6050533 h 6484937"/>
              <a:gd name="connsiteX22" fmla="*/ 817985 w 4970608"/>
              <a:gd name="connsiteY22" fmla="*/ 5935582 h 6484937"/>
              <a:gd name="connsiteX23" fmla="*/ 678267 w 4970608"/>
              <a:gd name="connsiteY23" fmla="*/ 5806658 h 6484937"/>
              <a:gd name="connsiteX24" fmla="*/ 549346 w 4970608"/>
              <a:gd name="connsiteY24" fmla="*/ 5666937 h 6484937"/>
              <a:gd name="connsiteX25" fmla="*/ 434396 w 4970608"/>
              <a:gd name="connsiteY25" fmla="*/ 5519596 h 6484937"/>
              <a:gd name="connsiteX26" fmla="*/ 332148 w 4970608"/>
              <a:gd name="connsiteY26" fmla="*/ 5365268 h 6484937"/>
              <a:gd name="connsiteX27" fmla="*/ 244507 w 4970608"/>
              <a:gd name="connsiteY27" fmla="*/ 5205224 h 6484937"/>
              <a:gd name="connsiteX28" fmla="*/ 169567 w 4970608"/>
              <a:gd name="connsiteY28" fmla="*/ 5040100 h 6484937"/>
              <a:gd name="connsiteX29" fmla="*/ 108599 w 4970608"/>
              <a:gd name="connsiteY29" fmla="*/ 4871165 h 6484937"/>
              <a:gd name="connsiteX30" fmla="*/ 60968 w 4970608"/>
              <a:gd name="connsiteY30" fmla="*/ 4698420 h 6484937"/>
              <a:gd name="connsiteX31" fmla="*/ 27309 w 4970608"/>
              <a:gd name="connsiteY31" fmla="*/ 4523134 h 6484937"/>
              <a:gd name="connsiteX32" fmla="*/ 6986 w 4970608"/>
              <a:gd name="connsiteY32" fmla="*/ 4346578 h 6484937"/>
              <a:gd name="connsiteX33" fmla="*/ 0 w 4970608"/>
              <a:gd name="connsiteY33" fmla="*/ 4168752 h 6484937"/>
              <a:gd name="connsiteX34" fmla="*/ 6986 w 4970608"/>
              <a:gd name="connsiteY34" fmla="*/ 3990926 h 6484937"/>
              <a:gd name="connsiteX35" fmla="*/ 27309 w 4970608"/>
              <a:gd name="connsiteY35" fmla="*/ 3813735 h 6484937"/>
              <a:gd name="connsiteX36" fmla="*/ 60968 w 4970608"/>
              <a:gd name="connsiteY36" fmla="*/ 3639084 h 6484937"/>
              <a:gd name="connsiteX37" fmla="*/ 108599 w 4970608"/>
              <a:gd name="connsiteY37" fmla="*/ 3466339 h 6484937"/>
              <a:gd name="connsiteX38" fmla="*/ 169567 w 4970608"/>
              <a:gd name="connsiteY38" fmla="*/ 3296769 h 6484937"/>
              <a:gd name="connsiteX39" fmla="*/ 244507 w 4970608"/>
              <a:gd name="connsiteY39" fmla="*/ 3131645 h 6484937"/>
              <a:gd name="connsiteX40" fmla="*/ 332148 w 4970608"/>
              <a:gd name="connsiteY40" fmla="*/ 2972236 h 6484937"/>
              <a:gd name="connsiteX41" fmla="*/ 434396 w 4970608"/>
              <a:gd name="connsiteY41" fmla="*/ 2817909 h 6484937"/>
              <a:gd name="connsiteX42" fmla="*/ 549346 w 4970608"/>
              <a:gd name="connsiteY42" fmla="*/ 2670567 h 6484937"/>
              <a:gd name="connsiteX43" fmla="*/ 678267 w 4970608"/>
              <a:gd name="connsiteY43" fmla="*/ 2530847 h 6484937"/>
              <a:gd name="connsiteX44" fmla="*/ 1994378 w 4970608"/>
              <a:gd name="connsiteY44" fmla="*/ 1239867 h 6484937"/>
              <a:gd name="connsiteX45" fmla="*/ 3108725 w 4970608"/>
              <a:gd name="connsiteY45" fmla="*/ 100345 h 6484937"/>
              <a:gd name="connsiteX46" fmla="*/ 3217324 w 4970608"/>
              <a:gd name="connsiteY46" fmla="*/ 0 h 6484937"/>
              <a:gd name="connsiteX0" fmla="*/ 4970608 w 4970608"/>
              <a:gd name="connsiteY0" fmla="*/ 1239867 h 6484937"/>
              <a:gd name="connsiteX1" fmla="*/ 4940300 w 4970608"/>
              <a:gd name="connsiteY1" fmla="*/ 4820358 h 6484937"/>
              <a:gd name="connsiteX2" fmla="*/ 3954018 w 4970608"/>
              <a:gd name="connsiteY2" fmla="*/ 5806658 h 6484937"/>
              <a:gd name="connsiteX3" fmla="*/ 3814300 w 4970608"/>
              <a:gd name="connsiteY3" fmla="*/ 5935582 h 6484937"/>
              <a:gd name="connsiteX4" fmla="*/ 3666961 w 4970608"/>
              <a:gd name="connsiteY4" fmla="*/ 6050533 h 6484937"/>
              <a:gd name="connsiteX5" fmla="*/ 3512637 w 4970608"/>
              <a:gd name="connsiteY5" fmla="*/ 6152148 h 6484937"/>
              <a:gd name="connsiteX6" fmla="*/ 3353231 w 4970608"/>
              <a:gd name="connsiteY6" fmla="*/ 6240426 h 6484937"/>
              <a:gd name="connsiteX7" fmla="*/ 3188110 w 4970608"/>
              <a:gd name="connsiteY7" fmla="*/ 6315367 h 6484937"/>
              <a:gd name="connsiteX8" fmla="*/ 3018543 w 4970608"/>
              <a:gd name="connsiteY8" fmla="*/ 6376336 h 6484937"/>
              <a:gd name="connsiteX9" fmla="*/ 2845801 w 4970608"/>
              <a:gd name="connsiteY9" fmla="*/ 6423968 h 6484937"/>
              <a:gd name="connsiteX10" fmla="*/ 2670518 w 4970608"/>
              <a:gd name="connsiteY10" fmla="*/ 6457628 h 6484937"/>
              <a:gd name="connsiteX11" fmla="*/ 2493966 w 4970608"/>
              <a:gd name="connsiteY11" fmla="*/ 6477951 h 6484937"/>
              <a:gd name="connsiteX12" fmla="*/ 2316143 w 4970608"/>
              <a:gd name="connsiteY12" fmla="*/ 6484937 h 6484937"/>
              <a:gd name="connsiteX13" fmla="*/ 2138320 w 4970608"/>
              <a:gd name="connsiteY13" fmla="*/ 6477951 h 6484937"/>
              <a:gd name="connsiteX14" fmla="*/ 1961767 w 4970608"/>
              <a:gd name="connsiteY14" fmla="*/ 6457628 h 6484937"/>
              <a:gd name="connsiteX15" fmla="*/ 1786485 w 4970608"/>
              <a:gd name="connsiteY15" fmla="*/ 6423968 h 6484937"/>
              <a:gd name="connsiteX16" fmla="*/ 1613743 w 4970608"/>
              <a:gd name="connsiteY16" fmla="*/ 6376336 h 6484937"/>
              <a:gd name="connsiteX17" fmla="*/ 1444811 w 4970608"/>
              <a:gd name="connsiteY17" fmla="*/ 6315367 h 6484937"/>
              <a:gd name="connsiteX18" fmla="*/ 1279690 w 4970608"/>
              <a:gd name="connsiteY18" fmla="*/ 6240426 h 6484937"/>
              <a:gd name="connsiteX19" fmla="*/ 1119649 w 4970608"/>
              <a:gd name="connsiteY19" fmla="*/ 6152148 h 6484937"/>
              <a:gd name="connsiteX20" fmla="*/ 965324 w 4970608"/>
              <a:gd name="connsiteY20" fmla="*/ 6050533 h 6484937"/>
              <a:gd name="connsiteX21" fmla="*/ 817985 w 4970608"/>
              <a:gd name="connsiteY21" fmla="*/ 5935582 h 6484937"/>
              <a:gd name="connsiteX22" fmla="*/ 678267 w 4970608"/>
              <a:gd name="connsiteY22" fmla="*/ 5806658 h 6484937"/>
              <a:gd name="connsiteX23" fmla="*/ 549346 w 4970608"/>
              <a:gd name="connsiteY23" fmla="*/ 5666937 h 6484937"/>
              <a:gd name="connsiteX24" fmla="*/ 434396 w 4970608"/>
              <a:gd name="connsiteY24" fmla="*/ 5519596 h 6484937"/>
              <a:gd name="connsiteX25" fmla="*/ 332148 w 4970608"/>
              <a:gd name="connsiteY25" fmla="*/ 5365268 h 6484937"/>
              <a:gd name="connsiteX26" fmla="*/ 244507 w 4970608"/>
              <a:gd name="connsiteY26" fmla="*/ 5205224 h 6484937"/>
              <a:gd name="connsiteX27" fmla="*/ 169567 w 4970608"/>
              <a:gd name="connsiteY27" fmla="*/ 5040100 h 6484937"/>
              <a:gd name="connsiteX28" fmla="*/ 108599 w 4970608"/>
              <a:gd name="connsiteY28" fmla="*/ 4871165 h 6484937"/>
              <a:gd name="connsiteX29" fmla="*/ 60968 w 4970608"/>
              <a:gd name="connsiteY29" fmla="*/ 4698420 h 6484937"/>
              <a:gd name="connsiteX30" fmla="*/ 27309 w 4970608"/>
              <a:gd name="connsiteY30" fmla="*/ 4523134 h 6484937"/>
              <a:gd name="connsiteX31" fmla="*/ 6986 w 4970608"/>
              <a:gd name="connsiteY31" fmla="*/ 4346578 h 6484937"/>
              <a:gd name="connsiteX32" fmla="*/ 0 w 4970608"/>
              <a:gd name="connsiteY32" fmla="*/ 4168752 h 6484937"/>
              <a:gd name="connsiteX33" fmla="*/ 6986 w 4970608"/>
              <a:gd name="connsiteY33" fmla="*/ 3990926 h 6484937"/>
              <a:gd name="connsiteX34" fmla="*/ 27309 w 4970608"/>
              <a:gd name="connsiteY34" fmla="*/ 3813735 h 6484937"/>
              <a:gd name="connsiteX35" fmla="*/ 60968 w 4970608"/>
              <a:gd name="connsiteY35" fmla="*/ 3639084 h 6484937"/>
              <a:gd name="connsiteX36" fmla="*/ 108599 w 4970608"/>
              <a:gd name="connsiteY36" fmla="*/ 3466339 h 6484937"/>
              <a:gd name="connsiteX37" fmla="*/ 169567 w 4970608"/>
              <a:gd name="connsiteY37" fmla="*/ 3296769 h 6484937"/>
              <a:gd name="connsiteX38" fmla="*/ 244507 w 4970608"/>
              <a:gd name="connsiteY38" fmla="*/ 3131645 h 6484937"/>
              <a:gd name="connsiteX39" fmla="*/ 332148 w 4970608"/>
              <a:gd name="connsiteY39" fmla="*/ 2972236 h 6484937"/>
              <a:gd name="connsiteX40" fmla="*/ 434396 w 4970608"/>
              <a:gd name="connsiteY40" fmla="*/ 2817909 h 6484937"/>
              <a:gd name="connsiteX41" fmla="*/ 549346 w 4970608"/>
              <a:gd name="connsiteY41" fmla="*/ 2670567 h 6484937"/>
              <a:gd name="connsiteX42" fmla="*/ 678267 w 4970608"/>
              <a:gd name="connsiteY42" fmla="*/ 2530847 h 6484937"/>
              <a:gd name="connsiteX43" fmla="*/ 1994378 w 4970608"/>
              <a:gd name="connsiteY43" fmla="*/ 1239867 h 6484937"/>
              <a:gd name="connsiteX44" fmla="*/ 3108725 w 4970608"/>
              <a:gd name="connsiteY44" fmla="*/ 100345 h 6484937"/>
              <a:gd name="connsiteX45" fmla="*/ 3217324 w 4970608"/>
              <a:gd name="connsiteY45" fmla="*/ 0 h 6484937"/>
              <a:gd name="connsiteX0" fmla="*/ 4970608 w 4970608"/>
              <a:gd name="connsiteY0" fmla="*/ 1139522 h 6384592"/>
              <a:gd name="connsiteX1" fmla="*/ 4940300 w 4970608"/>
              <a:gd name="connsiteY1" fmla="*/ 4720013 h 6384592"/>
              <a:gd name="connsiteX2" fmla="*/ 3954018 w 4970608"/>
              <a:gd name="connsiteY2" fmla="*/ 5706313 h 6384592"/>
              <a:gd name="connsiteX3" fmla="*/ 3814300 w 4970608"/>
              <a:gd name="connsiteY3" fmla="*/ 5835237 h 6384592"/>
              <a:gd name="connsiteX4" fmla="*/ 3666961 w 4970608"/>
              <a:gd name="connsiteY4" fmla="*/ 5950188 h 6384592"/>
              <a:gd name="connsiteX5" fmla="*/ 3512637 w 4970608"/>
              <a:gd name="connsiteY5" fmla="*/ 6051803 h 6384592"/>
              <a:gd name="connsiteX6" fmla="*/ 3353231 w 4970608"/>
              <a:gd name="connsiteY6" fmla="*/ 6140081 h 6384592"/>
              <a:gd name="connsiteX7" fmla="*/ 3188110 w 4970608"/>
              <a:gd name="connsiteY7" fmla="*/ 6215022 h 6384592"/>
              <a:gd name="connsiteX8" fmla="*/ 3018543 w 4970608"/>
              <a:gd name="connsiteY8" fmla="*/ 6275991 h 6384592"/>
              <a:gd name="connsiteX9" fmla="*/ 2845801 w 4970608"/>
              <a:gd name="connsiteY9" fmla="*/ 6323623 h 6384592"/>
              <a:gd name="connsiteX10" fmla="*/ 2670518 w 4970608"/>
              <a:gd name="connsiteY10" fmla="*/ 6357283 h 6384592"/>
              <a:gd name="connsiteX11" fmla="*/ 2493966 w 4970608"/>
              <a:gd name="connsiteY11" fmla="*/ 6377606 h 6384592"/>
              <a:gd name="connsiteX12" fmla="*/ 2316143 w 4970608"/>
              <a:gd name="connsiteY12" fmla="*/ 6384592 h 6384592"/>
              <a:gd name="connsiteX13" fmla="*/ 2138320 w 4970608"/>
              <a:gd name="connsiteY13" fmla="*/ 6377606 h 6384592"/>
              <a:gd name="connsiteX14" fmla="*/ 1961767 w 4970608"/>
              <a:gd name="connsiteY14" fmla="*/ 6357283 h 6384592"/>
              <a:gd name="connsiteX15" fmla="*/ 1786485 w 4970608"/>
              <a:gd name="connsiteY15" fmla="*/ 6323623 h 6384592"/>
              <a:gd name="connsiteX16" fmla="*/ 1613743 w 4970608"/>
              <a:gd name="connsiteY16" fmla="*/ 6275991 h 6384592"/>
              <a:gd name="connsiteX17" fmla="*/ 1444811 w 4970608"/>
              <a:gd name="connsiteY17" fmla="*/ 6215022 h 6384592"/>
              <a:gd name="connsiteX18" fmla="*/ 1279690 w 4970608"/>
              <a:gd name="connsiteY18" fmla="*/ 6140081 h 6384592"/>
              <a:gd name="connsiteX19" fmla="*/ 1119649 w 4970608"/>
              <a:gd name="connsiteY19" fmla="*/ 6051803 h 6384592"/>
              <a:gd name="connsiteX20" fmla="*/ 965324 w 4970608"/>
              <a:gd name="connsiteY20" fmla="*/ 5950188 h 6384592"/>
              <a:gd name="connsiteX21" fmla="*/ 817985 w 4970608"/>
              <a:gd name="connsiteY21" fmla="*/ 5835237 h 6384592"/>
              <a:gd name="connsiteX22" fmla="*/ 678267 w 4970608"/>
              <a:gd name="connsiteY22" fmla="*/ 5706313 h 6384592"/>
              <a:gd name="connsiteX23" fmla="*/ 549346 w 4970608"/>
              <a:gd name="connsiteY23" fmla="*/ 5566592 h 6384592"/>
              <a:gd name="connsiteX24" fmla="*/ 434396 w 4970608"/>
              <a:gd name="connsiteY24" fmla="*/ 5419251 h 6384592"/>
              <a:gd name="connsiteX25" fmla="*/ 332148 w 4970608"/>
              <a:gd name="connsiteY25" fmla="*/ 5264923 h 6384592"/>
              <a:gd name="connsiteX26" fmla="*/ 244507 w 4970608"/>
              <a:gd name="connsiteY26" fmla="*/ 5104879 h 6384592"/>
              <a:gd name="connsiteX27" fmla="*/ 169567 w 4970608"/>
              <a:gd name="connsiteY27" fmla="*/ 4939755 h 6384592"/>
              <a:gd name="connsiteX28" fmla="*/ 108599 w 4970608"/>
              <a:gd name="connsiteY28" fmla="*/ 4770820 h 6384592"/>
              <a:gd name="connsiteX29" fmla="*/ 60968 w 4970608"/>
              <a:gd name="connsiteY29" fmla="*/ 4598075 h 6384592"/>
              <a:gd name="connsiteX30" fmla="*/ 27309 w 4970608"/>
              <a:gd name="connsiteY30" fmla="*/ 4422789 h 6384592"/>
              <a:gd name="connsiteX31" fmla="*/ 6986 w 4970608"/>
              <a:gd name="connsiteY31" fmla="*/ 4246233 h 6384592"/>
              <a:gd name="connsiteX32" fmla="*/ 0 w 4970608"/>
              <a:gd name="connsiteY32" fmla="*/ 4068407 h 6384592"/>
              <a:gd name="connsiteX33" fmla="*/ 6986 w 4970608"/>
              <a:gd name="connsiteY33" fmla="*/ 3890581 h 6384592"/>
              <a:gd name="connsiteX34" fmla="*/ 27309 w 4970608"/>
              <a:gd name="connsiteY34" fmla="*/ 3713390 h 6384592"/>
              <a:gd name="connsiteX35" fmla="*/ 60968 w 4970608"/>
              <a:gd name="connsiteY35" fmla="*/ 3538739 h 6384592"/>
              <a:gd name="connsiteX36" fmla="*/ 108599 w 4970608"/>
              <a:gd name="connsiteY36" fmla="*/ 3365994 h 6384592"/>
              <a:gd name="connsiteX37" fmla="*/ 169567 w 4970608"/>
              <a:gd name="connsiteY37" fmla="*/ 3196424 h 6384592"/>
              <a:gd name="connsiteX38" fmla="*/ 244507 w 4970608"/>
              <a:gd name="connsiteY38" fmla="*/ 3031300 h 6384592"/>
              <a:gd name="connsiteX39" fmla="*/ 332148 w 4970608"/>
              <a:gd name="connsiteY39" fmla="*/ 2871891 h 6384592"/>
              <a:gd name="connsiteX40" fmla="*/ 434396 w 4970608"/>
              <a:gd name="connsiteY40" fmla="*/ 2717564 h 6384592"/>
              <a:gd name="connsiteX41" fmla="*/ 549346 w 4970608"/>
              <a:gd name="connsiteY41" fmla="*/ 2570222 h 6384592"/>
              <a:gd name="connsiteX42" fmla="*/ 678267 w 4970608"/>
              <a:gd name="connsiteY42" fmla="*/ 2430502 h 6384592"/>
              <a:gd name="connsiteX43" fmla="*/ 1994378 w 4970608"/>
              <a:gd name="connsiteY43" fmla="*/ 1139522 h 6384592"/>
              <a:gd name="connsiteX44" fmla="*/ 3108725 w 4970608"/>
              <a:gd name="connsiteY44" fmla="*/ 0 h 6384592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44" fmla="*/ 4970608 w 4970608"/>
              <a:gd name="connsiteY44" fmla="*/ 0 h 5245070"/>
              <a:gd name="connsiteX0" fmla="*/ 4970608 w 7579019"/>
              <a:gd name="connsiteY0" fmla="*/ 0 h 5245070"/>
              <a:gd name="connsiteX1" fmla="*/ 7579019 w 7579019"/>
              <a:gd name="connsiteY1" fmla="*/ 803699 h 5245070"/>
              <a:gd name="connsiteX2" fmla="*/ 3954018 w 7579019"/>
              <a:gd name="connsiteY2" fmla="*/ 4566791 h 5245070"/>
              <a:gd name="connsiteX3" fmla="*/ 3814300 w 7579019"/>
              <a:gd name="connsiteY3" fmla="*/ 4695715 h 5245070"/>
              <a:gd name="connsiteX4" fmla="*/ 3666961 w 7579019"/>
              <a:gd name="connsiteY4" fmla="*/ 4810666 h 5245070"/>
              <a:gd name="connsiteX5" fmla="*/ 3512637 w 7579019"/>
              <a:gd name="connsiteY5" fmla="*/ 4912281 h 5245070"/>
              <a:gd name="connsiteX6" fmla="*/ 3353231 w 7579019"/>
              <a:gd name="connsiteY6" fmla="*/ 5000559 h 5245070"/>
              <a:gd name="connsiteX7" fmla="*/ 3188110 w 7579019"/>
              <a:gd name="connsiteY7" fmla="*/ 5075500 h 5245070"/>
              <a:gd name="connsiteX8" fmla="*/ 3018543 w 7579019"/>
              <a:gd name="connsiteY8" fmla="*/ 5136469 h 5245070"/>
              <a:gd name="connsiteX9" fmla="*/ 2845801 w 7579019"/>
              <a:gd name="connsiteY9" fmla="*/ 5184101 h 5245070"/>
              <a:gd name="connsiteX10" fmla="*/ 2670518 w 7579019"/>
              <a:gd name="connsiteY10" fmla="*/ 5217761 h 5245070"/>
              <a:gd name="connsiteX11" fmla="*/ 2493966 w 7579019"/>
              <a:gd name="connsiteY11" fmla="*/ 5238084 h 5245070"/>
              <a:gd name="connsiteX12" fmla="*/ 2316143 w 7579019"/>
              <a:gd name="connsiteY12" fmla="*/ 5245070 h 5245070"/>
              <a:gd name="connsiteX13" fmla="*/ 2138320 w 7579019"/>
              <a:gd name="connsiteY13" fmla="*/ 5238084 h 5245070"/>
              <a:gd name="connsiteX14" fmla="*/ 1961767 w 7579019"/>
              <a:gd name="connsiteY14" fmla="*/ 5217761 h 5245070"/>
              <a:gd name="connsiteX15" fmla="*/ 1786485 w 7579019"/>
              <a:gd name="connsiteY15" fmla="*/ 5184101 h 5245070"/>
              <a:gd name="connsiteX16" fmla="*/ 1613743 w 7579019"/>
              <a:gd name="connsiteY16" fmla="*/ 5136469 h 5245070"/>
              <a:gd name="connsiteX17" fmla="*/ 1444811 w 7579019"/>
              <a:gd name="connsiteY17" fmla="*/ 5075500 h 5245070"/>
              <a:gd name="connsiteX18" fmla="*/ 1279690 w 7579019"/>
              <a:gd name="connsiteY18" fmla="*/ 5000559 h 5245070"/>
              <a:gd name="connsiteX19" fmla="*/ 1119649 w 7579019"/>
              <a:gd name="connsiteY19" fmla="*/ 4912281 h 5245070"/>
              <a:gd name="connsiteX20" fmla="*/ 965324 w 7579019"/>
              <a:gd name="connsiteY20" fmla="*/ 4810666 h 5245070"/>
              <a:gd name="connsiteX21" fmla="*/ 817985 w 7579019"/>
              <a:gd name="connsiteY21" fmla="*/ 4695715 h 5245070"/>
              <a:gd name="connsiteX22" fmla="*/ 678267 w 7579019"/>
              <a:gd name="connsiteY22" fmla="*/ 4566791 h 5245070"/>
              <a:gd name="connsiteX23" fmla="*/ 549346 w 7579019"/>
              <a:gd name="connsiteY23" fmla="*/ 4427070 h 5245070"/>
              <a:gd name="connsiteX24" fmla="*/ 434396 w 7579019"/>
              <a:gd name="connsiteY24" fmla="*/ 4279729 h 5245070"/>
              <a:gd name="connsiteX25" fmla="*/ 332148 w 7579019"/>
              <a:gd name="connsiteY25" fmla="*/ 4125401 h 5245070"/>
              <a:gd name="connsiteX26" fmla="*/ 244507 w 7579019"/>
              <a:gd name="connsiteY26" fmla="*/ 3965357 h 5245070"/>
              <a:gd name="connsiteX27" fmla="*/ 169567 w 7579019"/>
              <a:gd name="connsiteY27" fmla="*/ 3800233 h 5245070"/>
              <a:gd name="connsiteX28" fmla="*/ 108599 w 7579019"/>
              <a:gd name="connsiteY28" fmla="*/ 3631298 h 5245070"/>
              <a:gd name="connsiteX29" fmla="*/ 60968 w 7579019"/>
              <a:gd name="connsiteY29" fmla="*/ 3458553 h 5245070"/>
              <a:gd name="connsiteX30" fmla="*/ 27309 w 7579019"/>
              <a:gd name="connsiteY30" fmla="*/ 3283267 h 5245070"/>
              <a:gd name="connsiteX31" fmla="*/ 6986 w 7579019"/>
              <a:gd name="connsiteY31" fmla="*/ 3106711 h 5245070"/>
              <a:gd name="connsiteX32" fmla="*/ 0 w 7579019"/>
              <a:gd name="connsiteY32" fmla="*/ 2928885 h 5245070"/>
              <a:gd name="connsiteX33" fmla="*/ 6986 w 7579019"/>
              <a:gd name="connsiteY33" fmla="*/ 2751059 h 5245070"/>
              <a:gd name="connsiteX34" fmla="*/ 27309 w 7579019"/>
              <a:gd name="connsiteY34" fmla="*/ 2573868 h 5245070"/>
              <a:gd name="connsiteX35" fmla="*/ 60968 w 7579019"/>
              <a:gd name="connsiteY35" fmla="*/ 2399217 h 5245070"/>
              <a:gd name="connsiteX36" fmla="*/ 108599 w 7579019"/>
              <a:gd name="connsiteY36" fmla="*/ 2226472 h 5245070"/>
              <a:gd name="connsiteX37" fmla="*/ 169567 w 7579019"/>
              <a:gd name="connsiteY37" fmla="*/ 2056902 h 5245070"/>
              <a:gd name="connsiteX38" fmla="*/ 244507 w 7579019"/>
              <a:gd name="connsiteY38" fmla="*/ 1891778 h 5245070"/>
              <a:gd name="connsiteX39" fmla="*/ 332148 w 7579019"/>
              <a:gd name="connsiteY39" fmla="*/ 1732369 h 5245070"/>
              <a:gd name="connsiteX40" fmla="*/ 434396 w 7579019"/>
              <a:gd name="connsiteY40" fmla="*/ 1578042 h 5245070"/>
              <a:gd name="connsiteX41" fmla="*/ 549346 w 7579019"/>
              <a:gd name="connsiteY41" fmla="*/ 1430700 h 5245070"/>
              <a:gd name="connsiteX42" fmla="*/ 678267 w 7579019"/>
              <a:gd name="connsiteY42" fmla="*/ 1290980 h 5245070"/>
              <a:gd name="connsiteX43" fmla="*/ 1994378 w 7579019"/>
              <a:gd name="connsiteY43" fmla="*/ 0 h 5245070"/>
              <a:gd name="connsiteX44" fmla="*/ 4970608 w 7579019"/>
              <a:gd name="connsiteY44" fmla="*/ 0 h 5245070"/>
              <a:gd name="connsiteX0" fmla="*/ 4970608 w 7579019"/>
              <a:gd name="connsiteY0" fmla="*/ 0 h 5245070"/>
              <a:gd name="connsiteX1" fmla="*/ 6412700 w 7579019"/>
              <a:gd name="connsiteY1" fmla="*/ 444901 h 5245070"/>
              <a:gd name="connsiteX2" fmla="*/ 7579019 w 7579019"/>
              <a:gd name="connsiteY2" fmla="*/ 803699 h 5245070"/>
              <a:gd name="connsiteX3" fmla="*/ 3954018 w 7579019"/>
              <a:gd name="connsiteY3" fmla="*/ 4566791 h 5245070"/>
              <a:gd name="connsiteX4" fmla="*/ 3814300 w 7579019"/>
              <a:gd name="connsiteY4" fmla="*/ 4695715 h 5245070"/>
              <a:gd name="connsiteX5" fmla="*/ 3666961 w 7579019"/>
              <a:gd name="connsiteY5" fmla="*/ 4810666 h 5245070"/>
              <a:gd name="connsiteX6" fmla="*/ 3512637 w 7579019"/>
              <a:gd name="connsiteY6" fmla="*/ 4912281 h 5245070"/>
              <a:gd name="connsiteX7" fmla="*/ 3353231 w 7579019"/>
              <a:gd name="connsiteY7" fmla="*/ 5000559 h 5245070"/>
              <a:gd name="connsiteX8" fmla="*/ 3188110 w 7579019"/>
              <a:gd name="connsiteY8" fmla="*/ 5075500 h 5245070"/>
              <a:gd name="connsiteX9" fmla="*/ 3018543 w 7579019"/>
              <a:gd name="connsiteY9" fmla="*/ 5136469 h 5245070"/>
              <a:gd name="connsiteX10" fmla="*/ 2845801 w 7579019"/>
              <a:gd name="connsiteY10" fmla="*/ 5184101 h 5245070"/>
              <a:gd name="connsiteX11" fmla="*/ 2670518 w 7579019"/>
              <a:gd name="connsiteY11" fmla="*/ 5217761 h 5245070"/>
              <a:gd name="connsiteX12" fmla="*/ 2493966 w 7579019"/>
              <a:gd name="connsiteY12" fmla="*/ 5238084 h 5245070"/>
              <a:gd name="connsiteX13" fmla="*/ 2316143 w 7579019"/>
              <a:gd name="connsiteY13" fmla="*/ 5245070 h 5245070"/>
              <a:gd name="connsiteX14" fmla="*/ 2138320 w 7579019"/>
              <a:gd name="connsiteY14" fmla="*/ 5238084 h 5245070"/>
              <a:gd name="connsiteX15" fmla="*/ 1961767 w 7579019"/>
              <a:gd name="connsiteY15" fmla="*/ 5217761 h 5245070"/>
              <a:gd name="connsiteX16" fmla="*/ 1786485 w 7579019"/>
              <a:gd name="connsiteY16" fmla="*/ 5184101 h 5245070"/>
              <a:gd name="connsiteX17" fmla="*/ 1613743 w 7579019"/>
              <a:gd name="connsiteY17" fmla="*/ 5136469 h 5245070"/>
              <a:gd name="connsiteX18" fmla="*/ 1444811 w 7579019"/>
              <a:gd name="connsiteY18" fmla="*/ 5075500 h 5245070"/>
              <a:gd name="connsiteX19" fmla="*/ 1279690 w 7579019"/>
              <a:gd name="connsiteY19" fmla="*/ 5000559 h 5245070"/>
              <a:gd name="connsiteX20" fmla="*/ 1119649 w 7579019"/>
              <a:gd name="connsiteY20" fmla="*/ 4912281 h 5245070"/>
              <a:gd name="connsiteX21" fmla="*/ 965324 w 7579019"/>
              <a:gd name="connsiteY21" fmla="*/ 4810666 h 5245070"/>
              <a:gd name="connsiteX22" fmla="*/ 817985 w 7579019"/>
              <a:gd name="connsiteY22" fmla="*/ 4695715 h 5245070"/>
              <a:gd name="connsiteX23" fmla="*/ 678267 w 7579019"/>
              <a:gd name="connsiteY23" fmla="*/ 4566791 h 5245070"/>
              <a:gd name="connsiteX24" fmla="*/ 549346 w 7579019"/>
              <a:gd name="connsiteY24" fmla="*/ 4427070 h 5245070"/>
              <a:gd name="connsiteX25" fmla="*/ 434396 w 7579019"/>
              <a:gd name="connsiteY25" fmla="*/ 4279729 h 5245070"/>
              <a:gd name="connsiteX26" fmla="*/ 332148 w 7579019"/>
              <a:gd name="connsiteY26" fmla="*/ 4125401 h 5245070"/>
              <a:gd name="connsiteX27" fmla="*/ 244507 w 7579019"/>
              <a:gd name="connsiteY27" fmla="*/ 3965357 h 5245070"/>
              <a:gd name="connsiteX28" fmla="*/ 169567 w 7579019"/>
              <a:gd name="connsiteY28" fmla="*/ 3800233 h 5245070"/>
              <a:gd name="connsiteX29" fmla="*/ 108599 w 7579019"/>
              <a:gd name="connsiteY29" fmla="*/ 3631298 h 5245070"/>
              <a:gd name="connsiteX30" fmla="*/ 60968 w 7579019"/>
              <a:gd name="connsiteY30" fmla="*/ 3458553 h 5245070"/>
              <a:gd name="connsiteX31" fmla="*/ 27309 w 7579019"/>
              <a:gd name="connsiteY31" fmla="*/ 3283267 h 5245070"/>
              <a:gd name="connsiteX32" fmla="*/ 6986 w 7579019"/>
              <a:gd name="connsiteY32" fmla="*/ 3106711 h 5245070"/>
              <a:gd name="connsiteX33" fmla="*/ 0 w 7579019"/>
              <a:gd name="connsiteY33" fmla="*/ 2928885 h 5245070"/>
              <a:gd name="connsiteX34" fmla="*/ 6986 w 7579019"/>
              <a:gd name="connsiteY34" fmla="*/ 2751059 h 5245070"/>
              <a:gd name="connsiteX35" fmla="*/ 27309 w 7579019"/>
              <a:gd name="connsiteY35" fmla="*/ 2573868 h 5245070"/>
              <a:gd name="connsiteX36" fmla="*/ 60968 w 7579019"/>
              <a:gd name="connsiteY36" fmla="*/ 2399217 h 5245070"/>
              <a:gd name="connsiteX37" fmla="*/ 108599 w 7579019"/>
              <a:gd name="connsiteY37" fmla="*/ 2226472 h 5245070"/>
              <a:gd name="connsiteX38" fmla="*/ 169567 w 7579019"/>
              <a:gd name="connsiteY38" fmla="*/ 2056902 h 5245070"/>
              <a:gd name="connsiteX39" fmla="*/ 244507 w 7579019"/>
              <a:gd name="connsiteY39" fmla="*/ 1891778 h 5245070"/>
              <a:gd name="connsiteX40" fmla="*/ 332148 w 7579019"/>
              <a:gd name="connsiteY40" fmla="*/ 1732369 h 5245070"/>
              <a:gd name="connsiteX41" fmla="*/ 434396 w 7579019"/>
              <a:gd name="connsiteY41" fmla="*/ 1578042 h 5245070"/>
              <a:gd name="connsiteX42" fmla="*/ 549346 w 7579019"/>
              <a:gd name="connsiteY42" fmla="*/ 1430700 h 5245070"/>
              <a:gd name="connsiteX43" fmla="*/ 678267 w 7579019"/>
              <a:gd name="connsiteY43" fmla="*/ 1290980 h 5245070"/>
              <a:gd name="connsiteX44" fmla="*/ 1994378 w 7579019"/>
              <a:gd name="connsiteY44" fmla="*/ 0 h 5245070"/>
              <a:gd name="connsiteX45" fmla="*/ 4970608 w 7579019"/>
              <a:gd name="connsiteY45" fmla="*/ 0 h 5245070"/>
              <a:gd name="connsiteX0" fmla="*/ 4970608 w 7579019"/>
              <a:gd name="connsiteY0" fmla="*/ 0 h 5245070"/>
              <a:gd name="connsiteX1" fmla="*/ 7455915 w 7579019"/>
              <a:gd name="connsiteY1" fmla="*/ 15342 h 5245070"/>
              <a:gd name="connsiteX2" fmla="*/ 7579019 w 7579019"/>
              <a:gd name="connsiteY2" fmla="*/ 803699 h 5245070"/>
              <a:gd name="connsiteX3" fmla="*/ 3954018 w 7579019"/>
              <a:gd name="connsiteY3" fmla="*/ 4566791 h 5245070"/>
              <a:gd name="connsiteX4" fmla="*/ 3814300 w 7579019"/>
              <a:gd name="connsiteY4" fmla="*/ 4695715 h 5245070"/>
              <a:gd name="connsiteX5" fmla="*/ 3666961 w 7579019"/>
              <a:gd name="connsiteY5" fmla="*/ 4810666 h 5245070"/>
              <a:gd name="connsiteX6" fmla="*/ 3512637 w 7579019"/>
              <a:gd name="connsiteY6" fmla="*/ 4912281 h 5245070"/>
              <a:gd name="connsiteX7" fmla="*/ 3353231 w 7579019"/>
              <a:gd name="connsiteY7" fmla="*/ 5000559 h 5245070"/>
              <a:gd name="connsiteX8" fmla="*/ 3188110 w 7579019"/>
              <a:gd name="connsiteY8" fmla="*/ 5075500 h 5245070"/>
              <a:gd name="connsiteX9" fmla="*/ 3018543 w 7579019"/>
              <a:gd name="connsiteY9" fmla="*/ 5136469 h 5245070"/>
              <a:gd name="connsiteX10" fmla="*/ 2845801 w 7579019"/>
              <a:gd name="connsiteY10" fmla="*/ 5184101 h 5245070"/>
              <a:gd name="connsiteX11" fmla="*/ 2670518 w 7579019"/>
              <a:gd name="connsiteY11" fmla="*/ 5217761 h 5245070"/>
              <a:gd name="connsiteX12" fmla="*/ 2493966 w 7579019"/>
              <a:gd name="connsiteY12" fmla="*/ 5238084 h 5245070"/>
              <a:gd name="connsiteX13" fmla="*/ 2316143 w 7579019"/>
              <a:gd name="connsiteY13" fmla="*/ 5245070 h 5245070"/>
              <a:gd name="connsiteX14" fmla="*/ 2138320 w 7579019"/>
              <a:gd name="connsiteY14" fmla="*/ 5238084 h 5245070"/>
              <a:gd name="connsiteX15" fmla="*/ 1961767 w 7579019"/>
              <a:gd name="connsiteY15" fmla="*/ 5217761 h 5245070"/>
              <a:gd name="connsiteX16" fmla="*/ 1786485 w 7579019"/>
              <a:gd name="connsiteY16" fmla="*/ 5184101 h 5245070"/>
              <a:gd name="connsiteX17" fmla="*/ 1613743 w 7579019"/>
              <a:gd name="connsiteY17" fmla="*/ 5136469 h 5245070"/>
              <a:gd name="connsiteX18" fmla="*/ 1444811 w 7579019"/>
              <a:gd name="connsiteY18" fmla="*/ 5075500 h 5245070"/>
              <a:gd name="connsiteX19" fmla="*/ 1279690 w 7579019"/>
              <a:gd name="connsiteY19" fmla="*/ 5000559 h 5245070"/>
              <a:gd name="connsiteX20" fmla="*/ 1119649 w 7579019"/>
              <a:gd name="connsiteY20" fmla="*/ 4912281 h 5245070"/>
              <a:gd name="connsiteX21" fmla="*/ 965324 w 7579019"/>
              <a:gd name="connsiteY21" fmla="*/ 4810666 h 5245070"/>
              <a:gd name="connsiteX22" fmla="*/ 817985 w 7579019"/>
              <a:gd name="connsiteY22" fmla="*/ 4695715 h 5245070"/>
              <a:gd name="connsiteX23" fmla="*/ 678267 w 7579019"/>
              <a:gd name="connsiteY23" fmla="*/ 4566791 h 5245070"/>
              <a:gd name="connsiteX24" fmla="*/ 549346 w 7579019"/>
              <a:gd name="connsiteY24" fmla="*/ 4427070 h 5245070"/>
              <a:gd name="connsiteX25" fmla="*/ 434396 w 7579019"/>
              <a:gd name="connsiteY25" fmla="*/ 4279729 h 5245070"/>
              <a:gd name="connsiteX26" fmla="*/ 332148 w 7579019"/>
              <a:gd name="connsiteY26" fmla="*/ 4125401 h 5245070"/>
              <a:gd name="connsiteX27" fmla="*/ 244507 w 7579019"/>
              <a:gd name="connsiteY27" fmla="*/ 3965357 h 5245070"/>
              <a:gd name="connsiteX28" fmla="*/ 169567 w 7579019"/>
              <a:gd name="connsiteY28" fmla="*/ 3800233 h 5245070"/>
              <a:gd name="connsiteX29" fmla="*/ 108599 w 7579019"/>
              <a:gd name="connsiteY29" fmla="*/ 3631298 h 5245070"/>
              <a:gd name="connsiteX30" fmla="*/ 60968 w 7579019"/>
              <a:gd name="connsiteY30" fmla="*/ 3458553 h 5245070"/>
              <a:gd name="connsiteX31" fmla="*/ 27309 w 7579019"/>
              <a:gd name="connsiteY31" fmla="*/ 3283267 h 5245070"/>
              <a:gd name="connsiteX32" fmla="*/ 6986 w 7579019"/>
              <a:gd name="connsiteY32" fmla="*/ 3106711 h 5245070"/>
              <a:gd name="connsiteX33" fmla="*/ 0 w 7579019"/>
              <a:gd name="connsiteY33" fmla="*/ 2928885 h 5245070"/>
              <a:gd name="connsiteX34" fmla="*/ 6986 w 7579019"/>
              <a:gd name="connsiteY34" fmla="*/ 2751059 h 5245070"/>
              <a:gd name="connsiteX35" fmla="*/ 27309 w 7579019"/>
              <a:gd name="connsiteY35" fmla="*/ 2573868 h 5245070"/>
              <a:gd name="connsiteX36" fmla="*/ 60968 w 7579019"/>
              <a:gd name="connsiteY36" fmla="*/ 2399217 h 5245070"/>
              <a:gd name="connsiteX37" fmla="*/ 108599 w 7579019"/>
              <a:gd name="connsiteY37" fmla="*/ 2226472 h 5245070"/>
              <a:gd name="connsiteX38" fmla="*/ 169567 w 7579019"/>
              <a:gd name="connsiteY38" fmla="*/ 2056902 h 5245070"/>
              <a:gd name="connsiteX39" fmla="*/ 244507 w 7579019"/>
              <a:gd name="connsiteY39" fmla="*/ 1891778 h 5245070"/>
              <a:gd name="connsiteX40" fmla="*/ 332148 w 7579019"/>
              <a:gd name="connsiteY40" fmla="*/ 1732369 h 5245070"/>
              <a:gd name="connsiteX41" fmla="*/ 434396 w 7579019"/>
              <a:gd name="connsiteY41" fmla="*/ 1578042 h 5245070"/>
              <a:gd name="connsiteX42" fmla="*/ 549346 w 7579019"/>
              <a:gd name="connsiteY42" fmla="*/ 1430700 h 5245070"/>
              <a:gd name="connsiteX43" fmla="*/ 678267 w 7579019"/>
              <a:gd name="connsiteY43" fmla="*/ 1290980 h 5245070"/>
              <a:gd name="connsiteX44" fmla="*/ 1994378 w 7579019"/>
              <a:gd name="connsiteY44" fmla="*/ 0 h 5245070"/>
              <a:gd name="connsiteX45" fmla="*/ 4970608 w 7579019"/>
              <a:gd name="connsiteY45" fmla="*/ 0 h 5245070"/>
              <a:gd name="connsiteX0" fmla="*/ 4970608 w 7579019"/>
              <a:gd name="connsiteY0" fmla="*/ 0 h 5245070"/>
              <a:gd name="connsiteX1" fmla="*/ 7455915 w 7579019"/>
              <a:gd name="connsiteY1" fmla="*/ 15342 h 5245070"/>
              <a:gd name="connsiteX2" fmla="*/ 7579019 w 7579019"/>
              <a:gd name="connsiteY2" fmla="*/ 803699 h 5245070"/>
              <a:gd name="connsiteX3" fmla="*/ 7447286 w 7579019"/>
              <a:gd name="connsiteY3" fmla="*/ 940392 h 5245070"/>
              <a:gd name="connsiteX4" fmla="*/ 3954018 w 7579019"/>
              <a:gd name="connsiteY4" fmla="*/ 4566791 h 5245070"/>
              <a:gd name="connsiteX5" fmla="*/ 3814300 w 7579019"/>
              <a:gd name="connsiteY5" fmla="*/ 4695715 h 5245070"/>
              <a:gd name="connsiteX6" fmla="*/ 3666961 w 7579019"/>
              <a:gd name="connsiteY6" fmla="*/ 4810666 h 5245070"/>
              <a:gd name="connsiteX7" fmla="*/ 3512637 w 7579019"/>
              <a:gd name="connsiteY7" fmla="*/ 4912281 h 5245070"/>
              <a:gd name="connsiteX8" fmla="*/ 3353231 w 7579019"/>
              <a:gd name="connsiteY8" fmla="*/ 5000559 h 5245070"/>
              <a:gd name="connsiteX9" fmla="*/ 3188110 w 7579019"/>
              <a:gd name="connsiteY9" fmla="*/ 5075500 h 5245070"/>
              <a:gd name="connsiteX10" fmla="*/ 3018543 w 7579019"/>
              <a:gd name="connsiteY10" fmla="*/ 5136469 h 5245070"/>
              <a:gd name="connsiteX11" fmla="*/ 2845801 w 7579019"/>
              <a:gd name="connsiteY11" fmla="*/ 5184101 h 5245070"/>
              <a:gd name="connsiteX12" fmla="*/ 2670518 w 7579019"/>
              <a:gd name="connsiteY12" fmla="*/ 5217761 h 5245070"/>
              <a:gd name="connsiteX13" fmla="*/ 2493966 w 7579019"/>
              <a:gd name="connsiteY13" fmla="*/ 5238084 h 5245070"/>
              <a:gd name="connsiteX14" fmla="*/ 2316143 w 7579019"/>
              <a:gd name="connsiteY14" fmla="*/ 5245070 h 5245070"/>
              <a:gd name="connsiteX15" fmla="*/ 2138320 w 7579019"/>
              <a:gd name="connsiteY15" fmla="*/ 5238084 h 5245070"/>
              <a:gd name="connsiteX16" fmla="*/ 1961767 w 7579019"/>
              <a:gd name="connsiteY16" fmla="*/ 5217761 h 5245070"/>
              <a:gd name="connsiteX17" fmla="*/ 1786485 w 7579019"/>
              <a:gd name="connsiteY17" fmla="*/ 5184101 h 5245070"/>
              <a:gd name="connsiteX18" fmla="*/ 1613743 w 7579019"/>
              <a:gd name="connsiteY18" fmla="*/ 5136469 h 5245070"/>
              <a:gd name="connsiteX19" fmla="*/ 1444811 w 7579019"/>
              <a:gd name="connsiteY19" fmla="*/ 5075500 h 5245070"/>
              <a:gd name="connsiteX20" fmla="*/ 1279690 w 7579019"/>
              <a:gd name="connsiteY20" fmla="*/ 5000559 h 5245070"/>
              <a:gd name="connsiteX21" fmla="*/ 1119649 w 7579019"/>
              <a:gd name="connsiteY21" fmla="*/ 4912281 h 5245070"/>
              <a:gd name="connsiteX22" fmla="*/ 965324 w 7579019"/>
              <a:gd name="connsiteY22" fmla="*/ 4810666 h 5245070"/>
              <a:gd name="connsiteX23" fmla="*/ 817985 w 7579019"/>
              <a:gd name="connsiteY23" fmla="*/ 4695715 h 5245070"/>
              <a:gd name="connsiteX24" fmla="*/ 678267 w 7579019"/>
              <a:gd name="connsiteY24" fmla="*/ 4566791 h 5245070"/>
              <a:gd name="connsiteX25" fmla="*/ 549346 w 7579019"/>
              <a:gd name="connsiteY25" fmla="*/ 4427070 h 5245070"/>
              <a:gd name="connsiteX26" fmla="*/ 434396 w 7579019"/>
              <a:gd name="connsiteY26" fmla="*/ 4279729 h 5245070"/>
              <a:gd name="connsiteX27" fmla="*/ 332148 w 7579019"/>
              <a:gd name="connsiteY27" fmla="*/ 4125401 h 5245070"/>
              <a:gd name="connsiteX28" fmla="*/ 244507 w 7579019"/>
              <a:gd name="connsiteY28" fmla="*/ 3965357 h 5245070"/>
              <a:gd name="connsiteX29" fmla="*/ 169567 w 7579019"/>
              <a:gd name="connsiteY29" fmla="*/ 3800233 h 5245070"/>
              <a:gd name="connsiteX30" fmla="*/ 108599 w 7579019"/>
              <a:gd name="connsiteY30" fmla="*/ 3631298 h 5245070"/>
              <a:gd name="connsiteX31" fmla="*/ 60968 w 7579019"/>
              <a:gd name="connsiteY31" fmla="*/ 3458553 h 5245070"/>
              <a:gd name="connsiteX32" fmla="*/ 27309 w 7579019"/>
              <a:gd name="connsiteY32" fmla="*/ 3283267 h 5245070"/>
              <a:gd name="connsiteX33" fmla="*/ 6986 w 7579019"/>
              <a:gd name="connsiteY33" fmla="*/ 3106711 h 5245070"/>
              <a:gd name="connsiteX34" fmla="*/ 0 w 7579019"/>
              <a:gd name="connsiteY34" fmla="*/ 2928885 h 5245070"/>
              <a:gd name="connsiteX35" fmla="*/ 6986 w 7579019"/>
              <a:gd name="connsiteY35" fmla="*/ 2751059 h 5245070"/>
              <a:gd name="connsiteX36" fmla="*/ 27309 w 7579019"/>
              <a:gd name="connsiteY36" fmla="*/ 2573868 h 5245070"/>
              <a:gd name="connsiteX37" fmla="*/ 60968 w 7579019"/>
              <a:gd name="connsiteY37" fmla="*/ 2399217 h 5245070"/>
              <a:gd name="connsiteX38" fmla="*/ 108599 w 7579019"/>
              <a:gd name="connsiteY38" fmla="*/ 2226472 h 5245070"/>
              <a:gd name="connsiteX39" fmla="*/ 169567 w 7579019"/>
              <a:gd name="connsiteY39" fmla="*/ 2056902 h 5245070"/>
              <a:gd name="connsiteX40" fmla="*/ 244507 w 7579019"/>
              <a:gd name="connsiteY40" fmla="*/ 1891778 h 5245070"/>
              <a:gd name="connsiteX41" fmla="*/ 332148 w 7579019"/>
              <a:gd name="connsiteY41" fmla="*/ 1732369 h 5245070"/>
              <a:gd name="connsiteX42" fmla="*/ 434396 w 7579019"/>
              <a:gd name="connsiteY42" fmla="*/ 1578042 h 5245070"/>
              <a:gd name="connsiteX43" fmla="*/ 549346 w 7579019"/>
              <a:gd name="connsiteY43" fmla="*/ 1430700 h 5245070"/>
              <a:gd name="connsiteX44" fmla="*/ 678267 w 7579019"/>
              <a:gd name="connsiteY44" fmla="*/ 1290980 h 5245070"/>
              <a:gd name="connsiteX45" fmla="*/ 1994378 w 7579019"/>
              <a:gd name="connsiteY45" fmla="*/ 0 h 5245070"/>
              <a:gd name="connsiteX46" fmla="*/ 4970608 w 7579019"/>
              <a:gd name="connsiteY46" fmla="*/ 0 h 5245070"/>
              <a:gd name="connsiteX0" fmla="*/ 4970608 w 7455915"/>
              <a:gd name="connsiteY0" fmla="*/ 0 h 5245070"/>
              <a:gd name="connsiteX1" fmla="*/ 7455915 w 7455915"/>
              <a:gd name="connsiteY1" fmla="*/ 15342 h 5245070"/>
              <a:gd name="connsiteX2" fmla="*/ 7447286 w 7455915"/>
              <a:gd name="connsiteY2" fmla="*/ 940392 h 5245070"/>
              <a:gd name="connsiteX3" fmla="*/ 3954018 w 7455915"/>
              <a:gd name="connsiteY3" fmla="*/ 4566791 h 5245070"/>
              <a:gd name="connsiteX4" fmla="*/ 3814300 w 7455915"/>
              <a:gd name="connsiteY4" fmla="*/ 4695715 h 5245070"/>
              <a:gd name="connsiteX5" fmla="*/ 3666961 w 7455915"/>
              <a:gd name="connsiteY5" fmla="*/ 4810666 h 5245070"/>
              <a:gd name="connsiteX6" fmla="*/ 3512637 w 7455915"/>
              <a:gd name="connsiteY6" fmla="*/ 4912281 h 5245070"/>
              <a:gd name="connsiteX7" fmla="*/ 3353231 w 7455915"/>
              <a:gd name="connsiteY7" fmla="*/ 5000559 h 5245070"/>
              <a:gd name="connsiteX8" fmla="*/ 3188110 w 7455915"/>
              <a:gd name="connsiteY8" fmla="*/ 5075500 h 5245070"/>
              <a:gd name="connsiteX9" fmla="*/ 3018543 w 7455915"/>
              <a:gd name="connsiteY9" fmla="*/ 5136469 h 5245070"/>
              <a:gd name="connsiteX10" fmla="*/ 2845801 w 7455915"/>
              <a:gd name="connsiteY10" fmla="*/ 5184101 h 5245070"/>
              <a:gd name="connsiteX11" fmla="*/ 2670518 w 7455915"/>
              <a:gd name="connsiteY11" fmla="*/ 5217761 h 5245070"/>
              <a:gd name="connsiteX12" fmla="*/ 2493966 w 7455915"/>
              <a:gd name="connsiteY12" fmla="*/ 5238084 h 5245070"/>
              <a:gd name="connsiteX13" fmla="*/ 2316143 w 7455915"/>
              <a:gd name="connsiteY13" fmla="*/ 5245070 h 5245070"/>
              <a:gd name="connsiteX14" fmla="*/ 2138320 w 7455915"/>
              <a:gd name="connsiteY14" fmla="*/ 5238084 h 5245070"/>
              <a:gd name="connsiteX15" fmla="*/ 1961767 w 7455915"/>
              <a:gd name="connsiteY15" fmla="*/ 5217761 h 5245070"/>
              <a:gd name="connsiteX16" fmla="*/ 1786485 w 7455915"/>
              <a:gd name="connsiteY16" fmla="*/ 5184101 h 5245070"/>
              <a:gd name="connsiteX17" fmla="*/ 1613743 w 7455915"/>
              <a:gd name="connsiteY17" fmla="*/ 5136469 h 5245070"/>
              <a:gd name="connsiteX18" fmla="*/ 1444811 w 7455915"/>
              <a:gd name="connsiteY18" fmla="*/ 5075500 h 5245070"/>
              <a:gd name="connsiteX19" fmla="*/ 1279690 w 7455915"/>
              <a:gd name="connsiteY19" fmla="*/ 5000559 h 5245070"/>
              <a:gd name="connsiteX20" fmla="*/ 1119649 w 7455915"/>
              <a:gd name="connsiteY20" fmla="*/ 4912281 h 5245070"/>
              <a:gd name="connsiteX21" fmla="*/ 965324 w 7455915"/>
              <a:gd name="connsiteY21" fmla="*/ 4810666 h 5245070"/>
              <a:gd name="connsiteX22" fmla="*/ 817985 w 7455915"/>
              <a:gd name="connsiteY22" fmla="*/ 4695715 h 5245070"/>
              <a:gd name="connsiteX23" fmla="*/ 678267 w 7455915"/>
              <a:gd name="connsiteY23" fmla="*/ 4566791 h 5245070"/>
              <a:gd name="connsiteX24" fmla="*/ 549346 w 7455915"/>
              <a:gd name="connsiteY24" fmla="*/ 4427070 h 5245070"/>
              <a:gd name="connsiteX25" fmla="*/ 434396 w 7455915"/>
              <a:gd name="connsiteY25" fmla="*/ 4279729 h 5245070"/>
              <a:gd name="connsiteX26" fmla="*/ 332148 w 7455915"/>
              <a:gd name="connsiteY26" fmla="*/ 4125401 h 5245070"/>
              <a:gd name="connsiteX27" fmla="*/ 244507 w 7455915"/>
              <a:gd name="connsiteY27" fmla="*/ 3965357 h 5245070"/>
              <a:gd name="connsiteX28" fmla="*/ 169567 w 7455915"/>
              <a:gd name="connsiteY28" fmla="*/ 3800233 h 5245070"/>
              <a:gd name="connsiteX29" fmla="*/ 108599 w 7455915"/>
              <a:gd name="connsiteY29" fmla="*/ 3631298 h 5245070"/>
              <a:gd name="connsiteX30" fmla="*/ 60968 w 7455915"/>
              <a:gd name="connsiteY30" fmla="*/ 3458553 h 5245070"/>
              <a:gd name="connsiteX31" fmla="*/ 27309 w 7455915"/>
              <a:gd name="connsiteY31" fmla="*/ 3283267 h 5245070"/>
              <a:gd name="connsiteX32" fmla="*/ 6986 w 7455915"/>
              <a:gd name="connsiteY32" fmla="*/ 3106711 h 5245070"/>
              <a:gd name="connsiteX33" fmla="*/ 0 w 7455915"/>
              <a:gd name="connsiteY33" fmla="*/ 2928885 h 5245070"/>
              <a:gd name="connsiteX34" fmla="*/ 6986 w 7455915"/>
              <a:gd name="connsiteY34" fmla="*/ 2751059 h 5245070"/>
              <a:gd name="connsiteX35" fmla="*/ 27309 w 7455915"/>
              <a:gd name="connsiteY35" fmla="*/ 2573868 h 5245070"/>
              <a:gd name="connsiteX36" fmla="*/ 60968 w 7455915"/>
              <a:gd name="connsiteY36" fmla="*/ 2399217 h 5245070"/>
              <a:gd name="connsiteX37" fmla="*/ 108599 w 7455915"/>
              <a:gd name="connsiteY37" fmla="*/ 2226472 h 5245070"/>
              <a:gd name="connsiteX38" fmla="*/ 169567 w 7455915"/>
              <a:gd name="connsiteY38" fmla="*/ 2056902 h 5245070"/>
              <a:gd name="connsiteX39" fmla="*/ 244507 w 7455915"/>
              <a:gd name="connsiteY39" fmla="*/ 1891778 h 5245070"/>
              <a:gd name="connsiteX40" fmla="*/ 332148 w 7455915"/>
              <a:gd name="connsiteY40" fmla="*/ 1732369 h 5245070"/>
              <a:gd name="connsiteX41" fmla="*/ 434396 w 7455915"/>
              <a:gd name="connsiteY41" fmla="*/ 1578042 h 5245070"/>
              <a:gd name="connsiteX42" fmla="*/ 549346 w 7455915"/>
              <a:gd name="connsiteY42" fmla="*/ 1430700 h 5245070"/>
              <a:gd name="connsiteX43" fmla="*/ 678267 w 7455915"/>
              <a:gd name="connsiteY43" fmla="*/ 1290980 h 5245070"/>
              <a:gd name="connsiteX44" fmla="*/ 1994378 w 7455915"/>
              <a:gd name="connsiteY44" fmla="*/ 0 h 5245070"/>
              <a:gd name="connsiteX45" fmla="*/ 4970608 w 7455915"/>
              <a:gd name="connsiteY45" fmla="*/ 0 h 5245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455915" h="5245070">
                <a:moveTo>
                  <a:pt x="4970608" y="0"/>
                </a:moveTo>
                <a:lnTo>
                  <a:pt x="7455915" y="15342"/>
                </a:lnTo>
                <a:cubicBezTo>
                  <a:pt x="7453039" y="323692"/>
                  <a:pt x="7450162" y="632042"/>
                  <a:pt x="7447286" y="940392"/>
                </a:cubicBezTo>
                <a:lnTo>
                  <a:pt x="3954018" y="4566791"/>
                </a:lnTo>
                <a:lnTo>
                  <a:pt x="3814300" y="4695715"/>
                </a:lnTo>
                <a:lnTo>
                  <a:pt x="3666961" y="4810666"/>
                </a:lnTo>
                <a:lnTo>
                  <a:pt x="3512637" y="4912281"/>
                </a:lnTo>
                <a:lnTo>
                  <a:pt x="3353231" y="5000559"/>
                </a:lnTo>
                <a:lnTo>
                  <a:pt x="3188110" y="5075500"/>
                </a:lnTo>
                <a:lnTo>
                  <a:pt x="3018543" y="5136469"/>
                </a:lnTo>
                <a:lnTo>
                  <a:pt x="2845801" y="5184101"/>
                </a:lnTo>
                <a:lnTo>
                  <a:pt x="2670518" y="5217761"/>
                </a:lnTo>
                <a:lnTo>
                  <a:pt x="2493966" y="5238084"/>
                </a:lnTo>
                <a:lnTo>
                  <a:pt x="2316143" y="5245070"/>
                </a:lnTo>
                <a:lnTo>
                  <a:pt x="2138320" y="5238084"/>
                </a:lnTo>
                <a:lnTo>
                  <a:pt x="1961767" y="5217761"/>
                </a:lnTo>
                <a:lnTo>
                  <a:pt x="1786485" y="5184101"/>
                </a:lnTo>
                <a:lnTo>
                  <a:pt x="1613743" y="5136469"/>
                </a:lnTo>
                <a:lnTo>
                  <a:pt x="1444811" y="5075500"/>
                </a:lnTo>
                <a:lnTo>
                  <a:pt x="1279690" y="5000559"/>
                </a:lnTo>
                <a:lnTo>
                  <a:pt x="1119649" y="4912281"/>
                </a:lnTo>
                <a:lnTo>
                  <a:pt x="965324" y="4810666"/>
                </a:lnTo>
                <a:lnTo>
                  <a:pt x="817985" y="4695715"/>
                </a:lnTo>
                <a:lnTo>
                  <a:pt x="678267" y="4566791"/>
                </a:lnTo>
                <a:lnTo>
                  <a:pt x="549346" y="4427070"/>
                </a:lnTo>
                <a:lnTo>
                  <a:pt x="434396" y="4279729"/>
                </a:lnTo>
                <a:lnTo>
                  <a:pt x="332148" y="4125401"/>
                </a:lnTo>
                <a:lnTo>
                  <a:pt x="244507" y="3965357"/>
                </a:lnTo>
                <a:lnTo>
                  <a:pt x="169567" y="3800233"/>
                </a:lnTo>
                <a:lnTo>
                  <a:pt x="108599" y="3631298"/>
                </a:lnTo>
                <a:lnTo>
                  <a:pt x="60968" y="3458553"/>
                </a:lnTo>
                <a:lnTo>
                  <a:pt x="27309" y="3283267"/>
                </a:lnTo>
                <a:lnTo>
                  <a:pt x="6986" y="3106711"/>
                </a:lnTo>
                <a:lnTo>
                  <a:pt x="0" y="2928885"/>
                </a:lnTo>
                <a:lnTo>
                  <a:pt x="6986" y="2751059"/>
                </a:lnTo>
                <a:lnTo>
                  <a:pt x="27309" y="2573868"/>
                </a:lnTo>
                <a:lnTo>
                  <a:pt x="60968" y="2399217"/>
                </a:lnTo>
                <a:lnTo>
                  <a:pt x="108599" y="2226472"/>
                </a:lnTo>
                <a:lnTo>
                  <a:pt x="169567" y="2056902"/>
                </a:lnTo>
                <a:lnTo>
                  <a:pt x="244507" y="1891778"/>
                </a:lnTo>
                <a:lnTo>
                  <a:pt x="332148" y="1732369"/>
                </a:lnTo>
                <a:lnTo>
                  <a:pt x="434396" y="1578042"/>
                </a:lnTo>
                <a:lnTo>
                  <a:pt x="549346" y="1430700"/>
                </a:lnTo>
                <a:lnTo>
                  <a:pt x="678267" y="1290980"/>
                </a:lnTo>
                <a:lnTo>
                  <a:pt x="1994378" y="0"/>
                </a:lnTo>
                <a:lnTo>
                  <a:pt x="4970608" y="0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64F08CF-F38B-4C28-9990-F94C355986F3}"/>
              </a:ext>
            </a:extLst>
          </p:cNvPr>
          <p:cNvSpPr txBox="1"/>
          <p:nvPr userDrawn="1"/>
        </p:nvSpPr>
        <p:spPr>
          <a:xfrm>
            <a:off x="11894073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 err="1">
              <a:solidFill>
                <a:schemeClr val="bg1"/>
              </a:solidFill>
            </a:endParaRPr>
          </a:p>
        </p:txBody>
      </p:sp>
      <p:sp>
        <p:nvSpPr>
          <p:cNvPr id="12" name="Espace réservé du pied de page 2">
            <a:extLst>
              <a:ext uri="{FF2B5EF4-FFF2-40B4-BE49-F238E27FC236}">
                <a16:creationId xmlns:a16="http://schemas.microsoft.com/office/drawing/2014/main" id="{91FD58D2-59CE-45DD-8C1C-7CEE9837A03B}"/>
              </a:ext>
            </a:extLst>
          </p:cNvPr>
          <p:cNvSpPr txBox="1">
            <a:spLocks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</a:rPr>
              <a:t>COPYRIGHT © 2023 - ATEMPO - ALL RIGHTS RESERVED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A324619-ECE1-22D4-AFAF-C91FA2382554}"/>
              </a:ext>
            </a:extLst>
          </p:cNvPr>
          <p:cNvSpPr txBox="1"/>
          <p:nvPr userDrawn="1"/>
        </p:nvSpPr>
        <p:spPr>
          <a:xfrm>
            <a:off x="10913893" y="370559"/>
            <a:ext cx="844582" cy="430887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fr-FR" sz="1400" b="1" err="1">
                <a:solidFill>
                  <a:srgbClr val="FF0000"/>
                </a:solidFill>
              </a:rPr>
              <a:t>Internal</a:t>
            </a:r>
            <a:r>
              <a:rPr lang="fr-FR" sz="1400" b="1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1400" b="1" err="1">
                <a:solidFill>
                  <a:srgbClr val="FF0000"/>
                </a:solidFill>
              </a:rPr>
              <a:t>Only</a:t>
            </a:r>
            <a:endParaRPr lang="fr-FR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49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Point d’étape </a:t>
            </a:r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599EFD49-3BE2-442E-AC15-806FE236516F}"/>
              </a:ext>
            </a:extLst>
          </p:cNvPr>
          <p:cNvSpPr txBox="1">
            <a:spLocks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2022 - ATEMPO - ALL RIGHTS RESERVED</a:t>
            </a:r>
            <a:endParaRPr lang="fr-FR"/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246B2923-7B1C-71C7-191B-81D6D721CB1B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002957233"/>
              </p:ext>
            </p:extLst>
          </p:nvPr>
        </p:nvGraphicFramePr>
        <p:xfrm>
          <a:off x="270162" y="1731818"/>
          <a:ext cx="5237019" cy="3394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id="{5F7780D5-7667-121C-A98B-D2AE34715F94}"/>
              </a:ext>
            </a:extLst>
          </p:cNvPr>
          <p:cNvSpPr/>
          <p:nvPr userDrawn="1"/>
        </p:nvSpPr>
        <p:spPr>
          <a:xfrm>
            <a:off x="4814455" y="1246909"/>
            <a:ext cx="1013690" cy="988291"/>
          </a:xfrm>
          <a:prstGeom prst="flowChartConnector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rgbClr val="1BA939"/>
                </a:solidFill>
              </a:rPr>
              <a:t>512K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4CDC8BA-E642-0BE9-E16A-0EFB10829A5B}"/>
              </a:ext>
            </a:extLst>
          </p:cNvPr>
          <p:cNvGrpSpPr/>
          <p:nvPr userDrawn="1"/>
        </p:nvGrpSpPr>
        <p:grpSpPr>
          <a:xfrm>
            <a:off x="6096000" y="1016001"/>
            <a:ext cx="5837383" cy="4110181"/>
            <a:chOff x="6096000" y="1016001"/>
            <a:chExt cx="5837383" cy="4110181"/>
          </a:xfrm>
        </p:grpSpPr>
        <p:graphicFrame>
          <p:nvGraphicFramePr>
            <p:cNvPr id="4" name="Graphique 3">
              <a:extLst>
                <a:ext uri="{FF2B5EF4-FFF2-40B4-BE49-F238E27FC236}">
                  <a16:creationId xmlns:a16="http://schemas.microsoft.com/office/drawing/2014/main" id="{941C42B0-CA3E-4919-99BA-42CBED3F6426}"/>
                </a:ext>
              </a:extLst>
            </p:cNvPr>
            <p:cNvGraphicFramePr>
              <a:graphicFrameLocks/>
            </p:cNvGraphicFramePr>
            <p:nvPr userDrawn="1">
              <p:extLst>
                <p:ext uri="{D42A27DB-BD31-4B8C-83A1-F6EECF244321}">
                  <p14:modId xmlns:p14="http://schemas.microsoft.com/office/powerpoint/2010/main" val="1286405468"/>
                </p:ext>
              </p:extLst>
            </p:nvPr>
          </p:nvGraphicFramePr>
          <p:xfrm>
            <a:off x="6096000" y="1655617"/>
            <a:ext cx="5507184" cy="34705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Organigramme : Connecteur 6">
              <a:extLst>
                <a:ext uri="{FF2B5EF4-FFF2-40B4-BE49-F238E27FC236}">
                  <a16:creationId xmlns:a16="http://schemas.microsoft.com/office/drawing/2014/main" id="{BC9B188D-F3A7-0175-C825-EADA3921A90F}"/>
                </a:ext>
              </a:extLst>
            </p:cNvPr>
            <p:cNvSpPr/>
            <p:nvPr userDrawn="1"/>
          </p:nvSpPr>
          <p:spPr>
            <a:xfrm>
              <a:off x="10732655" y="1016001"/>
              <a:ext cx="1200728" cy="1223818"/>
            </a:xfrm>
            <a:prstGeom prst="flowChartConnector">
              <a:avLst/>
            </a:prstGeom>
            <a:noFill/>
            <a:ln w="317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solidFill>
                    <a:srgbClr val="1BA939"/>
                  </a:solidFill>
                </a:rPr>
                <a:t>1.143K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954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A55482-78EC-4211-9815-BA9CDB1F9F97}"/>
              </a:ext>
            </a:extLst>
          </p:cNvPr>
          <p:cNvSpPr/>
          <p:nvPr userDrawn="1"/>
        </p:nvSpPr>
        <p:spPr>
          <a:xfrm>
            <a:off x="0" y="944723"/>
            <a:ext cx="6091200" cy="27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/>
          <p:nvPr userDrawn="1"/>
        </p:nvSpPr>
        <p:spPr>
          <a:xfrm>
            <a:off x="6100800" y="3717032"/>
            <a:ext cx="6091200" cy="27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6184" y="260648"/>
            <a:ext cx="9360000" cy="43088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A3441B6-7A18-458F-8F4B-7396AE0375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00262" y="1186333"/>
            <a:ext cx="3780000" cy="15696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C1C636E9-4E17-465C-9176-2039F9EC1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8412" y="1186333"/>
            <a:ext cx="3672000" cy="25209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48412" y="4202081"/>
            <a:ext cx="3780000" cy="15696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08262" y="4153754"/>
            <a:ext cx="3672000" cy="156966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8DD4EC6-59BE-40DF-BB2D-85DA96E4010D}"/>
              </a:ext>
            </a:extLst>
          </p:cNvPr>
          <p:cNvCxnSpPr/>
          <p:nvPr userDrawn="1"/>
        </p:nvCxnSpPr>
        <p:spPr>
          <a:xfrm>
            <a:off x="6059996" y="944723"/>
            <a:ext cx="49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7561A3-9869-4337-9C09-8FD842FD6B39}"/>
              </a:ext>
            </a:extLst>
          </p:cNvPr>
          <p:cNvGrpSpPr/>
          <p:nvPr userDrawn="1"/>
        </p:nvGrpSpPr>
        <p:grpSpPr>
          <a:xfrm>
            <a:off x="10877252" y="6255876"/>
            <a:ext cx="992518" cy="602124"/>
            <a:chOff x="10877252" y="6255876"/>
            <a:chExt cx="992518" cy="602124"/>
          </a:xfrm>
        </p:grpSpPr>
        <p:sp>
          <p:nvSpPr>
            <p:cNvPr id="14" name="Forme">
              <a:extLst>
                <a:ext uri="{FF2B5EF4-FFF2-40B4-BE49-F238E27FC236}">
                  <a16:creationId xmlns:a16="http://schemas.microsoft.com/office/drawing/2014/main" id="{39F7031A-2114-447E-A903-6533A5C27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tx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D08D307-4763-45C9-B486-E30C9B15D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EC46D9DE-D6E4-46B8-A09E-A1A650C53517}"/>
              </a:ext>
            </a:extLst>
          </p:cNvPr>
          <p:cNvSpPr>
            <a:spLocks noGrp="1" noChangeAspect="1"/>
          </p:cNvSpPr>
          <p:nvPr userDrawn="1">
            <p:ph type="pic" sz="quarter" idx="16"/>
          </p:nvPr>
        </p:nvSpPr>
        <p:spPr>
          <a:xfrm>
            <a:off x="10088563" y="0"/>
            <a:ext cx="2103437" cy="3621088"/>
          </a:xfrm>
          <a:custGeom>
            <a:avLst/>
            <a:gdLst>
              <a:gd name="connsiteX0" fmla="*/ 1903442 w 2103437"/>
              <a:gd name="connsiteY0" fmla="*/ 0 h 3621088"/>
              <a:gd name="connsiteX1" fmla="*/ 2103437 w 2103437"/>
              <a:gd name="connsiteY1" fmla="*/ 0 h 3621088"/>
              <a:gd name="connsiteX2" fmla="*/ 2103437 w 2103437"/>
              <a:gd name="connsiteY2" fmla="*/ 3295362 h 3621088"/>
              <a:gd name="connsiteX3" fmla="*/ 2074232 w 2103437"/>
              <a:gd name="connsiteY3" fmla="*/ 3322664 h 3621088"/>
              <a:gd name="connsiteX4" fmla="*/ 1994234 w 2103437"/>
              <a:gd name="connsiteY4" fmla="*/ 3384889 h 3621088"/>
              <a:gd name="connsiteX5" fmla="*/ 1910426 w 2103437"/>
              <a:gd name="connsiteY5" fmla="*/ 3440129 h 3621088"/>
              <a:gd name="connsiteX6" fmla="*/ 1823445 w 2103437"/>
              <a:gd name="connsiteY6" fmla="*/ 3488385 h 3621088"/>
              <a:gd name="connsiteX7" fmla="*/ 1733923 w 2103437"/>
              <a:gd name="connsiteY7" fmla="*/ 3529021 h 3621088"/>
              <a:gd name="connsiteX8" fmla="*/ 1641862 w 2103437"/>
              <a:gd name="connsiteY8" fmla="*/ 3562038 h 3621088"/>
              <a:gd name="connsiteX9" fmla="*/ 1547896 w 2103437"/>
              <a:gd name="connsiteY9" fmla="*/ 3588071 h 3621088"/>
              <a:gd name="connsiteX10" fmla="*/ 1452661 w 2103437"/>
              <a:gd name="connsiteY10" fmla="*/ 3606484 h 3621088"/>
              <a:gd name="connsiteX11" fmla="*/ 1356155 w 2103437"/>
              <a:gd name="connsiteY11" fmla="*/ 3617278 h 3621088"/>
              <a:gd name="connsiteX12" fmla="*/ 1259650 w 2103437"/>
              <a:gd name="connsiteY12" fmla="*/ 3621088 h 3621088"/>
              <a:gd name="connsiteX13" fmla="*/ 1163144 w 2103437"/>
              <a:gd name="connsiteY13" fmla="*/ 3617278 h 3621088"/>
              <a:gd name="connsiteX14" fmla="*/ 1066639 w 2103437"/>
              <a:gd name="connsiteY14" fmla="*/ 3606484 h 3621088"/>
              <a:gd name="connsiteX15" fmla="*/ 971403 w 2103437"/>
              <a:gd name="connsiteY15" fmla="*/ 3588071 h 3621088"/>
              <a:gd name="connsiteX16" fmla="*/ 877438 w 2103437"/>
              <a:gd name="connsiteY16" fmla="*/ 3562038 h 3621088"/>
              <a:gd name="connsiteX17" fmla="*/ 785376 w 2103437"/>
              <a:gd name="connsiteY17" fmla="*/ 3529021 h 3621088"/>
              <a:gd name="connsiteX18" fmla="*/ 695855 w 2103437"/>
              <a:gd name="connsiteY18" fmla="*/ 3488385 h 3621088"/>
              <a:gd name="connsiteX19" fmla="*/ 608873 w 2103437"/>
              <a:gd name="connsiteY19" fmla="*/ 3440129 h 3621088"/>
              <a:gd name="connsiteX20" fmla="*/ 525066 w 2103437"/>
              <a:gd name="connsiteY20" fmla="*/ 3384889 h 3621088"/>
              <a:gd name="connsiteX21" fmla="*/ 445068 w 2103437"/>
              <a:gd name="connsiteY21" fmla="*/ 3322664 h 3621088"/>
              <a:gd name="connsiteX22" fmla="*/ 368879 w 2103437"/>
              <a:gd name="connsiteY22" fmla="*/ 3252185 h 3621088"/>
              <a:gd name="connsiteX23" fmla="*/ 299040 w 2103437"/>
              <a:gd name="connsiteY23" fmla="*/ 3175992 h 3621088"/>
              <a:gd name="connsiteX24" fmla="*/ 236184 w 2103437"/>
              <a:gd name="connsiteY24" fmla="*/ 3095989 h 3621088"/>
              <a:gd name="connsiteX25" fmla="*/ 180948 w 2103437"/>
              <a:gd name="connsiteY25" fmla="*/ 3012176 h 3621088"/>
              <a:gd name="connsiteX26" fmla="*/ 132695 w 2103437"/>
              <a:gd name="connsiteY26" fmla="*/ 2925189 h 3621088"/>
              <a:gd name="connsiteX27" fmla="*/ 92061 w 2103437"/>
              <a:gd name="connsiteY27" fmla="*/ 2835662 h 3621088"/>
              <a:gd name="connsiteX28" fmla="*/ 59046 w 2103437"/>
              <a:gd name="connsiteY28" fmla="*/ 2743595 h 3621088"/>
              <a:gd name="connsiteX29" fmla="*/ 33015 w 2103437"/>
              <a:gd name="connsiteY29" fmla="*/ 2649623 h 3621088"/>
              <a:gd name="connsiteX30" fmla="*/ 14603 w 2103437"/>
              <a:gd name="connsiteY30" fmla="*/ 2554382 h 3621088"/>
              <a:gd name="connsiteX31" fmla="*/ 3810 w 2103437"/>
              <a:gd name="connsiteY31" fmla="*/ 2457870 h 3621088"/>
              <a:gd name="connsiteX32" fmla="*/ 0 w 2103437"/>
              <a:gd name="connsiteY32" fmla="*/ 2361358 h 3621088"/>
              <a:gd name="connsiteX33" fmla="*/ 3810 w 2103437"/>
              <a:gd name="connsiteY33" fmla="*/ 2264847 h 3621088"/>
              <a:gd name="connsiteX34" fmla="*/ 14603 w 2103437"/>
              <a:gd name="connsiteY34" fmla="*/ 2168335 h 3621088"/>
              <a:gd name="connsiteX35" fmla="*/ 33015 w 2103437"/>
              <a:gd name="connsiteY35" fmla="*/ 2073094 h 3621088"/>
              <a:gd name="connsiteX36" fmla="*/ 59046 w 2103437"/>
              <a:gd name="connsiteY36" fmla="*/ 1979122 h 3621088"/>
              <a:gd name="connsiteX37" fmla="*/ 92061 w 2103437"/>
              <a:gd name="connsiteY37" fmla="*/ 1887055 h 3621088"/>
              <a:gd name="connsiteX38" fmla="*/ 132695 w 2103437"/>
              <a:gd name="connsiteY38" fmla="*/ 1797528 h 3621088"/>
              <a:gd name="connsiteX39" fmla="*/ 180948 w 2103437"/>
              <a:gd name="connsiteY39" fmla="*/ 1710540 h 3621088"/>
              <a:gd name="connsiteX40" fmla="*/ 236184 w 2103437"/>
              <a:gd name="connsiteY40" fmla="*/ 1626728 h 3621088"/>
              <a:gd name="connsiteX41" fmla="*/ 299040 w 2103437"/>
              <a:gd name="connsiteY41" fmla="*/ 1546725 h 3621088"/>
              <a:gd name="connsiteX42" fmla="*/ 368879 w 2103437"/>
              <a:gd name="connsiteY42" fmla="*/ 1470531 h 3621088"/>
              <a:gd name="connsiteX43" fmla="*/ 1635513 w 2103437"/>
              <a:gd name="connsiteY43" fmla="*/ 203182 h 3621088"/>
              <a:gd name="connsiteX44" fmla="*/ 1711701 w 2103437"/>
              <a:gd name="connsiteY44" fmla="*/ 133338 h 3621088"/>
              <a:gd name="connsiteX45" fmla="*/ 1791699 w 2103437"/>
              <a:gd name="connsiteY45" fmla="*/ 70479 h 3621088"/>
              <a:gd name="connsiteX46" fmla="*/ 1875507 w 2103437"/>
              <a:gd name="connsiteY46" fmla="*/ 15239 h 362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103437" h="3621088">
                <a:moveTo>
                  <a:pt x="1903442" y="0"/>
                </a:moveTo>
                <a:lnTo>
                  <a:pt x="2103437" y="0"/>
                </a:lnTo>
                <a:lnTo>
                  <a:pt x="2103437" y="3295362"/>
                </a:lnTo>
                <a:lnTo>
                  <a:pt x="2074232" y="3322664"/>
                </a:lnTo>
                <a:lnTo>
                  <a:pt x="1994234" y="3384889"/>
                </a:lnTo>
                <a:lnTo>
                  <a:pt x="1910426" y="3440129"/>
                </a:lnTo>
                <a:lnTo>
                  <a:pt x="1823445" y="3488385"/>
                </a:lnTo>
                <a:lnTo>
                  <a:pt x="1733923" y="3529021"/>
                </a:lnTo>
                <a:lnTo>
                  <a:pt x="1641862" y="3562038"/>
                </a:lnTo>
                <a:lnTo>
                  <a:pt x="1547896" y="3588071"/>
                </a:lnTo>
                <a:lnTo>
                  <a:pt x="1452661" y="3606484"/>
                </a:lnTo>
                <a:lnTo>
                  <a:pt x="1356155" y="3617278"/>
                </a:lnTo>
                <a:lnTo>
                  <a:pt x="1259650" y="3621088"/>
                </a:lnTo>
                <a:lnTo>
                  <a:pt x="1163144" y="3617278"/>
                </a:lnTo>
                <a:lnTo>
                  <a:pt x="1066639" y="3606484"/>
                </a:lnTo>
                <a:lnTo>
                  <a:pt x="971403" y="3588071"/>
                </a:lnTo>
                <a:lnTo>
                  <a:pt x="877438" y="3562038"/>
                </a:lnTo>
                <a:lnTo>
                  <a:pt x="785376" y="3529021"/>
                </a:lnTo>
                <a:lnTo>
                  <a:pt x="695855" y="3488385"/>
                </a:lnTo>
                <a:lnTo>
                  <a:pt x="608873" y="3440129"/>
                </a:lnTo>
                <a:lnTo>
                  <a:pt x="525066" y="3384889"/>
                </a:lnTo>
                <a:lnTo>
                  <a:pt x="445068" y="3322664"/>
                </a:lnTo>
                <a:lnTo>
                  <a:pt x="368879" y="3252185"/>
                </a:lnTo>
                <a:lnTo>
                  <a:pt x="299040" y="3175992"/>
                </a:lnTo>
                <a:lnTo>
                  <a:pt x="236184" y="3095989"/>
                </a:lnTo>
                <a:lnTo>
                  <a:pt x="180948" y="3012176"/>
                </a:lnTo>
                <a:lnTo>
                  <a:pt x="132695" y="2925189"/>
                </a:lnTo>
                <a:lnTo>
                  <a:pt x="92061" y="2835662"/>
                </a:lnTo>
                <a:lnTo>
                  <a:pt x="59046" y="2743595"/>
                </a:lnTo>
                <a:lnTo>
                  <a:pt x="33015" y="2649623"/>
                </a:lnTo>
                <a:lnTo>
                  <a:pt x="14603" y="2554382"/>
                </a:lnTo>
                <a:lnTo>
                  <a:pt x="3810" y="2457870"/>
                </a:lnTo>
                <a:lnTo>
                  <a:pt x="0" y="2361358"/>
                </a:lnTo>
                <a:lnTo>
                  <a:pt x="3810" y="2264847"/>
                </a:lnTo>
                <a:lnTo>
                  <a:pt x="14603" y="2168335"/>
                </a:lnTo>
                <a:lnTo>
                  <a:pt x="33015" y="2073094"/>
                </a:lnTo>
                <a:lnTo>
                  <a:pt x="59046" y="1979122"/>
                </a:lnTo>
                <a:lnTo>
                  <a:pt x="92061" y="1887055"/>
                </a:lnTo>
                <a:lnTo>
                  <a:pt x="132695" y="1797528"/>
                </a:lnTo>
                <a:lnTo>
                  <a:pt x="180948" y="1710540"/>
                </a:lnTo>
                <a:lnTo>
                  <a:pt x="236184" y="1626728"/>
                </a:lnTo>
                <a:lnTo>
                  <a:pt x="299040" y="1546725"/>
                </a:lnTo>
                <a:lnTo>
                  <a:pt x="368879" y="1470531"/>
                </a:lnTo>
                <a:lnTo>
                  <a:pt x="1635513" y="203182"/>
                </a:lnTo>
                <a:lnTo>
                  <a:pt x="1711701" y="133338"/>
                </a:lnTo>
                <a:lnTo>
                  <a:pt x="1791699" y="70479"/>
                </a:lnTo>
                <a:lnTo>
                  <a:pt x="1875507" y="15239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Espace réservé pour une image  22">
            <a:extLst>
              <a:ext uri="{FF2B5EF4-FFF2-40B4-BE49-F238E27FC236}">
                <a16:creationId xmlns:a16="http://schemas.microsoft.com/office/drawing/2014/main" id="{948A556B-6AA8-43BC-B742-4BCD29E50642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0" y="3803650"/>
            <a:ext cx="1917700" cy="3054350"/>
          </a:xfrm>
          <a:custGeom>
            <a:avLst/>
            <a:gdLst>
              <a:gd name="connsiteX0" fmla="*/ 657225 w 1917700"/>
              <a:gd name="connsiteY0" fmla="*/ 0 h 3054350"/>
              <a:gd name="connsiteX1" fmla="*/ 754380 w 1917700"/>
              <a:gd name="connsiteY1" fmla="*/ 3809 h 3054350"/>
              <a:gd name="connsiteX2" fmla="*/ 850265 w 1917700"/>
              <a:gd name="connsiteY2" fmla="*/ 15237 h 3054350"/>
              <a:gd name="connsiteX3" fmla="*/ 945515 w 1917700"/>
              <a:gd name="connsiteY3" fmla="*/ 33648 h 3054350"/>
              <a:gd name="connsiteX4" fmla="*/ 1039495 w 1917700"/>
              <a:gd name="connsiteY4" fmla="*/ 59043 h 3054350"/>
              <a:gd name="connsiteX5" fmla="*/ 1131570 w 1917700"/>
              <a:gd name="connsiteY5" fmla="*/ 92691 h 3054350"/>
              <a:gd name="connsiteX6" fmla="*/ 1221105 w 1917700"/>
              <a:gd name="connsiteY6" fmla="*/ 133322 h 3054350"/>
              <a:gd name="connsiteX7" fmla="*/ 1308100 w 1917700"/>
              <a:gd name="connsiteY7" fmla="*/ 180937 h 3054350"/>
              <a:gd name="connsiteX8" fmla="*/ 1391920 w 1917700"/>
              <a:gd name="connsiteY8" fmla="*/ 236171 h 3054350"/>
              <a:gd name="connsiteX9" fmla="*/ 1472565 w 1917700"/>
              <a:gd name="connsiteY9" fmla="*/ 299023 h 3054350"/>
              <a:gd name="connsiteX10" fmla="*/ 1548130 w 1917700"/>
              <a:gd name="connsiteY10" fmla="*/ 369493 h 3054350"/>
              <a:gd name="connsiteX11" fmla="*/ 1618615 w 1917700"/>
              <a:gd name="connsiteY11" fmla="*/ 445043 h 3054350"/>
              <a:gd name="connsiteX12" fmla="*/ 1681480 w 1917700"/>
              <a:gd name="connsiteY12" fmla="*/ 525036 h 3054350"/>
              <a:gd name="connsiteX13" fmla="*/ 1736725 w 1917700"/>
              <a:gd name="connsiteY13" fmla="*/ 608839 h 3054350"/>
              <a:gd name="connsiteX14" fmla="*/ 1784350 w 1917700"/>
              <a:gd name="connsiteY14" fmla="*/ 696450 h 3054350"/>
              <a:gd name="connsiteX15" fmla="*/ 1824990 w 1917700"/>
              <a:gd name="connsiteY15" fmla="*/ 785967 h 3054350"/>
              <a:gd name="connsiteX16" fmla="*/ 1858645 w 1917700"/>
              <a:gd name="connsiteY16" fmla="*/ 878023 h 3054350"/>
              <a:gd name="connsiteX17" fmla="*/ 1884045 w 1917700"/>
              <a:gd name="connsiteY17" fmla="*/ 971983 h 3054350"/>
              <a:gd name="connsiteX18" fmla="*/ 1902460 w 1917700"/>
              <a:gd name="connsiteY18" fmla="*/ 1067213 h 3054350"/>
              <a:gd name="connsiteX19" fmla="*/ 1913890 w 1917700"/>
              <a:gd name="connsiteY19" fmla="*/ 1163078 h 3054350"/>
              <a:gd name="connsiteX20" fmla="*/ 1917700 w 1917700"/>
              <a:gd name="connsiteY20" fmla="*/ 1260213 h 3054350"/>
              <a:gd name="connsiteX21" fmla="*/ 1913890 w 1917700"/>
              <a:gd name="connsiteY21" fmla="*/ 1356713 h 3054350"/>
              <a:gd name="connsiteX22" fmla="*/ 1902460 w 1917700"/>
              <a:gd name="connsiteY22" fmla="*/ 1452578 h 3054350"/>
              <a:gd name="connsiteX23" fmla="*/ 1884045 w 1917700"/>
              <a:gd name="connsiteY23" fmla="*/ 1547808 h 3054350"/>
              <a:gd name="connsiteX24" fmla="*/ 1858645 w 1917700"/>
              <a:gd name="connsiteY24" fmla="*/ 1641769 h 3054350"/>
              <a:gd name="connsiteX25" fmla="*/ 1824990 w 1917700"/>
              <a:gd name="connsiteY25" fmla="*/ 1733825 h 3054350"/>
              <a:gd name="connsiteX26" fmla="*/ 1784350 w 1917700"/>
              <a:gd name="connsiteY26" fmla="*/ 1823976 h 3054350"/>
              <a:gd name="connsiteX27" fmla="*/ 1736725 w 1917700"/>
              <a:gd name="connsiteY27" fmla="*/ 1910953 h 3054350"/>
              <a:gd name="connsiteX28" fmla="*/ 1681480 w 1917700"/>
              <a:gd name="connsiteY28" fmla="*/ 1994755 h 3054350"/>
              <a:gd name="connsiteX29" fmla="*/ 1618615 w 1917700"/>
              <a:gd name="connsiteY29" fmla="*/ 2074749 h 3054350"/>
              <a:gd name="connsiteX30" fmla="*/ 1548130 w 1917700"/>
              <a:gd name="connsiteY30" fmla="*/ 2150933 h 3054350"/>
              <a:gd name="connsiteX31" fmla="*/ 644525 w 1917700"/>
              <a:gd name="connsiteY31" fmla="*/ 3054350 h 3054350"/>
              <a:gd name="connsiteX32" fmla="*/ 0 w 1917700"/>
              <a:gd name="connsiteY32" fmla="*/ 3054350 h 3054350"/>
              <a:gd name="connsiteX33" fmla="*/ 0 w 1917700"/>
              <a:gd name="connsiteY33" fmla="*/ 185382 h 3054350"/>
              <a:gd name="connsiteX34" fmla="*/ 6350 w 1917700"/>
              <a:gd name="connsiteY34" fmla="*/ 180937 h 3054350"/>
              <a:gd name="connsiteX35" fmla="*/ 93345 w 1917700"/>
              <a:gd name="connsiteY35" fmla="*/ 133322 h 3054350"/>
              <a:gd name="connsiteX36" fmla="*/ 183515 w 1917700"/>
              <a:gd name="connsiteY36" fmla="*/ 92691 h 3054350"/>
              <a:gd name="connsiteX37" fmla="*/ 275590 w 1917700"/>
              <a:gd name="connsiteY37" fmla="*/ 59043 h 3054350"/>
              <a:gd name="connsiteX38" fmla="*/ 369570 w 1917700"/>
              <a:gd name="connsiteY38" fmla="*/ 33648 h 3054350"/>
              <a:gd name="connsiteX39" fmla="*/ 464820 w 1917700"/>
              <a:gd name="connsiteY39" fmla="*/ 15237 h 3054350"/>
              <a:gd name="connsiteX40" fmla="*/ 560705 w 1917700"/>
              <a:gd name="connsiteY40" fmla="*/ 3809 h 305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917700" h="3054350">
                <a:moveTo>
                  <a:pt x="657225" y="0"/>
                </a:moveTo>
                <a:lnTo>
                  <a:pt x="754380" y="3809"/>
                </a:lnTo>
                <a:lnTo>
                  <a:pt x="850265" y="15237"/>
                </a:lnTo>
                <a:lnTo>
                  <a:pt x="945515" y="33648"/>
                </a:lnTo>
                <a:lnTo>
                  <a:pt x="1039495" y="59043"/>
                </a:lnTo>
                <a:lnTo>
                  <a:pt x="1131570" y="92691"/>
                </a:lnTo>
                <a:lnTo>
                  <a:pt x="1221105" y="133322"/>
                </a:lnTo>
                <a:lnTo>
                  <a:pt x="1308100" y="180937"/>
                </a:lnTo>
                <a:lnTo>
                  <a:pt x="1391920" y="236171"/>
                </a:lnTo>
                <a:lnTo>
                  <a:pt x="1472565" y="299023"/>
                </a:lnTo>
                <a:lnTo>
                  <a:pt x="1548130" y="369493"/>
                </a:lnTo>
                <a:lnTo>
                  <a:pt x="1618615" y="445043"/>
                </a:lnTo>
                <a:lnTo>
                  <a:pt x="1681480" y="525036"/>
                </a:lnTo>
                <a:lnTo>
                  <a:pt x="1736725" y="608839"/>
                </a:lnTo>
                <a:lnTo>
                  <a:pt x="1784350" y="696450"/>
                </a:lnTo>
                <a:lnTo>
                  <a:pt x="1824990" y="785967"/>
                </a:lnTo>
                <a:lnTo>
                  <a:pt x="1858645" y="878023"/>
                </a:lnTo>
                <a:lnTo>
                  <a:pt x="1884045" y="971983"/>
                </a:lnTo>
                <a:lnTo>
                  <a:pt x="1902460" y="1067213"/>
                </a:lnTo>
                <a:lnTo>
                  <a:pt x="1913890" y="1163078"/>
                </a:lnTo>
                <a:lnTo>
                  <a:pt x="1917700" y="1260213"/>
                </a:lnTo>
                <a:lnTo>
                  <a:pt x="1913890" y="1356713"/>
                </a:lnTo>
                <a:lnTo>
                  <a:pt x="1902460" y="1452578"/>
                </a:lnTo>
                <a:lnTo>
                  <a:pt x="1884045" y="1547808"/>
                </a:lnTo>
                <a:lnTo>
                  <a:pt x="1858645" y="1641769"/>
                </a:lnTo>
                <a:lnTo>
                  <a:pt x="1824990" y="1733825"/>
                </a:lnTo>
                <a:lnTo>
                  <a:pt x="1784350" y="1823976"/>
                </a:lnTo>
                <a:lnTo>
                  <a:pt x="1736725" y="1910953"/>
                </a:lnTo>
                <a:lnTo>
                  <a:pt x="1681480" y="1994755"/>
                </a:lnTo>
                <a:lnTo>
                  <a:pt x="1618615" y="2074749"/>
                </a:lnTo>
                <a:lnTo>
                  <a:pt x="1548130" y="2150933"/>
                </a:lnTo>
                <a:lnTo>
                  <a:pt x="644525" y="3054350"/>
                </a:lnTo>
                <a:lnTo>
                  <a:pt x="0" y="3054350"/>
                </a:lnTo>
                <a:lnTo>
                  <a:pt x="0" y="185382"/>
                </a:lnTo>
                <a:lnTo>
                  <a:pt x="6350" y="180937"/>
                </a:lnTo>
                <a:lnTo>
                  <a:pt x="93345" y="133322"/>
                </a:lnTo>
                <a:lnTo>
                  <a:pt x="183515" y="92691"/>
                </a:lnTo>
                <a:lnTo>
                  <a:pt x="275590" y="59043"/>
                </a:lnTo>
                <a:lnTo>
                  <a:pt x="369570" y="33648"/>
                </a:lnTo>
                <a:lnTo>
                  <a:pt x="464820" y="15237"/>
                </a:lnTo>
                <a:lnTo>
                  <a:pt x="560705" y="3809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6" name="Espace réservé pour une image  25">
            <a:extLst>
              <a:ext uri="{FF2B5EF4-FFF2-40B4-BE49-F238E27FC236}">
                <a16:creationId xmlns:a16="http://schemas.microsoft.com/office/drawing/2014/main" id="{48B48740-7428-4DC5-B6A6-F58EE3207639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0" y="1052736"/>
            <a:ext cx="1917700" cy="2545715"/>
          </a:xfrm>
          <a:custGeom>
            <a:avLst/>
            <a:gdLst>
              <a:gd name="connsiteX0" fmla="*/ 657225 w 1917700"/>
              <a:gd name="connsiteY0" fmla="*/ 0 h 2545715"/>
              <a:gd name="connsiteX1" fmla="*/ 754380 w 1917700"/>
              <a:gd name="connsiteY1" fmla="*/ 3176 h 2545715"/>
              <a:gd name="connsiteX2" fmla="*/ 850265 w 1917700"/>
              <a:gd name="connsiteY2" fmla="*/ 14609 h 2545715"/>
              <a:gd name="connsiteX3" fmla="*/ 945515 w 1917700"/>
              <a:gd name="connsiteY3" fmla="*/ 33028 h 2545715"/>
              <a:gd name="connsiteX4" fmla="*/ 1039495 w 1917700"/>
              <a:gd name="connsiteY4" fmla="*/ 59070 h 2545715"/>
              <a:gd name="connsiteX5" fmla="*/ 1131570 w 1917700"/>
              <a:gd name="connsiteY5" fmla="*/ 92098 h 2545715"/>
              <a:gd name="connsiteX6" fmla="*/ 1221105 w 1917700"/>
              <a:gd name="connsiteY6" fmla="*/ 132748 h 2545715"/>
              <a:gd name="connsiteX7" fmla="*/ 1308735 w 1917700"/>
              <a:gd name="connsiteY7" fmla="*/ 180385 h 2545715"/>
              <a:gd name="connsiteX8" fmla="*/ 1392555 w 1917700"/>
              <a:gd name="connsiteY8" fmla="*/ 236279 h 2545715"/>
              <a:gd name="connsiteX9" fmla="*/ 1472565 w 1917700"/>
              <a:gd name="connsiteY9" fmla="*/ 298525 h 2545715"/>
              <a:gd name="connsiteX10" fmla="*/ 1548130 w 1917700"/>
              <a:gd name="connsiteY10" fmla="*/ 369027 h 2545715"/>
              <a:gd name="connsiteX11" fmla="*/ 1618615 w 1917700"/>
              <a:gd name="connsiteY11" fmla="*/ 445246 h 2545715"/>
              <a:gd name="connsiteX12" fmla="*/ 1681480 w 1917700"/>
              <a:gd name="connsiteY12" fmla="*/ 525276 h 2545715"/>
              <a:gd name="connsiteX13" fmla="*/ 1736725 w 1917700"/>
              <a:gd name="connsiteY13" fmla="*/ 609117 h 2545715"/>
              <a:gd name="connsiteX14" fmla="*/ 1784350 w 1917700"/>
              <a:gd name="connsiteY14" fmla="*/ 696134 h 2545715"/>
              <a:gd name="connsiteX15" fmla="*/ 1824990 w 1917700"/>
              <a:gd name="connsiteY15" fmla="*/ 785691 h 2545715"/>
              <a:gd name="connsiteX16" fmla="*/ 1858645 w 1917700"/>
              <a:gd name="connsiteY16" fmla="*/ 877789 h 2545715"/>
              <a:gd name="connsiteX17" fmla="*/ 1884045 w 1917700"/>
              <a:gd name="connsiteY17" fmla="*/ 971792 h 2545715"/>
              <a:gd name="connsiteX18" fmla="*/ 1902460 w 1917700"/>
              <a:gd name="connsiteY18" fmla="*/ 1067066 h 2545715"/>
              <a:gd name="connsiteX19" fmla="*/ 1913890 w 1917700"/>
              <a:gd name="connsiteY19" fmla="*/ 1163610 h 2545715"/>
              <a:gd name="connsiteX20" fmla="*/ 1917700 w 1917700"/>
              <a:gd name="connsiteY20" fmla="*/ 1260154 h 2545715"/>
              <a:gd name="connsiteX21" fmla="*/ 1913890 w 1917700"/>
              <a:gd name="connsiteY21" fmla="*/ 1356699 h 2545715"/>
              <a:gd name="connsiteX22" fmla="*/ 1902460 w 1917700"/>
              <a:gd name="connsiteY22" fmla="*/ 1453243 h 2545715"/>
              <a:gd name="connsiteX23" fmla="*/ 1884045 w 1917700"/>
              <a:gd name="connsiteY23" fmla="*/ 1548516 h 2545715"/>
              <a:gd name="connsiteX24" fmla="*/ 1858645 w 1917700"/>
              <a:gd name="connsiteY24" fmla="*/ 1642520 h 2545715"/>
              <a:gd name="connsiteX25" fmla="*/ 1824990 w 1917700"/>
              <a:gd name="connsiteY25" fmla="*/ 1734618 h 2545715"/>
              <a:gd name="connsiteX26" fmla="*/ 1784350 w 1917700"/>
              <a:gd name="connsiteY26" fmla="*/ 1824175 h 2545715"/>
              <a:gd name="connsiteX27" fmla="*/ 1736725 w 1917700"/>
              <a:gd name="connsiteY27" fmla="*/ 1911192 h 2545715"/>
              <a:gd name="connsiteX28" fmla="*/ 1681480 w 1917700"/>
              <a:gd name="connsiteY28" fmla="*/ 1995033 h 2545715"/>
              <a:gd name="connsiteX29" fmla="*/ 1618615 w 1917700"/>
              <a:gd name="connsiteY29" fmla="*/ 2075063 h 2545715"/>
              <a:gd name="connsiteX30" fmla="*/ 1522730 w 1917700"/>
              <a:gd name="connsiteY30" fmla="*/ 2176688 h 2545715"/>
              <a:gd name="connsiteX31" fmla="*/ 1447165 w 1917700"/>
              <a:gd name="connsiteY31" fmla="*/ 2247191 h 2545715"/>
              <a:gd name="connsiteX32" fmla="*/ 1366520 w 1917700"/>
              <a:gd name="connsiteY32" fmla="*/ 2309436 h 2545715"/>
              <a:gd name="connsiteX33" fmla="*/ 1282700 w 1917700"/>
              <a:gd name="connsiteY33" fmla="*/ 2364695 h 2545715"/>
              <a:gd name="connsiteX34" fmla="*/ 1195705 w 1917700"/>
              <a:gd name="connsiteY34" fmla="*/ 2412967 h 2545715"/>
              <a:gd name="connsiteX35" fmla="*/ 1106170 w 1917700"/>
              <a:gd name="connsiteY35" fmla="*/ 2453617 h 2545715"/>
              <a:gd name="connsiteX36" fmla="*/ 1014095 w 1917700"/>
              <a:gd name="connsiteY36" fmla="*/ 2486645 h 2545715"/>
              <a:gd name="connsiteX37" fmla="*/ 920115 w 1917700"/>
              <a:gd name="connsiteY37" fmla="*/ 2512687 h 2545715"/>
              <a:gd name="connsiteX38" fmla="*/ 824865 w 1917700"/>
              <a:gd name="connsiteY38" fmla="*/ 2531106 h 2545715"/>
              <a:gd name="connsiteX39" fmla="*/ 728345 w 1917700"/>
              <a:gd name="connsiteY39" fmla="*/ 2541904 h 2545715"/>
              <a:gd name="connsiteX40" fmla="*/ 631825 w 1917700"/>
              <a:gd name="connsiteY40" fmla="*/ 2545715 h 2545715"/>
              <a:gd name="connsiteX41" fmla="*/ 535305 w 1917700"/>
              <a:gd name="connsiteY41" fmla="*/ 2541904 h 2545715"/>
              <a:gd name="connsiteX42" fmla="*/ 439420 w 1917700"/>
              <a:gd name="connsiteY42" fmla="*/ 2531106 h 2545715"/>
              <a:gd name="connsiteX43" fmla="*/ 343535 w 1917700"/>
              <a:gd name="connsiteY43" fmla="*/ 2512687 h 2545715"/>
              <a:gd name="connsiteX44" fmla="*/ 250190 w 1917700"/>
              <a:gd name="connsiteY44" fmla="*/ 2486645 h 2545715"/>
              <a:gd name="connsiteX45" fmla="*/ 158115 w 1917700"/>
              <a:gd name="connsiteY45" fmla="*/ 2453617 h 2545715"/>
              <a:gd name="connsiteX46" fmla="*/ 67945 w 1917700"/>
              <a:gd name="connsiteY46" fmla="*/ 2412967 h 2545715"/>
              <a:gd name="connsiteX47" fmla="*/ 0 w 1917700"/>
              <a:gd name="connsiteY47" fmla="*/ 2375493 h 2545715"/>
              <a:gd name="connsiteX48" fmla="*/ 0 w 1917700"/>
              <a:gd name="connsiteY48" fmla="*/ 184831 h 2545715"/>
              <a:gd name="connsiteX49" fmla="*/ 6350 w 1917700"/>
              <a:gd name="connsiteY49" fmla="*/ 180385 h 2545715"/>
              <a:gd name="connsiteX50" fmla="*/ 93345 w 1917700"/>
              <a:gd name="connsiteY50" fmla="*/ 132748 h 2545715"/>
              <a:gd name="connsiteX51" fmla="*/ 183515 w 1917700"/>
              <a:gd name="connsiteY51" fmla="*/ 92098 h 2545715"/>
              <a:gd name="connsiteX52" fmla="*/ 275590 w 1917700"/>
              <a:gd name="connsiteY52" fmla="*/ 59070 h 2545715"/>
              <a:gd name="connsiteX53" fmla="*/ 369570 w 1917700"/>
              <a:gd name="connsiteY53" fmla="*/ 33028 h 2545715"/>
              <a:gd name="connsiteX54" fmla="*/ 464820 w 1917700"/>
              <a:gd name="connsiteY54" fmla="*/ 14609 h 2545715"/>
              <a:gd name="connsiteX55" fmla="*/ 560705 w 1917700"/>
              <a:gd name="connsiteY55" fmla="*/ 3176 h 254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917700" h="2545715">
                <a:moveTo>
                  <a:pt x="657225" y="0"/>
                </a:moveTo>
                <a:lnTo>
                  <a:pt x="754380" y="3176"/>
                </a:lnTo>
                <a:lnTo>
                  <a:pt x="850265" y="14609"/>
                </a:lnTo>
                <a:lnTo>
                  <a:pt x="945515" y="33028"/>
                </a:lnTo>
                <a:lnTo>
                  <a:pt x="1039495" y="59070"/>
                </a:lnTo>
                <a:lnTo>
                  <a:pt x="1131570" y="92098"/>
                </a:lnTo>
                <a:lnTo>
                  <a:pt x="1221105" y="132748"/>
                </a:lnTo>
                <a:lnTo>
                  <a:pt x="1308735" y="180385"/>
                </a:lnTo>
                <a:lnTo>
                  <a:pt x="1392555" y="236279"/>
                </a:lnTo>
                <a:lnTo>
                  <a:pt x="1472565" y="298525"/>
                </a:lnTo>
                <a:lnTo>
                  <a:pt x="1548130" y="369027"/>
                </a:lnTo>
                <a:lnTo>
                  <a:pt x="1618615" y="445246"/>
                </a:lnTo>
                <a:lnTo>
                  <a:pt x="1681480" y="525276"/>
                </a:lnTo>
                <a:lnTo>
                  <a:pt x="1736725" y="609117"/>
                </a:lnTo>
                <a:lnTo>
                  <a:pt x="1784350" y="696134"/>
                </a:lnTo>
                <a:lnTo>
                  <a:pt x="1824990" y="785691"/>
                </a:lnTo>
                <a:lnTo>
                  <a:pt x="1858645" y="877789"/>
                </a:lnTo>
                <a:lnTo>
                  <a:pt x="1884045" y="971792"/>
                </a:lnTo>
                <a:lnTo>
                  <a:pt x="1902460" y="1067066"/>
                </a:lnTo>
                <a:lnTo>
                  <a:pt x="1913890" y="1163610"/>
                </a:lnTo>
                <a:lnTo>
                  <a:pt x="1917700" y="1260154"/>
                </a:lnTo>
                <a:lnTo>
                  <a:pt x="1913890" y="1356699"/>
                </a:lnTo>
                <a:lnTo>
                  <a:pt x="1902460" y="1453243"/>
                </a:lnTo>
                <a:lnTo>
                  <a:pt x="1884045" y="1548516"/>
                </a:lnTo>
                <a:lnTo>
                  <a:pt x="1858645" y="1642520"/>
                </a:lnTo>
                <a:lnTo>
                  <a:pt x="1824990" y="1734618"/>
                </a:lnTo>
                <a:lnTo>
                  <a:pt x="1784350" y="1824175"/>
                </a:lnTo>
                <a:lnTo>
                  <a:pt x="1736725" y="1911192"/>
                </a:lnTo>
                <a:lnTo>
                  <a:pt x="1681480" y="1995033"/>
                </a:lnTo>
                <a:lnTo>
                  <a:pt x="1618615" y="2075063"/>
                </a:lnTo>
                <a:lnTo>
                  <a:pt x="1522730" y="2176688"/>
                </a:lnTo>
                <a:lnTo>
                  <a:pt x="1447165" y="2247191"/>
                </a:lnTo>
                <a:lnTo>
                  <a:pt x="1366520" y="2309436"/>
                </a:lnTo>
                <a:lnTo>
                  <a:pt x="1282700" y="2364695"/>
                </a:lnTo>
                <a:lnTo>
                  <a:pt x="1195705" y="2412967"/>
                </a:lnTo>
                <a:lnTo>
                  <a:pt x="1106170" y="2453617"/>
                </a:lnTo>
                <a:lnTo>
                  <a:pt x="1014095" y="2486645"/>
                </a:lnTo>
                <a:lnTo>
                  <a:pt x="920115" y="2512687"/>
                </a:lnTo>
                <a:lnTo>
                  <a:pt x="824865" y="2531106"/>
                </a:lnTo>
                <a:lnTo>
                  <a:pt x="728345" y="2541904"/>
                </a:lnTo>
                <a:lnTo>
                  <a:pt x="631825" y="2545715"/>
                </a:lnTo>
                <a:lnTo>
                  <a:pt x="535305" y="2541904"/>
                </a:lnTo>
                <a:lnTo>
                  <a:pt x="439420" y="2531106"/>
                </a:lnTo>
                <a:lnTo>
                  <a:pt x="343535" y="2512687"/>
                </a:lnTo>
                <a:lnTo>
                  <a:pt x="250190" y="2486645"/>
                </a:lnTo>
                <a:lnTo>
                  <a:pt x="158115" y="2453617"/>
                </a:lnTo>
                <a:lnTo>
                  <a:pt x="67945" y="2412967"/>
                </a:lnTo>
                <a:lnTo>
                  <a:pt x="0" y="2375493"/>
                </a:lnTo>
                <a:lnTo>
                  <a:pt x="0" y="184831"/>
                </a:lnTo>
                <a:lnTo>
                  <a:pt x="6350" y="180385"/>
                </a:lnTo>
                <a:lnTo>
                  <a:pt x="93345" y="132748"/>
                </a:lnTo>
                <a:lnTo>
                  <a:pt x="183515" y="92098"/>
                </a:lnTo>
                <a:lnTo>
                  <a:pt x="275590" y="59070"/>
                </a:lnTo>
                <a:lnTo>
                  <a:pt x="369570" y="33028"/>
                </a:lnTo>
                <a:lnTo>
                  <a:pt x="464820" y="14609"/>
                </a:lnTo>
                <a:lnTo>
                  <a:pt x="560705" y="3176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481DCE90-5512-45DB-AC3A-2CC5F80759CB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0088562" y="3836566"/>
            <a:ext cx="2103438" cy="2544762"/>
          </a:xfrm>
          <a:custGeom>
            <a:avLst/>
            <a:gdLst>
              <a:gd name="connsiteX0" fmla="*/ 1285046 w 2103438"/>
              <a:gd name="connsiteY0" fmla="*/ 0 h 2544762"/>
              <a:gd name="connsiteX1" fmla="*/ 1381552 w 2103438"/>
              <a:gd name="connsiteY1" fmla="*/ 3809 h 2544762"/>
              <a:gd name="connsiteX2" fmla="*/ 1478057 w 2103438"/>
              <a:gd name="connsiteY2" fmla="*/ 15234 h 2544762"/>
              <a:gd name="connsiteX3" fmla="*/ 1573293 w 2103438"/>
              <a:gd name="connsiteY3" fmla="*/ 33643 h 2544762"/>
              <a:gd name="connsiteX4" fmla="*/ 1667259 w 2103438"/>
              <a:gd name="connsiteY4" fmla="*/ 59033 h 2544762"/>
              <a:gd name="connsiteX5" fmla="*/ 1759320 w 2103438"/>
              <a:gd name="connsiteY5" fmla="*/ 92675 h 2544762"/>
              <a:gd name="connsiteX6" fmla="*/ 1848841 w 2103438"/>
              <a:gd name="connsiteY6" fmla="*/ 133300 h 2544762"/>
              <a:gd name="connsiteX7" fmla="*/ 1935823 w 2103438"/>
              <a:gd name="connsiteY7" fmla="*/ 180907 h 2544762"/>
              <a:gd name="connsiteX8" fmla="*/ 2019631 w 2103438"/>
              <a:gd name="connsiteY8" fmla="*/ 236132 h 2544762"/>
              <a:gd name="connsiteX9" fmla="*/ 2100263 w 2103438"/>
              <a:gd name="connsiteY9" fmla="*/ 298973 h 2544762"/>
              <a:gd name="connsiteX10" fmla="*/ 2103438 w 2103438"/>
              <a:gd name="connsiteY10" fmla="*/ 302147 h 2544762"/>
              <a:gd name="connsiteX11" fmla="*/ 2103438 w 2103438"/>
              <a:gd name="connsiteY11" fmla="*/ 2219129 h 2544762"/>
              <a:gd name="connsiteX12" fmla="*/ 2074232 w 2103438"/>
              <a:gd name="connsiteY12" fmla="*/ 2245789 h 2544762"/>
              <a:gd name="connsiteX13" fmla="*/ 1994235 w 2103438"/>
              <a:gd name="connsiteY13" fmla="*/ 2308631 h 2544762"/>
              <a:gd name="connsiteX14" fmla="*/ 1910427 w 2103438"/>
              <a:gd name="connsiteY14" fmla="*/ 2363855 h 2544762"/>
              <a:gd name="connsiteX15" fmla="*/ 1823445 w 2103438"/>
              <a:gd name="connsiteY15" fmla="*/ 2412097 h 2544762"/>
              <a:gd name="connsiteX16" fmla="*/ 1733924 w 2103438"/>
              <a:gd name="connsiteY16" fmla="*/ 2452722 h 2544762"/>
              <a:gd name="connsiteX17" fmla="*/ 1641863 w 2103438"/>
              <a:gd name="connsiteY17" fmla="*/ 2485729 h 2544762"/>
              <a:gd name="connsiteX18" fmla="*/ 1547897 w 2103438"/>
              <a:gd name="connsiteY18" fmla="*/ 2511754 h 2544762"/>
              <a:gd name="connsiteX19" fmla="*/ 1452661 w 2103438"/>
              <a:gd name="connsiteY19" fmla="*/ 2530163 h 2544762"/>
              <a:gd name="connsiteX20" fmla="*/ 1356156 w 2103438"/>
              <a:gd name="connsiteY20" fmla="*/ 2540954 h 2544762"/>
              <a:gd name="connsiteX21" fmla="*/ 1259650 w 2103438"/>
              <a:gd name="connsiteY21" fmla="*/ 2544762 h 2544762"/>
              <a:gd name="connsiteX22" fmla="*/ 1163145 w 2103438"/>
              <a:gd name="connsiteY22" fmla="*/ 2540954 h 2544762"/>
              <a:gd name="connsiteX23" fmla="*/ 1066639 w 2103438"/>
              <a:gd name="connsiteY23" fmla="*/ 2530163 h 2544762"/>
              <a:gd name="connsiteX24" fmla="*/ 971404 w 2103438"/>
              <a:gd name="connsiteY24" fmla="*/ 2511754 h 2544762"/>
              <a:gd name="connsiteX25" fmla="*/ 877438 w 2103438"/>
              <a:gd name="connsiteY25" fmla="*/ 2485729 h 2544762"/>
              <a:gd name="connsiteX26" fmla="*/ 785377 w 2103438"/>
              <a:gd name="connsiteY26" fmla="*/ 2452722 h 2544762"/>
              <a:gd name="connsiteX27" fmla="*/ 695855 w 2103438"/>
              <a:gd name="connsiteY27" fmla="*/ 2412097 h 2544762"/>
              <a:gd name="connsiteX28" fmla="*/ 608873 w 2103438"/>
              <a:gd name="connsiteY28" fmla="*/ 2363855 h 2544762"/>
              <a:gd name="connsiteX29" fmla="*/ 525066 w 2103438"/>
              <a:gd name="connsiteY29" fmla="*/ 2308631 h 2544762"/>
              <a:gd name="connsiteX30" fmla="*/ 445068 w 2103438"/>
              <a:gd name="connsiteY30" fmla="*/ 2245789 h 2544762"/>
              <a:gd name="connsiteX31" fmla="*/ 368880 w 2103438"/>
              <a:gd name="connsiteY31" fmla="*/ 2175965 h 2544762"/>
              <a:gd name="connsiteX32" fmla="*/ 299040 w 2103438"/>
              <a:gd name="connsiteY32" fmla="*/ 2099794 h 2544762"/>
              <a:gd name="connsiteX33" fmla="*/ 236185 w 2103438"/>
              <a:gd name="connsiteY33" fmla="*/ 2019814 h 2544762"/>
              <a:gd name="connsiteX34" fmla="*/ 180948 w 2103438"/>
              <a:gd name="connsiteY34" fmla="*/ 1936025 h 2544762"/>
              <a:gd name="connsiteX35" fmla="*/ 132695 w 2103438"/>
              <a:gd name="connsiteY35" fmla="*/ 1849063 h 2544762"/>
              <a:gd name="connsiteX36" fmla="*/ 92061 w 2103438"/>
              <a:gd name="connsiteY36" fmla="*/ 1758926 h 2544762"/>
              <a:gd name="connsiteX37" fmla="*/ 59046 w 2103438"/>
              <a:gd name="connsiteY37" fmla="*/ 1666886 h 2544762"/>
              <a:gd name="connsiteX38" fmla="*/ 33015 w 2103438"/>
              <a:gd name="connsiteY38" fmla="*/ 1573576 h 2544762"/>
              <a:gd name="connsiteX39" fmla="*/ 14603 w 2103438"/>
              <a:gd name="connsiteY39" fmla="*/ 1477727 h 2544762"/>
              <a:gd name="connsiteX40" fmla="*/ 3810 w 2103438"/>
              <a:gd name="connsiteY40" fmla="*/ 1381878 h 2544762"/>
              <a:gd name="connsiteX41" fmla="*/ 0 w 2103438"/>
              <a:gd name="connsiteY41" fmla="*/ 1285394 h 2544762"/>
              <a:gd name="connsiteX42" fmla="*/ 3810 w 2103438"/>
              <a:gd name="connsiteY42" fmla="*/ 1188910 h 2544762"/>
              <a:gd name="connsiteX43" fmla="*/ 14603 w 2103438"/>
              <a:gd name="connsiteY43" fmla="*/ 1092426 h 2544762"/>
              <a:gd name="connsiteX44" fmla="*/ 33015 w 2103438"/>
              <a:gd name="connsiteY44" fmla="*/ 997212 h 2544762"/>
              <a:gd name="connsiteX45" fmla="*/ 59046 w 2103438"/>
              <a:gd name="connsiteY45" fmla="*/ 903267 h 2544762"/>
              <a:gd name="connsiteX46" fmla="*/ 92061 w 2103438"/>
              <a:gd name="connsiteY46" fmla="*/ 811226 h 2544762"/>
              <a:gd name="connsiteX47" fmla="*/ 132695 w 2103438"/>
              <a:gd name="connsiteY47" fmla="*/ 721725 h 2544762"/>
              <a:gd name="connsiteX48" fmla="*/ 180948 w 2103438"/>
              <a:gd name="connsiteY48" fmla="*/ 634762 h 2544762"/>
              <a:gd name="connsiteX49" fmla="*/ 236185 w 2103438"/>
              <a:gd name="connsiteY49" fmla="*/ 550974 h 2544762"/>
              <a:gd name="connsiteX50" fmla="*/ 299040 w 2103438"/>
              <a:gd name="connsiteY50" fmla="*/ 470359 h 2544762"/>
              <a:gd name="connsiteX51" fmla="*/ 394276 w 2103438"/>
              <a:gd name="connsiteY51" fmla="*/ 369432 h 2544762"/>
              <a:gd name="connsiteX52" fmla="*/ 470464 w 2103438"/>
              <a:gd name="connsiteY52" fmla="*/ 298973 h 2544762"/>
              <a:gd name="connsiteX53" fmla="*/ 550462 w 2103438"/>
              <a:gd name="connsiteY53" fmla="*/ 236132 h 2544762"/>
              <a:gd name="connsiteX54" fmla="*/ 634270 w 2103438"/>
              <a:gd name="connsiteY54" fmla="*/ 180907 h 2544762"/>
              <a:gd name="connsiteX55" fmla="*/ 721252 w 2103438"/>
              <a:gd name="connsiteY55" fmla="*/ 133300 h 2544762"/>
              <a:gd name="connsiteX56" fmla="*/ 810773 w 2103438"/>
              <a:gd name="connsiteY56" fmla="*/ 92675 h 2544762"/>
              <a:gd name="connsiteX57" fmla="*/ 902834 w 2103438"/>
              <a:gd name="connsiteY57" fmla="*/ 59033 h 2544762"/>
              <a:gd name="connsiteX58" fmla="*/ 996800 w 2103438"/>
              <a:gd name="connsiteY58" fmla="*/ 33643 h 2544762"/>
              <a:gd name="connsiteX59" fmla="*/ 1092036 w 2103438"/>
              <a:gd name="connsiteY59" fmla="*/ 15234 h 2544762"/>
              <a:gd name="connsiteX60" fmla="*/ 1188541 w 2103438"/>
              <a:gd name="connsiteY60" fmla="*/ 3809 h 254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03438" h="2544762">
                <a:moveTo>
                  <a:pt x="1285046" y="0"/>
                </a:moveTo>
                <a:lnTo>
                  <a:pt x="1381552" y="3809"/>
                </a:lnTo>
                <a:lnTo>
                  <a:pt x="1478057" y="15234"/>
                </a:lnTo>
                <a:lnTo>
                  <a:pt x="1573293" y="33643"/>
                </a:lnTo>
                <a:lnTo>
                  <a:pt x="1667259" y="59033"/>
                </a:lnTo>
                <a:lnTo>
                  <a:pt x="1759320" y="92675"/>
                </a:lnTo>
                <a:lnTo>
                  <a:pt x="1848841" y="133300"/>
                </a:lnTo>
                <a:lnTo>
                  <a:pt x="1935823" y="180907"/>
                </a:lnTo>
                <a:lnTo>
                  <a:pt x="2019631" y="236132"/>
                </a:lnTo>
                <a:lnTo>
                  <a:pt x="2100263" y="298973"/>
                </a:lnTo>
                <a:lnTo>
                  <a:pt x="2103438" y="302147"/>
                </a:lnTo>
                <a:lnTo>
                  <a:pt x="2103438" y="2219129"/>
                </a:lnTo>
                <a:lnTo>
                  <a:pt x="2074232" y="2245789"/>
                </a:lnTo>
                <a:lnTo>
                  <a:pt x="1994235" y="2308631"/>
                </a:lnTo>
                <a:lnTo>
                  <a:pt x="1910427" y="2363855"/>
                </a:lnTo>
                <a:lnTo>
                  <a:pt x="1823445" y="2412097"/>
                </a:lnTo>
                <a:lnTo>
                  <a:pt x="1733924" y="2452722"/>
                </a:lnTo>
                <a:lnTo>
                  <a:pt x="1641863" y="2485729"/>
                </a:lnTo>
                <a:lnTo>
                  <a:pt x="1547897" y="2511754"/>
                </a:lnTo>
                <a:lnTo>
                  <a:pt x="1452661" y="2530163"/>
                </a:lnTo>
                <a:lnTo>
                  <a:pt x="1356156" y="2540954"/>
                </a:lnTo>
                <a:lnTo>
                  <a:pt x="1259650" y="2544762"/>
                </a:lnTo>
                <a:lnTo>
                  <a:pt x="1163145" y="2540954"/>
                </a:lnTo>
                <a:lnTo>
                  <a:pt x="1066639" y="2530163"/>
                </a:lnTo>
                <a:lnTo>
                  <a:pt x="971404" y="2511754"/>
                </a:lnTo>
                <a:lnTo>
                  <a:pt x="877438" y="2485729"/>
                </a:lnTo>
                <a:lnTo>
                  <a:pt x="785377" y="2452722"/>
                </a:lnTo>
                <a:lnTo>
                  <a:pt x="695855" y="2412097"/>
                </a:lnTo>
                <a:lnTo>
                  <a:pt x="608873" y="2363855"/>
                </a:lnTo>
                <a:lnTo>
                  <a:pt x="525066" y="2308631"/>
                </a:lnTo>
                <a:lnTo>
                  <a:pt x="445068" y="2245789"/>
                </a:lnTo>
                <a:lnTo>
                  <a:pt x="368880" y="2175965"/>
                </a:lnTo>
                <a:lnTo>
                  <a:pt x="299040" y="2099794"/>
                </a:lnTo>
                <a:lnTo>
                  <a:pt x="236185" y="2019814"/>
                </a:lnTo>
                <a:lnTo>
                  <a:pt x="180948" y="1936025"/>
                </a:lnTo>
                <a:lnTo>
                  <a:pt x="132695" y="1849063"/>
                </a:lnTo>
                <a:lnTo>
                  <a:pt x="92061" y="1758926"/>
                </a:lnTo>
                <a:lnTo>
                  <a:pt x="59046" y="1666886"/>
                </a:lnTo>
                <a:lnTo>
                  <a:pt x="33015" y="1573576"/>
                </a:lnTo>
                <a:lnTo>
                  <a:pt x="14603" y="1477727"/>
                </a:lnTo>
                <a:lnTo>
                  <a:pt x="3810" y="1381878"/>
                </a:lnTo>
                <a:lnTo>
                  <a:pt x="0" y="1285394"/>
                </a:lnTo>
                <a:lnTo>
                  <a:pt x="3810" y="1188910"/>
                </a:lnTo>
                <a:lnTo>
                  <a:pt x="14603" y="1092426"/>
                </a:lnTo>
                <a:lnTo>
                  <a:pt x="33015" y="997212"/>
                </a:lnTo>
                <a:lnTo>
                  <a:pt x="59046" y="903267"/>
                </a:lnTo>
                <a:lnTo>
                  <a:pt x="92061" y="811226"/>
                </a:lnTo>
                <a:lnTo>
                  <a:pt x="132695" y="721725"/>
                </a:lnTo>
                <a:lnTo>
                  <a:pt x="180948" y="634762"/>
                </a:lnTo>
                <a:lnTo>
                  <a:pt x="236185" y="550974"/>
                </a:lnTo>
                <a:lnTo>
                  <a:pt x="299040" y="470359"/>
                </a:lnTo>
                <a:lnTo>
                  <a:pt x="394276" y="369432"/>
                </a:lnTo>
                <a:lnTo>
                  <a:pt x="470464" y="298973"/>
                </a:lnTo>
                <a:lnTo>
                  <a:pt x="550462" y="236132"/>
                </a:lnTo>
                <a:lnTo>
                  <a:pt x="634270" y="180907"/>
                </a:lnTo>
                <a:lnTo>
                  <a:pt x="721252" y="133300"/>
                </a:lnTo>
                <a:lnTo>
                  <a:pt x="810773" y="92675"/>
                </a:lnTo>
                <a:lnTo>
                  <a:pt x="902834" y="59033"/>
                </a:lnTo>
                <a:lnTo>
                  <a:pt x="996800" y="33643"/>
                </a:lnTo>
                <a:lnTo>
                  <a:pt x="1092036" y="15234"/>
                </a:lnTo>
                <a:lnTo>
                  <a:pt x="1188541" y="3809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43254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8673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p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F2F78F4F-1F05-4580-9951-75742FC3BE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1" y="2202878"/>
            <a:ext cx="5436000" cy="378850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72064" y="2240868"/>
            <a:ext cx="4680149" cy="1046440"/>
          </a:xfrm>
        </p:spPr>
        <p:txBody>
          <a:bodyPr anchor="t"/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Espace réservé pour une image  11">
            <a:extLst>
              <a:ext uri="{FF2B5EF4-FFF2-40B4-BE49-F238E27FC236}">
                <a16:creationId xmlns:a16="http://schemas.microsoft.com/office/drawing/2014/main" id="{2BAFE109-AE3E-44FF-99E7-56D134085F0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474962" y="1628800"/>
            <a:ext cx="4140000" cy="4140000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2" name="Croix 11">
            <a:extLst>
              <a:ext uri="{FF2B5EF4-FFF2-40B4-BE49-F238E27FC236}">
                <a16:creationId xmlns:a16="http://schemas.microsoft.com/office/drawing/2014/main" id="{2975F4C2-DFBC-4746-B9DB-4EBE5A958A0A}"/>
              </a:ext>
            </a:extLst>
          </p:cNvPr>
          <p:cNvSpPr>
            <a:spLocks noChangeAspect="1"/>
          </p:cNvSpPr>
          <p:nvPr userDrawn="1"/>
        </p:nvSpPr>
        <p:spPr>
          <a:xfrm>
            <a:off x="5988048" y="2246890"/>
            <a:ext cx="540000" cy="540000"/>
          </a:xfrm>
          <a:prstGeom prst="plus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pilogue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5AA7F9F-A2A5-452E-BBCD-8759BFA687F5}"/>
              </a:ext>
            </a:extLst>
          </p:cNvPr>
          <p:cNvSpPr txBox="1"/>
          <p:nvPr userDrawn="1"/>
        </p:nvSpPr>
        <p:spPr>
          <a:xfrm>
            <a:off x="11894073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97D7-EDC9-4D14-AA4E-3B7924BE75D5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pilogue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0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pilogue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CC8267-30BE-F11D-039F-A5C86EDFD44C}"/>
              </a:ext>
            </a:extLst>
          </p:cNvPr>
          <p:cNvSpPr/>
          <p:nvPr userDrawn="1"/>
        </p:nvSpPr>
        <p:spPr>
          <a:xfrm>
            <a:off x="-2870" y="6497173"/>
            <a:ext cx="12191999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pilogue"/>
              <a:ea typeface="+mn-ea"/>
              <a:cs typeface="+mn-cs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8784D7C-FED0-6976-C1ED-32CF6F192A5A}"/>
              </a:ext>
            </a:extLst>
          </p:cNvPr>
          <p:cNvGrpSpPr/>
          <p:nvPr userDrawn="1"/>
        </p:nvGrpSpPr>
        <p:grpSpPr>
          <a:xfrm>
            <a:off x="-2872" y="6287512"/>
            <a:ext cx="12191999" cy="602124"/>
            <a:chOff x="0" y="6255876"/>
            <a:chExt cx="12191998" cy="60212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44BBFB-3723-9A42-1321-3923C53C55FC}"/>
                </a:ext>
              </a:extLst>
            </p:cNvPr>
            <p:cNvSpPr/>
            <p:nvPr userDrawn="1"/>
          </p:nvSpPr>
          <p:spPr>
            <a:xfrm>
              <a:off x="0" y="6498000"/>
              <a:ext cx="12191998" cy="360000"/>
            </a:xfrm>
            <a:prstGeom prst="rect">
              <a:avLst/>
            </a:prstGeom>
            <a:solidFill>
              <a:srgbClr val="192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pilogue"/>
                <a:ea typeface="+mn-ea"/>
                <a:cs typeface="+mn-cs"/>
              </a:endParaRPr>
            </a:p>
          </p:txBody>
        </p:sp>
        <p:sp>
          <p:nvSpPr>
            <p:cNvPr id="7" name="Forme">
              <a:extLst>
                <a:ext uri="{FF2B5EF4-FFF2-40B4-BE49-F238E27FC236}">
                  <a16:creationId xmlns:a16="http://schemas.microsoft.com/office/drawing/2014/main" id="{9D590A88-1D79-4B93-D2BF-014AB338FD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tx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pilogue"/>
                <a:ea typeface="+mn-ea"/>
                <a:cs typeface="+mn-cs"/>
              </a:endParaRPr>
            </a:p>
          </p:txBody>
        </p:sp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9914F26F-38B2-A639-710C-6B6D477E07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A36D4D9C-331F-1CCA-38C0-DFADD748E6B7}"/>
              </a:ext>
            </a:extLst>
          </p:cNvPr>
          <p:cNvSpPr txBox="1"/>
          <p:nvPr userDrawn="1"/>
        </p:nvSpPr>
        <p:spPr>
          <a:xfrm>
            <a:off x="11891201" y="6629396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97D7-EDC9-4D14-AA4E-3B7924BE75D5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pilogue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pilogue"/>
              <a:ea typeface="+mn-ea"/>
              <a:cs typeface="+mn-cs"/>
            </a:endParaRPr>
          </a:p>
        </p:txBody>
      </p:sp>
      <p:sp>
        <p:nvSpPr>
          <p:cNvPr id="17" name="Espace réservé du pied de page 2">
            <a:extLst>
              <a:ext uri="{FF2B5EF4-FFF2-40B4-BE49-F238E27FC236}">
                <a16:creationId xmlns:a16="http://schemas.microsoft.com/office/drawing/2014/main" id="{8FE2814E-EFD5-6DCC-526D-65158BBD7696}"/>
              </a:ext>
            </a:extLst>
          </p:cNvPr>
          <p:cNvSpPr txBox="1">
            <a:spLocks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pilogue"/>
                <a:ea typeface="+mn-ea"/>
                <a:cs typeface="+mn-cs"/>
              </a:rPr>
              <a:t>COPYRIGHT © 2023 - ATEMPO - ALL RIGHTS RESERVED</a:t>
            </a: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pilogue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2D0B1BB-C07D-6F6C-8EAE-CFEA588C25E1}"/>
              </a:ext>
            </a:extLst>
          </p:cNvPr>
          <p:cNvSpPr txBox="1"/>
          <p:nvPr userDrawn="1"/>
        </p:nvSpPr>
        <p:spPr>
          <a:xfrm>
            <a:off x="10913893" y="370559"/>
            <a:ext cx="844582" cy="430887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pilogue"/>
                <a:ea typeface="+mn-ea"/>
                <a:cs typeface="+mn-cs"/>
              </a:rPr>
              <a:t>Internal</a:t>
            </a: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pilogue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pilogue"/>
                <a:ea typeface="+mn-ea"/>
                <a:cs typeface="+mn-cs"/>
              </a:rPr>
              <a:t>Only</a:t>
            </a:r>
            <a:endParaRPr kumimoji="0" lang="fr-FR" sz="1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Epilogu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67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9">
            <a:extLst>
              <a:ext uri="{FF2B5EF4-FFF2-40B4-BE49-F238E27FC236}">
                <a16:creationId xmlns:a16="http://schemas.microsoft.com/office/drawing/2014/main" id="{0F4CEA9E-C7BB-4B1D-A892-18A6A199F4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3192" y="729185"/>
            <a:ext cx="10080000" cy="369332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2644524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AD085-E8A6-8845-BD4E-CB4CCA059FC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pilogue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pilogue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pilogue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F6DA9-008F-8B48-92A6-B652298478B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pilogue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pilogu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9169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uver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6">
            <a:extLst>
              <a:ext uri="{FF2B5EF4-FFF2-40B4-BE49-F238E27FC236}">
                <a16:creationId xmlns:a16="http://schemas.microsoft.com/office/drawing/2014/main" id="{4F36B370-2493-4C5D-B0AB-3FD7C4FF3068}"/>
              </a:ext>
            </a:extLst>
          </p:cNvPr>
          <p:cNvSpPr>
            <a:spLocks/>
          </p:cNvSpPr>
          <p:nvPr/>
        </p:nvSpPr>
        <p:spPr bwMode="auto">
          <a:xfrm>
            <a:off x="299356" y="0"/>
            <a:ext cx="3005138" cy="1724025"/>
          </a:xfrm>
          <a:custGeom>
            <a:avLst/>
            <a:gdLst>
              <a:gd name="T0" fmla="+- 0 5191 460"/>
              <a:gd name="T1" fmla="*/ T0 w 4731"/>
              <a:gd name="T2" fmla="*/ 0 h 2714"/>
              <a:gd name="T3" fmla="+- 0 1156 460"/>
              <a:gd name="T4" fmla="*/ T3 w 4731"/>
              <a:gd name="T5" fmla="*/ 0 h 2714"/>
              <a:gd name="T6" fmla="+- 0 877 460"/>
              <a:gd name="T7" fmla="*/ T6 w 4731"/>
              <a:gd name="T8" fmla="*/ 279 h 2714"/>
              <a:gd name="T9" fmla="+- 0 798 460"/>
              <a:gd name="T10" fmla="*/ T9 w 4731"/>
              <a:gd name="T11" fmla="*/ 365 h 2714"/>
              <a:gd name="T12" fmla="+- 0 727 460"/>
              <a:gd name="T13" fmla="*/ T12 w 4731"/>
              <a:gd name="T14" fmla="*/ 456 h 2714"/>
              <a:gd name="T15" fmla="+- 0 664 460"/>
              <a:gd name="T16" fmla="*/ T15 w 4731"/>
              <a:gd name="T17" fmla="*/ 551 h 2714"/>
              <a:gd name="T18" fmla="+- 0 610 460"/>
              <a:gd name="T19" fmla="*/ T18 w 4731"/>
              <a:gd name="T20" fmla="*/ 649 h 2714"/>
              <a:gd name="T21" fmla="+- 0 564 460"/>
              <a:gd name="T22" fmla="*/ T21 w 4731"/>
              <a:gd name="T23" fmla="*/ 751 h 2714"/>
              <a:gd name="T24" fmla="+- 0 527 460"/>
              <a:gd name="T25" fmla="*/ T24 w 4731"/>
              <a:gd name="T26" fmla="*/ 855 h 2714"/>
              <a:gd name="T27" fmla="+- 0 497 460"/>
              <a:gd name="T28" fmla="*/ T27 w 4731"/>
              <a:gd name="T29" fmla="*/ 961 h 2714"/>
              <a:gd name="T30" fmla="+- 0 476 460"/>
              <a:gd name="T31" fmla="*/ T30 w 4731"/>
              <a:gd name="T32" fmla="*/ 1069 h 2714"/>
              <a:gd name="T33" fmla="+- 0 464 460"/>
              <a:gd name="T34" fmla="*/ T33 w 4731"/>
              <a:gd name="T35" fmla="*/ 1178 h 2714"/>
              <a:gd name="T36" fmla="+- 0 460 460"/>
              <a:gd name="T37" fmla="*/ T36 w 4731"/>
              <a:gd name="T38" fmla="*/ 1288 h 2714"/>
              <a:gd name="T39" fmla="+- 0 464 460"/>
              <a:gd name="T40" fmla="*/ T39 w 4731"/>
              <a:gd name="T41" fmla="*/ 1397 h 2714"/>
              <a:gd name="T42" fmla="+- 0 476 460"/>
              <a:gd name="T43" fmla="*/ T42 w 4731"/>
              <a:gd name="T44" fmla="*/ 1506 h 2714"/>
              <a:gd name="T45" fmla="+- 0 497 460"/>
              <a:gd name="T46" fmla="*/ T45 w 4731"/>
              <a:gd name="T47" fmla="*/ 1614 h 2714"/>
              <a:gd name="T48" fmla="+- 0 527 460"/>
              <a:gd name="T49" fmla="*/ T48 w 4731"/>
              <a:gd name="T50" fmla="*/ 1720 h 2714"/>
              <a:gd name="T51" fmla="+- 0 564 460"/>
              <a:gd name="T52" fmla="*/ T51 w 4731"/>
              <a:gd name="T53" fmla="*/ 1824 h 2714"/>
              <a:gd name="T54" fmla="+- 0 610 460"/>
              <a:gd name="T55" fmla="*/ T54 w 4731"/>
              <a:gd name="T56" fmla="*/ 1926 h 2714"/>
              <a:gd name="T57" fmla="+- 0 664 460"/>
              <a:gd name="T58" fmla="*/ T57 w 4731"/>
              <a:gd name="T59" fmla="*/ 2025 h 2714"/>
              <a:gd name="T60" fmla="+- 0 727 460"/>
              <a:gd name="T61" fmla="*/ T60 w 4731"/>
              <a:gd name="T62" fmla="*/ 2119 h 2714"/>
              <a:gd name="T63" fmla="+- 0 798 460"/>
              <a:gd name="T64" fmla="*/ T63 w 4731"/>
              <a:gd name="T65" fmla="*/ 2210 h 2714"/>
              <a:gd name="T66" fmla="+- 0 877 460"/>
              <a:gd name="T67" fmla="*/ T66 w 4731"/>
              <a:gd name="T68" fmla="*/ 2296 h 2714"/>
              <a:gd name="T69" fmla="+- 0 964 460"/>
              <a:gd name="T70" fmla="*/ T69 w 4731"/>
              <a:gd name="T71" fmla="*/ 2376 h 2714"/>
              <a:gd name="T72" fmla="+- 0 1054 460"/>
              <a:gd name="T73" fmla="*/ T72 w 4731"/>
              <a:gd name="T74" fmla="*/ 2447 h 2714"/>
              <a:gd name="T75" fmla="+- 0 1149 460"/>
              <a:gd name="T76" fmla="*/ T75 w 4731"/>
              <a:gd name="T77" fmla="*/ 2509 h 2714"/>
              <a:gd name="T78" fmla="+- 0 1248 460"/>
              <a:gd name="T79" fmla="*/ T78 w 4731"/>
              <a:gd name="T80" fmla="*/ 2564 h 2714"/>
              <a:gd name="T81" fmla="+- 0 1349 460"/>
              <a:gd name="T82" fmla="*/ T81 w 4731"/>
              <a:gd name="T83" fmla="*/ 2610 h 2714"/>
              <a:gd name="T84" fmla="+- 0 1454 460"/>
              <a:gd name="T85" fmla="*/ T84 w 4731"/>
              <a:gd name="T86" fmla="*/ 2647 h 2714"/>
              <a:gd name="T87" fmla="+- 0 1560 460"/>
              <a:gd name="T88" fmla="*/ T87 w 4731"/>
              <a:gd name="T89" fmla="*/ 2676 h 2714"/>
              <a:gd name="T90" fmla="+- 0 1668 460"/>
              <a:gd name="T91" fmla="*/ T90 w 4731"/>
              <a:gd name="T92" fmla="*/ 2697 h 2714"/>
              <a:gd name="T93" fmla="+- 0 1777 460"/>
              <a:gd name="T94" fmla="*/ T93 w 4731"/>
              <a:gd name="T95" fmla="*/ 2710 h 2714"/>
              <a:gd name="T96" fmla="+- 0 1886 460"/>
              <a:gd name="T97" fmla="*/ T96 w 4731"/>
              <a:gd name="T98" fmla="*/ 2714 h 2714"/>
              <a:gd name="T99" fmla="+- 0 1996 460"/>
              <a:gd name="T100" fmla="*/ T99 w 4731"/>
              <a:gd name="T101" fmla="*/ 2710 h 2714"/>
              <a:gd name="T102" fmla="+- 0 2104 460"/>
              <a:gd name="T103" fmla="*/ T102 w 4731"/>
              <a:gd name="T104" fmla="*/ 2697 h 2714"/>
              <a:gd name="T105" fmla="+- 0 2212 460"/>
              <a:gd name="T106" fmla="*/ T105 w 4731"/>
              <a:gd name="T107" fmla="*/ 2676 h 2714"/>
              <a:gd name="T108" fmla="+- 0 2319 460"/>
              <a:gd name="T109" fmla="*/ T108 w 4731"/>
              <a:gd name="T110" fmla="*/ 2647 h 2714"/>
              <a:gd name="T111" fmla="+- 0 2423 460"/>
              <a:gd name="T112" fmla="*/ T111 w 4731"/>
              <a:gd name="T113" fmla="*/ 2610 h 2714"/>
              <a:gd name="T114" fmla="+- 0 2525 460"/>
              <a:gd name="T115" fmla="*/ T114 w 4731"/>
              <a:gd name="T116" fmla="*/ 2564 h 2714"/>
              <a:gd name="T117" fmla="+- 0 2623 460"/>
              <a:gd name="T118" fmla="*/ T117 w 4731"/>
              <a:gd name="T119" fmla="*/ 2509 h 2714"/>
              <a:gd name="T120" fmla="+- 0 2718 460"/>
              <a:gd name="T121" fmla="*/ T120 w 4731"/>
              <a:gd name="T122" fmla="*/ 2447 h 2714"/>
              <a:gd name="T123" fmla="+- 0 2809 460"/>
              <a:gd name="T124" fmla="*/ T123 w 4731"/>
              <a:gd name="T125" fmla="*/ 2376 h 2714"/>
              <a:gd name="T126" fmla="+- 0 2895 460"/>
              <a:gd name="T127" fmla="*/ T126 w 4731"/>
              <a:gd name="T128" fmla="*/ 2296 h 2714"/>
              <a:gd name="T129" fmla="+- 0 5191 460"/>
              <a:gd name="T130" fmla="*/ T129 w 4731"/>
              <a:gd name="T131" fmla="*/ 0 h 2714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</a:cxnLst>
            <a:rect l="0" t="0" r="r" b="b"/>
            <a:pathLst>
              <a:path w="4731" h="2714">
                <a:moveTo>
                  <a:pt x="4731" y="0"/>
                </a:moveTo>
                <a:lnTo>
                  <a:pt x="696" y="0"/>
                </a:lnTo>
                <a:lnTo>
                  <a:pt x="417" y="279"/>
                </a:lnTo>
                <a:lnTo>
                  <a:pt x="338" y="365"/>
                </a:lnTo>
                <a:lnTo>
                  <a:pt x="267" y="456"/>
                </a:lnTo>
                <a:lnTo>
                  <a:pt x="204" y="551"/>
                </a:lnTo>
                <a:lnTo>
                  <a:pt x="150" y="649"/>
                </a:lnTo>
                <a:lnTo>
                  <a:pt x="104" y="751"/>
                </a:lnTo>
                <a:lnTo>
                  <a:pt x="67" y="855"/>
                </a:lnTo>
                <a:lnTo>
                  <a:pt x="37" y="961"/>
                </a:lnTo>
                <a:lnTo>
                  <a:pt x="16" y="1069"/>
                </a:lnTo>
                <a:lnTo>
                  <a:pt x="4" y="1178"/>
                </a:lnTo>
                <a:lnTo>
                  <a:pt x="0" y="1288"/>
                </a:lnTo>
                <a:lnTo>
                  <a:pt x="4" y="1397"/>
                </a:lnTo>
                <a:lnTo>
                  <a:pt x="16" y="1506"/>
                </a:lnTo>
                <a:lnTo>
                  <a:pt x="37" y="1614"/>
                </a:lnTo>
                <a:lnTo>
                  <a:pt x="67" y="1720"/>
                </a:lnTo>
                <a:lnTo>
                  <a:pt x="104" y="1824"/>
                </a:lnTo>
                <a:lnTo>
                  <a:pt x="150" y="1926"/>
                </a:lnTo>
                <a:lnTo>
                  <a:pt x="204" y="2025"/>
                </a:lnTo>
                <a:lnTo>
                  <a:pt x="267" y="2119"/>
                </a:lnTo>
                <a:lnTo>
                  <a:pt x="338" y="2210"/>
                </a:lnTo>
                <a:lnTo>
                  <a:pt x="417" y="2296"/>
                </a:lnTo>
                <a:lnTo>
                  <a:pt x="504" y="2376"/>
                </a:lnTo>
                <a:lnTo>
                  <a:pt x="594" y="2447"/>
                </a:lnTo>
                <a:lnTo>
                  <a:pt x="689" y="2509"/>
                </a:lnTo>
                <a:lnTo>
                  <a:pt x="788" y="2564"/>
                </a:lnTo>
                <a:lnTo>
                  <a:pt x="889" y="2610"/>
                </a:lnTo>
                <a:lnTo>
                  <a:pt x="994" y="2647"/>
                </a:lnTo>
                <a:lnTo>
                  <a:pt x="1100" y="2676"/>
                </a:lnTo>
                <a:lnTo>
                  <a:pt x="1208" y="2697"/>
                </a:lnTo>
                <a:lnTo>
                  <a:pt x="1317" y="2710"/>
                </a:lnTo>
                <a:lnTo>
                  <a:pt x="1426" y="2714"/>
                </a:lnTo>
                <a:lnTo>
                  <a:pt x="1536" y="2710"/>
                </a:lnTo>
                <a:lnTo>
                  <a:pt x="1644" y="2697"/>
                </a:lnTo>
                <a:lnTo>
                  <a:pt x="1752" y="2676"/>
                </a:lnTo>
                <a:lnTo>
                  <a:pt x="1859" y="2647"/>
                </a:lnTo>
                <a:lnTo>
                  <a:pt x="1963" y="2610"/>
                </a:lnTo>
                <a:lnTo>
                  <a:pt x="2065" y="2564"/>
                </a:lnTo>
                <a:lnTo>
                  <a:pt x="2163" y="2509"/>
                </a:lnTo>
                <a:lnTo>
                  <a:pt x="2258" y="2447"/>
                </a:lnTo>
                <a:lnTo>
                  <a:pt x="2349" y="2376"/>
                </a:lnTo>
                <a:lnTo>
                  <a:pt x="2435" y="2296"/>
                </a:lnTo>
                <a:lnTo>
                  <a:pt x="4731" y="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pilogue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59596" y="1262360"/>
            <a:ext cx="8892617" cy="461665"/>
          </a:xfrm>
        </p:spPr>
        <p:txBody>
          <a:bodyPr anchor="b"/>
          <a:lstStyle>
            <a:lvl1pPr algn="l"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2048" name="Image 2047">
            <a:extLst>
              <a:ext uri="{FF2B5EF4-FFF2-40B4-BE49-F238E27FC236}">
                <a16:creationId xmlns:a16="http://schemas.microsoft.com/office/drawing/2014/main" id="{CF33F049-C2D6-452B-B5F5-7E9F3CA24B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6" y="78408"/>
            <a:ext cx="2359804" cy="1262360"/>
          </a:xfrm>
          <a:prstGeom prst="rect">
            <a:avLst/>
          </a:prstGeom>
        </p:spPr>
      </p:pic>
      <p:pic>
        <p:nvPicPr>
          <p:cNvPr id="2050" name="Image 2049">
            <a:extLst>
              <a:ext uri="{FF2B5EF4-FFF2-40B4-BE49-F238E27FC236}">
                <a16:creationId xmlns:a16="http://schemas.microsoft.com/office/drawing/2014/main" id="{AF469A8A-4077-4F8A-90ED-E47E59E471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23" b="52388"/>
          <a:stretch/>
        </p:blipFill>
        <p:spPr>
          <a:xfrm flipV="1">
            <a:off x="7274254" y="0"/>
            <a:ext cx="4917746" cy="3168352"/>
          </a:xfrm>
          <a:prstGeom prst="rect">
            <a:avLst/>
          </a:prstGeom>
        </p:spPr>
      </p:pic>
      <p:sp>
        <p:nvSpPr>
          <p:cNvPr id="36" name="Croix 35">
            <a:extLst>
              <a:ext uri="{FF2B5EF4-FFF2-40B4-BE49-F238E27FC236}">
                <a16:creationId xmlns:a16="http://schemas.microsoft.com/office/drawing/2014/main" id="{A03BFBE0-0286-43FA-966D-ACF9622C6D54}"/>
              </a:ext>
            </a:extLst>
          </p:cNvPr>
          <p:cNvSpPr>
            <a:spLocks noChangeAspect="1"/>
          </p:cNvSpPr>
          <p:nvPr userDrawn="1"/>
        </p:nvSpPr>
        <p:spPr>
          <a:xfrm>
            <a:off x="1792412" y="1223192"/>
            <a:ext cx="540000" cy="540000"/>
          </a:xfrm>
          <a:prstGeom prst="plus">
            <a:avLst>
              <a:gd name="adj" fmla="val 50000"/>
            </a:avLst>
          </a:prstGeom>
          <a:noFill/>
          <a:ln>
            <a:solidFill>
              <a:srgbClr val="06B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pilogue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36F592-3E24-7CA0-4821-AF37E69469A0}"/>
              </a:ext>
            </a:extLst>
          </p:cNvPr>
          <p:cNvSpPr/>
          <p:nvPr userDrawn="1"/>
        </p:nvSpPr>
        <p:spPr>
          <a:xfrm>
            <a:off x="2" y="6465537"/>
            <a:ext cx="12191998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pilogue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33E2BA6-F6D6-5FC3-671E-321DBDF0438E}"/>
              </a:ext>
            </a:extLst>
          </p:cNvPr>
          <p:cNvGrpSpPr/>
          <p:nvPr userDrawn="1"/>
        </p:nvGrpSpPr>
        <p:grpSpPr>
          <a:xfrm>
            <a:off x="0" y="6255876"/>
            <a:ext cx="12191998" cy="602124"/>
            <a:chOff x="0" y="6255876"/>
            <a:chExt cx="12191998" cy="60212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659950-A088-C46C-B013-CE401F3F6DD4}"/>
                </a:ext>
              </a:extLst>
            </p:cNvPr>
            <p:cNvSpPr/>
            <p:nvPr userDrawn="1"/>
          </p:nvSpPr>
          <p:spPr>
            <a:xfrm>
              <a:off x="0" y="6498000"/>
              <a:ext cx="12191998" cy="360000"/>
            </a:xfrm>
            <a:prstGeom prst="rect">
              <a:avLst/>
            </a:prstGeom>
            <a:solidFill>
              <a:srgbClr val="192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pilogue"/>
                <a:ea typeface="+mn-ea"/>
                <a:cs typeface="+mn-cs"/>
              </a:endParaRPr>
            </a:p>
          </p:txBody>
        </p:sp>
        <p:sp>
          <p:nvSpPr>
            <p:cNvPr id="10" name="Forme">
              <a:extLst>
                <a:ext uri="{FF2B5EF4-FFF2-40B4-BE49-F238E27FC236}">
                  <a16:creationId xmlns:a16="http://schemas.microsoft.com/office/drawing/2014/main" id="{CA518BA4-6A76-DAC0-120B-D22A1A5E56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tx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pilogue"/>
                <a:ea typeface="+mn-ea"/>
                <a:cs typeface="+mn-cs"/>
              </a:endParaRPr>
            </a:p>
          </p:txBody>
        </p:sp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C3C48C49-3C2F-254C-8C04-385DD626D8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10173C04-B397-928D-DFDB-FA74F7EC09B7}"/>
              </a:ext>
            </a:extLst>
          </p:cNvPr>
          <p:cNvSpPr txBox="1"/>
          <p:nvPr userDrawn="1"/>
        </p:nvSpPr>
        <p:spPr>
          <a:xfrm>
            <a:off x="11894073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97D7-EDC9-4D14-AA4E-3B7924BE75D5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pilogue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pilogue"/>
              <a:ea typeface="+mn-ea"/>
              <a:cs typeface="+mn-cs"/>
            </a:endParaRPr>
          </a:p>
        </p:txBody>
      </p:sp>
      <p:sp>
        <p:nvSpPr>
          <p:cNvPr id="13" name="Espace réservé du pied de page 2">
            <a:extLst>
              <a:ext uri="{FF2B5EF4-FFF2-40B4-BE49-F238E27FC236}">
                <a16:creationId xmlns:a16="http://schemas.microsoft.com/office/drawing/2014/main" id="{D5E018F7-B71D-DD24-C846-30E2054004C8}"/>
              </a:ext>
            </a:extLst>
          </p:cNvPr>
          <p:cNvSpPr txBox="1">
            <a:spLocks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pilogue"/>
                <a:ea typeface="+mn-ea"/>
                <a:cs typeface="+mn-cs"/>
              </a:rPr>
              <a:t>COPYRIGHT © 2023 - ATEMPO - ALL RIGHTS RESERVED</a:t>
            </a: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pilogue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CC0E206-4499-E3F4-670D-37624A2B3C75}"/>
              </a:ext>
            </a:extLst>
          </p:cNvPr>
          <p:cNvSpPr txBox="1"/>
          <p:nvPr userDrawn="1"/>
        </p:nvSpPr>
        <p:spPr>
          <a:xfrm>
            <a:off x="10913893" y="370559"/>
            <a:ext cx="844582" cy="430887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pilogue"/>
                <a:ea typeface="+mn-ea"/>
                <a:cs typeface="+mn-cs"/>
              </a:rPr>
              <a:t>Internal</a:t>
            </a: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pilogue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pilogue"/>
                <a:ea typeface="+mn-ea"/>
                <a:cs typeface="+mn-cs"/>
              </a:rPr>
              <a:t>Only</a:t>
            </a:r>
            <a:endParaRPr kumimoji="0" lang="fr-FR" sz="1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Epilogu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2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3A3D3-0793-33B0-84B7-70B0AFAFE4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D4D626-900C-B22E-8ABC-AFC290BD4F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EF3B5-3778-2681-0A1C-F4A74366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50308" y="6295242"/>
            <a:ext cx="2743200" cy="365125"/>
          </a:xfrm>
          <a:prstGeom prst="rect">
            <a:avLst/>
          </a:prstGeom>
        </p:spPr>
        <p:txBody>
          <a:bodyPr/>
          <a:lstStyle/>
          <a:p>
            <a:fld id="{411E704C-30D7-1441-8BA0-F700D124E8C8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05AB4-A47C-7DE8-7B4F-19A8D179B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0548B-7E52-B2FD-D37E-2FA3E0FEB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7EE7-5732-9E4D-9445-6B01AB344E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5612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na Contenu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AD3A7B67-A302-415B-A27B-185927A24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600" y="416002"/>
            <a:ext cx="7797800" cy="873663"/>
          </a:xfrm>
        </p:spPr>
        <p:txBody>
          <a:bodyPr anchor="b"/>
          <a:lstStyle>
            <a:lvl1pPr algn="l">
              <a:defRPr>
                <a:solidFill>
                  <a:srgbClr val="08839B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7D6DF8A2-20E5-41B2-A97C-AC7C673C4CE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04600" y="1528763"/>
            <a:ext cx="10831788" cy="43894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71579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9">
            <a:extLst>
              <a:ext uri="{FF2B5EF4-FFF2-40B4-BE49-F238E27FC236}">
                <a16:creationId xmlns:a16="http://schemas.microsoft.com/office/drawing/2014/main" id="{18EE3B74-9465-4B12-8547-75A9FEEB4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3191" y="729185"/>
            <a:ext cx="8639999" cy="369332"/>
          </a:xfrm>
        </p:spPr>
        <p:txBody>
          <a:bodyPr/>
          <a:lstStyle>
            <a:lvl1pPr>
              <a:buFontTx/>
              <a:buNone/>
              <a:defRPr sz="2400" b="0" cap="none" baseline="0">
                <a:solidFill>
                  <a:schemeClr val="accent4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6177CF2A-3743-4348-9E3C-A1FBD097F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738" y="1528683"/>
            <a:ext cx="10440000" cy="1308050"/>
          </a:xfrm>
          <a:prstGeom prst="rect">
            <a:avLst/>
          </a:prstGeom>
        </p:spPr>
        <p:txBody>
          <a:bodyPr vert="horz" lIns="36000" tIns="0" rIns="36000" bIns="0" rtlCol="0">
            <a:sp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660738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u Atempo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FA24C6-DB3B-4113-8A29-0A692646E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72" y="391887"/>
            <a:ext cx="10969496" cy="57630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b="1" kern="1200" dirty="0">
                <a:solidFill>
                  <a:srgbClr val="2E5B9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494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LES AIGLES SONT DE RETOUR ! </a:t>
            </a:r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599EFD49-3BE2-442E-AC15-806FE236516F}"/>
              </a:ext>
            </a:extLst>
          </p:cNvPr>
          <p:cNvSpPr txBox="1">
            <a:spLocks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2022 - ATEMPO - ALL RIGHTS RESERVED</a:t>
            </a:r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6DECAFC-C832-573B-3980-CED4969DBA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0400" y="1023592"/>
            <a:ext cx="8081818" cy="466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4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iria Contenu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AD3A7B67-A302-415B-A27B-185927A24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703" y="416002"/>
            <a:ext cx="7797800" cy="873663"/>
          </a:xfrm>
        </p:spPr>
        <p:txBody>
          <a:bodyPr anchor="b"/>
          <a:lstStyle>
            <a:lvl1pPr algn="l">
              <a:defRPr>
                <a:solidFill>
                  <a:srgbClr val="194B84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7D6DF8A2-20E5-41B2-A97C-AC7C673C4CE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2703" y="1528763"/>
            <a:ext cx="10863685" cy="438943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716791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0D7F98F-0A0A-4791-9CBE-C1797D26DC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TITRE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8650149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9">
            <a:extLst>
              <a:ext uri="{FF2B5EF4-FFF2-40B4-BE49-F238E27FC236}">
                <a16:creationId xmlns:a16="http://schemas.microsoft.com/office/drawing/2014/main" id="{18EE3B74-9465-4B12-8547-75A9FEEB4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3191" y="729185"/>
            <a:ext cx="8639999" cy="369332"/>
          </a:xfrm>
        </p:spPr>
        <p:txBody>
          <a:bodyPr/>
          <a:lstStyle>
            <a:lvl1pPr>
              <a:buFontTx/>
              <a:buNone/>
              <a:defRPr sz="2400" b="0" cap="none" baseline="0">
                <a:solidFill>
                  <a:schemeClr val="accent4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6177CF2A-3743-4348-9E3C-A1FBD097F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738" y="1528683"/>
            <a:ext cx="10440000" cy="1308050"/>
          </a:xfrm>
          <a:prstGeom prst="rect">
            <a:avLst/>
          </a:prstGeom>
        </p:spPr>
        <p:txBody>
          <a:bodyPr vert="horz" lIns="36000" tIns="0" rIns="36000" bIns="0" rtlCol="0">
            <a:sp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763942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C5C83D8-B225-40B5-85B2-5555EF5415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6493"/>
            <a:ext cx="10515600" cy="65952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2E5B91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457134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uverture 1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59795" y="1988840"/>
            <a:ext cx="7092417" cy="461665"/>
          </a:xfrm>
        </p:spPr>
        <p:txBody>
          <a:bodyPr anchor="b"/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1" name="Espace réservé pour une image  11">
            <a:extLst>
              <a:ext uri="{FF2B5EF4-FFF2-40B4-BE49-F238E27FC236}">
                <a16:creationId xmlns:a16="http://schemas.microsoft.com/office/drawing/2014/main" id="{6C464343-9363-43CC-A551-19ABCF494D9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71364" y="2751496"/>
            <a:ext cx="3312000" cy="3312000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0281F618-D86F-4FC7-9C3A-C1F779FCB121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235460" y="3896164"/>
            <a:ext cx="5201285" cy="2960687"/>
          </a:xfrm>
          <a:custGeom>
            <a:avLst/>
            <a:gdLst>
              <a:gd name="connsiteX0" fmla="*/ 3616960 w 5201285"/>
              <a:gd name="connsiteY0" fmla="*/ 0 h 2960687"/>
              <a:gd name="connsiteX1" fmla="*/ 3738245 w 5201285"/>
              <a:gd name="connsiteY1" fmla="*/ 5081 h 2960687"/>
              <a:gd name="connsiteX2" fmla="*/ 3859530 w 5201285"/>
              <a:gd name="connsiteY2" fmla="*/ 18417 h 2960687"/>
              <a:gd name="connsiteX3" fmla="*/ 3978910 w 5201285"/>
              <a:gd name="connsiteY3" fmla="*/ 41915 h 2960687"/>
              <a:gd name="connsiteX4" fmla="*/ 4097020 w 5201285"/>
              <a:gd name="connsiteY4" fmla="*/ 74303 h 2960687"/>
              <a:gd name="connsiteX5" fmla="*/ 4213225 w 5201285"/>
              <a:gd name="connsiteY5" fmla="*/ 116218 h 2960687"/>
              <a:gd name="connsiteX6" fmla="*/ 4325620 w 5201285"/>
              <a:gd name="connsiteY6" fmla="*/ 167023 h 2960687"/>
              <a:gd name="connsiteX7" fmla="*/ 4435475 w 5201285"/>
              <a:gd name="connsiteY7" fmla="*/ 227354 h 2960687"/>
              <a:gd name="connsiteX8" fmla="*/ 4540885 w 5201285"/>
              <a:gd name="connsiteY8" fmla="*/ 297212 h 2960687"/>
              <a:gd name="connsiteX9" fmla="*/ 4641215 w 5201285"/>
              <a:gd name="connsiteY9" fmla="*/ 375960 h 2960687"/>
              <a:gd name="connsiteX10" fmla="*/ 4737100 w 5201285"/>
              <a:gd name="connsiteY10" fmla="*/ 464235 h 2960687"/>
              <a:gd name="connsiteX11" fmla="*/ 4825365 w 5201285"/>
              <a:gd name="connsiteY11" fmla="*/ 559495 h 2960687"/>
              <a:gd name="connsiteX12" fmla="*/ 4904105 w 5201285"/>
              <a:gd name="connsiteY12" fmla="*/ 660471 h 2960687"/>
              <a:gd name="connsiteX13" fmla="*/ 4973955 w 5201285"/>
              <a:gd name="connsiteY13" fmla="*/ 765892 h 2960687"/>
              <a:gd name="connsiteX14" fmla="*/ 5034280 w 5201285"/>
              <a:gd name="connsiteY14" fmla="*/ 875124 h 2960687"/>
              <a:gd name="connsiteX15" fmla="*/ 5085080 w 5201285"/>
              <a:gd name="connsiteY15" fmla="*/ 988166 h 2960687"/>
              <a:gd name="connsiteX16" fmla="*/ 5126990 w 5201285"/>
              <a:gd name="connsiteY16" fmla="*/ 1103748 h 2960687"/>
              <a:gd name="connsiteX17" fmla="*/ 5159375 w 5201285"/>
              <a:gd name="connsiteY17" fmla="*/ 1221871 h 2960687"/>
              <a:gd name="connsiteX18" fmla="*/ 5182235 w 5201285"/>
              <a:gd name="connsiteY18" fmla="*/ 1341899 h 2960687"/>
              <a:gd name="connsiteX19" fmla="*/ 5196205 w 5201285"/>
              <a:gd name="connsiteY19" fmla="*/ 1463197 h 2960687"/>
              <a:gd name="connsiteX20" fmla="*/ 5201285 w 5201285"/>
              <a:gd name="connsiteY20" fmla="*/ 1584495 h 2960687"/>
              <a:gd name="connsiteX21" fmla="*/ 5196205 w 5201285"/>
              <a:gd name="connsiteY21" fmla="*/ 1705793 h 2960687"/>
              <a:gd name="connsiteX22" fmla="*/ 5182235 w 5201285"/>
              <a:gd name="connsiteY22" fmla="*/ 1827091 h 2960687"/>
              <a:gd name="connsiteX23" fmla="*/ 5159375 w 5201285"/>
              <a:gd name="connsiteY23" fmla="*/ 1946484 h 2960687"/>
              <a:gd name="connsiteX24" fmla="*/ 5126990 w 5201285"/>
              <a:gd name="connsiteY24" fmla="*/ 2064606 h 2960687"/>
              <a:gd name="connsiteX25" fmla="*/ 5085080 w 5201285"/>
              <a:gd name="connsiteY25" fmla="*/ 2180824 h 2960687"/>
              <a:gd name="connsiteX26" fmla="*/ 5034280 w 5201285"/>
              <a:gd name="connsiteY26" fmla="*/ 2293231 h 2960687"/>
              <a:gd name="connsiteX27" fmla="*/ 4973955 w 5201285"/>
              <a:gd name="connsiteY27" fmla="*/ 2403097 h 2960687"/>
              <a:gd name="connsiteX28" fmla="*/ 4904105 w 5201285"/>
              <a:gd name="connsiteY28" fmla="*/ 2508519 h 2960687"/>
              <a:gd name="connsiteX29" fmla="*/ 4825365 w 5201285"/>
              <a:gd name="connsiteY29" fmla="*/ 2608859 h 2960687"/>
              <a:gd name="connsiteX30" fmla="*/ 4737100 w 5201285"/>
              <a:gd name="connsiteY30" fmla="*/ 2704755 h 2960687"/>
              <a:gd name="connsiteX31" fmla="*/ 4480560 w 5201285"/>
              <a:gd name="connsiteY31" fmla="*/ 2960687 h 2960687"/>
              <a:gd name="connsiteX32" fmla="*/ 0 w 5201285"/>
              <a:gd name="connsiteY32" fmla="*/ 2960687 h 2960687"/>
              <a:gd name="connsiteX33" fmla="*/ 2496820 w 5201285"/>
              <a:gd name="connsiteY33" fmla="*/ 464235 h 2960687"/>
              <a:gd name="connsiteX34" fmla="*/ 2592070 w 5201285"/>
              <a:gd name="connsiteY34" fmla="*/ 375960 h 2960687"/>
              <a:gd name="connsiteX35" fmla="*/ 2693035 w 5201285"/>
              <a:gd name="connsiteY35" fmla="*/ 297212 h 2960687"/>
              <a:gd name="connsiteX36" fmla="*/ 2798445 w 5201285"/>
              <a:gd name="connsiteY36" fmla="*/ 227354 h 2960687"/>
              <a:gd name="connsiteX37" fmla="*/ 2907665 w 5201285"/>
              <a:gd name="connsiteY37" fmla="*/ 167023 h 2960687"/>
              <a:gd name="connsiteX38" fmla="*/ 3020695 w 5201285"/>
              <a:gd name="connsiteY38" fmla="*/ 116218 h 2960687"/>
              <a:gd name="connsiteX39" fmla="*/ 3136265 w 5201285"/>
              <a:gd name="connsiteY39" fmla="*/ 74303 h 2960687"/>
              <a:gd name="connsiteX40" fmla="*/ 3254375 w 5201285"/>
              <a:gd name="connsiteY40" fmla="*/ 41915 h 2960687"/>
              <a:gd name="connsiteX41" fmla="*/ 3374390 w 5201285"/>
              <a:gd name="connsiteY41" fmla="*/ 18417 h 2960687"/>
              <a:gd name="connsiteX42" fmla="*/ 3495040 w 5201285"/>
              <a:gd name="connsiteY42" fmla="*/ 5081 h 296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201285" h="2960687">
                <a:moveTo>
                  <a:pt x="3616960" y="0"/>
                </a:moveTo>
                <a:lnTo>
                  <a:pt x="3738245" y="5081"/>
                </a:lnTo>
                <a:lnTo>
                  <a:pt x="3859530" y="18417"/>
                </a:lnTo>
                <a:lnTo>
                  <a:pt x="3978910" y="41915"/>
                </a:lnTo>
                <a:lnTo>
                  <a:pt x="4097020" y="74303"/>
                </a:lnTo>
                <a:lnTo>
                  <a:pt x="4213225" y="116218"/>
                </a:lnTo>
                <a:lnTo>
                  <a:pt x="4325620" y="167023"/>
                </a:lnTo>
                <a:lnTo>
                  <a:pt x="4435475" y="227354"/>
                </a:lnTo>
                <a:lnTo>
                  <a:pt x="4540885" y="297212"/>
                </a:lnTo>
                <a:lnTo>
                  <a:pt x="4641215" y="375960"/>
                </a:lnTo>
                <a:lnTo>
                  <a:pt x="4737100" y="464235"/>
                </a:lnTo>
                <a:lnTo>
                  <a:pt x="4825365" y="559495"/>
                </a:lnTo>
                <a:lnTo>
                  <a:pt x="4904105" y="660471"/>
                </a:lnTo>
                <a:lnTo>
                  <a:pt x="4973955" y="765892"/>
                </a:lnTo>
                <a:lnTo>
                  <a:pt x="5034280" y="875124"/>
                </a:lnTo>
                <a:lnTo>
                  <a:pt x="5085080" y="988166"/>
                </a:lnTo>
                <a:lnTo>
                  <a:pt x="5126990" y="1103748"/>
                </a:lnTo>
                <a:lnTo>
                  <a:pt x="5159375" y="1221871"/>
                </a:lnTo>
                <a:lnTo>
                  <a:pt x="5182235" y="1341899"/>
                </a:lnTo>
                <a:lnTo>
                  <a:pt x="5196205" y="1463197"/>
                </a:lnTo>
                <a:lnTo>
                  <a:pt x="5201285" y="1584495"/>
                </a:lnTo>
                <a:lnTo>
                  <a:pt x="5196205" y="1705793"/>
                </a:lnTo>
                <a:lnTo>
                  <a:pt x="5182235" y="1827091"/>
                </a:lnTo>
                <a:lnTo>
                  <a:pt x="5159375" y="1946484"/>
                </a:lnTo>
                <a:lnTo>
                  <a:pt x="5126990" y="2064606"/>
                </a:lnTo>
                <a:lnTo>
                  <a:pt x="5085080" y="2180824"/>
                </a:lnTo>
                <a:lnTo>
                  <a:pt x="5034280" y="2293231"/>
                </a:lnTo>
                <a:lnTo>
                  <a:pt x="4973955" y="2403097"/>
                </a:lnTo>
                <a:lnTo>
                  <a:pt x="4904105" y="2508519"/>
                </a:lnTo>
                <a:lnTo>
                  <a:pt x="4825365" y="2608859"/>
                </a:lnTo>
                <a:lnTo>
                  <a:pt x="4737100" y="2704755"/>
                </a:lnTo>
                <a:lnTo>
                  <a:pt x="4480560" y="2960687"/>
                </a:lnTo>
                <a:lnTo>
                  <a:pt x="0" y="2960687"/>
                </a:lnTo>
                <a:lnTo>
                  <a:pt x="2496820" y="464235"/>
                </a:lnTo>
                <a:lnTo>
                  <a:pt x="2592070" y="375960"/>
                </a:lnTo>
                <a:lnTo>
                  <a:pt x="2693035" y="297212"/>
                </a:lnTo>
                <a:lnTo>
                  <a:pt x="2798445" y="227354"/>
                </a:lnTo>
                <a:lnTo>
                  <a:pt x="2907665" y="167023"/>
                </a:lnTo>
                <a:lnTo>
                  <a:pt x="3020695" y="116218"/>
                </a:lnTo>
                <a:lnTo>
                  <a:pt x="3136265" y="74303"/>
                </a:lnTo>
                <a:lnTo>
                  <a:pt x="3254375" y="41915"/>
                </a:lnTo>
                <a:lnTo>
                  <a:pt x="3374390" y="18417"/>
                </a:lnTo>
                <a:lnTo>
                  <a:pt x="3495040" y="5081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07D17CB-2995-4257-8BF5-900071F74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206" y="4603628"/>
            <a:ext cx="4519794" cy="225437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AB47ADD-4607-4F3D-937D-82DA3E01E8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14389"/>
          <a:stretch/>
        </p:blipFill>
        <p:spPr>
          <a:xfrm>
            <a:off x="191344" y="116632"/>
            <a:ext cx="2735968" cy="138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2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uverture 2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6">
            <a:extLst>
              <a:ext uri="{FF2B5EF4-FFF2-40B4-BE49-F238E27FC236}">
                <a16:creationId xmlns:a16="http://schemas.microsoft.com/office/drawing/2014/main" id="{4F36B370-2493-4C5D-B0AB-3FD7C4FF3068}"/>
              </a:ext>
            </a:extLst>
          </p:cNvPr>
          <p:cNvSpPr>
            <a:spLocks/>
          </p:cNvSpPr>
          <p:nvPr/>
        </p:nvSpPr>
        <p:spPr bwMode="auto">
          <a:xfrm>
            <a:off x="299356" y="0"/>
            <a:ext cx="3005138" cy="1724025"/>
          </a:xfrm>
          <a:custGeom>
            <a:avLst/>
            <a:gdLst>
              <a:gd name="T0" fmla="+- 0 5191 460"/>
              <a:gd name="T1" fmla="*/ T0 w 4731"/>
              <a:gd name="T2" fmla="*/ 0 h 2714"/>
              <a:gd name="T3" fmla="+- 0 1156 460"/>
              <a:gd name="T4" fmla="*/ T3 w 4731"/>
              <a:gd name="T5" fmla="*/ 0 h 2714"/>
              <a:gd name="T6" fmla="+- 0 877 460"/>
              <a:gd name="T7" fmla="*/ T6 w 4731"/>
              <a:gd name="T8" fmla="*/ 279 h 2714"/>
              <a:gd name="T9" fmla="+- 0 798 460"/>
              <a:gd name="T10" fmla="*/ T9 w 4731"/>
              <a:gd name="T11" fmla="*/ 365 h 2714"/>
              <a:gd name="T12" fmla="+- 0 727 460"/>
              <a:gd name="T13" fmla="*/ T12 w 4731"/>
              <a:gd name="T14" fmla="*/ 456 h 2714"/>
              <a:gd name="T15" fmla="+- 0 664 460"/>
              <a:gd name="T16" fmla="*/ T15 w 4731"/>
              <a:gd name="T17" fmla="*/ 551 h 2714"/>
              <a:gd name="T18" fmla="+- 0 610 460"/>
              <a:gd name="T19" fmla="*/ T18 w 4731"/>
              <a:gd name="T20" fmla="*/ 649 h 2714"/>
              <a:gd name="T21" fmla="+- 0 564 460"/>
              <a:gd name="T22" fmla="*/ T21 w 4731"/>
              <a:gd name="T23" fmla="*/ 751 h 2714"/>
              <a:gd name="T24" fmla="+- 0 527 460"/>
              <a:gd name="T25" fmla="*/ T24 w 4731"/>
              <a:gd name="T26" fmla="*/ 855 h 2714"/>
              <a:gd name="T27" fmla="+- 0 497 460"/>
              <a:gd name="T28" fmla="*/ T27 w 4731"/>
              <a:gd name="T29" fmla="*/ 961 h 2714"/>
              <a:gd name="T30" fmla="+- 0 476 460"/>
              <a:gd name="T31" fmla="*/ T30 w 4731"/>
              <a:gd name="T32" fmla="*/ 1069 h 2714"/>
              <a:gd name="T33" fmla="+- 0 464 460"/>
              <a:gd name="T34" fmla="*/ T33 w 4731"/>
              <a:gd name="T35" fmla="*/ 1178 h 2714"/>
              <a:gd name="T36" fmla="+- 0 460 460"/>
              <a:gd name="T37" fmla="*/ T36 w 4731"/>
              <a:gd name="T38" fmla="*/ 1288 h 2714"/>
              <a:gd name="T39" fmla="+- 0 464 460"/>
              <a:gd name="T40" fmla="*/ T39 w 4731"/>
              <a:gd name="T41" fmla="*/ 1397 h 2714"/>
              <a:gd name="T42" fmla="+- 0 476 460"/>
              <a:gd name="T43" fmla="*/ T42 w 4731"/>
              <a:gd name="T44" fmla="*/ 1506 h 2714"/>
              <a:gd name="T45" fmla="+- 0 497 460"/>
              <a:gd name="T46" fmla="*/ T45 w 4731"/>
              <a:gd name="T47" fmla="*/ 1614 h 2714"/>
              <a:gd name="T48" fmla="+- 0 527 460"/>
              <a:gd name="T49" fmla="*/ T48 w 4731"/>
              <a:gd name="T50" fmla="*/ 1720 h 2714"/>
              <a:gd name="T51" fmla="+- 0 564 460"/>
              <a:gd name="T52" fmla="*/ T51 w 4731"/>
              <a:gd name="T53" fmla="*/ 1824 h 2714"/>
              <a:gd name="T54" fmla="+- 0 610 460"/>
              <a:gd name="T55" fmla="*/ T54 w 4731"/>
              <a:gd name="T56" fmla="*/ 1926 h 2714"/>
              <a:gd name="T57" fmla="+- 0 664 460"/>
              <a:gd name="T58" fmla="*/ T57 w 4731"/>
              <a:gd name="T59" fmla="*/ 2025 h 2714"/>
              <a:gd name="T60" fmla="+- 0 727 460"/>
              <a:gd name="T61" fmla="*/ T60 w 4731"/>
              <a:gd name="T62" fmla="*/ 2119 h 2714"/>
              <a:gd name="T63" fmla="+- 0 798 460"/>
              <a:gd name="T64" fmla="*/ T63 w 4731"/>
              <a:gd name="T65" fmla="*/ 2210 h 2714"/>
              <a:gd name="T66" fmla="+- 0 877 460"/>
              <a:gd name="T67" fmla="*/ T66 w 4731"/>
              <a:gd name="T68" fmla="*/ 2296 h 2714"/>
              <a:gd name="T69" fmla="+- 0 964 460"/>
              <a:gd name="T70" fmla="*/ T69 w 4731"/>
              <a:gd name="T71" fmla="*/ 2376 h 2714"/>
              <a:gd name="T72" fmla="+- 0 1054 460"/>
              <a:gd name="T73" fmla="*/ T72 w 4731"/>
              <a:gd name="T74" fmla="*/ 2447 h 2714"/>
              <a:gd name="T75" fmla="+- 0 1149 460"/>
              <a:gd name="T76" fmla="*/ T75 w 4731"/>
              <a:gd name="T77" fmla="*/ 2509 h 2714"/>
              <a:gd name="T78" fmla="+- 0 1248 460"/>
              <a:gd name="T79" fmla="*/ T78 w 4731"/>
              <a:gd name="T80" fmla="*/ 2564 h 2714"/>
              <a:gd name="T81" fmla="+- 0 1349 460"/>
              <a:gd name="T82" fmla="*/ T81 w 4731"/>
              <a:gd name="T83" fmla="*/ 2610 h 2714"/>
              <a:gd name="T84" fmla="+- 0 1454 460"/>
              <a:gd name="T85" fmla="*/ T84 w 4731"/>
              <a:gd name="T86" fmla="*/ 2647 h 2714"/>
              <a:gd name="T87" fmla="+- 0 1560 460"/>
              <a:gd name="T88" fmla="*/ T87 w 4731"/>
              <a:gd name="T89" fmla="*/ 2676 h 2714"/>
              <a:gd name="T90" fmla="+- 0 1668 460"/>
              <a:gd name="T91" fmla="*/ T90 w 4731"/>
              <a:gd name="T92" fmla="*/ 2697 h 2714"/>
              <a:gd name="T93" fmla="+- 0 1777 460"/>
              <a:gd name="T94" fmla="*/ T93 w 4731"/>
              <a:gd name="T95" fmla="*/ 2710 h 2714"/>
              <a:gd name="T96" fmla="+- 0 1886 460"/>
              <a:gd name="T97" fmla="*/ T96 w 4731"/>
              <a:gd name="T98" fmla="*/ 2714 h 2714"/>
              <a:gd name="T99" fmla="+- 0 1996 460"/>
              <a:gd name="T100" fmla="*/ T99 w 4731"/>
              <a:gd name="T101" fmla="*/ 2710 h 2714"/>
              <a:gd name="T102" fmla="+- 0 2104 460"/>
              <a:gd name="T103" fmla="*/ T102 w 4731"/>
              <a:gd name="T104" fmla="*/ 2697 h 2714"/>
              <a:gd name="T105" fmla="+- 0 2212 460"/>
              <a:gd name="T106" fmla="*/ T105 w 4731"/>
              <a:gd name="T107" fmla="*/ 2676 h 2714"/>
              <a:gd name="T108" fmla="+- 0 2319 460"/>
              <a:gd name="T109" fmla="*/ T108 w 4731"/>
              <a:gd name="T110" fmla="*/ 2647 h 2714"/>
              <a:gd name="T111" fmla="+- 0 2423 460"/>
              <a:gd name="T112" fmla="*/ T111 w 4731"/>
              <a:gd name="T113" fmla="*/ 2610 h 2714"/>
              <a:gd name="T114" fmla="+- 0 2525 460"/>
              <a:gd name="T115" fmla="*/ T114 w 4731"/>
              <a:gd name="T116" fmla="*/ 2564 h 2714"/>
              <a:gd name="T117" fmla="+- 0 2623 460"/>
              <a:gd name="T118" fmla="*/ T117 w 4731"/>
              <a:gd name="T119" fmla="*/ 2509 h 2714"/>
              <a:gd name="T120" fmla="+- 0 2718 460"/>
              <a:gd name="T121" fmla="*/ T120 w 4731"/>
              <a:gd name="T122" fmla="*/ 2447 h 2714"/>
              <a:gd name="T123" fmla="+- 0 2809 460"/>
              <a:gd name="T124" fmla="*/ T123 w 4731"/>
              <a:gd name="T125" fmla="*/ 2376 h 2714"/>
              <a:gd name="T126" fmla="+- 0 2895 460"/>
              <a:gd name="T127" fmla="*/ T126 w 4731"/>
              <a:gd name="T128" fmla="*/ 2296 h 2714"/>
              <a:gd name="T129" fmla="+- 0 5191 460"/>
              <a:gd name="T130" fmla="*/ T129 w 4731"/>
              <a:gd name="T131" fmla="*/ 0 h 2714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</a:cxnLst>
            <a:rect l="0" t="0" r="r" b="b"/>
            <a:pathLst>
              <a:path w="4731" h="2714">
                <a:moveTo>
                  <a:pt x="4731" y="0"/>
                </a:moveTo>
                <a:lnTo>
                  <a:pt x="696" y="0"/>
                </a:lnTo>
                <a:lnTo>
                  <a:pt x="417" y="279"/>
                </a:lnTo>
                <a:lnTo>
                  <a:pt x="338" y="365"/>
                </a:lnTo>
                <a:lnTo>
                  <a:pt x="267" y="456"/>
                </a:lnTo>
                <a:lnTo>
                  <a:pt x="204" y="551"/>
                </a:lnTo>
                <a:lnTo>
                  <a:pt x="150" y="649"/>
                </a:lnTo>
                <a:lnTo>
                  <a:pt x="104" y="751"/>
                </a:lnTo>
                <a:lnTo>
                  <a:pt x="67" y="855"/>
                </a:lnTo>
                <a:lnTo>
                  <a:pt x="37" y="961"/>
                </a:lnTo>
                <a:lnTo>
                  <a:pt x="16" y="1069"/>
                </a:lnTo>
                <a:lnTo>
                  <a:pt x="4" y="1178"/>
                </a:lnTo>
                <a:lnTo>
                  <a:pt x="0" y="1288"/>
                </a:lnTo>
                <a:lnTo>
                  <a:pt x="4" y="1397"/>
                </a:lnTo>
                <a:lnTo>
                  <a:pt x="16" y="1506"/>
                </a:lnTo>
                <a:lnTo>
                  <a:pt x="37" y="1614"/>
                </a:lnTo>
                <a:lnTo>
                  <a:pt x="67" y="1720"/>
                </a:lnTo>
                <a:lnTo>
                  <a:pt x="104" y="1824"/>
                </a:lnTo>
                <a:lnTo>
                  <a:pt x="150" y="1926"/>
                </a:lnTo>
                <a:lnTo>
                  <a:pt x="204" y="2025"/>
                </a:lnTo>
                <a:lnTo>
                  <a:pt x="267" y="2119"/>
                </a:lnTo>
                <a:lnTo>
                  <a:pt x="338" y="2210"/>
                </a:lnTo>
                <a:lnTo>
                  <a:pt x="417" y="2296"/>
                </a:lnTo>
                <a:lnTo>
                  <a:pt x="504" y="2376"/>
                </a:lnTo>
                <a:lnTo>
                  <a:pt x="594" y="2447"/>
                </a:lnTo>
                <a:lnTo>
                  <a:pt x="689" y="2509"/>
                </a:lnTo>
                <a:lnTo>
                  <a:pt x="788" y="2564"/>
                </a:lnTo>
                <a:lnTo>
                  <a:pt x="889" y="2610"/>
                </a:lnTo>
                <a:lnTo>
                  <a:pt x="994" y="2647"/>
                </a:lnTo>
                <a:lnTo>
                  <a:pt x="1100" y="2676"/>
                </a:lnTo>
                <a:lnTo>
                  <a:pt x="1208" y="2697"/>
                </a:lnTo>
                <a:lnTo>
                  <a:pt x="1317" y="2710"/>
                </a:lnTo>
                <a:lnTo>
                  <a:pt x="1426" y="2714"/>
                </a:lnTo>
                <a:lnTo>
                  <a:pt x="1536" y="2710"/>
                </a:lnTo>
                <a:lnTo>
                  <a:pt x="1644" y="2697"/>
                </a:lnTo>
                <a:lnTo>
                  <a:pt x="1752" y="2676"/>
                </a:lnTo>
                <a:lnTo>
                  <a:pt x="1859" y="2647"/>
                </a:lnTo>
                <a:lnTo>
                  <a:pt x="1963" y="2610"/>
                </a:lnTo>
                <a:lnTo>
                  <a:pt x="2065" y="2564"/>
                </a:lnTo>
                <a:lnTo>
                  <a:pt x="2163" y="2509"/>
                </a:lnTo>
                <a:lnTo>
                  <a:pt x="2258" y="2447"/>
                </a:lnTo>
                <a:lnTo>
                  <a:pt x="2349" y="2376"/>
                </a:lnTo>
                <a:lnTo>
                  <a:pt x="2435" y="2296"/>
                </a:lnTo>
                <a:lnTo>
                  <a:pt x="4731" y="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59596" y="1262360"/>
            <a:ext cx="8892617" cy="461665"/>
          </a:xfrm>
        </p:spPr>
        <p:txBody>
          <a:bodyPr anchor="b"/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2048" name="Image 2047">
            <a:extLst>
              <a:ext uri="{FF2B5EF4-FFF2-40B4-BE49-F238E27FC236}">
                <a16:creationId xmlns:a16="http://schemas.microsoft.com/office/drawing/2014/main" id="{CF33F049-C2D6-452B-B5F5-7E9F3CA24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6" y="78408"/>
            <a:ext cx="2359804" cy="1262360"/>
          </a:xfrm>
          <a:prstGeom prst="rect">
            <a:avLst/>
          </a:prstGeom>
        </p:spPr>
      </p:pic>
      <p:pic>
        <p:nvPicPr>
          <p:cNvPr id="2050" name="Image 2049">
            <a:extLst>
              <a:ext uri="{FF2B5EF4-FFF2-40B4-BE49-F238E27FC236}">
                <a16:creationId xmlns:a16="http://schemas.microsoft.com/office/drawing/2014/main" id="{AF469A8A-4077-4F8A-90ED-E47E59E471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23" b="52388"/>
          <a:stretch/>
        </p:blipFill>
        <p:spPr>
          <a:xfrm flipV="1">
            <a:off x="7274254" y="0"/>
            <a:ext cx="4917746" cy="3168352"/>
          </a:xfrm>
          <a:prstGeom prst="rect">
            <a:avLst/>
          </a:prstGeom>
        </p:spPr>
      </p:pic>
      <p:sp>
        <p:nvSpPr>
          <p:cNvPr id="36" name="Croix 35">
            <a:extLst>
              <a:ext uri="{FF2B5EF4-FFF2-40B4-BE49-F238E27FC236}">
                <a16:creationId xmlns:a16="http://schemas.microsoft.com/office/drawing/2014/main" id="{A03BFBE0-0286-43FA-966D-ACF9622C6D54}"/>
              </a:ext>
            </a:extLst>
          </p:cNvPr>
          <p:cNvSpPr>
            <a:spLocks noChangeAspect="1"/>
          </p:cNvSpPr>
          <p:nvPr/>
        </p:nvSpPr>
        <p:spPr>
          <a:xfrm>
            <a:off x="1792412" y="1223192"/>
            <a:ext cx="540000" cy="540000"/>
          </a:xfrm>
          <a:prstGeom prst="plus">
            <a:avLst>
              <a:gd name="adj" fmla="val 50000"/>
            </a:avLst>
          </a:prstGeom>
          <a:noFill/>
          <a:ln>
            <a:solidFill>
              <a:srgbClr val="06B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2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Ouverture 2"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6">
            <a:extLst>
              <a:ext uri="{FF2B5EF4-FFF2-40B4-BE49-F238E27FC236}">
                <a16:creationId xmlns:a16="http://schemas.microsoft.com/office/drawing/2014/main" id="{4F36B370-2493-4C5D-B0AB-3FD7C4FF3068}"/>
              </a:ext>
            </a:extLst>
          </p:cNvPr>
          <p:cNvSpPr>
            <a:spLocks/>
          </p:cNvSpPr>
          <p:nvPr/>
        </p:nvSpPr>
        <p:spPr bwMode="auto">
          <a:xfrm>
            <a:off x="299356" y="0"/>
            <a:ext cx="3005138" cy="1724025"/>
          </a:xfrm>
          <a:custGeom>
            <a:avLst/>
            <a:gdLst>
              <a:gd name="T0" fmla="+- 0 5191 460"/>
              <a:gd name="T1" fmla="*/ T0 w 4731"/>
              <a:gd name="T2" fmla="*/ 0 h 2714"/>
              <a:gd name="T3" fmla="+- 0 1156 460"/>
              <a:gd name="T4" fmla="*/ T3 w 4731"/>
              <a:gd name="T5" fmla="*/ 0 h 2714"/>
              <a:gd name="T6" fmla="+- 0 877 460"/>
              <a:gd name="T7" fmla="*/ T6 w 4731"/>
              <a:gd name="T8" fmla="*/ 279 h 2714"/>
              <a:gd name="T9" fmla="+- 0 798 460"/>
              <a:gd name="T10" fmla="*/ T9 w 4731"/>
              <a:gd name="T11" fmla="*/ 365 h 2714"/>
              <a:gd name="T12" fmla="+- 0 727 460"/>
              <a:gd name="T13" fmla="*/ T12 w 4731"/>
              <a:gd name="T14" fmla="*/ 456 h 2714"/>
              <a:gd name="T15" fmla="+- 0 664 460"/>
              <a:gd name="T16" fmla="*/ T15 w 4731"/>
              <a:gd name="T17" fmla="*/ 551 h 2714"/>
              <a:gd name="T18" fmla="+- 0 610 460"/>
              <a:gd name="T19" fmla="*/ T18 w 4731"/>
              <a:gd name="T20" fmla="*/ 649 h 2714"/>
              <a:gd name="T21" fmla="+- 0 564 460"/>
              <a:gd name="T22" fmla="*/ T21 w 4731"/>
              <a:gd name="T23" fmla="*/ 751 h 2714"/>
              <a:gd name="T24" fmla="+- 0 527 460"/>
              <a:gd name="T25" fmla="*/ T24 w 4731"/>
              <a:gd name="T26" fmla="*/ 855 h 2714"/>
              <a:gd name="T27" fmla="+- 0 497 460"/>
              <a:gd name="T28" fmla="*/ T27 w 4731"/>
              <a:gd name="T29" fmla="*/ 961 h 2714"/>
              <a:gd name="T30" fmla="+- 0 476 460"/>
              <a:gd name="T31" fmla="*/ T30 w 4731"/>
              <a:gd name="T32" fmla="*/ 1069 h 2714"/>
              <a:gd name="T33" fmla="+- 0 464 460"/>
              <a:gd name="T34" fmla="*/ T33 w 4731"/>
              <a:gd name="T35" fmla="*/ 1178 h 2714"/>
              <a:gd name="T36" fmla="+- 0 460 460"/>
              <a:gd name="T37" fmla="*/ T36 w 4731"/>
              <a:gd name="T38" fmla="*/ 1288 h 2714"/>
              <a:gd name="T39" fmla="+- 0 464 460"/>
              <a:gd name="T40" fmla="*/ T39 w 4731"/>
              <a:gd name="T41" fmla="*/ 1397 h 2714"/>
              <a:gd name="T42" fmla="+- 0 476 460"/>
              <a:gd name="T43" fmla="*/ T42 w 4731"/>
              <a:gd name="T44" fmla="*/ 1506 h 2714"/>
              <a:gd name="T45" fmla="+- 0 497 460"/>
              <a:gd name="T46" fmla="*/ T45 w 4731"/>
              <a:gd name="T47" fmla="*/ 1614 h 2714"/>
              <a:gd name="T48" fmla="+- 0 527 460"/>
              <a:gd name="T49" fmla="*/ T48 w 4731"/>
              <a:gd name="T50" fmla="*/ 1720 h 2714"/>
              <a:gd name="T51" fmla="+- 0 564 460"/>
              <a:gd name="T52" fmla="*/ T51 w 4731"/>
              <a:gd name="T53" fmla="*/ 1824 h 2714"/>
              <a:gd name="T54" fmla="+- 0 610 460"/>
              <a:gd name="T55" fmla="*/ T54 w 4731"/>
              <a:gd name="T56" fmla="*/ 1926 h 2714"/>
              <a:gd name="T57" fmla="+- 0 664 460"/>
              <a:gd name="T58" fmla="*/ T57 w 4731"/>
              <a:gd name="T59" fmla="*/ 2025 h 2714"/>
              <a:gd name="T60" fmla="+- 0 727 460"/>
              <a:gd name="T61" fmla="*/ T60 w 4731"/>
              <a:gd name="T62" fmla="*/ 2119 h 2714"/>
              <a:gd name="T63" fmla="+- 0 798 460"/>
              <a:gd name="T64" fmla="*/ T63 w 4731"/>
              <a:gd name="T65" fmla="*/ 2210 h 2714"/>
              <a:gd name="T66" fmla="+- 0 877 460"/>
              <a:gd name="T67" fmla="*/ T66 w 4731"/>
              <a:gd name="T68" fmla="*/ 2296 h 2714"/>
              <a:gd name="T69" fmla="+- 0 964 460"/>
              <a:gd name="T70" fmla="*/ T69 w 4731"/>
              <a:gd name="T71" fmla="*/ 2376 h 2714"/>
              <a:gd name="T72" fmla="+- 0 1054 460"/>
              <a:gd name="T73" fmla="*/ T72 w 4731"/>
              <a:gd name="T74" fmla="*/ 2447 h 2714"/>
              <a:gd name="T75" fmla="+- 0 1149 460"/>
              <a:gd name="T76" fmla="*/ T75 w 4731"/>
              <a:gd name="T77" fmla="*/ 2509 h 2714"/>
              <a:gd name="T78" fmla="+- 0 1248 460"/>
              <a:gd name="T79" fmla="*/ T78 w 4731"/>
              <a:gd name="T80" fmla="*/ 2564 h 2714"/>
              <a:gd name="T81" fmla="+- 0 1349 460"/>
              <a:gd name="T82" fmla="*/ T81 w 4731"/>
              <a:gd name="T83" fmla="*/ 2610 h 2714"/>
              <a:gd name="T84" fmla="+- 0 1454 460"/>
              <a:gd name="T85" fmla="*/ T84 w 4731"/>
              <a:gd name="T86" fmla="*/ 2647 h 2714"/>
              <a:gd name="T87" fmla="+- 0 1560 460"/>
              <a:gd name="T88" fmla="*/ T87 w 4731"/>
              <a:gd name="T89" fmla="*/ 2676 h 2714"/>
              <a:gd name="T90" fmla="+- 0 1668 460"/>
              <a:gd name="T91" fmla="*/ T90 w 4731"/>
              <a:gd name="T92" fmla="*/ 2697 h 2714"/>
              <a:gd name="T93" fmla="+- 0 1777 460"/>
              <a:gd name="T94" fmla="*/ T93 w 4731"/>
              <a:gd name="T95" fmla="*/ 2710 h 2714"/>
              <a:gd name="T96" fmla="+- 0 1886 460"/>
              <a:gd name="T97" fmla="*/ T96 w 4731"/>
              <a:gd name="T98" fmla="*/ 2714 h 2714"/>
              <a:gd name="T99" fmla="+- 0 1996 460"/>
              <a:gd name="T100" fmla="*/ T99 w 4731"/>
              <a:gd name="T101" fmla="*/ 2710 h 2714"/>
              <a:gd name="T102" fmla="+- 0 2104 460"/>
              <a:gd name="T103" fmla="*/ T102 w 4731"/>
              <a:gd name="T104" fmla="*/ 2697 h 2714"/>
              <a:gd name="T105" fmla="+- 0 2212 460"/>
              <a:gd name="T106" fmla="*/ T105 w 4731"/>
              <a:gd name="T107" fmla="*/ 2676 h 2714"/>
              <a:gd name="T108" fmla="+- 0 2319 460"/>
              <a:gd name="T109" fmla="*/ T108 w 4731"/>
              <a:gd name="T110" fmla="*/ 2647 h 2714"/>
              <a:gd name="T111" fmla="+- 0 2423 460"/>
              <a:gd name="T112" fmla="*/ T111 w 4731"/>
              <a:gd name="T113" fmla="*/ 2610 h 2714"/>
              <a:gd name="T114" fmla="+- 0 2525 460"/>
              <a:gd name="T115" fmla="*/ T114 w 4731"/>
              <a:gd name="T116" fmla="*/ 2564 h 2714"/>
              <a:gd name="T117" fmla="+- 0 2623 460"/>
              <a:gd name="T118" fmla="*/ T117 w 4731"/>
              <a:gd name="T119" fmla="*/ 2509 h 2714"/>
              <a:gd name="T120" fmla="+- 0 2718 460"/>
              <a:gd name="T121" fmla="*/ T120 w 4731"/>
              <a:gd name="T122" fmla="*/ 2447 h 2714"/>
              <a:gd name="T123" fmla="+- 0 2809 460"/>
              <a:gd name="T124" fmla="*/ T123 w 4731"/>
              <a:gd name="T125" fmla="*/ 2376 h 2714"/>
              <a:gd name="T126" fmla="+- 0 2895 460"/>
              <a:gd name="T127" fmla="*/ T126 w 4731"/>
              <a:gd name="T128" fmla="*/ 2296 h 2714"/>
              <a:gd name="T129" fmla="+- 0 5191 460"/>
              <a:gd name="T130" fmla="*/ T129 w 4731"/>
              <a:gd name="T131" fmla="*/ 0 h 2714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</a:cxnLst>
            <a:rect l="0" t="0" r="r" b="b"/>
            <a:pathLst>
              <a:path w="4731" h="2714">
                <a:moveTo>
                  <a:pt x="4731" y="0"/>
                </a:moveTo>
                <a:lnTo>
                  <a:pt x="696" y="0"/>
                </a:lnTo>
                <a:lnTo>
                  <a:pt x="417" y="279"/>
                </a:lnTo>
                <a:lnTo>
                  <a:pt x="338" y="365"/>
                </a:lnTo>
                <a:lnTo>
                  <a:pt x="267" y="456"/>
                </a:lnTo>
                <a:lnTo>
                  <a:pt x="204" y="551"/>
                </a:lnTo>
                <a:lnTo>
                  <a:pt x="150" y="649"/>
                </a:lnTo>
                <a:lnTo>
                  <a:pt x="104" y="751"/>
                </a:lnTo>
                <a:lnTo>
                  <a:pt x="67" y="855"/>
                </a:lnTo>
                <a:lnTo>
                  <a:pt x="37" y="961"/>
                </a:lnTo>
                <a:lnTo>
                  <a:pt x="16" y="1069"/>
                </a:lnTo>
                <a:lnTo>
                  <a:pt x="4" y="1178"/>
                </a:lnTo>
                <a:lnTo>
                  <a:pt x="0" y="1288"/>
                </a:lnTo>
                <a:lnTo>
                  <a:pt x="4" y="1397"/>
                </a:lnTo>
                <a:lnTo>
                  <a:pt x="16" y="1506"/>
                </a:lnTo>
                <a:lnTo>
                  <a:pt x="37" y="1614"/>
                </a:lnTo>
                <a:lnTo>
                  <a:pt x="67" y="1720"/>
                </a:lnTo>
                <a:lnTo>
                  <a:pt x="104" y="1824"/>
                </a:lnTo>
                <a:lnTo>
                  <a:pt x="150" y="1926"/>
                </a:lnTo>
                <a:lnTo>
                  <a:pt x="204" y="2025"/>
                </a:lnTo>
                <a:lnTo>
                  <a:pt x="267" y="2119"/>
                </a:lnTo>
                <a:lnTo>
                  <a:pt x="338" y="2210"/>
                </a:lnTo>
                <a:lnTo>
                  <a:pt x="417" y="2296"/>
                </a:lnTo>
                <a:lnTo>
                  <a:pt x="504" y="2376"/>
                </a:lnTo>
                <a:lnTo>
                  <a:pt x="594" y="2447"/>
                </a:lnTo>
                <a:lnTo>
                  <a:pt x="689" y="2509"/>
                </a:lnTo>
                <a:lnTo>
                  <a:pt x="788" y="2564"/>
                </a:lnTo>
                <a:lnTo>
                  <a:pt x="889" y="2610"/>
                </a:lnTo>
                <a:lnTo>
                  <a:pt x="994" y="2647"/>
                </a:lnTo>
                <a:lnTo>
                  <a:pt x="1100" y="2676"/>
                </a:lnTo>
                <a:lnTo>
                  <a:pt x="1208" y="2697"/>
                </a:lnTo>
                <a:lnTo>
                  <a:pt x="1317" y="2710"/>
                </a:lnTo>
                <a:lnTo>
                  <a:pt x="1426" y="2714"/>
                </a:lnTo>
                <a:lnTo>
                  <a:pt x="1536" y="2710"/>
                </a:lnTo>
                <a:lnTo>
                  <a:pt x="1644" y="2697"/>
                </a:lnTo>
                <a:lnTo>
                  <a:pt x="1752" y="2676"/>
                </a:lnTo>
                <a:lnTo>
                  <a:pt x="1859" y="2647"/>
                </a:lnTo>
                <a:lnTo>
                  <a:pt x="1963" y="2610"/>
                </a:lnTo>
                <a:lnTo>
                  <a:pt x="2065" y="2564"/>
                </a:lnTo>
                <a:lnTo>
                  <a:pt x="2163" y="2509"/>
                </a:lnTo>
                <a:lnTo>
                  <a:pt x="2258" y="2447"/>
                </a:lnTo>
                <a:lnTo>
                  <a:pt x="2349" y="2376"/>
                </a:lnTo>
                <a:lnTo>
                  <a:pt x="2435" y="2296"/>
                </a:lnTo>
                <a:lnTo>
                  <a:pt x="4731" y="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59596" y="1262360"/>
            <a:ext cx="8892617" cy="461665"/>
          </a:xfrm>
        </p:spPr>
        <p:txBody>
          <a:bodyPr anchor="b"/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2048" name="Image 2047">
            <a:extLst>
              <a:ext uri="{FF2B5EF4-FFF2-40B4-BE49-F238E27FC236}">
                <a16:creationId xmlns:a16="http://schemas.microsoft.com/office/drawing/2014/main" id="{CF33F049-C2D6-452B-B5F5-7E9F3CA24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6" y="78408"/>
            <a:ext cx="2359804" cy="1262360"/>
          </a:xfrm>
          <a:prstGeom prst="rect">
            <a:avLst/>
          </a:prstGeom>
        </p:spPr>
      </p:pic>
      <p:pic>
        <p:nvPicPr>
          <p:cNvPr id="2050" name="Image 2049">
            <a:extLst>
              <a:ext uri="{FF2B5EF4-FFF2-40B4-BE49-F238E27FC236}">
                <a16:creationId xmlns:a16="http://schemas.microsoft.com/office/drawing/2014/main" id="{AF469A8A-4077-4F8A-90ED-E47E59E471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23" b="52388"/>
          <a:stretch/>
        </p:blipFill>
        <p:spPr>
          <a:xfrm flipV="1">
            <a:off x="7274254" y="0"/>
            <a:ext cx="4917746" cy="3168352"/>
          </a:xfrm>
          <a:prstGeom prst="rect">
            <a:avLst/>
          </a:prstGeom>
        </p:spPr>
      </p:pic>
      <p:sp>
        <p:nvSpPr>
          <p:cNvPr id="36" name="Croix 35">
            <a:extLst>
              <a:ext uri="{FF2B5EF4-FFF2-40B4-BE49-F238E27FC236}">
                <a16:creationId xmlns:a16="http://schemas.microsoft.com/office/drawing/2014/main" id="{A03BFBE0-0286-43FA-966D-ACF9622C6D54}"/>
              </a:ext>
            </a:extLst>
          </p:cNvPr>
          <p:cNvSpPr>
            <a:spLocks noChangeAspect="1"/>
          </p:cNvSpPr>
          <p:nvPr/>
        </p:nvSpPr>
        <p:spPr>
          <a:xfrm>
            <a:off x="1792412" y="1223192"/>
            <a:ext cx="540000" cy="540000"/>
          </a:xfrm>
          <a:prstGeom prst="plus">
            <a:avLst>
              <a:gd name="adj" fmla="val 50000"/>
            </a:avLst>
          </a:prstGeom>
          <a:noFill/>
          <a:ln>
            <a:solidFill>
              <a:srgbClr val="06B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575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 1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82892E91-D219-402E-ACD6-E4401EAB681A}"/>
              </a:ext>
            </a:extLst>
          </p:cNvPr>
          <p:cNvGrpSpPr/>
          <p:nvPr/>
        </p:nvGrpSpPr>
        <p:grpSpPr>
          <a:xfrm>
            <a:off x="0" y="6255876"/>
            <a:ext cx="12191998" cy="602124"/>
            <a:chOff x="0" y="6255876"/>
            <a:chExt cx="12191998" cy="60212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32C05D-ED50-4F25-894C-27F34170AEDE}"/>
                </a:ext>
              </a:extLst>
            </p:cNvPr>
            <p:cNvSpPr/>
            <p:nvPr userDrawn="1"/>
          </p:nvSpPr>
          <p:spPr>
            <a:xfrm>
              <a:off x="0" y="6498000"/>
              <a:ext cx="12191998" cy="360000"/>
            </a:xfrm>
            <a:prstGeom prst="rect">
              <a:avLst/>
            </a:prstGeom>
            <a:solidFill>
              <a:srgbClr val="0052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">
              <a:extLst>
                <a:ext uri="{FF2B5EF4-FFF2-40B4-BE49-F238E27FC236}">
                  <a16:creationId xmlns:a16="http://schemas.microsoft.com/office/drawing/2014/main" id="{299BB972-DCCF-4E6A-AB3D-1286743194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C37DE9B4-C5B7-41EE-A5D5-680E9F5FC9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F2F78F4F-1F05-4580-9951-75742FC3BE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1" y="2202878"/>
            <a:ext cx="5436000" cy="378850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72064" y="2240868"/>
            <a:ext cx="4680149" cy="1046440"/>
          </a:xfrm>
        </p:spPr>
        <p:txBody>
          <a:bodyPr anchor="t"/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Espace réservé pour une image  11">
            <a:extLst>
              <a:ext uri="{FF2B5EF4-FFF2-40B4-BE49-F238E27FC236}">
                <a16:creationId xmlns:a16="http://schemas.microsoft.com/office/drawing/2014/main" id="{2BAFE109-AE3E-44FF-99E7-56D134085F0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474962" y="1628800"/>
            <a:ext cx="4140000" cy="4140000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2" name="Croix 11">
            <a:extLst>
              <a:ext uri="{FF2B5EF4-FFF2-40B4-BE49-F238E27FC236}">
                <a16:creationId xmlns:a16="http://schemas.microsoft.com/office/drawing/2014/main" id="{2975F4C2-DFBC-4746-B9DB-4EBE5A958A0A}"/>
              </a:ext>
            </a:extLst>
          </p:cNvPr>
          <p:cNvSpPr>
            <a:spLocks noChangeAspect="1"/>
          </p:cNvSpPr>
          <p:nvPr/>
        </p:nvSpPr>
        <p:spPr>
          <a:xfrm>
            <a:off x="5988048" y="2246890"/>
            <a:ext cx="540000" cy="540000"/>
          </a:xfrm>
          <a:prstGeom prst="plus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5AA7F9F-A2A5-452E-BBCD-8759BFA687F5}"/>
              </a:ext>
            </a:extLst>
          </p:cNvPr>
          <p:cNvSpPr txBox="1"/>
          <p:nvPr/>
        </p:nvSpPr>
        <p:spPr>
          <a:xfrm>
            <a:off x="11894073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 err="1">
              <a:solidFill>
                <a:schemeClr val="bg1"/>
              </a:solidFill>
            </a:endParaRPr>
          </a:p>
        </p:txBody>
      </p:sp>
      <p:sp>
        <p:nvSpPr>
          <p:cNvPr id="17" name="Espace réservé du pied de page 2">
            <a:extLst>
              <a:ext uri="{FF2B5EF4-FFF2-40B4-BE49-F238E27FC236}">
                <a16:creationId xmlns:a16="http://schemas.microsoft.com/office/drawing/2014/main" id="{78FE7D1F-38B7-AA23-3809-92474784DA2D}"/>
              </a:ext>
            </a:extLst>
          </p:cNvPr>
          <p:cNvSpPr txBox="1">
            <a:spLocks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2023 - ATEMPO - ALL RIGHTS RESERVED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132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 2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82892E91-D219-402E-ACD6-E4401EAB681A}"/>
              </a:ext>
            </a:extLst>
          </p:cNvPr>
          <p:cNvGrpSpPr/>
          <p:nvPr/>
        </p:nvGrpSpPr>
        <p:grpSpPr>
          <a:xfrm>
            <a:off x="0" y="6255876"/>
            <a:ext cx="12191998" cy="602124"/>
            <a:chOff x="0" y="6255876"/>
            <a:chExt cx="12191998" cy="60212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32C05D-ED50-4F25-894C-27F34170AEDE}"/>
                </a:ext>
              </a:extLst>
            </p:cNvPr>
            <p:cNvSpPr/>
            <p:nvPr userDrawn="1"/>
          </p:nvSpPr>
          <p:spPr>
            <a:xfrm>
              <a:off x="0" y="6498000"/>
              <a:ext cx="12191998" cy="360000"/>
            </a:xfrm>
            <a:prstGeom prst="rect">
              <a:avLst/>
            </a:prstGeom>
            <a:solidFill>
              <a:srgbClr val="0052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">
              <a:extLst>
                <a:ext uri="{FF2B5EF4-FFF2-40B4-BE49-F238E27FC236}">
                  <a16:creationId xmlns:a16="http://schemas.microsoft.com/office/drawing/2014/main" id="{299BB972-DCCF-4E6A-AB3D-1286743194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C37DE9B4-C5B7-41EE-A5D5-680E9F5FC9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0AF81FDE-839D-4AC4-832E-AD614C0ED0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5" t="22361" r="44094" b="22361"/>
          <a:stretch/>
        </p:blipFill>
        <p:spPr>
          <a:xfrm>
            <a:off x="5435896" y="704636"/>
            <a:ext cx="4968000" cy="3559164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44CCD1B5-4E44-43E9-B8C8-E823C48BD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9" y="3320988"/>
            <a:ext cx="4680149" cy="1046440"/>
          </a:xfrm>
        </p:spPr>
        <p:txBody>
          <a:bodyPr anchor="b"/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0" name="Croix 19">
            <a:extLst>
              <a:ext uri="{FF2B5EF4-FFF2-40B4-BE49-F238E27FC236}">
                <a16:creationId xmlns:a16="http://schemas.microsoft.com/office/drawing/2014/main" id="{07CA0F60-E27C-425D-9507-3A6DBD75C905}"/>
              </a:ext>
            </a:extLst>
          </p:cNvPr>
          <p:cNvSpPr>
            <a:spLocks noChangeAspect="1"/>
          </p:cNvSpPr>
          <p:nvPr/>
        </p:nvSpPr>
        <p:spPr>
          <a:xfrm>
            <a:off x="647633" y="3831445"/>
            <a:ext cx="540000" cy="540000"/>
          </a:xfrm>
          <a:prstGeom prst="plus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pour une image  17">
            <a:extLst>
              <a:ext uri="{FF2B5EF4-FFF2-40B4-BE49-F238E27FC236}">
                <a16:creationId xmlns:a16="http://schemas.microsoft.com/office/drawing/2014/main" id="{815B1E52-461A-4127-B558-8D23407F7DE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92516" y="-12033"/>
            <a:ext cx="5914349" cy="4160612"/>
          </a:xfrm>
          <a:custGeom>
            <a:avLst/>
            <a:gdLst>
              <a:gd name="connsiteX0" fmla="*/ 3217324 w 4940300"/>
              <a:gd name="connsiteY0" fmla="*/ 0 h 6484937"/>
              <a:gd name="connsiteX1" fmla="*/ 4940300 w 4940300"/>
              <a:gd name="connsiteY1" fmla="*/ 0 h 6484937"/>
              <a:gd name="connsiteX2" fmla="*/ 4940300 w 4940300"/>
              <a:gd name="connsiteY2" fmla="*/ 4820358 h 6484937"/>
              <a:gd name="connsiteX3" fmla="*/ 3954018 w 4940300"/>
              <a:gd name="connsiteY3" fmla="*/ 5806658 h 6484937"/>
              <a:gd name="connsiteX4" fmla="*/ 3814300 w 4940300"/>
              <a:gd name="connsiteY4" fmla="*/ 5935582 h 6484937"/>
              <a:gd name="connsiteX5" fmla="*/ 3666961 w 4940300"/>
              <a:gd name="connsiteY5" fmla="*/ 6050533 h 6484937"/>
              <a:gd name="connsiteX6" fmla="*/ 3512637 w 4940300"/>
              <a:gd name="connsiteY6" fmla="*/ 6152148 h 6484937"/>
              <a:gd name="connsiteX7" fmla="*/ 3353231 w 4940300"/>
              <a:gd name="connsiteY7" fmla="*/ 6240426 h 6484937"/>
              <a:gd name="connsiteX8" fmla="*/ 3188110 w 4940300"/>
              <a:gd name="connsiteY8" fmla="*/ 6315367 h 6484937"/>
              <a:gd name="connsiteX9" fmla="*/ 3018543 w 4940300"/>
              <a:gd name="connsiteY9" fmla="*/ 6376336 h 6484937"/>
              <a:gd name="connsiteX10" fmla="*/ 2845801 w 4940300"/>
              <a:gd name="connsiteY10" fmla="*/ 6423968 h 6484937"/>
              <a:gd name="connsiteX11" fmla="*/ 2670518 w 4940300"/>
              <a:gd name="connsiteY11" fmla="*/ 6457628 h 6484937"/>
              <a:gd name="connsiteX12" fmla="*/ 2493966 w 4940300"/>
              <a:gd name="connsiteY12" fmla="*/ 6477951 h 6484937"/>
              <a:gd name="connsiteX13" fmla="*/ 2316143 w 4940300"/>
              <a:gd name="connsiteY13" fmla="*/ 6484937 h 6484937"/>
              <a:gd name="connsiteX14" fmla="*/ 2138320 w 4940300"/>
              <a:gd name="connsiteY14" fmla="*/ 6477951 h 6484937"/>
              <a:gd name="connsiteX15" fmla="*/ 1961767 w 4940300"/>
              <a:gd name="connsiteY15" fmla="*/ 6457628 h 6484937"/>
              <a:gd name="connsiteX16" fmla="*/ 1786485 w 4940300"/>
              <a:gd name="connsiteY16" fmla="*/ 6423968 h 6484937"/>
              <a:gd name="connsiteX17" fmla="*/ 1613743 w 4940300"/>
              <a:gd name="connsiteY17" fmla="*/ 6376336 h 6484937"/>
              <a:gd name="connsiteX18" fmla="*/ 1444811 w 4940300"/>
              <a:gd name="connsiteY18" fmla="*/ 6315367 h 6484937"/>
              <a:gd name="connsiteX19" fmla="*/ 1279690 w 4940300"/>
              <a:gd name="connsiteY19" fmla="*/ 6240426 h 6484937"/>
              <a:gd name="connsiteX20" fmla="*/ 1119649 w 4940300"/>
              <a:gd name="connsiteY20" fmla="*/ 6152148 h 6484937"/>
              <a:gd name="connsiteX21" fmla="*/ 965324 w 4940300"/>
              <a:gd name="connsiteY21" fmla="*/ 6050533 h 6484937"/>
              <a:gd name="connsiteX22" fmla="*/ 817985 w 4940300"/>
              <a:gd name="connsiteY22" fmla="*/ 5935582 h 6484937"/>
              <a:gd name="connsiteX23" fmla="*/ 678267 w 4940300"/>
              <a:gd name="connsiteY23" fmla="*/ 5806658 h 6484937"/>
              <a:gd name="connsiteX24" fmla="*/ 549346 w 4940300"/>
              <a:gd name="connsiteY24" fmla="*/ 5666937 h 6484937"/>
              <a:gd name="connsiteX25" fmla="*/ 434396 w 4940300"/>
              <a:gd name="connsiteY25" fmla="*/ 5519596 h 6484937"/>
              <a:gd name="connsiteX26" fmla="*/ 332148 w 4940300"/>
              <a:gd name="connsiteY26" fmla="*/ 5365268 h 6484937"/>
              <a:gd name="connsiteX27" fmla="*/ 244507 w 4940300"/>
              <a:gd name="connsiteY27" fmla="*/ 5205224 h 6484937"/>
              <a:gd name="connsiteX28" fmla="*/ 169567 w 4940300"/>
              <a:gd name="connsiteY28" fmla="*/ 5040100 h 6484937"/>
              <a:gd name="connsiteX29" fmla="*/ 108599 w 4940300"/>
              <a:gd name="connsiteY29" fmla="*/ 4871165 h 6484937"/>
              <a:gd name="connsiteX30" fmla="*/ 60968 w 4940300"/>
              <a:gd name="connsiteY30" fmla="*/ 4698420 h 6484937"/>
              <a:gd name="connsiteX31" fmla="*/ 27309 w 4940300"/>
              <a:gd name="connsiteY31" fmla="*/ 4523134 h 6484937"/>
              <a:gd name="connsiteX32" fmla="*/ 6986 w 4940300"/>
              <a:gd name="connsiteY32" fmla="*/ 4346578 h 6484937"/>
              <a:gd name="connsiteX33" fmla="*/ 0 w 4940300"/>
              <a:gd name="connsiteY33" fmla="*/ 4168752 h 6484937"/>
              <a:gd name="connsiteX34" fmla="*/ 6986 w 4940300"/>
              <a:gd name="connsiteY34" fmla="*/ 3990926 h 6484937"/>
              <a:gd name="connsiteX35" fmla="*/ 27309 w 4940300"/>
              <a:gd name="connsiteY35" fmla="*/ 3813735 h 6484937"/>
              <a:gd name="connsiteX36" fmla="*/ 60968 w 4940300"/>
              <a:gd name="connsiteY36" fmla="*/ 3639084 h 6484937"/>
              <a:gd name="connsiteX37" fmla="*/ 108599 w 4940300"/>
              <a:gd name="connsiteY37" fmla="*/ 3466339 h 6484937"/>
              <a:gd name="connsiteX38" fmla="*/ 169567 w 4940300"/>
              <a:gd name="connsiteY38" fmla="*/ 3296769 h 6484937"/>
              <a:gd name="connsiteX39" fmla="*/ 244507 w 4940300"/>
              <a:gd name="connsiteY39" fmla="*/ 3131645 h 6484937"/>
              <a:gd name="connsiteX40" fmla="*/ 332148 w 4940300"/>
              <a:gd name="connsiteY40" fmla="*/ 2972236 h 6484937"/>
              <a:gd name="connsiteX41" fmla="*/ 434396 w 4940300"/>
              <a:gd name="connsiteY41" fmla="*/ 2817909 h 6484937"/>
              <a:gd name="connsiteX42" fmla="*/ 549346 w 4940300"/>
              <a:gd name="connsiteY42" fmla="*/ 2670567 h 6484937"/>
              <a:gd name="connsiteX43" fmla="*/ 678267 w 4940300"/>
              <a:gd name="connsiteY43" fmla="*/ 2530847 h 6484937"/>
              <a:gd name="connsiteX44" fmla="*/ 3108725 w 4940300"/>
              <a:gd name="connsiteY44" fmla="*/ 100345 h 6484937"/>
              <a:gd name="connsiteX0" fmla="*/ 3217324 w 4940300"/>
              <a:gd name="connsiteY0" fmla="*/ 0 h 6484937"/>
              <a:gd name="connsiteX1" fmla="*/ 4940300 w 4940300"/>
              <a:gd name="connsiteY1" fmla="*/ 0 h 6484937"/>
              <a:gd name="connsiteX2" fmla="*/ 4940300 w 4940300"/>
              <a:gd name="connsiteY2" fmla="*/ 4820358 h 6484937"/>
              <a:gd name="connsiteX3" fmla="*/ 3954018 w 4940300"/>
              <a:gd name="connsiteY3" fmla="*/ 5806658 h 6484937"/>
              <a:gd name="connsiteX4" fmla="*/ 3814300 w 4940300"/>
              <a:gd name="connsiteY4" fmla="*/ 5935582 h 6484937"/>
              <a:gd name="connsiteX5" fmla="*/ 3666961 w 4940300"/>
              <a:gd name="connsiteY5" fmla="*/ 6050533 h 6484937"/>
              <a:gd name="connsiteX6" fmla="*/ 3512637 w 4940300"/>
              <a:gd name="connsiteY6" fmla="*/ 6152148 h 6484937"/>
              <a:gd name="connsiteX7" fmla="*/ 3353231 w 4940300"/>
              <a:gd name="connsiteY7" fmla="*/ 6240426 h 6484937"/>
              <a:gd name="connsiteX8" fmla="*/ 3188110 w 4940300"/>
              <a:gd name="connsiteY8" fmla="*/ 6315367 h 6484937"/>
              <a:gd name="connsiteX9" fmla="*/ 3018543 w 4940300"/>
              <a:gd name="connsiteY9" fmla="*/ 6376336 h 6484937"/>
              <a:gd name="connsiteX10" fmla="*/ 2845801 w 4940300"/>
              <a:gd name="connsiteY10" fmla="*/ 6423968 h 6484937"/>
              <a:gd name="connsiteX11" fmla="*/ 2670518 w 4940300"/>
              <a:gd name="connsiteY11" fmla="*/ 6457628 h 6484937"/>
              <a:gd name="connsiteX12" fmla="*/ 2493966 w 4940300"/>
              <a:gd name="connsiteY12" fmla="*/ 6477951 h 6484937"/>
              <a:gd name="connsiteX13" fmla="*/ 2316143 w 4940300"/>
              <a:gd name="connsiteY13" fmla="*/ 6484937 h 6484937"/>
              <a:gd name="connsiteX14" fmla="*/ 2138320 w 4940300"/>
              <a:gd name="connsiteY14" fmla="*/ 6477951 h 6484937"/>
              <a:gd name="connsiteX15" fmla="*/ 1961767 w 4940300"/>
              <a:gd name="connsiteY15" fmla="*/ 6457628 h 6484937"/>
              <a:gd name="connsiteX16" fmla="*/ 1786485 w 4940300"/>
              <a:gd name="connsiteY16" fmla="*/ 6423968 h 6484937"/>
              <a:gd name="connsiteX17" fmla="*/ 1613743 w 4940300"/>
              <a:gd name="connsiteY17" fmla="*/ 6376336 h 6484937"/>
              <a:gd name="connsiteX18" fmla="*/ 1444811 w 4940300"/>
              <a:gd name="connsiteY18" fmla="*/ 6315367 h 6484937"/>
              <a:gd name="connsiteX19" fmla="*/ 1279690 w 4940300"/>
              <a:gd name="connsiteY19" fmla="*/ 6240426 h 6484937"/>
              <a:gd name="connsiteX20" fmla="*/ 1119649 w 4940300"/>
              <a:gd name="connsiteY20" fmla="*/ 6152148 h 6484937"/>
              <a:gd name="connsiteX21" fmla="*/ 965324 w 4940300"/>
              <a:gd name="connsiteY21" fmla="*/ 6050533 h 6484937"/>
              <a:gd name="connsiteX22" fmla="*/ 817985 w 4940300"/>
              <a:gd name="connsiteY22" fmla="*/ 5935582 h 6484937"/>
              <a:gd name="connsiteX23" fmla="*/ 678267 w 4940300"/>
              <a:gd name="connsiteY23" fmla="*/ 5806658 h 6484937"/>
              <a:gd name="connsiteX24" fmla="*/ 549346 w 4940300"/>
              <a:gd name="connsiteY24" fmla="*/ 5666937 h 6484937"/>
              <a:gd name="connsiteX25" fmla="*/ 434396 w 4940300"/>
              <a:gd name="connsiteY25" fmla="*/ 5519596 h 6484937"/>
              <a:gd name="connsiteX26" fmla="*/ 332148 w 4940300"/>
              <a:gd name="connsiteY26" fmla="*/ 5365268 h 6484937"/>
              <a:gd name="connsiteX27" fmla="*/ 244507 w 4940300"/>
              <a:gd name="connsiteY27" fmla="*/ 5205224 h 6484937"/>
              <a:gd name="connsiteX28" fmla="*/ 169567 w 4940300"/>
              <a:gd name="connsiteY28" fmla="*/ 5040100 h 6484937"/>
              <a:gd name="connsiteX29" fmla="*/ 108599 w 4940300"/>
              <a:gd name="connsiteY29" fmla="*/ 4871165 h 6484937"/>
              <a:gd name="connsiteX30" fmla="*/ 60968 w 4940300"/>
              <a:gd name="connsiteY30" fmla="*/ 4698420 h 6484937"/>
              <a:gd name="connsiteX31" fmla="*/ 27309 w 4940300"/>
              <a:gd name="connsiteY31" fmla="*/ 4523134 h 6484937"/>
              <a:gd name="connsiteX32" fmla="*/ 6986 w 4940300"/>
              <a:gd name="connsiteY32" fmla="*/ 4346578 h 6484937"/>
              <a:gd name="connsiteX33" fmla="*/ 0 w 4940300"/>
              <a:gd name="connsiteY33" fmla="*/ 4168752 h 6484937"/>
              <a:gd name="connsiteX34" fmla="*/ 6986 w 4940300"/>
              <a:gd name="connsiteY34" fmla="*/ 3990926 h 6484937"/>
              <a:gd name="connsiteX35" fmla="*/ 27309 w 4940300"/>
              <a:gd name="connsiteY35" fmla="*/ 3813735 h 6484937"/>
              <a:gd name="connsiteX36" fmla="*/ 60968 w 4940300"/>
              <a:gd name="connsiteY36" fmla="*/ 3639084 h 6484937"/>
              <a:gd name="connsiteX37" fmla="*/ 108599 w 4940300"/>
              <a:gd name="connsiteY37" fmla="*/ 3466339 h 6484937"/>
              <a:gd name="connsiteX38" fmla="*/ 169567 w 4940300"/>
              <a:gd name="connsiteY38" fmla="*/ 3296769 h 6484937"/>
              <a:gd name="connsiteX39" fmla="*/ 244507 w 4940300"/>
              <a:gd name="connsiteY39" fmla="*/ 3131645 h 6484937"/>
              <a:gd name="connsiteX40" fmla="*/ 332148 w 4940300"/>
              <a:gd name="connsiteY40" fmla="*/ 2972236 h 6484937"/>
              <a:gd name="connsiteX41" fmla="*/ 434396 w 4940300"/>
              <a:gd name="connsiteY41" fmla="*/ 2817909 h 6484937"/>
              <a:gd name="connsiteX42" fmla="*/ 549346 w 4940300"/>
              <a:gd name="connsiteY42" fmla="*/ 2670567 h 6484937"/>
              <a:gd name="connsiteX43" fmla="*/ 678267 w 4940300"/>
              <a:gd name="connsiteY43" fmla="*/ 2530847 h 6484937"/>
              <a:gd name="connsiteX44" fmla="*/ 1994378 w 4940300"/>
              <a:gd name="connsiteY44" fmla="*/ 1239867 h 6484937"/>
              <a:gd name="connsiteX45" fmla="*/ 3108725 w 4940300"/>
              <a:gd name="connsiteY45" fmla="*/ 100345 h 6484937"/>
              <a:gd name="connsiteX46" fmla="*/ 3217324 w 4940300"/>
              <a:gd name="connsiteY46" fmla="*/ 0 h 6484937"/>
              <a:gd name="connsiteX0" fmla="*/ 3217324 w 4970608"/>
              <a:gd name="connsiteY0" fmla="*/ 0 h 6484937"/>
              <a:gd name="connsiteX1" fmla="*/ 4940300 w 4970608"/>
              <a:gd name="connsiteY1" fmla="*/ 0 h 6484937"/>
              <a:gd name="connsiteX2" fmla="*/ 4970608 w 4970608"/>
              <a:gd name="connsiteY2" fmla="*/ 1239867 h 6484937"/>
              <a:gd name="connsiteX3" fmla="*/ 4940300 w 4970608"/>
              <a:gd name="connsiteY3" fmla="*/ 4820358 h 6484937"/>
              <a:gd name="connsiteX4" fmla="*/ 3954018 w 4970608"/>
              <a:gd name="connsiteY4" fmla="*/ 5806658 h 6484937"/>
              <a:gd name="connsiteX5" fmla="*/ 3814300 w 4970608"/>
              <a:gd name="connsiteY5" fmla="*/ 5935582 h 6484937"/>
              <a:gd name="connsiteX6" fmla="*/ 3666961 w 4970608"/>
              <a:gd name="connsiteY6" fmla="*/ 6050533 h 6484937"/>
              <a:gd name="connsiteX7" fmla="*/ 3512637 w 4970608"/>
              <a:gd name="connsiteY7" fmla="*/ 6152148 h 6484937"/>
              <a:gd name="connsiteX8" fmla="*/ 3353231 w 4970608"/>
              <a:gd name="connsiteY8" fmla="*/ 6240426 h 6484937"/>
              <a:gd name="connsiteX9" fmla="*/ 3188110 w 4970608"/>
              <a:gd name="connsiteY9" fmla="*/ 6315367 h 6484937"/>
              <a:gd name="connsiteX10" fmla="*/ 3018543 w 4970608"/>
              <a:gd name="connsiteY10" fmla="*/ 6376336 h 6484937"/>
              <a:gd name="connsiteX11" fmla="*/ 2845801 w 4970608"/>
              <a:gd name="connsiteY11" fmla="*/ 6423968 h 6484937"/>
              <a:gd name="connsiteX12" fmla="*/ 2670518 w 4970608"/>
              <a:gd name="connsiteY12" fmla="*/ 6457628 h 6484937"/>
              <a:gd name="connsiteX13" fmla="*/ 2493966 w 4970608"/>
              <a:gd name="connsiteY13" fmla="*/ 6477951 h 6484937"/>
              <a:gd name="connsiteX14" fmla="*/ 2316143 w 4970608"/>
              <a:gd name="connsiteY14" fmla="*/ 6484937 h 6484937"/>
              <a:gd name="connsiteX15" fmla="*/ 2138320 w 4970608"/>
              <a:gd name="connsiteY15" fmla="*/ 6477951 h 6484937"/>
              <a:gd name="connsiteX16" fmla="*/ 1961767 w 4970608"/>
              <a:gd name="connsiteY16" fmla="*/ 6457628 h 6484937"/>
              <a:gd name="connsiteX17" fmla="*/ 1786485 w 4970608"/>
              <a:gd name="connsiteY17" fmla="*/ 6423968 h 6484937"/>
              <a:gd name="connsiteX18" fmla="*/ 1613743 w 4970608"/>
              <a:gd name="connsiteY18" fmla="*/ 6376336 h 6484937"/>
              <a:gd name="connsiteX19" fmla="*/ 1444811 w 4970608"/>
              <a:gd name="connsiteY19" fmla="*/ 6315367 h 6484937"/>
              <a:gd name="connsiteX20" fmla="*/ 1279690 w 4970608"/>
              <a:gd name="connsiteY20" fmla="*/ 6240426 h 6484937"/>
              <a:gd name="connsiteX21" fmla="*/ 1119649 w 4970608"/>
              <a:gd name="connsiteY21" fmla="*/ 6152148 h 6484937"/>
              <a:gd name="connsiteX22" fmla="*/ 965324 w 4970608"/>
              <a:gd name="connsiteY22" fmla="*/ 6050533 h 6484937"/>
              <a:gd name="connsiteX23" fmla="*/ 817985 w 4970608"/>
              <a:gd name="connsiteY23" fmla="*/ 5935582 h 6484937"/>
              <a:gd name="connsiteX24" fmla="*/ 678267 w 4970608"/>
              <a:gd name="connsiteY24" fmla="*/ 5806658 h 6484937"/>
              <a:gd name="connsiteX25" fmla="*/ 549346 w 4970608"/>
              <a:gd name="connsiteY25" fmla="*/ 5666937 h 6484937"/>
              <a:gd name="connsiteX26" fmla="*/ 434396 w 4970608"/>
              <a:gd name="connsiteY26" fmla="*/ 5519596 h 6484937"/>
              <a:gd name="connsiteX27" fmla="*/ 332148 w 4970608"/>
              <a:gd name="connsiteY27" fmla="*/ 5365268 h 6484937"/>
              <a:gd name="connsiteX28" fmla="*/ 244507 w 4970608"/>
              <a:gd name="connsiteY28" fmla="*/ 5205224 h 6484937"/>
              <a:gd name="connsiteX29" fmla="*/ 169567 w 4970608"/>
              <a:gd name="connsiteY29" fmla="*/ 5040100 h 6484937"/>
              <a:gd name="connsiteX30" fmla="*/ 108599 w 4970608"/>
              <a:gd name="connsiteY30" fmla="*/ 4871165 h 6484937"/>
              <a:gd name="connsiteX31" fmla="*/ 60968 w 4970608"/>
              <a:gd name="connsiteY31" fmla="*/ 4698420 h 6484937"/>
              <a:gd name="connsiteX32" fmla="*/ 27309 w 4970608"/>
              <a:gd name="connsiteY32" fmla="*/ 4523134 h 6484937"/>
              <a:gd name="connsiteX33" fmla="*/ 6986 w 4970608"/>
              <a:gd name="connsiteY33" fmla="*/ 4346578 h 6484937"/>
              <a:gd name="connsiteX34" fmla="*/ 0 w 4970608"/>
              <a:gd name="connsiteY34" fmla="*/ 4168752 h 6484937"/>
              <a:gd name="connsiteX35" fmla="*/ 6986 w 4970608"/>
              <a:gd name="connsiteY35" fmla="*/ 3990926 h 6484937"/>
              <a:gd name="connsiteX36" fmla="*/ 27309 w 4970608"/>
              <a:gd name="connsiteY36" fmla="*/ 3813735 h 6484937"/>
              <a:gd name="connsiteX37" fmla="*/ 60968 w 4970608"/>
              <a:gd name="connsiteY37" fmla="*/ 3639084 h 6484937"/>
              <a:gd name="connsiteX38" fmla="*/ 108599 w 4970608"/>
              <a:gd name="connsiteY38" fmla="*/ 3466339 h 6484937"/>
              <a:gd name="connsiteX39" fmla="*/ 169567 w 4970608"/>
              <a:gd name="connsiteY39" fmla="*/ 3296769 h 6484937"/>
              <a:gd name="connsiteX40" fmla="*/ 244507 w 4970608"/>
              <a:gd name="connsiteY40" fmla="*/ 3131645 h 6484937"/>
              <a:gd name="connsiteX41" fmla="*/ 332148 w 4970608"/>
              <a:gd name="connsiteY41" fmla="*/ 2972236 h 6484937"/>
              <a:gd name="connsiteX42" fmla="*/ 434396 w 4970608"/>
              <a:gd name="connsiteY42" fmla="*/ 2817909 h 6484937"/>
              <a:gd name="connsiteX43" fmla="*/ 549346 w 4970608"/>
              <a:gd name="connsiteY43" fmla="*/ 2670567 h 6484937"/>
              <a:gd name="connsiteX44" fmla="*/ 678267 w 4970608"/>
              <a:gd name="connsiteY44" fmla="*/ 2530847 h 6484937"/>
              <a:gd name="connsiteX45" fmla="*/ 1994378 w 4970608"/>
              <a:gd name="connsiteY45" fmla="*/ 1239867 h 6484937"/>
              <a:gd name="connsiteX46" fmla="*/ 3108725 w 4970608"/>
              <a:gd name="connsiteY46" fmla="*/ 100345 h 6484937"/>
              <a:gd name="connsiteX47" fmla="*/ 3217324 w 4970608"/>
              <a:gd name="connsiteY47" fmla="*/ 0 h 6484937"/>
              <a:gd name="connsiteX0" fmla="*/ 4940300 w 5056895"/>
              <a:gd name="connsiteY0" fmla="*/ 0 h 6484937"/>
              <a:gd name="connsiteX1" fmla="*/ 4970608 w 5056895"/>
              <a:gd name="connsiteY1" fmla="*/ 1239867 h 6484937"/>
              <a:gd name="connsiteX2" fmla="*/ 4940300 w 5056895"/>
              <a:gd name="connsiteY2" fmla="*/ 4820358 h 6484937"/>
              <a:gd name="connsiteX3" fmla="*/ 3954018 w 5056895"/>
              <a:gd name="connsiteY3" fmla="*/ 5806658 h 6484937"/>
              <a:gd name="connsiteX4" fmla="*/ 3814300 w 5056895"/>
              <a:gd name="connsiteY4" fmla="*/ 5935582 h 6484937"/>
              <a:gd name="connsiteX5" fmla="*/ 3666961 w 5056895"/>
              <a:gd name="connsiteY5" fmla="*/ 6050533 h 6484937"/>
              <a:gd name="connsiteX6" fmla="*/ 3512637 w 5056895"/>
              <a:gd name="connsiteY6" fmla="*/ 6152148 h 6484937"/>
              <a:gd name="connsiteX7" fmla="*/ 3353231 w 5056895"/>
              <a:gd name="connsiteY7" fmla="*/ 6240426 h 6484937"/>
              <a:gd name="connsiteX8" fmla="*/ 3188110 w 5056895"/>
              <a:gd name="connsiteY8" fmla="*/ 6315367 h 6484937"/>
              <a:gd name="connsiteX9" fmla="*/ 3018543 w 5056895"/>
              <a:gd name="connsiteY9" fmla="*/ 6376336 h 6484937"/>
              <a:gd name="connsiteX10" fmla="*/ 2845801 w 5056895"/>
              <a:gd name="connsiteY10" fmla="*/ 6423968 h 6484937"/>
              <a:gd name="connsiteX11" fmla="*/ 2670518 w 5056895"/>
              <a:gd name="connsiteY11" fmla="*/ 6457628 h 6484937"/>
              <a:gd name="connsiteX12" fmla="*/ 2493966 w 5056895"/>
              <a:gd name="connsiteY12" fmla="*/ 6477951 h 6484937"/>
              <a:gd name="connsiteX13" fmla="*/ 2316143 w 5056895"/>
              <a:gd name="connsiteY13" fmla="*/ 6484937 h 6484937"/>
              <a:gd name="connsiteX14" fmla="*/ 2138320 w 5056895"/>
              <a:gd name="connsiteY14" fmla="*/ 6477951 h 6484937"/>
              <a:gd name="connsiteX15" fmla="*/ 1961767 w 5056895"/>
              <a:gd name="connsiteY15" fmla="*/ 6457628 h 6484937"/>
              <a:gd name="connsiteX16" fmla="*/ 1786485 w 5056895"/>
              <a:gd name="connsiteY16" fmla="*/ 6423968 h 6484937"/>
              <a:gd name="connsiteX17" fmla="*/ 1613743 w 5056895"/>
              <a:gd name="connsiteY17" fmla="*/ 6376336 h 6484937"/>
              <a:gd name="connsiteX18" fmla="*/ 1444811 w 5056895"/>
              <a:gd name="connsiteY18" fmla="*/ 6315367 h 6484937"/>
              <a:gd name="connsiteX19" fmla="*/ 1279690 w 5056895"/>
              <a:gd name="connsiteY19" fmla="*/ 6240426 h 6484937"/>
              <a:gd name="connsiteX20" fmla="*/ 1119649 w 5056895"/>
              <a:gd name="connsiteY20" fmla="*/ 6152148 h 6484937"/>
              <a:gd name="connsiteX21" fmla="*/ 965324 w 5056895"/>
              <a:gd name="connsiteY21" fmla="*/ 6050533 h 6484937"/>
              <a:gd name="connsiteX22" fmla="*/ 817985 w 5056895"/>
              <a:gd name="connsiteY22" fmla="*/ 5935582 h 6484937"/>
              <a:gd name="connsiteX23" fmla="*/ 678267 w 5056895"/>
              <a:gd name="connsiteY23" fmla="*/ 5806658 h 6484937"/>
              <a:gd name="connsiteX24" fmla="*/ 549346 w 5056895"/>
              <a:gd name="connsiteY24" fmla="*/ 5666937 h 6484937"/>
              <a:gd name="connsiteX25" fmla="*/ 434396 w 5056895"/>
              <a:gd name="connsiteY25" fmla="*/ 5519596 h 6484937"/>
              <a:gd name="connsiteX26" fmla="*/ 332148 w 5056895"/>
              <a:gd name="connsiteY26" fmla="*/ 5365268 h 6484937"/>
              <a:gd name="connsiteX27" fmla="*/ 244507 w 5056895"/>
              <a:gd name="connsiteY27" fmla="*/ 5205224 h 6484937"/>
              <a:gd name="connsiteX28" fmla="*/ 169567 w 5056895"/>
              <a:gd name="connsiteY28" fmla="*/ 5040100 h 6484937"/>
              <a:gd name="connsiteX29" fmla="*/ 108599 w 5056895"/>
              <a:gd name="connsiteY29" fmla="*/ 4871165 h 6484937"/>
              <a:gd name="connsiteX30" fmla="*/ 60968 w 5056895"/>
              <a:gd name="connsiteY30" fmla="*/ 4698420 h 6484937"/>
              <a:gd name="connsiteX31" fmla="*/ 27309 w 5056895"/>
              <a:gd name="connsiteY31" fmla="*/ 4523134 h 6484937"/>
              <a:gd name="connsiteX32" fmla="*/ 6986 w 5056895"/>
              <a:gd name="connsiteY32" fmla="*/ 4346578 h 6484937"/>
              <a:gd name="connsiteX33" fmla="*/ 0 w 5056895"/>
              <a:gd name="connsiteY33" fmla="*/ 4168752 h 6484937"/>
              <a:gd name="connsiteX34" fmla="*/ 6986 w 5056895"/>
              <a:gd name="connsiteY34" fmla="*/ 3990926 h 6484937"/>
              <a:gd name="connsiteX35" fmla="*/ 27309 w 5056895"/>
              <a:gd name="connsiteY35" fmla="*/ 3813735 h 6484937"/>
              <a:gd name="connsiteX36" fmla="*/ 60968 w 5056895"/>
              <a:gd name="connsiteY36" fmla="*/ 3639084 h 6484937"/>
              <a:gd name="connsiteX37" fmla="*/ 108599 w 5056895"/>
              <a:gd name="connsiteY37" fmla="*/ 3466339 h 6484937"/>
              <a:gd name="connsiteX38" fmla="*/ 169567 w 5056895"/>
              <a:gd name="connsiteY38" fmla="*/ 3296769 h 6484937"/>
              <a:gd name="connsiteX39" fmla="*/ 244507 w 5056895"/>
              <a:gd name="connsiteY39" fmla="*/ 3131645 h 6484937"/>
              <a:gd name="connsiteX40" fmla="*/ 332148 w 5056895"/>
              <a:gd name="connsiteY40" fmla="*/ 2972236 h 6484937"/>
              <a:gd name="connsiteX41" fmla="*/ 434396 w 5056895"/>
              <a:gd name="connsiteY41" fmla="*/ 2817909 h 6484937"/>
              <a:gd name="connsiteX42" fmla="*/ 549346 w 5056895"/>
              <a:gd name="connsiteY42" fmla="*/ 2670567 h 6484937"/>
              <a:gd name="connsiteX43" fmla="*/ 678267 w 5056895"/>
              <a:gd name="connsiteY43" fmla="*/ 2530847 h 6484937"/>
              <a:gd name="connsiteX44" fmla="*/ 1994378 w 5056895"/>
              <a:gd name="connsiteY44" fmla="*/ 1239867 h 6484937"/>
              <a:gd name="connsiteX45" fmla="*/ 3108725 w 5056895"/>
              <a:gd name="connsiteY45" fmla="*/ 100345 h 6484937"/>
              <a:gd name="connsiteX46" fmla="*/ 3217324 w 5056895"/>
              <a:gd name="connsiteY46" fmla="*/ 0 h 6484937"/>
              <a:gd name="connsiteX47" fmla="*/ 5056895 w 5056895"/>
              <a:gd name="connsiteY47" fmla="*/ 116595 h 6484937"/>
              <a:gd name="connsiteX0" fmla="*/ 4940300 w 4970608"/>
              <a:gd name="connsiteY0" fmla="*/ 0 h 6484937"/>
              <a:gd name="connsiteX1" fmla="*/ 4970608 w 4970608"/>
              <a:gd name="connsiteY1" fmla="*/ 1239867 h 6484937"/>
              <a:gd name="connsiteX2" fmla="*/ 4940300 w 4970608"/>
              <a:gd name="connsiteY2" fmla="*/ 4820358 h 6484937"/>
              <a:gd name="connsiteX3" fmla="*/ 3954018 w 4970608"/>
              <a:gd name="connsiteY3" fmla="*/ 5806658 h 6484937"/>
              <a:gd name="connsiteX4" fmla="*/ 3814300 w 4970608"/>
              <a:gd name="connsiteY4" fmla="*/ 5935582 h 6484937"/>
              <a:gd name="connsiteX5" fmla="*/ 3666961 w 4970608"/>
              <a:gd name="connsiteY5" fmla="*/ 6050533 h 6484937"/>
              <a:gd name="connsiteX6" fmla="*/ 3512637 w 4970608"/>
              <a:gd name="connsiteY6" fmla="*/ 6152148 h 6484937"/>
              <a:gd name="connsiteX7" fmla="*/ 3353231 w 4970608"/>
              <a:gd name="connsiteY7" fmla="*/ 6240426 h 6484937"/>
              <a:gd name="connsiteX8" fmla="*/ 3188110 w 4970608"/>
              <a:gd name="connsiteY8" fmla="*/ 6315367 h 6484937"/>
              <a:gd name="connsiteX9" fmla="*/ 3018543 w 4970608"/>
              <a:gd name="connsiteY9" fmla="*/ 6376336 h 6484937"/>
              <a:gd name="connsiteX10" fmla="*/ 2845801 w 4970608"/>
              <a:gd name="connsiteY10" fmla="*/ 6423968 h 6484937"/>
              <a:gd name="connsiteX11" fmla="*/ 2670518 w 4970608"/>
              <a:gd name="connsiteY11" fmla="*/ 6457628 h 6484937"/>
              <a:gd name="connsiteX12" fmla="*/ 2493966 w 4970608"/>
              <a:gd name="connsiteY12" fmla="*/ 6477951 h 6484937"/>
              <a:gd name="connsiteX13" fmla="*/ 2316143 w 4970608"/>
              <a:gd name="connsiteY13" fmla="*/ 6484937 h 6484937"/>
              <a:gd name="connsiteX14" fmla="*/ 2138320 w 4970608"/>
              <a:gd name="connsiteY14" fmla="*/ 6477951 h 6484937"/>
              <a:gd name="connsiteX15" fmla="*/ 1961767 w 4970608"/>
              <a:gd name="connsiteY15" fmla="*/ 6457628 h 6484937"/>
              <a:gd name="connsiteX16" fmla="*/ 1786485 w 4970608"/>
              <a:gd name="connsiteY16" fmla="*/ 6423968 h 6484937"/>
              <a:gd name="connsiteX17" fmla="*/ 1613743 w 4970608"/>
              <a:gd name="connsiteY17" fmla="*/ 6376336 h 6484937"/>
              <a:gd name="connsiteX18" fmla="*/ 1444811 w 4970608"/>
              <a:gd name="connsiteY18" fmla="*/ 6315367 h 6484937"/>
              <a:gd name="connsiteX19" fmla="*/ 1279690 w 4970608"/>
              <a:gd name="connsiteY19" fmla="*/ 6240426 h 6484937"/>
              <a:gd name="connsiteX20" fmla="*/ 1119649 w 4970608"/>
              <a:gd name="connsiteY20" fmla="*/ 6152148 h 6484937"/>
              <a:gd name="connsiteX21" fmla="*/ 965324 w 4970608"/>
              <a:gd name="connsiteY21" fmla="*/ 6050533 h 6484937"/>
              <a:gd name="connsiteX22" fmla="*/ 817985 w 4970608"/>
              <a:gd name="connsiteY22" fmla="*/ 5935582 h 6484937"/>
              <a:gd name="connsiteX23" fmla="*/ 678267 w 4970608"/>
              <a:gd name="connsiteY23" fmla="*/ 5806658 h 6484937"/>
              <a:gd name="connsiteX24" fmla="*/ 549346 w 4970608"/>
              <a:gd name="connsiteY24" fmla="*/ 5666937 h 6484937"/>
              <a:gd name="connsiteX25" fmla="*/ 434396 w 4970608"/>
              <a:gd name="connsiteY25" fmla="*/ 5519596 h 6484937"/>
              <a:gd name="connsiteX26" fmla="*/ 332148 w 4970608"/>
              <a:gd name="connsiteY26" fmla="*/ 5365268 h 6484937"/>
              <a:gd name="connsiteX27" fmla="*/ 244507 w 4970608"/>
              <a:gd name="connsiteY27" fmla="*/ 5205224 h 6484937"/>
              <a:gd name="connsiteX28" fmla="*/ 169567 w 4970608"/>
              <a:gd name="connsiteY28" fmla="*/ 5040100 h 6484937"/>
              <a:gd name="connsiteX29" fmla="*/ 108599 w 4970608"/>
              <a:gd name="connsiteY29" fmla="*/ 4871165 h 6484937"/>
              <a:gd name="connsiteX30" fmla="*/ 60968 w 4970608"/>
              <a:gd name="connsiteY30" fmla="*/ 4698420 h 6484937"/>
              <a:gd name="connsiteX31" fmla="*/ 27309 w 4970608"/>
              <a:gd name="connsiteY31" fmla="*/ 4523134 h 6484937"/>
              <a:gd name="connsiteX32" fmla="*/ 6986 w 4970608"/>
              <a:gd name="connsiteY32" fmla="*/ 4346578 h 6484937"/>
              <a:gd name="connsiteX33" fmla="*/ 0 w 4970608"/>
              <a:gd name="connsiteY33" fmla="*/ 4168752 h 6484937"/>
              <a:gd name="connsiteX34" fmla="*/ 6986 w 4970608"/>
              <a:gd name="connsiteY34" fmla="*/ 3990926 h 6484937"/>
              <a:gd name="connsiteX35" fmla="*/ 27309 w 4970608"/>
              <a:gd name="connsiteY35" fmla="*/ 3813735 h 6484937"/>
              <a:gd name="connsiteX36" fmla="*/ 60968 w 4970608"/>
              <a:gd name="connsiteY36" fmla="*/ 3639084 h 6484937"/>
              <a:gd name="connsiteX37" fmla="*/ 108599 w 4970608"/>
              <a:gd name="connsiteY37" fmla="*/ 3466339 h 6484937"/>
              <a:gd name="connsiteX38" fmla="*/ 169567 w 4970608"/>
              <a:gd name="connsiteY38" fmla="*/ 3296769 h 6484937"/>
              <a:gd name="connsiteX39" fmla="*/ 244507 w 4970608"/>
              <a:gd name="connsiteY39" fmla="*/ 3131645 h 6484937"/>
              <a:gd name="connsiteX40" fmla="*/ 332148 w 4970608"/>
              <a:gd name="connsiteY40" fmla="*/ 2972236 h 6484937"/>
              <a:gd name="connsiteX41" fmla="*/ 434396 w 4970608"/>
              <a:gd name="connsiteY41" fmla="*/ 2817909 h 6484937"/>
              <a:gd name="connsiteX42" fmla="*/ 549346 w 4970608"/>
              <a:gd name="connsiteY42" fmla="*/ 2670567 h 6484937"/>
              <a:gd name="connsiteX43" fmla="*/ 678267 w 4970608"/>
              <a:gd name="connsiteY43" fmla="*/ 2530847 h 6484937"/>
              <a:gd name="connsiteX44" fmla="*/ 1994378 w 4970608"/>
              <a:gd name="connsiteY44" fmla="*/ 1239867 h 6484937"/>
              <a:gd name="connsiteX45" fmla="*/ 3108725 w 4970608"/>
              <a:gd name="connsiteY45" fmla="*/ 100345 h 6484937"/>
              <a:gd name="connsiteX46" fmla="*/ 3217324 w 4970608"/>
              <a:gd name="connsiteY46" fmla="*/ 0 h 6484937"/>
              <a:gd name="connsiteX0" fmla="*/ 4970608 w 4970608"/>
              <a:gd name="connsiteY0" fmla="*/ 1239867 h 6484937"/>
              <a:gd name="connsiteX1" fmla="*/ 4940300 w 4970608"/>
              <a:gd name="connsiteY1" fmla="*/ 4820358 h 6484937"/>
              <a:gd name="connsiteX2" fmla="*/ 3954018 w 4970608"/>
              <a:gd name="connsiteY2" fmla="*/ 5806658 h 6484937"/>
              <a:gd name="connsiteX3" fmla="*/ 3814300 w 4970608"/>
              <a:gd name="connsiteY3" fmla="*/ 5935582 h 6484937"/>
              <a:gd name="connsiteX4" fmla="*/ 3666961 w 4970608"/>
              <a:gd name="connsiteY4" fmla="*/ 6050533 h 6484937"/>
              <a:gd name="connsiteX5" fmla="*/ 3512637 w 4970608"/>
              <a:gd name="connsiteY5" fmla="*/ 6152148 h 6484937"/>
              <a:gd name="connsiteX6" fmla="*/ 3353231 w 4970608"/>
              <a:gd name="connsiteY6" fmla="*/ 6240426 h 6484937"/>
              <a:gd name="connsiteX7" fmla="*/ 3188110 w 4970608"/>
              <a:gd name="connsiteY7" fmla="*/ 6315367 h 6484937"/>
              <a:gd name="connsiteX8" fmla="*/ 3018543 w 4970608"/>
              <a:gd name="connsiteY8" fmla="*/ 6376336 h 6484937"/>
              <a:gd name="connsiteX9" fmla="*/ 2845801 w 4970608"/>
              <a:gd name="connsiteY9" fmla="*/ 6423968 h 6484937"/>
              <a:gd name="connsiteX10" fmla="*/ 2670518 w 4970608"/>
              <a:gd name="connsiteY10" fmla="*/ 6457628 h 6484937"/>
              <a:gd name="connsiteX11" fmla="*/ 2493966 w 4970608"/>
              <a:gd name="connsiteY11" fmla="*/ 6477951 h 6484937"/>
              <a:gd name="connsiteX12" fmla="*/ 2316143 w 4970608"/>
              <a:gd name="connsiteY12" fmla="*/ 6484937 h 6484937"/>
              <a:gd name="connsiteX13" fmla="*/ 2138320 w 4970608"/>
              <a:gd name="connsiteY13" fmla="*/ 6477951 h 6484937"/>
              <a:gd name="connsiteX14" fmla="*/ 1961767 w 4970608"/>
              <a:gd name="connsiteY14" fmla="*/ 6457628 h 6484937"/>
              <a:gd name="connsiteX15" fmla="*/ 1786485 w 4970608"/>
              <a:gd name="connsiteY15" fmla="*/ 6423968 h 6484937"/>
              <a:gd name="connsiteX16" fmla="*/ 1613743 w 4970608"/>
              <a:gd name="connsiteY16" fmla="*/ 6376336 h 6484937"/>
              <a:gd name="connsiteX17" fmla="*/ 1444811 w 4970608"/>
              <a:gd name="connsiteY17" fmla="*/ 6315367 h 6484937"/>
              <a:gd name="connsiteX18" fmla="*/ 1279690 w 4970608"/>
              <a:gd name="connsiteY18" fmla="*/ 6240426 h 6484937"/>
              <a:gd name="connsiteX19" fmla="*/ 1119649 w 4970608"/>
              <a:gd name="connsiteY19" fmla="*/ 6152148 h 6484937"/>
              <a:gd name="connsiteX20" fmla="*/ 965324 w 4970608"/>
              <a:gd name="connsiteY20" fmla="*/ 6050533 h 6484937"/>
              <a:gd name="connsiteX21" fmla="*/ 817985 w 4970608"/>
              <a:gd name="connsiteY21" fmla="*/ 5935582 h 6484937"/>
              <a:gd name="connsiteX22" fmla="*/ 678267 w 4970608"/>
              <a:gd name="connsiteY22" fmla="*/ 5806658 h 6484937"/>
              <a:gd name="connsiteX23" fmla="*/ 549346 w 4970608"/>
              <a:gd name="connsiteY23" fmla="*/ 5666937 h 6484937"/>
              <a:gd name="connsiteX24" fmla="*/ 434396 w 4970608"/>
              <a:gd name="connsiteY24" fmla="*/ 5519596 h 6484937"/>
              <a:gd name="connsiteX25" fmla="*/ 332148 w 4970608"/>
              <a:gd name="connsiteY25" fmla="*/ 5365268 h 6484937"/>
              <a:gd name="connsiteX26" fmla="*/ 244507 w 4970608"/>
              <a:gd name="connsiteY26" fmla="*/ 5205224 h 6484937"/>
              <a:gd name="connsiteX27" fmla="*/ 169567 w 4970608"/>
              <a:gd name="connsiteY27" fmla="*/ 5040100 h 6484937"/>
              <a:gd name="connsiteX28" fmla="*/ 108599 w 4970608"/>
              <a:gd name="connsiteY28" fmla="*/ 4871165 h 6484937"/>
              <a:gd name="connsiteX29" fmla="*/ 60968 w 4970608"/>
              <a:gd name="connsiteY29" fmla="*/ 4698420 h 6484937"/>
              <a:gd name="connsiteX30" fmla="*/ 27309 w 4970608"/>
              <a:gd name="connsiteY30" fmla="*/ 4523134 h 6484937"/>
              <a:gd name="connsiteX31" fmla="*/ 6986 w 4970608"/>
              <a:gd name="connsiteY31" fmla="*/ 4346578 h 6484937"/>
              <a:gd name="connsiteX32" fmla="*/ 0 w 4970608"/>
              <a:gd name="connsiteY32" fmla="*/ 4168752 h 6484937"/>
              <a:gd name="connsiteX33" fmla="*/ 6986 w 4970608"/>
              <a:gd name="connsiteY33" fmla="*/ 3990926 h 6484937"/>
              <a:gd name="connsiteX34" fmla="*/ 27309 w 4970608"/>
              <a:gd name="connsiteY34" fmla="*/ 3813735 h 6484937"/>
              <a:gd name="connsiteX35" fmla="*/ 60968 w 4970608"/>
              <a:gd name="connsiteY35" fmla="*/ 3639084 h 6484937"/>
              <a:gd name="connsiteX36" fmla="*/ 108599 w 4970608"/>
              <a:gd name="connsiteY36" fmla="*/ 3466339 h 6484937"/>
              <a:gd name="connsiteX37" fmla="*/ 169567 w 4970608"/>
              <a:gd name="connsiteY37" fmla="*/ 3296769 h 6484937"/>
              <a:gd name="connsiteX38" fmla="*/ 244507 w 4970608"/>
              <a:gd name="connsiteY38" fmla="*/ 3131645 h 6484937"/>
              <a:gd name="connsiteX39" fmla="*/ 332148 w 4970608"/>
              <a:gd name="connsiteY39" fmla="*/ 2972236 h 6484937"/>
              <a:gd name="connsiteX40" fmla="*/ 434396 w 4970608"/>
              <a:gd name="connsiteY40" fmla="*/ 2817909 h 6484937"/>
              <a:gd name="connsiteX41" fmla="*/ 549346 w 4970608"/>
              <a:gd name="connsiteY41" fmla="*/ 2670567 h 6484937"/>
              <a:gd name="connsiteX42" fmla="*/ 678267 w 4970608"/>
              <a:gd name="connsiteY42" fmla="*/ 2530847 h 6484937"/>
              <a:gd name="connsiteX43" fmla="*/ 1994378 w 4970608"/>
              <a:gd name="connsiteY43" fmla="*/ 1239867 h 6484937"/>
              <a:gd name="connsiteX44" fmla="*/ 3108725 w 4970608"/>
              <a:gd name="connsiteY44" fmla="*/ 100345 h 6484937"/>
              <a:gd name="connsiteX45" fmla="*/ 3217324 w 4970608"/>
              <a:gd name="connsiteY45" fmla="*/ 0 h 6484937"/>
              <a:gd name="connsiteX0" fmla="*/ 4970608 w 4970608"/>
              <a:gd name="connsiteY0" fmla="*/ 1139522 h 6384592"/>
              <a:gd name="connsiteX1" fmla="*/ 4940300 w 4970608"/>
              <a:gd name="connsiteY1" fmla="*/ 4720013 h 6384592"/>
              <a:gd name="connsiteX2" fmla="*/ 3954018 w 4970608"/>
              <a:gd name="connsiteY2" fmla="*/ 5706313 h 6384592"/>
              <a:gd name="connsiteX3" fmla="*/ 3814300 w 4970608"/>
              <a:gd name="connsiteY3" fmla="*/ 5835237 h 6384592"/>
              <a:gd name="connsiteX4" fmla="*/ 3666961 w 4970608"/>
              <a:gd name="connsiteY4" fmla="*/ 5950188 h 6384592"/>
              <a:gd name="connsiteX5" fmla="*/ 3512637 w 4970608"/>
              <a:gd name="connsiteY5" fmla="*/ 6051803 h 6384592"/>
              <a:gd name="connsiteX6" fmla="*/ 3353231 w 4970608"/>
              <a:gd name="connsiteY6" fmla="*/ 6140081 h 6384592"/>
              <a:gd name="connsiteX7" fmla="*/ 3188110 w 4970608"/>
              <a:gd name="connsiteY7" fmla="*/ 6215022 h 6384592"/>
              <a:gd name="connsiteX8" fmla="*/ 3018543 w 4970608"/>
              <a:gd name="connsiteY8" fmla="*/ 6275991 h 6384592"/>
              <a:gd name="connsiteX9" fmla="*/ 2845801 w 4970608"/>
              <a:gd name="connsiteY9" fmla="*/ 6323623 h 6384592"/>
              <a:gd name="connsiteX10" fmla="*/ 2670518 w 4970608"/>
              <a:gd name="connsiteY10" fmla="*/ 6357283 h 6384592"/>
              <a:gd name="connsiteX11" fmla="*/ 2493966 w 4970608"/>
              <a:gd name="connsiteY11" fmla="*/ 6377606 h 6384592"/>
              <a:gd name="connsiteX12" fmla="*/ 2316143 w 4970608"/>
              <a:gd name="connsiteY12" fmla="*/ 6384592 h 6384592"/>
              <a:gd name="connsiteX13" fmla="*/ 2138320 w 4970608"/>
              <a:gd name="connsiteY13" fmla="*/ 6377606 h 6384592"/>
              <a:gd name="connsiteX14" fmla="*/ 1961767 w 4970608"/>
              <a:gd name="connsiteY14" fmla="*/ 6357283 h 6384592"/>
              <a:gd name="connsiteX15" fmla="*/ 1786485 w 4970608"/>
              <a:gd name="connsiteY15" fmla="*/ 6323623 h 6384592"/>
              <a:gd name="connsiteX16" fmla="*/ 1613743 w 4970608"/>
              <a:gd name="connsiteY16" fmla="*/ 6275991 h 6384592"/>
              <a:gd name="connsiteX17" fmla="*/ 1444811 w 4970608"/>
              <a:gd name="connsiteY17" fmla="*/ 6215022 h 6384592"/>
              <a:gd name="connsiteX18" fmla="*/ 1279690 w 4970608"/>
              <a:gd name="connsiteY18" fmla="*/ 6140081 h 6384592"/>
              <a:gd name="connsiteX19" fmla="*/ 1119649 w 4970608"/>
              <a:gd name="connsiteY19" fmla="*/ 6051803 h 6384592"/>
              <a:gd name="connsiteX20" fmla="*/ 965324 w 4970608"/>
              <a:gd name="connsiteY20" fmla="*/ 5950188 h 6384592"/>
              <a:gd name="connsiteX21" fmla="*/ 817985 w 4970608"/>
              <a:gd name="connsiteY21" fmla="*/ 5835237 h 6384592"/>
              <a:gd name="connsiteX22" fmla="*/ 678267 w 4970608"/>
              <a:gd name="connsiteY22" fmla="*/ 5706313 h 6384592"/>
              <a:gd name="connsiteX23" fmla="*/ 549346 w 4970608"/>
              <a:gd name="connsiteY23" fmla="*/ 5566592 h 6384592"/>
              <a:gd name="connsiteX24" fmla="*/ 434396 w 4970608"/>
              <a:gd name="connsiteY24" fmla="*/ 5419251 h 6384592"/>
              <a:gd name="connsiteX25" fmla="*/ 332148 w 4970608"/>
              <a:gd name="connsiteY25" fmla="*/ 5264923 h 6384592"/>
              <a:gd name="connsiteX26" fmla="*/ 244507 w 4970608"/>
              <a:gd name="connsiteY26" fmla="*/ 5104879 h 6384592"/>
              <a:gd name="connsiteX27" fmla="*/ 169567 w 4970608"/>
              <a:gd name="connsiteY27" fmla="*/ 4939755 h 6384592"/>
              <a:gd name="connsiteX28" fmla="*/ 108599 w 4970608"/>
              <a:gd name="connsiteY28" fmla="*/ 4770820 h 6384592"/>
              <a:gd name="connsiteX29" fmla="*/ 60968 w 4970608"/>
              <a:gd name="connsiteY29" fmla="*/ 4598075 h 6384592"/>
              <a:gd name="connsiteX30" fmla="*/ 27309 w 4970608"/>
              <a:gd name="connsiteY30" fmla="*/ 4422789 h 6384592"/>
              <a:gd name="connsiteX31" fmla="*/ 6986 w 4970608"/>
              <a:gd name="connsiteY31" fmla="*/ 4246233 h 6384592"/>
              <a:gd name="connsiteX32" fmla="*/ 0 w 4970608"/>
              <a:gd name="connsiteY32" fmla="*/ 4068407 h 6384592"/>
              <a:gd name="connsiteX33" fmla="*/ 6986 w 4970608"/>
              <a:gd name="connsiteY33" fmla="*/ 3890581 h 6384592"/>
              <a:gd name="connsiteX34" fmla="*/ 27309 w 4970608"/>
              <a:gd name="connsiteY34" fmla="*/ 3713390 h 6384592"/>
              <a:gd name="connsiteX35" fmla="*/ 60968 w 4970608"/>
              <a:gd name="connsiteY35" fmla="*/ 3538739 h 6384592"/>
              <a:gd name="connsiteX36" fmla="*/ 108599 w 4970608"/>
              <a:gd name="connsiteY36" fmla="*/ 3365994 h 6384592"/>
              <a:gd name="connsiteX37" fmla="*/ 169567 w 4970608"/>
              <a:gd name="connsiteY37" fmla="*/ 3196424 h 6384592"/>
              <a:gd name="connsiteX38" fmla="*/ 244507 w 4970608"/>
              <a:gd name="connsiteY38" fmla="*/ 3031300 h 6384592"/>
              <a:gd name="connsiteX39" fmla="*/ 332148 w 4970608"/>
              <a:gd name="connsiteY39" fmla="*/ 2871891 h 6384592"/>
              <a:gd name="connsiteX40" fmla="*/ 434396 w 4970608"/>
              <a:gd name="connsiteY40" fmla="*/ 2717564 h 6384592"/>
              <a:gd name="connsiteX41" fmla="*/ 549346 w 4970608"/>
              <a:gd name="connsiteY41" fmla="*/ 2570222 h 6384592"/>
              <a:gd name="connsiteX42" fmla="*/ 678267 w 4970608"/>
              <a:gd name="connsiteY42" fmla="*/ 2430502 h 6384592"/>
              <a:gd name="connsiteX43" fmla="*/ 1994378 w 4970608"/>
              <a:gd name="connsiteY43" fmla="*/ 1139522 h 6384592"/>
              <a:gd name="connsiteX44" fmla="*/ 3108725 w 4970608"/>
              <a:gd name="connsiteY44" fmla="*/ 0 h 6384592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44" fmla="*/ 4970608 w 4970608"/>
              <a:gd name="connsiteY44" fmla="*/ 0 h 5245070"/>
              <a:gd name="connsiteX0" fmla="*/ 4970608 w 7579019"/>
              <a:gd name="connsiteY0" fmla="*/ 0 h 5245070"/>
              <a:gd name="connsiteX1" fmla="*/ 7579019 w 7579019"/>
              <a:gd name="connsiteY1" fmla="*/ 803699 h 5245070"/>
              <a:gd name="connsiteX2" fmla="*/ 3954018 w 7579019"/>
              <a:gd name="connsiteY2" fmla="*/ 4566791 h 5245070"/>
              <a:gd name="connsiteX3" fmla="*/ 3814300 w 7579019"/>
              <a:gd name="connsiteY3" fmla="*/ 4695715 h 5245070"/>
              <a:gd name="connsiteX4" fmla="*/ 3666961 w 7579019"/>
              <a:gd name="connsiteY4" fmla="*/ 4810666 h 5245070"/>
              <a:gd name="connsiteX5" fmla="*/ 3512637 w 7579019"/>
              <a:gd name="connsiteY5" fmla="*/ 4912281 h 5245070"/>
              <a:gd name="connsiteX6" fmla="*/ 3353231 w 7579019"/>
              <a:gd name="connsiteY6" fmla="*/ 5000559 h 5245070"/>
              <a:gd name="connsiteX7" fmla="*/ 3188110 w 7579019"/>
              <a:gd name="connsiteY7" fmla="*/ 5075500 h 5245070"/>
              <a:gd name="connsiteX8" fmla="*/ 3018543 w 7579019"/>
              <a:gd name="connsiteY8" fmla="*/ 5136469 h 5245070"/>
              <a:gd name="connsiteX9" fmla="*/ 2845801 w 7579019"/>
              <a:gd name="connsiteY9" fmla="*/ 5184101 h 5245070"/>
              <a:gd name="connsiteX10" fmla="*/ 2670518 w 7579019"/>
              <a:gd name="connsiteY10" fmla="*/ 5217761 h 5245070"/>
              <a:gd name="connsiteX11" fmla="*/ 2493966 w 7579019"/>
              <a:gd name="connsiteY11" fmla="*/ 5238084 h 5245070"/>
              <a:gd name="connsiteX12" fmla="*/ 2316143 w 7579019"/>
              <a:gd name="connsiteY12" fmla="*/ 5245070 h 5245070"/>
              <a:gd name="connsiteX13" fmla="*/ 2138320 w 7579019"/>
              <a:gd name="connsiteY13" fmla="*/ 5238084 h 5245070"/>
              <a:gd name="connsiteX14" fmla="*/ 1961767 w 7579019"/>
              <a:gd name="connsiteY14" fmla="*/ 5217761 h 5245070"/>
              <a:gd name="connsiteX15" fmla="*/ 1786485 w 7579019"/>
              <a:gd name="connsiteY15" fmla="*/ 5184101 h 5245070"/>
              <a:gd name="connsiteX16" fmla="*/ 1613743 w 7579019"/>
              <a:gd name="connsiteY16" fmla="*/ 5136469 h 5245070"/>
              <a:gd name="connsiteX17" fmla="*/ 1444811 w 7579019"/>
              <a:gd name="connsiteY17" fmla="*/ 5075500 h 5245070"/>
              <a:gd name="connsiteX18" fmla="*/ 1279690 w 7579019"/>
              <a:gd name="connsiteY18" fmla="*/ 5000559 h 5245070"/>
              <a:gd name="connsiteX19" fmla="*/ 1119649 w 7579019"/>
              <a:gd name="connsiteY19" fmla="*/ 4912281 h 5245070"/>
              <a:gd name="connsiteX20" fmla="*/ 965324 w 7579019"/>
              <a:gd name="connsiteY20" fmla="*/ 4810666 h 5245070"/>
              <a:gd name="connsiteX21" fmla="*/ 817985 w 7579019"/>
              <a:gd name="connsiteY21" fmla="*/ 4695715 h 5245070"/>
              <a:gd name="connsiteX22" fmla="*/ 678267 w 7579019"/>
              <a:gd name="connsiteY22" fmla="*/ 4566791 h 5245070"/>
              <a:gd name="connsiteX23" fmla="*/ 549346 w 7579019"/>
              <a:gd name="connsiteY23" fmla="*/ 4427070 h 5245070"/>
              <a:gd name="connsiteX24" fmla="*/ 434396 w 7579019"/>
              <a:gd name="connsiteY24" fmla="*/ 4279729 h 5245070"/>
              <a:gd name="connsiteX25" fmla="*/ 332148 w 7579019"/>
              <a:gd name="connsiteY25" fmla="*/ 4125401 h 5245070"/>
              <a:gd name="connsiteX26" fmla="*/ 244507 w 7579019"/>
              <a:gd name="connsiteY26" fmla="*/ 3965357 h 5245070"/>
              <a:gd name="connsiteX27" fmla="*/ 169567 w 7579019"/>
              <a:gd name="connsiteY27" fmla="*/ 3800233 h 5245070"/>
              <a:gd name="connsiteX28" fmla="*/ 108599 w 7579019"/>
              <a:gd name="connsiteY28" fmla="*/ 3631298 h 5245070"/>
              <a:gd name="connsiteX29" fmla="*/ 60968 w 7579019"/>
              <a:gd name="connsiteY29" fmla="*/ 3458553 h 5245070"/>
              <a:gd name="connsiteX30" fmla="*/ 27309 w 7579019"/>
              <a:gd name="connsiteY30" fmla="*/ 3283267 h 5245070"/>
              <a:gd name="connsiteX31" fmla="*/ 6986 w 7579019"/>
              <a:gd name="connsiteY31" fmla="*/ 3106711 h 5245070"/>
              <a:gd name="connsiteX32" fmla="*/ 0 w 7579019"/>
              <a:gd name="connsiteY32" fmla="*/ 2928885 h 5245070"/>
              <a:gd name="connsiteX33" fmla="*/ 6986 w 7579019"/>
              <a:gd name="connsiteY33" fmla="*/ 2751059 h 5245070"/>
              <a:gd name="connsiteX34" fmla="*/ 27309 w 7579019"/>
              <a:gd name="connsiteY34" fmla="*/ 2573868 h 5245070"/>
              <a:gd name="connsiteX35" fmla="*/ 60968 w 7579019"/>
              <a:gd name="connsiteY35" fmla="*/ 2399217 h 5245070"/>
              <a:gd name="connsiteX36" fmla="*/ 108599 w 7579019"/>
              <a:gd name="connsiteY36" fmla="*/ 2226472 h 5245070"/>
              <a:gd name="connsiteX37" fmla="*/ 169567 w 7579019"/>
              <a:gd name="connsiteY37" fmla="*/ 2056902 h 5245070"/>
              <a:gd name="connsiteX38" fmla="*/ 244507 w 7579019"/>
              <a:gd name="connsiteY38" fmla="*/ 1891778 h 5245070"/>
              <a:gd name="connsiteX39" fmla="*/ 332148 w 7579019"/>
              <a:gd name="connsiteY39" fmla="*/ 1732369 h 5245070"/>
              <a:gd name="connsiteX40" fmla="*/ 434396 w 7579019"/>
              <a:gd name="connsiteY40" fmla="*/ 1578042 h 5245070"/>
              <a:gd name="connsiteX41" fmla="*/ 549346 w 7579019"/>
              <a:gd name="connsiteY41" fmla="*/ 1430700 h 5245070"/>
              <a:gd name="connsiteX42" fmla="*/ 678267 w 7579019"/>
              <a:gd name="connsiteY42" fmla="*/ 1290980 h 5245070"/>
              <a:gd name="connsiteX43" fmla="*/ 1994378 w 7579019"/>
              <a:gd name="connsiteY43" fmla="*/ 0 h 5245070"/>
              <a:gd name="connsiteX44" fmla="*/ 4970608 w 7579019"/>
              <a:gd name="connsiteY44" fmla="*/ 0 h 5245070"/>
              <a:gd name="connsiteX0" fmla="*/ 4970608 w 7579019"/>
              <a:gd name="connsiteY0" fmla="*/ 0 h 5245070"/>
              <a:gd name="connsiteX1" fmla="*/ 6412700 w 7579019"/>
              <a:gd name="connsiteY1" fmla="*/ 444901 h 5245070"/>
              <a:gd name="connsiteX2" fmla="*/ 7579019 w 7579019"/>
              <a:gd name="connsiteY2" fmla="*/ 803699 h 5245070"/>
              <a:gd name="connsiteX3" fmla="*/ 3954018 w 7579019"/>
              <a:gd name="connsiteY3" fmla="*/ 4566791 h 5245070"/>
              <a:gd name="connsiteX4" fmla="*/ 3814300 w 7579019"/>
              <a:gd name="connsiteY4" fmla="*/ 4695715 h 5245070"/>
              <a:gd name="connsiteX5" fmla="*/ 3666961 w 7579019"/>
              <a:gd name="connsiteY5" fmla="*/ 4810666 h 5245070"/>
              <a:gd name="connsiteX6" fmla="*/ 3512637 w 7579019"/>
              <a:gd name="connsiteY6" fmla="*/ 4912281 h 5245070"/>
              <a:gd name="connsiteX7" fmla="*/ 3353231 w 7579019"/>
              <a:gd name="connsiteY7" fmla="*/ 5000559 h 5245070"/>
              <a:gd name="connsiteX8" fmla="*/ 3188110 w 7579019"/>
              <a:gd name="connsiteY8" fmla="*/ 5075500 h 5245070"/>
              <a:gd name="connsiteX9" fmla="*/ 3018543 w 7579019"/>
              <a:gd name="connsiteY9" fmla="*/ 5136469 h 5245070"/>
              <a:gd name="connsiteX10" fmla="*/ 2845801 w 7579019"/>
              <a:gd name="connsiteY10" fmla="*/ 5184101 h 5245070"/>
              <a:gd name="connsiteX11" fmla="*/ 2670518 w 7579019"/>
              <a:gd name="connsiteY11" fmla="*/ 5217761 h 5245070"/>
              <a:gd name="connsiteX12" fmla="*/ 2493966 w 7579019"/>
              <a:gd name="connsiteY12" fmla="*/ 5238084 h 5245070"/>
              <a:gd name="connsiteX13" fmla="*/ 2316143 w 7579019"/>
              <a:gd name="connsiteY13" fmla="*/ 5245070 h 5245070"/>
              <a:gd name="connsiteX14" fmla="*/ 2138320 w 7579019"/>
              <a:gd name="connsiteY14" fmla="*/ 5238084 h 5245070"/>
              <a:gd name="connsiteX15" fmla="*/ 1961767 w 7579019"/>
              <a:gd name="connsiteY15" fmla="*/ 5217761 h 5245070"/>
              <a:gd name="connsiteX16" fmla="*/ 1786485 w 7579019"/>
              <a:gd name="connsiteY16" fmla="*/ 5184101 h 5245070"/>
              <a:gd name="connsiteX17" fmla="*/ 1613743 w 7579019"/>
              <a:gd name="connsiteY17" fmla="*/ 5136469 h 5245070"/>
              <a:gd name="connsiteX18" fmla="*/ 1444811 w 7579019"/>
              <a:gd name="connsiteY18" fmla="*/ 5075500 h 5245070"/>
              <a:gd name="connsiteX19" fmla="*/ 1279690 w 7579019"/>
              <a:gd name="connsiteY19" fmla="*/ 5000559 h 5245070"/>
              <a:gd name="connsiteX20" fmla="*/ 1119649 w 7579019"/>
              <a:gd name="connsiteY20" fmla="*/ 4912281 h 5245070"/>
              <a:gd name="connsiteX21" fmla="*/ 965324 w 7579019"/>
              <a:gd name="connsiteY21" fmla="*/ 4810666 h 5245070"/>
              <a:gd name="connsiteX22" fmla="*/ 817985 w 7579019"/>
              <a:gd name="connsiteY22" fmla="*/ 4695715 h 5245070"/>
              <a:gd name="connsiteX23" fmla="*/ 678267 w 7579019"/>
              <a:gd name="connsiteY23" fmla="*/ 4566791 h 5245070"/>
              <a:gd name="connsiteX24" fmla="*/ 549346 w 7579019"/>
              <a:gd name="connsiteY24" fmla="*/ 4427070 h 5245070"/>
              <a:gd name="connsiteX25" fmla="*/ 434396 w 7579019"/>
              <a:gd name="connsiteY25" fmla="*/ 4279729 h 5245070"/>
              <a:gd name="connsiteX26" fmla="*/ 332148 w 7579019"/>
              <a:gd name="connsiteY26" fmla="*/ 4125401 h 5245070"/>
              <a:gd name="connsiteX27" fmla="*/ 244507 w 7579019"/>
              <a:gd name="connsiteY27" fmla="*/ 3965357 h 5245070"/>
              <a:gd name="connsiteX28" fmla="*/ 169567 w 7579019"/>
              <a:gd name="connsiteY28" fmla="*/ 3800233 h 5245070"/>
              <a:gd name="connsiteX29" fmla="*/ 108599 w 7579019"/>
              <a:gd name="connsiteY29" fmla="*/ 3631298 h 5245070"/>
              <a:gd name="connsiteX30" fmla="*/ 60968 w 7579019"/>
              <a:gd name="connsiteY30" fmla="*/ 3458553 h 5245070"/>
              <a:gd name="connsiteX31" fmla="*/ 27309 w 7579019"/>
              <a:gd name="connsiteY31" fmla="*/ 3283267 h 5245070"/>
              <a:gd name="connsiteX32" fmla="*/ 6986 w 7579019"/>
              <a:gd name="connsiteY32" fmla="*/ 3106711 h 5245070"/>
              <a:gd name="connsiteX33" fmla="*/ 0 w 7579019"/>
              <a:gd name="connsiteY33" fmla="*/ 2928885 h 5245070"/>
              <a:gd name="connsiteX34" fmla="*/ 6986 w 7579019"/>
              <a:gd name="connsiteY34" fmla="*/ 2751059 h 5245070"/>
              <a:gd name="connsiteX35" fmla="*/ 27309 w 7579019"/>
              <a:gd name="connsiteY35" fmla="*/ 2573868 h 5245070"/>
              <a:gd name="connsiteX36" fmla="*/ 60968 w 7579019"/>
              <a:gd name="connsiteY36" fmla="*/ 2399217 h 5245070"/>
              <a:gd name="connsiteX37" fmla="*/ 108599 w 7579019"/>
              <a:gd name="connsiteY37" fmla="*/ 2226472 h 5245070"/>
              <a:gd name="connsiteX38" fmla="*/ 169567 w 7579019"/>
              <a:gd name="connsiteY38" fmla="*/ 2056902 h 5245070"/>
              <a:gd name="connsiteX39" fmla="*/ 244507 w 7579019"/>
              <a:gd name="connsiteY39" fmla="*/ 1891778 h 5245070"/>
              <a:gd name="connsiteX40" fmla="*/ 332148 w 7579019"/>
              <a:gd name="connsiteY40" fmla="*/ 1732369 h 5245070"/>
              <a:gd name="connsiteX41" fmla="*/ 434396 w 7579019"/>
              <a:gd name="connsiteY41" fmla="*/ 1578042 h 5245070"/>
              <a:gd name="connsiteX42" fmla="*/ 549346 w 7579019"/>
              <a:gd name="connsiteY42" fmla="*/ 1430700 h 5245070"/>
              <a:gd name="connsiteX43" fmla="*/ 678267 w 7579019"/>
              <a:gd name="connsiteY43" fmla="*/ 1290980 h 5245070"/>
              <a:gd name="connsiteX44" fmla="*/ 1994378 w 7579019"/>
              <a:gd name="connsiteY44" fmla="*/ 0 h 5245070"/>
              <a:gd name="connsiteX45" fmla="*/ 4970608 w 7579019"/>
              <a:gd name="connsiteY45" fmla="*/ 0 h 5245070"/>
              <a:gd name="connsiteX0" fmla="*/ 4970608 w 7579019"/>
              <a:gd name="connsiteY0" fmla="*/ 0 h 5245070"/>
              <a:gd name="connsiteX1" fmla="*/ 7455915 w 7579019"/>
              <a:gd name="connsiteY1" fmla="*/ 15342 h 5245070"/>
              <a:gd name="connsiteX2" fmla="*/ 7579019 w 7579019"/>
              <a:gd name="connsiteY2" fmla="*/ 803699 h 5245070"/>
              <a:gd name="connsiteX3" fmla="*/ 3954018 w 7579019"/>
              <a:gd name="connsiteY3" fmla="*/ 4566791 h 5245070"/>
              <a:gd name="connsiteX4" fmla="*/ 3814300 w 7579019"/>
              <a:gd name="connsiteY4" fmla="*/ 4695715 h 5245070"/>
              <a:gd name="connsiteX5" fmla="*/ 3666961 w 7579019"/>
              <a:gd name="connsiteY5" fmla="*/ 4810666 h 5245070"/>
              <a:gd name="connsiteX6" fmla="*/ 3512637 w 7579019"/>
              <a:gd name="connsiteY6" fmla="*/ 4912281 h 5245070"/>
              <a:gd name="connsiteX7" fmla="*/ 3353231 w 7579019"/>
              <a:gd name="connsiteY7" fmla="*/ 5000559 h 5245070"/>
              <a:gd name="connsiteX8" fmla="*/ 3188110 w 7579019"/>
              <a:gd name="connsiteY8" fmla="*/ 5075500 h 5245070"/>
              <a:gd name="connsiteX9" fmla="*/ 3018543 w 7579019"/>
              <a:gd name="connsiteY9" fmla="*/ 5136469 h 5245070"/>
              <a:gd name="connsiteX10" fmla="*/ 2845801 w 7579019"/>
              <a:gd name="connsiteY10" fmla="*/ 5184101 h 5245070"/>
              <a:gd name="connsiteX11" fmla="*/ 2670518 w 7579019"/>
              <a:gd name="connsiteY11" fmla="*/ 5217761 h 5245070"/>
              <a:gd name="connsiteX12" fmla="*/ 2493966 w 7579019"/>
              <a:gd name="connsiteY12" fmla="*/ 5238084 h 5245070"/>
              <a:gd name="connsiteX13" fmla="*/ 2316143 w 7579019"/>
              <a:gd name="connsiteY13" fmla="*/ 5245070 h 5245070"/>
              <a:gd name="connsiteX14" fmla="*/ 2138320 w 7579019"/>
              <a:gd name="connsiteY14" fmla="*/ 5238084 h 5245070"/>
              <a:gd name="connsiteX15" fmla="*/ 1961767 w 7579019"/>
              <a:gd name="connsiteY15" fmla="*/ 5217761 h 5245070"/>
              <a:gd name="connsiteX16" fmla="*/ 1786485 w 7579019"/>
              <a:gd name="connsiteY16" fmla="*/ 5184101 h 5245070"/>
              <a:gd name="connsiteX17" fmla="*/ 1613743 w 7579019"/>
              <a:gd name="connsiteY17" fmla="*/ 5136469 h 5245070"/>
              <a:gd name="connsiteX18" fmla="*/ 1444811 w 7579019"/>
              <a:gd name="connsiteY18" fmla="*/ 5075500 h 5245070"/>
              <a:gd name="connsiteX19" fmla="*/ 1279690 w 7579019"/>
              <a:gd name="connsiteY19" fmla="*/ 5000559 h 5245070"/>
              <a:gd name="connsiteX20" fmla="*/ 1119649 w 7579019"/>
              <a:gd name="connsiteY20" fmla="*/ 4912281 h 5245070"/>
              <a:gd name="connsiteX21" fmla="*/ 965324 w 7579019"/>
              <a:gd name="connsiteY21" fmla="*/ 4810666 h 5245070"/>
              <a:gd name="connsiteX22" fmla="*/ 817985 w 7579019"/>
              <a:gd name="connsiteY22" fmla="*/ 4695715 h 5245070"/>
              <a:gd name="connsiteX23" fmla="*/ 678267 w 7579019"/>
              <a:gd name="connsiteY23" fmla="*/ 4566791 h 5245070"/>
              <a:gd name="connsiteX24" fmla="*/ 549346 w 7579019"/>
              <a:gd name="connsiteY24" fmla="*/ 4427070 h 5245070"/>
              <a:gd name="connsiteX25" fmla="*/ 434396 w 7579019"/>
              <a:gd name="connsiteY25" fmla="*/ 4279729 h 5245070"/>
              <a:gd name="connsiteX26" fmla="*/ 332148 w 7579019"/>
              <a:gd name="connsiteY26" fmla="*/ 4125401 h 5245070"/>
              <a:gd name="connsiteX27" fmla="*/ 244507 w 7579019"/>
              <a:gd name="connsiteY27" fmla="*/ 3965357 h 5245070"/>
              <a:gd name="connsiteX28" fmla="*/ 169567 w 7579019"/>
              <a:gd name="connsiteY28" fmla="*/ 3800233 h 5245070"/>
              <a:gd name="connsiteX29" fmla="*/ 108599 w 7579019"/>
              <a:gd name="connsiteY29" fmla="*/ 3631298 h 5245070"/>
              <a:gd name="connsiteX30" fmla="*/ 60968 w 7579019"/>
              <a:gd name="connsiteY30" fmla="*/ 3458553 h 5245070"/>
              <a:gd name="connsiteX31" fmla="*/ 27309 w 7579019"/>
              <a:gd name="connsiteY31" fmla="*/ 3283267 h 5245070"/>
              <a:gd name="connsiteX32" fmla="*/ 6986 w 7579019"/>
              <a:gd name="connsiteY32" fmla="*/ 3106711 h 5245070"/>
              <a:gd name="connsiteX33" fmla="*/ 0 w 7579019"/>
              <a:gd name="connsiteY33" fmla="*/ 2928885 h 5245070"/>
              <a:gd name="connsiteX34" fmla="*/ 6986 w 7579019"/>
              <a:gd name="connsiteY34" fmla="*/ 2751059 h 5245070"/>
              <a:gd name="connsiteX35" fmla="*/ 27309 w 7579019"/>
              <a:gd name="connsiteY35" fmla="*/ 2573868 h 5245070"/>
              <a:gd name="connsiteX36" fmla="*/ 60968 w 7579019"/>
              <a:gd name="connsiteY36" fmla="*/ 2399217 h 5245070"/>
              <a:gd name="connsiteX37" fmla="*/ 108599 w 7579019"/>
              <a:gd name="connsiteY37" fmla="*/ 2226472 h 5245070"/>
              <a:gd name="connsiteX38" fmla="*/ 169567 w 7579019"/>
              <a:gd name="connsiteY38" fmla="*/ 2056902 h 5245070"/>
              <a:gd name="connsiteX39" fmla="*/ 244507 w 7579019"/>
              <a:gd name="connsiteY39" fmla="*/ 1891778 h 5245070"/>
              <a:gd name="connsiteX40" fmla="*/ 332148 w 7579019"/>
              <a:gd name="connsiteY40" fmla="*/ 1732369 h 5245070"/>
              <a:gd name="connsiteX41" fmla="*/ 434396 w 7579019"/>
              <a:gd name="connsiteY41" fmla="*/ 1578042 h 5245070"/>
              <a:gd name="connsiteX42" fmla="*/ 549346 w 7579019"/>
              <a:gd name="connsiteY42" fmla="*/ 1430700 h 5245070"/>
              <a:gd name="connsiteX43" fmla="*/ 678267 w 7579019"/>
              <a:gd name="connsiteY43" fmla="*/ 1290980 h 5245070"/>
              <a:gd name="connsiteX44" fmla="*/ 1994378 w 7579019"/>
              <a:gd name="connsiteY44" fmla="*/ 0 h 5245070"/>
              <a:gd name="connsiteX45" fmla="*/ 4970608 w 7579019"/>
              <a:gd name="connsiteY45" fmla="*/ 0 h 5245070"/>
              <a:gd name="connsiteX0" fmla="*/ 4970608 w 7579019"/>
              <a:gd name="connsiteY0" fmla="*/ 0 h 5245070"/>
              <a:gd name="connsiteX1" fmla="*/ 7455915 w 7579019"/>
              <a:gd name="connsiteY1" fmla="*/ 15342 h 5245070"/>
              <a:gd name="connsiteX2" fmla="*/ 7579019 w 7579019"/>
              <a:gd name="connsiteY2" fmla="*/ 803699 h 5245070"/>
              <a:gd name="connsiteX3" fmla="*/ 7447286 w 7579019"/>
              <a:gd name="connsiteY3" fmla="*/ 940392 h 5245070"/>
              <a:gd name="connsiteX4" fmla="*/ 3954018 w 7579019"/>
              <a:gd name="connsiteY4" fmla="*/ 4566791 h 5245070"/>
              <a:gd name="connsiteX5" fmla="*/ 3814300 w 7579019"/>
              <a:gd name="connsiteY5" fmla="*/ 4695715 h 5245070"/>
              <a:gd name="connsiteX6" fmla="*/ 3666961 w 7579019"/>
              <a:gd name="connsiteY6" fmla="*/ 4810666 h 5245070"/>
              <a:gd name="connsiteX7" fmla="*/ 3512637 w 7579019"/>
              <a:gd name="connsiteY7" fmla="*/ 4912281 h 5245070"/>
              <a:gd name="connsiteX8" fmla="*/ 3353231 w 7579019"/>
              <a:gd name="connsiteY8" fmla="*/ 5000559 h 5245070"/>
              <a:gd name="connsiteX9" fmla="*/ 3188110 w 7579019"/>
              <a:gd name="connsiteY9" fmla="*/ 5075500 h 5245070"/>
              <a:gd name="connsiteX10" fmla="*/ 3018543 w 7579019"/>
              <a:gd name="connsiteY10" fmla="*/ 5136469 h 5245070"/>
              <a:gd name="connsiteX11" fmla="*/ 2845801 w 7579019"/>
              <a:gd name="connsiteY11" fmla="*/ 5184101 h 5245070"/>
              <a:gd name="connsiteX12" fmla="*/ 2670518 w 7579019"/>
              <a:gd name="connsiteY12" fmla="*/ 5217761 h 5245070"/>
              <a:gd name="connsiteX13" fmla="*/ 2493966 w 7579019"/>
              <a:gd name="connsiteY13" fmla="*/ 5238084 h 5245070"/>
              <a:gd name="connsiteX14" fmla="*/ 2316143 w 7579019"/>
              <a:gd name="connsiteY14" fmla="*/ 5245070 h 5245070"/>
              <a:gd name="connsiteX15" fmla="*/ 2138320 w 7579019"/>
              <a:gd name="connsiteY15" fmla="*/ 5238084 h 5245070"/>
              <a:gd name="connsiteX16" fmla="*/ 1961767 w 7579019"/>
              <a:gd name="connsiteY16" fmla="*/ 5217761 h 5245070"/>
              <a:gd name="connsiteX17" fmla="*/ 1786485 w 7579019"/>
              <a:gd name="connsiteY17" fmla="*/ 5184101 h 5245070"/>
              <a:gd name="connsiteX18" fmla="*/ 1613743 w 7579019"/>
              <a:gd name="connsiteY18" fmla="*/ 5136469 h 5245070"/>
              <a:gd name="connsiteX19" fmla="*/ 1444811 w 7579019"/>
              <a:gd name="connsiteY19" fmla="*/ 5075500 h 5245070"/>
              <a:gd name="connsiteX20" fmla="*/ 1279690 w 7579019"/>
              <a:gd name="connsiteY20" fmla="*/ 5000559 h 5245070"/>
              <a:gd name="connsiteX21" fmla="*/ 1119649 w 7579019"/>
              <a:gd name="connsiteY21" fmla="*/ 4912281 h 5245070"/>
              <a:gd name="connsiteX22" fmla="*/ 965324 w 7579019"/>
              <a:gd name="connsiteY22" fmla="*/ 4810666 h 5245070"/>
              <a:gd name="connsiteX23" fmla="*/ 817985 w 7579019"/>
              <a:gd name="connsiteY23" fmla="*/ 4695715 h 5245070"/>
              <a:gd name="connsiteX24" fmla="*/ 678267 w 7579019"/>
              <a:gd name="connsiteY24" fmla="*/ 4566791 h 5245070"/>
              <a:gd name="connsiteX25" fmla="*/ 549346 w 7579019"/>
              <a:gd name="connsiteY25" fmla="*/ 4427070 h 5245070"/>
              <a:gd name="connsiteX26" fmla="*/ 434396 w 7579019"/>
              <a:gd name="connsiteY26" fmla="*/ 4279729 h 5245070"/>
              <a:gd name="connsiteX27" fmla="*/ 332148 w 7579019"/>
              <a:gd name="connsiteY27" fmla="*/ 4125401 h 5245070"/>
              <a:gd name="connsiteX28" fmla="*/ 244507 w 7579019"/>
              <a:gd name="connsiteY28" fmla="*/ 3965357 h 5245070"/>
              <a:gd name="connsiteX29" fmla="*/ 169567 w 7579019"/>
              <a:gd name="connsiteY29" fmla="*/ 3800233 h 5245070"/>
              <a:gd name="connsiteX30" fmla="*/ 108599 w 7579019"/>
              <a:gd name="connsiteY30" fmla="*/ 3631298 h 5245070"/>
              <a:gd name="connsiteX31" fmla="*/ 60968 w 7579019"/>
              <a:gd name="connsiteY31" fmla="*/ 3458553 h 5245070"/>
              <a:gd name="connsiteX32" fmla="*/ 27309 w 7579019"/>
              <a:gd name="connsiteY32" fmla="*/ 3283267 h 5245070"/>
              <a:gd name="connsiteX33" fmla="*/ 6986 w 7579019"/>
              <a:gd name="connsiteY33" fmla="*/ 3106711 h 5245070"/>
              <a:gd name="connsiteX34" fmla="*/ 0 w 7579019"/>
              <a:gd name="connsiteY34" fmla="*/ 2928885 h 5245070"/>
              <a:gd name="connsiteX35" fmla="*/ 6986 w 7579019"/>
              <a:gd name="connsiteY35" fmla="*/ 2751059 h 5245070"/>
              <a:gd name="connsiteX36" fmla="*/ 27309 w 7579019"/>
              <a:gd name="connsiteY36" fmla="*/ 2573868 h 5245070"/>
              <a:gd name="connsiteX37" fmla="*/ 60968 w 7579019"/>
              <a:gd name="connsiteY37" fmla="*/ 2399217 h 5245070"/>
              <a:gd name="connsiteX38" fmla="*/ 108599 w 7579019"/>
              <a:gd name="connsiteY38" fmla="*/ 2226472 h 5245070"/>
              <a:gd name="connsiteX39" fmla="*/ 169567 w 7579019"/>
              <a:gd name="connsiteY39" fmla="*/ 2056902 h 5245070"/>
              <a:gd name="connsiteX40" fmla="*/ 244507 w 7579019"/>
              <a:gd name="connsiteY40" fmla="*/ 1891778 h 5245070"/>
              <a:gd name="connsiteX41" fmla="*/ 332148 w 7579019"/>
              <a:gd name="connsiteY41" fmla="*/ 1732369 h 5245070"/>
              <a:gd name="connsiteX42" fmla="*/ 434396 w 7579019"/>
              <a:gd name="connsiteY42" fmla="*/ 1578042 h 5245070"/>
              <a:gd name="connsiteX43" fmla="*/ 549346 w 7579019"/>
              <a:gd name="connsiteY43" fmla="*/ 1430700 h 5245070"/>
              <a:gd name="connsiteX44" fmla="*/ 678267 w 7579019"/>
              <a:gd name="connsiteY44" fmla="*/ 1290980 h 5245070"/>
              <a:gd name="connsiteX45" fmla="*/ 1994378 w 7579019"/>
              <a:gd name="connsiteY45" fmla="*/ 0 h 5245070"/>
              <a:gd name="connsiteX46" fmla="*/ 4970608 w 7579019"/>
              <a:gd name="connsiteY46" fmla="*/ 0 h 5245070"/>
              <a:gd name="connsiteX0" fmla="*/ 4970608 w 7455915"/>
              <a:gd name="connsiteY0" fmla="*/ 0 h 5245070"/>
              <a:gd name="connsiteX1" fmla="*/ 7455915 w 7455915"/>
              <a:gd name="connsiteY1" fmla="*/ 15342 h 5245070"/>
              <a:gd name="connsiteX2" fmla="*/ 7447286 w 7455915"/>
              <a:gd name="connsiteY2" fmla="*/ 940392 h 5245070"/>
              <a:gd name="connsiteX3" fmla="*/ 3954018 w 7455915"/>
              <a:gd name="connsiteY3" fmla="*/ 4566791 h 5245070"/>
              <a:gd name="connsiteX4" fmla="*/ 3814300 w 7455915"/>
              <a:gd name="connsiteY4" fmla="*/ 4695715 h 5245070"/>
              <a:gd name="connsiteX5" fmla="*/ 3666961 w 7455915"/>
              <a:gd name="connsiteY5" fmla="*/ 4810666 h 5245070"/>
              <a:gd name="connsiteX6" fmla="*/ 3512637 w 7455915"/>
              <a:gd name="connsiteY6" fmla="*/ 4912281 h 5245070"/>
              <a:gd name="connsiteX7" fmla="*/ 3353231 w 7455915"/>
              <a:gd name="connsiteY7" fmla="*/ 5000559 h 5245070"/>
              <a:gd name="connsiteX8" fmla="*/ 3188110 w 7455915"/>
              <a:gd name="connsiteY8" fmla="*/ 5075500 h 5245070"/>
              <a:gd name="connsiteX9" fmla="*/ 3018543 w 7455915"/>
              <a:gd name="connsiteY9" fmla="*/ 5136469 h 5245070"/>
              <a:gd name="connsiteX10" fmla="*/ 2845801 w 7455915"/>
              <a:gd name="connsiteY10" fmla="*/ 5184101 h 5245070"/>
              <a:gd name="connsiteX11" fmla="*/ 2670518 w 7455915"/>
              <a:gd name="connsiteY11" fmla="*/ 5217761 h 5245070"/>
              <a:gd name="connsiteX12" fmla="*/ 2493966 w 7455915"/>
              <a:gd name="connsiteY12" fmla="*/ 5238084 h 5245070"/>
              <a:gd name="connsiteX13" fmla="*/ 2316143 w 7455915"/>
              <a:gd name="connsiteY13" fmla="*/ 5245070 h 5245070"/>
              <a:gd name="connsiteX14" fmla="*/ 2138320 w 7455915"/>
              <a:gd name="connsiteY14" fmla="*/ 5238084 h 5245070"/>
              <a:gd name="connsiteX15" fmla="*/ 1961767 w 7455915"/>
              <a:gd name="connsiteY15" fmla="*/ 5217761 h 5245070"/>
              <a:gd name="connsiteX16" fmla="*/ 1786485 w 7455915"/>
              <a:gd name="connsiteY16" fmla="*/ 5184101 h 5245070"/>
              <a:gd name="connsiteX17" fmla="*/ 1613743 w 7455915"/>
              <a:gd name="connsiteY17" fmla="*/ 5136469 h 5245070"/>
              <a:gd name="connsiteX18" fmla="*/ 1444811 w 7455915"/>
              <a:gd name="connsiteY18" fmla="*/ 5075500 h 5245070"/>
              <a:gd name="connsiteX19" fmla="*/ 1279690 w 7455915"/>
              <a:gd name="connsiteY19" fmla="*/ 5000559 h 5245070"/>
              <a:gd name="connsiteX20" fmla="*/ 1119649 w 7455915"/>
              <a:gd name="connsiteY20" fmla="*/ 4912281 h 5245070"/>
              <a:gd name="connsiteX21" fmla="*/ 965324 w 7455915"/>
              <a:gd name="connsiteY21" fmla="*/ 4810666 h 5245070"/>
              <a:gd name="connsiteX22" fmla="*/ 817985 w 7455915"/>
              <a:gd name="connsiteY22" fmla="*/ 4695715 h 5245070"/>
              <a:gd name="connsiteX23" fmla="*/ 678267 w 7455915"/>
              <a:gd name="connsiteY23" fmla="*/ 4566791 h 5245070"/>
              <a:gd name="connsiteX24" fmla="*/ 549346 w 7455915"/>
              <a:gd name="connsiteY24" fmla="*/ 4427070 h 5245070"/>
              <a:gd name="connsiteX25" fmla="*/ 434396 w 7455915"/>
              <a:gd name="connsiteY25" fmla="*/ 4279729 h 5245070"/>
              <a:gd name="connsiteX26" fmla="*/ 332148 w 7455915"/>
              <a:gd name="connsiteY26" fmla="*/ 4125401 h 5245070"/>
              <a:gd name="connsiteX27" fmla="*/ 244507 w 7455915"/>
              <a:gd name="connsiteY27" fmla="*/ 3965357 h 5245070"/>
              <a:gd name="connsiteX28" fmla="*/ 169567 w 7455915"/>
              <a:gd name="connsiteY28" fmla="*/ 3800233 h 5245070"/>
              <a:gd name="connsiteX29" fmla="*/ 108599 w 7455915"/>
              <a:gd name="connsiteY29" fmla="*/ 3631298 h 5245070"/>
              <a:gd name="connsiteX30" fmla="*/ 60968 w 7455915"/>
              <a:gd name="connsiteY30" fmla="*/ 3458553 h 5245070"/>
              <a:gd name="connsiteX31" fmla="*/ 27309 w 7455915"/>
              <a:gd name="connsiteY31" fmla="*/ 3283267 h 5245070"/>
              <a:gd name="connsiteX32" fmla="*/ 6986 w 7455915"/>
              <a:gd name="connsiteY32" fmla="*/ 3106711 h 5245070"/>
              <a:gd name="connsiteX33" fmla="*/ 0 w 7455915"/>
              <a:gd name="connsiteY33" fmla="*/ 2928885 h 5245070"/>
              <a:gd name="connsiteX34" fmla="*/ 6986 w 7455915"/>
              <a:gd name="connsiteY34" fmla="*/ 2751059 h 5245070"/>
              <a:gd name="connsiteX35" fmla="*/ 27309 w 7455915"/>
              <a:gd name="connsiteY35" fmla="*/ 2573868 h 5245070"/>
              <a:gd name="connsiteX36" fmla="*/ 60968 w 7455915"/>
              <a:gd name="connsiteY36" fmla="*/ 2399217 h 5245070"/>
              <a:gd name="connsiteX37" fmla="*/ 108599 w 7455915"/>
              <a:gd name="connsiteY37" fmla="*/ 2226472 h 5245070"/>
              <a:gd name="connsiteX38" fmla="*/ 169567 w 7455915"/>
              <a:gd name="connsiteY38" fmla="*/ 2056902 h 5245070"/>
              <a:gd name="connsiteX39" fmla="*/ 244507 w 7455915"/>
              <a:gd name="connsiteY39" fmla="*/ 1891778 h 5245070"/>
              <a:gd name="connsiteX40" fmla="*/ 332148 w 7455915"/>
              <a:gd name="connsiteY40" fmla="*/ 1732369 h 5245070"/>
              <a:gd name="connsiteX41" fmla="*/ 434396 w 7455915"/>
              <a:gd name="connsiteY41" fmla="*/ 1578042 h 5245070"/>
              <a:gd name="connsiteX42" fmla="*/ 549346 w 7455915"/>
              <a:gd name="connsiteY42" fmla="*/ 1430700 h 5245070"/>
              <a:gd name="connsiteX43" fmla="*/ 678267 w 7455915"/>
              <a:gd name="connsiteY43" fmla="*/ 1290980 h 5245070"/>
              <a:gd name="connsiteX44" fmla="*/ 1994378 w 7455915"/>
              <a:gd name="connsiteY44" fmla="*/ 0 h 5245070"/>
              <a:gd name="connsiteX45" fmla="*/ 4970608 w 7455915"/>
              <a:gd name="connsiteY45" fmla="*/ 0 h 5245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455915" h="5245070">
                <a:moveTo>
                  <a:pt x="4970608" y="0"/>
                </a:moveTo>
                <a:lnTo>
                  <a:pt x="7455915" y="15342"/>
                </a:lnTo>
                <a:cubicBezTo>
                  <a:pt x="7453039" y="323692"/>
                  <a:pt x="7450162" y="632042"/>
                  <a:pt x="7447286" y="940392"/>
                </a:cubicBezTo>
                <a:lnTo>
                  <a:pt x="3954018" y="4566791"/>
                </a:lnTo>
                <a:lnTo>
                  <a:pt x="3814300" y="4695715"/>
                </a:lnTo>
                <a:lnTo>
                  <a:pt x="3666961" y="4810666"/>
                </a:lnTo>
                <a:lnTo>
                  <a:pt x="3512637" y="4912281"/>
                </a:lnTo>
                <a:lnTo>
                  <a:pt x="3353231" y="5000559"/>
                </a:lnTo>
                <a:lnTo>
                  <a:pt x="3188110" y="5075500"/>
                </a:lnTo>
                <a:lnTo>
                  <a:pt x="3018543" y="5136469"/>
                </a:lnTo>
                <a:lnTo>
                  <a:pt x="2845801" y="5184101"/>
                </a:lnTo>
                <a:lnTo>
                  <a:pt x="2670518" y="5217761"/>
                </a:lnTo>
                <a:lnTo>
                  <a:pt x="2493966" y="5238084"/>
                </a:lnTo>
                <a:lnTo>
                  <a:pt x="2316143" y="5245070"/>
                </a:lnTo>
                <a:lnTo>
                  <a:pt x="2138320" y="5238084"/>
                </a:lnTo>
                <a:lnTo>
                  <a:pt x="1961767" y="5217761"/>
                </a:lnTo>
                <a:lnTo>
                  <a:pt x="1786485" y="5184101"/>
                </a:lnTo>
                <a:lnTo>
                  <a:pt x="1613743" y="5136469"/>
                </a:lnTo>
                <a:lnTo>
                  <a:pt x="1444811" y="5075500"/>
                </a:lnTo>
                <a:lnTo>
                  <a:pt x="1279690" y="5000559"/>
                </a:lnTo>
                <a:lnTo>
                  <a:pt x="1119649" y="4912281"/>
                </a:lnTo>
                <a:lnTo>
                  <a:pt x="965324" y="4810666"/>
                </a:lnTo>
                <a:lnTo>
                  <a:pt x="817985" y="4695715"/>
                </a:lnTo>
                <a:lnTo>
                  <a:pt x="678267" y="4566791"/>
                </a:lnTo>
                <a:lnTo>
                  <a:pt x="549346" y="4427070"/>
                </a:lnTo>
                <a:lnTo>
                  <a:pt x="434396" y="4279729"/>
                </a:lnTo>
                <a:lnTo>
                  <a:pt x="332148" y="4125401"/>
                </a:lnTo>
                <a:lnTo>
                  <a:pt x="244507" y="3965357"/>
                </a:lnTo>
                <a:lnTo>
                  <a:pt x="169567" y="3800233"/>
                </a:lnTo>
                <a:lnTo>
                  <a:pt x="108599" y="3631298"/>
                </a:lnTo>
                <a:lnTo>
                  <a:pt x="60968" y="3458553"/>
                </a:lnTo>
                <a:lnTo>
                  <a:pt x="27309" y="3283267"/>
                </a:lnTo>
                <a:lnTo>
                  <a:pt x="6986" y="3106711"/>
                </a:lnTo>
                <a:lnTo>
                  <a:pt x="0" y="2928885"/>
                </a:lnTo>
                <a:lnTo>
                  <a:pt x="6986" y="2751059"/>
                </a:lnTo>
                <a:lnTo>
                  <a:pt x="27309" y="2573868"/>
                </a:lnTo>
                <a:lnTo>
                  <a:pt x="60968" y="2399217"/>
                </a:lnTo>
                <a:lnTo>
                  <a:pt x="108599" y="2226472"/>
                </a:lnTo>
                <a:lnTo>
                  <a:pt x="169567" y="2056902"/>
                </a:lnTo>
                <a:lnTo>
                  <a:pt x="244507" y="1891778"/>
                </a:lnTo>
                <a:lnTo>
                  <a:pt x="332148" y="1732369"/>
                </a:lnTo>
                <a:lnTo>
                  <a:pt x="434396" y="1578042"/>
                </a:lnTo>
                <a:lnTo>
                  <a:pt x="549346" y="1430700"/>
                </a:lnTo>
                <a:lnTo>
                  <a:pt x="678267" y="1290980"/>
                </a:lnTo>
                <a:lnTo>
                  <a:pt x="1994378" y="0"/>
                </a:lnTo>
                <a:lnTo>
                  <a:pt x="4970608" y="0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64F08CF-F38B-4C28-9990-F94C355986F3}"/>
              </a:ext>
            </a:extLst>
          </p:cNvPr>
          <p:cNvSpPr txBox="1"/>
          <p:nvPr/>
        </p:nvSpPr>
        <p:spPr>
          <a:xfrm>
            <a:off x="11894073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 err="1">
              <a:solidFill>
                <a:schemeClr val="bg1"/>
              </a:solidFill>
            </a:endParaRPr>
          </a:p>
        </p:txBody>
      </p:sp>
      <p:sp>
        <p:nvSpPr>
          <p:cNvPr id="12" name="Espace réservé du pied de page 2">
            <a:extLst>
              <a:ext uri="{FF2B5EF4-FFF2-40B4-BE49-F238E27FC236}">
                <a16:creationId xmlns:a16="http://schemas.microsoft.com/office/drawing/2014/main" id="{91FD58D2-59CE-45DD-8C1C-7CEE9837A03B}"/>
              </a:ext>
            </a:extLst>
          </p:cNvPr>
          <p:cNvSpPr txBox="1">
            <a:spLocks/>
          </p:cNvSpPr>
          <p:nvPr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2023 - ATEMPO - ALL RIGHTS RESERVED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868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+ Visuel ov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3192" y="260648"/>
            <a:ext cx="7920000" cy="43088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ACC4EB7-8AF1-4A07-B691-3D693FFBA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3" y="1520825"/>
            <a:ext cx="6265403" cy="46450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E700C63B-7B7D-4490-94AA-D74A62ED50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3192" y="729185"/>
            <a:ext cx="7920000" cy="369332"/>
          </a:xfrm>
        </p:spPr>
        <p:txBody>
          <a:bodyPr/>
          <a:lstStyle>
            <a:lvl1pPr algn="l"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0582D498-A855-435A-AC44-43D7FB12060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494784" y="1"/>
            <a:ext cx="4697216" cy="6165850"/>
          </a:xfrm>
          <a:custGeom>
            <a:avLst/>
            <a:gdLst>
              <a:gd name="connsiteX0" fmla="*/ 3217324 w 4940300"/>
              <a:gd name="connsiteY0" fmla="*/ 0 h 6484937"/>
              <a:gd name="connsiteX1" fmla="*/ 4940300 w 4940300"/>
              <a:gd name="connsiteY1" fmla="*/ 0 h 6484937"/>
              <a:gd name="connsiteX2" fmla="*/ 4940300 w 4940300"/>
              <a:gd name="connsiteY2" fmla="*/ 4820358 h 6484937"/>
              <a:gd name="connsiteX3" fmla="*/ 3954018 w 4940300"/>
              <a:gd name="connsiteY3" fmla="*/ 5806658 h 6484937"/>
              <a:gd name="connsiteX4" fmla="*/ 3814300 w 4940300"/>
              <a:gd name="connsiteY4" fmla="*/ 5935582 h 6484937"/>
              <a:gd name="connsiteX5" fmla="*/ 3666961 w 4940300"/>
              <a:gd name="connsiteY5" fmla="*/ 6050533 h 6484937"/>
              <a:gd name="connsiteX6" fmla="*/ 3512637 w 4940300"/>
              <a:gd name="connsiteY6" fmla="*/ 6152148 h 6484937"/>
              <a:gd name="connsiteX7" fmla="*/ 3353231 w 4940300"/>
              <a:gd name="connsiteY7" fmla="*/ 6240426 h 6484937"/>
              <a:gd name="connsiteX8" fmla="*/ 3188110 w 4940300"/>
              <a:gd name="connsiteY8" fmla="*/ 6315367 h 6484937"/>
              <a:gd name="connsiteX9" fmla="*/ 3018543 w 4940300"/>
              <a:gd name="connsiteY9" fmla="*/ 6376336 h 6484937"/>
              <a:gd name="connsiteX10" fmla="*/ 2845801 w 4940300"/>
              <a:gd name="connsiteY10" fmla="*/ 6423968 h 6484937"/>
              <a:gd name="connsiteX11" fmla="*/ 2670518 w 4940300"/>
              <a:gd name="connsiteY11" fmla="*/ 6457628 h 6484937"/>
              <a:gd name="connsiteX12" fmla="*/ 2493966 w 4940300"/>
              <a:gd name="connsiteY12" fmla="*/ 6477951 h 6484937"/>
              <a:gd name="connsiteX13" fmla="*/ 2316143 w 4940300"/>
              <a:gd name="connsiteY13" fmla="*/ 6484937 h 6484937"/>
              <a:gd name="connsiteX14" fmla="*/ 2138320 w 4940300"/>
              <a:gd name="connsiteY14" fmla="*/ 6477951 h 6484937"/>
              <a:gd name="connsiteX15" fmla="*/ 1961767 w 4940300"/>
              <a:gd name="connsiteY15" fmla="*/ 6457628 h 6484937"/>
              <a:gd name="connsiteX16" fmla="*/ 1786485 w 4940300"/>
              <a:gd name="connsiteY16" fmla="*/ 6423968 h 6484937"/>
              <a:gd name="connsiteX17" fmla="*/ 1613743 w 4940300"/>
              <a:gd name="connsiteY17" fmla="*/ 6376336 h 6484937"/>
              <a:gd name="connsiteX18" fmla="*/ 1444811 w 4940300"/>
              <a:gd name="connsiteY18" fmla="*/ 6315367 h 6484937"/>
              <a:gd name="connsiteX19" fmla="*/ 1279690 w 4940300"/>
              <a:gd name="connsiteY19" fmla="*/ 6240426 h 6484937"/>
              <a:gd name="connsiteX20" fmla="*/ 1119649 w 4940300"/>
              <a:gd name="connsiteY20" fmla="*/ 6152148 h 6484937"/>
              <a:gd name="connsiteX21" fmla="*/ 965324 w 4940300"/>
              <a:gd name="connsiteY21" fmla="*/ 6050533 h 6484937"/>
              <a:gd name="connsiteX22" fmla="*/ 817985 w 4940300"/>
              <a:gd name="connsiteY22" fmla="*/ 5935582 h 6484937"/>
              <a:gd name="connsiteX23" fmla="*/ 678267 w 4940300"/>
              <a:gd name="connsiteY23" fmla="*/ 5806658 h 6484937"/>
              <a:gd name="connsiteX24" fmla="*/ 549346 w 4940300"/>
              <a:gd name="connsiteY24" fmla="*/ 5666937 h 6484937"/>
              <a:gd name="connsiteX25" fmla="*/ 434396 w 4940300"/>
              <a:gd name="connsiteY25" fmla="*/ 5519596 h 6484937"/>
              <a:gd name="connsiteX26" fmla="*/ 332148 w 4940300"/>
              <a:gd name="connsiteY26" fmla="*/ 5365268 h 6484937"/>
              <a:gd name="connsiteX27" fmla="*/ 244507 w 4940300"/>
              <a:gd name="connsiteY27" fmla="*/ 5205224 h 6484937"/>
              <a:gd name="connsiteX28" fmla="*/ 169567 w 4940300"/>
              <a:gd name="connsiteY28" fmla="*/ 5040100 h 6484937"/>
              <a:gd name="connsiteX29" fmla="*/ 108599 w 4940300"/>
              <a:gd name="connsiteY29" fmla="*/ 4871165 h 6484937"/>
              <a:gd name="connsiteX30" fmla="*/ 60968 w 4940300"/>
              <a:gd name="connsiteY30" fmla="*/ 4698420 h 6484937"/>
              <a:gd name="connsiteX31" fmla="*/ 27309 w 4940300"/>
              <a:gd name="connsiteY31" fmla="*/ 4523134 h 6484937"/>
              <a:gd name="connsiteX32" fmla="*/ 6986 w 4940300"/>
              <a:gd name="connsiteY32" fmla="*/ 4346578 h 6484937"/>
              <a:gd name="connsiteX33" fmla="*/ 0 w 4940300"/>
              <a:gd name="connsiteY33" fmla="*/ 4168752 h 6484937"/>
              <a:gd name="connsiteX34" fmla="*/ 6986 w 4940300"/>
              <a:gd name="connsiteY34" fmla="*/ 3990926 h 6484937"/>
              <a:gd name="connsiteX35" fmla="*/ 27309 w 4940300"/>
              <a:gd name="connsiteY35" fmla="*/ 3813735 h 6484937"/>
              <a:gd name="connsiteX36" fmla="*/ 60968 w 4940300"/>
              <a:gd name="connsiteY36" fmla="*/ 3639084 h 6484937"/>
              <a:gd name="connsiteX37" fmla="*/ 108599 w 4940300"/>
              <a:gd name="connsiteY37" fmla="*/ 3466339 h 6484937"/>
              <a:gd name="connsiteX38" fmla="*/ 169567 w 4940300"/>
              <a:gd name="connsiteY38" fmla="*/ 3296769 h 6484937"/>
              <a:gd name="connsiteX39" fmla="*/ 244507 w 4940300"/>
              <a:gd name="connsiteY39" fmla="*/ 3131645 h 6484937"/>
              <a:gd name="connsiteX40" fmla="*/ 332148 w 4940300"/>
              <a:gd name="connsiteY40" fmla="*/ 2972236 h 6484937"/>
              <a:gd name="connsiteX41" fmla="*/ 434396 w 4940300"/>
              <a:gd name="connsiteY41" fmla="*/ 2817909 h 6484937"/>
              <a:gd name="connsiteX42" fmla="*/ 549346 w 4940300"/>
              <a:gd name="connsiteY42" fmla="*/ 2670567 h 6484937"/>
              <a:gd name="connsiteX43" fmla="*/ 678267 w 4940300"/>
              <a:gd name="connsiteY43" fmla="*/ 2530847 h 6484937"/>
              <a:gd name="connsiteX44" fmla="*/ 3108725 w 4940300"/>
              <a:gd name="connsiteY44" fmla="*/ 100345 h 648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940300" h="6484937">
                <a:moveTo>
                  <a:pt x="3217324" y="0"/>
                </a:moveTo>
                <a:lnTo>
                  <a:pt x="4940300" y="0"/>
                </a:lnTo>
                <a:lnTo>
                  <a:pt x="4940300" y="4820358"/>
                </a:lnTo>
                <a:lnTo>
                  <a:pt x="3954018" y="5806658"/>
                </a:lnTo>
                <a:lnTo>
                  <a:pt x="3814300" y="5935582"/>
                </a:lnTo>
                <a:lnTo>
                  <a:pt x="3666961" y="6050533"/>
                </a:lnTo>
                <a:lnTo>
                  <a:pt x="3512637" y="6152148"/>
                </a:lnTo>
                <a:lnTo>
                  <a:pt x="3353231" y="6240426"/>
                </a:lnTo>
                <a:lnTo>
                  <a:pt x="3188110" y="6315367"/>
                </a:lnTo>
                <a:lnTo>
                  <a:pt x="3018543" y="6376336"/>
                </a:lnTo>
                <a:lnTo>
                  <a:pt x="2845801" y="6423968"/>
                </a:lnTo>
                <a:lnTo>
                  <a:pt x="2670518" y="6457628"/>
                </a:lnTo>
                <a:lnTo>
                  <a:pt x="2493966" y="6477951"/>
                </a:lnTo>
                <a:lnTo>
                  <a:pt x="2316143" y="6484937"/>
                </a:lnTo>
                <a:lnTo>
                  <a:pt x="2138320" y="6477951"/>
                </a:lnTo>
                <a:lnTo>
                  <a:pt x="1961767" y="6457628"/>
                </a:lnTo>
                <a:lnTo>
                  <a:pt x="1786485" y="6423968"/>
                </a:lnTo>
                <a:lnTo>
                  <a:pt x="1613743" y="6376336"/>
                </a:lnTo>
                <a:lnTo>
                  <a:pt x="1444811" y="6315367"/>
                </a:lnTo>
                <a:lnTo>
                  <a:pt x="1279690" y="6240426"/>
                </a:lnTo>
                <a:lnTo>
                  <a:pt x="1119649" y="6152148"/>
                </a:lnTo>
                <a:lnTo>
                  <a:pt x="965324" y="6050533"/>
                </a:lnTo>
                <a:lnTo>
                  <a:pt x="817985" y="5935582"/>
                </a:lnTo>
                <a:lnTo>
                  <a:pt x="678267" y="5806658"/>
                </a:lnTo>
                <a:lnTo>
                  <a:pt x="549346" y="5666937"/>
                </a:lnTo>
                <a:lnTo>
                  <a:pt x="434396" y="5519596"/>
                </a:lnTo>
                <a:lnTo>
                  <a:pt x="332148" y="5365268"/>
                </a:lnTo>
                <a:lnTo>
                  <a:pt x="244507" y="5205224"/>
                </a:lnTo>
                <a:lnTo>
                  <a:pt x="169567" y="5040100"/>
                </a:lnTo>
                <a:lnTo>
                  <a:pt x="108599" y="4871165"/>
                </a:lnTo>
                <a:lnTo>
                  <a:pt x="60968" y="4698420"/>
                </a:lnTo>
                <a:lnTo>
                  <a:pt x="27309" y="4523134"/>
                </a:lnTo>
                <a:lnTo>
                  <a:pt x="6986" y="4346578"/>
                </a:lnTo>
                <a:lnTo>
                  <a:pt x="0" y="4168752"/>
                </a:lnTo>
                <a:lnTo>
                  <a:pt x="6986" y="3990926"/>
                </a:lnTo>
                <a:lnTo>
                  <a:pt x="27309" y="3813735"/>
                </a:lnTo>
                <a:lnTo>
                  <a:pt x="60968" y="3639084"/>
                </a:lnTo>
                <a:lnTo>
                  <a:pt x="108599" y="3466339"/>
                </a:lnTo>
                <a:lnTo>
                  <a:pt x="169567" y="3296769"/>
                </a:lnTo>
                <a:lnTo>
                  <a:pt x="244507" y="3131645"/>
                </a:lnTo>
                <a:lnTo>
                  <a:pt x="332148" y="2972236"/>
                </a:lnTo>
                <a:lnTo>
                  <a:pt x="434396" y="2817909"/>
                </a:lnTo>
                <a:lnTo>
                  <a:pt x="549346" y="2670567"/>
                </a:lnTo>
                <a:lnTo>
                  <a:pt x="678267" y="2530847"/>
                </a:lnTo>
                <a:lnTo>
                  <a:pt x="3108725" y="100345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48595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Point d’étape </a:t>
            </a:r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599EFD49-3BE2-442E-AC15-806FE236516F}"/>
              </a:ext>
            </a:extLst>
          </p:cNvPr>
          <p:cNvSpPr txBox="1">
            <a:spLocks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2022 - ATEMPO - ALL RIGHTS RESERVED</a:t>
            </a:r>
            <a:endParaRPr lang="fr-FR"/>
          </a:p>
        </p:txBody>
      </p:sp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id="{5F7780D5-7667-121C-A98B-D2AE34715F94}"/>
              </a:ext>
            </a:extLst>
          </p:cNvPr>
          <p:cNvSpPr/>
          <p:nvPr userDrawn="1"/>
        </p:nvSpPr>
        <p:spPr>
          <a:xfrm>
            <a:off x="2884055" y="1627910"/>
            <a:ext cx="1013690" cy="988291"/>
          </a:xfrm>
          <a:prstGeom prst="flowChartConnector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rgbClr val="1BA939"/>
                </a:solidFill>
              </a:rPr>
              <a:t>512K</a:t>
            </a:r>
          </a:p>
        </p:txBody>
      </p:sp>
      <p:sp>
        <p:nvSpPr>
          <p:cNvPr id="7" name="Organigramme : Connecteur 6">
            <a:extLst>
              <a:ext uri="{FF2B5EF4-FFF2-40B4-BE49-F238E27FC236}">
                <a16:creationId xmlns:a16="http://schemas.microsoft.com/office/drawing/2014/main" id="{BC9B188D-F3A7-0175-C825-EADA3921A90F}"/>
              </a:ext>
            </a:extLst>
          </p:cNvPr>
          <p:cNvSpPr/>
          <p:nvPr userDrawn="1"/>
        </p:nvSpPr>
        <p:spPr>
          <a:xfrm>
            <a:off x="8294257" y="1510146"/>
            <a:ext cx="1200728" cy="1223818"/>
          </a:xfrm>
          <a:prstGeom prst="flowChartConnector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rgbClr val="1BA939"/>
                </a:solidFill>
              </a:rPr>
              <a:t>1.143K</a:t>
            </a:r>
          </a:p>
        </p:txBody>
      </p:sp>
      <p:sp>
        <p:nvSpPr>
          <p:cNvPr id="9" name="Légende : flèche vers le haut 8">
            <a:extLst>
              <a:ext uri="{FF2B5EF4-FFF2-40B4-BE49-F238E27FC236}">
                <a16:creationId xmlns:a16="http://schemas.microsoft.com/office/drawing/2014/main" id="{43818D1E-C09A-17FB-E465-E26ACEB6E76D}"/>
              </a:ext>
            </a:extLst>
          </p:cNvPr>
          <p:cNvSpPr/>
          <p:nvPr userDrawn="1"/>
        </p:nvSpPr>
        <p:spPr>
          <a:xfrm>
            <a:off x="1460500" y="2733964"/>
            <a:ext cx="3860800" cy="1939636"/>
          </a:xfrm>
          <a:prstGeom prst="up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/>
              <a:t>PIPE SMB  &gt; 50%</a:t>
            </a:r>
            <a:br>
              <a:rPr lang="fr-FR" b="1"/>
            </a:br>
            <a:r>
              <a:rPr lang="fr-FR" b="1"/>
              <a:t>750 K€</a:t>
            </a:r>
          </a:p>
        </p:txBody>
      </p:sp>
      <p:sp>
        <p:nvSpPr>
          <p:cNvPr id="10" name="Légende : flèche vers le haut 9">
            <a:extLst>
              <a:ext uri="{FF2B5EF4-FFF2-40B4-BE49-F238E27FC236}">
                <a16:creationId xmlns:a16="http://schemas.microsoft.com/office/drawing/2014/main" id="{61330DAA-A2A3-9208-5D9A-A659F5DC47E8}"/>
              </a:ext>
            </a:extLst>
          </p:cNvPr>
          <p:cNvSpPr/>
          <p:nvPr userDrawn="1"/>
        </p:nvSpPr>
        <p:spPr>
          <a:xfrm>
            <a:off x="6964221" y="2803237"/>
            <a:ext cx="3860800" cy="1939636"/>
          </a:xfrm>
          <a:prstGeom prst="up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PIPE ILB  &gt; 50%</a:t>
            </a:r>
            <a:br>
              <a:rPr lang="fr-FR" b="1">
                <a:solidFill>
                  <a:schemeClr val="tx1"/>
                </a:solidFill>
              </a:rPr>
            </a:br>
            <a:r>
              <a:rPr lang="fr-FR" b="1">
                <a:solidFill>
                  <a:schemeClr val="tx1"/>
                </a:solidFill>
              </a:rPr>
              <a:t>RENEW : 486 K</a:t>
            </a:r>
            <a:br>
              <a:rPr lang="fr-FR" b="1">
                <a:solidFill>
                  <a:schemeClr val="tx1"/>
                </a:solidFill>
              </a:rPr>
            </a:br>
            <a:r>
              <a:rPr lang="fr-FR" b="1">
                <a:solidFill>
                  <a:schemeClr val="tx1"/>
                </a:solidFill>
              </a:rPr>
              <a:t>NEW BIZ : 312 K</a:t>
            </a:r>
          </a:p>
        </p:txBody>
      </p:sp>
      <p:sp>
        <p:nvSpPr>
          <p:cNvPr id="11" name="Légende : flèche vers le haut 10">
            <a:extLst>
              <a:ext uri="{FF2B5EF4-FFF2-40B4-BE49-F238E27FC236}">
                <a16:creationId xmlns:a16="http://schemas.microsoft.com/office/drawing/2014/main" id="{2A8483C4-53CC-2E3D-52BE-95392DB952C6}"/>
              </a:ext>
            </a:extLst>
          </p:cNvPr>
          <p:cNvSpPr/>
          <p:nvPr userDrawn="1"/>
        </p:nvSpPr>
        <p:spPr>
          <a:xfrm>
            <a:off x="6964221" y="4479637"/>
            <a:ext cx="3860800" cy="1939636"/>
          </a:xfrm>
          <a:prstGeom prst="up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/>
              <a:t>PIPE ILB BRUT </a:t>
            </a:r>
            <a:br>
              <a:rPr lang="fr-FR" b="1"/>
            </a:br>
            <a:r>
              <a:rPr lang="fr-FR" b="1"/>
              <a:t>RENEW : 518 K</a:t>
            </a:r>
            <a:br>
              <a:rPr lang="fr-FR" b="1"/>
            </a:br>
            <a:r>
              <a:rPr lang="fr-FR" b="1"/>
              <a:t>NEW BIZ : 1.669 K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C68AA27-9042-9BCC-2587-7E59B5B8B830}"/>
              </a:ext>
            </a:extLst>
          </p:cNvPr>
          <p:cNvCxnSpPr>
            <a:stCxn id="6" idx="0"/>
            <a:endCxn id="6" idx="4"/>
          </p:cNvCxnSpPr>
          <p:nvPr userDrawn="1"/>
        </p:nvCxnSpPr>
        <p:spPr>
          <a:xfrm>
            <a:off x="3390900" y="1627910"/>
            <a:ext cx="0" cy="9882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D1E15B9B-5159-B771-C38E-0B6B5C6743F0}"/>
              </a:ext>
            </a:extLst>
          </p:cNvPr>
          <p:cNvCxnSpPr>
            <a:cxnSpLocks/>
            <a:stCxn id="6" idx="2"/>
            <a:endCxn id="6" idx="6"/>
          </p:cNvCxnSpPr>
          <p:nvPr userDrawn="1"/>
        </p:nvCxnSpPr>
        <p:spPr>
          <a:xfrm>
            <a:off x="2884055" y="2122056"/>
            <a:ext cx="101369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DC433664-D5B6-6E3D-A9BE-B2CC41DB08E2}"/>
              </a:ext>
            </a:extLst>
          </p:cNvPr>
          <p:cNvCxnSpPr/>
          <p:nvPr userDrawn="1"/>
        </p:nvCxnSpPr>
        <p:spPr>
          <a:xfrm>
            <a:off x="8909630" y="1627909"/>
            <a:ext cx="0" cy="9882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96CE86E-C1F9-5EC6-6253-15A9AE09D260}"/>
              </a:ext>
            </a:extLst>
          </p:cNvPr>
          <p:cNvCxnSpPr>
            <a:cxnSpLocks/>
          </p:cNvCxnSpPr>
          <p:nvPr userDrawn="1"/>
        </p:nvCxnSpPr>
        <p:spPr>
          <a:xfrm>
            <a:off x="8402785" y="2122055"/>
            <a:ext cx="101369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07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uel rond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3191" y="260648"/>
            <a:ext cx="10089021" cy="43088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ACC4EB7-8AF1-4A07-B691-3D693FFBA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5611" y="1268760"/>
            <a:ext cx="7116602" cy="486005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E700C63B-7B7D-4490-94AA-D74A62ED50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3191" y="729185"/>
            <a:ext cx="10089021" cy="369332"/>
          </a:xfrm>
        </p:spPr>
        <p:txBody>
          <a:bodyPr/>
          <a:lstStyle>
            <a:lvl1pPr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BF68A57-F5AE-44CE-9375-EA09655F7A95}"/>
              </a:ext>
            </a:extLst>
          </p:cNvPr>
          <p:cNvCxnSpPr>
            <a:cxnSpLocks/>
          </p:cNvCxnSpPr>
          <p:nvPr/>
        </p:nvCxnSpPr>
        <p:spPr>
          <a:xfrm flipV="1">
            <a:off x="623392" y="5193196"/>
            <a:ext cx="792088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D46B731-D1ED-4797-9976-A8D14915E40C}"/>
              </a:ext>
            </a:extLst>
          </p:cNvPr>
          <p:cNvCxnSpPr>
            <a:cxnSpLocks/>
          </p:cNvCxnSpPr>
          <p:nvPr/>
        </p:nvCxnSpPr>
        <p:spPr>
          <a:xfrm flipV="1">
            <a:off x="2829421" y="1916832"/>
            <a:ext cx="839788" cy="828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91F508F-5B96-4D89-AFCA-BF8A78AD97F1}"/>
              </a:ext>
            </a:extLst>
          </p:cNvPr>
          <p:cNvCxnSpPr>
            <a:cxnSpLocks/>
          </p:cNvCxnSpPr>
          <p:nvPr/>
        </p:nvCxnSpPr>
        <p:spPr>
          <a:xfrm flipV="1">
            <a:off x="2429502" y="2047340"/>
            <a:ext cx="399919" cy="413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pour une image  11">
            <a:extLst>
              <a:ext uri="{FF2B5EF4-FFF2-40B4-BE49-F238E27FC236}">
                <a16:creationId xmlns:a16="http://schemas.microsoft.com/office/drawing/2014/main" id="{37453FFE-35D5-43E0-BFEA-28C1769A716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53955" y="2204864"/>
            <a:ext cx="3312000" cy="3312000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7342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oval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3191" y="260648"/>
            <a:ext cx="10089021" cy="43088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ACC4EB7-8AF1-4A07-B691-3D693FFBA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5611" y="1268760"/>
            <a:ext cx="7116602" cy="486005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B2BB583D-C9F4-4B7F-BD1A-C84A63E9F9E9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0" y="1268760"/>
            <a:ext cx="3741969" cy="5589240"/>
          </a:xfrm>
          <a:custGeom>
            <a:avLst/>
            <a:gdLst>
              <a:gd name="connsiteX0" fmla="*/ 2454470 w 3983037"/>
              <a:gd name="connsiteY0" fmla="*/ 0 h 5949315"/>
              <a:gd name="connsiteX1" fmla="*/ 2571320 w 3983037"/>
              <a:gd name="connsiteY1" fmla="*/ 4446 h 5949315"/>
              <a:gd name="connsiteX2" fmla="*/ 2688169 w 3983037"/>
              <a:gd name="connsiteY2" fmla="*/ 17782 h 5949315"/>
              <a:gd name="connsiteX3" fmla="*/ 2803748 w 3983037"/>
              <a:gd name="connsiteY3" fmla="*/ 40009 h 5949315"/>
              <a:gd name="connsiteX4" fmla="*/ 2918057 w 3983037"/>
              <a:gd name="connsiteY4" fmla="*/ 71763 h 5949315"/>
              <a:gd name="connsiteX5" fmla="*/ 3029826 w 3983037"/>
              <a:gd name="connsiteY5" fmla="*/ 111772 h 5949315"/>
              <a:gd name="connsiteX6" fmla="*/ 3138420 w 3983037"/>
              <a:gd name="connsiteY6" fmla="*/ 161307 h 5949315"/>
              <a:gd name="connsiteX7" fmla="*/ 3243838 w 3983037"/>
              <a:gd name="connsiteY7" fmla="*/ 219098 h 5949315"/>
              <a:gd name="connsiteX8" fmla="*/ 3346081 w 3983037"/>
              <a:gd name="connsiteY8" fmla="*/ 286416 h 5949315"/>
              <a:gd name="connsiteX9" fmla="*/ 3443244 w 3983037"/>
              <a:gd name="connsiteY9" fmla="*/ 362624 h 5949315"/>
              <a:gd name="connsiteX10" fmla="*/ 3535326 w 3983037"/>
              <a:gd name="connsiteY10" fmla="*/ 447723 h 5949315"/>
              <a:gd name="connsiteX11" fmla="*/ 3620423 w 3983037"/>
              <a:gd name="connsiteY11" fmla="*/ 539808 h 5949315"/>
              <a:gd name="connsiteX12" fmla="*/ 3696629 w 3983037"/>
              <a:gd name="connsiteY12" fmla="*/ 637608 h 5949315"/>
              <a:gd name="connsiteX13" fmla="*/ 3763945 w 3983037"/>
              <a:gd name="connsiteY13" fmla="*/ 739219 h 5949315"/>
              <a:gd name="connsiteX14" fmla="*/ 3821734 w 3983037"/>
              <a:gd name="connsiteY14" fmla="*/ 844640 h 5949315"/>
              <a:gd name="connsiteX15" fmla="*/ 3871268 w 3983037"/>
              <a:gd name="connsiteY15" fmla="*/ 953872 h 5949315"/>
              <a:gd name="connsiteX16" fmla="*/ 3911276 w 3983037"/>
              <a:gd name="connsiteY16" fmla="*/ 1065644 h 5949315"/>
              <a:gd name="connsiteX17" fmla="*/ 3943029 w 3983037"/>
              <a:gd name="connsiteY17" fmla="*/ 1179321 h 5949315"/>
              <a:gd name="connsiteX18" fmla="*/ 3965256 w 3983037"/>
              <a:gd name="connsiteY18" fmla="*/ 1294903 h 5949315"/>
              <a:gd name="connsiteX19" fmla="*/ 3978592 w 3983037"/>
              <a:gd name="connsiteY19" fmla="*/ 1411756 h 5949315"/>
              <a:gd name="connsiteX20" fmla="*/ 3983037 w 3983037"/>
              <a:gd name="connsiteY20" fmla="*/ 1529243 h 5949315"/>
              <a:gd name="connsiteX21" fmla="*/ 3978592 w 3983037"/>
              <a:gd name="connsiteY21" fmla="*/ 1646096 h 5949315"/>
              <a:gd name="connsiteX22" fmla="*/ 3965256 w 3983037"/>
              <a:gd name="connsiteY22" fmla="*/ 1762948 h 5949315"/>
              <a:gd name="connsiteX23" fmla="*/ 3943029 w 3983037"/>
              <a:gd name="connsiteY23" fmla="*/ 1878531 h 5949315"/>
              <a:gd name="connsiteX24" fmla="*/ 3911276 w 3983037"/>
              <a:gd name="connsiteY24" fmla="*/ 1992843 h 5949315"/>
              <a:gd name="connsiteX25" fmla="*/ 3871268 w 3983037"/>
              <a:gd name="connsiteY25" fmla="*/ 2104615 h 5949315"/>
              <a:gd name="connsiteX26" fmla="*/ 3821734 w 3983037"/>
              <a:gd name="connsiteY26" fmla="*/ 2213211 h 5949315"/>
              <a:gd name="connsiteX27" fmla="*/ 3763945 w 3983037"/>
              <a:gd name="connsiteY27" fmla="*/ 2318633 h 5949315"/>
              <a:gd name="connsiteX28" fmla="*/ 3696629 w 3983037"/>
              <a:gd name="connsiteY28" fmla="*/ 2420879 h 5949315"/>
              <a:gd name="connsiteX29" fmla="*/ 3620423 w 3983037"/>
              <a:gd name="connsiteY29" fmla="*/ 2518044 h 5949315"/>
              <a:gd name="connsiteX30" fmla="*/ 3535326 w 3983037"/>
              <a:gd name="connsiteY30" fmla="*/ 2610129 h 5949315"/>
              <a:gd name="connsiteX31" fmla="*/ 522012 w 3983037"/>
              <a:gd name="connsiteY31" fmla="*/ 5623525 h 5949315"/>
              <a:gd name="connsiteX32" fmla="*/ 429929 w 3983037"/>
              <a:gd name="connsiteY32" fmla="*/ 5708624 h 5949315"/>
              <a:gd name="connsiteX33" fmla="*/ 332132 w 3983037"/>
              <a:gd name="connsiteY33" fmla="*/ 5784833 h 5949315"/>
              <a:gd name="connsiteX34" fmla="*/ 230523 w 3983037"/>
              <a:gd name="connsiteY34" fmla="*/ 5852150 h 5949315"/>
              <a:gd name="connsiteX35" fmla="*/ 125105 w 3983037"/>
              <a:gd name="connsiteY35" fmla="*/ 5909941 h 5949315"/>
              <a:gd name="connsiteX36" fmla="*/ 38103 w 3983037"/>
              <a:gd name="connsiteY36" fmla="*/ 5949315 h 5949315"/>
              <a:gd name="connsiteX37" fmla="*/ 0 w 3983037"/>
              <a:gd name="connsiteY37" fmla="*/ 5949315 h 5949315"/>
              <a:gd name="connsiteX38" fmla="*/ 0 w 3983037"/>
              <a:gd name="connsiteY38" fmla="*/ 1820740 h 5949315"/>
              <a:gd name="connsiteX39" fmla="*/ 1372979 w 3983037"/>
              <a:gd name="connsiteY39" fmla="*/ 447723 h 5949315"/>
              <a:gd name="connsiteX40" fmla="*/ 1465062 w 3983037"/>
              <a:gd name="connsiteY40" fmla="*/ 362624 h 5949315"/>
              <a:gd name="connsiteX41" fmla="*/ 1562860 w 3983037"/>
              <a:gd name="connsiteY41" fmla="*/ 286416 h 5949315"/>
              <a:gd name="connsiteX42" fmla="*/ 1664468 w 3983037"/>
              <a:gd name="connsiteY42" fmla="*/ 219098 h 5949315"/>
              <a:gd name="connsiteX43" fmla="*/ 1769886 w 3983037"/>
              <a:gd name="connsiteY43" fmla="*/ 161307 h 5949315"/>
              <a:gd name="connsiteX44" fmla="*/ 1879115 w 3983037"/>
              <a:gd name="connsiteY44" fmla="*/ 111772 h 5949315"/>
              <a:gd name="connsiteX45" fmla="*/ 1990884 w 3983037"/>
              <a:gd name="connsiteY45" fmla="*/ 71763 h 5949315"/>
              <a:gd name="connsiteX46" fmla="*/ 2104558 w 3983037"/>
              <a:gd name="connsiteY46" fmla="*/ 40009 h 5949315"/>
              <a:gd name="connsiteX47" fmla="*/ 2220137 w 3983037"/>
              <a:gd name="connsiteY47" fmla="*/ 17782 h 5949315"/>
              <a:gd name="connsiteX48" fmla="*/ 2336986 w 3983037"/>
              <a:gd name="connsiteY48" fmla="*/ 4446 h 594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83037" h="5949315">
                <a:moveTo>
                  <a:pt x="2454470" y="0"/>
                </a:moveTo>
                <a:lnTo>
                  <a:pt x="2571320" y="4446"/>
                </a:lnTo>
                <a:lnTo>
                  <a:pt x="2688169" y="17782"/>
                </a:lnTo>
                <a:lnTo>
                  <a:pt x="2803748" y="40009"/>
                </a:lnTo>
                <a:lnTo>
                  <a:pt x="2918057" y="71763"/>
                </a:lnTo>
                <a:lnTo>
                  <a:pt x="3029826" y="111772"/>
                </a:lnTo>
                <a:lnTo>
                  <a:pt x="3138420" y="161307"/>
                </a:lnTo>
                <a:lnTo>
                  <a:pt x="3243838" y="219098"/>
                </a:lnTo>
                <a:lnTo>
                  <a:pt x="3346081" y="286416"/>
                </a:lnTo>
                <a:lnTo>
                  <a:pt x="3443244" y="362624"/>
                </a:lnTo>
                <a:lnTo>
                  <a:pt x="3535326" y="447723"/>
                </a:lnTo>
                <a:lnTo>
                  <a:pt x="3620423" y="539808"/>
                </a:lnTo>
                <a:lnTo>
                  <a:pt x="3696629" y="637608"/>
                </a:lnTo>
                <a:lnTo>
                  <a:pt x="3763945" y="739219"/>
                </a:lnTo>
                <a:lnTo>
                  <a:pt x="3821734" y="844640"/>
                </a:lnTo>
                <a:lnTo>
                  <a:pt x="3871268" y="953872"/>
                </a:lnTo>
                <a:lnTo>
                  <a:pt x="3911276" y="1065644"/>
                </a:lnTo>
                <a:lnTo>
                  <a:pt x="3943029" y="1179321"/>
                </a:lnTo>
                <a:lnTo>
                  <a:pt x="3965256" y="1294903"/>
                </a:lnTo>
                <a:lnTo>
                  <a:pt x="3978592" y="1411756"/>
                </a:lnTo>
                <a:lnTo>
                  <a:pt x="3983037" y="1529243"/>
                </a:lnTo>
                <a:lnTo>
                  <a:pt x="3978592" y="1646096"/>
                </a:lnTo>
                <a:lnTo>
                  <a:pt x="3965256" y="1762948"/>
                </a:lnTo>
                <a:lnTo>
                  <a:pt x="3943029" y="1878531"/>
                </a:lnTo>
                <a:lnTo>
                  <a:pt x="3911276" y="1992843"/>
                </a:lnTo>
                <a:lnTo>
                  <a:pt x="3871268" y="2104615"/>
                </a:lnTo>
                <a:lnTo>
                  <a:pt x="3821734" y="2213211"/>
                </a:lnTo>
                <a:lnTo>
                  <a:pt x="3763945" y="2318633"/>
                </a:lnTo>
                <a:lnTo>
                  <a:pt x="3696629" y="2420879"/>
                </a:lnTo>
                <a:lnTo>
                  <a:pt x="3620423" y="2518044"/>
                </a:lnTo>
                <a:lnTo>
                  <a:pt x="3535326" y="2610129"/>
                </a:lnTo>
                <a:lnTo>
                  <a:pt x="522012" y="5623525"/>
                </a:lnTo>
                <a:lnTo>
                  <a:pt x="429929" y="5708624"/>
                </a:lnTo>
                <a:lnTo>
                  <a:pt x="332132" y="5784833"/>
                </a:lnTo>
                <a:lnTo>
                  <a:pt x="230523" y="5852150"/>
                </a:lnTo>
                <a:lnTo>
                  <a:pt x="125105" y="5909941"/>
                </a:lnTo>
                <a:lnTo>
                  <a:pt x="38103" y="5949315"/>
                </a:lnTo>
                <a:lnTo>
                  <a:pt x="0" y="5949315"/>
                </a:lnTo>
                <a:lnTo>
                  <a:pt x="0" y="1820740"/>
                </a:lnTo>
                <a:lnTo>
                  <a:pt x="1372979" y="447723"/>
                </a:lnTo>
                <a:lnTo>
                  <a:pt x="1465062" y="362624"/>
                </a:lnTo>
                <a:lnTo>
                  <a:pt x="1562860" y="286416"/>
                </a:lnTo>
                <a:lnTo>
                  <a:pt x="1664468" y="219098"/>
                </a:lnTo>
                <a:lnTo>
                  <a:pt x="1769886" y="161307"/>
                </a:lnTo>
                <a:lnTo>
                  <a:pt x="1879115" y="111772"/>
                </a:lnTo>
                <a:lnTo>
                  <a:pt x="1990884" y="71763"/>
                </a:lnTo>
                <a:lnTo>
                  <a:pt x="2104558" y="40009"/>
                </a:lnTo>
                <a:lnTo>
                  <a:pt x="2220137" y="17782"/>
                </a:lnTo>
                <a:lnTo>
                  <a:pt x="2336986" y="4446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7" name="Espace réservé du texte 9">
            <a:extLst>
              <a:ext uri="{FF2B5EF4-FFF2-40B4-BE49-F238E27FC236}">
                <a16:creationId xmlns:a16="http://schemas.microsoft.com/office/drawing/2014/main" id="{4F9F8CF9-CBAF-4708-A07E-1CA8200E5F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3191" y="729185"/>
            <a:ext cx="10089021" cy="369332"/>
          </a:xfrm>
        </p:spPr>
        <p:txBody>
          <a:bodyPr/>
          <a:lstStyle>
            <a:lvl1pPr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38257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A55482-78EC-4211-9815-BA9CDB1F9F97}"/>
              </a:ext>
            </a:extLst>
          </p:cNvPr>
          <p:cNvSpPr/>
          <p:nvPr/>
        </p:nvSpPr>
        <p:spPr>
          <a:xfrm>
            <a:off x="0" y="944723"/>
            <a:ext cx="6091200" cy="27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/>
          <p:nvPr/>
        </p:nvSpPr>
        <p:spPr>
          <a:xfrm>
            <a:off x="6100800" y="3717032"/>
            <a:ext cx="6091200" cy="27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6184" y="260648"/>
            <a:ext cx="9360000" cy="43088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A3441B6-7A18-458F-8F4B-7396AE0375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00262" y="1186333"/>
            <a:ext cx="3780000" cy="15696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C1C636E9-4E17-465C-9176-2039F9EC1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8412" y="1176584"/>
            <a:ext cx="3672000" cy="157940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48412" y="4143365"/>
            <a:ext cx="3780000" cy="15696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08262" y="4153754"/>
            <a:ext cx="3672000" cy="156966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8DD4EC6-59BE-40DF-BB2D-85DA96E4010D}"/>
              </a:ext>
            </a:extLst>
          </p:cNvPr>
          <p:cNvCxnSpPr>
            <a:cxnSpLocks/>
          </p:cNvCxnSpPr>
          <p:nvPr/>
        </p:nvCxnSpPr>
        <p:spPr>
          <a:xfrm>
            <a:off x="6059996" y="944723"/>
            <a:ext cx="6136508" cy="64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7561A3-9869-4337-9C09-8FD842FD6B39}"/>
              </a:ext>
            </a:extLst>
          </p:cNvPr>
          <p:cNvGrpSpPr/>
          <p:nvPr/>
        </p:nvGrpSpPr>
        <p:grpSpPr>
          <a:xfrm>
            <a:off x="10877252" y="6255876"/>
            <a:ext cx="992518" cy="602124"/>
            <a:chOff x="10877252" y="6255876"/>
            <a:chExt cx="992518" cy="602124"/>
          </a:xfrm>
        </p:grpSpPr>
        <p:sp>
          <p:nvSpPr>
            <p:cNvPr id="14" name="Forme">
              <a:extLst>
                <a:ext uri="{FF2B5EF4-FFF2-40B4-BE49-F238E27FC236}">
                  <a16:creationId xmlns:a16="http://schemas.microsoft.com/office/drawing/2014/main" id="{39F7031A-2114-447E-A903-6533A5C27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D08D307-4763-45C9-B486-E30C9B15D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sp>
        <p:nvSpPr>
          <p:cNvPr id="26" name="Espace réservé pour une image  25">
            <a:extLst>
              <a:ext uri="{FF2B5EF4-FFF2-40B4-BE49-F238E27FC236}">
                <a16:creationId xmlns:a16="http://schemas.microsoft.com/office/drawing/2014/main" id="{48B48740-7428-4DC5-B6A6-F58EE3207639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0" y="1052736"/>
            <a:ext cx="1917700" cy="2545715"/>
          </a:xfrm>
          <a:custGeom>
            <a:avLst/>
            <a:gdLst>
              <a:gd name="connsiteX0" fmla="*/ 657225 w 1917700"/>
              <a:gd name="connsiteY0" fmla="*/ 0 h 2545715"/>
              <a:gd name="connsiteX1" fmla="*/ 754380 w 1917700"/>
              <a:gd name="connsiteY1" fmla="*/ 3176 h 2545715"/>
              <a:gd name="connsiteX2" fmla="*/ 850265 w 1917700"/>
              <a:gd name="connsiteY2" fmla="*/ 14609 h 2545715"/>
              <a:gd name="connsiteX3" fmla="*/ 945515 w 1917700"/>
              <a:gd name="connsiteY3" fmla="*/ 33028 h 2545715"/>
              <a:gd name="connsiteX4" fmla="*/ 1039495 w 1917700"/>
              <a:gd name="connsiteY4" fmla="*/ 59070 h 2545715"/>
              <a:gd name="connsiteX5" fmla="*/ 1131570 w 1917700"/>
              <a:gd name="connsiteY5" fmla="*/ 92098 h 2545715"/>
              <a:gd name="connsiteX6" fmla="*/ 1221105 w 1917700"/>
              <a:gd name="connsiteY6" fmla="*/ 132748 h 2545715"/>
              <a:gd name="connsiteX7" fmla="*/ 1308735 w 1917700"/>
              <a:gd name="connsiteY7" fmla="*/ 180385 h 2545715"/>
              <a:gd name="connsiteX8" fmla="*/ 1392555 w 1917700"/>
              <a:gd name="connsiteY8" fmla="*/ 236279 h 2545715"/>
              <a:gd name="connsiteX9" fmla="*/ 1472565 w 1917700"/>
              <a:gd name="connsiteY9" fmla="*/ 298525 h 2545715"/>
              <a:gd name="connsiteX10" fmla="*/ 1548130 w 1917700"/>
              <a:gd name="connsiteY10" fmla="*/ 369027 h 2545715"/>
              <a:gd name="connsiteX11" fmla="*/ 1618615 w 1917700"/>
              <a:gd name="connsiteY11" fmla="*/ 445246 h 2545715"/>
              <a:gd name="connsiteX12" fmla="*/ 1681480 w 1917700"/>
              <a:gd name="connsiteY12" fmla="*/ 525276 h 2545715"/>
              <a:gd name="connsiteX13" fmla="*/ 1736725 w 1917700"/>
              <a:gd name="connsiteY13" fmla="*/ 609117 h 2545715"/>
              <a:gd name="connsiteX14" fmla="*/ 1784350 w 1917700"/>
              <a:gd name="connsiteY14" fmla="*/ 696134 h 2545715"/>
              <a:gd name="connsiteX15" fmla="*/ 1824990 w 1917700"/>
              <a:gd name="connsiteY15" fmla="*/ 785691 h 2545715"/>
              <a:gd name="connsiteX16" fmla="*/ 1858645 w 1917700"/>
              <a:gd name="connsiteY16" fmla="*/ 877789 h 2545715"/>
              <a:gd name="connsiteX17" fmla="*/ 1884045 w 1917700"/>
              <a:gd name="connsiteY17" fmla="*/ 971792 h 2545715"/>
              <a:gd name="connsiteX18" fmla="*/ 1902460 w 1917700"/>
              <a:gd name="connsiteY18" fmla="*/ 1067066 h 2545715"/>
              <a:gd name="connsiteX19" fmla="*/ 1913890 w 1917700"/>
              <a:gd name="connsiteY19" fmla="*/ 1163610 h 2545715"/>
              <a:gd name="connsiteX20" fmla="*/ 1917700 w 1917700"/>
              <a:gd name="connsiteY20" fmla="*/ 1260154 h 2545715"/>
              <a:gd name="connsiteX21" fmla="*/ 1913890 w 1917700"/>
              <a:gd name="connsiteY21" fmla="*/ 1356699 h 2545715"/>
              <a:gd name="connsiteX22" fmla="*/ 1902460 w 1917700"/>
              <a:gd name="connsiteY22" fmla="*/ 1453243 h 2545715"/>
              <a:gd name="connsiteX23" fmla="*/ 1884045 w 1917700"/>
              <a:gd name="connsiteY23" fmla="*/ 1548516 h 2545715"/>
              <a:gd name="connsiteX24" fmla="*/ 1858645 w 1917700"/>
              <a:gd name="connsiteY24" fmla="*/ 1642520 h 2545715"/>
              <a:gd name="connsiteX25" fmla="*/ 1824990 w 1917700"/>
              <a:gd name="connsiteY25" fmla="*/ 1734618 h 2545715"/>
              <a:gd name="connsiteX26" fmla="*/ 1784350 w 1917700"/>
              <a:gd name="connsiteY26" fmla="*/ 1824175 h 2545715"/>
              <a:gd name="connsiteX27" fmla="*/ 1736725 w 1917700"/>
              <a:gd name="connsiteY27" fmla="*/ 1911192 h 2545715"/>
              <a:gd name="connsiteX28" fmla="*/ 1681480 w 1917700"/>
              <a:gd name="connsiteY28" fmla="*/ 1995033 h 2545715"/>
              <a:gd name="connsiteX29" fmla="*/ 1618615 w 1917700"/>
              <a:gd name="connsiteY29" fmla="*/ 2075063 h 2545715"/>
              <a:gd name="connsiteX30" fmla="*/ 1522730 w 1917700"/>
              <a:gd name="connsiteY30" fmla="*/ 2176688 h 2545715"/>
              <a:gd name="connsiteX31" fmla="*/ 1447165 w 1917700"/>
              <a:gd name="connsiteY31" fmla="*/ 2247191 h 2545715"/>
              <a:gd name="connsiteX32" fmla="*/ 1366520 w 1917700"/>
              <a:gd name="connsiteY32" fmla="*/ 2309436 h 2545715"/>
              <a:gd name="connsiteX33" fmla="*/ 1282700 w 1917700"/>
              <a:gd name="connsiteY33" fmla="*/ 2364695 h 2545715"/>
              <a:gd name="connsiteX34" fmla="*/ 1195705 w 1917700"/>
              <a:gd name="connsiteY34" fmla="*/ 2412967 h 2545715"/>
              <a:gd name="connsiteX35" fmla="*/ 1106170 w 1917700"/>
              <a:gd name="connsiteY35" fmla="*/ 2453617 h 2545715"/>
              <a:gd name="connsiteX36" fmla="*/ 1014095 w 1917700"/>
              <a:gd name="connsiteY36" fmla="*/ 2486645 h 2545715"/>
              <a:gd name="connsiteX37" fmla="*/ 920115 w 1917700"/>
              <a:gd name="connsiteY37" fmla="*/ 2512687 h 2545715"/>
              <a:gd name="connsiteX38" fmla="*/ 824865 w 1917700"/>
              <a:gd name="connsiteY38" fmla="*/ 2531106 h 2545715"/>
              <a:gd name="connsiteX39" fmla="*/ 728345 w 1917700"/>
              <a:gd name="connsiteY39" fmla="*/ 2541904 h 2545715"/>
              <a:gd name="connsiteX40" fmla="*/ 631825 w 1917700"/>
              <a:gd name="connsiteY40" fmla="*/ 2545715 h 2545715"/>
              <a:gd name="connsiteX41" fmla="*/ 535305 w 1917700"/>
              <a:gd name="connsiteY41" fmla="*/ 2541904 h 2545715"/>
              <a:gd name="connsiteX42" fmla="*/ 439420 w 1917700"/>
              <a:gd name="connsiteY42" fmla="*/ 2531106 h 2545715"/>
              <a:gd name="connsiteX43" fmla="*/ 343535 w 1917700"/>
              <a:gd name="connsiteY43" fmla="*/ 2512687 h 2545715"/>
              <a:gd name="connsiteX44" fmla="*/ 250190 w 1917700"/>
              <a:gd name="connsiteY44" fmla="*/ 2486645 h 2545715"/>
              <a:gd name="connsiteX45" fmla="*/ 158115 w 1917700"/>
              <a:gd name="connsiteY45" fmla="*/ 2453617 h 2545715"/>
              <a:gd name="connsiteX46" fmla="*/ 67945 w 1917700"/>
              <a:gd name="connsiteY46" fmla="*/ 2412967 h 2545715"/>
              <a:gd name="connsiteX47" fmla="*/ 0 w 1917700"/>
              <a:gd name="connsiteY47" fmla="*/ 2375493 h 2545715"/>
              <a:gd name="connsiteX48" fmla="*/ 0 w 1917700"/>
              <a:gd name="connsiteY48" fmla="*/ 184831 h 2545715"/>
              <a:gd name="connsiteX49" fmla="*/ 6350 w 1917700"/>
              <a:gd name="connsiteY49" fmla="*/ 180385 h 2545715"/>
              <a:gd name="connsiteX50" fmla="*/ 93345 w 1917700"/>
              <a:gd name="connsiteY50" fmla="*/ 132748 h 2545715"/>
              <a:gd name="connsiteX51" fmla="*/ 183515 w 1917700"/>
              <a:gd name="connsiteY51" fmla="*/ 92098 h 2545715"/>
              <a:gd name="connsiteX52" fmla="*/ 275590 w 1917700"/>
              <a:gd name="connsiteY52" fmla="*/ 59070 h 2545715"/>
              <a:gd name="connsiteX53" fmla="*/ 369570 w 1917700"/>
              <a:gd name="connsiteY53" fmla="*/ 33028 h 2545715"/>
              <a:gd name="connsiteX54" fmla="*/ 464820 w 1917700"/>
              <a:gd name="connsiteY54" fmla="*/ 14609 h 2545715"/>
              <a:gd name="connsiteX55" fmla="*/ 560705 w 1917700"/>
              <a:gd name="connsiteY55" fmla="*/ 3176 h 254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917700" h="2545715">
                <a:moveTo>
                  <a:pt x="657225" y="0"/>
                </a:moveTo>
                <a:lnTo>
                  <a:pt x="754380" y="3176"/>
                </a:lnTo>
                <a:lnTo>
                  <a:pt x="850265" y="14609"/>
                </a:lnTo>
                <a:lnTo>
                  <a:pt x="945515" y="33028"/>
                </a:lnTo>
                <a:lnTo>
                  <a:pt x="1039495" y="59070"/>
                </a:lnTo>
                <a:lnTo>
                  <a:pt x="1131570" y="92098"/>
                </a:lnTo>
                <a:lnTo>
                  <a:pt x="1221105" y="132748"/>
                </a:lnTo>
                <a:lnTo>
                  <a:pt x="1308735" y="180385"/>
                </a:lnTo>
                <a:lnTo>
                  <a:pt x="1392555" y="236279"/>
                </a:lnTo>
                <a:lnTo>
                  <a:pt x="1472565" y="298525"/>
                </a:lnTo>
                <a:lnTo>
                  <a:pt x="1548130" y="369027"/>
                </a:lnTo>
                <a:lnTo>
                  <a:pt x="1618615" y="445246"/>
                </a:lnTo>
                <a:lnTo>
                  <a:pt x="1681480" y="525276"/>
                </a:lnTo>
                <a:lnTo>
                  <a:pt x="1736725" y="609117"/>
                </a:lnTo>
                <a:lnTo>
                  <a:pt x="1784350" y="696134"/>
                </a:lnTo>
                <a:lnTo>
                  <a:pt x="1824990" y="785691"/>
                </a:lnTo>
                <a:lnTo>
                  <a:pt x="1858645" y="877789"/>
                </a:lnTo>
                <a:lnTo>
                  <a:pt x="1884045" y="971792"/>
                </a:lnTo>
                <a:lnTo>
                  <a:pt x="1902460" y="1067066"/>
                </a:lnTo>
                <a:lnTo>
                  <a:pt x="1913890" y="1163610"/>
                </a:lnTo>
                <a:lnTo>
                  <a:pt x="1917700" y="1260154"/>
                </a:lnTo>
                <a:lnTo>
                  <a:pt x="1913890" y="1356699"/>
                </a:lnTo>
                <a:lnTo>
                  <a:pt x="1902460" y="1453243"/>
                </a:lnTo>
                <a:lnTo>
                  <a:pt x="1884045" y="1548516"/>
                </a:lnTo>
                <a:lnTo>
                  <a:pt x="1858645" y="1642520"/>
                </a:lnTo>
                <a:lnTo>
                  <a:pt x="1824990" y="1734618"/>
                </a:lnTo>
                <a:lnTo>
                  <a:pt x="1784350" y="1824175"/>
                </a:lnTo>
                <a:lnTo>
                  <a:pt x="1736725" y="1911192"/>
                </a:lnTo>
                <a:lnTo>
                  <a:pt x="1681480" y="1995033"/>
                </a:lnTo>
                <a:lnTo>
                  <a:pt x="1618615" y="2075063"/>
                </a:lnTo>
                <a:lnTo>
                  <a:pt x="1522730" y="2176688"/>
                </a:lnTo>
                <a:lnTo>
                  <a:pt x="1447165" y="2247191"/>
                </a:lnTo>
                <a:lnTo>
                  <a:pt x="1366520" y="2309436"/>
                </a:lnTo>
                <a:lnTo>
                  <a:pt x="1282700" y="2364695"/>
                </a:lnTo>
                <a:lnTo>
                  <a:pt x="1195705" y="2412967"/>
                </a:lnTo>
                <a:lnTo>
                  <a:pt x="1106170" y="2453617"/>
                </a:lnTo>
                <a:lnTo>
                  <a:pt x="1014095" y="2486645"/>
                </a:lnTo>
                <a:lnTo>
                  <a:pt x="920115" y="2512687"/>
                </a:lnTo>
                <a:lnTo>
                  <a:pt x="824865" y="2531106"/>
                </a:lnTo>
                <a:lnTo>
                  <a:pt x="728345" y="2541904"/>
                </a:lnTo>
                <a:lnTo>
                  <a:pt x="631825" y="2545715"/>
                </a:lnTo>
                <a:lnTo>
                  <a:pt x="535305" y="2541904"/>
                </a:lnTo>
                <a:lnTo>
                  <a:pt x="439420" y="2531106"/>
                </a:lnTo>
                <a:lnTo>
                  <a:pt x="343535" y="2512687"/>
                </a:lnTo>
                <a:lnTo>
                  <a:pt x="250190" y="2486645"/>
                </a:lnTo>
                <a:lnTo>
                  <a:pt x="158115" y="2453617"/>
                </a:lnTo>
                <a:lnTo>
                  <a:pt x="67945" y="2412967"/>
                </a:lnTo>
                <a:lnTo>
                  <a:pt x="0" y="2375493"/>
                </a:lnTo>
                <a:lnTo>
                  <a:pt x="0" y="184831"/>
                </a:lnTo>
                <a:lnTo>
                  <a:pt x="6350" y="180385"/>
                </a:lnTo>
                <a:lnTo>
                  <a:pt x="93345" y="132748"/>
                </a:lnTo>
                <a:lnTo>
                  <a:pt x="183515" y="92098"/>
                </a:lnTo>
                <a:lnTo>
                  <a:pt x="275590" y="59070"/>
                </a:lnTo>
                <a:lnTo>
                  <a:pt x="369570" y="33028"/>
                </a:lnTo>
                <a:lnTo>
                  <a:pt x="464820" y="14609"/>
                </a:lnTo>
                <a:lnTo>
                  <a:pt x="560705" y="3176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481DCE90-5512-45DB-AC3A-2CC5F80759CB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0088562" y="3836566"/>
            <a:ext cx="2103438" cy="2544762"/>
          </a:xfrm>
          <a:custGeom>
            <a:avLst/>
            <a:gdLst>
              <a:gd name="connsiteX0" fmla="*/ 1285046 w 2103438"/>
              <a:gd name="connsiteY0" fmla="*/ 0 h 2544762"/>
              <a:gd name="connsiteX1" fmla="*/ 1381552 w 2103438"/>
              <a:gd name="connsiteY1" fmla="*/ 3809 h 2544762"/>
              <a:gd name="connsiteX2" fmla="*/ 1478057 w 2103438"/>
              <a:gd name="connsiteY2" fmla="*/ 15234 h 2544762"/>
              <a:gd name="connsiteX3" fmla="*/ 1573293 w 2103438"/>
              <a:gd name="connsiteY3" fmla="*/ 33643 h 2544762"/>
              <a:gd name="connsiteX4" fmla="*/ 1667259 w 2103438"/>
              <a:gd name="connsiteY4" fmla="*/ 59033 h 2544762"/>
              <a:gd name="connsiteX5" fmla="*/ 1759320 w 2103438"/>
              <a:gd name="connsiteY5" fmla="*/ 92675 h 2544762"/>
              <a:gd name="connsiteX6" fmla="*/ 1848841 w 2103438"/>
              <a:gd name="connsiteY6" fmla="*/ 133300 h 2544762"/>
              <a:gd name="connsiteX7" fmla="*/ 1935823 w 2103438"/>
              <a:gd name="connsiteY7" fmla="*/ 180907 h 2544762"/>
              <a:gd name="connsiteX8" fmla="*/ 2019631 w 2103438"/>
              <a:gd name="connsiteY8" fmla="*/ 236132 h 2544762"/>
              <a:gd name="connsiteX9" fmla="*/ 2100263 w 2103438"/>
              <a:gd name="connsiteY9" fmla="*/ 298973 h 2544762"/>
              <a:gd name="connsiteX10" fmla="*/ 2103438 w 2103438"/>
              <a:gd name="connsiteY10" fmla="*/ 302147 h 2544762"/>
              <a:gd name="connsiteX11" fmla="*/ 2103438 w 2103438"/>
              <a:gd name="connsiteY11" fmla="*/ 2219129 h 2544762"/>
              <a:gd name="connsiteX12" fmla="*/ 2074232 w 2103438"/>
              <a:gd name="connsiteY12" fmla="*/ 2245789 h 2544762"/>
              <a:gd name="connsiteX13" fmla="*/ 1994235 w 2103438"/>
              <a:gd name="connsiteY13" fmla="*/ 2308631 h 2544762"/>
              <a:gd name="connsiteX14" fmla="*/ 1910427 w 2103438"/>
              <a:gd name="connsiteY14" fmla="*/ 2363855 h 2544762"/>
              <a:gd name="connsiteX15" fmla="*/ 1823445 w 2103438"/>
              <a:gd name="connsiteY15" fmla="*/ 2412097 h 2544762"/>
              <a:gd name="connsiteX16" fmla="*/ 1733924 w 2103438"/>
              <a:gd name="connsiteY16" fmla="*/ 2452722 h 2544762"/>
              <a:gd name="connsiteX17" fmla="*/ 1641863 w 2103438"/>
              <a:gd name="connsiteY17" fmla="*/ 2485729 h 2544762"/>
              <a:gd name="connsiteX18" fmla="*/ 1547897 w 2103438"/>
              <a:gd name="connsiteY18" fmla="*/ 2511754 h 2544762"/>
              <a:gd name="connsiteX19" fmla="*/ 1452661 w 2103438"/>
              <a:gd name="connsiteY19" fmla="*/ 2530163 h 2544762"/>
              <a:gd name="connsiteX20" fmla="*/ 1356156 w 2103438"/>
              <a:gd name="connsiteY20" fmla="*/ 2540954 h 2544762"/>
              <a:gd name="connsiteX21" fmla="*/ 1259650 w 2103438"/>
              <a:gd name="connsiteY21" fmla="*/ 2544762 h 2544762"/>
              <a:gd name="connsiteX22" fmla="*/ 1163145 w 2103438"/>
              <a:gd name="connsiteY22" fmla="*/ 2540954 h 2544762"/>
              <a:gd name="connsiteX23" fmla="*/ 1066639 w 2103438"/>
              <a:gd name="connsiteY23" fmla="*/ 2530163 h 2544762"/>
              <a:gd name="connsiteX24" fmla="*/ 971404 w 2103438"/>
              <a:gd name="connsiteY24" fmla="*/ 2511754 h 2544762"/>
              <a:gd name="connsiteX25" fmla="*/ 877438 w 2103438"/>
              <a:gd name="connsiteY25" fmla="*/ 2485729 h 2544762"/>
              <a:gd name="connsiteX26" fmla="*/ 785377 w 2103438"/>
              <a:gd name="connsiteY26" fmla="*/ 2452722 h 2544762"/>
              <a:gd name="connsiteX27" fmla="*/ 695855 w 2103438"/>
              <a:gd name="connsiteY27" fmla="*/ 2412097 h 2544762"/>
              <a:gd name="connsiteX28" fmla="*/ 608873 w 2103438"/>
              <a:gd name="connsiteY28" fmla="*/ 2363855 h 2544762"/>
              <a:gd name="connsiteX29" fmla="*/ 525066 w 2103438"/>
              <a:gd name="connsiteY29" fmla="*/ 2308631 h 2544762"/>
              <a:gd name="connsiteX30" fmla="*/ 445068 w 2103438"/>
              <a:gd name="connsiteY30" fmla="*/ 2245789 h 2544762"/>
              <a:gd name="connsiteX31" fmla="*/ 368880 w 2103438"/>
              <a:gd name="connsiteY31" fmla="*/ 2175965 h 2544762"/>
              <a:gd name="connsiteX32" fmla="*/ 299040 w 2103438"/>
              <a:gd name="connsiteY32" fmla="*/ 2099794 h 2544762"/>
              <a:gd name="connsiteX33" fmla="*/ 236185 w 2103438"/>
              <a:gd name="connsiteY33" fmla="*/ 2019814 h 2544762"/>
              <a:gd name="connsiteX34" fmla="*/ 180948 w 2103438"/>
              <a:gd name="connsiteY34" fmla="*/ 1936025 h 2544762"/>
              <a:gd name="connsiteX35" fmla="*/ 132695 w 2103438"/>
              <a:gd name="connsiteY35" fmla="*/ 1849063 h 2544762"/>
              <a:gd name="connsiteX36" fmla="*/ 92061 w 2103438"/>
              <a:gd name="connsiteY36" fmla="*/ 1758926 h 2544762"/>
              <a:gd name="connsiteX37" fmla="*/ 59046 w 2103438"/>
              <a:gd name="connsiteY37" fmla="*/ 1666886 h 2544762"/>
              <a:gd name="connsiteX38" fmla="*/ 33015 w 2103438"/>
              <a:gd name="connsiteY38" fmla="*/ 1573576 h 2544762"/>
              <a:gd name="connsiteX39" fmla="*/ 14603 w 2103438"/>
              <a:gd name="connsiteY39" fmla="*/ 1477727 h 2544762"/>
              <a:gd name="connsiteX40" fmla="*/ 3810 w 2103438"/>
              <a:gd name="connsiteY40" fmla="*/ 1381878 h 2544762"/>
              <a:gd name="connsiteX41" fmla="*/ 0 w 2103438"/>
              <a:gd name="connsiteY41" fmla="*/ 1285394 h 2544762"/>
              <a:gd name="connsiteX42" fmla="*/ 3810 w 2103438"/>
              <a:gd name="connsiteY42" fmla="*/ 1188910 h 2544762"/>
              <a:gd name="connsiteX43" fmla="*/ 14603 w 2103438"/>
              <a:gd name="connsiteY43" fmla="*/ 1092426 h 2544762"/>
              <a:gd name="connsiteX44" fmla="*/ 33015 w 2103438"/>
              <a:gd name="connsiteY44" fmla="*/ 997212 h 2544762"/>
              <a:gd name="connsiteX45" fmla="*/ 59046 w 2103438"/>
              <a:gd name="connsiteY45" fmla="*/ 903267 h 2544762"/>
              <a:gd name="connsiteX46" fmla="*/ 92061 w 2103438"/>
              <a:gd name="connsiteY46" fmla="*/ 811226 h 2544762"/>
              <a:gd name="connsiteX47" fmla="*/ 132695 w 2103438"/>
              <a:gd name="connsiteY47" fmla="*/ 721725 h 2544762"/>
              <a:gd name="connsiteX48" fmla="*/ 180948 w 2103438"/>
              <a:gd name="connsiteY48" fmla="*/ 634762 h 2544762"/>
              <a:gd name="connsiteX49" fmla="*/ 236185 w 2103438"/>
              <a:gd name="connsiteY49" fmla="*/ 550974 h 2544762"/>
              <a:gd name="connsiteX50" fmla="*/ 299040 w 2103438"/>
              <a:gd name="connsiteY50" fmla="*/ 470359 h 2544762"/>
              <a:gd name="connsiteX51" fmla="*/ 394276 w 2103438"/>
              <a:gd name="connsiteY51" fmla="*/ 369432 h 2544762"/>
              <a:gd name="connsiteX52" fmla="*/ 470464 w 2103438"/>
              <a:gd name="connsiteY52" fmla="*/ 298973 h 2544762"/>
              <a:gd name="connsiteX53" fmla="*/ 550462 w 2103438"/>
              <a:gd name="connsiteY53" fmla="*/ 236132 h 2544762"/>
              <a:gd name="connsiteX54" fmla="*/ 634270 w 2103438"/>
              <a:gd name="connsiteY54" fmla="*/ 180907 h 2544762"/>
              <a:gd name="connsiteX55" fmla="*/ 721252 w 2103438"/>
              <a:gd name="connsiteY55" fmla="*/ 133300 h 2544762"/>
              <a:gd name="connsiteX56" fmla="*/ 810773 w 2103438"/>
              <a:gd name="connsiteY56" fmla="*/ 92675 h 2544762"/>
              <a:gd name="connsiteX57" fmla="*/ 902834 w 2103438"/>
              <a:gd name="connsiteY57" fmla="*/ 59033 h 2544762"/>
              <a:gd name="connsiteX58" fmla="*/ 996800 w 2103438"/>
              <a:gd name="connsiteY58" fmla="*/ 33643 h 2544762"/>
              <a:gd name="connsiteX59" fmla="*/ 1092036 w 2103438"/>
              <a:gd name="connsiteY59" fmla="*/ 15234 h 2544762"/>
              <a:gd name="connsiteX60" fmla="*/ 1188541 w 2103438"/>
              <a:gd name="connsiteY60" fmla="*/ 3809 h 254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03438" h="2544762">
                <a:moveTo>
                  <a:pt x="1285046" y="0"/>
                </a:moveTo>
                <a:lnTo>
                  <a:pt x="1381552" y="3809"/>
                </a:lnTo>
                <a:lnTo>
                  <a:pt x="1478057" y="15234"/>
                </a:lnTo>
                <a:lnTo>
                  <a:pt x="1573293" y="33643"/>
                </a:lnTo>
                <a:lnTo>
                  <a:pt x="1667259" y="59033"/>
                </a:lnTo>
                <a:lnTo>
                  <a:pt x="1759320" y="92675"/>
                </a:lnTo>
                <a:lnTo>
                  <a:pt x="1848841" y="133300"/>
                </a:lnTo>
                <a:lnTo>
                  <a:pt x="1935823" y="180907"/>
                </a:lnTo>
                <a:lnTo>
                  <a:pt x="2019631" y="236132"/>
                </a:lnTo>
                <a:lnTo>
                  <a:pt x="2100263" y="298973"/>
                </a:lnTo>
                <a:lnTo>
                  <a:pt x="2103438" y="302147"/>
                </a:lnTo>
                <a:lnTo>
                  <a:pt x="2103438" y="2219129"/>
                </a:lnTo>
                <a:lnTo>
                  <a:pt x="2074232" y="2245789"/>
                </a:lnTo>
                <a:lnTo>
                  <a:pt x="1994235" y="2308631"/>
                </a:lnTo>
                <a:lnTo>
                  <a:pt x="1910427" y="2363855"/>
                </a:lnTo>
                <a:lnTo>
                  <a:pt x="1823445" y="2412097"/>
                </a:lnTo>
                <a:lnTo>
                  <a:pt x="1733924" y="2452722"/>
                </a:lnTo>
                <a:lnTo>
                  <a:pt x="1641863" y="2485729"/>
                </a:lnTo>
                <a:lnTo>
                  <a:pt x="1547897" y="2511754"/>
                </a:lnTo>
                <a:lnTo>
                  <a:pt x="1452661" y="2530163"/>
                </a:lnTo>
                <a:lnTo>
                  <a:pt x="1356156" y="2540954"/>
                </a:lnTo>
                <a:lnTo>
                  <a:pt x="1259650" y="2544762"/>
                </a:lnTo>
                <a:lnTo>
                  <a:pt x="1163145" y="2540954"/>
                </a:lnTo>
                <a:lnTo>
                  <a:pt x="1066639" y="2530163"/>
                </a:lnTo>
                <a:lnTo>
                  <a:pt x="971404" y="2511754"/>
                </a:lnTo>
                <a:lnTo>
                  <a:pt x="877438" y="2485729"/>
                </a:lnTo>
                <a:lnTo>
                  <a:pt x="785377" y="2452722"/>
                </a:lnTo>
                <a:lnTo>
                  <a:pt x="695855" y="2412097"/>
                </a:lnTo>
                <a:lnTo>
                  <a:pt x="608873" y="2363855"/>
                </a:lnTo>
                <a:lnTo>
                  <a:pt x="525066" y="2308631"/>
                </a:lnTo>
                <a:lnTo>
                  <a:pt x="445068" y="2245789"/>
                </a:lnTo>
                <a:lnTo>
                  <a:pt x="368880" y="2175965"/>
                </a:lnTo>
                <a:lnTo>
                  <a:pt x="299040" y="2099794"/>
                </a:lnTo>
                <a:lnTo>
                  <a:pt x="236185" y="2019814"/>
                </a:lnTo>
                <a:lnTo>
                  <a:pt x="180948" y="1936025"/>
                </a:lnTo>
                <a:lnTo>
                  <a:pt x="132695" y="1849063"/>
                </a:lnTo>
                <a:lnTo>
                  <a:pt x="92061" y="1758926"/>
                </a:lnTo>
                <a:lnTo>
                  <a:pt x="59046" y="1666886"/>
                </a:lnTo>
                <a:lnTo>
                  <a:pt x="33015" y="1573576"/>
                </a:lnTo>
                <a:lnTo>
                  <a:pt x="14603" y="1477727"/>
                </a:lnTo>
                <a:lnTo>
                  <a:pt x="3810" y="1381878"/>
                </a:lnTo>
                <a:lnTo>
                  <a:pt x="0" y="1285394"/>
                </a:lnTo>
                <a:lnTo>
                  <a:pt x="3810" y="1188910"/>
                </a:lnTo>
                <a:lnTo>
                  <a:pt x="14603" y="1092426"/>
                </a:lnTo>
                <a:lnTo>
                  <a:pt x="33015" y="997212"/>
                </a:lnTo>
                <a:lnTo>
                  <a:pt x="59046" y="903267"/>
                </a:lnTo>
                <a:lnTo>
                  <a:pt x="92061" y="811226"/>
                </a:lnTo>
                <a:lnTo>
                  <a:pt x="132695" y="721725"/>
                </a:lnTo>
                <a:lnTo>
                  <a:pt x="180948" y="634762"/>
                </a:lnTo>
                <a:lnTo>
                  <a:pt x="236185" y="550974"/>
                </a:lnTo>
                <a:lnTo>
                  <a:pt x="299040" y="470359"/>
                </a:lnTo>
                <a:lnTo>
                  <a:pt x="394276" y="369432"/>
                </a:lnTo>
                <a:lnTo>
                  <a:pt x="470464" y="298973"/>
                </a:lnTo>
                <a:lnTo>
                  <a:pt x="550462" y="236132"/>
                </a:lnTo>
                <a:lnTo>
                  <a:pt x="634270" y="180907"/>
                </a:lnTo>
                <a:lnTo>
                  <a:pt x="721252" y="133300"/>
                </a:lnTo>
                <a:lnTo>
                  <a:pt x="810773" y="92675"/>
                </a:lnTo>
                <a:lnTo>
                  <a:pt x="902834" y="59033"/>
                </a:lnTo>
                <a:lnTo>
                  <a:pt x="996800" y="33643"/>
                </a:lnTo>
                <a:lnTo>
                  <a:pt x="1092036" y="15234"/>
                </a:lnTo>
                <a:lnTo>
                  <a:pt x="1188541" y="3809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9" name="Espace réservé pour une image  22">
            <a:extLst>
              <a:ext uri="{FF2B5EF4-FFF2-40B4-BE49-F238E27FC236}">
                <a16:creationId xmlns:a16="http://schemas.microsoft.com/office/drawing/2014/main" id="{D8E972BC-2443-413E-8155-2C81D1E6EE69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0" y="3803649"/>
            <a:ext cx="1917700" cy="2692400"/>
          </a:xfrm>
          <a:custGeom>
            <a:avLst/>
            <a:gdLst>
              <a:gd name="connsiteX0" fmla="*/ 657225 w 1917700"/>
              <a:gd name="connsiteY0" fmla="*/ 0 h 3054350"/>
              <a:gd name="connsiteX1" fmla="*/ 754380 w 1917700"/>
              <a:gd name="connsiteY1" fmla="*/ 3809 h 3054350"/>
              <a:gd name="connsiteX2" fmla="*/ 850265 w 1917700"/>
              <a:gd name="connsiteY2" fmla="*/ 15237 h 3054350"/>
              <a:gd name="connsiteX3" fmla="*/ 945515 w 1917700"/>
              <a:gd name="connsiteY3" fmla="*/ 33648 h 3054350"/>
              <a:gd name="connsiteX4" fmla="*/ 1039495 w 1917700"/>
              <a:gd name="connsiteY4" fmla="*/ 59043 h 3054350"/>
              <a:gd name="connsiteX5" fmla="*/ 1131570 w 1917700"/>
              <a:gd name="connsiteY5" fmla="*/ 92691 h 3054350"/>
              <a:gd name="connsiteX6" fmla="*/ 1221105 w 1917700"/>
              <a:gd name="connsiteY6" fmla="*/ 133322 h 3054350"/>
              <a:gd name="connsiteX7" fmla="*/ 1308100 w 1917700"/>
              <a:gd name="connsiteY7" fmla="*/ 180937 h 3054350"/>
              <a:gd name="connsiteX8" fmla="*/ 1391920 w 1917700"/>
              <a:gd name="connsiteY8" fmla="*/ 236171 h 3054350"/>
              <a:gd name="connsiteX9" fmla="*/ 1472565 w 1917700"/>
              <a:gd name="connsiteY9" fmla="*/ 299023 h 3054350"/>
              <a:gd name="connsiteX10" fmla="*/ 1548130 w 1917700"/>
              <a:gd name="connsiteY10" fmla="*/ 369493 h 3054350"/>
              <a:gd name="connsiteX11" fmla="*/ 1618615 w 1917700"/>
              <a:gd name="connsiteY11" fmla="*/ 445043 h 3054350"/>
              <a:gd name="connsiteX12" fmla="*/ 1681480 w 1917700"/>
              <a:gd name="connsiteY12" fmla="*/ 525036 h 3054350"/>
              <a:gd name="connsiteX13" fmla="*/ 1736725 w 1917700"/>
              <a:gd name="connsiteY13" fmla="*/ 608839 h 3054350"/>
              <a:gd name="connsiteX14" fmla="*/ 1784350 w 1917700"/>
              <a:gd name="connsiteY14" fmla="*/ 696450 h 3054350"/>
              <a:gd name="connsiteX15" fmla="*/ 1824990 w 1917700"/>
              <a:gd name="connsiteY15" fmla="*/ 785967 h 3054350"/>
              <a:gd name="connsiteX16" fmla="*/ 1858645 w 1917700"/>
              <a:gd name="connsiteY16" fmla="*/ 878023 h 3054350"/>
              <a:gd name="connsiteX17" fmla="*/ 1884045 w 1917700"/>
              <a:gd name="connsiteY17" fmla="*/ 971983 h 3054350"/>
              <a:gd name="connsiteX18" fmla="*/ 1902460 w 1917700"/>
              <a:gd name="connsiteY18" fmla="*/ 1067213 h 3054350"/>
              <a:gd name="connsiteX19" fmla="*/ 1913890 w 1917700"/>
              <a:gd name="connsiteY19" fmla="*/ 1163078 h 3054350"/>
              <a:gd name="connsiteX20" fmla="*/ 1917700 w 1917700"/>
              <a:gd name="connsiteY20" fmla="*/ 1260213 h 3054350"/>
              <a:gd name="connsiteX21" fmla="*/ 1913890 w 1917700"/>
              <a:gd name="connsiteY21" fmla="*/ 1356713 h 3054350"/>
              <a:gd name="connsiteX22" fmla="*/ 1902460 w 1917700"/>
              <a:gd name="connsiteY22" fmla="*/ 1452578 h 3054350"/>
              <a:gd name="connsiteX23" fmla="*/ 1884045 w 1917700"/>
              <a:gd name="connsiteY23" fmla="*/ 1547808 h 3054350"/>
              <a:gd name="connsiteX24" fmla="*/ 1858645 w 1917700"/>
              <a:gd name="connsiteY24" fmla="*/ 1641769 h 3054350"/>
              <a:gd name="connsiteX25" fmla="*/ 1824990 w 1917700"/>
              <a:gd name="connsiteY25" fmla="*/ 1733825 h 3054350"/>
              <a:gd name="connsiteX26" fmla="*/ 1784350 w 1917700"/>
              <a:gd name="connsiteY26" fmla="*/ 1823976 h 3054350"/>
              <a:gd name="connsiteX27" fmla="*/ 1736725 w 1917700"/>
              <a:gd name="connsiteY27" fmla="*/ 1910953 h 3054350"/>
              <a:gd name="connsiteX28" fmla="*/ 1681480 w 1917700"/>
              <a:gd name="connsiteY28" fmla="*/ 1994755 h 3054350"/>
              <a:gd name="connsiteX29" fmla="*/ 1618615 w 1917700"/>
              <a:gd name="connsiteY29" fmla="*/ 2074749 h 3054350"/>
              <a:gd name="connsiteX30" fmla="*/ 1548130 w 1917700"/>
              <a:gd name="connsiteY30" fmla="*/ 2150933 h 3054350"/>
              <a:gd name="connsiteX31" fmla="*/ 644525 w 1917700"/>
              <a:gd name="connsiteY31" fmla="*/ 3054350 h 3054350"/>
              <a:gd name="connsiteX32" fmla="*/ 0 w 1917700"/>
              <a:gd name="connsiteY32" fmla="*/ 3054350 h 3054350"/>
              <a:gd name="connsiteX33" fmla="*/ 0 w 1917700"/>
              <a:gd name="connsiteY33" fmla="*/ 185382 h 3054350"/>
              <a:gd name="connsiteX34" fmla="*/ 6350 w 1917700"/>
              <a:gd name="connsiteY34" fmla="*/ 180937 h 3054350"/>
              <a:gd name="connsiteX35" fmla="*/ 93345 w 1917700"/>
              <a:gd name="connsiteY35" fmla="*/ 133322 h 3054350"/>
              <a:gd name="connsiteX36" fmla="*/ 183515 w 1917700"/>
              <a:gd name="connsiteY36" fmla="*/ 92691 h 3054350"/>
              <a:gd name="connsiteX37" fmla="*/ 275590 w 1917700"/>
              <a:gd name="connsiteY37" fmla="*/ 59043 h 3054350"/>
              <a:gd name="connsiteX38" fmla="*/ 369570 w 1917700"/>
              <a:gd name="connsiteY38" fmla="*/ 33648 h 3054350"/>
              <a:gd name="connsiteX39" fmla="*/ 464820 w 1917700"/>
              <a:gd name="connsiteY39" fmla="*/ 15237 h 3054350"/>
              <a:gd name="connsiteX40" fmla="*/ 560705 w 1917700"/>
              <a:gd name="connsiteY40" fmla="*/ 3809 h 3054350"/>
              <a:gd name="connsiteX0" fmla="*/ 657225 w 1917700"/>
              <a:gd name="connsiteY0" fmla="*/ 0 h 3054350"/>
              <a:gd name="connsiteX1" fmla="*/ 754380 w 1917700"/>
              <a:gd name="connsiteY1" fmla="*/ 3809 h 3054350"/>
              <a:gd name="connsiteX2" fmla="*/ 850265 w 1917700"/>
              <a:gd name="connsiteY2" fmla="*/ 15237 h 3054350"/>
              <a:gd name="connsiteX3" fmla="*/ 945515 w 1917700"/>
              <a:gd name="connsiteY3" fmla="*/ 33648 h 3054350"/>
              <a:gd name="connsiteX4" fmla="*/ 1039495 w 1917700"/>
              <a:gd name="connsiteY4" fmla="*/ 59043 h 3054350"/>
              <a:gd name="connsiteX5" fmla="*/ 1131570 w 1917700"/>
              <a:gd name="connsiteY5" fmla="*/ 92691 h 3054350"/>
              <a:gd name="connsiteX6" fmla="*/ 1221105 w 1917700"/>
              <a:gd name="connsiteY6" fmla="*/ 133322 h 3054350"/>
              <a:gd name="connsiteX7" fmla="*/ 1308100 w 1917700"/>
              <a:gd name="connsiteY7" fmla="*/ 180937 h 3054350"/>
              <a:gd name="connsiteX8" fmla="*/ 1391920 w 1917700"/>
              <a:gd name="connsiteY8" fmla="*/ 236171 h 3054350"/>
              <a:gd name="connsiteX9" fmla="*/ 1472565 w 1917700"/>
              <a:gd name="connsiteY9" fmla="*/ 299023 h 3054350"/>
              <a:gd name="connsiteX10" fmla="*/ 1548130 w 1917700"/>
              <a:gd name="connsiteY10" fmla="*/ 369493 h 3054350"/>
              <a:gd name="connsiteX11" fmla="*/ 1618615 w 1917700"/>
              <a:gd name="connsiteY11" fmla="*/ 445043 h 3054350"/>
              <a:gd name="connsiteX12" fmla="*/ 1681480 w 1917700"/>
              <a:gd name="connsiteY12" fmla="*/ 525036 h 3054350"/>
              <a:gd name="connsiteX13" fmla="*/ 1736725 w 1917700"/>
              <a:gd name="connsiteY13" fmla="*/ 608839 h 3054350"/>
              <a:gd name="connsiteX14" fmla="*/ 1784350 w 1917700"/>
              <a:gd name="connsiteY14" fmla="*/ 696450 h 3054350"/>
              <a:gd name="connsiteX15" fmla="*/ 1824990 w 1917700"/>
              <a:gd name="connsiteY15" fmla="*/ 785967 h 3054350"/>
              <a:gd name="connsiteX16" fmla="*/ 1858645 w 1917700"/>
              <a:gd name="connsiteY16" fmla="*/ 878023 h 3054350"/>
              <a:gd name="connsiteX17" fmla="*/ 1884045 w 1917700"/>
              <a:gd name="connsiteY17" fmla="*/ 971983 h 3054350"/>
              <a:gd name="connsiteX18" fmla="*/ 1902460 w 1917700"/>
              <a:gd name="connsiteY18" fmla="*/ 1067213 h 3054350"/>
              <a:gd name="connsiteX19" fmla="*/ 1913890 w 1917700"/>
              <a:gd name="connsiteY19" fmla="*/ 1163078 h 3054350"/>
              <a:gd name="connsiteX20" fmla="*/ 1917700 w 1917700"/>
              <a:gd name="connsiteY20" fmla="*/ 1260213 h 3054350"/>
              <a:gd name="connsiteX21" fmla="*/ 1913890 w 1917700"/>
              <a:gd name="connsiteY21" fmla="*/ 1356713 h 3054350"/>
              <a:gd name="connsiteX22" fmla="*/ 1902460 w 1917700"/>
              <a:gd name="connsiteY22" fmla="*/ 1452578 h 3054350"/>
              <a:gd name="connsiteX23" fmla="*/ 1884045 w 1917700"/>
              <a:gd name="connsiteY23" fmla="*/ 1547808 h 3054350"/>
              <a:gd name="connsiteX24" fmla="*/ 1858645 w 1917700"/>
              <a:gd name="connsiteY24" fmla="*/ 1641769 h 3054350"/>
              <a:gd name="connsiteX25" fmla="*/ 1824990 w 1917700"/>
              <a:gd name="connsiteY25" fmla="*/ 1733825 h 3054350"/>
              <a:gd name="connsiteX26" fmla="*/ 1784350 w 1917700"/>
              <a:gd name="connsiteY26" fmla="*/ 1823976 h 3054350"/>
              <a:gd name="connsiteX27" fmla="*/ 1736725 w 1917700"/>
              <a:gd name="connsiteY27" fmla="*/ 1910953 h 3054350"/>
              <a:gd name="connsiteX28" fmla="*/ 1681480 w 1917700"/>
              <a:gd name="connsiteY28" fmla="*/ 1994755 h 3054350"/>
              <a:gd name="connsiteX29" fmla="*/ 1618615 w 1917700"/>
              <a:gd name="connsiteY29" fmla="*/ 2074749 h 3054350"/>
              <a:gd name="connsiteX30" fmla="*/ 1548130 w 1917700"/>
              <a:gd name="connsiteY30" fmla="*/ 2150933 h 3054350"/>
              <a:gd name="connsiteX31" fmla="*/ 1016000 w 1917700"/>
              <a:gd name="connsiteY31" fmla="*/ 2682875 h 3054350"/>
              <a:gd name="connsiteX32" fmla="*/ 0 w 1917700"/>
              <a:gd name="connsiteY32" fmla="*/ 3054350 h 3054350"/>
              <a:gd name="connsiteX33" fmla="*/ 0 w 1917700"/>
              <a:gd name="connsiteY33" fmla="*/ 185382 h 3054350"/>
              <a:gd name="connsiteX34" fmla="*/ 6350 w 1917700"/>
              <a:gd name="connsiteY34" fmla="*/ 180937 h 3054350"/>
              <a:gd name="connsiteX35" fmla="*/ 93345 w 1917700"/>
              <a:gd name="connsiteY35" fmla="*/ 133322 h 3054350"/>
              <a:gd name="connsiteX36" fmla="*/ 183515 w 1917700"/>
              <a:gd name="connsiteY36" fmla="*/ 92691 h 3054350"/>
              <a:gd name="connsiteX37" fmla="*/ 275590 w 1917700"/>
              <a:gd name="connsiteY37" fmla="*/ 59043 h 3054350"/>
              <a:gd name="connsiteX38" fmla="*/ 369570 w 1917700"/>
              <a:gd name="connsiteY38" fmla="*/ 33648 h 3054350"/>
              <a:gd name="connsiteX39" fmla="*/ 464820 w 1917700"/>
              <a:gd name="connsiteY39" fmla="*/ 15237 h 3054350"/>
              <a:gd name="connsiteX40" fmla="*/ 560705 w 1917700"/>
              <a:gd name="connsiteY40" fmla="*/ 3809 h 3054350"/>
              <a:gd name="connsiteX41" fmla="*/ 657225 w 1917700"/>
              <a:gd name="connsiteY41" fmla="*/ 0 h 3054350"/>
              <a:gd name="connsiteX0" fmla="*/ 657225 w 1917700"/>
              <a:gd name="connsiteY0" fmla="*/ 0 h 2701925"/>
              <a:gd name="connsiteX1" fmla="*/ 754380 w 1917700"/>
              <a:gd name="connsiteY1" fmla="*/ 3809 h 2701925"/>
              <a:gd name="connsiteX2" fmla="*/ 850265 w 1917700"/>
              <a:gd name="connsiteY2" fmla="*/ 15237 h 2701925"/>
              <a:gd name="connsiteX3" fmla="*/ 945515 w 1917700"/>
              <a:gd name="connsiteY3" fmla="*/ 33648 h 2701925"/>
              <a:gd name="connsiteX4" fmla="*/ 1039495 w 1917700"/>
              <a:gd name="connsiteY4" fmla="*/ 59043 h 2701925"/>
              <a:gd name="connsiteX5" fmla="*/ 1131570 w 1917700"/>
              <a:gd name="connsiteY5" fmla="*/ 92691 h 2701925"/>
              <a:gd name="connsiteX6" fmla="*/ 1221105 w 1917700"/>
              <a:gd name="connsiteY6" fmla="*/ 133322 h 2701925"/>
              <a:gd name="connsiteX7" fmla="*/ 1308100 w 1917700"/>
              <a:gd name="connsiteY7" fmla="*/ 180937 h 2701925"/>
              <a:gd name="connsiteX8" fmla="*/ 1391920 w 1917700"/>
              <a:gd name="connsiteY8" fmla="*/ 236171 h 2701925"/>
              <a:gd name="connsiteX9" fmla="*/ 1472565 w 1917700"/>
              <a:gd name="connsiteY9" fmla="*/ 299023 h 2701925"/>
              <a:gd name="connsiteX10" fmla="*/ 1548130 w 1917700"/>
              <a:gd name="connsiteY10" fmla="*/ 369493 h 2701925"/>
              <a:gd name="connsiteX11" fmla="*/ 1618615 w 1917700"/>
              <a:gd name="connsiteY11" fmla="*/ 445043 h 2701925"/>
              <a:gd name="connsiteX12" fmla="*/ 1681480 w 1917700"/>
              <a:gd name="connsiteY12" fmla="*/ 525036 h 2701925"/>
              <a:gd name="connsiteX13" fmla="*/ 1736725 w 1917700"/>
              <a:gd name="connsiteY13" fmla="*/ 608839 h 2701925"/>
              <a:gd name="connsiteX14" fmla="*/ 1784350 w 1917700"/>
              <a:gd name="connsiteY14" fmla="*/ 696450 h 2701925"/>
              <a:gd name="connsiteX15" fmla="*/ 1824990 w 1917700"/>
              <a:gd name="connsiteY15" fmla="*/ 785967 h 2701925"/>
              <a:gd name="connsiteX16" fmla="*/ 1858645 w 1917700"/>
              <a:gd name="connsiteY16" fmla="*/ 878023 h 2701925"/>
              <a:gd name="connsiteX17" fmla="*/ 1884045 w 1917700"/>
              <a:gd name="connsiteY17" fmla="*/ 971983 h 2701925"/>
              <a:gd name="connsiteX18" fmla="*/ 1902460 w 1917700"/>
              <a:gd name="connsiteY18" fmla="*/ 1067213 h 2701925"/>
              <a:gd name="connsiteX19" fmla="*/ 1913890 w 1917700"/>
              <a:gd name="connsiteY19" fmla="*/ 1163078 h 2701925"/>
              <a:gd name="connsiteX20" fmla="*/ 1917700 w 1917700"/>
              <a:gd name="connsiteY20" fmla="*/ 1260213 h 2701925"/>
              <a:gd name="connsiteX21" fmla="*/ 1913890 w 1917700"/>
              <a:gd name="connsiteY21" fmla="*/ 1356713 h 2701925"/>
              <a:gd name="connsiteX22" fmla="*/ 1902460 w 1917700"/>
              <a:gd name="connsiteY22" fmla="*/ 1452578 h 2701925"/>
              <a:gd name="connsiteX23" fmla="*/ 1884045 w 1917700"/>
              <a:gd name="connsiteY23" fmla="*/ 1547808 h 2701925"/>
              <a:gd name="connsiteX24" fmla="*/ 1858645 w 1917700"/>
              <a:gd name="connsiteY24" fmla="*/ 1641769 h 2701925"/>
              <a:gd name="connsiteX25" fmla="*/ 1824990 w 1917700"/>
              <a:gd name="connsiteY25" fmla="*/ 1733825 h 2701925"/>
              <a:gd name="connsiteX26" fmla="*/ 1784350 w 1917700"/>
              <a:gd name="connsiteY26" fmla="*/ 1823976 h 2701925"/>
              <a:gd name="connsiteX27" fmla="*/ 1736725 w 1917700"/>
              <a:gd name="connsiteY27" fmla="*/ 1910953 h 2701925"/>
              <a:gd name="connsiteX28" fmla="*/ 1681480 w 1917700"/>
              <a:gd name="connsiteY28" fmla="*/ 1994755 h 2701925"/>
              <a:gd name="connsiteX29" fmla="*/ 1618615 w 1917700"/>
              <a:gd name="connsiteY29" fmla="*/ 2074749 h 2701925"/>
              <a:gd name="connsiteX30" fmla="*/ 1548130 w 1917700"/>
              <a:gd name="connsiteY30" fmla="*/ 2150933 h 2701925"/>
              <a:gd name="connsiteX31" fmla="*/ 1016000 w 1917700"/>
              <a:gd name="connsiteY31" fmla="*/ 2682875 h 2701925"/>
              <a:gd name="connsiteX32" fmla="*/ 0 w 1917700"/>
              <a:gd name="connsiteY32" fmla="*/ 2701925 h 2701925"/>
              <a:gd name="connsiteX33" fmla="*/ 0 w 1917700"/>
              <a:gd name="connsiteY33" fmla="*/ 185382 h 2701925"/>
              <a:gd name="connsiteX34" fmla="*/ 6350 w 1917700"/>
              <a:gd name="connsiteY34" fmla="*/ 180937 h 2701925"/>
              <a:gd name="connsiteX35" fmla="*/ 93345 w 1917700"/>
              <a:gd name="connsiteY35" fmla="*/ 133322 h 2701925"/>
              <a:gd name="connsiteX36" fmla="*/ 183515 w 1917700"/>
              <a:gd name="connsiteY36" fmla="*/ 92691 h 2701925"/>
              <a:gd name="connsiteX37" fmla="*/ 275590 w 1917700"/>
              <a:gd name="connsiteY37" fmla="*/ 59043 h 2701925"/>
              <a:gd name="connsiteX38" fmla="*/ 369570 w 1917700"/>
              <a:gd name="connsiteY38" fmla="*/ 33648 h 2701925"/>
              <a:gd name="connsiteX39" fmla="*/ 464820 w 1917700"/>
              <a:gd name="connsiteY39" fmla="*/ 15237 h 2701925"/>
              <a:gd name="connsiteX40" fmla="*/ 560705 w 1917700"/>
              <a:gd name="connsiteY40" fmla="*/ 3809 h 2701925"/>
              <a:gd name="connsiteX41" fmla="*/ 657225 w 1917700"/>
              <a:gd name="connsiteY41" fmla="*/ 0 h 2701925"/>
              <a:gd name="connsiteX0" fmla="*/ 657225 w 1917700"/>
              <a:gd name="connsiteY0" fmla="*/ 0 h 2692400"/>
              <a:gd name="connsiteX1" fmla="*/ 754380 w 1917700"/>
              <a:gd name="connsiteY1" fmla="*/ 3809 h 2692400"/>
              <a:gd name="connsiteX2" fmla="*/ 850265 w 1917700"/>
              <a:gd name="connsiteY2" fmla="*/ 15237 h 2692400"/>
              <a:gd name="connsiteX3" fmla="*/ 945515 w 1917700"/>
              <a:gd name="connsiteY3" fmla="*/ 33648 h 2692400"/>
              <a:gd name="connsiteX4" fmla="*/ 1039495 w 1917700"/>
              <a:gd name="connsiteY4" fmla="*/ 59043 h 2692400"/>
              <a:gd name="connsiteX5" fmla="*/ 1131570 w 1917700"/>
              <a:gd name="connsiteY5" fmla="*/ 92691 h 2692400"/>
              <a:gd name="connsiteX6" fmla="*/ 1221105 w 1917700"/>
              <a:gd name="connsiteY6" fmla="*/ 133322 h 2692400"/>
              <a:gd name="connsiteX7" fmla="*/ 1308100 w 1917700"/>
              <a:gd name="connsiteY7" fmla="*/ 180937 h 2692400"/>
              <a:gd name="connsiteX8" fmla="*/ 1391920 w 1917700"/>
              <a:gd name="connsiteY8" fmla="*/ 236171 h 2692400"/>
              <a:gd name="connsiteX9" fmla="*/ 1472565 w 1917700"/>
              <a:gd name="connsiteY9" fmla="*/ 299023 h 2692400"/>
              <a:gd name="connsiteX10" fmla="*/ 1548130 w 1917700"/>
              <a:gd name="connsiteY10" fmla="*/ 369493 h 2692400"/>
              <a:gd name="connsiteX11" fmla="*/ 1618615 w 1917700"/>
              <a:gd name="connsiteY11" fmla="*/ 445043 h 2692400"/>
              <a:gd name="connsiteX12" fmla="*/ 1681480 w 1917700"/>
              <a:gd name="connsiteY12" fmla="*/ 525036 h 2692400"/>
              <a:gd name="connsiteX13" fmla="*/ 1736725 w 1917700"/>
              <a:gd name="connsiteY13" fmla="*/ 608839 h 2692400"/>
              <a:gd name="connsiteX14" fmla="*/ 1784350 w 1917700"/>
              <a:gd name="connsiteY14" fmla="*/ 696450 h 2692400"/>
              <a:gd name="connsiteX15" fmla="*/ 1824990 w 1917700"/>
              <a:gd name="connsiteY15" fmla="*/ 785967 h 2692400"/>
              <a:gd name="connsiteX16" fmla="*/ 1858645 w 1917700"/>
              <a:gd name="connsiteY16" fmla="*/ 878023 h 2692400"/>
              <a:gd name="connsiteX17" fmla="*/ 1884045 w 1917700"/>
              <a:gd name="connsiteY17" fmla="*/ 971983 h 2692400"/>
              <a:gd name="connsiteX18" fmla="*/ 1902460 w 1917700"/>
              <a:gd name="connsiteY18" fmla="*/ 1067213 h 2692400"/>
              <a:gd name="connsiteX19" fmla="*/ 1913890 w 1917700"/>
              <a:gd name="connsiteY19" fmla="*/ 1163078 h 2692400"/>
              <a:gd name="connsiteX20" fmla="*/ 1917700 w 1917700"/>
              <a:gd name="connsiteY20" fmla="*/ 1260213 h 2692400"/>
              <a:gd name="connsiteX21" fmla="*/ 1913890 w 1917700"/>
              <a:gd name="connsiteY21" fmla="*/ 1356713 h 2692400"/>
              <a:gd name="connsiteX22" fmla="*/ 1902460 w 1917700"/>
              <a:gd name="connsiteY22" fmla="*/ 1452578 h 2692400"/>
              <a:gd name="connsiteX23" fmla="*/ 1884045 w 1917700"/>
              <a:gd name="connsiteY23" fmla="*/ 1547808 h 2692400"/>
              <a:gd name="connsiteX24" fmla="*/ 1858645 w 1917700"/>
              <a:gd name="connsiteY24" fmla="*/ 1641769 h 2692400"/>
              <a:gd name="connsiteX25" fmla="*/ 1824990 w 1917700"/>
              <a:gd name="connsiteY25" fmla="*/ 1733825 h 2692400"/>
              <a:gd name="connsiteX26" fmla="*/ 1784350 w 1917700"/>
              <a:gd name="connsiteY26" fmla="*/ 1823976 h 2692400"/>
              <a:gd name="connsiteX27" fmla="*/ 1736725 w 1917700"/>
              <a:gd name="connsiteY27" fmla="*/ 1910953 h 2692400"/>
              <a:gd name="connsiteX28" fmla="*/ 1681480 w 1917700"/>
              <a:gd name="connsiteY28" fmla="*/ 1994755 h 2692400"/>
              <a:gd name="connsiteX29" fmla="*/ 1618615 w 1917700"/>
              <a:gd name="connsiteY29" fmla="*/ 2074749 h 2692400"/>
              <a:gd name="connsiteX30" fmla="*/ 1548130 w 1917700"/>
              <a:gd name="connsiteY30" fmla="*/ 2150933 h 2692400"/>
              <a:gd name="connsiteX31" fmla="*/ 1016000 w 1917700"/>
              <a:gd name="connsiteY31" fmla="*/ 2682875 h 2692400"/>
              <a:gd name="connsiteX32" fmla="*/ 0 w 1917700"/>
              <a:gd name="connsiteY32" fmla="*/ 2692400 h 2692400"/>
              <a:gd name="connsiteX33" fmla="*/ 0 w 1917700"/>
              <a:gd name="connsiteY33" fmla="*/ 185382 h 2692400"/>
              <a:gd name="connsiteX34" fmla="*/ 6350 w 1917700"/>
              <a:gd name="connsiteY34" fmla="*/ 180937 h 2692400"/>
              <a:gd name="connsiteX35" fmla="*/ 93345 w 1917700"/>
              <a:gd name="connsiteY35" fmla="*/ 133322 h 2692400"/>
              <a:gd name="connsiteX36" fmla="*/ 183515 w 1917700"/>
              <a:gd name="connsiteY36" fmla="*/ 92691 h 2692400"/>
              <a:gd name="connsiteX37" fmla="*/ 275590 w 1917700"/>
              <a:gd name="connsiteY37" fmla="*/ 59043 h 2692400"/>
              <a:gd name="connsiteX38" fmla="*/ 369570 w 1917700"/>
              <a:gd name="connsiteY38" fmla="*/ 33648 h 2692400"/>
              <a:gd name="connsiteX39" fmla="*/ 464820 w 1917700"/>
              <a:gd name="connsiteY39" fmla="*/ 15237 h 2692400"/>
              <a:gd name="connsiteX40" fmla="*/ 560705 w 1917700"/>
              <a:gd name="connsiteY40" fmla="*/ 3809 h 2692400"/>
              <a:gd name="connsiteX41" fmla="*/ 657225 w 1917700"/>
              <a:gd name="connsiteY41" fmla="*/ 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917700" h="2692400">
                <a:moveTo>
                  <a:pt x="657225" y="0"/>
                </a:moveTo>
                <a:lnTo>
                  <a:pt x="754380" y="3809"/>
                </a:lnTo>
                <a:lnTo>
                  <a:pt x="850265" y="15237"/>
                </a:lnTo>
                <a:lnTo>
                  <a:pt x="945515" y="33648"/>
                </a:lnTo>
                <a:lnTo>
                  <a:pt x="1039495" y="59043"/>
                </a:lnTo>
                <a:lnTo>
                  <a:pt x="1131570" y="92691"/>
                </a:lnTo>
                <a:lnTo>
                  <a:pt x="1221105" y="133322"/>
                </a:lnTo>
                <a:lnTo>
                  <a:pt x="1308100" y="180937"/>
                </a:lnTo>
                <a:lnTo>
                  <a:pt x="1391920" y="236171"/>
                </a:lnTo>
                <a:lnTo>
                  <a:pt x="1472565" y="299023"/>
                </a:lnTo>
                <a:lnTo>
                  <a:pt x="1548130" y="369493"/>
                </a:lnTo>
                <a:lnTo>
                  <a:pt x="1618615" y="445043"/>
                </a:lnTo>
                <a:lnTo>
                  <a:pt x="1681480" y="525036"/>
                </a:lnTo>
                <a:lnTo>
                  <a:pt x="1736725" y="608839"/>
                </a:lnTo>
                <a:lnTo>
                  <a:pt x="1784350" y="696450"/>
                </a:lnTo>
                <a:lnTo>
                  <a:pt x="1824990" y="785967"/>
                </a:lnTo>
                <a:lnTo>
                  <a:pt x="1858645" y="878023"/>
                </a:lnTo>
                <a:lnTo>
                  <a:pt x="1884045" y="971983"/>
                </a:lnTo>
                <a:lnTo>
                  <a:pt x="1902460" y="1067213"/>
                </a:lnTo>
                <a:lnTo>
                  <a:pt x="1913890" y="1163078"/>
                </a:lnTo>
                <a:lnTo>
                  <a:pt x="1917700" y="1260213"/>
                </a:lnTo>
                <a:lnTo>
                  <a:pt x="1913890" y="1356713"/>
                </a:lnTo>
                <a:lnTo>
                  <a:pt x="1902460" y="1452578"/>
                </a:lnTo>
                <a:lnTo>
                  <a:pt x="1884045" y="1547808"/>
                </a:lnTo>
                <a:lnTo>
                  <a:pt x="1858645" y="1641769"/>
                </a:lnTo>
                <a:lnTo>
                  <a:pt x="1824990" y="1733825"/>
                </a:lnTo>
                <a:lnTo>
                  <a:pt x="1784350" y="1823976"/>
                </a:lnTo>
                <a:lnTo>
                  <a:pt x="1736725" y="1910953"/>
                </a:lnTo>
                <a:lnTo>
                  <a:pt x="1681480" y="1994755"/>
                </a:lnTo>
                <a:lnTo>
                  <a:pt x="1618615" y="2074749"/>
                </a:lnTo>
                <a:lnTo>
                  <a:pt x="1548130" y="2150933"/>
                </a:lnTo>
                <a:lnTo>
                  <a:pt x="1016000" y="2682875"/>
                </a:lnTo>
                <a:lnTo>
                  <a:pt x="0" y="2692400"/>
                </a:lnTo>
                <a:lnTo>
                  <a:pt x="0" y="185382"/>
                </a:lnTo>
                <a:lnTo>
                  <a:pt x="6350" y="180937"/>
                </a:lnTo>
                <a:lnTo>
                  <a:pt x="93345" y="133322"/>
                </a:lnTo>
                <a:lnTo>
                  <a:pt x="183515" y="92691"/>
                </a:lnTo>
                <a:lnTo>
                  <a:pt x="275590" y="59043"/>
                </a:lnTo>
                <a:lnTo>
                  <a:pt x="369570" y="33648"/>
                </a:lnTo>
                <a:lnTo>
                  <a:pt x="464820" y="15237"/>
                </a:lnTo>
                <a:lnTo>
                  <a:pt x="560705" y="3809"/>
                </a:lnTo>
                <a:lnTo>
                  <a:pt x="657225" y="0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1" name="Espace réservé pour une image  19">
            <a:extLst>
              <a:ext uri="{FF2B5EF4-FFF2-40B4-BE49-F238E27FC236}">
                <a16:creationId xmlns:a16="http://schemas.microsoft.com/office/drawing/2014/main" id="{FBB9F2FD-6411-47FA-9AFC-C48D02086112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0088563" y="960549"/>
            <a:ext cx="2107941" cy="2664790"/>
          </a:xfrm>
          <a:custGeom>
            <a:avLst/>
            <a:gdLst>
              <a:gd name="connsiteX0" fmla="*/ 1903442 w 2103437"/>
              <a:gd name="connsiteY0" fmla="*/ 0 h 3621088"/>
              <a:gd name="connsiteX1" fmla="*/ 2103437 w 2103437"/>
              <a:gd name="connsiteY1" fmla="*/ 0 h 3621088"/>
              <a:gd name="connsiteX2" fmla="*/ 2103437 w 2103437"/>
              <a:gd name="connsiteY2" fmla="*/ 3295362 h 3621088"/>
              <a:gd name="connsiteX3" fmla="*/ 2074232 w 2103437"/>
              <a:gd name="connsiteY3" fmla="*/ 3322664 h 3621088"/>
              <a:gd name="connsiteX4" fmla="*/ 1994234 w 2103437"/>
              <a:gd name="connsiteY4" fmla="*/ 3384889 h 3621088"/>
              <a:gd name="connsiteX5" fmla="*/ 1910426 w 2103437"/>
              <a:gd name="connsiteY5" fmla="*/ 3440129 h 3621088"/>
              <a:gd name="connsiteX6" fmla="*/ 1823445 w 2103437"/>
              <a:gd name="connsiteY6" fmla="*/ 3488385 h 3621088"/>
              <a:gd name="connsiteX7" fmla="*/ 1733923 w 2103437"/>
              <a:gd name="connsiteY7" fmla="*/ 3529021 h 3621088"/>
              <a:gd name="connsiteX8" fmla="*/ 1641862 w 2103437"/>
              <a:gd name="connsiteY8" fmla="*/ 3562038 h 3621088"/>
              <a:gd name="connsiteX9" fmla="*/ 1547896 w 2103437"/>
              <a:gd name="connsiteY9" fmla="*/ 3588071 h 3621088"/>
              <a:gd name="connsiteX10" fmla="*/ 1452661 w 2103437"/>
              <a:gd name="connsiteY10" fmla="*/ 3606484 h 3621088"/>
              <a:gd name="connsiteX11" fmla="*/ 1356155 w 2103437"/>
              <a:gd name="connsiteY11" fmla="*/ 3617278 h 3621088"/>
              <a:gd name="connsiteX12" fmla="*/ 1259650 w 2103437"/>
              <a:gd name="connsiteY12" fmla="*/ 3621088 h 3621088"/>
              <a:gd name="connsiteX13" fmla="*/ 1163144 w 2103437"/>
              <a:gd name="connsiteY13" fmla="*/ 3617278 h 3621088"/>
              <a:gd name="connsiteX14" fmla="*/ 1066639 w 2103437"/>
              <a:gd name="connsiteY14" fmla="*/ 3606484 h 3621088"/>
              <a:gd name="connsiteX15" fmla="*/ 971403 w 2103437"/>
              <a:gd name="connsiteY15" fmla="*/ 3588071 h 3621088"/>
              <a:gd name="connsiteX16" fmla="*/ 877438 w 2103437"/>
              <a:gd name="connsiteY16" fmla="*/ 3562038 h 3621088"/>
              <a:gd name="connsiteX17" fmla="*/ 785376 w 2103437"/>
              <a:gd name="connsiteY17" fmla="*/ 3529021 h 3621088"/>
              <a:gd name="connsiteX18" fmla="*/ 695855 w 2103437"/>
              <a:gd name="connsiteY18" fmla="*/ 3488385 h 3621088"/>
              <a:gd name="connsiteX19" fmla="*/ 608873 w 2103437"/>
              <a:gd name="connsiteY19" fmla="*/ 3440129 h 3621088"/>
              <a:gd name="connsiteX20" fmla="*/ 525066 w 2103437"/>
              <a:gd name="connsiteY20" fmla="*/ 3384889 h 3621088"/>
              <a:gd name="connsiteX21" fmla="*/ 445068 w 2103437"/>
              <a:gd name="connsiteY21" fmla="*/ 3322664 h 3621088"/>
              <a:gd name="connsiteX22" fmla="*/ 368879 w 2103437"/>
              <a:gd name="connsiteY22" fmla="*/ 3252185 h 3621088"/>
              <a:gd name="connsiteX23" fmla="*/ 299040 w 2103437"/>
              <a:gd name="connsiteY23" fmla="*/ 3175992 h 3621088"/>
              <a:gd name="connsiteX24" fmla="*/ 236184 w 2103437"/>
              <a:gd name="connsiteY24" fmla="*/ 3095989 h 3621088"/>
              <a:gd name="connsiteX25" fmla="*/ 180948 w 2103437"/>
              <a:gd name="connsiteY25" fmla="*/ 3012176 h 3621088"/>
              <a:gd name="connsiteX26" fmla="*/ 132695 w 2103437"/>
              <a:gd name="connsiteY26" fmla="*/ 2925189 h 3621088"/>
              <a:gd name="connsiteX27" fmla="*/ 92061 w 2103437"/>
              <a:gd name="connsiteY27" fmla="*/ 2835662 h 3621088"/>
              <a:gd name="connsiteX28" fmla="*/ 59046 w 2103437"/>
              <a:gd name="connsiteY28" fmla="*/ 2743595 h 3621088"/>
              <a:gd name="connsiteX29" fmla="*/ 33015 w 2103437"/>
              <a:gd name="connsiteY29" fmla="*/ 2649623 h 3621088"/>
              <a:gd name="connsiteX30" fmla="*/ 14603 w 2103437"/>
              <a:gd name="connsiteY30" fmla="*/ 2554382 h 3621088"/>
              <a:gd name="connsiteX31" fmla="*/ 3810 w 2103437"/>
              <a:gd name="connsiteY31" fmla="*/ 2457870 h 3621088"/>
              <a:gd name="connsiteX32" fmla="*/ 0 w 2103437"/>
              <a:gd name="connsiteY32" fmla="*/ 2361358 h 3621088"/>
              <a:gd name="connsiteX33" fmla="*/ 3810 w 2103437"/>
              <a:gd name="connsiteY33" fmla="*/ 2264847 h 3621088"/>
              <a:gd name="connsiteX34" fmla="*/ 14603 w 2103437"/>
              <a:gd name="connsiteY34" fmla="*/ 2168335 h 3621088"/>
              <a:gd name="connsiteX35" fmla="*/ 33015 w 2103437"/>
              <a:gd name="connsiteY35" fmla="*/ 2073094 h 3621088"/>
              <a:gd name="connsiteX36" fmla="*/ 59046 w 2103437"/>
              <a:gd name="connsiteY36" fmla="*/ 1979122 h 3621088"/>
              <a:gd name="connsiteX37" fmla="*/ 92061 w 2103437"/>
              <a:gd name="connsiteY37" fmla="*/ 1887055 h 3621088"/>
              <a:gd name="connsiteX38" fmla="*/ 132695 w 2103437"/>
              <a:gd name="connsiteY38" fmla="*/ 1797528 h 3621088"/>
              <a:gd name="connsiteX39" fmla="*/ 180948 w 2103437"/>
              <a:gd name="connsiteY39" fmla="*/ 1710540 h 3621088"/>
              <a:gd name="connsiteX40" fmla="*/ 236184 w 2103437"/>
              <a:gd name="connsiteY40" fmla="*/ 1626728 h 3621088"/>
              <a:gd name="connsiteX41" fmla="*/ 299040 w 2103437"/>
              <a:gd name="connsiteY41" fmla="*/ 1546725 h 3621088"/>
              <a:gd name="connsiteX42" fmla="*/ 368879 w 2103437"/>
              <a:gd name="connsiteY42" fmla="*/ 1470531 h 3621088"/>
              <a:gd name="connsiteX43" fmla="*/ 1635513 w 2103437"/>
              <a:gd name="connsiteY43" fmla="*/ 203182 h 3621088"/>
              <a:gd name="connsiteX44" fmla="*/ 1711701 w 2103437"/>
              <a:gd name="connsiteY44" fmla="*/ 133338 h 3621088"/>
              <a:gd name="connsiteX45" fmla="*/ 1791699 w 2103437"/>
              <a:gd name="connsiteY45" fmla="*/ 70479 h 3621088"/>
              <a:gd name="connsiteX46" fmla="*/ 1875507 w 2103437"/>
              <a:gd name="connsiteY46" fmla="*/ 15239 h 3621088"/>
              <a:gd name="connsiteX0" fmla="*/ 1903442 w 2103437"/>
              <a:gd name="connsiteY0" fmla="*/ 0 h 3621088"/>
              <a:gd name="connsiteX1" fmla="*/ 2103437 w 2103437"/>
              <a:gd name="connsiteY1" fmla="*/ 0 h 3621088"/>
              <a:gd name="connsiteX2" fmla="*/ 2103437 w 2103437"/>
              <a:gd name="connsiteY2" fmla="*/ 3295362 h 3621088"/>
              <a:gd name="connsiteX3" fmla="*/ 2074232 w 2103437"/>
              <a:gd name="connsiteY3" fmla="*/ 3322664 h 3621088"/>
              <a:gd name="connsiteX4" fmla="*/ 1994234 w 2103437"/>
              <a:gd name="connsiteY4" fmla="*/ 3384889 h 3621088"/>
              <a:gd name="connsiteX5" fmla="*/ 1910426 w 2103437"/>
              <a:gd name="connsiteY5" fmla="*/ 3440129 h 3621088"/>
              <a:gd name="connsiteX6" fmla="*/ 1823445 w 2103437"/>
              <a:gd name="connsiteY6" fmla="*/ 3488385 h 3621088"/>
              <a:gd name="connsiteX7" fmla="*/ 1733923 w 2103437"/>
              <a:gd name="connsiteY7" fmla="*/ 3529021 h 3621088"/>
              <a:gd name="connsiteX8" fmla="*/ 1641862 w 2103437"/>
              <a:gd name="connsiteY8" fmla="*/ 3562038 h 3621088"/>
              <a:gd name="connsiteX9" fmla="*/ 1547896 w 2103437"/>
              <a:gd name="connsiteY9" fmla="*/ 3588071 h 3621088"/>
              <a:gd name="connsiteX10" fmla="*/ 1452661 w 2103437"/>
              <a:gd name="connsiteY10" fmla="*/ 3606484 h 3621088"/>
              <a:gd name="connsiteX11" fmla="*/ 1356155 w 2103437"/>
              <a:gd name="connsiteY11" fmla="*/ 3617278 h 3621088"/>
              <a:gd name="connsiteX12" fmla="*/ 1259650 w 2103437"/>
              <a:gd name="connsiteY12" fmla="*/ 3621088 h 3621088"/>
              <a:gd name="connsiteX13" fmla="*/ 1163144 w 2103437"/>
              <a:gd name="connsiteY13" fmla="*/ 3617278 h 3621088"/>
              <a:gd name="connsiteX14" fmla="*/ 1066639 w 2103437"/>
              <a:gd name="connsiteY14" fmla="*/ 3606484 h 3621088"/>
              <a:gd name="connsiteX15" fmla="*/ 971403 w 2103437"/>
              <a:gd name="connsiteY15" fmla="*/ 3588071 h 3621088"/>
              <a:gd name="connsiteX16" fmla="*/ 877438 w 2103437"/>
              <a:gd name="connsiteY16" fmla="*/ 3562038 h 3621088"/>
              <a:gd name="connsiteX17" fmla="*/ 785376 w 2103437"/>
              <a:gd name="connsiteY17" fmla="*/ 3529021 h 3621088"/>
              <a:gd name="connsiteX18" fmla="*/ 695855 w 2103437"/>
              <a:gd name="connsiteY18" fmla="*/ 3488385 h 3621088"/>
              <a:gd name="connsiteX19" fmla="*/ 608873 w 2103437"/>
              <a:gd name="connsiteY19" fmla="*/ 3440129 h 3621088"/>
              <a:gd name="connsiteX20" fmla="*/ 525066 w 2103437"/>
              <a:gd name="connsiteY20" fmla="*/ 3384889 h 3621088"/>
              <a:gd name="connsiteX21" fmla="*/ 445068 w 2103437"/>
              <a:gd name="connsiteY21" fmla="*/ 3322664 h 3621088"/>
              <a:gd name="connsiteX22" fmla="*/ 368879 w 2103437"/>
              <a:gd name="connsiteY22" fmla="*/ 3252185 h 3621088"/>
              <a:gd name="connsiteX23" fmla="*/ 299040 w 2103437"/>
              <a:gd name="connsiteY23" fmla="*/ 3175992 h 3621088"/>
              <a:gd name="connsiteX24" fmla="*/ 236184 w 2103437"/>
              <a:gd name="connsiteY24" fmla="*/ 3095989 h 3621088"/>
              <a:gd name="connsiteX25" fmla="*/ 180948 w 2103437"/>
              <a:gd name="connsiteY25" fmla="*/ 3012176 h 3621088"/>
              <a:gd name="connsiteX26" fmla="*/ 132695 w 2103437"/>
              <a:gd name="connsiteY26" fmla="*/ 2925189 h 3621088"/>
              <a:gd name="connsiteX27" fmla="*/ 92061 w 2103437"/>
              <a:gd name="connsiteY27" fmla="*/ 2835662 h 3621088"/>
              <a:gd name="connsiteX28" fmla="*/ 59046 w 2103437"/>
              <a:gd name="connsiteY28" fmla="*/ 2743595 h 3621088"/>
              <a:gd name="connsiteX29" fmla="*/ 33015 w 2103437"/>
              <a:gd name="connsiteY29" fmla="*/ 2649623 h 3621088"/>
              <a:gd name="connsiteX30" fmla="*/ 14603 w 2103437"/>
              <a:gd name="connsiteY30" fmla="*/ 2554382 h 3621088"/>
              <a:gd name="connsiteX31" fmla="*/ 3810 w 2103437"/>
              <a:gd name="connsiteY31" fmla="*/ 2457870 h 3621088"/>
              <a:gd name="connsiteX32" fmla="*/ 0 w 2103437"/>
              <a:gd name="connsiteY32" fmla="*/ 2361358 h 3621088"/>
              <a:gd name="connsiteX33" fmla="*/ 3810 w 2103437"/>
              <a:gd name="connsiteY33" fmla="*/ 2264847 h 3621088"/>
              <a:gd name="connsiteX34" fmla="*/ 14603 w 2103437"/>
              <a:gd name="connsiteY34" fmla="*/ 2168335 h 3621088"/>
              <a:gd name="connsiteX35" fmla="*/ 33015 w 2103437"/>
              <a:gd name="connsiteY35" fmla="*/ 2073094 h 3621088"/>
              <a:gd name="connsiteX36" fmla="*/ 59046 w 2103437"/>
              <a:gd name="connsiteY36" fmla="*/ 1979122 h 3621088"/>
              <a:gd name="connsiteX37" fmla="*/ 92061 w 2103437"/>
              <a:gd name="connsiteY37" fmla="*/ 1887055 h 3621088"/>
              <a:gd name="connsiteX38" fmla="*/ 132695 w 2103437"/>
              <a:gd name="connsiteY38" fmla="*/ 1797528 h 3621088"/>
              <a:gd name="connsiteX39" fmla="*/ 180948 w 2103437"/>
              <a:gd name="connsiteY39" fmla="*/ 1710540 h 3621088"/>
              <a:gd name="connsiteX40" fmla="*/ 236184 w 2103437"/>
              <a:gd name="connsiteY40" fmla="*/ 1626728 h 3621088"/>
              <a:gd name="connsiteX41" fmla="*/ 299040 w 2103437"/>
              <a:gd name="connsiteY41" fmla="*/ 1546725 h 3621088"/>
              <a:gd name="connsiteX42" fmla="*/ 368879 w 2103437"/>
              <a:gd name="connsiteY42" fmla="*/ 1470531 h 3621088"/>
              <a:gd name="connsiteX43" fmla="*/ 924313 w 2103437"/>
              <a:gd name="connsiteY43" fmla="*/ 924542 h 3621088"/>
              <a:gd name="connsiteX44" fmla="*/ 1711701 w 2103437"/>
              <a:gd name="connsiteY44" fmla="*/ 133338 h 3621088"/>
              <a:gd name="connsiteX45" fmla="*/ 1791699 w 2103437"/>
              <a:gd name="connsiteY45" fmla="*/ 70479 h 3621088"/>
              <a:gd name="connsiteX46" fmla="*/ 1875507 w 2103437"/>
              <a:gd name="connsiteY46" fmla="*/ 15239 h 3621088"/>
              <a:gd name="connsiteX47" fmla="*/ 1903442 w 2103437"/>
              <a:gd name="connsiteY47" fmla="*/ 0 h 3621088"/>
              <a:gd name="connsiteX0" fmla="*/ 1903442 w 2168901"/>
              <a:gd name="connsiteY0" fmla="*/ 0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45" fmla="*/ 1791699 w 2168901"/>
              <a:gd name="connsiteY45" fmla="*/ 70479 h 3621088"/>
              <a:gd name="connsiteX46" fmla="*/ 1875507 w 2168901"/>
              <a:gd name="connsiteY46" fmla="*/ 15239 h 3621088"/>
              <a:gd name="connsiteX47" fmla="*/ 1903442 w 2168901"/>
              <a:gd name="connsiteY47" fmla="*/ 0 h 3621088"/>
              <a:gd name="connsiteX0" fmla="*/ 1903442 w 2168901"/>
              <a:gd name="connsiteY0" fmla="*/ 0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45" fmla="*/ 1791699 w 2168901"/>
              <a:gd name="connsiteY45" fmla="*/ 70479 h 3621088"/>
              <a:gd name="connsiteX46" fmla="*/ 1875507 w 2168901"/>
              <a:gd name="connsiteY46" fmla="*/ 15239 h 3621088"/>
              <a:gd name="connsiteX47" fmla="*/ 1903442 w 2168901"/>
              <a:gd name="connsiteY47" fmla="*/ 0 h 3621088"/>
              <a:gd name="connsiteX0" fmla="*/ 1875507 w 2168901"/>
              <a:gd name="connsiteY0" fmla="*/ 15239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45" fmla="*/ 1791699 w 2168901"/>
              <a:gd name="connsiteY45" fmla="*/ 70479 h 3621088"/>
              <a:gd name="connsiteX46" fmla="*/ 1875507 w 2168901"/>
              <a:gd name="connsiteY46" fmla="*/ 15239 h 3621088"/>
              <a:gd name="connsiteX0" fmla="*/ 1875507 w 2168901"/>
              <a:gd name="connsiteY0" fmla="*/ 15239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45" fmla="*/ 1875507 w 2168901"/>
              <a:gd name="connsiteY45" fmla="*/ 15239 h 3621088"/>
              <a:gd name="connsiteX0" fmla="*/ 2168901 w 2168901"/>
              <a:gd name="connsiteY0" fmla="*/ 941058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0" fmla="*/ 2168901 w 2168901"/>
              <a:gd name="connsiteY0" fmla="*/ 16516 h 2696546"/>
              <a:gd name="connsiteX1" fmla="*/ 2103437 w 2168901"/>
              <a:gd name="connsiteY1" fmla="*/ 2370820 h 2696546"/>
              <a:gd name="connsiteX2" fmla="*/ 2074232 w 2168901"/>
              <a:gd name="connsiteY2" fmla="*/ 2398122 h 2696546"/>
              <a:gd name="connsiteX3" fmla="*/ 1994234 w 2168901"/>
              <a:gd name="connsiteY3" fmla="*/ 2460347 h 2696546"/>
              <a:gd name="connsiteX4" fmla="*/ 1910426 w 2168901"/>
              <a:gd name="connsiteY4" fmla="*/ 2515587 h 2696546"/>
              <a:gd name="connsiteX5" fmla="*/ 1823445 w 2168901"/>
              <a:gd name="connsiteY5" fmla="*/ 2563843 h 2696546"/>
              <a:gd name="connsiteX6" fmla="*/ 1733923 w 2168901"/>
              <a:gd name="connsiteY6" fmla="*/ 2604479 h 2696546"/>
              <a:gd name="connsiteX7" fmla="*/ 1641862 w 2168901"/>
              <a:gd name="connsiteY7" fmla="*/ 2637496 h 2696546"/>
              <a:gd name="connsiteX8" fmla="*/ 1547896 w 2168901"/>
              <a:gd name="connsiteY8" fmla="*/ 2663529 h 2696546"/>
              <a:gd name="connsiteX9" fmla="*/ 1452661 w 2168901"/>
              <a:gd name="connsiteY9" fmla="*/ 2681942 h 2696546"/>
              <a:gd name="connsiteX10" fmla="*/ 1356155 w 2168901"/>
              <a:gd name="connsiteY10" fmla="*/ 2692736 h 2696546"/>
              <a:gd name="connsiteX11" fmla="*/ 1259650 w 2168901"/>
              <a:gd name="connsiteY11" fmla="*/ 2696546 h 2696546"/>
              <a:gd name="connsiteX12" fmla="*/ 1163144 w 2168901"/>
              <a:gd name="connsiteY12" fmla="*/ 2692736 h 2696546"/>
              <a:gd name="connsiteX13" fmla="*/ 1066639 w 2168901"/>
              <a:gd name="connsiteY13" fmla="*/ 2681942 h 2696546"/>
              <a:gd name="connsiteX14" fmla="*/ 971403 w 2168901"/>
              <a:gd name="connsiteY14" fmla="*/ 2663529 h 2696546"/>
              <a:gd name="connsiteX15" fmla="*/ 877438 w 2168901"/>
              <a:gd name="connsiteY15" fmla="*/ 2637496 h 2696546"/>
              <a:gd name="connsiteX16" fmla="*/ 785376 w 2168901"/>
              <a:gd name="connsiteY16" fmla="*/ 2604479 h 2696546"/>
              <a:gd name="connsiteX17" fmla="*/ 695855 w 2168901"/>
              <a:gd name="connsiteY17" fmla="*/ 2563843 h 2696546"/>
              <a:gd name="connsiteX18" fmla="*/ 608873 w 2168901"/>
              <a:gd name="connsiteY18" fmla="*/ 2515587 h 2696546"/>
              <a:gd name="connsiteX19" fmla="*/ 525066 w 2168901"/>
              <a:gd name="connsiteY19" fmla="*/ 2460347 h 2696546"/>
              <a:gd name="connsiteX20" fmla="*/ 445068 w 2168901"/>
              <a:gd name="connsiteY20" fmla="*/ 2398122 h 2696546"/>
              <a:gd name="connsiteX21" fmla="*/ 368879 w 2168901"/>
              <a:gd name="connsiteY21" fmla="*/ 2327643 h 2696546"/>
              <a:gd name="connsiteX22" fmla="*/ 299040 w 2168901"/>
              <a:gd name="connsiteY22" fmla="*/ 2251450 h 2696546"/>
              <a:gd name="connsiteX23" fmla="*/ 236184 w 2168901"/>
              <a:gd name="connsiteY23" fmla="*/ 2171447 h 2696546"/>
              <a:gd name="connsiteX24" fmla="*/ 180948 w 2168901"/>
              <a:gd name="connsiteY24" fmla="*/ 2087634 h 2696546"/>
              <a:gd name="connsiteX25" fmla="*/ 132695 w 2168901"/>
              <a:gd name="connsiteY25" fmla="*/ 2000647 h 2696546"/>
              <a:gd name="connsiteX26" fmla="*/ 92061 w 2168901"/>
              <a:gd name="connsiteY26" fmla="*/ 1911120 h 2696546"/>
              <a:gd name="connsiteX27" fmla="*/ 59046 w 2168901"/>
              <a:gd name="connsiteY27" fmla="*/ 1819053 h 2696546"/>
              <a:gd name="connsiteX28" fmla="*/ 33015 w 2168901"/>
              <a:gd name="connsiteY28" fmla="*/ 1725081 h 2696546"/>
              <a:gd name="connsiteX29" fmla="*/ 14603 w 2168901"/>
              <a:gd name="connsiteY29" fmla="*/ 1629840 h 2696546"/>
              <a:gd name="connsiteX30" fmla="*/ 3810 w 2168901"/>
              <a:gd name="connsiteY30" fmla="*/ 1533328 h 2696546"/>
              <a:gd name="connsiteX31" fmla="*/ 0 w 2168901"/>
              <a:gd name="connsiteY31" fmla="*/ 1436816 h 2696546"/>
              <a:gd name="connsiteX32" fmla="*/ 3810 w 2168901"/>
              <a:gd name="connsiteY32" fmla="*/ 1340305 h 2696546"/>
              <a:gd name="connsiteX33" fmla="*/ 14603 w 2168901"/>
              <a:gd name="connsiteY33" fmla="*/ 1243793 h 2696546"/>
              <a:gd name="connsiteX34" fmla="*/ 33015 w 2168901"/>
              <a:gd name="connsiteY34" fmla="*/ 1148552 h 2696546"/>
              <a:gd name="connsiteX35" fmla="*/ 59046 w 2168901"/>
              <a:gd name="connsiteY35" fmla="*/ 1054580 h 2696546"/>
              <a:gd name="connsiteX36" fmla="*/ 92061 w 2168901"/>
              <a:gd name="connsiteY36" fmla="*/ 962513 h 2696546"/>
              <a:gd name="connsiteX37" fmla="*/ 132695 w 2168901"/>
              <a:gd name="connsiteY37" fmla="*/ 872986 h 2696546"/>
              <a:gd name="connsiteX38" fmla="*/ 180948 w 2168901"/>
              <a:gd name="connsiteY38" fmla="*/ 785998 h 2696546"/>
              <a:gd name="connsiteX39" fmla="*/ 236184 w 2168901"/>
              <a:gd name="connsiteY39" fmla="*/ 702186 h 2696546"/>
              <a:gd name="connsiteX40" fmla="*/ 299040 w 2168901"/>
              <a:gd name="connsiteY40" fmla="*/ 622183 h 2696546"/>
              <a:gd name="connsiteX41" fmla="*/ 368879 w 2168901"/>
              <a:gd name="connsiteY41" fmla="*/ 545989 h 2696546"/>
              <a:gd name="connsiteX42" fmla="*/ 924313 w 2168901"/>
              <a:gd name="connsiteY42" fmla="*/ 0 h 2696546"/>
              <a:gd name="connsiteX43" fmla="*/ 2168901 w 2168901"/>
              <a:gd name="connsiteY43" fmla="*/ 16516 h 2696546"/>
              <a:gd name="connsiteX0" fmla="*/ 2123181 w 2123181"/>
              <a:gd name="connsiteY0" fmla="*/ 21596 h 2696546"/>
              <a:gd name="connsiteX1" fmla="*/ 2103437 w 2123181"/>
              <a:gd name="connsiteY1" fmla="*/ 2370820 h 2696546"/>
              <a:gd name="connsiteX2" fmla="*/ 2074232 w 2123181"/>
              <a:gd name="connsiteY2" fmla="*/ 2398122 h 2696546"/>
              <a:gd name="connsiteX3" fmla="*/ 1994234 w 2123181"/>
              <a:gd name="connsiteY3" fmla="*/ 2460347 h 2696546"/>
              <a:gd name="connsiteX4" fmla="*/ 1910426 w 2123181"/>
              <a:gd name="connsiteY4" fmla="*/ 2515587 h 2696546"/>
              <a:gd name="connsiteX5" fmla="*/ 1823445 w 2123181"/>
              <a:gd name="connsiteY5" fmla="*/ 2563843 h 2696546"/>
              <a:gd name="connsiteX6" fmla="*/ 1733923 w 2123181"/>
              <a:gd name="connsiteY6" fmla="*/ 2604479 h 2696546"/>
              <a:gd name="connsiteX7" fmla="*/ 1641862 w 2123181"/>
              <a:gd name="connsiteY7" fmla="*/ 2637496 h 2696546"/>
              <a:gd name="connsiteX8" fmla="*/ 1547896 w 2123181"/>
              <a:gd name="connsiteY8" fmla="*/ 2663529 h 2696546"/>
              <a:gd name="connsiteX9" fmla="*/ 1452661 w 2123181"/>
              <a:gd name="connsiteY9" fmla="*/ 2681942 h 2696546"/>
              <a:gd name="connsiteX10" fmla="*/ 1356155 w 2123181"/>
              <a:gd name="connsiteY10" fmla="*/ 2692736 h 2696546"/>
              <a:gd name="connsiteX11" fmla="*/ 1259650 w 2123181"/>
              <a:gd name="connsiteY11" fmla="*/ 2696546 h 2696546"/>
              <a:gd name="connsiteX12" fmla="*/ 1163144 w 2123181"/>
              <a:gd name="connsiteY12" fmla="*/ 2692736 h 2696546"/>
              <a:gd name="connsiteX13" fmla="*/ 1066639 w 2123181"/>
              <a:gd name="connsiteY13" fmla="*/ 2681942 h 2696546"/>
              <a:gd name="connsiteX14" fmla="*/ 971403 w 2123181"/>
              <a:gd name="connsiteY14" fmla="*/ 2663529 h 2696546"/>
              <a:gd name="connsiteX15" fmla="*/ 877438 w 2123181"/>
              <a:gd name="connsiteY15" fmla="*/ 2637496 h 2696546"/>
              <a:gd name="connsiteX16" fmla="*/ 785376 w 2123181"/>
              <a:gd name="connsiteY16" fmla="*/ 2604479 h 2696546"/>
              <a:gd name="connsiteX17" fmla="*/ 695855 w 2123181"/>
              <a:gd name="connsiteY17" fmla="*/ 2563843 h 2696546"/>
              <a:gd name="connsiteX18" fmla="*/ 608873 w 2123181"/>
              <a:gd name="connsiteY18" fmla="*/ 2515587 h 2696546"/>
              <a:gd name="connsiteX19" fmla="*/ 525066 w 2123181"/>
              <a:gd name="connsiteY19" fmla="*/ 2460347 h 2696546"/>
              <a:gd name="connsiteX20" fmla="*/ 445068 w 2123181"/>
              <a:gd name="connsiteY20" fmla="*/ 2398122 h 2696546"/>
              <a:gd name="connsiteX21" fmla="*/ 368879 w 2123181"/>
              <a:gd name="connsiteY21" fmla="*/ 2327643 h 2696546"/>
              <a:gd name="connsiteX22" fmla="*/ 299040 w 2123181"/>
              <a:gd name="connsiteY22" fmla="*/ 2251450 h 2696546"/>
              <a:gd name="connsiteX23" fmla="*/ 236184 w 2123181"/>
              <a:gd name="connsiteY23" fmla="*/ 2171447 h 2696546"/>
              <a:gd name="connsiteX24" fmla="*/ 180948 w 2123181"/>
              <a:gd name="connsiteY24" fmla="*/ 2087634 h 2696546"/>
              <a:gd name="connsiteX25" fmla="*/ 132695 w 2123181"/>
              <a:gd name="connsiteY25" fmla="*/ 2000647 h 2696546"/>
              <a:gd name="connsiteX26" fmla="*/ 92061 w 2123181"/>
              <a:gd name="connsiteY26" fmla="*/ 1911120 h 2696546"/>
              <a:gd name="connsiteX27" fmla="*/ 59046 w 2123181"/>
              <a:gd name="connsiteY27" fmla="*/ 1819053 h 2696546"/>
              <a:gd name="connsiteX28" fmla="*/ 33015 w 2123181"/>
              <a:gd name="connsiteY28" fmla="*/ 1725081 h 2696546"/>
              <a:gd name="connsiteX29" fmla="*/ 14603 w 2123181"/>
              <a:gd name="connsiteY29" fmla="*/ 1629840 h 2696546"/>
              <a:gd name="connsiteX30" fmla="*/ 3810 w 2123181"/>
              <a:gd name="connsiteY30" fmla="*/ 1533328 h 2696546"/>
              <a:gd name="connsiteX31" fmla="*/ 0 w 2123181"/>
              <a:gd name="connsiteY31" fmla="*/ 1436816 h 2696546"/>
              <a:gd name="connsiteX32" fmla="*/ 3810 w 2123181"/>
              <a:gd name="connsiteY32" fmla="*/ 1340305 h 2696546"/>
              <a:gd name="connsiteX33" fmla="*/ 14603 w 2123181"/>
              <a:gd name="connsiteY33" fmla="*/ 1243793 h 2696546"/>
              <a:gd name="connsiteX34" fmla="*/ 33015 w 2123181"/>
              <a:gd name="connsiteY34" fmla="*/ 1148552 h 2696546"/>
              <a:gd name="connsiteX35" fmla="*/ 59046 w 2123181"/>
              <a:gd name="connsiteY35" fmla="*/ 1054580 h 2696546"/>
              <a:gd name="connsiteX36" fmla="*/ 92061 w 2123181"/>
              <a:gd name="connsiteY36" fmla="*/ 962513 h 2696546"/>
              <a:gd name="connsiteX37" fmla="*/ 132695 w 2123181"/>
              <a:gd name="connsiteY37" fmla="*/ 872986 h 2696546"/>
              <a:gd name="connsiteX38" fmla="*/ 180948 w 2123181"/>
              <a:gd name="connsiteY38" fmla="*/ 785998 h 2696546"/>
              <a:gd name="connsiteX39" fmla="*/ 236184 w 2123181"/>
              <a:gd name="connsiteY39" fmla="*/ 702186 h 2696546"/>
              <a:gd name="connsiteX40" fmla="*/ 299040 w 2123181"/>
              <a:gd name="connsiteY40" fmla="*/ 622183 h 2696546"/>
              <a:gd name="connsiteX41" fmla="*/ 368879 w 2123181"/>
              <a:gd name="connsiteY41" fmla="*/ 545989 h 2696546"/>
              <a:gd name="connsiteX42" fmla="*/ 924313 w 2123181"/>
              <a:gd name="connsiteY42" fmla="*/ 0 h 2696546"/>
              <a:gd name="connsiteX43" fmla="*/ 2123181 w 2123181"/>
              <a:gd name="connsiteY43" fmla="*/ 21596 h 2696546"/>
              <a:gd name="connsiteX0" fmla="*/ 2123181 w 2123181"/>
              <a:gd name="connsiteY0" fmla="*/ 11436 h 2686386"/>
              <a:gd name="connsiteX1" fmla="*/ 2103437 w 2123181"/>
              <a:gd name="connsiteY1" fmla="*/ 2360660 h 2686386"/>
              <a:gd name="connsiteX2" fmla="*/ 2074232 w 2123181"/>
              <a:gd name="connsiteY2" fmla="*/ 2387962 h 2686386"/>
              <a:gd name="connsiteX3" fmla="*/ 1994234 w 2123181"/>
              <a:gd name="connsiteY3" fmla="*/ 2450187 h 2686386"/>
              <a:gd name="connsiteX4" fmla="*/ 1910426 w 2123181"/>
              <a:gd name="connsiteY4" fmla="*/ 2505427 h 2686386"/>
              <a:gd name="connsiteX5" fmla="*/ 1823445 w 2123181"/>
              <a:gd name="connsiteY5" fmla="*/ 2553683 h 2686386"/>
              <a:gd name="connsiteX6" fmla="*/ 1733923 w 2123181"/>
              <a:gd name="connsiteY6" fmla="*/ 2594319 h 2686386"/>
              <a:gd name="connsiteX7" fmla="*/ 1641862 w 2123181"/>
              <a:gd name="connsiteY7" fmla="*/ 2627336 h 2686386"/>
              <a:gd name="connsiteX8" fmla="*/ 1547896 w 2123181"/>
              <a:gd name="connsiteY8" fmla="*/ 2653369 h 2686386"/>
              <a:gd name="connsiteX9" fmla="*/ 1452661 w 2123181"/>
              <a:gd name="connsiteY9" fmla="*/ 2671782 h 2686386"/>
              <a:gd name="connsiteX10" fmla="*/ 1356155 w 2123181"/>
              <a:gd name="connsiteY10" fmla="*/ 2682576 h 2686386"/>
              <a:gd name="connsiteX11" fmla="*/ 1259650 w 2123181"/>
              <a:gd name="connsiteY11" fmla="*/ 2686386 h 2686386"/>
              <a:gd name="connsiteX12" fmla="*/ 1163144 w 2123181"/>
              <a:gd name="connsiteY12" fmla="*/ 2682576 h 2686386"/>
              <a:gd name="connsiteX13" fmla="*/ 1066639 w 2123181"/>
              <a:gd name="connsiteY13" fmla="*/ 2671782 h 2686386"/>
              <a:gd name="connsiteX14" fmla="*/ 971403 w 2123181"/>
              <a:gd name="connsiteY14" fmla="*/ 2653369 h 2686386"/>
              <a:gd name="connsiteX15" fmla="*/ 877438 w 2123181"/>
              <a:gd name="connsiteY15" fmla="*/ 2627336 h 2686386"/>
              <a:gd name="connsiteX16" fmla="*/ 785376 w 2123181"/>
              <a:gd name="connsiteY16" fmla="*/ 2594319 h 2686386"/>
              <a:gd name="connsiteX17" fmla="*/ 695855 w 2123181"/>
              <a:gd name="connsiteY17" fmla="*/ 2553683 h 2686386"/>
              <a:gd name="connsiteX18" fmla="*/ 608873 w 2123181"/>
              <a:gd name="connsiteY18" fmla="*/ 2505427 h 2686386"/>
              <a:gd name="connsiteX19" fmla="*/ 525066 w 2123181"/>
              <a:gd name="connsiteY19" fmla="*/ 2450187 h 2686386"/>
              <a:gd name="connsiteX20" fmla="*/ 445068 w 2123181"/>
              <a:gd name="connsiteY20" fmla="*/ 2387962 h 2686386"/>
              <a:gd name="connsiteX21" fmla="*/ 368879 w 2123181"/>
              <a:gd name="connsiteY21" fmla="*/ 2317483 h 2686386"/>
              <a:gd name="connsiteX22" fmla="*/ 299040 w 2123181"/>
              <a:gd name="connsiteY22" fmla="*/ 2241290 h 2686386"/>
              <a:gd name="connsiteX23" fmla="*/ 236184 w 2123181"/>
              <a:gd name="connsiteY23" fmla="*/ 2161287 h 2686386"/>
              <a:gd name="connsiteX24" fmla="*/ 180948 w 2123181"/>
              <a:gd name="connsiteY24" fmla="*/ 2077474 h 2686386"/>
              <a:gd name="connsiteX25" fmla="*/ 132695 w 2123181"/>
              <a:gd name="connsiteY25" fmla="*/ 1990487 h 2686386"/>
              <a:gd name="connsiteX26" fmla="*/ 92061 w 2123181"/>
              <a:gd name="connsiteY26" fmla="*/ 1900960 h 2686386"/>
              <a:gd name="connsiteX27" fmla="*/ 59046 w 2123181"/>
              <a:gd name="connsiteY27" fmla="*/ 1808893 h 2686386"/>
              <a:gd name="connsiteX28" fmla="*/ 33015 w 2123181"/>
              <a:gd name="connsiteY28" fmla="*/ 1714921 h 2686386"/>
              <a:gd name="connsiteX29" fmla="*/ 14603 w 2123181"/>
              <a:gd name="connsiteY29" fmla="*/ 1619680 h 2686386"/>
              <a:gd name="connsiteX30" fmla="*/ 3810 w 2123181"/>
              <a:gd name="connsiteY30" fmla="*/ 1523168 h 2686386"/>
              <a:gd name="connsiteX31" fmla="*/ 0 w 2123181"/>
              <a:gd name="connsiteY31" fmla="*/ 1426656 h 2686386"/>
              <a:gd name="connsiteX32" fmla="*/ 3810 w 2123181"/>
              <a:gd name="connsiteY32" fmla="*/ 1330145 h 2686386"/>
              <a:gd name="connsiteX33" fmla="*/ 14603 w 2123181"/>
              <a:gd name="connsiteY33" fmla="*/ 1233633 h 2686386"/>
              <a:gd name="connsiteX34" fmla="*/ 33015 w 2123181"/>
              <a:gd name="connsiteY34" fmla="*/ 1138392 h 2686386"/>
              <a:gd name="connsiteX35" fmla="*/ 59046 w 2123181"/>
              <a:gd name="connsiteY35" fmla="*/ 1044420 h 2686386"/>
              <a:gd name="connsiteX36" fmla="*/ 92061 w 2123181"/>
              <a:gd name="connsiteY36" fmla="*/ 952353 h 2686386"/>
              <a:gd name="connsiteX37" fmla="*/ 132695 w 2123181"/>
              <a:gd name="connsiteY37" fmla="*/ 862826 h 2686386"/>
              <a:gd name="connsiteX38" fmla="*/ 180948 w 2123181"/>
              <a:gd name="connsiteY38" fmla="*/ 775838 h 2686386"/>
              <a:gd name="connsiteX39" fmla="*/ 236184 w 2123181"/>
              <a:gd name="connsiteY39" fmla="*/ 692026 h 2686386"/>
              <a:gd name="connsiteX40" fmla="*/ 299040 w 2123181"/>
              <a:gd name="connsiteY40" fmla="*/ 612023 h 2686386"/>
              <a:gd name="connsiteX41" fmla="*/ 368879 w 2123181"/>
              <a:gd name="connsiteY41" fmla="*/ 535829 h 2686386"/>
              <a:gd name="connsiteX42" fmla="*/ 924313 w 2123181"/>
              <a:gd name="connsiteY42" fmla="*/ 0 h 2686386"/>
              <a:gd name="connsiteX43" fmla="*/ 2123181 w 2123181"/>
              <a:gd name="connsiteY43" fmla="*/ 11436 h 2686386"/>
              <a:gd name="connsiteX0" fmla="*/ 2123181 w 2123181"/>
              <a:gd name="connsiteY0" fmla="*/ 0 h 2674950"/>
              <a:gd name="connsiteX1" fmla="*/ 2103437 w 2123181"/>
              <a:gd name="connsiteY1" fmla="*/ 2349224 h 2674950"/>
              <a:gd name="connsiteX2" fmla="*/ 2074232 w 2123181"/>
              <a:gd name="connsiteY2" fmla="*/ 2376526 h 2674950"/>
              <a:gd name="connsiteX3" fmla="*/ 1994234 w 2123181"/>
              <a:gd name="connsiteY3" fmla="*/ 2438751 h 2674950"/>
              <a:gd name="connsiteX4" fmla="*/ 1910426 w 2123181"/>
              <a:gd name="connsiteY4" fmla="*/ 2493991 h 2674950"/>
              <a:gd name="connsiteX5" fmla="*/ 1823445 w 2123181"/>
              <a:gd name="connsiteY5" fmla="*/ 2542247 h 2674950"/>
              <a:gd name="connsiteX6" fmla="*/ 1733923 w 2123181"/>
              <a:gd name="connsiteY6" fmla="*/ 2582883 h 2674950"/>
              <a:gd name="connsiteX7" fmla="*/ 1641862 w 2123181"/>
              <a:gd name="connsiteY7" fmla="*/ 2615900 h 2674950"/>
              <a:gd name="connsiteX8" fmla="*/ 1547896 w 2123181"/>
              <a:gd name="connsiteY8" fmla="*/ 2641933 h 2674950"/>
              <a:gd name="connsiteX9" fmla="*/ 1452661 w 2123181"/>
              <a:gd name="connsiteY9" fmla="*/ 2660346 h 2674950"/>
              <a:gd name="connsiteX10" fmla="*/ 1356155 w 2123181"/>
              <a:gd name="connsiteY10" fmla="*/ 2671140 h 2674950"/>
              <a:gd name="connsiteX11" fmla="*/ 1259650 w 2123181"/>
              <a:gd name="connsiteY11" fmla="*/ 2674950 h 2674950"/>
              <a:gd name="connsiteX12" fmla="*/ 1163144 w 2123181"/>
              <a:gd name="connsiteY12" fmla="*/ 2671140 h 2674950"/>
              <a:gd name="connsiteX13" fmla="*/ 1066639 w 2123181"/>
              <a:gd name="connsiteY13" fmla="*/ 2660346 h 2674950"/>
              <a:gd name="connsiteX14" fmla="*/ 971403 w 2123181"/>
              <a:gd name="connsiteY14" fmla="*/ 2641933 h 2674950"/>
              <a:gd name="connsiteX15" fmla="*/ 877438 w 2123181"/>
              <a:gd name="connsiteY15" fmla="*/ 2615900 h 2674950"/>
              <a:gd name="connsiteX16" fmla="*/ 785376 w 2123181"/>
              <a:gd name="connsiteY16" fmla="*/ 2582883 h 2674950"/>
              <a:gd name="connsiteX17" fmla="*/ 695855 w 2123181"/>
              <a:gd name="connsiteY17" fmla="*/ 2542247 h 2674950"/>
              <a:gd name="connsiteX18" fmla="*/ 608873 w 2123181"/>
              <a:gd name="connsiteY18" fmla="*/ 2493991 h 2674950"/>
              <a:gd name="connsiteX19" fmla="*/ 525066 w 2123181"/>
              <a:gd name="connsiteY19" fmla="*/ 2438751 h 2674950"/>
              <a:gd name="connsiteX20" fmla="*/ 445068 w 2123181"/>
              <a:gd name="connsiteY20" fmla="*/ 2376526 h 2674950"/>
              <a:gd name="connsiteX21" fmla="*/ 368879 w 2123181"/>
              <a:gd name="connsiteY21" fmla="*/ 2306047 h 2674950"/>
              <a:gd name="connsiteX22" fmla="*/ 299040 w 2123181"/>
              <a:gd name="connsiteY22" fmla="*/ 2229854 h 2674950"/>
              <a:gd name="connsiteX23" fmla="*/ 236184 w 2123181"/>
              <a:gd name="connsiteY23" fmla="*/ 2149851 h 2674950"/>
              <a:gd name="connsiteX24" fmla="*/ 180948 w 2123181"/>
              <a:gd name="connsiteY24" fmla="*/ 2066038 h 2674950"/>
              <a:gd name="connsiteX25" fmla="*/ 132695 w 2123181"/>
              <a:gd name="connsiteY25" fmla="*/ 1979051 h 2674950"/>
              <a:gd name="connsiteX26" fmla="*/ 92061 w 2123181"/>
              <a:gd name="connsiteY26" fmla="*/ 1889524 h 2674950"/>
              <a:gd name="connsiteX27" fmla="*/ 59046 w 2123181"/>
              <a:gd name="connsiteY27" fmla="*/ 1797457 h 2674950"/>
              <a:gd name="connsiteX28" fmla="*/ 33015 w 2123181"/>
              <a:gd name="connsiteY28" fmla="*/ 1703485 h 2674950"/>
              <a:gd name="connsiteX29" fmla="*/ 14603 w 2123181"/>
              <a:gd name="connsiteY29" fmla="*/ 1608244 h 2674950"/>
              <a:gd name="connsiteX30" fmla="*/ 3810 w 2123181"/>
              <a:gd name="connsiteY30" fmla="*/ 1511732 h 2674950"/>
              <a:gd name="connsiteX31" fmla="*/ 0 w 2123181"/>
              <a:gd name="connsiteY31" fmla="*/ 1415220 h 2674950"/>
              <a:gd name="connsiteX32" fmla="*/ 3810 w 2123181"/>
              <a:gd name="connsiteY32" fmla="*/ 1318709 h 2674950"/>
              <a:gd name="connsiteX33" fmla="*/ 14603 w 2123181"/>
              <a:gd name="connsiteY33" fmla="*/ 1222197 h 2674950"/>
              <a:gd name="connsiteX34" fmla="*/ 33015 w 2123181"/>
              <a:gd name="connsiteY34" fmla="*/ 1126956 h 2674950"/>
              <a:gd name="connsiteX35" fmla="*/ 59046 w 2123181"/>
              <a:gd name="connsiteY35" fmla="*/ 1032984 h 2674950"/>
              <a:gd name="connsiteX36" fmla="*/ 92061 w 2123181"/>
              <a:gd name="connsiteY36" fmla="*/ 940917 h 2674950"/>
              <a:gd name="connsiteX37" fmla="*/ 132695 w 2123181"/>
              <a:gd name="connsiteY37" fmla="*/ 851390 h 2674950"/>
              <a:gd name="connsiteX38" fmla="*/ 180948 w 2123181"/>
              <a:gd name="connsiteY38" fmla="*/ 764402 h 2674950"/>
              <a:gd name="connsiteX39" fmla="*/ 236184 w 2123181"/>
              <a:gd name="connsiteY39" fmla="*/ 680590 h 2674950"/>
              <a:gd name="connsiteX40" fmla="*/ 299040 w 2123181"/>
              <a:gd name="connsiteY40" fmla="*/ 600587 h 2674950"/>
              <a:gd name="connsiteX41" fmla="*/ 368879 w 2123181"/>
              <a:gd name="connsiteY41" fmla="*/ 524393 h 2674950"/>
              <a:gd name="connsiteX42" fmla="*/ 909073 w 2123181"/>
              <a:gd name="connsiteY42" fmla="*/ 13964 h 2674950"/>
              <a:gd name="connsiteX43" fmla="*/ 2123181 w 2123181"/>
              <a:gd name="connsiteY43" fmla="*/ 0 h 2674950"/>
              <a:gd name="connsiteX0" fmla="*/ 2133341 w 2133341"/>
              <a:gd name="connsiteY0" fmla="*/ 0 h 2664790"/>
              <a:gd name="connsiteX1" fmla="*/ 2103437 w 2133341"/>
              <a:gd name="connsiteY1" fmla="*/ 2339064 h 2664790"/>
              <a:gd name="connsiteX2" fmla="*/ 2074232 w 2133341"/>
              <a:gd name="connsiteY2" fmla="*/ 2366366 h 2664790"/>
              <a:gd name="connsiteX3" fmla="*/ 1994234 w 2133341"/>
              <a:gd name="connsiteY3" fmla="*/ 2428591 h 2664790"/>
              <a:gd name="connsiteX4" fmla="*/ 1910426 w 2133341"/>
              <a:gd name="connsiteY4" fmla="*/ 2483831 h 2664790"/>
              <a:gd name="connsiteX5" fmla="*/ 1823445 w 2133341"/>
              <a:gd name="connsiteY5" fmla="*/ 2532087 h 2664790"/>
              <a:gd name="connsiteX6" fmla="*/ 1733923 w 2133341"/>
              <a:gd name="connsiteY6" fmla="*/ 2572723 h 2664790"/>
              <a:gd name="connsiteX7" fmla="*/ 1641862 w 2133341"/>
              <a:gd name="connsiteY7" fmla="*/ 2605740 h 2664790"/>
              <a:gd name="connsiteX8" fmla="*/ 1547896 w 2133341"/>
              <a:gd name="connsiteY8" fmla="*/ 2631773 h 2664790"/>
              <a:gd name="connsiteX9" fmla="*/ 1452661 w 2133341"/>
              <a:gd name="connsiteY9" fmla="*/ 2650186 h 2664790"/>
              <a:gd name="connsiteX10" fmla="*/ 1356155 w 2133341"/>
              <a:gd name="connsiteY10" fmla="*/ 2660980 h 2664790"/>
              <a:gd name="connsiteX11" fmla="*/ 1259650 w 2133341"/>
              <a:gd name="connsiteY11" fmla="*/ 2664790 h 2664790"/>
              <a:gd name="connsiteX12" fmla="*/ 1163144 w 2133341"/>
              <a:gd name="connsiteY12" fmla="*/ 2660980 h 2664790"/>
              <a:gd name="connsiteX13" fmla="*/ 1066639 w 2133341"/>
              <a:gd name="connsiteY13" fmla="*/ 2650186 h 2664790"/>
              <a:gd name="connsiteX14" fmla="*/ 971403 w 2133341"/>
              <a:gd name="connsiteY14" fmla="*/ 2631773 h 2664790"/>
              <a:gd name="connsiteX15" fmla="*/ 877438 w 2133341"/>
              <a:gd name="connsiteY15" fmla="*/ 2605740 h 2664790"/>
              <a:gd name="connsiteX16" fmla="*/ 785376 w 2133341"/>
              <a:gd name="connsiteY16" fmla="*/ 2572723 h 2664790"/>
              <a:gd name="connsiteX17" fmla="*/ 695855 w 2133341"/>
              <a:gd name="connsiteY17" fmla="*/ 2532087 h 2664790"/>
              <a:gd name="connsiteX18" fmla="*/ 608873 w 2133341"/>
              <a:gd name="connsiteY18" fmla="*/ 2483831 h 2664790"/>
              <a:gd name="connsiteX19" fmla="*/ 525066 w 2133341"/>
              <a:gd name="connsiteY19" fmla="*/ 2428591 h 2664790"/>
              <a:gd name="connsiteX20" fmla="*/ 445068 w 2133341"/>
              <a:gd name="connsiteY20" fmla="*/ 2366366 h 2664790"/>
              <a:gd name="connsiteX21" fmla="*/ 368879 w 2133341"/>
              <a:gd name="connsiteY21" fmla="*/ 2295887 h 2664790"/>
              <a:gd name="connsiteX22" fmla="*/ 299040 w 2133341"/>
              <a:gd name="connsiteY22" fmla="*/ 2219694 h 2664790"/>
              <a:gd name="connsiteX23" fmla="*/ 236184 w 2133341"/>
              <a:gd name="connsiteY23" fmla="*/ 2139691 h 2664790"/>
              <a:gd name="connsiteX24" fmla="*/ 180948 w 2133341"/>
              <a:gd name="connsiteY24" fmla="*/ 2055878 h 2664790"/>
              <a:gd name="connsiteX25" fmla="*/ 132695 w 2133341"/>
              <a:gd name="connsiteY25" fmla="*/ 1968891 h 2664790"/>
              <a:gd name="connsiteX26" fmla="*/ 92061 w 2133341"/>
              <a:gd name="connsiteY26" fmla="*/ 1879364 h 2664790"/>
              <a:gd name="connsiteX27" fmla="*/ 59046 w 2133341"/>
              <a:gd name="connsiteY27" fmla="*/ 1787297 h 2664790"/>
              <a:gd name="connsiteX28" fmla="*/ 33015 w 2133341"/>
              <a:gd name="connsiteY28" fmla="*/ 1693325 h 2664790"/>
              <a:gd name="connsiteX29" fmla="*/ 14603 w 2133341"/>
              <a:gd name="connsiteY29" fmla="*/ 1598084 h 2664790"/>
              <a:gd name="connsiteX30" fmla="*/ 3810 w 2133341"/>
              <a:gd name="connsiteY30" fmla="*/ 1501572 h 2664790"/>
              <a:gd name="connsiteX31" fmla="*/ 0 w 2133341"/>
              <a:gd name="connsiteY31" fmla="*/ 1405060 h 2664790"/>
              <a:gd name="connsiteX32" fmla="*/ 3810 w 2133341"/>
              <a:gd name="connsiteY32" fmla="*/ 1308549 h 2664790"/>
              <a:gd name="connsiteX33" fmla="*/ 14603 w 2133341"/>
              <a:gd name="connsiteY33" fmla="*/ 1212037 h 2664790"/>
              <a:gd name="connsiteX34" fmla="*/ 33015 w 2133341"/>
              <a:gd name="connsiteY34" fmla="*/ 1116796 h 2664790"/>
              <a:gd name="connsiteX35" fmla="*/ 59046 w 2133341"/>
              <a:gd name="connsiteY35" fmla="*/ 1022824 h 2664790"/>
              <a:gd name="connsiteX36" fmla="*/ 92061 w 2133341"/>
              <a:gd name="connsiteY36" fmla="*/ 930757 h 2664790"/>
              <a:gd name="connsiteX37" fmla="*/ 132695 w 2133341"/>
              <a:gd name="connsiteY37" fmla="*/ 841230 h 2664790"/>
              <a:gd name="connsiteX38" fmla="*/ 180948 w 2133341"/>
              <a:gd name="connsiteY38" fmla="*/ 754242 h 2664790"/>
              <a:gd name="connsiteX39" fmla="*/ 236184 w 2133341"/>
              <a:gd name="connsiteY39" fmla="*/ 670430 h 2664790"/>
              <a:gd name="connsiteX40" fmla="*/ 299040 w 2133341"/>
              <a:gd name="connsiteY40" fmla="*/ 590427 h 2664790"/>
              <a:gd name="connsiteX41" fmla="*/ 368879 w 2133341"/>
              <a:gd name="connsiteY41" fmla="*/ 514233 h 2664790"/>
              <a:gd name="connsiteX42" fmla="*/ 909073 w 2133341"/>
              <a:gd name="connsiteY42" fmla="*/ 3804 h 2664790"/>
              <a:gd name="connsiteX43" fmla="*/ 2133341 w 2133341"/>
              <a:gd name="connsiteY43" fmla="*/ 0 h 2664790"/>
              <a:gd name="connsiteX0" fmla="*/ 2107941 w 2107941"/>
              <a:gd name="connsiteY0" fmla="*/ 0 h 2664790"/>
              <a:gd name="connsiteX1" fmla="*/ 2103437 w 2107941"/>
              <a:gd name="connsiteY1" fmla="*/ 2339064 h 2664790"/>
              <a:gd name="connsiteX2" fmla="*/ 2074232 w 2107941"/>
              <a:gd name="connsiteY2" fmla="*/ 2366366 h 2664790"/>
              <a:gd name="connsiteX3" fmla="*/ 1994234 w 2107941"/>
              <a:gd name="connsiteY3" fmla="*/ 2428591 h 2664790"/>
              <a:gd name="connsiteX4" fmla="*/ 1910426 w 2107941"/>
              <a:gd name="connsiteY4" fmla="*/ 2483831 h 2664790"/>
              <a:gd name="connsiteX5" fmla="*/ 1823445 w 2107941"/>
              <a:gd name="connsiteY5" fmla="*/ 2532087 h 2664790"/>
              <a:gd name="connsiteX6" fmla="*/ 1733923 w 2107941"/>
              <a:gd name="connsiteY6" fmla="*/ 2572723 h 2664790"/>
              <a:gd name="connsiteX7" fmla="*/ 1641862 w 2107941"/>
              <a:gd name="connsiteY7" fmla="*/ 2605740 h 2664790"/>
              <a:gd name="connsiteX8" fmla="*/ 1547896 w 2107941"/>
              <a:gd name="connsiteY8" fmla="*/ 2631773 h 2664790"/>
              <a:gd name="connsiteX9" fmla="*/ 1452661 w 2107941"/>
              <a:gd name="connsiteY9" fmla="*/ 2650186 h 2664790"/>
              <a:gd name="connsiteX10" fmla="*/ 1356155 w 2107941"/>
              <a:gd name="connsiteY10" fmla="*/ 2660980 h 2664790"/>
              <a:gd name="connsiteX11" fmla="*/ 1259650 w 2107941"/>
              <a:gd name="connsiteY11" fmla="*/ 2664790 h 2664790"/>
              <a:gd name="connsiteX12" fmla="*/ 1163144 w 2107941"/>
              <a:gd name="connsiteY12" fmla="*/ 2660980 h 2664790"/>
              <a:gd name="connsiteX13" fmla="*/ 1066639 w 2107941"/>
              <a:gd name="connsiteY13" fmla="*/ 2650186 h 2664790"/>
              <a:gd name="connsiteX14" fmla="*/ 971403 w 2107941"/>
              <a:gd name="connsiteY14" fmla="*/ 2631773 h 2664790"/>
              <a:gd name="connsiteX15" fmla="*/ 877438 w 2107941"/>
              <a:gd name="connsiteY15" fmla="*/ 2605740 h 2664790"/>
              <a:gd name="connsiteX16" fmla="*/ 785376 w 2107941"/>
              <a:gd name="connsiteY16" fmla="*/ 2572723 h 2664790"/>
              <a:gd name="connsiteX17" fmla="*/ 695855 w 2107941"/>
              <a:gd name="connsiteY17" fmla="*/ 2532087 h 2664790"/>
              <a:gd name="connsiteX18" fmla="*/ 608873 w 2107941"/>
              <a:gd name="connsiteY18" fmla="*/ 2483831 h 2664790"/>
              <a:gd name="connsiteX19" fmla="*/ 525066 w 2107941"/>
              <a:gd name="connsiteY19" fmla="*/ 2428591 h 2664790"/>
              <a:gd name="connsiteX20" fmla="*/ 445068 w 2107941"/>
              <a:gd name="connsiteY20" fmla="*/ 2366366 h 2664790"/>
              <a:gd name="connsiteX21" fmla="*/ 368879 w 2107941"/>
              <a:gd name="connsiteY21" fmla="*/ 2295887 h 2664790"/>
              <a:gd name="connsiteX22" fmla="*/ 299040 w 2107941"/>
              <a:gd name="connsiteY22" fmla="*/ 2219694 h 2664790"/>
              <a:gd name="connsiteX23" fmla="*/ 236184 w 2107941"/>
              <a:gd name="connsiteY23" fmla="*/ 2139691 h 2664790"/>
              <a:gd name="connsiteX24" fmla="*/ 180948 w 2107941"/>
              <a:gd name="connsiteY24" fmla="*/ 2055878 h 2664790"/>
              <a:gd name="connsiteX25" fmla="*/ 132695 w 2107941"/>
              <a:gd name="connsiteY25" fmla="*/ 1968891 h 2664790"/>
              <a:gd name="connsiteX26" fmla="*/ 92061 w 2107941"/>
              <a:gd name="connsiteY26" fmla="*/ 1879364 h 2664790"/>
              <a:gd name="connsiteX27" fmla="*/ 59046 w 2107941"/>
              <a:gd name="connsiteY27" fmla="*/ 1787297 h 2664790"/>
              <a:gd name="connsiteX28" fmla="*/ 33015 w 2107941"/>
              <a:gd name="connsiteY28" fmla="*/ 1693325 h 2664790"/>
              <a:gd name="connsiteX29" fmla="*/ 14603 w 2107941"/>
              <a:gd name="connsiteY29" fmla="*/ 1598084 h 2664790"/>
              <a:gd name="connsiteX30" fmla="*/ 3810 w 2107941"/>
              <a:gd name="connsiteY30" fmla="*/ 1501572 h 2664790"/>
              <a:gd name="connsiteX31" fmla="*/ 0 w 2107941"/>
              <a:gd name="connsiteY31" fmla="*/ 1405060 h 2664790"/>
              <a:gd name="connsiteX32" fmla="*/ 3810 w 2107941"/>
              <a:gd name="connsiteY32" fmla="*/ 1308549 h 2664790"/>
              <a:gd name="connsiteX33" fmla="*/ 14603 w 2107941"/>
              <a:gd name="connsiteY33" fmla="*/ 1212037 h 2664790"/>
              <a:gd name="connsiteX34" fmla="*/ 33015 w 2107941"/>
              <a:gd name="connsiteY34" fmla="*/ 1116796 h 2664790"/>
              <a:gd name="connsiteX35" fmla="*/ 59046 w 2107941"/>
              <a:gd name="connsiteY35" fmla="*/ 1022824 h 2664790"/>
              <a:gd name="connsiteX36" fmla="*/ 92061 w 2107941"/>
              <a:gd name="connsiteY36" fmla="*/ 930757 h 2664790"/>
              <a:gd name="connsiteX37" fmla="*/ 132695 w 2107941"/>
              <a:gd name="connsiteY37" fmla="*/ 841230 h 2664790"/>
              <a:gd name="connsiteX38" fmla="*/ 180948 w 2107941"/>
              <a:gd name="connsiteY38" fmla="*/ 754242 h 2664790"/>
              <a:gd name="connsiteX39" fmla="*/ 236184 w 2107941"/>
              <a:gd name="connsiteY39" fmla="*/ 670430 h 2664790"/>
              <a:gd name="connsiteX40" fmla="*/ 299040 w 2107941"/>
              <a:gd name="connsiteY40" fmla="*/ 590427 h 2664790"/>
              <a:gd name="connsiteX41" fmla="*/ 368879 w 2107941"/>
              <a:gd name="connsiteY41" fmla="*/ 514233 h 2664790"/>
              <a:gd name="connsiteX42" fmla="*/ 909073 w 2107941"/>
              <a:gd name="connsiteY42" fmla="*/ 3804 h 2664790"/>
              <a:gd name="connsiteX43" fmla="*/ 2107941 w 2107941"/>
              <a:gd name="connsiteY43" fmla="*/ 0 h 266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07941" h="2664790">
                <a:moveTo>
                  <a:pt x="2107941" y="0"/>
                </a:moveTo>
                <a:cubicBezTo>
                  <a:pt x="2106440" y="779688"/>
                  <a:pt x="2104938" y="1559376"/>
                  <a:pt x="2103437" y="2339064"/>
                </a:cubicBezTo>
                <a:lnTo>
                  <a:pt x="2074232" y="2366366"/>
                </a:lnTo>
                <a:lnTo>
                  <a:pt x="1994234" y="2428591"/>
                </a:lnTo>
                <a:lnTo>
                  <a:pt x="1910426" y="2483831"/>
                </a:lnTo>
                <a:lnTo>
                  <a:pt x="1823445" y="2532087"/>
                </a:lnTo>
                <a:lnTo>
                  <a:pt x="1733923" y="2572723"/>
                </a:lnTo>
                <a:lnTo>
                  <a:pt x="1641862" y="2605740"/>
                </a:lnTo>
                <a:lnTo>
                  <a:pt x="1547896" y="2631773"/>
                </a:lnTo>
                <a:lnTo>
                  <a:pt x="1452661" y="2650186"/>
                </a:lnTo>
                <a:lnTo>
                  <a:pt x="1356155" y="2660980"/>
                </a:lnTo>
                <a:lnTo>
                  <a:pt x="1259650" y="2664790"/>
                </a:lnTo>
                <a:lnTo>
                  <a:pt x="1163144" y="2660980"/>
                </a:lnTo>
                <a:lnTo>
                  <a:pt x="1066639" y="2650186"/>
                </a:lnTo>
                <a:lnTo>
                  <a:pt x="971403" y="2631773"/>
                </a:lnTo>
                <a:lnTo>
                  <a:pt x="877438" y="2605740"/>
                </a:lnTo>
                <a:lnTo>
                  <a:pt x="785376" y="2572723"/>
                </a:lnTo>
                <a:lnTo>
                  <a:pt x="695855" y="2532087"/>
                </a:lnTo>
                <a:lnTo>
                  <a:pt x="608873" y="2483831"/>
                </a:lnTo>
                <a:lnTo>
                  <a:pt x="525066" y="2428591"/>
                </a:lnTo>
                <a:lnTo>
                  <a:pt x="445068" y="2366366"/>
                </a:lnTo>
                <a:lnTo>
                  <a:pt x="368879" y="2295887"/>
                </a:lnTo>
                <a:lnTo>
                  <a:pt x="299040" y="2219694"/>
                </a:lnTo>
                <a:lnTo>
                  <a:pt x="236184" y="2139691"/>
                </a:lnTo>
                <a:lnTo>
                  <a:pt x="180948" y="2055878"/>
                </a:lnTo>
                <a:lnTo>
                  <a:pt x="132695" y="1968891"/>
                </a:lnTo>
                <a:lnTo>
                  <a:pt x="92061" y="1879364"/>
                </a:lnTo>
                <a:lnTo>
                  <a:pt x="59046" y="1787297"/>
                </a:lnTo>
                <a:lnTo>
                  <a:pt x="33015" y="1693325"/>
                </a:lnTo>
                <a:lnTo>
                  <a:pt x="14603" y="1598084"/>
                </a:lnTo>
                <a:lnTo>
                  <a:pt x="3810" y="1501572"/>
                </a:lnTo>
                <a:lnTo>
                  <a:pt x="0" y="1405060"/>
                </a:lnTo>
                <a:lnTo>
                  <a:pt x="3810" y="1308549"/>
                </a:lnTo>
                <a:lnTo>
                  <a:pt x="14603" y="1212037"/>
                </a:lnTo>
                <a:lnTo>
                  <a:pt x="33015" y="1116796"/>
                </a:lnTo>
                <a:lnTo>
                  <a:pt x="59046" y="1022824"/>
                </a:lnTo>
                <a:lnTo>
                  <a:pt x="92061" y="930757"/>
                </a:lnTo>
                <a:lnTo>
                  <a:pt x="132695" y="841230"/>
                </a:lnTo>
                <a:lnTo>
                  <a:pt x="180948" y="754242"/>
                </a:lnTo>
                <a:lnTo>
                  <a:pt x="236184" y="670430"/>
                </a:lnTo>
                <a:lnTo>
                  <a:pt x="299040" y="590427"/>
                </a:lnTo>
                <a:lnTo>
                  <a:pt x="368879" y="514233"/>
                </a:lnTo>
                <a:lnTo>
                  <a:pt x="909073" y="3804"/>
                </a:lnTo>
                <a:lnTo>
                  <a:pt x="2107941" y="0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43582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A55482-78EC-4211-9815-BA9CDB1F9F97}"/>
              </a:ext>
            </a:extLst>
          </p:cNvPr>
          <p:cNvSpPr/>
          <p:nvPr/>
        </p:nvSpPr>
        <p:spPr>
          <a:xfrm>
            <a:off x="0" y="944723"/>
            <a:ext cx="6091200" cy="2772000"/>
          </a:xfrm>
          <a:prstGeom prst="rect">
            <a:avLst/>
          </a:prstGeom>
          <a:solidFill>
            <a:srgbClr val="192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/>
          <p:nvPr/>
        </p:nvSpPr>
        <p:spPr>
          <a:xfrm>
            <a:off x="6100800" y="3717032"/>
            <a:ext cx="6091200" cy="2772000"/>
          </a:xfrm>
          <a:prstGeom prst="rect">
            <a:avLst/>
          </a:prstGeom>
          <a:solidFill>
            <a:srgbClr val="192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6184" y="260648"/>
            <a:ext cx="9360000" cy="43088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A3441B6-7A18-458F-8F4B-7396AE0375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00262" y="1186333"/>
            <a:ext cx="3780000" cy="15696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C1C636E9-4E17-465C-9176-2039F9EC1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8412" y="1176584"/>
            <a:ext cx="3672000" cy="157940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48412" y="4143365"/>
            <a:ext cx="3780000" cy="15696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08262" y="4153754"/>
            <a:ext cx="3672000" cy="156966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8DD4EC6-59BE-40DF-BB2D-85DA96E4010D}"/>
              </a:ext>
            </a:extLst>
          </p:cNvPr>
          <p:cNvCxnSpPr>
            <a:cxnSpLocks/>
          </p:cNvCxnSpPr>
          <p:nvPr/>
        </p:nvCxnSpPr>
        <p:spPr>
          <a:xfrm>
            <a:off x="6059996" y="944723"/>
            <a:ext cx="6136508" cy="6495"/>
          </a:xfrm>
          <a:prstGeom prst="line">
            <a:avLst/>
          </a:prstGeom>
          <a:ln>
            <a:solidFill>
              <a:srgbClr val="19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7561A3-9869-4337-9C09-8FD842FD6B39}"/>
              </a:ext>
            </a:extLst>
          </p:cNvPr>
          <p:cNvGrpSpPr/>
          <p:nvPr/>
        </p:nvGrpSpPr>
        <p:grpSpPr>
          <a:xfrm>
            <a:off x="10877252" y="6255876"/>
            <a:ext cx="992518" cy="602124"/>
            <a:chOff x="10877252" y="6255876"/>
            <a:chExt cx="992518" cy="602124"/>
          </a:xfrm>
        </p:grpSpPr>
        <p:sp>
          <p:nvSpPr>
            <p:cNvPr id="14" name="Forme">
              <a:extLst>
                <a:ext uri="{FF2B5EF4-FFF2-40B4-BE49-F238E27FC236}">
                  <a16:creationId xmlns:a16="http://schemas.microsoft.com/office/drawing/2014/main" id="{39F7031A-2114-447E-A903-6533A5C27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D08D307-4763-45C9-B486-E30C9B15D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sp>
        <p:nvSpPr>
          <p:cNvPr id="26" name="Espace réservé pour une image  25">
            <a:extLst>
              <a:ext uri="{FF2B5EF4-FFF2-40B4-BE49-F238E27FC236}">
                <a16:creationId xmlns:a16="http://schemas.microsoft.com/office/drawing/2014/main" id="{48B48740-7428-4DC5-B6A6-F58EE3207639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0" y="1052736"/>
            <a:ext cx="1917700" cy="2545715"/>
          </a:xfrm>
          <a:custGeom>
            <a:avLst/>
            <a:gdLst>
              <a:gd name="connsiteX0" fmla="*/ 657225 w 1917700"/>
              <a:gd name="connsiteY0" fmla="*/ 0 h 2545715"/>
              <a:gd name="connsiteX1" fmla="*/ 754380 w 1917700"/>
              <a:gd name="connsiteY1" fmla="*/ 3176 h 2545715"/>
              <a:gd name="connsiteX2" fmla="*/ 850265 w 1917700"/>
              <a:gd name="connsiteY2" fmla="*/ 14609 h 2545715"/>
              <a:gd name="connsiteX3" fmla="*/ 945515 w 1917700"/>
              <a:gd name="connsiteY3" fmla="*/ 33028 h 2545715"/>
              <a:gd name="connsiteX4" fmla="*/ 1039495 w 1917700"/>
              <a:gd name="connsiteY4" fmla="*/ 59070 h 2545715"/>
              <a:gd name="connsiteX5" fmla="*/ 1131570 w 1917700"/>
              <a:gd name="connsiteY5" fmla="*/ 92098 h 2545715"/>
              <a:gd name="connsiteX6" fmla="*/ 1221105 w 1917700"/>
              <a:gd name="connsiteY6" fmla="*/ 132748 h 2545715"/>
              <a:gd name="connsiteX7" fmla="*/ 1308735 w 1917700"/>
              <a:gd name="connsiteY7" fmla="*/ 180385 h 2545715"/>
              <a:gd name="connsiteX8" fmla="*/ 1392555 w 1917700"/>
              <a:gd name="connsiteY8" fmla="*/ 236279 h 2545715"/>
              <a:gd name="connsiteX9" fmla="*/ 1472565 w 1917700"/>
              <a:gd name="connsiteY9" fmla="*/ 298525 h 2545715"/>
              <a:gd name="connsiteX10" fmla="*/ 1548130 w 1917700"/>
              <a:gd name="connsiteY10" fmla="*/ 369027 h 2545715"/>
              <a:gd name="connsiteX11" fmla="*/ 1618615 w 1917700"/>
              <a:gd name="connsiteY11" fmla="*/ 445246 h 2545715"/>
              <a:gd name="connsiteX12" fmla="*/ 1681480 w 1917700"/>
              <a:gd name="connsiteY12" fmla="*/ 525276 h 2545715"/>
              <a:gd name="connsiteX13" fmla="*/ 1736725 w 1917700"/>
              <a:gd name="connsiteY13" fmla="*/ 609117 h 2545715"/>
              <a:gd name="connsiteX14" fmla="*/ 1784350 w 1917700"/>
              <a:gd name="connsiteY14" fmla="*/ 696134 h 2545715"/>
              <a:gd name="connsiteX15" fmla="*/ 1824990 w 1917700"/>
              <a:gd name="connsiteY15" fmla="*/ 785691 h 2545715"/>
              <a:gd name="connsiteX16" fmla="*/ 1858645 w 1917700"/>
              <a:gd name="connsiteY16" fmla="*/ 877789 h 2545715"/>
              <a:gd name="connsiteX17" fmla="*/ 1884045 w 1917700"/>
              <a:gd name="connsiteY17" fmla="*/ 971792 h 2545715"/>
              <a:gd name="connsiteX18" fmla="*/ 1902460 w 1917700"/>
              <a:gd name="connsiteY18" fmla="*/ 1067066 h 2545715"/>
              <a:gd name="connsiteX19" fmla="*/ 1913890 w 1917700"/>
              <a:gd name="connsiteY19" fmla="*/ 1163610 h 2545715"/>
              <a:gd name="connsiteX20" fmla="*/ 1917700 w 1917700"/>
              <a:gd name="connsiteY20" fmla="*/ 1260154 h 2545715"/>
              <a:gd name="connsiteX21" fmla="*/ 1913890 w 1917700"/>
              <a:gd name="connsiteY21" fmla="*/ 1356699 h 2545715"/>
              <a:gd name="connsiteX22" fmla="*/ 1902460 w 1917700"/>
              <a:gd name="connsiteY22" fmla="*/ 1453243 h 2545715"/>
              <a:gd name="connsiteX23" fmla="*/ 1884045 w 1917700"/>
              <a:gd name="connsiteY23" fmla="*/ 1548516 h 2545715"/>
              <a:gd name="connsiteX24" fmla="*/ 1858645 w 1917700"/>
              <a:gd name="connsiteY24" fmla="*/ 1642520 h 2545715"/>
              <a:gd name="connsiteX25" fmla="*/ 1824990 w 1917700"/>
              <a:gd name="connsiteY25" fmla="*/ 1734618 h 2545715"/>
              <a:gd name="connsiteX26" fmla="*/ 1784350 w 1917700"/>
              <a:gd name="connsiteY26" fmla="*/ 1824175 h 2545715"/>
              <a:gd name="connsiteX27" fmla="*/ 1736725 w 1917700"/>
              <a:gd name="connsiteY27" fmla="*/ 1911192 h 2545715"/>
              <a:gd name="connsiteX28" fmla="*/ 1681480 w 1917700"/>
              <a:gd name="connsiteY28" fmla="*/ 1995033 h 2545715"/>
              <a:gd name="connsiteX29" fmla="*/ 1618615 w 1917700"/>
              <a:gd name="connsiteY29" fmla="*/ 2075063 h 2545715"/>
              <a:gd name="connsiteX30" fmla="*/ 1522730 w 1917700"/>
              <a:gd name="connsiteY30" fmla="*/ 2176688 h 2545715"/>
              <a:gd name="connsiteX31" fmla="*/ 1447165 w 1917700"/>
              <a:gd name="connsiteY31" fmla="*/ 2247191 h 2545715"/>
              <a:gd name="connsiteX32" fmla="*/ 1366520 w 1917700"/>
              <a:gd name="connsiteY32" fmla="*/ 2309436 h 2545715"/>
              <a:gd name="connsiteX33" fmla="*/ 1282700 w 1917700"/>
              <a:gd name="connsiteY33" fmla="*/ 2364695 h 2545715"/>
              <a:gd name="connsiteX34" fmla="*/ 1195705 w 1917700"/>
              <a:gd name="connsiteY34" fmla="*/ 2412967 h 2545715"/>
              <a:gd name="connsiteX35" fmla="*/ 1106170 w 1917700"/>
              <a:gd name="connsiteY35" fmla="*/ 2453617 h 2545715"/>
              <a:gd name="connsiteX36" fmla="*/ 1014095 w 1917700"/>
              <a:gd name="connsiteY36" fmla="*/ 2486645 h 2545715"/>
              <a:gd name="connsiteX37" fmla="*/ 920115 w 1917700"/>
              <a:gd name="connsiteY37" fmla="*/ 2512687 h 2545715"/>
              <a:gd name="connsiteX38" fmla="*/ 824865 w 1917700"/>
              <a:gd name="connsiteY38" fmla="*/ 2531106 h 2545715"/>
              <a:gd name="connsiteX39" fmla="*/ 728345 w 1917700"/>
              <a:gd name="connsiteY39" fmla="*/ 2541904 h 2545715"/>
              <a:gd name="connsiteX40" fmla="*/ 631825 w 1917700"/>
              <a:gd name="connsiteY40" fmla="*/ 2545715 h 2545715"/>
              <a:gd name="connsiteX41" fmla="*/ 535305 w 1917700"/>
              <a:gd name="connsiteY41" fmla="*/ 2541904 h 2545715"/>
              <a:gd name="connsiteX42" fmla="*/ 439420 w 1917700"/>
              <a:gd name="connsiteY42" fmla="*/ 2531106 h 2545715"/>
              <a:gd name="connsiteX43" fmla="*/ 343535 w 1917700"/>
              <a:gd name="connsiteY43" fmla="*/ 2512687 h 2545715"/>
              <a:gd name="connsiteX44" fmla="*/ 250190 w 1917700"/>
              <a:gd name="connsiteY44" fmla="*/ 2486645 h 2545715"/>
              <a:gd name="connsiteX45" fmla="*/ 158115 w 1917700"/>
              <a:gd name="connsiteY45" fmla="*/ 2453617 h 2545715"/>
              <a:gd name="connsiteX46" fmla="*/ 67945 w 1917700"/>
              <a:gd name="connsiteY46" fmla="*/ 2412967 h 2545715"/>
              <a:gd name="connsiteX47" fmla="*/ 0 w 1917700"/>
              <a:gd name="connsiteY47" fmla="*/ 2375493 h 2545715"/>
              <a:gd name="connsiteX48" fmla="*/ 0 w 1917700"/>
              <a:gd name="connsiteY48" fmla="*/ 184831 h 2545715"/>
              <a:gd name="connsiteX49" fmla="*/ 6350 w 1917700"/>
              <a:gd name="connsiteY49" fmla="*/ 180385 h 2545715"/>
              <a:gd name="connsiteX50" fmla="*/ 93345 w 1917700"/>
              <a:gd name="connsiteY50" fmla="*/ 132748 h 2545715"/>
              <a:gd name="connsiteX51" fmla="*/ 183515 w 1917700"/>
              <a:gd name="connsiteY51" fmla="*/ 92098 h 2545715"/>
              <a:gd name="connsiteX52" fmla="*/ 275590 w 1917700"/>
              <a:gd name="connsiteY52" fmla="*/ 59070 h 2545715"/>
              <a:gd name="connsiteX53" fmla="*/ 369570 w 1917700"/>
              <a:gd name="connsiteY53" fmla="*/ 33028 h 2545715"/>
              <a:gd name="connsiteX54" fmla="*/ 464820 w 1917700"/>
              <a:gd name="connsiteY54" fmla="*/ 14609 h 2545715"/>
              <a:gd name="connsiteX55" fmla="*/ 560705 w 1917700"/>
              <a:gd name="connsiteY55" fmla="*/ 3176 h 254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917700" h="2545715">
                <a:moveTo>
                  <a:pt x="657225" y="0"/>
                </a:moveTo>
                <a:lnTo>
                  <a:pt x="754380" y="3176"/>
                </a:lnTo>
                <a:lnTo>
                  <a:pt x="850265" y="14609"/>
                </a:lnTo>
                <a:lnTo>
                  <a:pt x="945515" y="33028"/>
                </a:lnTo>
                <a:lnTo>
                  <a:pt x="1039495" y="59070"/>
                </a:lnTo>
                <a:lnTo>
                  <a:pt x="1131570" y="92098"/>
                </a:lnTo>
                <a:lnTo>
                  <a:pt x="1221105" y="132748"/>
                </a:lnTo>
                <a:lnTo>
                  <a:pt x="1308735" y="180385"/>
                </a:lnTo>
                <a:lnTo>
                  <a:pt x="1392555" y="236279"/>
                </a:lnTo>
                <a:lnTo>
                  <a:pt x="1472565" y="298525"/>
                </a:lnTo>
                <a:lnTo>
                  <a:pt x="1548130" y="369027"/>
                </a:lnTo>
                <a:lnTo>
                  <a:pt x="1618615" y="445246"/>
                </a:lnTo>
                <a:lnTo>
                  <a:pt x="1681480" y="525276"/>
                </a:lnTo>
                <a:lnTo>
                  <a:pt x="1736725" y="609117"/>
                </a:lnTo>
                <a:lnTo>
                  <a:pt x="1784350" y="696134"/>
                </a:lnTo>
                <a:lnTo>
                  <a:pt x="1824990" y="785691"/>
                </a:lnTo>
                <a:lnTo>
                  <a:pt x="1858645" y="877789"/>
                </a:lnTo>
                <a:lnTo>
                  <a:pt x="1884045" y="971792"/>
                </a:lnTo>
                <a:lnTo>
                  <a:pt x="1902460" y="1067066"/>
                </a:lnTo>
                <a:lnTo>
                  <a:pt x="1913890" y="1163610"/>
                </a:lnTo>
                <a:lnTo>
                  <a:pt x="1917700" y="1260154"/>
                </a:lnTo>
                <a:lnTo>
                  <a:pt x="1913890" y="1356699"/>
                </a:lnTo>
                <a:lnTo>
                  <a:pt x="1902460" y="1453243"/>
                </a:lnTo>
                <a:lnTo>
                  <a:pt x="1884045" y="1548516"/>
                </a:lnTo>
                <a:lnTo>
                  <a:pt x="1858645" y="1642520"/>
                </a:lnTo>
                <a:lnTo>
                  <a:pt x="1824990" y="1734618"/>
                </a:lnTo>
                <a:lnTo>
                  <a:pt x="1784350" y="1824175"/>
                </a:lnTo>
                <a:lnTo>
                  <a:pt x="1736725" y="1911192"/>
                </a:lnTo>
                <a:lnTo>
                  <a:pt x="1681480" y="1995033"/>
                </a:lnTo>
                <a:lnTo>
                  <a:pt x="1618615" y="2075063"/>
                </a:lnTo>
                <a:lnTo>
                  <a:pt x="1522730" y="2176688"/>
                </a:lnTo>
                <a:lnTo>
                  <a:pt x="1447165" y="2247191"/>
                </a:lnTo>
                <a:lnTo>
                  <a:pt x="1366520" y="2309436"/>
                </a:lnTo>
                <a:lnTo>
                  <a:pt x="1282700" y="2364695"/>
                </a:lnTo>
                <a:lnTo>
                  <a:pt x="1195705" y="2412967"/>
                </a:lnTo>
                <a:lnTo>
                  <a:pt x="1106170" y="2453617"/>
                </a:lnTo>
                <a:lnTo>
                  <a:pt x="1014095" y="2486645"/>
                </a:lnTo>
                <a:lnTo>
                  <a:pt x="920115" y="2512687"/>
                </a:lnTo>
                <a:lnTo>
                  <a:pt x="824865" y="2531106"/>
                </a:lnTo>
                <a:lnTo>
                  <a:pt x="728345" y="2541904"/>
                </a:lnTo>
                <a:lnTo>
                  <a:pt x="631825" y="2545715"/>
                </a:lnTo>
                <a:lnTo>
                  <a:pt x="535305" y="2541904"/>
                </a:lnTo>
                <a:lnTo>
                  <a:pt x="439420" y="2531106"/>
                </a:lnTo>
                <a:lnTo>
                  <a:pt x="343535" y="2512687"/>
                </a:lnTo>
                <a:lnTo>
                  <a:pt x="250190" y="2486645"/>
                </a:lnTo>
                <a:lnTo>
                  <a:pt x="158115" y="2453617"/>
                </a:lnTo>
                <a:lnTo>
                  <a:pt x="67945" y="2412967"/>
                </a:lnTo>
                <a:lnTo>
                  <a:pt x="0" y="2375493"/>
                </a:lnTo>
                <a:lnTo>
                  <a:pt x="0" y="184831"/>
                </a:lnTo>
                <a:lnTo>
                  <a:pt x="6350" y="180385"/>
                </a:lnTo>
                <a:lnTo>
                  <a:pt x="93345" y="132748"/>
                </a:lnTo>
                <a:lnTo>
                  <a:pt x="183515" y="92098"/>
                </a:lnTo>
                <a:lnTo>
                  <a:pt x="275590" y="59070"/>
                </a:lnTo>
                <a:lnTo>
                  <a:pt x="369570" y="33028"/>
                </a:lnTo>
                <a:lnTo>
                  <a:pt x="464820" y="14609"/>
                </a:lnTo>
                <a:lnTo>
                  <a:pt x="560705" y="3176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481DCE90-5512-45DB-AC3A-2CC5F80759CB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0088562" y="3836566"/>
            <a:ext cx="2103438" cy="2544762"/>
          </a:xfrm>
          <a:custGeom>
            <a:avLst/>
            <a:gdLst>
              <a:gd name="connsiteX0" fmla="*/ 1285046 w 2103438"/>
              <a:gd name="connsiteY0" fmla="*/ 0 h 2544762"/>
              <a:gd name="connsiteX1" fmla="*/ 1381552 w 2103438"/>
              <a:gd name="connsiteY1" fmla="*/ 3809 h 2544762"/>
              <a:gd name="connsiteX2" fmla="*/ 1478057 w 2103438"/>
              <a:gd name="connsiteY2" fmla="*/ 15234 h 2544762"/>
              <a:gd name="connsiteX3" fmla="*/ 1573293 w 2103438"/>
              <a:gd name="connsiteY3" fmla="*/ 33643 h 2544762"/>
              <a:gd name="connsiteX4" fmla="*/ 1667259 w 2103438"/>
              <a:gd name="connsiteY4" fmla="*/ 59033 h 2544762"/>
              <a:gd name="connsiteX5" fmla="*/ 1759320 w 2103438"/>
              <a:gd name="connsiteY5" fmla="*/ 92675 h 2544762"/>
              <a:gd name="connsiteX6" fmla="*/ 1848841 w 2103438"/>
              <a:gd name="connsiteY6" fmla="*/ 133300 h 2544762"/>
              <a:gd name="connsiteX7" fmla="*/ 1935823 w 2103438"/>
              <a:gd name="connsiteY7" fmla="*/ 180907 h 2544762"/>
              <a:gd name="connsiteX8" fmla="*/ 2019631 w 2103438"/>
              <a:gd name="connsiteY8" fmla="*/ 236132 h 2544762"/>
              <a:gd name="connsiteX9" fmla="*/ 2100263 w 2103438"/>
              <a:gd name="connsiteY9" fmla="*/ 298973 h 2544762"/>
              <a:gd name="connsiteX10" fmla="*/ 2103438 w 2103438"/>
              <a:gd name="connsiteY10" fmla="*/ 302147 h 2544762"/>
              <a:gd name="connsiteX11" fmla="*/ 2103438 w 2103438"/>
              <a:gd name="connsiteY11" fmla="*/ 2219129 h 2544762"/>
              <a:gd name="connsiteX12" fmla="*/ 2074232 w 2103438"/>
              <a:gd name="connsiteY12" fmla="*/ 2245789 h 2544762"/>
              <a:gd name="connsiteX13" fmla="*/ 1994235 w 2103438"/>
              <a:gd name="connsiteY13" fmla="*/ 2308631 h 2544762"/>
              <a:gd name="connsiteX14" fmla="*/ 1910427 w 2103438"/>
              <a:gd name="connsiteY14" fmla="*/ 2363855 h 2544762"/>
              <a:gd name="connsiteX15" fmla="*/ 1823445 w 2103438"/>
              <a:gd name="connsiteY15" fmla="*/ 2412097 h 2544762"/>
              <a:gd name="connsiteX16" fmla="*/ 1733924 w 2103438"/>
              <a:gd name="connsiteY16" fmla="*/ 2452722 h 2544762"/>
              <a:gd name="connsiteX17" fmla="*/ 1641863 w 2103438"/>
              <a:gd name="connsiteY17" fmla="*/ 2485729 h 2544762"/>
              <a:gd name="connsiteX18" fmla="*/ 1547897 w 2103438"/>
              <a:gd name="connsiteY18" fmla="*/ 2511754 h 2544762"/>
              <a:gd name="connsiteX19" fmla="*/ 1452661 w 2103438"/>
              <a:gd name="connsiteY19" fmla="*/ 2530163 h 2544762"/>
              <a:gd name="connsiteX20" fmla="*/ 1356156 w 2103438"/>
              <a:gd name="connsiteY20" fmla="*/ 2540954 h 2544762"/>
              <a:gd name="connsiteX21" fmla="*/ 1259650 w 2103438"/>
              <a:gd name="connsiteY21" fmla="*/ 2544762 h 2544762"/>
              <a:gd name="connsiteX22" fmla="*/ 1163145 w 2103438"/>
              <a:gd name="connsiteY22" fmla="*/ 2540954 h 2544762"/>
              <a:gd name="connsiteX23" fmla="*/ 1066639 w 2103438"/>
              <a:gd name="connsiteY23" fmla="*/ 2530163 h 2544762"/>
              <a:gd name="connsiteX24" fmla="*/ 971404 w 2103438"/>
              <a:gd name="connsiteY24" fmla="*/ 2511754 h 2544762"/>
              <a:gd name="connsiteX25" fmla="*/ 877438 w 2103438"/>
              <a:gd name="connsiteY25" fmla="*/ 2485729 h 2544762"/>
              <a:gd name="connsiteX26" fmla="*/ 785377 w 2103438"/>
              <a:gd name="connsiteY26" fmla="*/ 2452722 h 2544762"/>
              <a:gd name="connsiteX27" fmla="*/ 695855 w 2103438"/>
              <a:gd name="connsiteY27" fmla="*/ 2412097 h 2544762"/>
              <a:gd name="connsiteX28" fmla="*/ 608873 w 2103438"/>
              <a:gd name="connsiteY28" fmla="*/ 2363855 h 2544762"/>
              <a:gd name="connsiteX29" fmla="*/ 525066 w 2103438"/>
              <a:gd name="connsiteY29" fmla="*/ 2308631 h 2544762"/>
              <a:gd name="connsiteX30" fmla="*/ 445068 w 2103438"/>
              <a:gd name="connsiteY30" fmla="*/ 2245789 h 2544762"/>
              <a:gd name="connsiteX31" fmla="*/ 368880 w 2103438"/>
              <a:gd name="connsiteY31" fmla="*/ 2175965 h 2544762"/>
              <a:gd name="connsiteX32" fmla="*/ 299040 w 2103438"/>
              <a:gd name="connsiteY32" fmla="*/ 2099794 h 2544762"/>
              <a:gd name="connsiteX33" fmla="*/ 236185 w 2103438"/>
              <a:gd name="connsiteY33" fmla="*/ 2019814 h 2544762"/>
              <a:gd name="connsiteX34" fmla="*/ 180948 w 2103438"/>
              <a:gd name="connsiteY34" fmla="*/ 1936025 h 2544762"/>
              <a:gd name="connsiteX35" fmla="*/ 132695 w 2103438"/>
              <a:gd name="connsiteY35" fmla="*/ 1849063 h 2544762"/>
              <a:gd name="connsiteX36" fmla="*/ 92061 w 2103438"/>
              <a:gd name="connsiteY36" fmla="*/ 1758926 h 2544762"/>
              <a:gd name="connsiteX37" fmla="*/ 59046 w 2103438"/>
              <a:gd name="connsiteY37" fmla="*/ 1666886 h 2544762"/>
              <a:gd name="connsiteX38" fmla="*/ 33015 w 2103438"/>
              <a:gd name="connsiteY38" fmla="*/ 1573576 h 2544762"/>
              <a:gd name="connsiteX39" fmla="*/ 14603 w 2103438"/>
              <a:gd name="connsiteY39" fmla="*/ 1477727 h 2544762"/>
              <a:gd name="connsiteX40" fmla="*/ 3810 w 2103438"/>
              <a:gd name="connsiteY40" fmla="*/ 1381878 h 2544762"/>
              <a:gd name="connsiteX41" fmla="*/ 0 w 2103438"/>
              <a:gd name="connsiteY41" fmla="*/ 1285394 h 2544762"/>
              <a:gd name="connsiteX42" fmla="*/ 3810 w 2103438"/>
              <a:gd name="connsiteY42" fmla="*/ 1188910 h 2544762"/>
              <a:gd name="connsiteX43" fmla="*/ 14603 w 2103438"/>
              <a:gd name="connsiteY43" fmla="*/ 1092426 h 2544762"/>
              <a:gd name="connsiteX44" fmla="*/ 33015 w 2103438"/>
              <a:gd name="connsiteY44" fmla="*/ 997212 h 2544762"/>
              <a:gd name="connsiteX45" fmla="*/ 59046 w 2103438"/>
              <a:gd name="connsiteY45" fmla="*/ 903267 h 2544762"/>
              <a:gd name="connsiteX46" fmla="*/ 92061 w 2103438"/>
              <a:gd name="connsiteY46" fmla="*/ 811226 h 2544762"/>
              <a:gd name="connsiteX47" fmla="*/ 132695 w 2103438"/>
              <a:gd name="connsiteY47" fmla="*/ 721725 h 2544762"/>
              <a:gd name="connsiteX48" fmla="*/ 180948 w 2103438"/>
              <a:gd name="connsiteY48" fmla="*/ 634762 h 2544762"/>
              <a:gd name="connsiteX49" fmla="*/ 236185 w 2103438"/>
              <a:gd name="connsiteY49" fmla="*/ 550974 h 2544762"/>
              <a:gd name="connsiteX50" fmla="*/ 299040 w 2103438"/>
              <a:gd name="connsiteY50" fmla="*/ 470359 h 2544762"/>
              <a:gd name="connsiteX51" fmla="*/ 394276 w 2103438"/>
              <a:gd name="connsiteY51" fmla="*/ 369432 h 2544762"/>
              <a:gd name="connsiteX52" fmla="*/ 470464 w 2103438"/>
              <a:gd name="connsiteY52" fmla="*/ 298973 h 2544762"/>
              <a:gd name="connsiteX53" fmla="*/ 550462 w 2103438"/>
              <a:gd name="connsiteY53" fmla="*/ 236132 h 2544762"/>
              <a:gd name="connsiteX54" fmla="*/ 634270 w 2103438"/>
              <a:gd name="connsiteY54" fmla="*/ 180907 h 2544762"/>
              <a:gd name="connsiteX55" fmla="*/ 721252 w 2103438"/>
              <a:gd name="connsiteY55" fmla="*/ 133300 h 2544762"/>
              <a:gd name="connsiteX56" fmla="*/ 810773 w 2103438"/>
              <a:gd name="connsiteY56" fmla="*/ 92675 h 2544762"/>
              <a:gd name="connsiteX57" fmla="*/ 902834 w 2103438"/>
              <a:gd name="connsiteY57" fmla="*/ 59033 h 2544762"/>
              <a:gd name="connsiteX58" fmla="*/ 996800 w 2103438"/>
              <a:gd name="connsiteY58" fmla="*/ 33643 h 2544762"/>
              <a:gd name="connsiteX59" fmla="*/ 1092036 w 2103438"/>
              <a:gd name="connsiteY59" fmla="*/ 15234 h 2544762"/>
              <a:gd name="connsiteX60" fmla="*/ 1188541 w 2103438"/>
              <a:gd name="connsiteY60" fmla="*/ 3809 h 254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03438" h="2544762">
                <a:moveTo>
                  <a:pt x="1285046" y="0"/>
                </a:moveTo>
                <a:lnTo>
                  <a:pt x="1381552" y="3809"/>
                </a:lnTo>
                <a:lnTo>
                  <a:pt x="1478057" y="15234"/>
                </a:lnTo>
                <a:lnTo>
                  <a:pt x="1573293" y="33643"/>
                </a:lnTo>
                <a:lnTo>
                  <a:pt x="1667259" y="59033"/>
                </a:lnTo>
                <a:lnTo>
                  <a:pt x="1759320" y="92675"/>
                </a:lnTo>
                <a:lnTo>
                  <a:pt x="1848841" y="133300"/>
                </a:lnTo>
                <a:lnTo>
                  <a:pt x="1935823" y="180907"/>
                </a:lnTo>
                <a:lnTo>
                  <a:pt x="2019631" y="236132"/>
                </a:lnTo>
                <a:lnTo>
                  <a:pt x="2100263" y="298973"/>
                </a:lnTo>
                <a:lnTo>
                  <a:pt x="2103438" y="302147"/>
                </a:lnTo>
                <a:lnTo>
                  <a:pt x="2103438" y="2219129"/>
                </a:lnTo>
                <a:lnTo>
                  <a:pt x="2074232" y="2245789"/>
                </a:lnTo>
                <a:lnTo>
                  <a:pt x="1994235" y="2308631"/>
                </a:lnTo>
                <a:lnTo>
                  <a:pt x="1910427" y="2363855"/>
                </a:lnTo>
                <a:lnTo>
                  <a:pt x="1823445" y="2412097"/>
                </a:lnTo>
                <a:lnTo>
                  <a:pt x="1733924" y="2452722"/>
                </a:lnTo>
                <a:lnTo>
                  <a:pt x="1641863" y="2485729"/>
                </a:lnTo>
                <a:lnTo>
                  <a:pt x="1547897" y="2511754"/>
                </a:lnTo>
                <a:lnTo>
                  <a:pt x="1452661" y="2530163"/>
                </a:lnTo>
                <a:lnTo>
                  <a:pt x="1356156" y="2540954"/>
                </a:lnTo>
                <a:lnTo>
                  <a:pt x="1259650" y="2544762"/>
                </a:lnTo>
                <a:lnTo>
                  <a:pt x="1163145" y="2540954"/>
                </a:lnTo>
                <a:lnTo>
                  <a:pt x="1066639" y="2530163"/>
                </a:lnTo>
                <a:lnTo>
                  <a:pt x="971404" y="2511754"/>
                </a:lnTo>
                <a:lnTo>
                  <a:pt x="877438" y="2485729"/>
                </a:lnTo>
                <a:lnTo>
                  <a:pt x="785377" y="2452722"/>
                </a:lnTo>
                <a:lnTo>
                  <a:pt x="695855" y="2412097"/>
                </a:lnTo>
                <a:lnTo>
                  <a:pt x="608873" y="2363855"/>
                </a:lnTo>
                <a:lnTo>
                  <a:pt x="525066" y="2308631"/>
                </a:lnTo>
                <a:lnTo>
                  <a:pt x="445068" y="2245789"/>
                </a:lnTo>
                <a:lnTo>
                  <a:pt x="368880" y="2175965"/>
                </a:lnTo>
                <a:lnTo>
                  <a:pt x="299040" y="2099794"/>
                </a:lnTo>
                <a:lnTo>
                  <a:pt x="236185" y="2019814"/>
                </a:lnTo>
                <a:lnTo>
                  <a:pt x="180948" y="1936025"/>
                </a:lnTo>
                <a:lnTo>
                  <a:pt x="132695" y="1849063"/>
                </a:lnTo>
                <a:lnTo>
                  <a:pt x="92061" y="1758926"/>
                </a:lnTo>
                <a:lnTo>
                  <a:pt x="59046" y="1666886"/>
                </a:lnTo>
                <a:lnTo>
                  <a:pt x="33015" y="1573576"/>
                </a:lnTo>
                <a:lnTo>
                  <a:pt x="14603" y="1477727"/>
                </a:lnTo>
                <a:lnTo>
                  <a:pt x="3810" y="1381878"/>
                </a:lnTo>
                <a:lnTo>
                  <a:pt x="0" y="1285394"/>
                </a:lnTo>
                <a:lnTo>
                  <a:pt x="3810" y="1188910"/>
                </a:lnTo>
                <a:lnTo>
                  <a:pt x="14603" y="1092426"/>
                </a:lnTo>
                <a:lnTo>
                  <a:pt x="33015" y="997212"/>
                </a:lnTo>
                <a:lnTo>
                  <a:pt x="59046" y="903267"/>
                </a:lnTo>
                <a:lnTo>
                  <a:pt x="92061" y="811226"/>
                </a:lnTo>
                <a:lnTo>
                  <a:pt x="132695" y="721725"/>
                </a:lnTo>
                <a:lnTo>
                  <a:pt x="180948" y="634762"/>
                </a:lnTo>
                <a:lnTo>
                  <a:pt x="236185" y="550974"/>
                </a:lnTo>
                <a:lnTo>
                  <a:pt x="299040" y="470359"/>
                </a:lnTo>
                <a:lnTo>
                  <a:pt x="394276" y="369432"/>
                </a:lnTo>
                <a:lnTo>
                  <a:pt x="470464" y="298973"/>
                </a:lnTo>
                <a:lnTo>
                  <a:pt x="550462" y="236132"/>
                </a:lnTo>
                <a:lnTo>
                  <a:pt x="634270" y="180907"/>
                </a:lnTo>
                <a:lnTo>
                  <a:pt x="721252" y="133300"/>
                </a:lnTo>
                <a:lnTo>
                  <a:pt x="810773" y="92675"/>
                </a:lnTo>
                <a:lnTo>
                  <a:pt x="902834" y="59033"/>
                </a:lnTo>
                <a:lnTo>
                  <a:pt x="996800" y="33643"/>
                </a:lnTo>
                <a:lnTo>
                  <a:pt x="1092036" y="15234"/>
                </a:lnTo>
                <a:lnTo>
                  <a:pt x="1188541" y="3809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9" name="Espace réservé pour une image  22">
            <a:extLst>
              <a:ext uri="{FF2B5EF4-FFF2-40B4-BE49-F238E27FC236}">
                <a16:creationId xmlns:a16="http://schemas.microsoft.com/office/drawing/2014/main" id="{D8E972BC-2443-413E-8155-2C81D1E6EE69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0" y="3803649"/>
            <a:ext cx="1917700" cy="2692400"/>
          </a:xfrm>
          <a:custGeom>
            <a:avLst/>
            <a:gdLst>
              <a:gd name="connsiteX0" fmla="*/ 657225 w 1917700"/>
              <a:gd name="connsiteY0" fmla="*/ 0 h 3054350"/>
              <a:gd name="connsiteX1" fmla="*/ 754380 w 1917700"/>
              <a:gd name="connsiteY1" fmla="*/ 3809 h 3054350"/>
              <a:gd name="connsiteX2" fmla="*/ 850265 w 1917700"/>
              <a:gd name="connsiteY2" fmla="*/ 15237 h 3054350"/>
              <a:gd name="connsiteX3" fmla="*/ 945515 w 1917700"/>
              <a:gd name="connsiteY3" fmla="*/ 33648 h 3054350"/>
              <a:gd name="connsiteX4" fmla="*/ 1039495 w 1917700"/>
              <a:gd name="connsiteY4" fmla="*/ 59043 h 3054350"/>
              <a:gd name="connsiteX5" fmla="*/ 1131570 w 1917700"/>
              <a:gd name="connsiteY5" fmla="*/ 92691 h 3054350"/>
              <a:gd name="connsiteX6" fmla="*/ 1221105 w 1917700"/>
              <a:gd name="connsiteY6" fmla="*/ 133322 h 3054350"/>
              <a:gd name="connsiteX7" fmla="*/ 1308100 w 1917700"/>
              <a:gd name="connsiteY7" fmla="*/ 180937 h 3054350"/>
              <a:gd name="connsiteX8" fmla="*/ 1391920 w 1917700"/>
              <a:gd name="connsiteY8" fmla="*/ 236171 h 3054350"/>
              <a:gd name="connsiteX9" fmla="*/ 1472565 w 1917700"/>
              <a:gd name="connsiteY9" fmla="*/ 299023 h 3054350"/>
              <a:gd name="connsiteX10" fmla="*/ 1548130 w 1917700"/>
              <a:gd name="connsiteY10" fmla="*/ 369493 h 3054350"/>
              <a:gd name="connsiteX11" fmla="*/ 1618615 w 1917700"/>
              <a:gd name="connsiteY11" fmla="*/ 445043 h 3054350"/>
              <a:gd name="connsiteX12" fmla="*/ 1681480 w 1917700"/>
              <a:gd name="connsiteY12" fmla="*/ 525036 h 3054350"/>
              <a:gd name="connsiteX13" fmla="*/ 1736725 w 1917700"/>
              <a:gd name="connsiteY13" fmla="*/ 608839 h 3054350"/>
              <a:gd name="connsiteX14" fmla="*/ 1784350 w 1917700"/>
              <a:gd name="connsiteY14" fmla="*/ 696450 h 3054350"/>
              <a:gd name="connsiteX15" fmla="*/ 1824990 w 1917700"/>
              <a:gd name="connsiteY15" fmla="*/ 785967 h 3054350"/>
              <a:gd name="connsiteX16" fmla="*/ 1858645 w 1917700"/>
              <a:gd name="connsiteY16" fmla="*/ 878023 h 3054350"/>
              <a:gd name="connsiteX17" fmla="*/ 1884045 w 1917700"/>
              <a:gd name="connsiteY17" fmla="*/ 971983 h 3054350"/>
              <a:gd name="connsiteX18" fmla="*/ 1902460 w 1917700"/>
              <a:gd name="connsiteY18" fmla="*/ 1067213 h 3054350"/>
              <a:gd name="connsiteX19" fmla="*/ 1913890 w 1917700"/>
              <a:gd name="connsiteY19" fmla="*/ 1163078 h 3054350"/>
              <a:gd name="connsiteX20" fmla="*/ 1917700 w 1917700"/>
              <a:gd name="connsiteY20" fmla="*/ 1260213 h 3054350"/>
              <a:gd name="connsiteX21" fmla="*/ 1913890 w 1917700"/>
              <a:gd name="connsiteY21" fmla="*/ 1356713 h 3054350"/>
              <a:gd name="connsiteX22" fmla="*/ 1902460 w 1917700"/>
              <a:gd name="connsiteY22" fmla="*/ 1452578 h 3054350"/>
              <a:gd name="connsiteX23" fmla="*/ 1884045 w 1917700"/>
              <a:gd name="connsiteY23" fmla="*/ 1547808 h 3054350"/>
              <a:gd name="connsiteX24" fmla="*/ 1858645 w 1917700"/>
              <a:gd name="connsiteY24" fmla="*/ 1641769 h 3054350"/>
              <a:gd name="connsiteX25" fmla="*/ 1824990 w 1917700"/>
              <a:gd name="connsiteY25" fmla="*/ 1733825 h 3054350"/>
              <a:gd name="connsiteX26" fmla="*/ 1784350 w 1917700"/>
              <a:gd name="connsiteY26" fmla="*/ 1823976 h 3054350"/>
              <a:gd name="connsiteX27" fmla="*/ 1736725 w 1917700"/>
              <a:gd name="connsiteY27" fmla="*/ 1910953 h 3054350"/>
              <a:gd name="connsiteX28" fmla="*/ 1681480 w 1917700"/>
              <a:gd name="connsiteY28" fmla="*/ 1994755 h 3054350"/>
              <a:gd name="connsiteX29" fmla="*/ 1618615 w 1917700"/>
              <a:gd name="connsiteY29" fmla="*/ 2074749 h 3054350"/>
              <a:gd name="connsiteX30" fmla="*/ 1548130 w 1917700"/>
              <a:gd name="connsiteY30" fmla="*/ 2150933 h 3054350"/>
              <a:gd name="connsiteX31" fmla="*/ 644525 w 1917700"/>
              <a:gd name="connsiteY31" fmla="*/ 3054350 h 3054350"/>
              <a:gd name="connsiteX32" fmla="*/ 0 w 1917700"/>
              <a:gd name="connsiteY32" fmla="*/ 3054350 h 3054350"/>
              <a:gd name="connsiteX33" fmla="*/ 0 w 1917700"/>
              <a:gd name="connsiteY33" fmla="*/ 185382 h 3054350"/>
              <a:gd name="connsiteX34" fmla="*/ 6350 w 1917700"/>
              <a:gd name="connsiteY34" fmla="*/ 180937 h 3054350"/>
              <a:gd name="connsiteX35" fmla="*/ 93345 w 1917700"/>
              <a:gd name="connsiteY35" fmla="*/ 133322 h 3054350"/>
              <a:gd name="connsiteX36" fmla="*/ 183515 w 1917700"/>
              <a:gd name="connsiteY36" fmla="*/ 92691 h 3054350"/>
              <a:gd name="connsiteX37" fmla="*/ 275590 w 1917700"/>
              <a:gd name="connsiteY37" fmla="*/ 59043 h 3054350"/>
              <a:gd name="connsiteX38" fmla="*/ 369570 w 1917700"/>
              <a:gd name="connsiteY38" fmla="*/ 33648 h 3054350"/>
              <a:gd name="connsiteX39" fmla="*/ 464820 w 1917700"/>
              <a:gd name="connsiteY39" fmla="*/ 15237 h 3054350"/>
              <a:gd name="connsiteX40" fmla="*/ 560705 w 1917700"/>
              <a:gd name="connsiteY40" fmla="*/ 3809 h 3054350"/>
              <a:gd name="connsiteX0" fmla="*/ 657225 w 1917700"/>
              <a:gd name="connsiteY0" fmla="*/ 0 h 3054350"/>
              <a:gd name="connsiteX1" fmla="*/ 754380 w 1917700"/>
              <a:gd name="connsiteY1" fmla="*/ 3809 h 3054350"/>
              <a:gd name="connsiteX2" fmla="*/ 850265 w 1917700"/>
              <a:gd name="connsiteY2" fmla="*/ 15237 h 3054350"/>
              <a:gd name="connsiteX3" fmla="*/ 945515 w 1917700"/>
              <a:gd name="connsiteY3" fmla="*/ 33648 h 3054350"/>
              <a:gd name="connsiteX4" fmla="*/ 1039495 w 1917700"/>
              <a:gd name="connsiteY4" fmla="*/ 59043 h 3054350"/>
              <a:gd name="connsiteX5" fmla="*/ 1131570 w 1917700"/>
              <a:gd name="connsiteY5" fmla="*/ 92691 h 3054350"/>
              <a:gd name="connsiteX6" fmla="*/ 1221105 w 1917700"/>
              <a:gd name="connsiteY6" fmla="*/ 133322 h 3054350"/>
              <a:gd name="connsiteX7" fmla="*/ 1308100 w 1917700"/>
              <a:gd name="connsiteY7" fmla="*/ 180937 h 3054350"/>
              <a:gd name="connsiteX8" fmla="*/ 1391920 w 1917700"/>
              <a:gd name="connsiteY8" fmla="*/ 236171 h 3054350"/>
              <a:gd name="connsiteX9" fmla="*/ 1472565 w 1917700"/>
              <a:gd name="connsiteY9" fmla="*/ 299023 h 3054350"/>
              <a:gd name="connsiteX10" fmla="*/ 1548130 w 1917700"/>
              <a:gd name="connsiteY10" fmla="*/ 369493 h 3054350"/>
              <a:gd name="connsiteX11" fmla="*/ 1618615 w 1917700"/>
              <a:gd name="connsiteY11" fmla="*/ 445043 h 3054350"/>
              <a:gd name="connsiteX12" fmla="*/ 1681480 w 1917700"/>
              <a:gd name="connsiteY12" fmla="*/ 525036 h 3054350"/>
              <a:gd name="connsiteX13" fmla="*/ 1736725 w 1917700"/>
              <a:gd name="connsiteY13" fmla="*/ 608839 h 3054350"/>
              <a:gd name="connsiteX14" fmla="*/ 1784350 w 1917700"/>
              <a:gd name="connsiteY14" fmla="*/ 696450 h 3054350"/>
              <a:gd name="connsiteX15" fmla="*/ 1824990 w 1917700"/>
              <a:gd name="connsiteY15" fmla="*/ 785967 h 3054350"/>
              <a:gd name="connsiteX16" fmla="*/ 1858645 w 1917700"/>
              <a:gd name="connsiteY16" fmla="*/ 878023 h 3054350"/>
              <a:gd name="connsiteX17" fmla="*/ 1884045 w 1917700"/>
              <a:gd name="connsiteY17" fmla="*/ 971983 h 3054350"/>
              <a:gd name="connsiteX18" fmla="*/ 1902460 w 1917700"/>
              <a:gd name="connsiteY18" fmla="*/ 1067213 h 3054350"/>
              <a:gd name="connsiteX19" fmla="*/ 1913890 w 1917700"/>
              <a:gd name="connsiteY19" fmla="*/ 1163078 h 3054350"/>
              <a:gd name="connsiteX20" fmla="*/ 1917700 w 1917700"/>
              <a:gd name="connsiteY20" fmla="*/ 1260213 h 3054350"/>
              <a:gd name="connsiteX21" fmla="*/ 1913890 w 1917700"/>
              <a:gd name="connsiteY21" fmla="*/ 1356713 h 3054350"/>
              <a:gd name="connsiteX22" fmla="*/ 1902460 w 1917700"/>
              <a:gd name="connsiteY22" fmla="*/ 1452578 h 3054350"/>
              <a:gd name="connsiteX23" fmla="*/ 1884045 w 1917700"/>
              <a:gd name="connsiteY23" fmla="*/ 1547808 h 3054350"/>
              <a:gd name="connsiteX24" fmla="*/ 1858645 w 1917700"/>
              <a:gd name="connsiteY24" fmla="*/ 1641769 h 3054350"/>
              <a:gd name="connsiteX25" fmla="*/ 1824990 w 1917700"/>
              <a:gd name="connsiteY25" fmla="*/ 1733825 h 3054350"/>
              <a:gd name="connsiteX26" fmla="*/ 1784350 w 1917700"/>
              <a:gd name="connsiteY26" fmla="*/ 1823976 h 3054350"/>
              <a:gd name="connsiteX27" fmla="*/ 1736725 w 1917700"/>
              <a:gd name="connsiteY27" fmla="*/ 1910953 h 3054350"/>
              <a:gd name="connsiteX28" fmla="*/ 1681480 w 1917700"/>
              <a:gd name="connsiteY28" fmla="*/ 1994755 h 3054350"/>
              <a:gd name="connsiteX29" fmla="*/ 1618615 w 1917700"/>
              <a:gd name="connsiteY29" fmla="*/ 2074749 h 3054350"/>
              <a:gd name="connsiteX30" fmla="*/ 1548130 w 1917700"/>
              <a:gd name="connsiteY30" fmla="*/ 2150933 h 3054350"/>
              <a:gd name="connsiteX31" fmla="*/ 1016000 w 1917700"/>
              <a:gd name="connsiteY31" fmla="*/ 2682875 h 3054350"/>
              <a:gd name="connsiteX32" fmla="*/ 0 w 1917700"/>
              <a:gd name="connsiteY32" fmla="*/ 3054350 h 3054350"/>
              <a:gd name="connsiteX33" fmla="*/ 0 w 1917700"/>
              <a:gd name="connsiteY33" fmla="*/ 185382 h 3054350"/>
              <a:gd name="connsiteX34" fmla="*/ 6350 w 1917700"/>
              <a:gd name="connsiteY34" fmla="*/ 180937 h 3054350"/>
              <a:gd name="connsiteX35" fmla="*/ 93345 w 1917700"/>
              <a:gd name="connsiteY35" fmla="*/ 133322 h 3054350"/>
              <a:gd name="connsiteX36" fmla="*/ 183515 w 1917700"/>
              <a:gd name="connsiteY36" fmla="*/ 92691 h 3054350"/>
              <a:gd name="connsiteX37" fmla="*/ 275590 w 1917700"/>
              <a:gd name="connsiteY37" fmla="*/ 59043 h 3054350"/>
              <a:gd name="connsiteX38" fmla="*/ 369570 w 1917700"/>
              <a:gd name="connsiteY38" fmla="*/ 33648 h 3054350"/>
              <a:gd name="connsiteX39" fmla="*/ 464820 w 1917700"/>
              <a:gd name="connsiteY39" fmla="*/ 15237 h 3054350"/>
              <a:gd name="connsiteX40" fmla="*/ 560705 w 1917700"/>
              <a:gd name="connsiteY40" fmla="*/ 3809 h 3054350"/>
              <a:gd name="connsiteX41" fmla="*/ 657225 w 1917700"/>
              <a:gd name="connsiteY41" fmla="*/ 0 h 3054350"/>
              <a:gd name="connsiteX0" fmla="*/ 657225 w 1917700"/>
              <a:gd name="connsiteY0" fmla="*/ 0 h 2701925"/>
              <a:gd name="connsiteX1" fmla="*/ 754380 w 1917700"/>
              <a:gd name="connsiteY1" fmla="*/ 3809 h 2701925"/>
              <a:gd name="connsiteX2" fmla="*/ 850265 w 1917700"/>
              <a:gd name="connsiteY2" fmla="*/ 15237 h 2701925"/>
              <a:gd name="connsiteX3" fmla="*/ 945515 w 1917700"/>
              <a:gd name="connsiteY3" fmla="*/ 33648 h 2701925"/>
              <a:gd name="connsiteX4" fmla="*/ 1039495 w 1917700"/>
              <a:gd name="connsiteY4" fmla="*/ 59043 h 2701925"/>
              <a:gd name="connsiteX5" fmla="*/ 1131570 w 1917700"/>
              <a:gd name="connsiteY5" fmla="*/ 92691 h 2701925"/>
              <a:gd name="connsiteX6" fmla="*/ 1221105 w 1917700"/>
              <a:gd name="connsiteY6" fmla="*/ 133322 h 2701925"/>
              <a:gd name="connsiteX7" fmla="*/ 1308100 w 1917700"/>
              <a:gd name="connsiteY7" fmla="*/ 180937 h 2701925"/>
              <a:gd name="connsiteX8" fmla="*/ 1391920 w 1917700"/>
              <a:gd name="connsiteY8" fmla="*/ 236171 h 2701925"/>
              <a:gd name="connsiteX9" fmla="*/ 1472565 w 1917700"/>
              <a:gd name="connsiteY9" fmla="*/ 299023 h 2701925"/>
              <a:gd name="connsiteX10" fmla="*/ 1548130 w 1917700"/>
              <a:gd name="connsiteY10" fmla="*/ 369493 h 2701925"/>
              <a:gd name="connsiteX11" fmla="*/ 1618615 w 1917700"/>
              <a:gd name="connsiteY11" fmla="*/ 445043 h 2701925"/>
              <a:gd name="connsiteX12" fmla="*/ 1681480 w 1917700"/>
              <a:gd name="connsiteY12" fmla="*/ 525036 h 2701925"/>
              <a:gd name="connsiteX13" fmla="*/ 1736725 w 1917700"/>
              <a:gd name="connsiteY13" fmla="*/ 608839 h 2701925"/>
              <a:gd name="connsiteX14" fmla="*/ 1784350 w 1917700"/>
              <a:gd name="connsiteY14" fmla="*/ 696450 h 2701925"/>
              <a:gd name="connsiteX15" fmla="*/ 1824990 w 1917700"/>
              <a:gd name="connsiteY15" fmla="*/ 785967 h 2701925"/>
              <a:gd name="connsiteX16" fmla="*/ 1858645 w 1917700"/>
              <a:gd name="connsiteY16" fmla="*/ 878023 h 2701925"/>
              <a:gd name="connsiteX17" fmla="*/ 1884045 w 1917700"/>
              <a:gd name="connsiteY17" fmla="*/ 971983 h 2701925"/>
              <a:gd name="connsiteX18" fmla="*/ 1902460 w 1917700"/>
              <a:gd name="connsiteY18" fmla="*/ 1067213 h 2701925"/>
              <a:gd name="connsiteX19" fmla="*/ 1913890 w 1917700"/>
              <a:gd name="connsiteY19" fmla="*/ 1163078 h 2701925"/>
              <a:gd name="connsiteX20" fmla="*/ 1917700 w 1917700"/>
              <a:gd name="connsiteY20" fmla="*/ 1260213 h 2701925"/>
              <a:gd name="connsiteX21" fmla="*/ 1913890 w 1917700"/>
              <a:gd name="connsiteY21" fmla="*/ 1356713 h 2701925"/>
              <a:gd name="connsiteX22" fmla="*/ 1902460 w 1917700"/>
              <a:gd name="connsiteY22" fmla="*/ 1452578 h 2701925"/>
              <a:gd name="connsiteX23" fmla="*/ 1884045 w 1917700"/>
              <a:gd name="connsiteY23" fmla="*/ 1547808 h 2701925"/>
              <a:gd name="connsiteX24" fmla="*/ 1858645 w 1917700"/>
              <a:gd name="connsiteY24" fmla="*/ 1641769 h 2701925"/>
              <a:gd name="connsiteX25" fmla="*/ 1824990 w 1917700"/>
              <a:gd name="connsiteY25" fmla="*/ 1733825 h 2701925"/>
              <a:gd name="connsiteX26" fmla="*/ 1784350 w 1917700"/>
              <a:gd name="connsiteY26" fmla="*/ 1823976 h 2701925"/>
              <a:gd name="connsiteX27" fmla="*/ 1736725 w 1917700"/>
              <a:gd name="connsiteY27" fmla="*/ 1910953 h 2701925"/>
              <a:gd name="connsiteX28" fmla="*/ 1681480 w 1917700"/>
              <a:gd name="connsiteY28" fmla="*/ 1994755 h 2701925"/>
              <a:gd name="connsiteX29" fmla="*/ 1618615 w 1917700"/>
              <a:gd name="connsiteY29" fmla="*/ 2074749 h 2701925"/>
              <a:gd name="connsiteX30" fmla="*/ 1548130 w 1917700"/>
              <a:gd name="connsiteY30" fmla="*/ 2150933 h 2701925"/>
              <a:gd name="connsiteX31" fmla="*/ 1016000 w 1917700"/>
              <a:gd name="connsiteY31" fmla="*/ 2682875 h 2701925"/>
              <a:gd name="connsiteX32" fmla="*/ 0 w 1917700"/>
              <a:gd name="connsiteY32" fmla="*/ 2701925 h 2701925"/>
              <a:gd name="connsiteX33" fmla="*/ 0 w 1917700"/>
              <a:gd name="connsiteY33" fmla="*/ 185382 h 2701925"/>
              <a:gd name="connsiteX34" fmla="*/ 6350 w 1917700"/>
              <a:gd name="connsiteY34" fmla="*/ 180937 h 2701925"/>
              <a:gd name="connsiteX35" fmla="*/ 93345 w 1917700"/>
              <a:gd name="connsiteY35" fmla="*/ 133322 h 2701925"/>
              <a:gd name="connsiteX36" fmla="*/ 183515 w 1917700"/>
              <a:gd name="connsiteY36" fmla="*/ 92691 h 2701925"/>
              <a:gd name="connsiteX37" fmla="*/ 275590 w 1917700"/>
              <a:gd name="connsiteY37" fmla="*/ 59043 h 2701925"/>
              <a:gd name="connsiteX38" fmla="*/ 369570 w 1917700"/>
              <a:gd name="connsiteY38" fmla="*/ 33648 h 2701925"/>
              <a:gd name="connsiteX39" fmla="*/ 464820 w 1917700"/>
              <a:gd name="connsiteY39" fmla="*/ 15237 h 2701925"/>
              <a:gd name="connsiteX40" fmla="*/ 560705 w 1917700"/>
              <a:gd name="connsiteY40" fmla="*/ 3809 h 2701925"/>
              <a:gd name="connsiteX41" fmla="*/ 657225 w 1917700"/>
              <a:gd name="connsiteY41" fmla="*/ 0 h 2701925"/>
              <a:gd name="connsiteX0" fmla="*/ 657225 w 1917700"/>
              <a:gd name="connsiteY0" fmla="*/ 0 h 2692400"/>
              <a:gd name="connsiteX1" fmla="*/ 754380 w 1917700"/>
              <a:gd name="connsiteY1" fmla="*/ 3809 h 2692400"/>
              <a:gd name="connsiteX2" fmla="*/ 850265 w 1917700"/>
              <a:gd name="connsiteY2" fmla="*/ 15237 h 2692400"/>
              <a:gd name="connsiteX3" fmla="*/ 945515 w 1917700"/>
              <a:gd name="connsiteY3" fmla="*/ 33648 h 2692400"/>
              <a:gd name="connsiteX4" fmla="*/ 1039495 w 1917700"/>
              <a:gd name="connsiteY4" fmla="*/ 59043 h 2692400"/>
              <a:gd name="connsiteX5" fmla="*/ 1131570 w 1917700"/>
              <a:gd name="connsiteY5" fmla="*/ 92691 h 2692400"/>
              <a:gd name="connsiteX6" fmla="*/ 1221105 w 1917700"/>
              <a:gd name="connsiteY6" fmla="*/ 133322 h 2692400"/>
              <a:gd name="connsiteX7" fmla="*/ 1308100 w 1917700"/>
              <a:gd name="connsiteY7" fmla="*/ 180937 h 2692400"/>
              <a:gd name="connsiteX8" fmla="*/ 1391920 w 1917700"/>
              <a:gd name="connsiteY8" fmla="*/ 236171 h 2692400"/>
              <a:gd name="connsiteX9" fmla="*/ 1472565 w 1917700"/>
              <a:gd name="connsiteY9" fmla="*/ 299023 h 2692400"/>
              <a:gd name="connsiteX10" fmla="*/ 1548130 w 1917700"/>
              <a:gd name="connsiteY10" fmla="*/ 369493 h 2692400"/>
              <a:gd name="connsiteX11" fmla="*/ 1618615 w 1917700"/>
              <a:gd name="connsiteY11" fmla="*/ 445043 h 2692400"/>
              <a:gd name="connsiteX12" fmla="*/ 1681480 w 1917700"/>
              <a:gd name="connsiteY12" fmla="*/ 525036 h 2692400"/>
              <a:gd name="connsiteX13" fmla="*/ 1736725 w 1917700"/>
              <a:gd name="connsiteY13" fmla="*/ 608839 h 2692400"/>
              <a:gd name="connsiteX14" fmla="*/ 1784350 w 1917700"/>
              <a:gd name="connsiteY14" fmla="*/ 696450 h 2692400"/>
              <a:gd name="connsiteX15" fmla="*/ 1824990 w 1917700"/>
              <a:gd name="connsiteY15" fmla="*/ 785967 h 2692400"/>
              <a:gd name="connsiteX16" fmla="*/ 1858645 w 1917700"/>
              <a:gd name="connsiteY16" fmla="*/ 878023 h 2692400"/>
              <a:gd name="connsiteX17" fmla="*/ 1884045 w 1917700"/>
              <a:gd name="connsiteY17" fmla="*/ 971983 h 2692400"/>
              <a:gd name="connsiteX18" fmla="*/ 1902460 w 1917700"/>
              <a:gd name="connsiteY18" fmla="*/ 1067213 h 2692400"/>
              <a:gd name="connsiteX19" fmla="*/ 1913890 w 1917700"/>
              <a:gd name="connsiteY19" fmla="*/ 1163078 h 2692400"/>
              <a:gd name="connsiteX20" fmla="*/ 1917700 w 1917700"/>
              <a:gd name="connsiteY20" fmla="*/ 1260213 h 2692400"/>
              <a:gd name="connsiteX21" fmla="*/ 1913890 w 1917700"/>
              <a:gd name="connsiteY21" fmla="*/ 1356713 h 2692400"/>
              <a:gd name="connsiteX22" fmla="*/ 1902460 w 1917700"/>
              <a:gd name="connsiteY22" fmla="*/ 1452578 h 2692400"/>
              <a:gd name="connsiteX23" fmla="*/ 1884045 w 1917700"/>
              <a:gd name="connsiteY23" fmla="*/ 1547808 h 2692400"/>
              <a:gd name="connsiteX24" fmla="*/ 1858645 w 1917700"/>
              <a:gd name="connsiteY24" fmla="*/ 1641769 h 2692400"/>
              <a:gd name="connsiteX25" fmla="*/ 1824990 w 1917700"/>
              <a:gd name="connsiteY25" fmla="*/ 1733825 h 2692400"/>
              <a:gd name="connsiteX26" fmla="*/ 1784350 w 1917700"/>
              <a:gd name="connsiteY26" fmla="*/ 1823976 h 2692400"/>
              <a:gd name="connsiteX27" fmla="*/ 1736725 w 1917700"/>
              <a:gd name="connsiteY27" fmla="*/ 1910953 h 2692400"/>
              <a:gd name="connsiteX28" fmla="*/ 1681480 w 1917700"/>
              <a:gd name="connsiteY28" fmla="*/ 1994755 h 2692400"/>
              <a:gd name="connsiteX29" fmla="*/ 1618615 w 1917700"/>
              <a:gd name="connsiteY29" fmla="*/ 2074749 h 2692400"/>
              <a:gd name="connsiteX30" fmla="*/ 1548130 w 1917700"/>
              <a:gd name="connsiteY30" fmla="*/ 2150933 h 2692400"/>
              <a:gd name="connsiteX31" fmla="*/ 1016000 w 1917700"/>
              <a:gd name="connsiteY31" fmla="*/ 2682875 h 2692400"/>
              <a:gd name="connsiteX32" fmla="*/ 0 w 1917700"/>
              <a:gd name="connsiteY32" fmla="*/ 2692400 h 2692400"/>
              <a:gd name="connsiteX33" fmla="*/ 0 w 1917700"/>
              <a:gd name="connsiteY33" fmla="*/ 185382 h 2692400"/>
              <a:gd name="connsiteX34" fmla="*/ 6350 w 1917700"/>
              <a:gd name="connsiteY34" fmla="*/ 180937 h 2692400"/>
              <a:gd name="connsiteX35" fmla="*/ 93345 w 1917700"/>
              <a:gd name="connsiteY35" fmla="*/ 133322 h 2692400"/>
              <a:gd name="connsiteX36" fmla="*/ 183515 w 1917700"/>
              <a:gd name="connsiteY36" fmla="*/ 92691 h 2692400"/>
              <a:gd name="connsiteX37" fmla="*/ 275590 w 1917700"/>
              <a:gd name="connsiteY37" fmla="*/ 59043 h 2692400"/>
              <a:gd name="connsiteX38" fmla="*/ 369570 w 1917700"/>
              <a:gd name="connsiteY38" fmla="*/ 33648 h 2692400"/>
              <a:gd name="connsiteX39" fmla="*/ 464820 w 1917700"/>
              <a:gd name="connsiteY39" fmla="*/ 15237 h 2692400"/>
              <a:gd name="connsiteX40" fmla="*/ 560705 w 1917700"/>
              <a:gd name="connsiteY40" fmla="*/ 3809 h 2692400"/>
              <a:gd name="connsiteX41" fmla="*/ 657225 w 1917700"/>
              <a:gd name="connsiteY41" fmla="*/ 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917700" h="2692400">
                <a:moveTo>
                  <a:pt x="657225" y="0"/>
                </a:moveTo>
                <a:lnTo>
                  <a:pt x="754380" y="3809"/>
                </a:lnTo>
                <a:lnTo>
                  <a:pt x="850265" y="15237"/>
                </a:lnTo>
                <a:lnTo>
                  <a:pt x="945515" y="33648"/>
                </a:lnTo>
                <a:lnTo>
                  <a:pt x="1039495" y="59043"/>
                </a:lnTo>
                <a:lnTo>
                  <a:pt x="1131570" y="92691"/>
                </a:lnTo>
                <a:lnTo>
                  <a:pt x="1221105" y="133322"/>
                </a:lnTo>
                <a:lnTo>
                  <a:pt x="1308100" y="180937"/>
                </a:lnTo>
                <a:lnTo>
                  <a:pt x="1391920" y="236171"/>
                </a:lnTo>
                <a:lnTo>
                  <a:pt x="1472565" y="299023"/>
                </a:lnTo>
                <a:lnTo>
                  <a:pt x="1548130" y="369493"/>
                </a:lnTo>
                <a:lnTo>
                  <a:pt x="1618615" y="445043"/>
                </a:lnTo>
                <a:lnTo>
                  <a:pt x="1681480" y="525036"/>
                </a:lnTo>
                <a:lnTo>
                  <a:pt x="1736725" y="608839"/>
                </a:lnTo>
                <a:lnTo>
                  <a:pt x="1784350" y="696450"/>
                </a:lnTo>
                <a:lnTo>
                  <a:pt x="1824990" y="785967"/>
                </a:lnTo>
                <a:lnTo>
                  <a:pt x="1858645" y="878023"/>
                </a:lnTo>
                <a:lnTo>
                  <a:pt x="1884045" y="971983"/>
                </a:lnTo>
                <a:lnTo>
                  <a:pt x="1902460" y="1067213"/>
                </a:lnTo>
                <a:lnTo>
                  <a:pt x="1913890" y="1163078"/>
                </a:lnTo>
                <a:lnTo>
                  <a:pt x="1917700" y="1260213"/>
                </a:lnTo>
                <a:lnTo>
                  <a:pt x="1913890" y="1356713"/>
                </a:lnTo>
                <a:lnTo>
                  <a:pt x="1902460" y="1452578"/>
                </a:lnTo>
                <a:lnTo>
                  <a:pt x="1884045" y="1547808"/>
                </a:lnTo>
                <a:lnTo>
                  <a:pt x="1858645" y="1641769"/>
                </a:lnTo>
                <a:lnTo>
                  <a:pt x="1824990" y="1733825"/>
                </a:lnTo>
                <a:lnTo>
                  <a:pt x="1784350" y="1823976"/>
                </a:lnTo>
                <a:lnTo>
                  <a:pt x="1736725" y="1910953"/>
                </a:lnTo>
                <a:lnTo>
                  <a:pt x="1681480" y="1994755"/>
                </a:lnTo>
                <a:lnTo>
                  <a:pt x="1618615" y="2074749"/>
                </a:lnTo>
                <a:lnTo>
                  <a:pt x="1548130" y="2150933"/>
                </a:lnTo>
                <a:lnTo>
                  <a:pt x="1016000" y="2682875"/>
                </a:lnTo>
                <a:lnTo>
                  <a:pt x="0" y="2692400"/>
                </a:lnTo>
                <a:lnTo>
                  <a:pt x="0" y="185382"/>
                </a:lnTo>
                <a:lnTo>
                  <a:pt x="6350" y="180937"/>
                </a:lnTo>
                <a:lnTo>
                  <a:pt x="93345" y="133322"/>
                </a:lnTo>
                <a:lnTo>
                  <a:pt x="183515" y="92691"/>
                </a:lnTo>
                <a:lnTo>
                  <a:pt x="275590" y="59043"/>
                </a:lnTo>
                <a:lnTo>
                  <a:pt x="369570" y="33648"/>
                </a:lnTo>
                <a:lnTo>
                  <a:pt x="464820" y="15237"/>
                </a:lnTo>
                <a:lnTo>
                  <a:pt x="560705" y="3809"/>
                </a:lnTo>
                <a:lnTo>
                  <a:pt x="657225" y="0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1" name="Espace réservé pour une image  19">
            <a:extLst>
              <a:ext uri="{FF2B5EF4-FFF2-40B4-BE49-F238E27FC236}">
                <a16:creationId xmlns:a16="http://schemas.microsoft.com/office/drawing/2014/main" id="{FBB9F2FD-6411-47FA-9AFC-C48D02086112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0088563" y="960549"/>
            <a:ext cx="2107941" cy="2664790"/>
          </a:xfrm>
          <a:custGeom>
            <a:avLst/>
            <a:gdLst>
              <a:gd name="connsiteX0" fmla="*/ 1903442 w 2103437"/>
              <a:gd name="connsiteY0" fmla="*/ 0 h 3621088"/>
              <a:gd name="connsiteX1" fmla="*/ 2103437 w 2103437"/>
              <a:gd name="connsiteY1" fmla="*/ 0 h 3621088"/>
              <a:gd name="connsiteX2" fmla="*/ 2103437 w 2103437"/>
              <a:gd name="connsiteY2" fmla="*/ 3295362 h 3621088"/>
              <a:gd name="connsiteX3" fmla="*/ 2074232 w 2103437"/>
              <a:gd name="connsiteY3" fmla="*/ 3322664 h 3621088"/>
              <a:gd name="connsiteX4" fmla="*/ 1994234 w 2103437"/>
              <a:gd name="connsiteY4" fmla="*/ 3384889 h 3621088"/>
              <a:gd name="connsiteX5" fmla="*/ 1910426 w 2103437"/>
              <a:gd name="connsiteY5" fmla="*/ 3440129 h 3621088"/>
              <a:gd name="connsiteX6" fmla="*/ 1823445 w 2103437"/>
              <a:gd name="connsiteY6" fmla="*/ 3488385 h 3621088"/>
              <a:gd name="connsiteX7" fmla="*/ 1733923 w 2103437"/>
              <a:gd name="connsiteY7" fmla="*/ 3529021 h 3621088"/>
              <a:gd name="connsiteX8" fmla="*/ 1641862 w 2103437"/>
              <a:gd name="connsiteY8" fmla="*/ 3562038 h 3621088"/>
              <a:gd name="connsiteX9" fmla="*/ 1547896 w 2103437"/>
              <a:gd name="connsiteY9" fmla="*/ 3588071 h 3621088"/>
              <a:gd name="connsiteX10" fmla="*/ 1452661 w 2103437"/>
              <a:gd name="connsiteY10" fmla="*/ 3606484 h 3621088"/>
              <a:gd name="connsiteX11" fmla="*/ 1356155 w 2103437"/>
              <a:gd name="connsiteY11" fmla="*/ 3617278 h 3621088"/>
              <a:gd name="connsiteX12" fmla="*/ 1259650 w 2103437"/>
              <a:gd name="connsiteY12" fmla="*/ 3621088 h 3621088"/>
              <a:gd name="connsiteX13" fmla="*/ 1163144 w 2103437"/>
              <a:gd name="connsiteY13" fmla="*/ 3617278 h 3621088"/>
              <a:gd name="connsiteX14" fmla="*/ 1066639 w 2103437"/>
              <a:gd name="connsiteY14" fmla="*/ 3606484 h 3621088"/>
              <a:gd name="connsiteX15" fmla="*/ 971403 w 2103437"/>
              <a:gd name="connsiteY15" fmla="*/ 3588071 h 3621088"/>
              <a:gd name="connsiteX16" fmla="*/ 877438 w 2103437"/>
              <a:gd name="connsiteY16" fmla="*/ 3562038 h 3621088"/>
              <a:gd name="connsiteX17" fmla="*/ 785376 w 2103437"/>
              <a:gd name="connsiteY17" fmla="*/ 3529021 h 3621088"/>
              <a:gd name="connsiteX18" fmla="*/ 695855 w 2103437"/>
              <a:gd name="connsiteY18" fmla="*/ 3488385 h 3621088"/>
              <a:gd name="connsiteX19" fmla="*/ 608873 w 2103437"/>
              <a:gd name="connsiteY19" fmla="*/ 3440129 h 3621088"/>
              <a:gd name="connsiteX20" fmla="*/ 525066 w 2103437"/>
              <a:gd name="connsiteY20" fmla="*/ 3384889 h 3621088"/>
              <a:gd name="connsiteX21" fmla="*/ 445068 w 2103437"/>
              <a:gd name="connsiteY21" fmla="*/ 3322664 h 3621088"/>
              <a:gd name="connsiteX22" fmla="*/ 368879 w 2103437"/>
              <a:gd name="connsiteY22" fmla="*/ 3252185 h 3621088"/>
              <a:gd name="connsiteX23" fmla="*/ 299040 w 2103437"/>
              <a:gd name="connsiteY23" fmla="*/ 3175992 h 3621088"/>
              <a:gd name="connsiteX24" fmla="*/ 236184 w 2103437"/>
              <a:gd name="connsiteY24" fmla="*/ 3095989 h 3621088"/>
              <a:gd name="connsiteX25" fmla="*/ 180948 w 2103437"/>
              <a:gd name="connsiteY25" fmla="*/ 3012176 h 3621088"/>
              <a:gd name="connsiteX26" fmla="*/ 132695 w 2103437"/>
              <a:gd name="connsiteY26" fmla="*/ 2925189 h 3621088"/>
              <a:gd name="connsiteX27" fmla="*/ 92061 w 2103437"/>
              <a:gd name="connsiteY27" fmla="*/ 2835662 h 3621088"/>
              <a:gd name="connsiteX28" fmla="*/ 59046 w 2103437"/>
              <a:gd name="connsiteY28" fmla="*/ 2743595 h 3621088"/>
              <a:gd name="connsiteX29" fmla="*/ 33015 w 2103437"/>
              <a:gd name="connsiteY29" fmla="*/ 2649623 h 3621088"/>
              <a:gd name="connsiteX30" fmla="*/ 14603 w 2103437"/>
              <a:gd name="connsiteY30" fmla="*/ 2554382 h 3621088"/>
              <a:gd name="connsiteX31" fmla="*/ 3810 w 2103437"/>
              <a:gd name="connsiteY31" fmla="*/ 2457870 h 3621088"/>
              <a:gd name="connsiteX32" fmla="*/ 0 w 2103437"/>
              <a:gd name="connsiteY32" fmla="*/ 2361358 h 3621088"/>
              <a:gd name="connsiteX33" fmla="*/ 3810 w 2103437"/>
              <a:gd name="connsiteY33" fmla="*/ 2264847 h 3621088"/>
              <a:gd name="connsiteX34" fmla="*/ 14603 w 2103437"/>
              <a:gd name="connsiteY34" fmla="*/ 2168335 h 3621088"/>
              <a:gd name="connsiteX35" fmla="*/ 33015 w 2103437"/>
              <a:gd name="connsiteY35" fmla="*/ 2073094 h 3621088"/>
              <a:gd name="connsiteX36" fmla="*/ 59046 w 2103437"/>
              <a:gd name="connsiteY36" fmla="*/ 1979122 h 3621088"/>
              <a:gd name="connsiteX37" fmla="*/ 92061 w 2103437"/>
              <a:gd name="connsiteY37" fmla="*/ 1887055 h 3621088"/>
              <a:gd name="connsiteX38" fmla="*/ 132695 w 2103437"/>
              <a:gd name="connsiteY38" fmla="*/ 1797528 h 3621088"/>
              <a:gd name="connsiteX39" fmla="*/ 180948 w 2103437"/>
              <a:gd name="connsiteY39" fmla="*/ 1710540 h 3621088"/>
              <a:gd name="connsiteX40" fmla="*/ 236184 w 2103437"/>
              <a:gd name="connsiteY40" fmla="*/ 1626728 h 3621088"/>
              <a:gd name="connsiteX41" fmla="*/ 299040 w 2103437"/>
              <a:gd name="connsiteY41" fmla="*/ 1546725 h 3621088"/>
              <a:gd name="connsiteX42" fmla="*/ 368879 w 2103437"/>
              <a:gd name="connsiteY42" fmla="*/ 1470531 h 3621088"/>
              <a:gd name="connsiteX43" fmla="*/ 1635513 w 2103437"/>
              <a:gd name="connsiteY43" fmla="*/ 203182 h 3621088"/>
              <a:gd name="connsiteX44" fmla="*/ 1711701 w 2103437"/>
              <a:gd name="connsiteY44" fmla="*/ 133338 h 3621088"/>
              <a:gd name="connsiteX45" fmla="*/ 1791699 w 2103437"/>
              <a:gd name="connsiteY45" fmla="*/ 70479 h 3621088"/>
              <a:gd name="connsiteX46" fmla="*/ 1875507 w 2103437"/>
              <a:gd name="connsiteY46" fmla="*/ 15239 h 3621088"/>
              <a:gd name="connsiteX0" fmla="*/ 1903442 w 2103437"/>
              <a:gd name="connsiteY0" fmla="*/ 0 h 3621088"/>
              <a:gd name="connsiteX1" fmla="*/ 2103437 w 2103437"/>
              <a:gd name="connsiteY1" fmla="*/ 0 h 3621088"/>
              <a:gd name="connsiteX2" fmla="*/ 2103437 w 2103437"/>
              <a:gd name="connsiteY2" fmla="*/ 3295362 h 3621088"/>
              <a:gd name="connsiteX3" fmla="*/ 2074232 w 2103437"/>
              <a:gd name="connsiteY3" fmla="*/ 3322664 h 3621088"/>
              <a:gd name="connsiteX4" fmla="*/ 1994234 w 2103437"/>
              <a:gd name="connsiteY4" fmla="*/ 3384889 h 3621088"/>
              <a:gd name="connsiteX5" fmla="*/ 1910426 w 2103437"/>
              <a:gd name="connsiteY5" fmla="*/ 3440129 h 3621088"/>
              <a:gd name="connsiteX6" fmla="*/ 1823445 w 2103437"/>
              <a:gd name="connsiteY6" fmla="*/ 3488385 h 3621088"/>
              <a:gd name="connsiteX7" fmla="*/ 1733923 w 2103437"/>
              <a:gd name="connsiteY7" fmla="*/ 3529021 h 3621088"/>
              <a:gd name="connsiteX8" fmla="*/ 1641862 w 2103437"/>
              <a:gd name="connsiteY8" fmla="*/ 3562038 h 3621088"/>
              <a:gd name="connsiteX9" fmla="*/ 1547896 w 2103437"/>
              <a:gd name="connsiteY9" fmla="*/ 3588071 h 3621088"/>
              <a:gd name="connsiteX10" fmla="*/ 1452661 w 2103437"/>
              <a:gd name="connsiteY10" fmla="*/ 3606484 h 3621088"/>
              <a:gd name="connsiteX11" fmla="*/ 1356155 w 2103437"/>
              <a:gd name="connsiteY11" fmla="*/ 3617278 h 3621088"/>
              <a:gd name="connsiteX12" fmla="*/ 1259650 w 2103437"/>
              <a:gd name="connsiteY12" fmla="*/ 3621088 h 3621088"/>
              <a:gd name="connsiteX13" fmla="*/ 1163144 w 2103437"/>
              <a:gd name="connsiteY13" fmla="*/ 3617278 h 3621088"/>
              <a:gd name="connsiteX14" fmla="*/ 1066639 w 2103437"/>
              <a:gd name="connsiteY14" fmla="*/ 3606484 h 3621088"/>
              <a:gd name="connsiteX15" fmla="*/ 971403 w 2103437"/>
              <a:gd name="connsiteY15" fmla="*/ 3588071 h 3621088"/>
              <a:gd name="connsiteX16" fmla="*/ 877438 w 2103437"/>
              <a:gd name="connsiteY16" fmla="*/ 3562038 h 3621088"/>
              <a:gd name="connsiteX17" fmla="*/ 785376 w 2103437"/>
              <a:gd name="connsiteY17" fmla="*/ 3529021 h 3621088"/>
              <a:gd name="connsiteX18" fmla="*/ 695855 w 2103437"/>
              <a:gd name="connsiteY18" fmla="*/ 3488385 h 3621088"/>
              <a:gd name="connsiteX19" fmla="*/ 608873 w 2103437"/>
              <a:gd name="connsiteY19" fmla="*/ 3440129 h 3621088"/>
              <a:gd name="connsiteX20" fmla="*/ 525066 w 2103437"/>
              <a:gd name="connsiteY20" fmla="*/ 3384889 h 3621088"/>
              <a:gd name="connsiteX21" fmla="*/ 445068 w 2103437"/>
              <a:gd name="connsiteY21" fmla="*/ 3322664 h 3621088"/>
              <a:gd name="connsiteX22" fmla="*/ 368879 w 2103437"/>
              <a:gd name="connsiteY22" fmla="*/ 3252185 h 3621088"/>
              <a:gd name="connsiteX23" fmla="*/ 299040 w 2103437"/>
              <a:gd name="connsiteY23" fmla="*/ 3175992 h 3621088"/>
              <a:gd name="connsiteX24" fmla="*/ 236184 w 2103437"/>
              <a:gd name="connsiteY24" fmla="*/ 3095989 h 3621088"/>
              <a:gd name="connsiteX25" fmla="*/ 180948 w 2103437"/>
              <a:gd name="connsiteY25" fmla="*/ 3012176 h 3621088"/>
              <a:gd name="connsiteX26" fmla="*/ 132695 w 2103437"/>
              <a:gd name="connsiteY26" fmla="*/ 2925189 h 3621088"/>
              <a:gd name="connsiteX27" fmla="*/ 92061 w 2103437"/>
              <a:gd name="connsiteY27" fmla="*/ 2835662 h 3621088"/>
              <a:gd name="connsiteX28" fmla="*/ 59046 w 2103437"/>
              <a:gd name="connsiteY28" fmla="*/ 2743595 h 3621088"/>
              <a:gd name="connsiteX29" fmla="*/ 33015 w 2103437"/>
              <a:gd name="connsiteY29" fmla="*/ 2649623 h 3621088"/>
              <a:gd name="connsiteX30" fmla="*/ 14603 w 2103437"/>
              <a:gd name="connsiteY30" fmla="*/ 2554382 h 3621088"/>
              <a:gd name="connsiteX31" fmla="*/ 3810 w 2103437"/>
              <a:gd name="connsiteY31" fmla="*/ 2457870 h 3621088"/>
              <a:gd name="connsiteX32" fmla="*/ 0 w 2103437"/>
              <a:gd name="connsiteY32" fmla="*/ 2361358 h 3621088"/>
              <a:gd name="connsiteX33" fmla="*/ 3810 w 2103437"/>
              <a:gd name="connsiteY33" fmla="*/ 2264847 h 3621088"/>
              <a:gd name="connsiteX34" fmla="*/ 14603 w 2103437"/>
              <a:gd name="connsiteY34" fmla="*/ 2168335 h 3621088"/>
              <a:gd name="connsiteX35" fmla="*/ 33015 w 2103437"/>
              <a:gd name="connsiteY35" fmla="*/ 2073094 h 3621088"/>
              <a:gd name="connsiteX36" fmla="*/ 59046 w 2103437"/>
              <a:gd name="connsiteY36" fmla="*/ 1979122 h 3621088"/>
              <a:gd name="connsiteX37" fmla="*/ 92061 w 2103437"/>
              <a:gd name="connsiteY37" fmla="*/ 1887055 h 3621088"/>
              <a:gd name="connsiteX38" fmla="*/ 132695 w 2103437"/>
              <a:gd name="connsiteY38" fmla="*/ 1797528 h 3621088"/>
              <a:gd name="connsiteX39" fmla="*/ 180948 w 2103437"/>
              <a:gd name="connsiteY39" fmla="*/ 1710540 h 3621088"/>
              <a:gd name="connsiteX40" fmla="*/ 236184 w 2103437"/>
              <a:gd name="connsiteY40" fmla="*/ 1626728 h 3621088"/>
              <a:gd name="connsiteX41" fmla="*/ 299040 w 2103437"/>
              <a:gd name="connsiteY41" fmla="*/ 1546725 h 3621088"/>
              <a:gd name="connsiteX42" fmla="*/ 368879 w 2103437"/>
              <a:gd name="connsiteY42" fmla="*/ 1470531 h 3621088"/>
              <a:gd name="connsiteX43" fmla="*/ 924313 w 2103437"/>
              <a:gd name="connsiteY43" fmla="*/ 924542 h 3621088"/>
              <a:gd name="connsiteX44" fmla="*/ 1711701 w 2103437"/>
              <a:gd name="connsiteY44" fmla="*/ 133338 h 3621088"/>
              <a:gd name="connsiteX45" fmla="*/ 1791699 w 2103437"/>
              <a:gd name="connsiteY45" fmla="*/ 70479 h 3621088"/>
              <a:gd name="connsiteX46" fmla="*/ 1875507 w 2103437"/>
              <a:gd name="connsiteY46" fmla="*/ 15239 h 3621088"/>
              <a:gd name="connsiteX47" fmla="*/ 1903442 w 2103437"/>
              <a:gd name="connsiteY47" fmla="*/ 0 h 3621088"/>
              <a:gd name="connsiteX0" fmla="*/ 1903442 w 2168901"/>
              <a:gd name="connsiteY0" fmla="*/ 0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45" fmla="*/ 1791699 w 2168901"/>
              <a:gd name="connsiteY45" fmla="*/ 70479 h 3621088"/>
              <a:gd name="connsiteX46" fmla="*/ 1875507 w 2168901"/>
              <a:gd name="connsiteY46" fmla="*/ 15239 h 3621088"/>
              <a:gd name="connsiteX47" fmla="*/ 1903442 w 2168901"/>
              <a:gd name="connsiteY47" fmla="*/ 0 h 3621088"/>
              <a:gd name="connsiteX0" fmla="*/ 1903442 w 2168901"/>
              <a:gd name="connsiteY0" fmla="*/ 0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45" fmla="*/ 1791699 w 2168901"/>
              <a:gd name="connsiteY45" fmla="*/ 70479 h 3621088"/>
              <a:gd name="connsiteX46" fmla="*/ 1875507 w 2168901"/>
              <a:gd name="connsiteY46" fmla="*/ 15239 h 3621088"/>
              <a:gd name="connsiteX47" fmla="*/ 1903442 w 2168901"/>
              <a:gd name="connsiteY47" fmla="*/ 0 h 3621088"/>
              <a:gd name="connsiteX0" fmla="*/ 1875507 w 2168901"/>
              <a:gd name="connsiteY0" fmla="*/ 15239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45" fmla="*/ 1791699 w 2168901"/>
              <a:gd name="connsiteY45" fmla="*/ 70479 h 3621088"/>
              <a:gd name="connsiteX46" fmla="*/ 1875507 w 2168901"/>
              <a:gd name="connsiteY46" fmla="*/ 15239 h 3621088"/>
              <a:gd name="connsiteX0" fmla="*/ 1875507 w 2168901"/>
              <a:gd name="connsiteY0" fmla="*/ 15239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45" fmla="*/ 1875507 w 2168901"/>
              <a:gd name="connsiteY45" fmla="*/ 15239 h 3621088"/>
              <a:gd name="connsiteX0" fmla="*/ 2168901 w 2168901"/>
              <a:gd name="connsiteY0" fmla="*/ 941058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0" fmla="*/ 2168901 w 2168901"/>
              <a:gd name="connsiteY0" fmla="*/ 16516 h 2696546"/>
              <a:gd name="connsiteX1" fmla="*/ 2103437 w 2168901"/>
              <a:gd name="connsiteY1" fmla="*/ 2370820 h 2696546"/>
              <a:gd name="connsiteX2" fmla="*/ 2074232 w 2168901"/>
              <a:gd name="connsiteY2" fmla="*/ 2398122 h 2696546"/>
              <a:gd name="connsiteX3" fmla="*/ 1994234 w 2168901"/>
              <a:gd name="connsiteY3" fmla="*/ 2460347 h 2696546"/>
              <a:gd name="connsiteX4" fmla="*/ 1910426 w 2168901"/>
              <a:gd name="connsiteY4" fmla="*/ 2515587 h 2696546"/>
              <a:gd name="connsiteX5" fmla="*/ 1823445 w 2168901"/>
              <a:gd name="connsiteY5" fmla="*/ 2563843 h 2696546"/>
              <a:gd name="connsiteX6" fmla="*/ 1733923 w 2168901"/>
              <a:gd name="connsiteY6" fmla="*/ 2604479 h 2696546"/>
              <a:gd name="connsiteX7" fmla="*/ 1641862 w 2168901"/>
              <a:gd name="connsiteY7" fmla="*/ 2637496 h 2696546"/>
              <a:gd name="connsiteX8" fmla="*/ 1547896 w 2168901"/>
              <a:gd name="connsiteY8" fmla="*/ 2663529 h 2696546"/>
              <a:gd name="connsiteX9" fmla="*/ 1452661 w 2168901"/>
              <a:gd name="connsiteY9" fmla="*/ 2681942 h 2696546"/>
              <a:gd name="connsiteX10" fmla="*/ 1356155 w 2168901"/>
              <a:gd name="connsiteY10" fmla="*/ 2692736 h 2696546"/>
              <a:gd name="connsiteX11" fmla="*/ 1259650 w 2168901"/>
              <a:gd name="connsiteY11" fmla="*/ 2696546 h 2696546"/>
              <a:gd name="connsiteX12" fmla="*/ 1163144 w 2168901"/>
              <a:gd name="connsiteY12" fmla="*/ 2692736 h 2696546"/>
              <a:gd name="connsiteX13" fmla="*/ 1066639 w 2168901"/>
              <a:gd name="connsiteY13" fmla="*/ 2681942 h 2696546"/>
              <a:gd name="connsiteX14" fmla="*/ 971403 w 2168901"/>
              <a:gd name="connsiteY14" fmla="*/ 2663529 h 2696546"/>
              <a:gd name="connsiteX15" fmla="*/ 877438 w 2168901"/>
              <a:gd name="connsiteY15" fmla="*/ 2637496 h 2696546"/>
              <a:gd name="connsiteX16" fmla="*/ 785376 w 2168901"/>
              <a:gd name="connsiteY16" fmla="*/ 2604479 h 2696546"/>
              <a:gd name="connsiteX17" fmla="*/ 695855 w 2168901"/>
              <a:gd name="connsiteY17" fmla="*/ 2563843 h 2696546"/>
              <a:gd name="connsiteX18" fmla="*/ 608873 w 2168901"/>
              <a:gd name="connsiteY18" fmla="*/ 2515587 h 2696546"/>
              <a:gd name="connsiteX19" fmla="*/ 525066 w 2168901"/>
              <a:gd name="connsiteY19" fmla="*/ 2460347 h 2696546"/>
              <a:gd name="connsiteX20" fmla="*/ 445068 w 2168901"/>
              <a:gd name="connsiteY20" fmla="*/ 2398122 h 2696546"/>
              <a:gd name="connsiteX21" fmla="*/ 368879 w 2168901"/>
              <a:gd name="connsiteY21" fmla="*/ 2327643 h 2696546"/>
              <a:gd name="connsiteX22" fmla="*/ 299040 w 2168901"/>
              <a:gd name="connsiteY22" fmla="*/ 2251450 h 2696546"/>
              <a:gd name="connsiteX23" fmla="*/ 236184 w 2168901"/>
              <a:gd name="connsiteY23" fmla="*/ 2171447 h 2696546"/>
              <a:gd name="connsiteX24" fmla="*/ 180948 w 2168901"/>
              <a:gd name="connsiteY24" fmla="*/ 2087634 h 2696546"/>
              <a:gd name="connsiteX25" fmla="*/ 132695 w 2168901"/>
              <a:gd name="connsiteY25" fmla="*/ 2000647 h 2696546"/>
              <a:gd name="connsiteX26" fmla="*/ 92061 w 2168901"/>
              <a:gd name="connsiteY26" fmla="*/ 1911120 h 2696546"/>
              <a:gd name="connsiteX27" fmla="*/ 59046 w 2168901"/>
              <a:gd name="connsiteY27" fmla="*/ 1819053 h 2696546"/>
              <a:gd name="connsiteX28" fmla="*/ 33015 w 2168901"/>
              <a:gd name="connsiteY28" fmla="*/ 1725081 h 2696546"/>
              <a:gd name="connsiteX29" fmla="*/ 14603 w 2168901"/>
              <a:gd name="connsiteY29" fmla="*/ 1629840 h 2696546"/>
              <a:gd name="connsiteX30" fmla="*/ 3810 w 2168901"/>
              <a:gd name="connsiteY30" fmla="*/ 1533328 h 2696546"/>
              <a:gd name="connsiteX31" fmla="*/ 0 w 2168901"/>
              <a:gd name="connsiteY31" fmla="*/ 1436816 h 2696546"/>
              <a:gd name="connsiteX32" fmla="*/ 3810 w 2168901"/>
              <a:gd name="connsiteY32" fmla="*/ 1340305 h 2696546"/>
              <a:gd name="connsiteX33" fmla="*/ 14603 w 2168901"/>
              <a:gd name="connsiteY33" fmla="*/ 1243793 h 2696546"/>
              <a:gd name="connsiteX34" fmla="*/ 33015 w 2168901"/>
              <a:gd name="connsiteY34" fmla="*/ 1148552 h 2696546"/>
              <a:gd name="connsiteX35" fmla="*/ 59046 w 2168901"/>
              <a:gd name="connsiteY35" fmla="*/ 1054580 h 2696546"/>
              <a:gd name="connsiteX36" fmla="*/ 92061 w 2168901"/>
              <a:gd name="connsiteY36" fmla="*/ 962513 h 2696546"/>
              <a:gd name="connsiteX37" fmla="*/ 132695 w 2168901"/>
              <a:gd name="connsiteY37" fmla="*/ 872986 h 2696546"/>
              <a:gd name="connsiteX38" fmla="*/ 180948 w 2168901"/>
              <a:gd name="connsiteY38" fmla="*/ 785998 h 2696546"/>
              <a:gd name="connsiteX39" fmla="*/ 236184 w 2168901"/>
              <a:gd name="connsiteY39" fmla="*/ 702186 h 2696546"/>
              <a:gd name="connsiteX40" fmla="*/ 299040 w 2168901"/>
              <a:gd name="connsiteY40" fmla="*/ 622183 h 2696546"/>
              <a:gd name="connsiteX41" fmla="*/ 368879 w 2168901"/>
              <a:gd name="connsiteY41" fmla="*/ 545989 h 2696546"/>
              <a:gd name="connsiteX42" fmla="*/ 924313 w 2168901"/>
              <a:gd name="connsiteY42" fmla="*/ 0 h 2696546"/>
              <a:gd name="connsiteX43" fmla="*/ 2168901 w 2168901"/>
              <a:gd name="connsiteY43" fmla="*/ 16516 h 2696546"/>
              <a:gd name="connsiteX0" fmla="*/ 2123181 w 2123181"/>
              <a:gd name="connsiteY0" fmla="*/ 21596 h 2696546"/>
              <a:gd name="connsiteX1" fmla="*/ 2103437 w 2123181"/>
              <a:gd name="connsiteY1" fmla="*/ 2370820 h 2696546"/>
              <a:gd name="connsiteX2" fmla="*/ 2074232 w 2123181"/>
              <a:gd name="connsiteY2" fmla="*/ 2398122 h 2696546"/>
              <a:gd name="connsiteX3" fmla="*/ 1994234 w 2123181"/>
              <a:gd name="connsiteY3" fmla="*/ 2460347 h 2696546"/>
              <a:gd name="connsiteX4" fmla="*/ 1910426 w 2123181"/>
              <a:gd name="connsiteY4" fmla="*/ 2515587 h 2696546"/>
              <a:gd name="connsiteX5" fmla="*/ 1823445 w 2123181"/>
              <a:gd name="connsiteY5" fmla="*/ 2563843 h 2696546"/>
              <a:gd name="connsiteX6" fmla="*/ 1733923 w 2123181"/>
              <a:gd name="connsiteY6" fmla="*/ 2604479 h 2696546"/>
              <a:gd name="connsiteX7" fmla="*/ 1641862 w 2123181"/>
              <a:gd name="connsiteY7" fmla="*/ 2637496 h 2696546"/>
              <a:gd name="connsiteX8" fmla="*/ 1547896 w 2123181"/>
              <a:gd name="connsiteY8" fmla="*/ 2663529 h 2696546"/>
              <a:gd name="connsiteX9" fmla="*/ 1452661 w 2123181"/>
              <a:gd name="connsiteY9" fmla="*/ 2681942 h 2696546"/>
              <a:gd name="connsiteX10" fmla="*/ 1356155 w 2123181"/>
              <a:gd name="connsiteY10" fmla="*/ 2692736 h 2696546"/>
              <a:gd name="connsiteX11" fmla="*/ 1259650 w 2123181"/>
              <a:gd name="connsiteY11" fmla="*/ 2696546 h 2696546"/>
              <a:gd name="connsiteX12" fmla="*/ 1163144 w 2123181"/>
              <a:gd name="connsiteY12" fmla="*/ 2692736 h 2696546"/>
              <a:gd name="connsiteX13" fmla="*/ 1066639 w 2123181"/>
              <a:gd name="connsiteY13" fmla="*/ 2681942 h 2696546"/>
              <a:gd name="connsiteX14" fmla="*/ 971403 w 2123181"/>
              <a:gd name="connsiteY14" fmla="*/ 2663529 h 2696546"/>
              <a:gd name="connsiteX15" fmla="*/ 877438 w 2123181"/>
              <a:gd name="connsiteY15" fmla="*/ 2637496 h 2696546"/>
              <a:gd name="connsiteX16" fmla="*/ 785376 w 2123181"/>
              <a:gd name="connsiteY16" fmla="*/ 2604479 h 2696546"/>
              <a:gd name="connsiteX17" fmla="*/ 695855 w 2123181"/>
              <a:gd name="connsiteY17" fmla="*/ 2563843 h 2696546"/>
              <a:gd name="connsiteX18" fmla="*/ 608873 w 2123181"/>
              <a:gd name="connsiteY18" fmla="*/ 2515587 h 2696546"/>
              <a:gd name="connsiteX19" fmla="*/ 525066 w 2123181"/>
              <a:gd name="connsiteY19" fmla="*/ 2460347 h 2696546"/>
              <a:gd name="connsiteX20" fmla="*/ 445068 w 2123181"/>
              <a:gd name="connsiteY20" fmla="*/ 2398122 h 2696546"/>
              <a:gd name="connsiteX21" fmla="*/ 368879 w 2123181"/>
              <a:gd name="connsiteY21" fmla="*/ 2327643 h 2696546"/>
              <a:gd name="connsiteX22" fmla="*/ 299040 w 2123181"/>
              <a:gd name="connsiteY22" fmla="*/ 2251450 h 2696546"/>
              <a:gd name="connsiteX23" fmla="*/ 236184 w 2123181"/>
              <a:gd name="connsiteY23" fmla="*/ 2171447 h 2696546"/>
              <a:gd name="connsiteX24" fmla="*/ 180948 w 2123181"/>
              <a:gd name="connsiteY24" fmla="*/ 2087634 h 2696546"/>
              <a:gd name="connsiteX25" fmla="*/ 132695 w 2123181"/>
              <a:gd name="connsiteY25" fmla="*/ 2000647 h 2696546"/>
              <a:gd name="connsiteX26" fmla="*/ 92061 w 2123181"/>
              <a:gd name="connsiteY26" fmla="*/ 1911120 h 2696546"/>
              <a:gd name="connsiteX27" fmla="*/ 59046 w 2123181"/>
              <a:gd name="connsiteY27" fmla="*/ 1819053 h 2696546"/>
              <a:gd name="connsiteX28" fmla="*/ 33015 w 2123181"/>
              <a:gd name="connsiteY28" fmla="*/ 1725081 h 2696546"/>
              <a:gd name="connsiteX29" fmla="*/ 14603 w 2123181"/>
              <a:gd name="connsiteY29" fmla="*/ 1629840 h 2696546"/>
              <a:gd name="connsiteX30" fmla="*/ 3810 w 2123181"/>
              <a:gd name="connsiteY30" fmla="*/ 1533328 h 2696546"/>
              <a:gd name="connsiteX31" fmla="*/ 0 w 2123181"/>
              <a:gd name="connsiteY31" fmla="*/ 1436816 h 2696546"/>
              <a:gd name="connsiteX32" fmla="*/ 3810 w 2123181"/>
              <a:gd name="connsiteY32" fmla="*/ 1340305 h 2696546"/>
              <a:gd name="connsiteX33" fmla="*/ 14603 w 2123181"/>
              <a:gd name="connsiteY33" fmla="*/ 1243793 h 2696546"/>
              <a:gd name="connsiteX34" fmla="*/ 33015 w 2123181"/>
              <a:gd name="connsiteY34" fmla="*/ 1148552 h 2696546"/>
              <a:gd name="connsiteX35" fmla="*/ 59046 w 2123181"/>
              <a:gd name="connsiteY35" fmla="*/ 1054580 h 2696546"/>
              <a:gd name="connsiteX36" fmla="*/ 92061 w 2123181"/>
              <a:gd name="connsiteY36" fmla="*/ 962513 h 2696546"/>
              <a:gd name="connsiteX37" fmla="*/ 132695 w 2123181"/>
              <a:gd name="connsiteY37" fmla="*/ 872986 h 2696546"/>
              <a:gd name="connsiteX38" fmla="*/ 180948 w 2123181"/>
              <a:gd name="connsiteY38" fmla="*/ 785998 h 2696546"/>
              <a:gd name="connsiteX39" fmla="*/ 236184 w 2123181"/>
              <a:gd name="connsiteY39" fmla="*/ 702186 h 2696546"/>
              <a:gd name="connsiteX40" fmla="*/ 299040 w 2123181"/>
              <a:gd name="connsiteY40" fmla="*/ 622183 h 2696546"/>
              <a:gd name="connsiteX41" fmla="*/ 368879 w 2123181"/>
              <a:gd name="connsiteY41" fmla="*/ 545989 h 2696546"/>
              <a:gd name="connsiteX42" fmla="*/ 924313 w 2123181"/>
              <a:gd name="connsiteY42" fmla="*/ 0 h 2696546"/>
              <a:gd name="connsiteX43" fmla="*/ 2123181 w 2123181"/>
              <a:gd name="connsiteY43" fmla="*/ 21596 h 2696546"/>
              <a:gd name="connsiteX0" fmla="*/ 2123181 w 2123181"/>
              <a:gd name="connsiteY0" fmla="*/ 11436 h 2686386"/>
              <a:gd name="connsiteX1" fmla="*/ 2103437 w 2123181"/>
              <a:gd name="connsiteY1" fmla="*/ 2360660 h 2686386"/>
              <a:gd name="connsiteX2" fmla="*/ 2074232 w 2123181"/>
              <a:gd name="connsiteY2" fmla="*/ 2387962 h 2686386"/>
              <a:gd name="connsiteX3" fmla="*/ 1994234 w 2123181"/>
              <a:gd name="connsiteY3" fmla="*/ 2450187 h 2686386"/>
              <a:gd name="connsiteX4" fmla="*/ 1910426 w 2123181"/>
              <a:gd name="connsiteY4" fmla="*/ 2505427 h 2686386"/>
              <a:gd name="connsiteX5" fmla="*/ 1823445 w 2123181"/>
              <a:gd name="connsiteY5" fmla="*/ 2553683 h 2686386"/>
              <a:gd name="connsiteX6" fmla="*/ 1733923 w 2123181"/>
              <a:gd name="connsiteY6" fmla="*/ 2594319 h 2686386"/>
              <a:gd name="connsiteX7" fmla="*/ 1641862 w 2123181"/>
              <a:gd name="connsiteY7" fmla="*/ 2627336 h 2686386"/>
              <a:gd name="connsiteX8" fmla="*/ 1547896 w 2123181"/>
              <a:gd name="connsiteY8" fmla="*/ 2653369 h 2686386"/>
              <a:gd name="connsiteX9" fmla="*/ 1452661 w 2123181"/>
              <a:gd name="connsiteY9" fmla="*/ 2671782 h 2686386"/>
              <a:gd name="connsiteX10" fmla="*/ 1356155 w 2123181"/>
              <a:gd name="connsiteY10" fmla="*/ 2682576 h 2686386"/>
              <a:gd name="connsiteX11" fmla="*/ 1259650 w 2123181"/>
              <a:gd name="connsiteY11" fmla="*/ 2686386 h 2686386"/>
              <a:gd name="connsiteX12" fmla="*/ 1163144 w 2123181"/>
              <a:gd name="connsiteY12" fmla="*/ 2682576 h 2686386"/>
              <a:gd name="connsiteX13" fmla="*/ 1066639 w 2123181"/>
              <a:gd name="connsiteY13" fmla="*/ 2671782 h 2686386"/>
              <a:gd name="connsiteX14" fmla="*/ 971403 w 2123181"/>
              <a:gd name="connsiteY14" fmla="*/ 2653369 h 2686386"/>
              <a:gd name="connsiteX15" fmla="*/ 877438 w 2123181"/>
              <a:gd name="connsiteY15" fmla="*/ 2627336 h 2686386"/>
              <a:gd name="connsiteX16" fmla="*/ 785376 w 2123181"/>
              <a:gd name="connsiteY16" fmla="*/ 2594319 h 2686386"/>
              <a:gd name="connsiteX17" fmla="*/ 695855 w 2123181"/>
              <a:gd name="connsiteY17" fmla="*/ 2553683 h 2686386"/>
              <a:gd name="connsiteX18" fmla="*/ 608873 w 2123181"/>
              <a:gd name="connsiteY18" fmla="*/ 2505427 h 2686386"/>
              <a:gd name="connsiteX19" fmla="*/ 525066 w 2123181"/>
              <a:gd name="connsiteY19" fmla="*/ 2450187 h 2686386"/>
              <a:gd name="connsiteX20" fmla="*/ 445068 w 2123181"/>
              <a:gd name="connsiteY20" fmla="*/ 2387962 h 2686386"/>
              <a:gd name="connsiteX21" fmla="*/ 368879 w 2123181"/>
              <a:gd name="connsiteY21" fmla="*/ 2317483 h 2686386"/>
              <a:gd name="connsiteX22" fmla="*/ 299040 w 2123181"/>
              <a:gd name="connsiteY22" fmla="*/ 2241290 h 2686386"/>
              <a:gd name="connsiteX23" fmla="*/ 236184 w 2123181"/>
              <a:gd name="connsiteY23" fmla="*/ 2161287 h 2686386"/>
              <a:gd name="connsiteX24" fmla="*/ 180948 w 2123181"/>
              <a:gd name="connsiteY24" fmla="*/ 2077474 h 2686386"/>
              <a:gd name="connsiteX25" fmla="*/ 132695 w 2123181"/>
              <a:gd name="connsiteY25" fmla="*/ 1990487 h 2686386"/>
              <a:gd name="connsiteX26" fmla="*/ 92061 w 2123181"/>
              <a:gd name="connsiteY26" fmla="*/ 1900960 h 2686386"/>
              <a:gd name="connsiteX27" fmla="*/ 59046 w 2123181"/>
              <a:gd name="connsiteY27" fmla="*/ 1808893 h 2686386"/>
              <a:gd name="connsiteX28" fmla="*/ 33015 w 2123181"/>
              <a:gd name="connsiteY28" fmla="*/ 1714921 h 2686386"/>
              <a:gd name="connsiteX29" fmla="*/ 14603 w 2123181"/>
              <a:gd name="connsiteY29" fmla="*/ 1619680 h 2686386"/>
              <a:gd name="connsiteX30" fmla="*/ 3810 w 2123181"/>
              <a:gd name="connsiteY30" fmla="*/ 1523168 h 2686386"/>
              <a:gd name="connsiteX31" fmla="*/ 0 w 2123181"/>
              <a:gd name="connsiteY31" fmla="*/ 1426656 h 2686386"/>
              <a:gd name="connsiteX32" fmla="*/ 3810 w 2123181"/>
              <a:gd name="connsiteY32" fmla="*/ 1330145 h 2686386"/>
              <a:gd name="connsiteX33" fmla="*/ 14603 w 2123181"/>
              <a:gd name="connsiteY33" fmla="*/ 1233633 h 2686386"/>
              <a:gd name="connsiteX34" fmla="*/ 33015 w 2123181"/>
              <a:gd name="connsiteY34" fmla="*/ 1138392 h 2686386"/>
              <a:gd name="connsiteX35" fmla="*/ 59046 w 2123181"/>
              <a:gd name="connsiteY35" fmla="*/ 1044420 h 2686386"/>
              <a:gd name="connsiteX36" fmla="*/ 92061 w 2123181"/>
              <a:gd name="connsiteY36" fmla="*/ 952353 h 2686386"/>
              <a:gd name="connsiteX37" fmla="*/ 132695 w 2123181"/>
              <a:gd name="connsiteY37" fmla="*/ 862826 h 2686386"/>
              <a:gd name="connsiteX38" fmla="*/ 180948 w 2123181"/>
              <a:gd name="connsiteY38" fmla="*/ 775838 h 2686386"/>
              <a:gd name="connsiteX39" fmla="*/ 236184 w 2123181"/>
              <a:gd name="connsiteY39" fmla="*/ 692026 h 2686386"/>
              <a:gd name="connsiteX40" fmla="*/ 299040 w 2123181"/>
              <a:gd name="connsiteY40" fmla="*/ 612023 h 2686386"/>
              <a:gd name="connsiteX41" fmla="*/ 368879 w 2123181"/>
              <a:gd name="connsiteY41" fmla="*/ 535829 h 2686386"/>
              <a:gd name="connsiteX42" fmla="*/ 924313 w 2123181"/>
              <a:gd name="connsiteY42" fmla="*/ 0 h 2686386"/>
              <a:gd name="connsiteX43" fmla="*/ 2123181 w 2123181"/>
              <a:gd name="connsiteY43" fmla="*/ 11436 h 2686386"/>
              <a:gd name="connsiteX0" fmla="*/ 2123181 w 2123181"/>
              <a:gd name="connsiteY0" fmla="*/ 0 h 2674950"/>
              <a:gd name="connsiteX1" fmla="*/ 2103437 w 2123181"/>
              <a:gd name="connsiteY1" fmla="*/ 2349224 h 2674950"/>
              <a:gd name="connsiteX2" fmla="*/ 2074232 w 2123181"/>
              <a:gd name="connsiteY2" fmla="*/ 2376526 h 2674950"/>
              <a:gd name="connsiteX3" fmla="*/ 1994234 w 2123181"/>
              <a:gd name="connsiteY3" fmla="*/ 2438751 h 2674950"/>
              <a:gd name="connsiteX4" fmla="*/ 1910426 w 2123181"/>
              <a:gd name="connsiteY4" fmla="*/ 2493991 h 2674950"/>
              <a:gd name="connsiteX5" fmla="*/ 1823445 w 2123181"/>
              <a:gd name="connsiteY5" fmla="*/ 2542247 h 2674950"/>
              <a:gd name="connsiteX6" fmla="*/ 1733923 w 2123181"/>
              <a:gd name="connsiteY6" fmla="*/ 2582883 h 2674950"/>
              <a:gd name="connsiteX7" fmla="*/ 1641862 w 2123181"/>
              <a:gd name="connsiteY7" fmla="*/ 2615900 h 2674950"/>
              <a:gd name="connsiteX8" fmla="*/ 1547896 w 2123181"/>
              <a:gd name="connsiteY8" fmla="*/ 2641933 h 2674950"/>
              <a:gd name="connsiteX9" fmla="*/ 1452661 w 2123181"/>
              <a:gd name="connsiteY9" fmla="*/ 2660346 h 2674950"/>
              <a:gd name="connsiteX10" fmla="*/ 1356155 w 2123181"/>
              <a:gd name="connsiteY10" fmla="*/ 2671140 h 2674950"/>
              <a:gd name="connsiteX11" fmla="*/ 1259650 w 2123181"/>
              <a:gd name="connsiteY11" fmla="*/ 2674950 h 2674950"/>
              <a:gd name="connsiteX12" fmla="*/ 1163144 w 2123181"/>
              <a:gd name="connsiteY12" fmla="*/ 2671140 h 2674950"/>
              <a:gd name="connsiteX13" fmla="*/ 1066639 w 2123181"/>
              <a:gd name="connsiteY13" fmla="*/ 2660346 h 2674950"/>
              <a:gd name="connsiteX14" fmla="*/ 971403 w 2123181"/>
              <a:gd name="connsiteY14" fmla="*/ 2641933 h 2674950"/>
              <a:gd name="connsiteX15" fmla="*/ 877438 w 2123181"/>
              <a:gd name="connsiteY15" fmla="*/ 2615900 h 2674950"/>
              <a:gd name="connsiteX16" fmla="*/ 785376 w 2123181"/>
              <a:gd name="connsiteY16" fmla="*/ 2582883 h 2674950"/>
              <a:gd name="connsiteX17" fmla="*/ 695855 w 2123181"/>
              <a:gd name="connsiteY17" fmla="*/ 2542247 h 2674950"/>
              <a:gd name="connsiteX18" fmla="*/ 608873 w 2123181"/>
              <a:gd name="connsiteY18" fmla="*/ 2493991 h 2674950"/>
              <a:gd name="connsiteX19" fmla="*/ 525066 w 2123181"/>
              <a:gd name="connsiteY19" fmla="*/ 2438751 h 2674950"/>
              <a:gd name="connsiteX20" fmla="*/ 445068 w 2123181"/>
              <a:gd name="connsiteY20" fmla="*/ 2376526 h 2674950"/>
              <a:gd name="connsiteX21" fmla="*/ 368879 w 2123181"/>
              <a:gd name="connsiteY21" fmla="*/ 2306047 h 2674950"/>
              <a:gd name="connsiteX22" fmla="*/ 299040 w 2123181"/>
              <a:gd name="connsiteY22" fmla="*/ 2229854 h 2674950"/>
              <a:gd name="connsiteX23" fmla="*/ 236184 w 2123181"/>
              <a:gd name="connsiteY23" fmla="*/ 2149851 h 2674950"/>
              <a:gd name="connsiteX24" fmla="*/ 180948 w 2123181"/>
              <a:gd name="connsiteY24" fmla="*/ 2066038 h 2674950"/>
              <a:gd name="connsiteX25" fmla="*/ 132695 w 2123181"/>
              <a:gd name="connsiteY25" fmla="*/ 1979051 h 2674950"/>
              <a:gd name="connsiteX26" fmla="*/ 92061 w 2123181"/>
              <a:gd name="connsiteY26" fmla="*/ 1889524 h 2674950"/>
              <a:gd name="connsiteX27" fmla="*/ 59046 w 2123181"/>
              <a:gd name="connsiteY27" fmla="*/ 1797457 h 2674950"/>
              <a:gd name="connsiteX28" fmla="*/ 33015 w 2123181"/>
              <a:gd name="connsiteY28" fmla="*/ 1703485 h 2674950"/>
              <a:gd name="connsiteX29" fmla="*/ 14603 w 2123181"/>
              <a:gd name="connsiteY29" fmla="*/ 1608244 h 2674950"/>
              <a:gd name="connsiteX30" fmla="*/ 3810 w 2123181"/>
              <a:gd name="connsiteY30" fmla="*/ 1511732 h 2674950"/>
              <a:gd name="connsiteX31" fmla="*/ 0 w 2123181"/>
              <a:gd name="connsiteY31" fmla="*/ 1415220 h 2674950"/>
              <a:gd name="connsiteX32" fmla="*/ 3810 w 2123181"/>
              <a:gd name="connsiteY32" fmla="*/ 1318709 h 2674950"/>
              <a:gd name="connsiteX33" fmla="*/ 14603 w 2123181"/>
              <a:gd name="connsiteY33" fmla="*/ 1222197 h 2674950"/>
              <a:gd name="connsiteX34" fmla="*/ 33015 w 2123181"/>
              <a:gd name="connsiteY34" fmla="*/ 1126956 h 2674950"/>
              <a:gd name="connsiteX35" fmla="*/ 59046 w 2123181"/>
              <a:gd name="connsiteY35" fmla="*/ 1032984 h 2674950"/>
              <a:gd name="connsiteX36" fmla="*/ 92061 w 2123181"/>
              <a:gd name="connsiteY36" fmla="*/ 940917 h 2674950"/>
              <a:gd name="connsiteX37" fmla="*/ 132695 w 2123181"/>
              <a:gd name="connsiteY37" fmla="*/ 851390 h 2674950"/>
              <a:gd name="connsiteX38" fmla="*/ 180948 w 2123181"/>
              <a:gd name="connsiteY38" fmla="*/ 764402 h 2674950"/>
              <a:gd name="connsiteX39" fmla="*/ 236184 w 2123181"/>
              <a:gd name="connsiteY39" fmla="*/ 680590 h 2674950"/>
              <a:gd name="connsiteX40" fmla="*/ 299040 w 2123181"/>
              <a:gd name="connsiteY40" fmla="*/ 600587 h 2674950"/>
              <a:gd name="connsiteX41" fmla="*/ 368879 w 2123181"/>
              <a:gd name="connsiteY41" fmla="*/ 524393 h 2674950"/>
              <a:gd name="connsiteX42" fmla="*/ 909073 w 2123181"/>
              <a:gd name="connsiteY42" fmla="*/ 13964 h 2674950"/>
              <a:gd name="connsiteX43" fmla="*/ 2123181 w 2123181"/>
              <a:gd name="connsiteY43" fmla="*/ 0 h 2674950"/>
              <a:gd name="connsiteX0" fmla="*/ 2133341 w 2133341"/>
              <a:gd name="connsiteY0" fmla="*/ 0 h 2664790"/>
              <a:gd name="connsiteX1" fmla="*/ 2103437 w 2133341"/>
              <a:gd name="connsiteY1" fmla="*/ 2339064 h 2664790"/>
              <a:gd name="connsiteX2" fmla="*/ 2074232 w 2133341"/>
              <a:gd name="connsiteY2" fmla="*/ 2366366 h 2664790"/>
              <a:gd name="connsiteX3" fmla="*/ 1994234 w 2133341"/>
              <a:gd name="connsiteY3" fmla="*/ 2428591 h 2664790"/>
              <a:gd name="connsiteX4" fmla="*/ 1910426 w 2133341"/>
              <a:gd name="connsiteY4" fmla="*/ 2483831 h 2664790"/>
              <a:gd name="connsiteX5" fmla="*/ 1823445 w 2133341"/>
              <a:gd name="connsiteY5" fmla="*/ 2532087 h 2664790"/>
              <a:gd name="connsiteX6" fmla="*/ 1733923 w 2133341"/>
              <a:gd name="connsiteY6" fmla="*/ 2572723 h 2664790"/>
              <a:gd name="connsiteX7" fmla="*/ 1641862 w 2133341"/>
              <a:gd name="connsiteY7" fmla="*/ 2605740 h 2664790"/>
              <a:gd name="connsiteX8" fmla="*/ 1547896 w 2133341"/>
              <a:gd name="connsiteY8" fmla="*/ 2631773 h 2664790"/>
              <a:gd name="connsiteX9" fmla="*/ 1452661 w 2133341"/>
              <a:gd name="connsiteY9" fmla="*/ 2650186 h 2664790"/>
              <a:gd name="connsiteX10" fmla="*/ 1356155 w 2133341"/>
              <a:gd name="connsiteY10" fmla="*/ 2660980 h 2664790"/>
              <a:gd name="connsiteX11" fmla="*/ 1259650 w 2133341"/>
              <a:gd name="connsiteY11" fmla="*/ 2664790 h 2664790"/>
              <a:gd name="connsiteX12" fmla="*/ 1163144 w 2133341"/>
              <a:gd name="connsiteY12" fmla="*/ 2660980 h 2664790"/>
              <a:gd name="connsiteX13" fmla="*/ 1066639 w 2133341"/>
              <a:gd name="connsiteY13" fmla="*/ 2650186 h 2664790"/>
              <a:gd name="connsiteX14" fmla="*/ 971403 w 2133341"/>
              <a:gd name="connsiteY14" fmla="*/ 2631773 h 2664790"/>
              <a:gd name="connsiteX15" fmla="*/ 877438 w 2133341"/>
              <a:gd name="connsiteY15" fmla="*/ 2605740 h 2664790"/>
              <a:gd name="connsiteX16" fmla="*/ 785376 w 2133341"/>
              <a:gd name="connsiteY16" fmla="*/ 2572723 h 2664790"/>
              <a:gd name="connsiteX17" fmla="*/ 695855 w 2133341"/>
              <a:gd name="connsiteY17" fmla="*/ 2532087 h 2664790"/>
              <a:gd name="connsiteX18" fmla="*/ 608873 w 2133341"/>
              <a:gd name="connsiteY18" fmla="*/ 2483831 h 2664790"/>
              <a:gd name="connsiteX19" fmla="*/ 525066 w 2133341"/>
              <a:gd name="connsiteY19" fmla="*/ 2428591 h 2664790"/>
              <a:gd name="connsiteX20" fmla="*/ 445068 w 2133341"/>
              <a:gd name="connsiteY20" fmla="*/ 2366366 h 2664790"/>
              <a:gd name="connsiteX21" fmla="*/ 368879 w 2133341"/>
              <a:gd name="connsiteY21" fmla="*/ 2295887 h 2664790"/>
              <a:gd name="connsiteX22" fmla="*/ 299040 w 2133341"/>
              <a:gd name="connsiteY22" fmla="*/ 2219694 h 2664790"/>
              <a:gd name="connsiteX23" fmla="*/ 236184 w 2133341"/>
              <a:gd name="connsiteY23" fmla="*/ 2139691 h 2664790"/>
              <a:gd name="connsiteX24" fmla="*/ 180948 w 2133341"/>
              <a:gd name="connsiteY24" fmla="*/ 2055878 h 2664790"/>
              <a:gd name="connsiteX25" fmla="*/ 132695 w 2133341"/>
              <a:gd name="connsiteY25" fmla="*/ 1968891 h 2664790"/>
              <a:gd name="connsiteX26" fmla="*/ 92061 w 2133341"/>
              <a:gd name="connsiteY26" fmla="*/ 1879364 h 2664790"/>
              <a:gd name="connsiteX27" fmla="*/ 59046 w 2133341"/>
              <a:gd name="connsiteY27" fmla="*/ 1787297 h 2664790"/>
              <a:gd name="connsiteX28" fmla="*/ 33015 w 2133341"/>
              <a:gd name="connsiteY28" fmla="*/ 1693325 h 2664790"/>
              <a:gd name="connsiteX29" fmla="*/ 14603 w 2133341"/>
              <a:gd name="connsiteY29" fmla="*/ 1598084 h 2664790"/>
              <a:gd name="connsiteX30" fmla="*/ 3810 w 2133341"/>
              <a:gd name="connsiteY30" fmla="*/ 1501572 h 2664790"/>
              <a:gd name="connsiteX31" fmla="*/ 0 w 2133341"/>
              <a:gd name="connsiteY31" fmla="*/ 1405060 h 2664790"/>
              <a:gd name="connsiteX32" fmla="*/ 3810 w 2133341"/>
              <a:gd name="connsiteY32" fmla="*/ 1308549 h 2664790"/>
              <a:gd name="connsiteX33" fmla="*/ 14603 w 2133341"/>
              <a:gd name="connsiteY33" fmla="*/ 1212037 h 2664790"/>
              <a:gd name="connsiteX34" fmla="*/ 33015 w 2133341"/>
              <a:gd name="connsiteY34" fmla="*/ 1116796 h 2664790"/>
              <a:gd name="connsiteX35" fmla="*/ 59046 w 2133341"/>
              <a:gd name="connsiteY35" fmla="*/ 1022824 h 2664790"/>
              <a:gd name="connsiteX36" fmla="*/ 92061 w 2133341"/>
              <a:gd name="connsiteY36" fmla="*/ 930757 h 2664790"/>
              <a:gd name="connsiteX37" fmla="*/ 132695 w 2133341"/>
              <a:gd name="connsiteY37" fmla="*/ 841230 h 2664790"/>
              <a:gd name="connsiteX38" fmla="*/ 180948 w 2133341"/>
              <a:gd name="connsiteY38" fmla="*/ 754242 h 2664790"/>
              <a:gd name="connsiteX39" fmla="*/ 236184 w 2133341"/>
              <a:gd name="connsiteY39" fmla="*/ 670430 h 2664790"/>
              <a:gd name="connsiteX40" fmla="*/ 299040 w 2133341"/>
              <a:gd name="connsiteY40" fmla="*/ 590427 h 2664790"/>
              <a:gd name="connsiteX41" fmla="*/ 368879 w 2133341"/>
              <a:gd name="connsiteY41" fmla="*/ 514233 h 2664790"/>
              <a:gd name="connsiteX42" fmla="*/ 909073 w 2133341"/>
              <a:gd name="connsiteY42" fmla="*/ 3804 h 2664790"/>
              <a:gd name="connsiteX43" fmla="*/ 2133341 w 2133341"/>
              <a:gd name="connsiteY43" fmla="*/ 0 h 2664790"/>
              <a:gd name="connsiteX0" fmla="*/ 2107941 w 2107941"/>
              <a:gd name="connsiteY0" fmla="*/ 0 h 2664790"/>
              <a:gd name="connsiteX1" fmla="*/ 2103437 w 2107941"/>
              <a:gd name="connsiteY1" fmla="*/ 2339064 h 2664790"/>
              <a:gd name="connsiteX2" fmla="*/ 2074232 w 2107941"/>
              <a:gd name="connsiteY2" fmla="*/ 2366366 h 2664790"/>
              <a:gd name="connsiteX3" fmla="*/ 1994234 w 2107941"/>
              <a:gd name="connsiteY3" fmla="*/ 2428591 h 2664790"/>
              <a:gd name="connsiteX4" fmla="*/ 1910426 w 2107941"/>
              <a:gd name="connsiteY4" fmla="*/ 2483831 h 2664790"/>
              <a:gd name="connsiteX5" fmla="*/ 1823445 w 2107941"/>
              <a:gd name="connsiteY5" fmla="*/ 2532087 h 2664790"/>
              <a:gd name="connsiteX6" fmla="*/ 1733923 w 2107941"/>
              <a:gd name="connsiteY6" fmla="*/ 2572723 h 2664790"/>
              <a:gd name="connsiteX7" fmla="*/ 1641862 w 2107941"/>
              <a:gd name="connsiteY7" fmla="*/ 2605740 h 2664790"/>
              <a:gd name="connsiteX8" fmla="*/ 1547896 w 2107941"/>
              <a:gd name="connsiteY8" fmla="*/ 2631773 h 2664790"/>
              <a:gd name="connsiteX9" fmla="*/ 1452661 w 2107941"/>
              <a:gd name="connsiteY9" fmla="*/ 2650186 h 2664790"/>
              <a:gd name="connsiteX10" fmla="*/ 1356155 w 2107941"/>
              <a:gd name="connsiteY10" fmla="*/ 2660980 h 2664790"/>
              <a:gd name="connsiteX11" fmla="*/ 1259650 w 2107941"/>
              <a:gd name="connsiteY11" fmla="*/ 2664790 h 2664790"/>
              <a:gd name="connsiteX12" fmla="*/ 1163144 w 2107941"/>
              <a:gd name="connsiteY12" fmla="*/ 2660980 h 2664790"/>
              <a:gd name="connsiteX13" fmla="*/ 1066639 w 2107941"/>
              <a:gd name="connsiteY13" fmla="*/ 2650186 h 2664790"/>
              <a:gd name="connsiteX14" fmla="*/ 971403 w 2107941"/>
              <a:gd name="connsiteY14" fmla="*/ 2631773 h 2664790"/>
              <a:gd name="connsiteX15" fmla="*/ 877438 w 2107941"/>
              <a:gd name="connsiteY15" fmla="*/ 2605740 h 2664790"/>
              <a:gd name="connsiteX16" fmla="*/ 785376 w 2107941"/>
              <a:gd name="connsiteY16" fmla="*/ 2572723 h 2664790"/>
              <a:gd name="connsiteX17" fmla="*/ 695855 w 2107941"/>
              <a:gd name="connsiteY17" fmla="*/ 2532087 h 2664790"/>
              <a:gd name="connsiteX18" fmla="*/ 608873 w 2107941"/>
              <a:gd name="connsiteY18" fmla="*/ 2483831 h 2664790"/>
              <a:gd name="connsiteX19" fmla="*/ 525066 w 2107941"/>
              <a:gd name="connsiteY19" fmla="*/ 2428591 h 2664790"/>
              <a:gd name="connsiteX20" fmla="*/ 445068 w 2107941"/>
              <a:gd name="connsiteY20" fmla="*/ 2366366 h 2664790"/>
              <a:gd name="connsiteX21" fmla="*/ 368879 w 2107941"/>
              <a:gd name="connsiteY21" fmla="*/ 2295887 h 2664790"/>
              <a:gd name="connsiteX22" fmla="*/ 299040 w 2107941"/>
              <a:gd name="connsiteY22" fmla="*/ 2219694 h 2664790"/>
              <a:gd name="connsiteX23" fmla="*/ 236184 w 2107941"/>
              <a:gd name="connsiteY23" fmla="*/ 2139691 h 2664790"/>
              <a:gd name="connsiteX24" fmla="*/ 180948 w 2107941"/>
              <a:gd name="connsiteY24" fmla="*/ 2055878 h 2664790"/>
              <a:gd name="connsiteX25" fmla="*/ 132695 w 2107941"/>
              <a:gd name="connsiteY25" fmla="*/ 1968891 h 2664790"/>
              <a:gd name="connsiteX26" fmla="*/ 92061 w 2107941"/>
              <a:gd name="connsiteY26" fmla="*/ 1879364 h 2664790"/>
              <a:gd name="connsiteX27" fmla="*/ 59046 w 2107941"/>
              <a:gd name="connsiteY27" fmla="*/ 1787297 h 2664790"/>
              <a:gd name="connsiteX28" fmla="*/ 33015 w 2107941"/>
              <a:gd name="connsiteY28" fmla="*/ 1693325 h 2664790"/>
              <a:gd name="connsiteX29" fmla="*/ 14603 w 2107941"/>
              <a:gd name="connsiteY29" fmla="*/ 1598084 h 2664790"/>
              <a:gd name="connsiteX30" fmla="*/ 3810 w 2107941"/>
              <a:gd name="connsiteY30" fmla="*/ 1501572 h 2664790"/>
              <a:gd name="connsiteX31" fmla="*/ 0 w 2107941"/>
              <a:gd name="connsiteY31" fmla="*/ 1405060 h 2664790"/>
              <a:gd name="connsiteX32" fmla="*/ 3810 w 2107941"/>
              <a:gd name="connsiteY32" fmla="*/ 1308549 h 2664790"/>
              <a:gd name="connsiteX33" fmla="*/ 14603 w 2107941"/>
              <a:gd name="connsiteY33" fmla="*/ 1212037 h 2664790"/>
              <a:gd name="connsiteX34" fmla="*/ 33015 w 2107941"/>
              <a:gd name="connsiteY34" fmla="*/ 1116796 h 2664790"/>
              <a:gd name="connsiteX35" fmla="*/ 59046 w 2107941"/>
              <a:gd name="connsiteY35" fmla="*/ 1022824 h 2664790"/>
              <a:gd name="connsiteX36" fmla="*/ 92061 w 2107941"/>
              <a:gd name="connsiteY36" fmla="*/ 930757 h 2664790"/>
              <a:gd name="connsiteX37" fmla="*/ 132695 w 2107941"/>
              <a:gd name="connsiteY37" fmla="*/ 841230 h 2664790"/>
              <a:gd name="connsiteX38" fmla="*/ 180948 w 2107941"/>
              <a:gd name="connsiteY38" fmla="*/ 754242 h 2664790"/>
              <a:gd name="connsiteX39" fmla="*/ 236184 w 2107941"/>
              <a:gd name="connsiteY39" fmla="*/ 670430 h 2664790"/>
              <a:gd name="connsiteX40" fmla="*/ 299040 w 2107941"/>
              <a:gd name="connsiteY40" fmla="*/ 590427 h 2664790"/>
              <a:gd name="connsiteX41" fmla="*/ 368879 w 2107941"/>
              <a:gd name="connsiteY41" fmla="*/ 514233 h 2664790"/>
              <a:gd name="connsiteX42" fmla="*/ 909073 w 2107941"/>
              <a:gd name="connsiteY42" fmla="*/ 3804 h 2664790"/>
              <a:gd name="connsiteX43" fmla="*/ 2107941 w 2107941"/>
              <a:gd name="connsiteY43" fmla="*/ 0 h 266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07941" h="2664790">
                <a:moveTo>
                  <a:pt x="2107941" y="0"/>
                </a:moveTo>
                <a:cubicBezTo>
                  <a:pt x="2106440" y="779688"/>
                  <a:pt x="2104938" y="1559376"/>
                  <a:pt x="2103437" y="2339064"/>
                </a:cubicBezTo>
                <a:lnTo>
                  <a:pt x="2074232" y="2366366"/>
                </a:lnTo>
                <a:lnTo>
                  <a:pt x="1994234" y="2428591"/>
                </a:lnTo>
                <a:lnTo>
                  <a:pt x="1910426" y="2483831"/>
                </a:lnTo>
                <a:lnTo>
                  <a:pt x="1823445" y="2532087"/>
                </a:lnTo>
                <a:lnTo>
                  <a:pt x="1733923" y="2572723"/>
                </a:lnTo>
                <a:lnTo>
                  <a:pt x="1641862" y="2605740"/>
                </a:lnTo>
                <a:lnTo>
                  <a:pt x="1547896" y="2631773"/>
                </a:lnTo>
                <a:lnTo>
                  <a:pt x="1452661" y="2650186"/>
                </a:lnTo>
                <a:lnTo>
                  <a:pt x="1356155" y="2660980"/>
                </a:lnTo>
                <a:lnTo>
                  <a:pt x="1259650" y="2664790"/>
                </a:lnTo>
                <a:lnTo>
                  <a:pt x="1163144" y="2660980"/>
                </a:lnTo>
                <a:lnTo>
                  <a:pt x="1066639" y="2650186"/>
                </a:lnTo>
                <a:lnTo>
                  <a:pt x="971403" y="2631773"/>
                </a:lnTo>
                <a:lnTo>
                  <a:pt x="877438" y="2605740"/>
                </a:lnTo>
                <a:lnTo>
                  <a:pt x="785376" y="2572723"/>
                </a:lnTo>
                <a:lnTo>
                  <a:pt x="695855" y="2532087"/>
                </a:lnTo>
                <a:lnTo>
                  <a:pt x="608873" y="2483831"/>
                </a:lnTo>
                <a:lnTo>
                  <a:pt x="525066" y="2428591"/>
                </a:lnTo>
                <a:lnTo>
                  <a:pt x="445068" y="2366366"/>
                </a:lnTo>
                <a:lnTo>
                  <a:pt x="368879" y="2295887"/>
                </a:lnTo>
                <a:lnTo>
                  <a:pt x="299040" y="2219694"/>
                </a:lnTo>
                <a:lnTo>
                  <a:pt x="236184" y="2139691"/>
                </a:lnTo>
                <a:lnTo>
                  <a:pt x="180948" y="2055878"/>
                </a:lnTo>
                <a:lnTo>
                  <a:pt x="132695" y="1968891"/>
                </a:lnTo>
                <a:lnTo>
                  <a:pt x="92061" y="1879364"/>
                </a:lnTo>
                <a:lnTo>
                  <a:pt x="59046" y="1787297"/>
                </a:lnTo>
                <a:lnTo>
                  <a:pt x="33015" y="1693325"/>
                </a:lnTo>
                <a:lnTo>
                  <a:pt x="14603" y="1598084"/>
                </a:lnTo>
                <a:lnTo>
                  <a:pt x="3810" y="1501572"/>
                </a:lnTo>
                <a:lnTo>
                  <a:pt x="0" y="1405060"/>
                </a:lnTo>
                <a:lnTo>
                  <a:pt x="3810" y="1308549"/>
                </a:lnTo>
                <a:lnTo>
                  <a:pt x="14603" y="1212037"/>
                </a:lnTo>
                <a:lnTo>
                  <a:pt x="33015" y="1116796"/>
                </a:lnTo>
                <a:lnTo>
                  <a:pt x="59046" y="1022824"/>
                </a:lnTo>
                <a:lnTo>
                  <a:pt x="92061" y="930757"/>
                </a:lnTo>
                <a:lnTo>
                  <a:pt x="132695" y="841230"/>
                </a:lnTo>
                <a:lnTo>
                  <a:pt x="180948" y="754242"/>
                </a:lnTo>
                <a:lnTo>
                  <a:pt x="236184" y="670430"/>
                </a:lnTo>
                <a:lnTo>
                  <a:pt x="299040" y="590427"/>
                </a:lnTo>
                <a:lnTo>
                  <a:pt x="368879" y="514233"/>
                </a:lnTo>
                <a:lnTo>
                  <a:pt x="909073" y="3804"/>
                </a:lnTo>
                <a:lnTo>
                  <a:pt x="2107941" y="0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4142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 bloc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/>
          <p:nvPr/>
        </p:nvSpPr>
        <p:spPr>
          <a:xfrm>
            <a:off x="6108000" y="944723"/>
            <a:ext cx="6084000" cy="55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2064" y="1751328"/>
            <a:ext cx="4968348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400" y="1751328"/>
            <a:ext cx="4968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/>
            </a:lvl1pPr>
            <a:lvl2pPr algn="ctr">
              <a:defRPr/>
            </a:lvl2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7561A3-9869-4337-9C09-8FD842FD6B39}"/>
              </a:ext>
            </a:extLst>
          </p:cNvPr>
          <p:cNvGrpSpPr/>
          <p:nvPr/>
        </p:nvGrpSpPr>
        <p:grpSpPr>
          <a:xfrm>
            <a:off x="10877252" y="6255876"/>
            <a:ext cx="992518" cy="602124"/>
            <a:chOff x="10877252" y="6255876"/>
            <a:chExt cx="992518" cy="602124"/>
          </a:xfrm>
        </p:grpSpPr>
        <p:sp>
          <p:nvSpPr>
            <p:cNvPr id="14" name="Forme">
              <a:extLst>
                <a:ext uri="{FF2B5EF4-FFF2-40B4-BE49-F238E27FC236}">
                  <a16:creationId xmlns:a16="http://schemas.microsoft.com/office/drawing/2014/main" id="{39F7031A-2114-447E-A903-6533A5C27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D08D307-4763-45C9-B486-E30C9B15D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9C0676A-12B4-4749-9193-AD49E5EBD1C2}"/>
              </a:ext>
            </a:extLst>
          </p:cNvPr>
          <p:cNvCxnSpPr>
            <a:cxnSpLocks/>
          </p:cNvCxnSpPr>
          <p:nvPr/>
        </p:nvCxnSpPr>
        <p:spPr>
          <a:xfrm>
            <a:off x="0" y="944723"/>
            <a:ext cx="61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55DDBC86-C05D-4D68-9DC7-12B1E31E2A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000" y="1118472"/>
            <a:ext cx="360000" cy="40235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4B0FCA8-BB68-448B-AD67-B946B5C1EE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8571" y="1123881"/>
            <a:ext cx="446607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6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loc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/>
          <p:nvPr/>
        </p:nvSpPr>
        <p:spPr>
          <a:xfrm>
            <a:off x="-3714" y="944723"/>
            <a:ext cx="6084000" cy="55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400" y="1751328"/>
            <a:ext cx="4968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7561A3-9869-4337-9C09-8FD842FD6B39}"/>
              </a:ext>
            </a:extLst>
          </p:cNvPr>
          <p:cNvGrpSpPr/>
          <p:nvPr/>
        </p:nvGrpSpPr>
        <p:grpSpPr>
          <a:xfrm>
            <a:off x="10877252" y="6255876"/>
            <a:ext cx="992518" cy="602124"/>
            <a:chOff x="10877252" y="6255876"/>
            <a:chExt cx="992518" cy="602124"/>
          </a:xfrm>
        </p:grpSpPr>
        <p:sp>
          <p:nvSpPr>
            <p:cNvPr id="14" name="Forme">
              <a:extLst>
                <a:ext uri="{FF2B5EF4-FFF2-40B4-BE49-F238E27FC236}">
                  <a16:creationId xmlns:a16="http://schemas.microsoft.com/office/drawing/2014/main" id="{39F7031A-2114-447E-A903-6533A5C27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D08D307-4763-45C9-B486-E30C9B15D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9C0676A-12B4-4749-9193-AD49E5EBD1C2}"/>
              </a:ext>
            </a:extLst>
          </p:cNvPr>
          <p:cNvCxnSpPr>
            <a:cxnSpLocks/>
          </p:cNvCxnSpPr>
          <p:nvPr/>
        </p:nvCxnSpPr>
        <p:spPr>
          <a:xfrm>
            <a:off x="0" y="944723"/>
            <a:ext cx="61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664A6E54-84BD-06B2-A80E-1B9C5B6905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72064" y="1744471"/>
            <a:ext cx="4968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/>
            </a:lvl1pPr>
            <a:lvl2pPr algn="ctr">
              <a:defRPr/>
            </a:lvl2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4524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bloc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/>
          <p:nvPr/>
        </p:nvSpPr>
        <p:spPr>
          <a:xfrm>
            <a:off x="6108000" y="944723"/>
            <a:ext cx="6084000" cy="5544000"/>
          </a:xfrm>
          <a:prstGeom prst="rect">
            <a:avLst/>
          </a:prstGeom>
          <a:solidFill>
            <a:srgbClr val="192144"/>
          </a:solidFill>
          <a:ln>
            <a:solidFill>
              <a:srgbClr val="1921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2064" y="1751328"/>
            <a:ext cx="4968348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400" y="1751328"/>
            <a:ext cx="4968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/>
            </a:lvl1pPr>
            <a:lvl2pPr algn="ctr">
              <a:defRPr/>
            </a:lvl2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7561A3-9869-4337-9C09-8FD842FD6B39}"/>
              </a:ext>
            </a:extLst>
          </p:cNvPr>
          <p:cNvGrpSpPr/>
          <p:nvPr/>
        </p:nvGrpSpPr>
        <p:grpSpPr>
          <a:xfrm>
            <a:off x="10877252" y="6255876"/>
            <a:ext cx="992518" cy="602124"/>
            <a:chOff x="10877252" y="6255876"/>
            <a:chExt cx="992518" cy="602124"/>
          </a:xfrm>
        </p:grpSpPr>
        <p:sp>
          <p:nvSpPr>
            <p:cNvPr id="14" name="Forme">
              <a:extLst>
                <a:ext uri="{FF2B5EF4-FFF2-40B4-BE49-F238E27FC236}">
                  <a16:creationId xmlns:a16="http://schemas.microsoft.com/office/drawing/2014/main" id="{39F7031A-2114-447E-A903-6533A5C27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D08D307-4763-45C9-B486-E30C9B15D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9C0676A-12B4-4749-9193-AD49E5EBD1C2}"/>
              </a:ext>
            </a:extLst>
          </p:cNvPr>
          <p:cNvCxnSpPr>
            <a:cxnSpLocks/>
          </p:cNvCxnSpPr>
          <p:nvPr/>
        </p:nvCxnSpPr>
        <p:spPr>
          <a:xfrm>
            <a:off x="0" y="950290"/>
            <a:ext cx="6120000" cy="0"/>
          </a:xfrm>
          <a:prstGeom prst="line">
            <a:avLst/>
          </a:prstGeom>
          <a:ln w="12700">
            <a:solidFill>
              <a:srgbClr val="19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55DDBC86-C05D-4D68-9DC7-12B1E31E2A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000" y="1118472"/>
            <a:ext cx="360000" cy="40235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4B0FCA8-BB68-448B-AD67-B946B5C1EE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8571" y="1123881"/>
            <a:ext cx="446607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9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loc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/>
          <p:nvPr/>
        </p:nvSpPr>
        <p:spPr>
          <a:xfrm>
            <a:off x="4115780" y="944723"/>
            <a:ext cx="4104458" cy="55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AC5F26-25E2-4CF2-BA1E-C38E44EF256F}"/>
              </a:ext>
            </a:extLst>
          </p:cNvPr>
          <p:cNvSpPr/>
          <p:nvPr/>
        </p:nvSpPr>
        <p:spPr>
          <a:xfrm>
            <a:off x="8196000" y="944723"/>
            <a:ext cx="3996000" cy="5544000"/>
          </a:xfrm>
          <a:prstGeom prst="rect">
            <a:avLst/>
          </a:prstGeom>
          <a:solidFill>
            <a:srgbClr val="0C3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9287" y="1751328"/>
            <a:ext cx="3672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9356" y="1751328"/>
            <a:ext cx="3672408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/>
            </a:lvl1pPr>
            <a:lvl2pPr algn="ctr">
              <a:defRPr/>
            </a:lvl2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7561A3-9869-4337-9C09-8FD842FD6B39}"/>
              </a:ext>
            </a:extLst>
          </p:cNvPr>
          <p:cNvGrpSpPr/>
          <p:nvPr/>
        </p:nvGrpSpPr>
        <p:grpSpPr>
          <a:xfrm>
            <a:off x="10877252" y="6255876"/>
            <a:ext cx="992518" cy="602124"/>
            <a:chOff x="10877252" y="6255876"/>
            <a:chExt cx="992518" cy="602124"/>
          </a:xfrm>
        </p:grpSpPr>
        <p:sp>
          <p:nvSpPr>
            <p:cNvPr id="14" name="Forme">
              <a:extLst>
                <a:ext uri="{FF2B5EF4-FFF2-40B4-BE49-F238E27FC236}">
                  <a16:creationId xmlns:a16="http://schemas.microsoft.com/office/drawing/2014/main" id="{39F7031A-2114-447E-A903-6533A5C27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D08D307-4763-45C9-B486-E30C9B15D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9C0676A-12B4-4749-9193-AD49E5EBD1C2}"/>
              </a:ext>
            </a:extLst>
          </p:cNvPr>
          <p:cNvCxnSpPr>
            <a:cxnSpLocks/>
          </p:cNvCxnSpPr>
          <p:nvPr/>
        </p:nvCxnSpPr>
        <p:spPr>
          <a:xfrm>
            <a:off x="0" y="944723"/>
            <a:ext cx="421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55DDBC86-C05D-4D68-9DC7-12B1E31E2A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5540" y="1118472"/>
            <a:ext cx="360000" cy="40235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4B0FCA8-BB68-448B-AD67-B946B5C1EE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1984" y="1123881"/>
            <a:ext cx="446607" cy="432000"/>
          </a:xfrm>
          <a:prstGeom prst="rect">
            <a:avLst/>
          </a:prstGeom>
        </p:spPr>
      </p:pic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C8294EE2-B97E-4FFC-A28F-0945EA1CF7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64252" y="1751328"/>
            <a:ext cx="3672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80CE9F-91A3-41A6-860B-ABA3BD87FC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6442" y="1192505"/>
            <a:ext cx="288000" cy="28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7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bloc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/>
          <p:nvPr/>
        </p:nvSpPr>
        <p:spPr>
          <a:xfrm>
            <a:off x="8087542" y="944723"/>
            <a:ext cx="4104458" cy="5544000"/>
          </a:xfrm>
          <a:prstGeom prst="rect">
            <a:avLst/>
          </a:prstGeom>
          <a:solidFill>
            <a:srgbClr val="192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869677-068E-420E-161C-9F4154BFA146}"/>
              </a:ext>
            </a:extLst>
          </p:cNvPr>
          <p:cNvSpPr/>
          <p:nvPr userDrawn="1"/>
        </p:nvSpPr>
        <p:spPr>
          <a:xfrm>
            <a:off x="4088423" y="941967"/>
            <a:ext cx="4104458" cy="5544000"/>
          </a:xfrm>
          <a:prstGeom prst="rect">
            <a:avLst/>
          </a:prstGeom>
          <a:solidFill>
            <a:srgbClr val="007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7709" y="1751328"/>
            <a:ext cx="3672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7561A3-9869-4337-9C09-8FD842FD6B39}"/>
              </a:ext>
            </a:extLst>
          </p:cNvPr>
          <p:cNvGrpSpPr/>
          <p:nvPr/>
        </p:nvGrpSpPr>
        <p:grpSpPr>
          <a:xfrm>
            <a:off x="10877252" y="6255876"/>
            <a:ext cx="992518" cy="602124"/>
            <a:chOff x="10877252" y="6255876"/>
            <a:chExt cx="992518" cy="602124"/>
          </a:xfrm>
        </p:grpSpPr>
        <p:sp>
          <p:nvSpPr>
            <p:cNvPr id="14" name="Forme">
              <a:extLst>
                <a:ext uri="{FF2B5EF4-FFF2-40B4-BE49-F238E27FC236}">
                  <a16:creationId xmlns:a16="http://schemas.microsoft.com/office/drawing/2014/main" id="{39F7031A-2114-447E-A903-6533A5C27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D08D307-4763-45C9-B486-E30C9B15D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9C0676A-12B4-4749-9193-AD49E5EBD1C2}"/>
              </a:ext>
            </a:extLst>
          </p:cNvPr>
          <p:cNvCxnSpPr>
            <a:cxnSpLocks/>
          </p:cNvCxnSpPr>
          <p:nvPr/>
        </p:nvCxnSpPr>
        <p:spPr>
          <a:xfrm>
            <a:off x="-20782" y="944723"/>
            <a:ext cx="122889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55DDBC86-C05D-4D68-9DC7-12B1E31E2A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7831" y="1118472"/>
            <a:ext cx="360000" cy="40235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4B0FCA8-BB68-448B-AD67-B946B5C1EE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7349" y="1123881"/>
            <a:ext cx="446607" cy="43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F80CE9F-91A3-41A6-860B-ABA3BD87FC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6442" y="1192505"/>
            <a:ext cx="288000" cy="288153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7443344E-E5C2-87CE-98C8-D78F25CE88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843" y="1735038"/>
            <a:ext cx="3672408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/>
            </a:lvl1pPr>
            <a:lvl2pPr algn="ctr">
              <a:defRPr/>
            </a:lvl2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E944484-F29C-A19D-8C5C-1C287A3990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64238" y="1740341"/>
            <a:ext cx="3672408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74111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bloc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/>
          <p:nvPr/>
        </p:nvSpPr>
        <p:spPr>
          <a:xfrm>
            <a:off x="4115780" y="1236823"/>
            <a:ext cx="4104458" cy="52444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AC5F26-25E2-4CF2-BA1E-C38E44EF256F}"/>
              </a:ext>
            </a:extLst>
          </p:cNvPr>
          <p:cNvSpPr/>
          <p:nvPr/>
        </p:nvSpPr>
        <p:spPr>
          <a:xfrm>
            <a:off x="8196000" y="1236823"/>
            <a:ext cx="3996000" cy="5244454"/>
          </a:xfrm>
          <a:prstGeom prst="rect">
            <a:avLst/>
          </a:prstGeom>
          <a:solidFill>
            <a:srgbClr val="0C3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9287" y="2043428"/>
            <a:ext cx="3672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9356" y="2043428"/>
            <a:ext cx="3672408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/>
            </a:lvl1pPr>
            <a:lvl2pPr algn="ctr">
              <a:defRPr/>
            </a:lvl2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7561A3-9869-4337-9C09-8FD842FD6B39}"/>
              </a:ext>
            </a:extLst>
          </p:cNvPr>
          <p:cNvGrpSpPr/>
          <p:nvPr/>
        </p:nvGrpSpPr>
        <p:grpSpPr>
          <a:xfrm>
            <a:off x="10877252" y="6255876"/>
            <a:ext cx="992518" cy="602124"/>
            <a:chOff x="10877252" y="6255876"/>
            <a:chExt cx="992518" cy="602124"/>
          </a:xfrm>
        </p:grpSpPr>
        <p:sp>
          <p:nvSpPr>
            <p:cNvPr id="14" name="Forme">
              <a:extLst>
                <a:ext uri="{FF2B5EF4-FFF2-40B4-BE49-F238E27FC236}">
                  <a16:creationId xmlns:a16="http://schemas.microsoft.com/office/drawing/2014/main" id="{39F7031A-2114-447E-A903-6533A5C27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D08D307-4763-45C9-B486-E30C9B15D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9C0676A-12B4-4749-9193-AD49E5EBD1C2}"/>
              </a:ext>
            </a:extLst>
          </p:cNvPr>
          <p:cNvCxnSpPr>
            <a:cxnSpLocks/>
          </p:cNvCxnSpPr>
          <p:nvPr/>
        </p:nvCxnSpPr>
        <p:spPr>
          <a:xfrm>
            <a:off x="0" y="1262223"/>
            <a:ext cx="421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55DDBC86-C05D-4D68-9DC7-12B1E31E2A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5540" y="1410572"/>
            <a:ext cx="360000" cy="40235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4B0FCA8-BB68-448B-AD67-B946B5C1EE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1984" y="1415981"/>
            <a:ext cx="446607" cy="432000"/>
          </a:xfrm>
          <a:prstGeom prst="rect">
            <a:avLst/>
          </a:prstGeom>
        </p:spPr>
      </p:pic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C8294EE2-B97E-4FFC-A28F-0945EA1CF7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64252" y="2043428"/>
            <a:ext cx="3672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80CE9F-91A3-41A6-860B-ABA3BD87FC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6442" y="1484605"/>
            <a:ext cx="288000" cy="28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7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82892E91-D219-402E-ACD6-E4401EAB681A}"/>
              </a:ext>
            </a:extLst>
          </p:cNvPr>
          <p:cNvGrpSpPr/>
          <p:nvPr userDrawn="1"/>
        </p:nvGrpSpPr>
        <p:grpSpPr>
          <a:xfrm>
            <a:off x="0" y="6255876"/>
            <a:ext cx="12191998" cy="602124"/>
            <a:chOff x="0" y="6255876"/>
            <a:chExt cx="12191998" cy="60212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32C05D-ED50-4F25-894C-27F34170AEDE}"/>
                </a:ext>
              </a:extLst>
            </p:cNvPr>
            <p:cNvSpPr/>
            <p:nvPr userDrawn="1"/>
          </p:nvSpPr>
          <p:spPr>
            <a:xfrm>
              <a:off x="0" y="6498000"/>
              <a:ext cx="12191998" cy="360000"/>
            </a:xfrm>
            <a:prstGeom prst="rect">
              <a:avLst/>
            </a:prstGeom>
            <a:solidFill>
              <a:srgbClr val="0052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">
              <a:extLst>
                <a:ext uri="{FF2B5EF4-FFF2-40B4-BE49-F238E27FC236}">
                  <a16:creationId xmlns:a16="http://schemas.microsoft.com/office/drawing/2014/main" id="{299BB972-DCCF-4E6A-AB3D-1286743194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C37DE9B4-C5B7-41EE-A5D5-680E9F5FC9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F2F78F4F-1F05-4580-9951-75742FC3BE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1" y="2202878"/>
            <a:ext cx="5436000" cy="378850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672064" y="2240868"/>
            <a:ext cx="4680149" cy="523220"/>
          </a:xfrm>
        </p:spPr>
        <p:txBody>
          <a:bodyPr anchor="t"/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SURFACE EN MARS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pour une image  11">
            <a:extLst>
              <a:ext uri="{FF2B5EF4-FFF2-40B4-BE49-F238E27FC236}">
                <a16:creationId xmlns:a16="http://schemas.microsoft.com/office/drawing/2014/main" id="{2BAFE109-AE3E-44FF-99E7-56D134085F0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474962" y="1628800"/>
            <a:ext cx="4140000" cy="41400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2" name="Croix 11">
            <a:extLst>
              <a:ext uri="{FF2B5EF4-FFF2-40B4-BE49-F238E27FC236}">
                <a16:creationId xmlns:a16="http://schemas.microsoft.com/office/drawing/2014/main" id="{2975F4C2-DFBC-4746-B9DB-4EBE5A958A0A}"/>
              </a:ext>
            </a:extLst>
          </p:cNvPr>
          <p:cNvSpPr>
            <a:spLocks noChangeAspect="1"/>
          </p:cNvSpPr>
          <p:nvPr userDrawn="1"/>
        </p:nvSpPr>
        <p:spPr>
          <a:xfrm>
            <a:off x="5988048" y="2246890"/>
            <a:ext cx="540000" cy="540000"/>
          </a:xfrm>
          <a:prstGeom prst="plus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5AA7F9F-A2A5-452E-BBCD-8759BFA687F5}"/>
              </a:ext>
            </a:extLst>
          </p:cNvPr>
          <p:cNvSpPr txBox="1"/>
          <p:nvPr userDrawn="1"/>
        </p:nvSpPr>
        <p:spPr>
          <a:xfrm>
            <a:off x="11894073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61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loc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D06D58-E4D3-7129-D206-1C950C818FF0}"/>
              </a:ext>
            </a:extLst>
          </p:cNvPr>
          <p:cNvSpPr/>
          <p:nvPr userDrawn="1"/>
        </p:nvSpPr>
        <p:spPr>
          <a:xfrm>
            <a:off x="9167566" y="944722"/>
            <a:ext cx="3024434" cy="5544000"/>
          </a:xfrm>
          <a:prstGeom prst="rect">
            <a:avLst/>
          </a:prstGeom>
          <a:solidFill>
            <a:srgbClr val="192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/>
          <p:nvPr/>
        </p:nvSpPr>
        <p:spPr>
          <a:xfrm>
            <a:off x="3055280" y="944723"/>
            <a:ext cx="3024434" cy="55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AC5F26-25E2-4CF2-BA1E-C38E44EF256F}"/>
              </a:ext>
            </a:extLst>
          </p:cNvPr>
          <p:cNvSpPr/>
          <p:nvPr/>
        </p:nvSpPr>
        <p:spPr>
          <a:xfrm>
            <a:off x="6063377" y="944723"/>
            <a:ext cx="3107076" cy="5544000"/>
          </a:xfrm>
          <a:prstGeom prst="rect">
            <a:avLst/>
          </a:prstGeom>
          <a:solidFill>
            <a:srgbClr val="0C3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00238" y="1751328"/>
            <a:ext cx="2909117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9729" y="1751328"/>
            <a:ext cx="2909118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/>
            </a:lvl1pPr>
            <a:lvl2pPr algn="ctr">
              <a:defRPr/>
            </a:lvl2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7561A3-9869-4337-9C09-8FD842FD6B39}"/>
              </a:ext>
            </a:extLst>
          </p:cNvPr>
          <p:cNvGrpSpPr/>
          <p:nvPr/>
        </p:nvGrpSpPr>
        <p:grpSpPr>
          <a:xfrm>
            <a:off x="10877252" y="6255876"/>
            <a:ext cx="992518" cy="602124"/>
            <a:chOff x="10877252" y="6255876"/>
            <a:chExt cx="992518" cy="602124"/>
          </a:xfrm>
        </p:grpSpPr>
        <p:sp>
          <p:nvSpPr>
            <p:cNvPr id="14" name="Forme">
              <a:extLst>
                <a:ext uri="{FF2B5EF4-FFF2-40B4-BE49-F238E27FC236}">
                  <a16:creationId xmlns:a16="http://schemas.microsoft.com/office/drawing/2014/main" id="{39F7031A-2114-447E-A903-6533A5C27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D08D307-4763-45C9-B486-E30C9B15D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9C0676A-12B4-4749-9193-AD49E5EBD1C2}"/>
              </a:ext>
            </a:extLst>
          </p:cNvPr>
          <p:cNvCxnSpPr>
            <a:cxnSpLocks/>
          </p:cNvCxnSpPr>
          <p:nvPr/>
        </p:nvCxnSpPr>
        <p:spPr>
          <a:xfrm>
            <a:off x="0" y="944723"/>
            <a:ext cx="3774558" cy="0"/>
          </a:xfrm>
          <a:prstGeom prst="line">
            <a:avLst/>
          </a:prstGeom>
          <a:ln>
            <a:solidFill>
              <a:srgbClr val="009B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55DDBC86-C05D-4D68-9DC7-12B1E31E2A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6317" y="1118472"/>
            <a:ext cx="360000" cy="40235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4B0FCA8-BB68-448B-AD67-B946B5C1EE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005" y="1123881"/>
            <a:ext cx="446607" cy="43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F80CE9F-91A3-41A6-860B-ABA3BD87FC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0767" y="1192505"/>
            <a:ext cx="288000" cy="288153"/>
          </a:xfrm>
          <a:prstGeom prst="rect">
            <a:avLst/>
          </a:prstGeom>
        </p:spPr>
      </p:pic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B8513883-DCE8-98FB-7160-104D08895F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46436" y="1735039"/>
            <a:ext cx="2909117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CEA6C1E5-4C0B-048E-D18A-B1BD43EDB44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33018" y="1720716"/>
            <a:ext cx="2909117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412A8E8-69BE-385F-1544-2C5B0C64D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4739" y="1121449"/>
            <a:ext cx="360000" cy="40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9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9">
            <a:extLst>
              <a:ext uri="{FF2B5EF4-FFF2-40B4-BE49-F238E27FC236}">
                <a16:creationId xmlns:a16="http://schemas.microsoft.com/office/drawing/2014/main" id="{0F4CEA9E-C7BB-4B1D-A892-18A6A199F4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3192" y="729185"/>
            <a:ext cx="10080000" cy="369332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95265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bloc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7">
            <a:extLst>
              <a:ext uri="{FF2B5EF4-FFF2-40B4-BE49-F238E27FC236}">
                <a16:creationId xmlns:a16="http://schemas.microsoft.com/office/drawing/2014/main" id="{1B5ADF7C-4324-4B30-80CC-7C0E932EE3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3" y="1520825"/>
            <a:ext cx="10461471" cy="46450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id="{1FC87819-66C6-41E9-A815-F48C415233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3192" y="729185"/>
            <a:ext cx="10080000" cy="369332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26906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56000" y="252063"/>
            <a:ext cx="10080000" cy="430887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6" name="Espace réservé pour une image  11">
            <a:extLst>
              <a:ext uri="{FF2B5EF4-FFF2-40B4-BE49-F238E27FC236}">
                <a16:creationId xmlns:a16="http://schemas.microsoft.com/office/drawing/2014/main" id="{BA24BB0A-01EF-F583-B57C-212E91FF2E28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474962" y="1628800"/>
            <a:ext cx="4140000" cy="4140000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33037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uverture 1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59795" y="1988840"/>
            <a:ext cx="7092417" cy="461665"/>
          </a:xfrm>
        </p:spPr>
        <p:txBody>
          <a:bodyPr anchor="b"/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1" name="Espace réservé pour une image  11">
            <a:extLst>
              <a:ext uri="{FF2B5EF4-FFF2-40B4-BE49-F238E27FC236}">
                <a16:creationId xmlns:a16="http://schemas.microsoft.com/office/drawing/2014/main" id="{6C464343-9363-43CC-A551-19ABCF494D9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71364" y="2751496"/>
            <a:ext cx="3312000" cy="3312000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0281F618-D86F-4FC7-9C3A-C1F779FCB121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235460" y="3896164"/>
            <a:ext cx="5201285" cy="2960687"/>
          </a:xfrm>
          <a:custGeom>
            <a:avLst/>
            <a:gdLst>
              <a:gd name="connsiteX0" fmla="*/ 3616960 w 5201285"/>
              <a:gd name="connsiteY0" fmla="*/ 0 h 2960687"/>
              <a:gd name="connsiteX1" fmla="*/ 3738245 w 5201285"/>
              <a:gd name="connsiteY1" fmla="*/ 5081 h 2960687"/>
              <a:gd name="connsiteX2" fmla="*/ 3859530 w 5201285"/>
              <a:gd name="connsiteY2" fmla="*/ 18417 h 2960687"/>
              <a:gd name="connsiteX3" fmla="*/ 3978910 w 5201285"/>
              <a:gd name="connsiteY3" fmla="*/ 41915 h 2960687"/>
              <a:gd name="connsiteX4" fmla="*/ 4097020 w 5201285"/>
              <a:gd name="connsiteY4" fmla="*/ 74303 h 2960687"/>
              <a:gd name="connsiteX5" fmla="*/ 4213225 w 5201285"/>
              <a:gd name="connsiteY5" fmla="*/ 116218 h 2960687"/>
              <a:gd name="connsiteX6" fmla="*/ 4325620 w 5201285"/>
              <a:gd name="connsiteY6" fmla="*/ 167023 h 2960687"/>
              <a:gd name="connsiteX7" fmla="*/ 4435475 w 5201285"/>
              <a:gd name="connsiteY7" fmla="*/ 227354 h 2960687"/>
              <a:gd name="connsiteX8" fmla="*/ 4540885 w 5201285"/>
              <a:gd name="connsiteY8" fmla="*/ 297212 h 2960687"/>
              <a:gd name="connsiteX9" fmla="*/ 4641215 w 5201285"/>
              <a:gd name="connsiteY9" fmla="*/ 375960 h 2960687"/>
              <a:gd name="connsiteX10" fmla="*/ 4737100 w 5201285"/>
              <a:gd name="connsiteY10" fmla="*/ 464235 h 2960687"/>
              <a:gd name="connsiteX11" fmla="*/ 4825365 w 5201285"/>
              <a:gd name="connsiteY11" fmla="*/ 559495 h 2960687"/>
              <a:gd name="connsiteX12" fmla="*/ 4904105 w 5201285"/>
              <a:gd name="connsiteY12" fmla="*/ 660471 h 2960687"/>
              <a:gd name="connsiteX13" fmla="*/ 4973955 w 5201285"/>
              <a:gd name="connsiteY13" fmla="*/ 765892 h 2960687"/>
              <a:gd name="connsiteX14" fmla="*/ 5034280 w 5201285"/>
              <a:gd name="connsiteY14" fmla="*/ 875124 h 2960687"/>
              <a:gd name="connsiteX15" fmla="*/ 5085080 w 5201285"/>
              <a:gd name="connsiteY15" fmla="*/ 988166 h 2960687"/>
              <a:gd name="connsiteX16" fmla="*/ 5126990 w 5201285"/>
              <a:gd name="connsiteY16" fmla="*/ 1103748 h 2960687"/>
              <a:gd name="connsiteX17" fmla="*/ 5159375 w 5201285"/>
              <a:gd name="connsiteY17" fmla="*/ 1221871 h 2960687"/>
              <a:gd name="connsiteX18" fmla="*/ 5182235 w 5201285"/>
              <a:gd name="connsiteY18" fmla="*/ 1341899 h 2960687"/>
              <a:gd name="connsiteX19" fmla="*/ 5196205 w 5201285"/>
              <a:gd name="connsiteY19" fmla="*/ 1463197 h 2960687"/>
              <a:gd name="connsiteX20" fmla="*/ 5201285 w 5201285"/>
              <a:gd name="connsiteY20" fmla="*/ 1584495 h 2960687"/>
              <a:gd name="connsiteX21" fmla="*/ 5196205 w 5201285"/>
              <a:gd name="connsiteY21" fmla="*/ 1705793 h 2960687"/>
              <a:gd name="connsiteX22" fmla="*/ 5182235 w 5201285"/>
              <a:gd name="connsiteY22" fmla="*/ 1827091 h 2960687"/>
              <a:gd name="connsiteX23" fmla="*/ 5159375 w 5201285"/>
              <a:gd name="connsiteY23" fmla="*/ 1946484 h 2960687"/>
              <a:gd name="connsiteX24" fmla="*/ 5126990 w 5201285"/>
              <a:gd name="connsiteY24" fmla="*/ 2064606 h 2960687"/>
              <a:gd name="connsiteX25" fmla="*/ 5085080 w 5201285"/>
              <a:gd name="connsiteY25" fmla="*/ 2180824 h 2960687"/>
              <a:gd name="connsiteX26" fmla="*/ 5034280 w 5201285"/>
              <a:gd name="connsiteY26" fmla="*/ 2293231 h 2960687"/>
              <a:gd name="connsiteX27" fmla="*/ 4973955 w 5201285"/>
              <a:gd name="connsiteY27" fmla="*/ 2403097 h 2960687"/>
              <a:gd name="connsiteX28" fmla="*/ 4904105 w 5201285"/>
              <a:gd name="connsiteY28" fmla="*/ 2508519 h 2960687"/>
              <a:gd name="connsiteX29" fmla="*/ 4825365 w 5201285"/>
              <a:gd name="connsiteY29" fmla="*/ 2608859 h 2960687"/>
              <a:gd name="connsiteX30" fmla="*/ 4737100 w 5201285"/>
              <a:gd name="connsiteY30" fmla="*/ 2704755 h 2960687"/>
              <a:gd name="connsiteX31" fmla="*/ 4480560 w 5201285"/>
              <a:gd name="connsiteY31" fmla="*/ 2960687 h 2960687"/>
              <a:gd name="connsiteX32" fmla="*/ 0 w 5201285"/>
              <a:gd name="connsiteY32" fmla="*/ 2960687 h 2960687"/>
              <a:gd name="connsiteX33" fmla="*/ 2496820 w 5201285"/>
              <a:gd name="connsiteY33" fmla="*/ 464235 h 2960687"/>
              <a:gd name="connsiteX34" fmla="*/ 2592070 w 5201285"/>
              <a:gd name="connsiteY34" fmla="*/ 375960 h 2960687"/>
              <a:gd name="connsiteX35" fmla="*/ 2693035 w 5201285"/>
              <a:gd name="connsiteY35" fmla="*/ 297212 h 2960687"/>
              <a:gd name="connsiteX36" fmla="*/ 2798445 w 5201285"/>
              <a:gd name="connsiteY36" fmla="*/ 227354 h 2960687"/>
              <a:gd name="connsiteX37" fmla="*/ 2907665 w 5201285"/>
              <a:gd name="connsiteY37" fmla="*/ 167023 h 2960687"/>
              <a:gd name="connsiteX38" fmla="*/ 3020695 w 5201285"/>
              <a:gd name="connsiteY38" fmla="*/ 116218 h 2960687"/>
              <a:gd name="connsiteX39" fmla="*/ 3136265 w 5201285"/>
              <a:gd name="connsiteY39" fmla="*/ 74303 h 2960687"/>
              <a:gd name="connsiteX40" fmla="*/ 3254375 w 5201285"/>
              <a:gd name="connsiteY40" fmla="*/ 41915 h 2960687"/>
              <a:gd name="connsiteX41" fmla="*/ 3374390 w 5201285"/>
              <a:gd name="connsiteY41" fmla="*/ 18417 h 2960687"/>
              <a:gd name="connsiteX42" fmla="*/ 3495040 w 5201285"/>
              <a:gd name="connsiteY42" fmla="*/ 5081 h 296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201285" h="2960687">
                <a:moveTo>
                  <a:pt x="3616960" y="0"/>
                </a:moveTo>
                <a:lnTo>
                  <a:pt x="3738245" y="5081"/>
                </a:lnTo>
                <a:lnTo>
                  <a:pt x="3859530" y="18417"/>
                </a:lnTo>
                <a:lnTo>
                  <a:pt x="3978910" y="41915"/>
                </a:lnTo>
                <a:lnTo>
                  <a:pt x="4097020" y="74303"/>
                </a:lnTo>
                <a:lnTo>
                  <a:pt x="4213225" y="116218"/>
                </a:lnTo>
                <a:lnTo>
                  <a:pt x="4325620" y="167023"/>
                </a:lnTo>
                <a:lnTo>
                  <a:pt x="4435475" y="227354"/>
                </a:lnTo>
                <a:lnTo>
                  <a:pt x="4540885" y="297212"/>
                </a:lnTo>
                <a:lnTo>
                  <a:pt x="4641215" y="375960"/>
                </a:lnTo>
                <a:lnTo>
                  <a:pt x="4737100" y="464235"/>
                </a:lnTo>
                <a:lnTo>
                  <a:pt x="4825365" y="559495"/>
                </a:lnTo>
                <a:lnTo>
                  <a:pt x="4904105" y="660471"/>
                </a:lnTo>
                <a:lnTo>
                  <a:pt x="4973955" y="765892"/>
                </a:lnTo>
                <a:lnTo>
                  <a:pt x="5034280" y="875124"/>
                </a:lnTo>
                <a:lnTo>
                  <a:pt x="5085080" y="988166"/>
                </a:lnTo>
                <a:lnTo>
                  <a:pt x="5126990" y="1103748"/>
                </a:lnTo>
                <a:lnTo>
                  <a:pt x="5159375" y="1221871"/>
                </a:lnTo>
                <a:lnTo>
                  <a:pt x="5182235" y="1341899"/>
                </a:lnTo>
                <a:lnTo>
                  <a:pt x="5196205" y="1463197"/>
                </a:lnTo>
                <a:lnTo>
                  <a:pt x="5201285" y="1584495"/>
                </a:lnTo>
                <a:lnTo>
                  <a:pt x="5196205" y="1705793"/>
                </a:lnTo>
                <a:lnTo>
                  <a:pt x="5182235" y="1827091"/>
                </a:lnTo>
                <a:lnTo>
                  <a:pt x="5159375" y="1946484"/>
                </a:lnTo>
                <a:lnTo>
                  <a:pt x="5126990" y="2064606"/>
                </a:lnTo>
                <a:lnTo>
                  <a:pt x="5085080" y="2180824"/>
                </a:lnTo>
                <a:lnTo>
                  <a:pt x="5034280" y="2293231"/>
                </a:lnTo>
                <a:lnTo>
                  <a:pt x="4973955" y="2403097"/>
                </a:lnTo>
                <a:lnTo>
                  <a:pt x="4904105" y="2508519"/>
                </a:lnTo>
                <a:lnTo>
                  <a:pt x="4825365" y="2608859"/>
                </a:lnTo>
                <a:lnTo>
                  <a:pt x="4737100" y="2704755"/>
                </a:lnTo>
                <a:lnTo>
                  <a:pt x="4480560" y="2960687"/>
                </a:lnTo>
                <a:lnTo>
                  <a:pt x="0" y="2960687"/>
                </a:lnTo>
                <a:lnTo>
                  <a:pt x="2496820" y="464235"/>
                </a:lnTo>
                <a:lnTo>
                  <a:pt x="2592070" y="375960"/>
                </a:lnTo>
                <a:lnTo>
                  <a:pt x="2693035" y="297212"/>
                </a:lnTo>
                <a:lnTo>
                  <a:pt x="2798445" y="227354"/>
                </a:lnTo>
                <a:lnTo>
                  <a:pt x="2907665" y="167023"/>
                </a:lnTo>
                <a:lnTo>
                  <a:pt x="3020695" y="116218"/>
                </a:lnTo>
                <a:lnTo>
                  <a:pt x="3136265" y="74303"/>
                </a:lnTo>
                <a:lnTo>
                  <a:pt x="3254375" y="41915"/>
                </a:lnTo>
                <a:lnTo>
                  <a:pt x="3374390" y="18417"/>
                </a:lnTo>
                <a:lnTo>
                  <a:pt x="3495040" y="5081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07D17CB-2995-4257-8BF5-900071F74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206" y="4603628"/>
            <a:ext cx="4519794" cy="225437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AB47ADD-4607-4F3D-937D-82DA3E01E8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14389"/>
          <a:stretch/>
        </p:blipFill>
        <p:spPr>
          <a:xfrm>
            <a:off x="191344" y="116632"/>
            <a:ext cx="2735968" cy="138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8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uverture 2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6">
            <a:extLst>
              <a:ext uri="{FF2B5EF4-FFF2-40B4-BE49-F238E27FC236}">
                <a16:creationId xmlns:a16="http://schemas.microsoft.com/office/drawing/2014/main" id="{4F36B370-2493-4C5D-B0AB-3FD7C4FF3068}"/>
              </a:ext>
            </a:extLst>
          </p:cNvPr>
          <p:cNvSpPr>
            <a:spLocks/>
          </p:cNvSpPr>
          <p:nvPr/>
        </p:nvSpPr>
        <p:spPr bwMode="auto">
          <a:xfrm>
            <a:off x="299356" y="0"/>
            <a:ext cx="3005138" cy="1724025"/>
          </a:xfrm>
          <a:custGeom>
            <a:avLst/>
            <a:gdLst>
              <a:gd name="T0" fmla="+- 0 5191 460"/>
              <a:gd name="T1" fmla="*/ T0 w 4731"/>
              <a:gd name="T2" fmla="*/ 0 h 2714"/>
              <a:gd name="T3" fmla="+- 0 1156 460"/>
              <a:gd name="T4" fmla="*/ T3 w 4731"/>
              <a:gd name="T5" fmla="*/ 0 h 2714"/>
              <a:gd name="T6" fmla="+- 0 877 460"/>
              <a:gd name="T7" fmla="*/ T6 w 4731"/>
              <a:gd name="T8" fmla="*/ 279 h 2714"/>
              <a:gd name="T9" fmla="+- 0 798 460"/>
              <a:gd name="T10" fmla="*/ T9 w 4731"/>
              <a:gd name="T11" fmla="*/ 365 h 2714"/>
              <a:gd name="T12" fmla="+- 0 727 460"/>
              <a:gd name="T13" fmla="*/ T12 w 4731"/>
              <a:gd name="T14" fmla="*/ 456 h 2714"/>
              <a:gd name="T15" fmla="+- 0 664 460"/>
              <a:gd name="T16" fmla="*/ T15 w 4731"/>
              <a:gd name="T17" fmla="*/ 551 h 2714"/>
              <a:gd name="T18" fmla="+- 0 610 460"/>
              <a:gd name="T19" fmla="*/ T18 w 4731"/>
              <a:gd name="T20" fmla="*/ 649 h 2714"/>
              <a:gd name="T21" fmla="+- 0 564 460"/>
              <a:gd name="T22" fmla="*/ T21 w 4731"/>
              <a:gd name="T23" fmla="*/ 751 h 2714"/>
              <a:gd name="T24" fmla="+- 0 527 460"/>
              <a:gd name="T25" fmla="*/ T24 w 4731"/>
              <a:gd name="T26" fmla="*/ 855 h 2714"/>
              <a:gd name="T27" fmla="+- 0 497 460"/>
              <a:gd name="T28" fmla="*/ T27 w 4731"/>
              <a:gd name="T29" fmla="*/ 961 h 2714"/>
              <a:gd name="T30" fmla="+- 0 476 460"/>
              <a:gd name="T31" fmla="*/ T30 w 4731"/>
              <a:gd name="T32" fmla="*/ 1069 h 2714"/>
              <a:gd name="T33" fmla="+- 0 464 460"/>
              <a:gd name="T34" fmla="*/ T33 w 4731"/>
              <a:gd name="T35" fmla="*/ 1178 h 2714"/>
              <a:gd name="T36" fmla="+- 0 460 460"/>
              <a:gd name="T37" fmla="*/ T36 w 4731"/>
              <a:gd name="T38" fmla="*/ 1288 h 2714"/>
              <a:gd name="T39" fmla="+- 0 464 460"/>
              <a:gd name="T40" fmla="*/ T39 w 4731"/>
              <a:gd name="T41" fmla="*/ 1397 h 2714"/>
              <a:gd name="T42" fmla="+- 0 476 460"/>
              <a:gd name="T43" fmla="*/ T42 w 4731"/>
              <a:gd name="T44" fmla="*/ 1506 h 2714"/>
              <a:gd name="T45" fmla="+- 0 497 460"/>
              <a:gd name="T46" fmla="*/ T45 w 4731"/>
              <a:gd name="T47" fmla="*/ 1614 h 2714"/>
              <a:gd name="T48" fmla="+- 0 527 460"/>
              <a:gd name="T49" fmla="*/ T48 w 4731"/>
              <a:gd name="T50" fmla="*/ 1720 h 2714"/>
              <a:gd name="T51" fmla="+- 0 564 460"/>
              <a:gd name="T52" fmla="*/ T51 w 4731"/>
              <a:gd name="T53" fmla="*/ 1824 h 2714"/>
              <a:gd name="T54" fmla="+- 0 610 460"/>
              <a:gd name="T55" fmla="*/ T54 w 4731"/>
              <a:gd name="T56" fmla="*/ 1926 h 2714"/>
              <a:gd name="T57" fmla="+- 0 664 460"/>
              <a:gd name="T58" fmla="*/ T57 w 4731"/>
              <a:gd name="T59" fmla="*/ 2025 h 2714"/>
              <a:gd name="T60" fmla="+- 0 727 460"/>
              <a:gd name="T61" fmla="*/ T60 w 4731"/>
              <a:gd name="T62" fmla="*/ 2119 h 2714"/>
              <a:gd name="T63" fmla="+- 0 798 460"/>
              <a:gd name="T64" fmla="*/ T63 w 4731"/>
              <a:gd name="T65" fmla="*/ 2210 h 2714"/>
              <a:gd name="T66" fmla="+- 0 877 460"/>
              <a:gd name="T67" fmla="*/ T66 w 4731"/>
              <a:gd name="T68" fmla="*/ 2296 h 2714"/>
              <a:gd name="T69" fmla="+- 0 964 460"/>
              <a:gd name="T70" fmla="*/ T69 w 4731"/>
              <a:gd name="T71" fmla="*/ 2376 h 2714"/>
              <a:gd name="T72" fmla="+- 0 1054 460"/>
              <a:gd name="T73" fmla="*/ T72 w 4731"/>
              <a:gd name="T74" fmla="*/ 2447 h 2714"/>
              <a:gd name="T75" fmla="+- 0 1149 460"/>
              <a:gd name="T76" fmla="*/ T75 w 4731"/>
              <a:gd name="T77" fmla="*/ 2509 h 2714"/>
              <a:gd name="T78" fmla="+- 0 1248 460"/>
              <a:gd name="T79" fmla="*/ T78 w 4731"/>
              <a:gd name="T80" fmla="*/ 2564 h 2714"/>
              <a:gd name="T81" fmla="+- 0 1349 460"/>
              <a:gd name="T82" fmla="*/ T81 w 4731"/>
              <a:gd name="T83" fmla="*/ 2610 h 2714"/>
              <a:gd name="T84" fmla="+- 0 1454 460"/>
              <a:gd name="T85" fmla="*/ T84 w 4731"/>
              <a:gd name="T86" fmla="*/ 2647 h 2714"/>
              <a:gd name="T87" fmla="+- 0 1560 460"/>
              <a:gd name="T88" fmla="*/ T87 w 4731"/>
              <a:gd name="T89" fmla="*/ 2676 h 2714"/>
              <a:gd name="T90" fmla="+- 0 1668 460"/>
              <a:gd name="T91" fmla="*/ T90 w 4731"/>
              <a:gd name="T92" fmla="*/ 2697 h 2714"/>
              <a:gd name="T93" fmla="+- 0 1777 460"/>
              <a:gd name="T94" fmla="*/ T93 w 4731"/>
              <a:gd name="T95" fmla="*/ 2710 h 2714"/>
              <a:gd name="T96" fmla="+- 0 1886 460"/>
              <a:gd name="T97" fmla="*/ T96 w 4731"/>
              <a:gd name="T98" fmla="*/ 2714 h 2714"/>
              <a:gd name="T99" fmla="+- 0 1996 460"/>
              <a:gd name="T100" fmla="*/ T99 w 4731"/>
              <a:gd name="T101" fmla="*/ 2710 h 2714"/>
              <a:gd name="T102" fmla="+- 0 2104 460"/>
              <a:gd name="T103" fmla="*/ T102 w 4731"/>
              <a:gd name="T104" fmla="*/ 2697 h 2714"/>
              <a:gd name="T105" fmla="+- 0 2212 460"/>
              <a:gd name="T106" fmla="*/ T105 w 4731"/>
              <a:gd name="T107" fmla="*/ 2676 h 2714"/>
              <a:gd name="T108" fmla="+- 0 2319 460"/>
              <a:gd name="T109" fmla="*/ T108 w 4731"/>
              <a:gd name="T110" fmla="*/ 2647 h 2714"/>
              <a:gd name="T111" fmla="+- 0 2423 460"/>
              <a:gd name="T112" fmla="*/ T111 w 4731"/>
              <a:gd name="T113" fmla="*/ 2610 h 2714"/>
              <a:gd name="T114" fmla="+- 0 2525 460"/>
              <a:gd name="T115" fmla="*/ T114 w 4731"/>
              <a:gd name="T116" fmla="*/ 2564 h 2714"/>
              <a:gd name="T117" fmla="+- 0 2623 460"/>
              <a:gd name="T118" fmla="*/ T117 w 4731"/>
              <a:gd name="T119" fmla="*/ 2509 h 2714"/>
              <a:gd name="T120" fmla="+- 0 2718 460"/>
              <a:gd name="T121" fmla="*/ T120 w 4731"/>
              <a:gd name="T122" fmla="*/ 2447 h 2714"/>
              <a:gd name="T123" fmla="+- 0 2809 460"/>
              <a:gd name="T124" fmla="*/ T123 w 4731"/>
              <a:gd name="T125" fmla="*/ 2376 h 2714"/>
              <a:gd name="T126" fmla="+- 0 2895 460"/>
              <a:gd name="T127" fmla="*/ T126 w 4731"/>
              <a:gd name="T128" fmla="*/ 2296 h 2714"/>
              <a:gd name="T129" fmla="+- 0 5191 460"/>
              <a:gd name="T130" fmla="*/ T129 w 4731"/>
              <a:gd name="T131" fmla="*/ 0 h 2714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</a:cxnLst>
            <a:rect l="0" t="0" r="r" b="b"/>
            <a:pathLst>
              <a:path w="4731" h="2714">
                <a:moveTo>
                  <a:pt x="4731" y="0"/>
                </a:moveTo>
                <a:lnTo>
                  <a:pt x="696" y="0"/>
                </a:lnTo>
                <a:lnTo>
                  <a:pt x="417" y="279"/>
                </a:lnTo>
                <a:lnTo>
                  <a:pt x="338" y="365"/>
                </a:lnTo>
                <a:lnTo>
                  <a:pt x="267" y="456"/>
                </a:lnTo>
                <a:lnTo>
                  <a:pt x="204" y="551"/>
                </a:lnTo>
                <a:lnTo>
                  <a:pt x="150" y="649"/>
                </a:lnTo>
                <a:lnTo>
                  <a:pt x="104" y="751"/>
                </a:lnTo>
                <a:lnTo>
                  <a:pt x="67" y="855"/>
                </a:lnTo>
                <a:lnTo>
                  <a:pt x="37" y="961"/>
                </a:lnTo>
                <a:lnTo>
                  <a:pt x="16" y="1069"/>
                </a:lnTo>
                <a:lnTo>
                  <a:pt x="4" y="1178"/>
                </a:lnTo>
                <a:lnTo>
                  <a:pt x="0" y="1288"/>
                </a:lnTo>
                <a:lnTo>
                  <a:pt x="4" y="1397"/>
                </a:lnTo>
                <a:lnTo>
                  <a:pt x="16" y="1506"/>
                </a:lnTo>
                <a:lnTo>
                  <a:pt x="37" y="1614"/>
                </a:lnTo>
                <a:lnTo>
                  <a:pt x="67" y="1720"/>
                </a:lnTo>
                <a:lnTo>
                  <a:pt x="104" y="1824"/>
                </a:lnTo>
                <a:lnTo>
                  <a:pt x="150" y="1926"/>
                </a:lnTo>
                <a:lnTo>
                  <a:pt x="204" y="2025"/>
                </a:lnTo>
                <a:lnTo>
                  <a:pt x="267" y="2119"/>
                </a:lnTo>
                <a:lnTo>
                  <a:pt x="338" y="2210"/>
                </a:lnTo>
                <a:lnTo>
                  <a:pt x="417" y="2296"/>
                </a:lnTo>
                <a:lnTo>
                  <a:pt x="504" y="2376"/>
                </a:lnTo>
                <a:lnTo>
                  <a:pt x="594" y="2447"/>
                </a:lnTo>
                <a:lnTo>
                  <a:pt x="689" y="2509"/>
                </a:lnTo>
                <a:lnTo>
                  <a:pt x="788" y="2564"/>
                </a:lnTo>
                <a:lnTo>
                  <a:pt x="889" y="2610"/>
                </a:lnTo>
                <a:lnTo>
                  <a:pt x="994" y="2647"/>
                </a:lnTo>
                <a:lnTo>
                  <a:pt x="1100" y="2676"/>
                </a:lnTo>
                <a:lnTo>
                  <a:pt x="1208" y="2697"/>
                </a:lnTo>
                <a:lnTo>
                  <a:pt x="1317" y="2710"/>
                </a:lnTo>
                <a:lnTo>
                  <a:pt x="1426" y="2714"/>
                </a:lnTo>
                <a:lnTo>
                  <a:pt x="1536" y="2710"/>
                </a:lnTo>
                <a:lnTo>
                  <a:pt x="1644" y="2697"/>
                </a:lnTo>
                <a:lnTo>
                  <a:pt x="1752" y="2676"/>
                </a:lnTo>
                <a:lnTo>
                  <a:pt x="1859" y="2647"/>
                </a:lnTo>
                <a:lnTo>
                  <a:pt x="1963" y="2610"/>
                </a:lnTo>
                <a:lnTo>
                  <a:pt x="2065" y="2564"/>
                </a:lnTo>
                <a:lnTo>
                  <a:pt x="2163" y="2509"/>
                </a:lnTo>
                <a:lnTo>
                  <a:pt x="2258" y="2447"/>
                </a:lnTo>
                <a:lnTo>
                  <a:pt x="2349" y="2376"/>
                </a:lnTo>
                <a:lnTo>
                  <a:pt x="2435" y="2296"/>
                </a:lnTo>
                <a:lnTo>
                  <a:pt x="4731" y="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59596" y="1262360"/>
            <a:ext cx="8892617" cy="461665"/>
          </a:xfrm>
        </p:spPr>
        <p:txBody>
          <a:bodyPr anchor="b"/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pic>
        <p:nvPicPr>
          <p:cNvPr id="2048" name="Image 2047">
            <a:extLst>
              <a:ext uri="{FF2B5EF4-FFF2-40B4-BE49-F238E27FC236}">
                <a16:creationId xmlns:a16="http://schemas.microsoft.com/office/drawing/2014/main" id="{CF33F049-C2D6-452B-B5F5-7E9F3CA24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6" y="78408"/>
            <a:ext cx="2359804" cy="1262360"/>
          </a:xfrm>
          <a:prstGeom prst="rect">
            <a:avLst/>
          </a:prstGeom>
        </p:spPr>
      </p:pic>
      <p:pic>
        <p:nvPicPr>
          <p:cNvPr id="2050" name="Image 2049">
            <a:extLst>
              <a:ext uri="{FF2B5EF4-FFF2-40B4-BE49-F238E27FC236}">
                <a16:creationId xmlns:a16="http://schemas.microsoft.com/office/drawing/2014/main" id="{AF469A8A-4077-4F8A-90ED-E47E59E471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23" b="52388"/>
          <a:stretch/>
        </p:blipFill>
        <p:spPr>
          <a:xfrm flipV="1">
            <a:off x="7274254" y="0"/>
            <a:ext cx="4917746" cy="3168352"/>
          </a:xfrm>
          <a:prstGeom prst="rect">
            <a:avLst/>
          </a:prstGeom>
        </p:spPr>
      </p:pic>
      <p:sp>
        <p:nvSpPr>
          <p:cNvPr id="36" name="Croix 35">
            <a:extLst>
              <a:ext uri="{FF2B5EF4-FFF2-40B4-BE49-F238E27FC236}">
                <a16:creationId xmlns:a16="http://schemas.microsoft.com/office/drawing/2014/main" id="{A03BFBE0-0286-43FA-966D-ACF9622C6D54}"/>
              </a:ext>
            </a:extLst>
          </p:cNvPr>
          <p:cNvSpPr>
            <a:spLocks noChangeAspect="1"/>
          </p:cNvSpPr>
          <p:nvPr/>
        </p:nvSpPr>
        <p:spPr>
          <a:xfrm>
            <a:off x="1792412" y="1223192"/>
            <a:ext cx="540000" cy="540000"/>
          </a:xfrm>
          <a:prstGeom prst="plus">
            <a:avLst>
              <a:gd name="adj" fmla="val 50000"/>
            </a:avLst>
          </a:prstGeom>
          <a:noFill/>
          <a:ln>
            <a:solidFill>
              <a:srgbClr val="06B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961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 1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82892E91-D219-402E-ACD6-E4401EAB681A}"/>
              </a:ext>
            </a:extLst>
          </p:cNvPr>
          <p:cNvGrpSpPr/>
          <p:nvPr/>
        </p:nvGrpSpPr>
        <p:grpSpPr>
          <a:xfrm>
            <a:off x="0" y="6255876"/>
            <a:ext cx="12191998" cy="602124"/>
            <a:chOff x="0" y="6255876"/>
            <a:chExt cx="12191998" cy="60212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32C05D-ED50-4F25-894C-27F34170AEDE}"/>
                </a:ext>
              </a:extLst>
            </p:cNvPr>
            <p:cNvSpPr/>
            <p:nvPr userDrawn="1"/>
          </p:nvSpPr>
          <p:spPr>
            <a:xfrm>
              <a:off x="0" y="6498000"/>
              <a:ext cx="12191998" cy="360000"/>
            </a:xfrm>
            <a:prstGeom prst="rect">
              <a:avLst/>
            </a:prstGeom>
            <a:solidFill>
              <a:srgbClr val="0052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">
              <a:extLst>
                <a:ext uri="{FF2B5EF4-FFF2-40B4-BE49-F238E27FC236}">
                  <a16:creationId xmlns:a16="http://schemas.microsoft.com/office/drawing/2014/main" id="{299BB972-DCCF-4E6A-AB3D-1286743194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C37DE9B4-C5B7-41EE-A5D5-680E9F5FC9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F2F78F4F-1F05-4580-9951-75742FC3BE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1" y="2202878"/>
            <a:ext cx="5436000" cy="378850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72064" y="2240868"/>
            <a:ext cx="4680149" cy="1046440"/>
          </a:xfrm>
        </p:spPr>
        <p:txBody>
          <a:bodyPr anchor="t"/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9" name="Espace réservé pour une image  11">
            <a:extLst>
              <a:ext uri="{FF2B5EF4-FFF2-40B4-BE49-F238E27FC236}">
                <a16:creationId xmlns:a16="http://schemas.microsoft.com/office/drawing/2014/main" id="{2BAFE109-AE3E-44FF-99E7-56D134085F0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474962" y="1628800"/>
            <a:ext cx="4140000" cy="4140000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2" name="Croix 11">
            <a:extLst>
              <a:ext uri="{FF2B5EF4-FFF2-40B4-BE49-F238E27FC236}">
                <a16:creationId xmlns:a16="http://schemas.microsoft.com/office/drawing/2014/main" id="{2975F4C2-DFBC-4746-B9DB-4EBE5A958A0A}"/>
              </a:ext>
            </a:extLst>
          </p:cNvPr>
          <p:cNvSpPr>
            <a:spLocks noChangeAspect="1"/>
          </p:cNvSpPr>
          <p:nvPr/>
        </p:nvSpPr>
        <p:spPr>
          <a:xfrm>
            <a:off x="5988048" y="2246890"/>
            <a:ext cx="540000" cy="540000"/>
          </a:xfrm>
          <a:prstGeom prst="plus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5AA7F9F-A2A5-452E-BBCD-8759BFA687F5}"/>
              </a:ext>
            </a:extLst>
          </p:cNvPr>
          <p:cNvSpPr txBox="1"/>
          <p:nvPr/>
        </p:nvSpPr>
        <p:spPr>
          <a:xfrm>
            <a:off x="11894073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 err="1">
              <a:solidFill>
                <a:schemeClr val="bg1"/>
              </a:solidFill>
            </a:endParaRPr>
          </a:p>
        </p:txBody>
      </p:sp>
      <p:sp>
        <p:nvSpPr>
          <p:cNvPr id="17" name="Espace réservé du pied de page 2">
            <a:extLst>
              <a:ext uri="{FF2B5EF4-FFF2-40B4-BE49-F238E27FC236}">
                <a16:creationId xmlns:a16="http://schemas.microsoft.com/office/drawing/2014/main" id="{78FE7D1F-38B7-AA23-3809-92474784DA2D}"/>
              </a:ext>
            </a:extLst>
          </p:cNvPr>
          <p:cNvSpPr txBox="1">
            <a:spLocks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2023 - ATEMPO - ALL RIGHTS RESERVED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29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 2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82892E91-D219-402E-ACD6-E4401EAB681A}"/>
              </a:ext>
            </a:extLst>
          </p:cNvPr>
          <p:cNvGrpSpPr/>
          <p:nvPr/>
        </p:nvGrpSpPr>
        <p:grpSpPr>
          <a:xfrm>
            <a:off x="0" y="6255876"/>
            <a:ext cx="12191998" cy="602124"/>
            <a:chOff x="0" y="6255876"/>
            <a:chExt cx="12191998" cy="60212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32C05D-ED50-4F25-894C-27F34170AEDE}"/>
                </a:ext>
              </a:extLst>
            </p:cNvPr>
            <p:cNvSpPr/>
            <p:nvPr userDrawn="1"/>
          </p:nvSpPr>
          <p:spPr>
            <a:xfrm>
              <a:off x="0" y="6498000"/>
              <a:ext cx="12191998" cy="360000"/>
            </a:xfrm>
            <a:prstGeom prst="rect">
              <a:avLst/>
            </a:prstGeom>
            <a:solidFill>
              <a:srgbClr val="0052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">
              <a:extLst>
                <a:ext uri="{FF2B5EF4-FFF2-40B4-BE49-F238E27FC236}">
                  <a16:creationId xmlns:a16="http://schemas.microsoft.com/office/drawing/2014/main" id="{299BB972-DCCF-4E6A-AB3D-1286743194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C37DE9B4-C5B7-41EE-A5D5-680E9F5FC9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0AF81FDE-839D-4AC4-832E-AD614C0ED0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5" t="22361" r="44094" b="22361"/>
          <a:stretch/>
        </p:blipFill>
        <p:spPr>
          <a:xfrm>
            <a:off x="5435896" y="704636"/>
            <a:ext cx="4968000" cy="3559164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44CCD1B5-4E44-43E9-B8C8-E823C48BD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9" y="3320988"/>
            <a:ext cx="4680149" cy="1046440"/>
          </a:xfrm>
        </p:spPr>
        <p:txBody>
          <a:bodyPr anchor="b"/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20" name="Croix 19">
            <a:extLst>
              <a:ext uri="{FF2B5EF4-FFF2-40B4-BE49-F238E27FC236}">
                <a16:creationId xmlns:a16="http://schemas.microsoft.com/office/drawing/2014/main" id="{07CA0F60-E27C-425D-9507-3A6DBD75C905}"/>
              </a:ext>
            </a:extLst>
          </p:cNvPr>
          <p:cNvSpPr>
            <a:spLocks noChangeAspect="1"/>
          </p:cNvSpPr>
          <p:nvPr/>
        </p:nvSpPr>
        <p:spPr>
          <a:xfrm>
            <a:off x="647633" y="3831445"/>
            <a:ext cx="540000" cy="540000"/>
          </a:xfrm>
          <a:prstGeom prst="plus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pour une image  17">
            <a:extLst>
              <a:ext uri="{FF2B5EF4-FFF2-40B4-BE49-F238E27FC236}">
                <a16:creationId xmlns:a16="http://schemas.microsoft.com/office/drawing/2014/main" id="{815B1E52-461A-4127-B558-8D23407F7DE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92516" y="-12033"/>
            <a:ext cx="5914349" cy="4160612"/>
          </a:xfrm>
          <a:custGeom>
            <a:avLst/>
            <a:gdLst>
              <a:gd name="connsiteX0" fmla="*/ 3217324 w 4940300"/>
              <a:gd name="connsiteY0" fmla="*/ 0 h 6484937"/>
              <a:gd name="connsiteX1" fmla="*/ 4940300 w 4940300"/>
              <a:gd name="connsiteY1" fmla="*/ 0 h 6484937"/>
              <a:gd name="connsiteX2" fmla="*/ 4940300 w 4940300"/>
              <a:gd name="connsiteY2" fmla="*/ 4820358 h 6484937"/>
              <a:gd name="connsiteX3" fmla="*/ 3954018 w 4940300"/>
              <a:gd name="connsiteY3" fmla="*/ 5806658 h 6484937"/>
              <a:gd name="connsiteX4" fmla="*/ 3814300 w 4940300"/>
              <a:gd name="connsiteY4" fmla="*/ 5935582 h 6484937"/>
              <a:gd name="connsiteX5" fmla="*/ 3666961 w 4940300"/>
              <a:gd name="connsiteY5" fmla="*/ 6050533 h 6484937"/>
              <a:gd name="connsiteX6" fmla="*/ 3512637 w 4940300"/>
              <a:gd name="connsiteY6" fmla="*/ 6152148 h 6484937"/>
              <a:gd name="connsiteX7" fmla="*/ 3353231 w 4940300"/>
              <a:gd name="connsiteY7" fmla="*/ 6240426 h 6484937"/>
              <a:gd name="connsiteX8" fmla="*/ 3188110 w 4940300"/>
              <a:gd name="connsiteY8" fmla="*/ 6315367 h 6484937"/>
              <a:gd name="connsiteX9" fmla="*/ 3018543 w 4940300"/>
              <a:gd name="connsiteY9" fmla="*/ 6376336 h 6484937"/>
              <a:gd name="connsiteX10" fmla="*/ 2845801 w 4940300"/>
              <a:gd name="connsiteY10" fmla="*/ 6423968 h 6484937"/>
              <a:gd name="connsiteX11" fmla="*/ 2670518 w 4940300"/>
              <a:gd name="connsiteY11" fmla="*/ 6457628 h 6484937"/>
              <a:gd name="connsiteX12" fmla="*/ 2493966 w 4940300"/>
              <a:gd name="connsiteY12" fmla="*/ 6477951 h 6484937"/>
              <a:gd name="connsiteX13" fmla="*/ 2316143 w 4940300"/>
              <a:gd name="connsiteY13" fmla="*/ 6484937 h 6484937"/>
              <a:gd name="connsiteX14" fmla="*/ 2138320 w 4940300"/>
              <a:gd name="connsiteY14" fmla="*/ 6477951 h 6484937"/>
              <a:gd name="connsiteX15" fmla="*/ 1961767 w 4940300"/>
              <a:gd name="connsiteY15" fmla="*/ 6457628 h 6484937"/>
              <a:gd name="connsiteX16" fmla="*/ 1786485 w 4940300"/>
              <a:gd name="connsiteY16" fmla="*/ 6423968 h 6484937"/>
              <a:gd name="connsiteX17" fmla="*/ 1613743 w 4940300"/>
              <a:gd name="connsiteY17" fmla="*/ 6376336 h 6484937"/>
              <a:gd name="connsiteX18" fmla="*/ 1444811 w 4940300"/>
              <a:gd name="connsiteY18" fmla="*/ 6315367 h 6484937"/>
              <a:gd name="connsiteX19" fmla="*/ 1279690 w 4940300"/>
              <a:gd name="connsiteY19" fmla="*/ 6240426 h 6484937"/>
              <a:gd name="connsiteX20" fmla="*/ 1119649 w 4940300"/>
              <a:gd name="connsiteY20" fmla="*/ 6152148 h 6484937"/>
              <a:gd name="connsiteX21" fmla="*/ 965324 w 4940300"/>
              <a:gd name="connsiteY21" fmla="*/ 6050533 h 6484937"/>
              <a:gd name="connsiteX22" fmla="*/ 817985 w 4940300"/>
              <a:gd name="connsiteY22" fmla="*/ 5935582 h 6484937"/>
              <a:gd name="connsiteX23" fmla="*/ 678267 w 4940300"/>
              <a:gd name="connsiteY23" fmla="*/ 5806658 h 6484937"/>
              <a:gd name="connsiteX24" fmla="*/ 549346 w 4940300"/>
              <a:gd name="connsiteY24" fmla="*/ 5666937 h 6484937"/>
              <a:gd name="connsiteX25" fmla="*/ 434396 w 4940300"/>
              <a:gd name="connsiteY25" fmla="*/ 5519596 h 6484937"/>
              <a:gd name="connsiteX26" fmla="*/ 332148 w 4940300"/>
              <a:gd name="connsiteY26" fmla="*/ 5365268 h 6484937"/>
              <a:gd name="connsiteX27" fmla="*/ 244507 w 4940300"/>
              <a:gd name="connsiteY27" fmla="*/ 5205224 h 6484937"/>
              <a:gd name="connsiteX28" fmla="*/ 169567 w 4940300"/>
              <a:gd name="connsiteY28" fmla="*/ 5040100 h 6484937"/>
              <a:gd name="connsiteX29" fmla="*/ 108599 w 4940300"/>
              <a:gd name="connsiteY29" fmla="*/ 4871165 h 6484937"/>
              <a:gd name="connsiteX30" fmla="*/ 60968 w 4940300"/>
              <a:gd name="connsiteY30" fmla="*/ 4698420 h 6484937"/>
              <a:gd name="connsiteX31" fmla="*/ 27309 w 4940300"/>
              <a:gd name="connsiteY31" fmla="*/ 4523134 h 6484937"/>
              <a:gd name="connsiteX32" fmla="*/ 6986 w 4940300"/>
              <a:gd name="connsiteY32" fmla="*/ 4346578 h 6484937"/>
              <a:gd name="connsiteX33" fmla="*/ 0 w 4940300"/>
              <a:gd name="connsiteY33" fmla="*/ 4168752 h 6484937"/>
              <a:gd name="connsiteX34" fmla="*/ 6986 w 4940300"/>
              <a:gd name="connsiteY34" fmla="*/ 3990926 h 6484937"/>
              <a:gd name="connsiteX35" fmla="*/ 27309 w 4940300"/>
              <a:gd name="connsiteY35" fmla="*/ 3813735 h 6484937"/>
              <a:gd name="connsiteX36" fmla="*/ 60968 w 4940300"/>
              <a:gd name="connsiteY36" fmla="*/ 3639084 h 6484937"/>
              <a:gd name="connsiteX37" fmla="*/ 108599 w 4940300"/>
              <a:gd name="connsiteY37" fmla="*/ 3466339 h 6484937"/>
              <a:gd name="connsiteX38" fmla="*/ 169567 w 4940300"/>
              <a:gd name="connsiteY38" fmla="*/ 3296769 h 6484937"/>
              <a:gd name="connsiteX39" fmla="*/ 244507 w 4940300"/>
              <a:gd name="connsiteY39" fmla="*/ 3131645 h 6484937"/>
              <a:gd name="connsiteX40" fmla="*/ 332148 w 4940300"/>
              <a:gd name="connsiteY40" fmla="*/ 2972236 h 6484937"/>
              <a:gd name="connsiteX41" fmla="*/ 434396 w 4940300"/>
              <a:gd name="connsiteY41" fmla="*/ 2817909 h 6484937"/>
              <a:gd name="connsiteX42" fmla="*/ 549346 w 4940300"/>
              <a:gd name="connsiteY42" fmla="*/ 2670567 h 6484937"/>
              <a:gd name="connsiteX43" fmla="*/ 678267 w 4940300"/>
              <a:gd name="connsiteY43" fmla="*/ 2530847 h 6484937"/>
              <a:gd name="connsiteX44" fmla="*/ 3108725 w 4940300"/>
              <a:gd name="connsiteY44" fmla="*/ 100345 h 6484937"/>
              <a:gd name="connsiteX0" fmla="*/ 3217324 w 4940300"/>
              <a:gd name="connsiteY0" fmla="*/ 0 h 6484937"/>
              <a:gd name="connsiteX1" fmla="*/ 4940300 w 4940300"/>
              <a:gd name="connsiteY1" fmla="*/ 0 h 6484937"/>
              <a:gd name="connsiteX2" fmla="*/ 4940300 w 4940300"/>
              <a:gd name="connsiteY2" fmla="*/ 4820358 h 6484937"/>
              <a:gd name="connsiteX3" fmla="*/ 3954018 w 4940300"/>
              <a:gd name="connsiteY3" fmla="*/ 5806658 h 6484937"/>
              <a:gd name="connsiteX4" fmla="*/ 3814300 w 4940300"/>
              <a:gd name="connsiteY4" fmla="*/ 5935582 h 6484937"/>
              <a:gd name="connsiteX5" fmla="*/ 3666961 w 4940300"/>
              <a:gd name="connsiteY5" fmla="*/ 6050533 h 6484937"/>
              <a:gd name="connsiteX6" fmla="*/ 3512637 w 4940300"/>
              <a:gd name="connsiteY6" fmla="*/ 6152148 h 6484937"/>
              <a:gd name="connsiteX7" fmla="*/ 3353231 w 4940300"/>
              <a:gd name="connsiteY7" fmla="*/ 6240426 h 6484937"/>
              <a:gd name="connsiteX8" fmla="*/ 3188110 w 4940300"/>
              <a:gd name="connsiteY8" fmla="*/ 6315367 h 6484937"/>
              <a:gd name="connsiteX9" fmla="*/ 3018543 w 4940300"/>
              <a:gd name="connsiteY9" fmla="*/ 6376336 h 6484937"/>
              <a:gd name="connsiteX10" fmla="*/ 2845801 w 4940300"/>
              <a:gd name="connsiteY10" fmla="*/ 6423968 h 6484937"/>
              <a:gd name="connsiteX11" fmla="*/ 2670518 w 4940300"/>
              <a:gd name="connsiteY11" fmla="*/ 6457628 h 6484937"/>
              <a:gd name="connsiteX12" fmla="*/ 2493966 w 4940300"/>
              <a:gd name="connsiteY12" fmla="*/ 6477951 h 6484937"/>
              <a:gd name="connsiteX13" fmla="*/ 2316143 w 4940300"/>
              <a:gd name="connsiteY13" fmla="*/ 6484937 h 6484937"/>
              <a:gd name="connsiteX14" fmla="*/ 2138320 w 4940300"/>
              <a:gd name="connsiteY14" fmla="*/ 6477951 h 6484937"/>
              <a:gd name="connsiteX15" fmla="*/ 1961767 w 4940300"/>
              <a:gd name="connsiteY15" fmla="*/ 6457628 h 6484937"/>
              <a:gd name="connsiteX16" fmla="*/ 1786485 w 4940300"/>
              <a:gd name="connsiteY16" fmla="*/ 6423968 h 6484937"/>
              <a:gd name="connsiteX17" fmla="*/ 1613743 w 4940300"/>
              <a:gd name="connsiteY17" fmla="*/ 6376336 h 6484937"/>
              <a:gd name="connsiteX18" fmla="*/ 1444811 w 4940300"/>
              <a:gd name="connsiteY18" fmla="*/ 6315367 h 6484937"/>
              <a:gd name="connsiteX19" fmla="*/ 1279690 w 4940300"/>
              <a:gd name="connsiteY19" fmla="*/ 6240426 h 6484937"/>
              <a:gd name="connsiteX20" fmla="*/ 1119649 w 4940300"/>
              <a:gd name="connsiteY20" fmla="*/ 6152148 h 6484937"/>
              <a:gd name="connsiteX21" fmla="*/ 965324 w 4940300"/>
              <a:gd name="connsiteY21" fmla="*/ 6050533 h 6484937"/>
              <a:gd name="connsiteX22" fmla="*/ 817985 w 4940300"/>
              <a:gd name="connsiteY22" fmla="*/ 5935582 h 6484937"/>
              <a:gd name="connsiteX23" fmla="*/ 678267 w 4940300"/>
              <a:gd name="connsiteY23" fmla="*/ 5806658 h 6484937"/>
              <a:gd name="connsiteX24" fmla="*/ 549346 w 4940300"/>
              <a:gd name="connsiteY24" fmla="*/ 5666937 h 6484937"/>
              <a:gd name="connsiteX25" fmla="*/ 434396 w 4940300"/>
              <a:gd name="connsiteY25" fmla="*/ 5519596 h 6484937"/>
              <a:gd name="connsiteX26" fmla="*/ 332148 w 4940300"/>
              <a:gd name="connsiteY26" fmla="*/ 5365268 h 6484937"/>
              <a:gd name="connsiteX27" fmla="*/ 244507 w 4940300"/>
              <a:gd name="connsiteY27" fmla="*/ 5205224 h 6484937"/>
              <a:gd name="connsiteX28" fmla="*/ 169567 w 4940300"/>
              <a:gd name="connsiteY28" fmla="*/ 5040100 h 6484937"/>
              <a:gd name="connsiteX29" fmla="*/ 108599 w 4940300"/>
              <a:gd name="connsiteY29" fmla="*/ 4871165 h 6484937"/>
              <a:gd name="connsiteX30" fmla="*/ 60968 w 4940300"/>
              <a:gd name="connsiteY30" fmla="*/ 4698420 h 6484937"/>
              <a:gd name="connsiteX31" fmla="*/ 27309 w 4940300"/>
              <a:gd name="connsiteY31" fmla="*/ 4523134 h 6484937"/>
              <a:gd name="connsiteX32" fmla="*/ 6986 w 4940300"/>
              <a:gd name="connsiteY32" fmla="*/ 4346578 h 6484937"/>
              <a:gd name="connsiteX33" fmla="*/ 0 w 4940300"/>
              <a:gd name="connsiteY33" fmla="*/ 4168752 h 6484937"/>
              <a:gd name="connsiteX34" fmla="*/ 6986 w 4940300"/>
              <a:gd name="connsiteY34" fmla="*/ 3990926 h 6484937"/>
              <a:gd name="connsiteX35" fmla="*/ 27309 w 4940300"/>
              <a:gd name="connsiteY35" fmla="*/ 3813735 h 6484937"/>
              <a:gd name="connsiteX36" fmla="*/ 60968 w 4940300"/>
              <a:gd name="connsiteY36" fmla="*/ 3639084 h 6484937"/>
              <a:gd name="connsiteX37" fmla="*/ 108599 w 4940300"/>
              <a:gd name="connsiteY37" fmla="*/ 3466339 h 6484937"/>
              <a:gd name="connsiteX38" fmla="*/ 169567 w 4940300"/>
              <a:gd name="connsiteY38" fmla="*/ 3296769 h 6484937"/>
              <a:gd name="connsiteX39" fmla="*/ 244507 w 4940300"/>
              <a:gd name="connsiteY39" fmla="*/ 3131645 h 6484937"/>
              <a:gd name="connsiteX40" fmla="*/ 332148 w 4940300"/>
              <a:gd name="connsiteY40" fmla="*/ 2972236 h 6484937"/>
              <a:gd name="connsiteX41" fmla="*/ 434396 w 4940300"/>
              <a:gd name="connsiteY41" fmla="*/ 2817909 h 6484937"/>
              <a:gd name="connsiteX42" fmla="*/ 549346 w 4940300"/>
              <a:gd name="connsiteY42" fmla="*/ 2670567 h 6484937"/>
              <a:gd name="connsiteX43" fmla="*/ 678267 w 4940300"/>
              <a:gd name="connsiteY43" fmla="*/ 2530847 h 6484937"/>
              <a:gd name="connsiteX44" fmla="*/ 1994378 w 4940300"/>
              <a:gd name="connsiteY44" fmla="*/ 1239867 h 6484937"/>
              <a:gd name="connsiteX45" fmla="*/ 3108725 w 4940300"/>
              <a:gd name="connsiteY45" fmla="*/ 100345 h 6484937"/>
              <a:gd name="connsiteX46" fmla="*/ 3217324 w 4940300"/>
              <a:gd name="connsiteY46" fmla="*/ 0 h 6484937"/>
              <a:gd name="connsiteX0" fmla="*/ 3217324 w 4970608"/>
              <a:gd name="connsiteY0" fmla="*/ 0 h 6484937"/>
              <a:gd name="connsiteX1" fmla="*/ 4940300 w 4970608"/>
              <a:gd name="connsiteY1" fmla="*/ 0 h 6484937"/>
              <a:gd name="connsiteX2" fmla="*/ 4970608 w 4970608"/>
              <a:gd name="connsiteY2" fmla="*/ 1239867 h 6484937"/>
              <a:gd name="connsiteX3" fmla="*/ 4940300 w 4970608"/>
              <a:gd name="connsiteY3" fmla="*/ 4820358 h 6484937"/>
              <a:gd name="connsiteX4" fmla="*/ 3954018 w 4970608"/>
              <a:gd name="connsiteY4" fmla="*/ 5806658 h 6484937"/>
              <a:gd name="connsiteX5" fmla="*/ 3814300 w 4970608"/>
              <a:gd name="connsiteY5" fmla="*/ 5935582 h 6484937"/>
              <a:gd name="connsiteX6" fmla="*/ 3666961 w 4970608"/>
              <a:gd name="connsiteY6" fmla="*/ 6050533 h 6484937"/>
              <a:gd name="connsiteX7" fmla="*/ 3512637 w 4970608"/>
              <a:gd name="connsiteY7" fmla="*/ 6152148 h 6484937"/>
              <a:gd name="connsiteX8" fmla="*/ 3353231 w 4970608"/>
              <a:gd name="connsiteY8" fmla="*/ 6240426 h 6484937"/>
              <a:gd name="connsiteX9" fmla="*/ 3188110 w 4970608"/>
              <a:gd name="connsiteY9" fmla="*/ 6315367 h 6484937"/>
              <a:gd name="connsiteX10" fmla="*/ 3018543 w 4970608"/>
              <a:gd name="connsiteY10" fmla="*/ 6376336 h 6484937"/>
              <a:gd name="connsiteX11" fmla="*/ 2845801 w 4970608"/>
              <a:gd name="connsiteY11" fmla="*/ 6423968 h 6484937"/>
              <a:gd name="connsiteX12" fmla="*/ 2670518 w 4970608"/>
              <a:gd name="connsiteY12" fmla="*/ 6457628 h 6484937"/>
              <a:gd name="connsiteX13" fmla="*/ 2493966 w 4970608"/>
              <a:gd name="connsiteY13" fmla="*/ 6477951 h 6484937"/>
              <a:gd name="connsiteX14" fmla="*/ 2316143 w 4970608"/>
              <a:gd name="connsiteY14" fmla="*/ 6484937 h 6484937"/>
              <a:gd name="connsiteX15" fmla="*/ 2138320 w 4970608"/>
              <a:gd name="connsiteY15" fmla="*/ 6477951 h 6484937"/>
              <a:gd name="connsiteX16" fmla="*/ 1961767 w 4970608"/>
              <a:gd name="connsiteY16" fmla="*/ 6457628 h 6484937"/>
              <a:gd name="connsiteX17" fmla="*/ 1786485 w 4970608"/>
              <a:gd name="connsiteY17" fmla="*/ 6423968 h 6484937"/>
              <a:gd name="connsiteX18" fmla="*/ 1613743 w 4970608"/>
              <a:gd name="connsiteY18" fmla="*/ 6376336 h 6484937"/>
              <a:gd name="connsiteX19" fmla="*/ 1444811 w 4970608"/>
              <a:gd name="connsiteY19" fmla="*/ 6315367 h 6484937"/>
              <a:gd name="connsiteX20" fmla="*/ 1279690 w 4970608"/>
              <a:gd name="connsiteY20" fmla="*/ 6240426 h 6484937"/>
              <a:gd name="connsiteX21" fmla="*/ 1119649 w 4970608"/>
              <a:gd name="connsiteY21" fmla="*/ 6152148 h 6484937"/>
              <a:gd name="connsiteX22" fmla="*/ 965324 w 4970608"/>
              <a:gd name="connsiteY22" fmla="*/ 6050533 h 6484937"/>
              <a:gd name="connsiteX23" fmla="*/ 817985 w 4970608"/>
              <a:gd name="connsiteY23" fmla="*/ 5935582 h 6484937"/>
              <a:gd name="connsiteX24" fmla="*/ 678267 w 4970608"/>
              <a:gd name="connsiteY24" fmla="*/ 5806658 h 6484937"/>
              <a:gd name="connsiteX25" fmla="*/ 549346 w 4970608"/>
              <a:gd name="connsiteY25" fmla="*/ 5666937 h 6484937"/>
              <a:gd name="connsiteX26" fmla="*/ 434396 w 4970608"/>
              <a:gd name="connsiteY26" fmla="*/ 5519596 h 6484937"/>
              <a:gd name="connsiteX27" fmla="*/ 332148 w 4970608"/>
              <a:gd name="connsiteY27" fmla="*/ 5365268 h 6484937"/>
              <a:gd name="connsiteX28" fmla="*/ 244507 w 4970608"/>
              <a:gd name="connsiteY28" fmla="*/ 5205224 h 6484937"/>
              <a:gd name="connsiteX29" fmla="*/ 169567 w 4970608"/>
              <a:gd name="connsiteY29" fmla="*/ 5040100 h 6484937"/>
              <a:gd name="connsiteX30" fmla="*/ 108599 w 4970608"/>
              <a:gd name="connsiteY30" fmla="*/ 4871165 h 6484937"/>
              <a:gd name="connsiteX31" fmla="*/ 60968 w 4970608"/>
              <a:gd name="connsiteY31" fmla="*/ 4698420 h 6484937"/>
              <a:gd name="connsiteX32" fmla="*/ 27309 w 4970608"/>
              <a:gd name="connsiteY32" fmla="*/ 4523134 h 6484937"/>
              <a:gd name="connsiteX33" fmla="*/ 6986 w 4970608"/>
              <a:gd name="connsiteY33" fmla="*/ 4346578 h 6484937"/>
              <a:gd name="connsiteX34" fmla="*/ 0 w 4970608"/>
              <a:gd name="connsiteY34" fmla="*/ 4168752 h 6484937"/>
              <a:gd name="connsiteX35" fmla="*/ 6986 w 4970608"/>
              <a:gd name="connsiteY35" fmla="*/ 3990926 h 6484937"/>
              <a:gd name="connsiteX36" fmla="*/ 27309 w 4970608"/>
              <a:gd name="connsiteY36" fmla="*/ 3813735 h 6484937"/>
              <a:gd name="connsiteX37" fmla="*/ 60968 w 4970608"/>
              <a:gd name="connsiteY37" fmla="*/ 3639084 h 6484937"/>
              <a:gd name="connsiteX38" fmla="*/ 108599 w 4970608"/>
              <a:gd name="connsiteY38" fmla="*/ 3466339 h 6484937"/>
              <a:gd name="connsiteX39" fmla="*/ 169567 w 4970608"/>
              <a:gd name="connsiteY39" fmla="*/ 3296769 h 6484937"/>
              <a:gd name="connsiteX40" fmla="*/ 244507 w 4970608"/>
              <a:gd name="connsiteY40" fmla="*/ 3131645 h 6484937"/>
              <a:gd name="connsiteX41" fmla="*/ 332148 w 4970608"/>
              <a:gd name="connsiteY41" fmla="*/ 2972236 h 6484937"/>
              <a:gd name="connsiteX42" fmla="*/ 434396 w 4970608"/>
              <a:gd name="connsiteY42" fmla="*/ 2817909 h 6484937"/>
              <a:gd name="connsiteX43" fmla="*/ 549346 w 4970608"/>
              <a:gd name="connsiteY43" fmla="*/ 2670567 h 6484937"/>
              <a:gd name="connsiteX44" fmla="*/ 678267 w 4970608"/>
              <a:gd name="connsiteY44" fmla="*/ 2530847 h 6484937"/>
              <a:gd name="connsiteX45" fmla="*/ 1994378 w 4970608"/>
              <a:gd name="connsiteY45" fmla="*/ 1239867 h 6484937"/>
              <a:gd name="connsiteX46" fmla="*/ 3108725 w 4970608"/>
              <a:gd name="connsiteY46" fmla="*/ 100345 h 6484937"/>
              <a:gd name="connsiteX47" fmla="*/ 3217324 w 4970608"/>
              <a:gd name="connsiteY47" fmla="*/ 0 h 6484937"/>
              <a:gd name="connsiteX0" fmla="*/ 4940300 w 5056895"/>
              <a:gd name="connsiteY0" fmla="*/ 0 h 6484937"/>
              <a:gd name="connsiteX1" fmla="*/ 4970608 w 5056895"/>
              <a:gd name="connsiteY1" fmla="*/ 1239867 h 6484937"/>
              <a:gd name="connsiteX2" fmla="*/ 4940300 w 5056895"/>
              <a:gd name="connsiteY2" fmla="*/ 4820358 h 6484937"/>
              <a:gd name="connsiteX3" fmla="*/ 3954018 w 5056895"/>
              <a:gd name="connsiteY3" fmla="*/ 5806658 h 6484937"/>
              <a:gd name="connsiteX4" fmla="*/ 3814300 w 5056895"/>
              <a:gd name="connsiteY4" fmla="*/ 5935582 h 6484937"/>
              <a:gd name="connsiteX5" fmla="*/ 3666961 w 5056895"/>
              <a:gd name="connsiteY5" fmla="*/ 6050533 h 6484937"/>
              <a:gd name="connsiteX6" fmla="*/ 3512637 w 5056895"/>
              <a:gd name="connsiteY6" fmla="*/ 6152148 h 6484937"/>
              <a:gd name="connsiteX7" fmla="*/ 3353231 w 5056895"/>
              <a:gd name="connsiteY7" fmla="*/ 6240426 h 6484937"/>
              <a:gd name="connsiteX8" fmla="*/ 3188110 w 5056895"/>
              <a:gd name="connsiteY8" fmla="*/ 6315367 h 6484937"/>
              <a:gd name="connsiteX9" fmla="*/ 3018543 w 5056895"/>
              <a:gd name="connsiteY9" fmla="*/ 6376336 h 6484937"/>
              <a:gd name="connsiteX10" fmla="*/ 2845801 w 5056895"/>
              <a:gd name="connsiteY10" fmla="*/ 6423968 h 6484937"/>
              <a:gd name="connsiteX11" fmla="*/ 2670518 w 5056895"/>
              <a:gd name="connsiteY11" fmla="*/ 6457628 h 6484937"/>
              <a:gd name="connsiteX12" fmla="*/ 2493966 w 5056895"/>
              <a:gd name="connsiteY12" fmla="*/ 6477951 h 6484937"/>
              <a:gd name="connsiteX13" fmla="*/ 2316143 w 5056895"/>
              <a:gd name="connsiteY13" fmla="*/ 6484937 h 6484937"/>
              <a:gd name="connsiteX14" fmla="*/ 2138320 w 5056895"/>
              <a:gd name="connsiteY14" fmla="*/ 6477951 h 6484937"/>
              <a:gd name="connsiteX15" fmla="*/ 1961767 w 5056895"/>
              <a:gd name="connsiteY15" fmla="*/ 6457628 h 6484937"/>
              <a:gd name="connsiteX16" fmla="*/ 1786485 w 5056895"/>
              <a:gd name="connsiteY16" fmla="*/ 6423968 h 6484937"/>
              <a:gd name="connsiteX17" fmla="*/ 1613743 w 5056895"/>
              <a:gd name="connsiteY17" fmla="*/ 6376336 h 6484937"/>
              <a:gd name="connsiteX18" fmla="*/ 1444811 w 5056895"/>
              <a:gd name="connsiteY18" fmla="*/ 6315367 h 6484937"/>
              <a:gd name="connsiteX19" fmla="*/ 1279690 w 5056895"/>
              <a:gd name="connsiteY19" fmla="*/ 6240426 h 6484937"/>
              <a:gd name="connsiteX20" fmla="*/ 1119649 w 5056895"/>
              <a:gd name="connsiteY20" fmla="*/ 6152148 h 6484937"/>
              <a:gd name="connsiteX21" fmla="*/ 965324 w 5056895"/>
              <a:gd name="connsiteY21" fmla="*/ 6050533 h 6484937"/>
              <a:gd name="connsiteX22" fmla="*/ 817985 w 5056895"/>
              <a:gd name="connsiteY22" fmla="*/ 5935582 h 6484937"/>
              <a:gd name="connsiteX23" fmla="*/ 678267 w 5056895"/>
              <a:gd name="connsiteY23" fmla="*/ 5806658 h 6484937"/>
              <a:gd name="connsiteX24" fmla="*/ 549346 w 5056895"/>
              <a:gd name="connsiteY24" fmla="*/ 5666937 h 6484937"/>
              <a:gd name="connsiteX25" fmla="*/ 434396 w 5056895"/>
              <a:gd name="connsiteY25" fmla="*/ 5519596 h 6484937"/>
              <a:gd name="connsiteX26" fmla="*/ 332148 w 5056895"/>
              <a:gd name="connsiteY26" fmla="*/ 5365268 h 6484937"/>
              <a:gd name="connsiteX27" fmla="*/ 244507 w 5056895"/>
              <a:gd name="connsiteY27" fmla="*/ 5205224 h 6484937"/>
              <a:gd name="connsiteX28" fmla="*/ 169567 w 5056895"/>
              <a:gd name="connsiteY28" fmla="*/ 5040100 h 6484937"/>
              <a:gd name="connsiteX29" fmla="*/ 108599 w 5056895"/>
              <a:gd name="connsiteY29" fmla="*/ 4871165 h 6484937"/>
              <a:gd name="connsiteX30" fmla="*/ 60968 w 5056895"/>
              <a:gd name="connsiteY30" fmla="*/ 4698420 h 6484937"/>
              <a:gd name="connsiteX31" fmla="*/ 27309 w 5056895"/>
              <a:gd name="connsiteY31" fmla="*/ 4523134 h 6484937"/>
              <a:gd name="connsiteX32" fmla="*/ 6986 w 5056895"/>
              <a:gd name="connsiteY32" fmla="*/ 4346578 h 6484937"/>
              <a:gd name="connsiteX33" fmla="*/ 0 w 5056895"/>
              <a:gd name="connsiteY33" fmla="*/ 4168752 h 6484937"/>
              <a:gd name="connsiteX34" fmla="*/ 6986 w 5056895"/>
              <a:gd name="connsiteY34" fmla="*/ 3990926 h 6484937"/>
              <a:gd name="connsiteX35" fmla="*/ 27309 w 5056895"/>
              <a:gd name="connsiteY35" fmla="*/ 3813735 h 6484937"/>
              <a:gd name="connsiteX36" fmla="*/ 60968 w 5056895"/>
              <a:gd name="connsiteY36" fmla="*/ 3639084 h 6484937"/>
              <a:gd name="connsiteX37" fmla="*/ 108599 w 5056895"/>
              <a:gd name="connsiteY37" fmla="*/ 3466339 h 6484937"/>
              <a:gd name="connsiteX38" fmla="*/ 169567 w 5056895"/>
              <a:gd name="connsiteY38" fmla="*/ 3296769 h 6484937"/>
              <a:gd name="connsiteX39" fmla="*/ 244507 w 5056895"/>
              <a:gd name="connsiteY39" fmla="*/ 3131645 h 6484937"/>
              <a:gd name="connsiteX40" fmla="*/ 332148 w 5056895"/>
              <a:gd name="connsiteY40" fmla="*/ 2972236 h 6484937"/>
              <a:gd name="connsiteX41" fmla="*/ 434396 w 5056895"/>
              <a:gd name="connsiteY41" fmla="*/ 2817909 h 6484937"/>
              <a:gd name="connsiteX42" fmla="*/ 549346 w 5056895"/>
              <a:gd name="connsiteY42" fmla="*/ 2670567 h 6484937"/>
              <a:gd name="connsiteX43" fmla="*/ 678267 w 5056895"/>
              <a:gd name="connsiteY43" fmla="*/ 2530847 h 6484937"/>
              <a:gd name="connsiteX44" fmla="*/ 1994378 w 5056895"/>
              <a:gd name="connsiteY44" fmla="*/ 1239867 h 6484937"/>
              <a:gd name="connsiteX45" fmla="*/ 3108725 w 5056895"/>
              <a:gd name="connsiteY45" fmla="*/ 100345 h 6484937"/>
              <a:gd name="connsiteX46" fmla="*/ 3217324 w 5056895"/>
              <a:gd name="connsiteY46" fmla="*/ 0 h 6484937"/>
              <a:gd name="connsiteX47" fmla="*/ 5056895 w 5056895"/>
              <a:gd name="connsiteY47" fmla="*/ 116595 h 6484937"/>
              <a:gd name="connsiteX0" fmla="*/ 4940300 w 4970608"/>
              <a:gd name="connsiteY0" fmla="*/ 0 h 6484937"/>
              <a:gd name="connsiteX1" fmla="*/ 4970608 w 4970608"/>
              <a:gd name="connsiteY1" fmla="*/ 1239867 h 6484937"/>
              <a:gd name="connsiteX2" fmla="*/ 4940300 w 4970608"/>
              <a:gd name="connsiteY2" fmla="*/ 4820358 h 6484937"/>
              <a:gd name="connsiteX3" fmla="*/ 3954018 w 4970608"/>
              <a:gd name="connsiteY3" fmla="*/ 5806658 h 6484937"/>
              <a:gd name="connsiteX4" fmla="*/ 3814300 w 4970608"/>
              <a:gd name="connsiteY4" fmla="*/ 5935582 h 6484937"/>
              <a:gd name="connsiteX5" fmla="*/ 3666961 w 4970608"/>
              <a:gd name="connsiteY5" fmla="*/ 6050533 h 6484937"/>
              <a:gd name="connsiteX6" fmla="*/ 3512637 w 4970608"/>
              <a:gd name="connsiteY6" fmla="*/ 6152148 h 6484937"/>
              <a:gd name="connsiteX7" fmla="*/ 3353231 w 4970608"/>
              <a:gd name="connsiteY7" fmla="*/ 6240426 h 6484937"/>
              <a:gd name="connsiteX8" fmla="*/ 3188110 w 4970608"/>
              <a:gd name="connsiteY8" fmla="*/ 6315367 h 6484937"/>
              <a:gd name="connsiteX9" fmla="*/ 3018543 w 4970608"/>
              <a:gd name="connsiteY9" fmla="*/ 6376336 h 6484937"/>
              <a:gd name="connsiteX10" fmla="*/ 2845801 w 4970608"/>
              <a:gd name="connsiteY10" fmla="*/ 6423968 h 6484937"/>
              <a:gd name="connsiteX11" fmla="*/ 2670518 w 4970608"/>
              <a:gd name="connsiteY11" fmla="*/ 6457628 h 6484937"/>
              <a:gd name="connsiteX12" fmla="*/ 2493966 w 4970608"/>
              <a:gd name="connsiteY12" fmla="*/ 6477951 h 6484937"/>
              <a:gd name="connsiteX13" fmla="*/ 2316143 w 4970608"/>
              <a:gd name="connsiteY13" fmla="*/ 6484937 h 6484937"/>
              <a:gd name="connsiteX14" fmla="*/ 2138320 w 4970608"/>
              <a:gd name="connsiteY14" fmla="*/ 6477951 h 6484937"/>
              <a:gd name="connsiteX15" fmla="*/ 1961767 w 4970608"/>
              <a:gd name="connsiteY15" fmla="*/ 6457628 h 6484937"/>
              <a:gd name="connsiteX16" fmla="*/ 1786485 w 4970608"/>
              <a:gd name="connsiteY16" fmla="*/ 6423968 h 6484937"/>
              <a:gd name="connsiteX17" fmla="*/ 1613743 w 4970608"/>
              <a:gd name="connsiteY17" fmla="*/ 6376336 h 6484937"/>
              <a:gd name="connsiteX18" fmla="*/ 1444811 w 4970608"/>
              <a:gd name="connsiteY18" fmla="*/ 6315367 h 6484937"/>
              <a:gd name="connsiteX19" fmla="*/ 1279690 w 4970608"/>
              <a:gd name="connsiteY19" fmla="*/ 6240426 h 6484937"/>
              <a:gd name="connsiteX20" fmla="*/ 1119649 w 4970608"/>
              <a:gd name="connsiteY20" fmla="*/ 6152148 h 6484937"/>
              <a:gd name="connsiteX21" fmla="*/ 965324 w 4970608"/>
              <a:gd name="connsiteY21" fmla="*/ 6050533 h 6484937"/>
              <a:gd name="connsiteX22" fmla="*/ 817985 w 4970608"/>
              <a:gd name="connsiteY22" fmla="*/ 5935582 h 6484937"/>
              <a:gd name="connsiteX23" fmla="*/ 678267 w 4970608"/>
              <a:gd name="connsiteY23" fmla="*/ 5806658 h 6484937"/>
              <a:gd name="connsiteX24" fmla="*/ 549346 w 4970608"/>
              <a:gd name="connsiteY24" fmla="*/ 5666937 h 6484937"/>
              <a:gd name="connsiteX25" fmla="*/ 434396 w 4970608"/>
              <a:gd name="connsiteY25" fmla="*/ 5519596 h 6484937"/>
              <a:gd name="connsiteX26" fmla="*/ 332148 w 4970608"/>
              <a:gd name="connsiteY26" fmla="*/ 5365268 h 6484937"/>
              <a:gd name="connsiteX27" fmla="*/ 244507 w 4970608"/>
              <a:gd name="connsiteY27" fmla="*/ 5205224 h 6484937"/>
              <a:gd name="connsiteX28" fmla="*/ 169567 w 4970608"/>
              <a:gd name="connsiteY28" fmla="*/ 5040100 h 6484937"/>
              <a:gd name="connsiteX29" fmla="*/ 108599 w 4970608"/>
              <a:gd name="connsiteY29" fmla="*/ 4871165 h 6484937"/>
              <a:gd name="connsiteX30" fmla="*/ 60968 w 4970608"/>
              <a:gd name="connsiteY30" fmla="*/ 4698420 h 6484937"/>
              <a:gd name="connsiteX31" fmla="*/ 27309 w 4970608"/>
              <a:gd name="connsiteY31" fmla="*/ 4523134 h 6484937"/>
              <a:gd name="connsiteX32" fmla="*/ 6986 w 4970608"/>
              <a:gd name="connsiteY32" fmla="*/ 4346578 h 6484937"/>
              <a:gd name="connsiteX33" fmla="*/ 0 w 4970608"/>
              <a:gd name="connsiteY33" fmla="*/ 4168752 h 6484937"/>
              <a:gd name="connsiteX34" fmla="*/ 6986 w 4970608"/>
              <a:gd name="connsiteY34" fmla="*/ 3990926 h 6484937"/>
              <a:gd name="connsiteX35" fmla="*/ 27309 w 4970608"/>
              <a:gd name="connsiteY35" fmla="*/ 3813735 h 6484937"/>
              <a:gd name="connsiteX36" fmla="*/ 60968 w 4970608"/>
              <a:gd name="connsiteY36" fmla="*/ 3639084 h 6484937"/>
              <a:gd name="connsiteX37" fmla="*/ 108599 w 4970608"/>
              <a:gd name="connsiteY37" fmla="*/ 3466339 h 6484937"/>
              <a:gd name="connsiteX38" fmla="*/ 169567 w 4970608"/>
              <a:gd name="connsiteY38" fmla="*/ 3296769 h 6484937"/>
              <a:gd name="connsiteX39" fmla="*/ 244507 w 4970608"/>
              <a:gd name="connsiteY39" fmla="*/ 3131645 h 6484937"/>
              <a:gd name="connsiteX40" fmla="*/ 332148 w 4970608"/>
              <a:gd name="connsiteY40" fmla="*/ 2972236 h 6484937"/>
              <a:gd name="connsiteX41" fmla="*/ 434396 w 4970608"/>
              <a:gd name="connsiteY41" fmla="*/ 2817909 h 6484937"/>
              <a:gd name="connsiteX42" fmla="*/ 549346 w 4970608"/>
              <a:gd name="connsiteY42" fmla="*/ 2670567 h 6484937"/>
              <a:gd name="connsiteX43" fmla="*/ 678267 w 4970608"/>
              <a:gd name="connsiteY43" fmla="*/ 2530847 h 6484937"/>
              <a:gd name="connsiteX44" fmla="*/ 1994378 w 4970608"/>
              <a:gd name="connsiteY44" fmla="*/ 1239867 h 6484937"/>
              <a:gd name="connsiteX45" fmla="*/ 3108725 w 4970608"/>
              <a:gd name="connsiteY45" fmla="*/ 100345 h 6484937"/>
              <a:gd name="connsiteX46" fmla="*/ 3217324 w 4970608"/>
              <a:gd name="connsiteY46" fmla="*/ 0 h 6484937"/>
              <a:gd name="connsiteX0" fmla="*/ 4970608 w 4970608"/>
              <a:gd name="connsiteY0" fmla="*/ 1239867 h 6484937"/>
              <a:gd name="connsiteX1" fmla="*/ 4940300 w 4970608"/>
              <a:gd name="connsiteY1" fmla="*/ 4820358 h 6484937"/>
              <a:gd name="connsiteX2" fmla="*/ 3954018 w 4970608"/>
              <a:gd name="connsiteY2" fmla="*/ 5806658 h 6484937"/>
              <a:gd name="connsiteX3" fmla="*/ 3814300 w 4970608"/>
              <a:gd name="connsiteY3" fmla="*/ 5935582 h 6484937"/>
              <a:gd name="connsiteX4" fmla="*/ 3666961 w 4970608"/>
              <a:gd name="connsiteY4" fmla="*/ 6050533 h 6484937"/>
              <a:gd name="connsiteX5" fmla="*/ 3512637 w 4970608"/>
              <a:gd name="connsiteY5" fmla="*/ 6152148 h 6484937"/>
              <a:gd name="connsiteX6" fmla="*/ 3353231 w 4970608"/>
              <a:gd name="connsiteY6" fmla="*/ 6240426 h 6484937"/>
              <a:gd name="connsiteX7" fmla="*/ 3188110 w 4970608"/>
              <a:gd name="connsiteY7" fmla="*/ 6315367 h 6484937"/>
              <a:gd name="connsiteX8" fmla="*/ 3018543 w 4970608"/>
              <a:gd name="connsiteY8" fmla="*/ 6376336 h 6484937"/>
              <a:gd name="connsiteX9" fmla="*/ 2845801 w 4970608"/>
              <a:gd name="connsiteY9" fmla="*/ 6423968 h 6484937"/>
              <a:gd name="connsiteX10" fmla="*/ 2670518 w 4970608"/>
              <a:gd name="connsiteY10" fmla="*/ 6457628 h 6484937"/>
              <a:gd name="connsiteX11" fmla="*/ 2493966 w 4970608"/>
              <a:gd name="connsiteY11" fmla="*/ 6477951 h 6484937"/>
              <a:gd name="connsiteX12" fmla="*/ 2316143 w 4970608"/>
              <a:gd name="connsiteY12" fmla="*/ 6484937 h 6484937"/>
              <a:gd name="connsiteX13" fmla="*/ 2138320 w 4970608"/>
              <a:gd name="connsiteY13" fmla="*/ 6477951 h 6484937"/>
              <a:gd name="connsiteX14" fmla="*/ 1961767 w 4970608"/>
              <a:gd name="connsiteY14" fmla="*/ 6457628 h 6484937"/>
              <a:gd name="connsiteX15" fmla="*/ 1786485 w 4970608"/>
              <a:gd name="connsiteY15" fmla="*/ 6423968 h 6484937"/>
              <a:gd name="connsiteX16" fmla="*/ 1613743 w 4970608"/>
              <a:gd name="connsiteY16" fmla="*/ 6376336 h 6484937"/>
              <a:gd name="connsiteX17" fmla="*/ 1444811 w 4970608"/>
              <a:gd name="connsiteY17" fmla="*/ 6315367 h 6484937"/>
              <a:gd name="connsiteX18" fmla="*/ 1279690 w 4970608"/>
              <a:gd name="connsiteY18" fmla="*/ 6240426 h 6484937"/>
              <a:gd name="connsiteX19" fmla="*/ 1119649 w 4970608"/>
              <a:gd name="connsiteY19" fmla="*/ 6152148 h 6484937"/>
              <a:gd name="connsiteX20" fmla="*/ 965324 w 4970608"/>
              <a:gd name="connsiteY20" fmla="*/ 6050533 h 6484937"/>
              <a:gd name="connsiteX21" fmla="*/ 817985 w 4970608"/>
              <a:gd name="connsiteY21" fmla="*/ 5935582 h 6484937"/>
              <a:gd name="connsiteX22" fmla="*/ 678267 w 4970608"/>
              <a:gd name="connsiteY22" fmla="*/ 5806658 h 6484937"/>
              <a:gd name="connsiteX23" fmla="*/ 549346 w 4970608"/>
              <a:gd name="connsiteY23" fmla="*/ 5666937 h 6484937"/>
              <a:gd name="connsiteX24" fmla="*/ 434396 w 4970608"/>
              <a:gd name="connsiteY24" fmla="*/ 5519596 h 6484937"/>
              <a:gd name="connsiteX25" fmla="*/ 332148 w 4970608"/>
              <a:gd name="connsiteY25" fmla="*/ 5365268 h 6484937"/>
              <a:gd name="connsiteX26" fmla="*/ 244507 w 4970608"/>
              <a:gd name="connsiteY26" fmla="*/ 5205224 h 6484937"/>
              <a:gd name="connsiteX27" fmla="*/ 169567 w 4970608"/>
              <a:gd name="connsiteY27" fmla="*/ 5040100 h 6484937"/>
              <a:gd name="connsiteX28" fmla="*/ 108599 w 4970608"/>
              <a:gd name="connsiteY28" fmla="*/ 4871165 h 6484937"/>
              <a:gd name="connsiteX29" fmla="*/ 60968 w 4970608"/>
              <a:gd name="connsiteY29" fmla="*/ 4698420 h 6484937"/>
              <a:gd name="connsiteX30" fmla="*/ 27309 w 4970608"/>
              <a:gd name="connsiteY30" fmla="*/ 4523134 h 6484937"/>
              <a:gd name="connsiteX31" fmla="*/ 6986 w 4970608"/>
              <a:gd name="connsiteY31" fmla="*/ 4346578 h 6484937"/>
              <a:gd name="connsiteX32" fmla="*/ 0 w 4970608"/>
              <a:gd name="connsiteY32" fmla="*/ 4168752 h 6484937"/>
              <a:gd name="connsiteX33" fmla="*/ 6986 w 4970608"/>
              <a:gd name="connsiteY33" fmla="*/ 3990926 h 6484937"/>
              <a:gd name="connsiteX34" fmla="*/ 27309 w 4970608"/>
              <a:gd name="connsiteY34" fmla="*/ 3813735 h 6484937"/>
              <a:gd name="connsiteX35" fmla="*/ 60968 w 4970608"/>
              <a:gd name="connsiteY35" fmla="*/ 3639084 h 6484937"/>
              <a:gd name="connsiteX36" fmla="*/ 108599 w 4970608"/>
              <a:gd name="connsiteY36" fmla="*/ 3466339 h 6484937"/>
              <a:gd name="connsiteX37" fmla="*/ 169567 w 4970608"/>
              <a:gd name="connsiteY37" fmla="*/ 3296769 h 6484937"/>
              <a:gd name="connsiteX38" fmla="*/ 244507 w 4970608"/>
              <a:gd name="connsiteY38" fmla="*/ 3131645 h 6484937"/>
              <a:gd name="connsiteX39" fmla="*/ 332148 w 4970608"/>
              <a:gd name="connsiteY39" fmla="*/ 2972236 h 6484937"/>
              <a:gd name="connsiteX40" fmla="*/ 434396 w 4970608"/>
              <a:gd name="connsiteY40" fmla="*/ 2817909 h 6484937"/>
              <a:gd name="connsiteX41" fmla="*/ 549346 w 4970608"/>
              <a:gd name="connsiteY41" fmla="*/ 2670567 h 6484937"/>
              <a:gd name="connsiteX42" fmla="*/ 678267 w 4970608"/>
              <a:gd name="connsiteY42" fmla="*/ 2530847 h 6484937"/>
              <a:gd name="connsiteX43" fmla="*/ 1994378 w 4970608"/>
              <a:gd name="connsiteY43" fmla="*/ 1239867 h 6484937"/>
              <a:gd name="connsiteX44" fmla="*/ 3108725 w 4970608"/>
              <a:gd name="connsiteY44" fmla="*/ 100345 h 6484937"/>
              <a:gd name="connsiteX45" fmla="*/ 3217324 w 4970608"/>
              <a:gd name="connsiteY45" fmla="*/ 0 h 6484937"/>
              <a:gd name="connsiteX0" fmla="*/ 4970608 w 4970608"/>
              <a:gd name="connsiteY0" fmla="*/ 1139522 h 6384592"/>
              <a:gd name="connsiteX1" fmla="*/ 4940300 w 4970608"/>
              <a:gd name="connsiteY1" fmla="*/ 4720013 h 6384592"/>
              <a:gd name="connsiteX2" fmla="*/ 3954018 w 4970608"/>
              <a:gd name="connsiteY2" fmla="*/ 5706313 h 6384592"/>
              <a:gd name="connsiteX3" fmla="*/ 3814300 w 4970608"/>
              <a:gd name="connsiteY3" fmla="*/ 5835237 h 6384592"/>
              <a:gd name="connsiteX4" fmla="*/ 3666961 w 4970608"/>
              <a:gd name="connsiteY4" fmla="*/ 5950188 h 6384592"/>
              <a:gd name="connsiteX5" fmla="*/ 3512637 w 4970608"/>
              <a:gd name="connsiteY5" fmla="*/ 6051803 h 6384592"/>
              <a:gd name="connsiteX6" fmla="*/ 3353231 w 4970608"/>
              <a:gd name="connsiteY6" fmla="*/ 6140081 h 6384592"/>
              <a:gd name="connsiteX7" fmla="*/ 3188110 w 4970608"/>
              <a:gd name="connsiteY7" fmla="*/ 6215022 h 6384592"/>
              <a:gd name="connsiteX8" fmla="*/ 3018543 w 4970608"/>
              <a:gd name="connsiteY8" fmla="*/ 6275991 h 6384592"/>
              <a:gd name="connsiteX9" fmla="*/ 2845801 w 4970608"/>
              <a:gd name="connsiteY9" fmla="*/ 6323623 h 6384592"/>
              <a:gd name="connsiteX10" fmla="*/ 2670518 w 4970608"/>
              <a:gd name="connsiteY10" fmla="*/ 6357283 h 6384592"/>
              <a:gd name="connsiteX11" fmla="*/ 2493966 w 4970608"/>
              <a:gd name="connsiteY11" fmla="*/ 6377606 h 6384592"/>
              <a:gd name="connsiteX12" fmla="*/ 2316143 w 4970608"/>
              <a:gd name="connsiteY12" fmla="*/ 6384592 h 6384592"/>
              <a:gd name="connsiteX13" fmla="*/ 2138320 w 4970608"/>
              <a:gd name="connsiteY13" fmla="*/ 6377606 h 6384592"/>
              <a:gd name="connsiteX14" fmla="*/ 1961767 w 4970608"/>
              <a:gd name="connsiteY14" fmla="*/ 6357283 h 6384592"/>
              <a:gd name="connsiteX15" fmla="*/ 1786485 w 4970608"/>
              <a:gd name="connsiteY15" fmla="*/ 6323623 h 6384592"/>
              <a:gd name="connsiteX16" fmla="*/ 1613743 w 4970608"/>
              <a:gd name="connsiteY16" fmla="*/ 6275991 h 6384592"/>
              <a:gd name="connsiteX17" fmla="*/ 1444811 w 4970608"/>
              <a:gd name="connsiteY17" fmla="*/ 6215022 h 6384592"/>
              <a:gd name="connsiteX18" fmla="*/ 1279690 w 4970608"/>
              <a:gd name="connsiteY18" fmla="*/ 6140081 h 6384592"/>
              <a:gd name="connsiteX19" fmla="*/ 1119649 w 4970608"/>
              <a:gd name="connsiteY19" fmla="*/ 6051803 h 6384592"/>
              <a:gd name="connsiteX20" fmla="*/ 965324 w 4970608"/>
              <a:gd name="connsiteY20" fmla="*/ 5950188 h 6384592"/>
              <a:gd name="connsiteX21" fmla="*/ 817985 w 4970608"/>
              <a:gd name="connsiteY21" fmla="*/ 5835237 h 6384592"/>
              <a:gd name="connsiteX22" fmla="*/ 678267 w 4970608"/>
              <a:gd name="connsiteY22" fmla="*/ 5706313 h 6384592"/>
              <a:gd name="connsiteX23" fmla="*/ 549346 w 4970608"/>
              <a:gd name="connsiteY23" fmla="*/ 5566592 h 6384592"/>
              <a:gd name="connsiteX24" fmla="*/ 434396 w 4970608"/>
              <a:gd name="connsiteY24" fmla="*/ 5419251 h 6384592"/>
              <a:gd name="connsiteX25" fmla="*/ 332148 w 4970608"/>
              <a:gd name="connsiteY25" fmla="*/ 5264923 h 6384592"/>
              <a:gd name="connsiteX26" fmla="*/ 244507 w 4970608"/>
              <a:gd name="connsiteY26" fmla="*/ 5104879 h 6384592"/>
              <a:gd name="connsiteX27" fmla="*/ 169567 w 4970608"/>
              <a:gd name="connsiteY27" fmla="*/ 4939755 h 6384592"/>
              <a:gd name="connsiteX28" fmla="*/ 108599 w 4970608"/>
              <a:gd name="connsiteY28" fmla="*/ 4770820 h 6384592"/>
              <a:gd name="connsiteX29" fmla="*/ 60968 w 4970608"/>
              <a:gd name="connsiteY29" fmla="*/ 4598075 h 6384592"/>
              <a:gd name="connsiteX30" fmla="*/ 27309 w 4970608"/>
              <a:gd name="connsiteY30" fmla="*/ 4422789 h 6384592"/>
              <a:gd name="connsiteX31" fmla="*/ 6986 w 4970608"/>
              <a:gd name="connsiteY31" fmla="*/ 4246233 h 6384592"/>
              <a:gd name="connsiteX32" fmla="*/ 0 w 4970608"/>
              <a:gd name="connsiteY32" fmla="*/ 4068407 h 6384592"/>
              <a:gd name="connsiteX33" fmla="*/ 6986 w 4970608"/>
              <a:gd name="connsiteY33" fmla="*/ 3890581 h 6384592"/>
              <a:gd name="connsiteX34" fmla="*/ 27309 w 4970608"/>
              <a:gd name="connsiteY34" fmla="*/ 3713390 h 6384592"/>
              <a:gd name="connsiteX35" fmla="*/ 60968 w 4970608"/>
              <a:gd name="connsiteY35" fmla="*/ 3538739 h 6384592"/>
              <a:gd name="connsiteX36" fmla="*/ 108599 w 4970608"/>
              <a:gd name="connsiteY36" fmla="*/ 3365994 h 6384592"/>
              <a:gd name="connsiteX37" fmla="*/ 169567 w 4970608"/>
              <a:gd name="connsiteY37" fmla="*/ 3196424 h 6384592"/>
              <a:gd name="connsiteX38" fmla="*/ 244507 w 4970608"/>
              <a:gd name="connsiteY38" fmla="*/ 3031300 h 6384592"/>
              <a:gd name="connsiteX39" fmla="*/ 332148 w 4970608"/>
              <a:gd name="connsiteY39" fmla="*/ 2871891 h 6384592"/>
              <a:gd name="connsiteX40" fmla="*/ 434396 w 4970608"/>
              <a:gd name="connsiteY40" fmla="*/ 2717564 h 6384592"/>
              <a:gd name="connsiteX41" fmla="*/ 549346 w 4970608"/>
              <a:gd name="connsiteY41" fmla="*/ 2570222 h 6384592"/>
              <a:gd name="connsiteX42" fmla="*/ 678267 w 4970608"/>
              <a:gd name="connsiteY42" fmla="*/ 2430502 h 6384592"/>
              <a:gd name="connsiteX43" fmla="*/ 1994378 w 4970608"/>
              <a:gd name="connsiteY43" fmla="*/ 1139522 h 6384592"/>
              <a:gd name="connsiteX44" fmla="*/ 3108725 w 4970608"/>
              <a:gd name="connsiteY44" fmla="*/ 0 h 6384592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44" fmla="*/ 4970608 w 4970608"/>
              <a:gd name="connsiteY44" fmla="*/ 0 h 5245070"/>
              <a:gd name="connsiteX0" fmla="*/ 4970608 w 7579019"/>
              <a:gd name="connsiteY0" fmla="*/ 0 h 5245070"/>
              <a:gd name="connsiteX1" fmla="*/ 7579019 w 7579019"/>
              <a:gd name="connsiteY1" fmla="*/ 803699 h 5245070"/>
              <a:gd name="connsiteX2" fmla="*/ 3954018 w 7579019"/>
              <a:gd name="connsiteY2" fmla="*/ 4566791 h 5245070"/>
              <a:gd name="connsiteX3" fmla="*/ 3814300 w 7579019"/>
              <a:gd name="connsiteY3" fmla="*/ 4695715 h 5245070"/>
              <a:gd name="connsiteX4" fmla="*/ 3666961 w 7579019"/>
              <a:gd name="connsiteY4" fmla="*/ 4810666 h 5245070"/>
              <a:gd name="connsiteX5" fmla="*/ 3512637 w 7579019"/>
              <a:gd name="connsiteY5" fmla="*/ 4912281 h 5245070"/>
              <a:gd name="connsiteX6" fmla="*/ 3353231 w 7579019"/>
              <a:gd name="connsiteY6" fmla="*/ 5000559 h 5245070"/>
              <a:gd name="connsiteX7" fmla="*/ 3188110 w 7579019"/>
              <a:gd name="connsiteY7" fmla="*/ 5075500 h 5245070"/>
              <a:gd name="connsiteX8" fmla="*/ 3018543 w 7579019"/>
              <a:gd name="connsiteY8" fmla="*/ 5136469 h 5245070"/>
              <a:gd name="connsiteX9" fmla="*/ 2845801 w 7579019"/>
              <a:gd name="connsiteY9" fmla="*/ 5184101 h 5245070"/>
              <a:gd name="connsiteX10" fmla="*/ 2670518 w 7579019"/>
              <a:gd name="connsiteY10" fmla="*/ 5217761 h 5245070"/>
              <a:gd name="connsiteX11" fmla="*/ 2493966 w 7579019"/>
              <a:gd name="connsiteY11" fmla="*/ 5238084 h 5245070"/>
              <a:gd name="connsiteX12" fmla="*/ 2316143 w 7579019"/>
              <a:gd name="connsiteY12" fmla="*/ 5245070 h 5245070"/>
              <a:gd name="connsiteX13" fmla="*/ 2138320 w 7579019"/>
              <a:gd name="connsiteY13" fmla="*/ 5238084 h 5245070"/>
              <a:gd name="connsiteX14" fmla="*/ 1961767 w 7579019"/>
              <a:gd name="connsiteY14" fmla="*/ 5217761 h 5245070"/>
              <a:gd name="connsiteX15" fmla="*/ 1786485 w 7579019"/>
              <a:gd name="connsiteY15" fmla="*/ 5184101 h 5245070"/>
              <a:gd name="connsiteX16" fmla="*/ 1613743 w 7579019"/>
              <a:gd name="connsiteY16" fmla="*/ 5136469 h 5245070"/>
              <a:gd name="connsiteX17" fmla="*/ 1444811 w 7579019"/>
              <a:gd name="connsiteY17" fmla="*/ 5075500 h 5245070"/>
              <a:gd name="connsiteX18" fmla="*/ 1279690 w 7579019"/>
              <a:gd name="connsiteY18" fmla="*/ 5000559 h 5245070"/>
              <a:gd name="connsiteX19" fmla="*/ 1119649 w 7579019"/>
              <a:gd name="connsiteY19" fmla="*/ 4912281 h 5245070"/>
              <a:gd name="connsiteX20" fmla="*/ 965324 w 7579019"/>
              <a:gd name="connsiteY20" fmla="*/ 4810666 h 5245070"/>
              <a:gd name="connsiteX21" fmla="*/ 817985 w 7579019"/>
              <a:gd name="connsiteY21" fmla="*/ 4695715 h 5245070"/>
              <a:gd name="connsiteX22" fmla="*/ 678267 w 7579019"/>
              <a:gd name="connsiteY22" fmla="*/ 4566791 h 5245070"/>
              <a:gd name="connsiteX23" fmla="*/ 549346 w 7579019"/>
              <a:gd name="connsiteY23" fmla="*/ 4427070 h 5245070"/>
              <a:gd name="connsiteX24" fmla="*/ 434396 w 7579019"/>
              <a:gd name="connsiteY24" fmla="*/ 4279729 h 5245070"/>
              <a:gd name="connsiteX25" fmla="*/ 332148 w 7579019"/>
              <a:gd name="connsiteY25" fmla="*/ 4125401 h 5245070"/>
              <a:gd name="connsiteX26" fmla="*/ 244507 w 7579019"/>
              <a:gd name="connsiteY26" fmla="*/ 3965357 h 5245070"/>
              <a:gd name="connsiteX27" fmla="*/ 169567 w 7579019"/>
              <a:gd name="connsiteY27" fmla="*/ 3800233 h 5245070"/>
              <a:gd name="connsiteX28" fmla="*/ 108599 w 7579019"/>
              <a:gd name="connsiteY28" fmla="*/ 3631298 h 5245070"/>
              <a:gd name="connsiteX29" fmla="*/ 60968 w 7579019"/>
              <a:gd name="connsiteY29" fmla="*/ 3458553 h 5245070"/>
              <a:gd name="connsiteX30" fmla="*/ 27309 w 7579019"/>
              <a:gd name="connsiteY30" fmla="*/ 3283267 h 5245070"/>
              <a:gd name="connsiteX31" fmla="*/ 6986 w 7579019"/>
              <a:gd name="connsiteY31" fmla="*/ 3106711 h 5245070"/>
              <a:gd name="connsiteX32" fmla="*/ 0 w 7579019"/>
              <a:gd name="connsiteY32" fmla="*/ 2928885 h 5245070"/>
              <a:gd name="connsiteX33" fmla="*/ 6986 w 7579019"/>
              <a:gd name="connsiteY33" fmla="*/ 2751059 h 5245070"/>
              <a:gd name="connsiteX34" fmla="*/ 27309 w 7579019"/>
              <a:gd name="connsiteY34" fmla="*/ 2573868 h 5245070"/>
              <a:gd name="connsiteX35" fmla="*/ 60968 w 7579019"/>
              <a:gd name="connsiteY35" fmla="*/ 2399217 h 5245070"/>
              <a:gd name="connsiteX36" fmla="*/ 108599 w 7579019"/>
              <a:gd name="connsiteY36" fmla="*/ 2226472 h 5245070"/>
              <a:gd name="connsiteX37" fmla="*/ 169567 w 7579019"/>
              <a:gd name="connsiteY37" fmla="*/ 2056902 h 5245070"/>
              <a:gd name="connsiteX38" fmla="*/ 244507 w 7579019"/>
              <a:gd name="connsiteY38" fmla="*/ 1891778 h 5245070"/>
              <a:gd name="connsiteX39" fmla="*/ 332148 w 7579019"/>
              <a:gd name="connsiteY39" fmla="*/ 1732369 h 5245070"/>
              <a:gd name="connsiteX40" fmla="*/ 434396 w 7579019"/>
              <a:gd name="connsiteY40" fmla="*/ 1578042 h 5245070"/>
              <a:gd name="connsiteX41" fmla="*/ 549346 w 7579019"/>
              <a:gd name="connsiteY41" fmla="*/ 1430700 h 5245070"/>
              <a:gd name="connsiteX42" fmla="*/ 678267 w 7579019"/>
              <a:gd name="connsiteY42" fmla="*/ 1290980 h 5245070"/>
              <a:gd name="connsiteX43" fmla="*/ 1994378 w 7579019"/>
              <a:gd name="connsiteY43" fmla="*/ 0 h 5245070"/>
              <a:gd name="connsiteX44" fmla="*/ 4970608 w 7579019"/>
              <a:gd name="connsiteY44" fmla="*/ 0 h 5245070"/>
              <a:gd name="connsiteX0" fmla="*/ 4970608 w 7579019"/>
              <a:gd name="connsiteY0" fmla="*/ 0 h 5245070"/>
              <a:gd name="connsiteX1" fmla="*/ 6412700 w 7579019"/>
              <a:gd name="connsiteY1" fmla="*/ 444901 h 5245070"/>
              <a:gd name="connsiteX2" fmla="*/ 7579019 w 7579019"/>
              <a:gd name="connsiteY2" fmla="*/ 803699 h 5245070"/>
              <a:gd name="connsiteX3" fmla="*/ 3954018 w 7579019"/>
              <a:gd name="connsiteY3" fmla="*/ 4566791 h 5245070"/>
              <a:gd name="connsiteX4" fmla="*/ 3814300 w 7579019"/>
              <a:gd name="connsiteY4" fmla="*/ 4695715 h 5245070"/>
              <a:gd name="connsiteX5" fmla="*/ 3666961 w 7579019"/>
              <a:gd name="connsiteY5" fmla="*/ 4810666 h 5245070"/>
              <a:gd name="connsiteX6" fmla="*/ 3512637 w 7579019"/>
              <a:gd name="connsiteY6" fmla="*/ 4912281 h 5245070"/>
              <a:gd name="connsiteX7" fmla="*/ 3353231 w 7579019"/>
              <a:gd name="connsiteY7" fmla="*/ 5000559 h 5245070"/>
              <a:gd name="connsiteX8" fmla="*/ 3188110 w 7579019"/>
              <a:gd name="connsiteY8" fmla="*/ 5075500 h 5245070"/>
              <a:gd name="connsiteX9" fmla="*/ 3018543 w 7579019"/>
              <a:gd name="connsiteY9" fmla="*/ 5136469 h 5245070"/>
              <a:gd name="connsiteX10" fmla="*/ 2845801 w 7579019"/>
              <a:gd name="connsiteY10" fmla="*/ 5184101 h 5245070"/>
              <a:gd name="connsiteX11" fmla="*/ 2670518 w 7579019"/>
              <a:gd name="connsiteY11" fmla="*/ 5217761 h 5245070"/>
              <a:gd name="connsiteX12" fmla="*/ 2493966 w 7579019"/>
              <a:gd name="connsiteY12" fmla="*/ 5238084 h 5245070"/>
              <a:gd name="connsiteX13" fmla="*/ 2316143 w 7579019"/>
              <a:gd name="connsiteY13" fmla="*/ 5245070 h 5245070"/>
              <a:gd name="connsiteX14" fmla="*/ 2138320 w 7579019"/>
              <a:gd name="connsiteY14" fmla="*/ 5238084 h 5245070"/>
              <a:gd name="connsiteX15" fmla="*/ 1961767 w 7579019"/>
              <a:gd name="connsiteY15" fmla="*/ 5217761 h 5245070"/>
              <a:gd name="connsiteX16" fmla="*/ 1786485 w 7579019"/>
              <a:gd name="connsiteY16" fmla="*/ 5184101 h 5245070"/>
              <a:gd name="connsiteX17" fmla="*/ 1613743 w 7579019"/>
              <a:gd name="connsiteY17" fmla="*/ 5136469 h 5245070"/>
              <a:gd name="connsiteX18" fmla="*/ 1444811 w 7579019"/>
              <a:gd name="connsiteY18" fmla="*/ 5075500 h 5245070"/>
              <a:gd name="connsiteX19" fmla="*/ 1279690 w 7579019"/>
              <a:gd name="connsiteY19" fmla="*/ 5000559 h 5245070"/>
              <a:gd name="connsiteX20" fmla="*/ 1119649 w 7579019"/>
              <a:gd name="connsiteY20" fmla="*/ 4912281 h 5245070"/>
              <a:gd name="connsiteX21" fmla="*/ 965324 w 7579019"/>
              <a:gd name="connsiteY21" fmla="*/ 4810666 h 5245070"/>
              <a:gd name="connsiteX22" fmla="*/ 817985 w 7579019"/>
              <a:gd name="connsiteY22" fmla="*/ 4695715 h 5245070"/>
              <a:gd name="connsiteX23" fmla="*/ 678267 w 7579019"/>
              <a:gd name="connsiteY23" fmla="*/ 4566791 h 5245070"/>
              <a:gd name="connsiteX24" fmla="*/ 549346 w 7579019"/>
              <a:gd name="connsiteY24" fmla="*/ 4427070 h 5245070"/>
              <a:gd name="connsiteX25" fmla="*/ 434396 w 7579019"/>
              <a:gd name="connsiteY25" fmla="*/ 4279729 h 5245070"/>
              <a:gd name="connsiteX26" fmla="*/ 332148 w 7579019"/>
              <a:gd name="connsiteY26" fmla="*/ 4125401 h 5245070"/>
              <a:gd name="connsiteX27" fmla="*/ 244507 w 7579019"/>
              <a:gd name="connsiteY27" fmla="*/ 3965357 h 5245070"/>
              <a:gd name="connsiteX28" fmla="*/ 169567 w 7579019"/>
              <a:gd name="connsiteY28" fmla="*/ 3800233 h 5245070"/>
              <a:gd name="connsiteX29" fmla="*/ 108599 w 7579019"/>
              <a:gd name="connsiteY29" fmla="*/ 3631298 h 5245070"/>
              <a:gd name="connsiteX30" fmla="*/ 60968 w 7579019"/>
              <a:gd name="connsiteY30" fmla="*/ 3458553 h 5245070"/>
              <a:gd name="connsiteX31" fmla="*/ 27309 w 7579019"/>
              <a:gd name="connsiteY31" fmla="*/ 3283267 h 5245070"/>
              <a:gd name="connsiteX32" fmla="*/ 6986 w 7579019"/>
              <a:gd name="connsiteY32" fmla="*/ 3106711 h 5245070"/>
              <a:gd name="connsiteX33" fmla="*/ 0 w 7579019"/>
              <a:gd name="connsiteY33" fmla="*/ 2928885 h 5245070"/>
              <a:gd name="connsiteX34" fmla="*/ 6986 w 7579019"/>
              <a:gd name="connsiteY34" fmla="*/ 2751059 h 5245070"/>
              <a:gd name="connsiteX35" fmla="*/ 27309 w 7579019"/>
              <a:gd name="connsiteY35" fmla="*/ 2573868 h 5245070"/>
              <a:gd name="connsiteX36" fmla="*/ 60968 w 7579019"/>
              <a:gd name="connsiteY36" fmla="*/ 2399217 h 5245070"/>
              <a:gd name="connsiteX37" fmla="*/ 108599 w 7579019"/>
              <a:gd name="connsiteY37" fmla="*/ 2226472 h 5245070"/>
              <a:gd name="connsiteX38" fmla="*/ 169567 w 7579019"/>
              <a:gd name="connsiteY38" fmla="*/ 2056902 h 5245070"/>
              <a:gd name="connsiteX39" fmla="*/ 244507 w 7579019"/>
              <a:gd name="connsiteY39" fmla="*/ 1891778 h 5245070"/>
              <a:gd name="connsiteX40" fmla="*/ 332148 w 7579019"/>
              <a:gd name="connsiteY40" fmla="*/ 1732369 h 5245070"/>
              <a:gd name="connsiteX41" fmla="*/ 434396 w 7579019"/>
              <a:gd name="connsiteY41" fmla="*/ 1578042 h 5245070"/>
              <a:gd name="connsiteX42" fmla="*/ 549346 w 7579019"/>
              <a:gd name="connsiteY42" fmla="*/ 1430700 h 5245070"/>
              <a:gd name="connsiteX43" fmla="*/ 678267 w 7579019"/>
              <a:gd name="connsiteY43" fmla="*/ 1290980 h 5245070"/>
              <a:gd name="connsiteX44" fmla="*/ 1994378 w 7579019"/>
              <a:gd name="connsiteY44" fmla="*/ 0 h 5245070"/>
              <a:gd name="connsiteX45" fmla="*/ 4970608 w 7579019"/>
              <a:gd name="connsiteY45" fmla="*/ 0 h 5245070"/>
              <a:gd name="connsiteX0" fmla="*/ 4970608 w 7579019"/>
              <a:gd name="connsiteY0" fmla="*/ 0 h 5245070"/>
              <a:gd name="connsiteX1" fmla="*/ 7455915 w 7579019"/>
              <a:gd name="connsiteY1" fmla="*/ 15342 h 5245070"/>
              <a:gd name="connsiteX2" fmla="*/ 7579019 w 7579019"/>
              <a:gd name="connsiteY2" fmla="*/ 803699 h 5245070"/>
              <a:gd name="connsiteX3" fmla="*/ 3954018 w 7579019"/>
              <a:gd name="connsiteY3" fmla="*/ 4566791 h 5245070"/>
              <a:gd name="connsiteX4" fmla="*/ 3814300 w 7579019"/>
              <a:gd name="connsiteY4" fmla="*/ 4695715 h 5245070"/>
              <a:gd name="connsiteX5" fmla="*/ 3666961 w 7579019"/>
              <a:gd name="connsiteY5" fmla="*/ 4810666 h 5245070"/>
              <a:gd name="connsiteX6" fmla="*/ 3512637 w 7579019"/>
              <a:gd name="connsiteY6" fmla="*/ 4912281 h 5245070"/>
              <a:gd name="connsiteX7" fmla="*/ 3353231 w 7579019"/>
              <a:gd name="connsiteY7" fmla="*/ 5000559 h 5245070"/>
              <a:gd name="connsiteX8" fmla="*/ 3188110 w 7579019"/>
              <a:gd name="connsiteY8" fmla="*/ 5075500 h 5245070"/>
              <a:gd name="connsiteX9" fmla="*/ 3018543 w 7579019"/>
              <a:gd name="connsiteY9" fmla="*/ 5136469 h 5245070"/>
              <a:gd name="connsiteX10" fmla="*/ 2845801 w 7579019"/>
              <a:gd name="connsiteY10" fmla="*/ 5184101 h 5245070"/>
              <a:gd name="connsiteX11" fmla="*/ 2670518 w 7579019"/>
              <a:gd name="connsiteY11" fmla="*/ 5217761 h 5245070"/>
              <a:gd name="connsiteX12" fmla="*/ 2493966 w 7579019"/>
              <a:gd name="connsiteY12" fmla="*/ 5238084 h 5245070"/>
              <a:gd name="connsiteX13" fmla="*/ 2316143 w 7579019"/>
              <a:gd name="connsiteY13" fmla="*/ 5245070 h 5245070"/>
              <a:gd name="connsiteX14" fmla="*/ 2138320 w 7579019"/>
              <a:gd name="connsiteY14" fmla="*/ 5238084 h 5245070"/>
              <a:gd name="connsiteX15" fmla="*/ 1961767 w 7579019"/>
              <a:gd name="connsiteY15" fmla="*/ 5217761 h 5245070"/>
              <a:gd name="connsiteX16" fmla="*/ 1786485 w 7579019"/>
              <a:gd name="connsiteY16" fmla="*/ 5184101 h 5245070"/>
              <a:gd name="connsiteX17" fmla="*/ 1613743 w 7579019"/>
              <a:gd name="connsiteY17" fmla="*/ 5136469 h 5245070"/>
              <a:gd name="connsiteX18" fmla="*/ 1444811 w 7579019"/>
              <a:gd name="connsiteY18" fmla="*/ 5075500 h 5245070"/>
              <a:gd name="connsiteX19" fmla="*/ 1279690 w 7579019"/>
              <a:gd name="connsiteY19" fmla="*/ 5000559 h 5245070"/>
              <a:gd name="connsiteX20" fmla="*/ 1119649 w 7579019"/>
              <a:gd name="connsiteY20" fmla="*/ 4912281 h 5245070"/>
              <a:gd name="connsiteX21" fmla="*/ 965324 w 7579019"/>
              <a:gd name="connsiteY21" fmla="*/ 4810666 h 5245070"/>
              <a:gd name="connsiteX22" fmla="*/ 817985 w 7579019"/>
              <a:gd name="connsiteY22" fmla="*/ 4695715 h 5245070"/>
              <a:gd name="connsiteX23" fmla="*/ 678267 w 7579019"/>
              <a:gd name="connsiteY23" fmla="*/ 4566791 h 5245070"/>
              <a:gd name="connsiteX24" fmla="*/ 549346 w 7579019"/>
              <a:gd name="connsiteY24" fmla="*/ 4427070 h 5245070"/>
              <a:gd name="connsiteX25" fmla="*/ 434396 w 7579019"/>
              <a:gd name="connsiteY25" fmla="*/ 4279729 h 5245070"/>
              <a:gd name="connsiteX26" fmla="*/ 332148 w 7579019"/>
              <a:gd name="connsiteY26" fmla="*/ 4125401 h 5245070"/>
              <a:gd name="connsiteX27" fmla="*/ 244507 w 7579019"/>
              <a:gd name="connsiteY27" fmla="*/ 3965357 h 5245070"/>
              <a:gd name="connsiteX28" fmla="*/ 169567 w 7579019"/>
              <a:gd name="connsiteY28" fmla="*/ 3800233 h 5245070"/>
              <a:gd name="connsiteX29" fmla="*/ 108599 w 7579019"/>
              <a:gd name="connsiteY29" fmla="*/ 3631298 h 5245070"/>
              <a:gd name="connsiteX30" fmla="*/ 60968 w 7579019"/>
              <a:gd name="connsiteY30" fmla="*/ 3458553 h 5245070"/>
              <a:gd name="connsiteX31" fmla="*/ 27309 w 7579019"/>
              <a:gd name="connsiteY31" fmla="*/ 3283267 h 5245070"/>
              <a:gd name="connsiteX32" fmla="*/ 6986 w 7579019"/>
              <a:gd name="connsiteY32" fmla="*/ 3106711 h 5245070"/>
              <a:gd name="connsiteX33" fmla="*/ 0 w 7579019"/>
              <a:gd name="connsiteY33" fmla="*/ 2928885 h 5245070"/>
              <a:gd name="connsiteX34" fmla="*/ 6986 w 7579019"/>
              <a:gd name="connsiteY34" fmla="*/ 2751059 h 5245070"/>
              <a:gd name="connsiteX35" fmla="*/ 27309 w 7579019"/>
              <a:gd name="connsiteY35" fmla="*/ 2573868 h 5245070"/>
              <a:gd name="connsiteX36" fmla="*/ 60968 w 7579019"/>
              <a:gd name="connsiteY36" fmla="*/ 2399217 h 5245070"/>
              <a:gd name="connsiteX37" fmla="*/ 108599 w 7579019"/>
              <a:gd name="connsiteY37" fmla="*/ 2226472 h 5245070"/>
              <a:gd name="connsiteX38" fmla="*/ 169567 w 7579019"/>
              <a:gd name="connsiteY38" fmla="*/ 2056902 h 5245070"/>
              <a:gd name="connsiteX39" fmla="*/ 244507 w 7579019"/>
              <a:gd name="connsiteY39" fmla="*/ 1891778 h 5245070"/>
              <a:gd name="connsiteX40" fmla="*/ 332148 w 7579019"/>
              <a:gd name="connsiteY40" fmla="*/ 1732369 h 5245070"/>
              <a:gd name="connsiteX41" fmla="*/ 434396 w 7579019"/>
              <a:gd name="connsiteY41" fmla="*/ 1578042 h 5245070"/>
              <a:gd name="connsiteX42" fmla="*/ 549346 w 7579019"/>
              <a:gd name="connsiteY42" fmla="*/ 1430700 h 5245070"/>
              <a:gd name="connsiteX43" fmla="*/ 678267 w 7579019"/>
              <a:gd name="connsiteY43" fmla="*/ 1290980 h 5245070"/>
              <a:gd name="connsiteX44" fmla="*/ 1994378 w 7579019"/>
              <a:gd name="connsiteY44" fmla="*/ 0 h 5245070"/>
              <a:gd name="connsiteX45" fmla="*/ 4970608 w 7579019"/>
              <a:gd name="connsiteY45" fmla="*/ 0 h 5245070"/>
              <a:gd name="connsiteX0" fmla="*/ 4970608 w 7579019"/>
              <a:gd name="connsiteY0" fmla="*/ 0 h 5245070"/>
              <a:gd name="connsiteX1" fmla="*/ 7455915 w 7579019"/>
              <a:gd name="connsiteY1" fmla="*/ 15342 h 5245070"/>
              <a:gd name="connsiteX2" fmla="*/ 7579019 w 7579019"/>
              <a:gd name="connsiteY2" fmla="*/ 803699 h 5245070"/>
              <a:gd name="connsiteX3" fmla="*/ 7447286 w 7579019"/>
              <a:gd name="connsiteY3" fmla="*/ 940392 h 5245070"/>
              <a:gd name="connsiteX4" fmla="*/ 3954018 w 7579019"/>
              <a:gd name="connsiteY4" fmla="*/ 4566791 h 5245070"/>
              <a:gd name="connsiteX5" fmla="*/ 3814300 w 7579019"/>
              <a:gd name="connsiteY5" fmla="*/ 4695715 h 5245070"/>
              <a:gd name="connsiteX6" fmla="*/ 3666961 w 7579019"/>
              <a:gd name="connsiteY6" fmla="*/ 4810666 h 5245070"/>
              <a:gd name="connsiteX7" fmla="*/ 3512637 w 7579019"/>
              <a:gd name="connsiteY7" fmla="*/ 4912281 h 5245070"/>
              <a:gd name="connsiteX8" fmla="*/ 3353231 w 7579019"/>
              <a:gd name="connsiteY8" fmla="*/ 5000559 h 5245070"/>
              <a:gd name="connsiteX9" fmla="*/ 3188110 w 7579019"/>
              <a:gd name="connsiteY9" fmla="*/ 5075500 h 5245070"/>
              <a:gd name="connsiteX10" fmla="*/ 3018543 w 7579019"/>
              <a:gd name="connsiteY10" fmla="*/ 5136469 h 5245070"/>
              <a:gd name="connsiteX11" fmla="*/ 2845801 w 7579019"/>
              <a:gd name="connsiteY11" fmla="*/ 5184101 h 5245070"/>
              <a:gd name="connsiteX12" fmla="*/ 2670518 w 7579019"/>
              <a:gd name="connsiteY12" fmla="*/ 5217761 h 5245070"/>
              <a:gd name="connsiteX13" fmla="*/ 2493966 w 7579019"/>
              <a:gd name="connsiteY13" fmla="*/ 5238084 h 5245070"/>
              <a:gd name="connsiteX14" fmla="*/ 2316143 w 7579019"/>
              <a:gd name="connsiteY14" fmla="*/ 5245070 h 5245070"/>
              <a:gd name="connsiteX15" fmla="*/ 2138320 w 7579019"/>
              <a:gd name="connsiteY15" fmla="*/ 5238084 h 5245070"/>
              <a:gd name="connsiteX16" fmla="*/ 1961767 w 7579019"/>
              <a:gd name="connsiteY16" fmla="*/ 5217761 h 5245070"/>
              <a:gd name="connsiteX17" fmla="*/ 1786485 w 7579019"/>
              <a:gd name="connsiteY17" fmla="*/ 5184101 h 5245070"/>
              <a:gd name="connsiteX18" fmla="*/ 1613743 w 7579019"/>
              <a:gd name="connsiteY18" fmla="*/ 5136469 h 5245070"/>
              <a:gd name="connsiteX19" fmla="*/ 1444811 w 7579019"/>
              <a:gd name="connsiteY19" fmla="*/ 5075500 h 5245070"/>
              <a:gd name="connsiteX20" fmla="*/ 1279690 w 7579019"/>
              <a:gd name="connsiteY20" fmla="*/ 5000559 h 5245070"/>
              <a:gd name="connsiteX21" fmla="*/ 1119649 w 7579019"/>
              <a:gd name="connsiteY21" fmla="*/ 4912281 h 5245070"/>
              <a:gd name="connsiteX22" fmla="*/ 965324 w 7579019"/>
              <a:gd name="connsiteY22" fmla="*/ 4810666 h 5245070"/>
              <a:gd name="connsiteX23" fmla="*/ 817985 w 7579019"/>
              <a:gd name="connsiteY23" fmla="*/ 4695715 h 5245070"/>
              <a:gd name="connsiteX24" fmla="*/ 678267 w 7579019"/>
              <a:gd name="connsiteY24" fmla="*/ 4566791 h 5245070"/>
              <a:gd name="connsiteX25" fmla="*/ 549346 w 7579019"/>
              <a:gd name="connsiteY25" fmla="*/ 4427070 h 5245070"/>
              <a:gd name="connsiteX26" fmla="*/ 434396 w 7579019"/>
              <a:gd name="connsiteY26" fmla="*/ 4279729 h 5245070"/>
              <a:gd name="connsiteX27" fmla="*/ 332148 w 7579019"/>
              <a:gd name="connsiteY27" fmla="*/ 4125401 h 5245070"/>
              <a:gd name="connsiteX28" fmla="*/ 244507 w 7579019"/>
              <a:gd name="connsiteY28" fmla="*/ 3965357 h 5245070"/>
              <a:gd name="connsiteX29" fmla="*/ 169567 w 7579019"/>
              <a:gd name="connsiteY29" fmla="*/ 3800233 h 5245070"/>
              <a:gd name="connsiteX30" fmla="*/ 108599 w 7579019"/>
              <a:gd name="connsiteY30" fmla="*/ 3631298 h 5245070"/>
              <a:gd name="connsiteX31" fmla="*/ 60968 w 7579019"/>
              <a:gd name="connsiteY31" fmla="*/ 3458553 h 5245070"/>
              <a:gd name="connsiteX32" fmla="*/ 27309 w 7579019"/>
              <a:gd name="connsiteY32" fmla="*/ 3283267 h 5245070"/>
              <a:gd name="connsiteX33" fmla="*/ 6986 w 7579019"/>
              <a:gd name="connsiteY33" fmla="*/ 3106711 h 5245070"/>
              <a:gd name="connsiteX34" fmla="*/ 0 w 7579019"/>
              <a:gd name="connsiteY34" fmla="*/ 2928885 h 5245070"/>
              <a:gd name="connsiteX35" fmla="*/ 6986 w 7579019"/>
              <a:gd name="connsiteY35" fmla="*/ 2751059 h 5245070"/>
              <a:gd name="connsiteX36" fmla="*/ 27309 w 7579019"/>
              <a:gd name="connsiteY36" fmla="*/ 2573868 h 5245070"/>
              <a:gd name="connsiteX37" fmla="*/ 60968 w 7579019"/>
              <a:gd name="connsiteY37" fmla="*/ 2399217 h 5245070"/>
              <a:gd name="connsiteX38" fmla="*/ 108599 w 7579019"/>
              <a:gd name="connsiteY38" fmla="*/ 2226472 h 5245070"/>
              <a:gd name="connsiteX39" fmla="*/ 169567 w 7579019"/>
              <a:gd name="connsiteY39" fmla="*/ 2056902 h 5245070"/>
              <a:gd name="connsiteX40" fmla="*/ 244507 w 7579019"/>
              <a:gd name="connsiteY40" fmla="*/ 1891778 h 5245070"/>
              <a:gd name="connsiteX41" fmla="*/ 332148 w 7579019"/>
              <a:gd name="connsiteY41" fmla="*/ 1732369 h 5245070"/>
              <a:gd name="connsiteX42" fmla="*/ 434396 w 7579019"/>
              <a:gd name="connsiteY42" fmla="*/ 1578042 h 5245070"/>
              <a:gd name="connsiteX43" fmla="*/ 549346 w 7579019"/>
              <a:gd name="connsiteY43" fmla="*/ 1430700 h 5245070"/>
              <a:gd name="connsiteX44" fmla="*/ 678267 w 7579019"/>
              <a:gd name="connsiteY44" fmla="*/ 1290980 h 5245070"/>
              <a:gd name="connsiteX45" fmla="*/ 1994378 w 7579019"/>
              <a:gd name="connsiteY45" fmla="*/ 0 h 5245070"/>
              <a:gd name="connsiteX46" fmla="*/ 4970608 w 7579019"/>
              <a:gd name="connsiteY46" fmla="*/ 0 h 5245070"/>
              <a:gd name="connsiteX0" fmla="*/ 4970608 w 7455915"/>
              <a:gd name="connsiteY0" fmla="*/ 0 h 5245070"/>
              <a:gd name="connsiteX1" fmla="*/ 7455915 w 7455915"/>
              <a:gd name="connsiteY1" fmla="*/ 15342 h 5245070"/>
              <a:gd name="connsiteX2" fmla="*/ 7447286 w 7455915"/>
              <a:gd name="connsiteY2" fmla="*/ 940392 h 5245070"/>
              <a:gd name="connsiteX3" fmla="*/ 3954018 w 7455915"/>
              <a:gd name="connsiteY3" fmla="*/ 4566791 h 5245070"/>
              <a:gd name="connsiteX4" fmla="*/ 3814300 w 7455915"/>
              <a:gd name="connsiteY4" fmla="*/ 4695715 h 5245070"/>
              <a:gd name="connsiteX5" fmla="*/ 3666961 w 7455915"/>
              <a:gd name="connsiteY5" fmla="*/ 4810666 h 5245070"/>
              <a:gd name="connsiteX6" fmla="*/ 3512637 w 7455915"/>
              <a:gd name="connsiteY6" fmla="*/ 4912281 h 5245070"/>
              <a:gd name="connsiteX7" fmla="*/ 3353231 w 7455915"/>
              <a:gd name="connsiteY7" fmla="*/ 5000559 h 5245070"/>
              <a:gd name="connsiteX8" fmla="*/ 3188110 w 7455915"/>
              <a:gd name="connsiteY8" fmla="*/ 5075500 h 5245070"/>
              <a:gd name="connsiteX9" fmla="*/ 3018543 w 7455915"/>
              <a:gd name="connsiteY9" fmla="*/ 5136469 h 5245070"/>
              <a:gd name="connsiteX10" fmla="*/ 2845801 w 7455915"/>
              <a:gd name="connsiteY10" fmla="*/ 5184101 h 5245070"/>
              <a:gd name="connsiteX11" fmla="*/ 2670518 w 7455915"/>
              <a:gd name="connsiteY11" fmla="*/ 5217761 h 5245070"/>
              <a:gd name="connsiteX12" fmla="*/ 2493966 w 7455915"/>
              <a:gd name="connsiteY12" fmla="*/ 5238084 h 5245070"/>
              <a:gd name="connsiteX13" fmla="*/ 2316143 w 7455915"/>
              <a:gd name="connsiteY13" fmla="*/ 5245070 h 5245070"/>
              <a:gd name="connsiteX14" fmla="*/ 2138320 w 7455915"/>
              <a:gd name="connsiteY14" fmla="*/ 5238084 h 5245070"/>
              <a:gd name="connsiteX15" fmla="*/ 1961767 w 7455915"/>
              <a:gd name="connsiteY15" fmla="*/ 5217761 h 5245070"/>
              <a:gd name="connsiteX16" fmla="*/ 1786485 w 7455915"/>
              <a:gd name="connsiteY16" fmla="*/ 5184101 h 5245070"/>
              <a:gd name="connsiteX17" fmla="*/ 1613743 w 7455915"/>
              <a:gd name="connsiteY17" fmla="*/ 5136469 h 5245070"/>
              <a:gd name="connsiteX18" fmla="*/ 1444811 w 7455915"/>
              <a:gd name="connsiteY18" fmla="*/ 5075500 h 5245070"/>
              <a:gd name="connsiteX19" fmla="*/ 1279690 w 7455915"/>
              <a:gd name="connsiteY19" fmla="*/ 5000559 h 5245070"/>
              <a:gd name="connsiteX20" fmla="*/ 1119649 w 7455915"/>
              <a:gd name="connsiteY20" fmla="*/ 4912281 h 5245070"/>
              <a:gd name="connsiteX21" fmla="*/ 965324 w 7455915"/>
              <a:gd name="connsiteY21" fmla="*/ 4810666 h 5245070"/>
              <a:gd name="connsiteX22" fmla="*/ 817985 w 7455915"/>
              <a:gd name="connsiteY22" fmla="*/ 4695715 h 5245070"/>
              <a:gd name="connsiteX23" fmla="*/ 678267 w 7455915"/>
              <a:gd name="connsiteY23" fmla="*/ 4566791 h 5245070"/>
              <a:gd name="connsiteX24" fmla="*/ 549346 w 7455915"/>
              <a:gd name="connsiteY24" fmla="*/ 4427070 h 5245070"/>
              <a:gd name="connsiteX25" fmla="*/ 434396 w 7455915"/>
              <a:gd name="connsiteY25" fmla="*/ 4279729 h 5245070"/>
              <a:gd name="connsiteX26" fmla="*/ 332148 w 7455915"/>
              <a:gd name="connsiteY26" fmla="*/ 4125401 h 5245070"/>
              <a:gd name="connsiteX27" fmla="*/ 244507 w 7455915"/>
              <a:gd name="connsiteY27" fmla="*/ 3965357 h 5245070"/>
              <a:gd name="connsiteX28" fmla="*/ 169567 w 7455915"/>
              <a:gd name="connsiteY28" fmla="*/ 3800233 h 5245070"/>
              <a:gd name="connsiteX29" fmla="*/ 108599 w 7455915"/>
              <a:gd name="connsiteY29" fmla="*/ 3631298 h 5245070"/>
              <a:gd name="connsiteX30" fmla="*/ 60968 w 7455915"/>
              <a:gd name="connsiteY30" fmla="*/ 3458553 h 5245070"/>
              <a:gd name="connsiteX31" fmla="*/ 27309 w 7455915"/>
              <a:gd name="connsiteY31" fmla="*/ 3283267 h 5245070"/>
              <a:gd name="connsiteX32" fmla="*/ 6986 w 7455915"/>
              <a:gd name="connsiteY32" fmla="*/ 3106711 h 5245070"/>
              <a:gd name="connsiteX33" fmla="*/ 0 w 7455915"/>
              <a:gd name="connsiteY33" fmla="*/ 2928885 h 5245070"/>
              <a:gd name="connsiteX34" fmla="*/ 6986 w 7455915"/>
              <a:gd name="connsiteY34" fmla="*/ 2751059 h 5245070"/>
              <a:gd name="connsiteX35" fmla="*/ 27309 w 7455915"/>
              <a:gd name="connsiteY35" fmla="*/ 2573868 h 5245070"/>
              <a:gd name="connsiteX36" fmla="*/ 60968 w 7455915"/>
              <a:gd name="connsiteY36" fmla="*/ 2399217 h 5245070"/>
              <a:gd name="connsiteX37" fmla="*/ 108599 w 7455915"/>
              <a:gd name="connsiteY37" fmla="*/ 2226472 h 5245070"/>
              <a:gd name="connsiteX38" fmla="*/ 169567 w 7455915"/>
              <a:gd name="connsiteY38" fmla="*/ 2056902 h 5245070"/>
              <a:gd name="connsiteX39" fmla="*/ 244507 w 7455915"/>
              <a:gd name="connsiteY39" fmla="*/ 1891778 h 5245070"/>
              <a:gd name="connsiteX40" fmla="*/ 332148 w 7455915"/>
              <a:gd name="connsiteY40" fmla="*/ 1732369 h 5245070"/>
              <a:gd name="connsiteX41" fmla="*/ 434396 w 7455915"/>
              <a:gd name="connsiteY41" fmla="*/ 1578042 h 5245070"/>
              <a:gd name="connsiteX42" fmla="*/ 549346 w 7455915"/>
              <a:gd name="connsiteY42" fmla="*/ 1430700 h 5245070"/>
              <a:gd name="connsiteX43" fmla="*/ 678267 w 7455915"/>
              <a:gd name="connsiteY43" fmla="*/ 1290980 h 5245070"/>
              <a:gd name="connsiteX44" fmla="*/ 1994378 w 7455915"/>
              <a:gd name="connsiteY44" fmla="*/ 0 h 5245070"/>
              <a:gd name="connsiteX45" fmla="*/ 4970608 w 7455915"/>
              <a:gd name="connsiteY45" fmla="*/ 0 h 5245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455915" h="5245070">
                <a:moveTo>
                  <a:pt x="4970608" y="0"/>
                </a:moveTo>
                <a:lnTo>
                  <a:pt x="7455915" y="15342"/>
                </a:lnTo>
                <a:cubicBezTo>
                  <a:pt x="7453039" y="323692"/>
                  <a:pt x="7450162" y="632042"/>
                  <a:pt x="7447286" y="940392"/>
                </a:cubicBezTo>
                <a:lnTo>
                  <a:pt x="3954018" y="4566791"/>
                </a:lnTo>
                <a:lnTo>
                  <a:pt x="3814300" y="4695715"/>
                </a:lnTo>
                <a:lnTo>
                  <a:pt x="3666961" y="4810666"/>
                </a:lnTo>
                <a:lnTo>
                  <a:pt x="3512637" y="4912281"/>
                </a:lnTo>
                <a:lnTo>
                  <a:pt x="3353231" y="5000559"/>
                </a:lnTo>
                <a:lnTo>
                  <a:pt x="3188110" y="5075500"/>
                </a:lnTo>
                <a:lnTo>
                  <a:pt x="3018543" y="5136469"/>
                </a:lnTo>
                <a:lnTo>
                  <a:pt x="2845801" y="5184101"/>
                </a:lnTo>
                <a:lnTo>
                  <a:pt x="2670518" y="5217761"/>
                </a:lnTo>
                <a:lnTo>
                  <a:pt x="2493966" y="5238084"/>
                </a:lnTo>
                <a:lnTo>
                  <a:pt x="2316143" y="5245070"/>
                </a:lnTo>
                <a:lnTo>
                  <a:pt x="2138320" y="5238084"/>
                </a:lnTo>
                <a:lnTo>
                  <a:pt x="1961767" y="5217761"/>
                </a:lnTo>
                <a:lnTo>
                  <a:pt x="1786485" y="5184101"/>
                </a:lnTo>
                <a:lnTo>
                  <a:pt x="1613743" y="5136469"/>
                </a:lnTo>
                <a:lnTo>
                  <a:pt x="1444811" y="5075500"/>
                </a:lnTo>
                <a:lnTo>
                  <a:pt x="1279690" y="5000559"/>
                </a:lnTo>
                <a:lnTo>
                  <a:pt x="1119649" y="4912281"/>
                </a:lnTo>
                <a:lnTo>
                  <a:pt x="965324" y="4810666"/>
                </a:lnTo>
                <a:lnTo>
                  <a:pt x="817985" y="4695715"/>
                </a:lnTo>
                <a:lnTo>
                  <a:pt x="678267" y="4566791"/>
                </a:lnTo>
                <a:lnTo>
                  <a:pt x="549346" y="4427070"/>
                </a:lnTo>
                <a:lnTo>
                  <a:pt x="434396" y="4279729"/>
                </a:lnTo>
                <a:lnTo>
                  <a:pt x="332148" y="4125401"/>
                </a:lnTo>
                <a:lnTo>
                  <a:pt x="244507" y="3965357"/>
                </a:lnTo>
                <a:lnTo>
                  <a:pt x="169567" y="3800233"/>
                </a:lnTo>
                <a:lnTo>
                  <a:pt x="108599" y="3631298"/>
                </a:lnTo>
                <a:lnTo>
                  <a:pt x="60968" y="3458553"/>
                </a:lnTo>
                <a:lnTo>
                  <a:pt x="27309" y="3283267"/>
                </a:lnTo>
                <a:lnTo>
                  <a:pt x="6986" y="3106711"/>
                </a:lnTo>
                <a:lnTo>
                  <a:pt x="0" y="2928885"/>
                </a:lnTo>
                <a:lnTo>
                  <a:pt x="6986" y="2751059"/>
                </a:lnTo>
                <a:lnTo>
                  <a:pt x="27309" y="2573868"/>
                </a:lnTo>
                <a:lnTo>
                  <a:pt x="60968" y="2399217"/>
                </a:lnTo>
                <a:lnTo>
                  <a:pt x="108599" y="2226472"/>
                </a:lnTo>
                <a:lnTo>
                  <a:pt x="169567" y="2056902"/>
                </a:lnTo>
                <a:lnTo>
                  <a:pt x="244507" y="1891778"/>
                </a:lnTo>
                <a:lnTo>
                  <a:pt x="332148" y="1732369"/>
                </a:lnTo>
                <a:lnTo>
                  <a:pt x="434396" y="1578042"/>
                </a:lnTo>
                <a:lnTo>
                  <a:pt x="549346" y="1430700"/>
                </a:lnTo>
                <a:lnTo>
                  <a:pt x="678267" y="1290980"/>
                </a:lnTo>
                <a:lnTo>
                  <a:pt x="1994378" y="0"/>
                </a:lnTo>
                <a:lnTo>
                  <a:pt x="4970608" y="0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64F08CF-F38B-4C28-9990-F94C355986F3}"/>
              </a:ext>
            </a:extLst>
          </p:cNvPr>
          <p:cNvSpPr txBox="1"/>
          <p:nvPr/>
        </p:nvSpPr>
        <p:spPr>
          <a:xfrm>
            <a:off x="11894073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 err="1">
              <a:solidFill>
                <a:schemeClr val="bg1"/>
              </a:solidFill>
            </a:endParaRPr>
          </a:p>
        </p:txBody>
      </p:sp>
      <p:sp>
        <p:nvSpPr>
          <p:cNvPr id="12" name="Espace réservé du pied de page 2">
            <a:extLst>
              <a:ext uri="{FF2B5EF4-FFF2-40B4-BE49-F238E27FC236}">
                <a16:creationId xmlns:a16="http://schemas.microsoft.com/office/drawing/2014/main" id="{91FD58D2-59CE-45DD-8C1C-7CEE9837A03B}"/>
              </a:ext>
            </a:extLst>
          </p:cNvPr>
          <p:cNvSpPr txBox="1">
            <a:spLocks/>
          </p:cNvSpPr>
          <p:nvPr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2023 - ATEMPO - ALL RIGHTS RESERVED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05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+ Visuel ov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3192" y="260648"/>
            <a:ext cx="7920000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ACC4EB7-8AF1-4A07-B691-3D693FFBA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3" y="1520825"/>
            <a:ext cx="6265403" cy="4645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E700C63B-7B7D-4490-94AA-D74A62ED50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3192" y="729185"/>
            <a:ext cx="7920000" cy="369332"/>
          </a:xfrm>
        </p:spPr>
        <p:txBody>
          <a:bodyPr/>
          <a:lstStyle>
            <a:lvl1pPr algn="l"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0582D498-A855-435A-AC44-43D7FB12060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494784" y="1"/>
            <a:ext cx="4697216" cy="6165850"/>
          </a:xfrm>
          <a:custGeom>
            <a:avLst/>
            <a:gdLst>
              <a:gd name="connsiteX0" fmla="*/ 3217324 w 4940300"/>
              <a:gd name="connsiteY0" fmla="*/ 0 h 6484937"/>
              <a:gd name="connsiteX1" fmla="*/ 4940300 w 4940300"/>
              <a:gd name="connsiteY1" fmla="*/ 0 h 6484937"/>
              <a:gd name="connsiteX2" fmla="*/ 4940300 w 4940300"/>
              <a:gd name="connsiteY2" fmla="*/ 4820358 h 6484937"/>
              <a:gd name="connsiteX3" fmla="*/ 3954018 w 4940300"/>
              <a:gd name="connsiteY3" fmla="*/ 5806658 h 6484937"/>
              <a:gd name="connsiteX4" fmla="*/ 3814300 w 4940300"/>
              <a:gd name="connsiteY4" fmla="*/ 5935582 h 6484937"/>
              <a:gd name="connsiteX5" fmla="*/ 3666961 w 4940300"/>
              <a:gd name="connsiteY5" fmla="*/ 6050533 h 6484937"/>
              <a:gd name="connsiteX6" fmla="*/ 3512637 w 4940300"/>
              <a:gd name="connsiteY6" fmla="*/ 6152148 h 6484937"/>
              <a:gd name="connsiteX7" fmla="*/ 3353231 w 4940300"/>
              <a:gd name="connsiteY7" fmla="*/ 6240426 h 6484937"/>
              <a:gd name="connsiteX8" fmla="*/ 3188110 w 4940300"/>
              <a:gd name="connsiteY8" fmla="*/ 6315367 h 6484937"/>
              <a:gd name="connsiteX9" fmla="*/ 3018543 w 4940300"/>
              <a:gd name="connsiteY9" fmla="*/ 6376336 h 6484937"/>
              <a:gd name="connsiteX10" fmla="*/ 2845801 w 4940300"/>
              <a:gd name="connsiteY10" fmla="*/ 6423968 h 6484937"/>
              <a:gd name="connsiteX11" fmla="*/ 2670518 w 4940300"/>
              <a:gd name="connsiteY11" fmla="*/ 6457628 h 6484937"/>
              <a:gd name="connsiteX12" fmla="*/ 2493966 w 4940300"/>
              <a:gd name="connsiteY12" fmla="*/ 6477951 h 6484937"/>
              <a:gd name="connsiteX13" fmla="*/ 2316143 w 4940300"/>
              <a:gd name="connsiteY13" fmla="*/ 6484937 h 6484937"/>
              <a:gd name="connsiteX14" fmla="*/ 2138320 w 4940300"/>
              <a:gd name="connsiteY14" fmla="*/ 6477951 h 6484937"/>
              <a:gd name="connsiteX15" fmla="*/ 1961767 w 4940300"/>
              <a:gd name="connsiteY15" fmla="*/ 6457628 h 6484937"/>
              <a:gd name="connsiteX16" fmla="*/ 1786485 w 4940300"/>
              <a:gd name="connsiteY16" fmla="*/ 6423968 h 6484937"/>
              <a:gd name="connsiteX17" fmla="*/ 1613743 w 4940300"/>
              <a:gd name="connsiteY17" fmla="*/ 6376336 h 6484937"/>
              <a:gd name="connsiteX18" fmla="*/ 1444811 w 4940300"/>
              <a:gd name="connsiteY18" fmla="*/ 6315367 h 6484937"/>
              <a:gd name="connsiteX19" fmla="*/ 1279690 w 4940300"/>
              <a:gd name="connsiteY19" fmla="*/ 6240426 h 6484937"/>
              <a:gd name="connsiteX20" fmla="*/ 1119649 w 4940300"/>
              <a:gd name="connsiteY20" fmla="*/ 6152148 h 6484937"/>
              <a:gd name="connsiteX21" fmla="*/ 965324 w 4940300"/>
              <a:gd name="connsiteY21" fmla="*/ 6050533 h 6484937"/>
              <a:gd name="connsiteX22" fmla="*/ 817985 w 4940300"/>
              <a:gd name="connsiteY22" fmla="*/ 5935582 h 6484937"/>
              <a:gd name="connsiteX23" fmla="*/ 678267 w 4940300"/>
              <a:gd name="connsiteY23" fmla="*/ 5806658 h 6484937"/>
              <a:gd name="connsiteX24" fmla="*/ 549346 w 4940300"/>
              <a:gd name="connsiteY24" fmla="*/ 5666937 h 6484937"/>
              <a:gd name="connsiteX25" fmla="*/ 434396 w 4940300"/>
              <a:gd name="connsiteY25" fmla="*/ 5519596 h 6484937"/>
              <a:gd name="connsiteX26" fmla="*/ 332148 w 4940300"/>
              <a:gd name="connsiteY26" fmla="*/ 5365268 h 6484937"/>
              <a:gd name="connsiteX27" fmla="*/ 244507 w 4940300"/>
              <a:gd name="connsiteY27" fmla="*/ 5205224 h 6484937"/>
              <a:gd name="connsiteX28" fmla="*/ 169567 w 4940300"/>
              <a:gd name="connsiteY28" fmla="*/ 5040100 h 6484937"/>
              <a:gd name="connsiteX29" fmla="*/ 108599 w 4940300"/>
              <a:gd name="connsiteY29" fmla="*/ 4871165 h 6484937"/>
              <a:gd name="connsiteX30" fmla="*/ 60968 w 4940300"/>
              <a:gd name="connsiteY30" fmla="*/ 4698420 h 6484937"/>
              <a:gd name="connsiteX31" fmla="*/ 27309 w 4940300"/>
              <a:gd name="connsiteY31" fmla="*/ 4523134 h 6484937"/>
              <a:gd name="connsiteX32" fmla="*/ 6986 w 4940300"/>
              <a:gd name="connsiteY32" fmla="*/ 4346578 h 6484937"/>
              <a:gd name="connsiteX33" fmla="*/ 0 w 4940300"/>
              <a:gd name="connsiteY33" fmla="*/ 4168752 h 6484937"/>
              <a:gd name="connsiteX34" fmla="*/ 6986 w 4940300"/>
              <a:gd name="connsiteY34" fmla="*/ 3990926 h 6484937"/>
              <a:gd name="connsiteX35" fmla="*/ 27309 w 4940300"/>
              <a:gd name="connsiteY35" fmla="*/ 3813735 h 6484937"/>
              <a:gd name="connsiteX36" fmla="*/ 60968 w 4940300"/>
              <a:gd name="connsiteY36" fmla="*/ 3639084 h 6484937"/>
              <a:gd name="connsiteX37" fmla="*/ 108599 w 4940300"/>
              <a:gd name="connsiteY37" fmla="*/ 3466339 h 6484937"/>
              <a:gd name="connsiteX38" fmla="*/ 169567 w 4940300"/>
              <a:gd name="connsiteY38" fmla="*/ 3296769 h 6484937"/>
              <a:gd name="connsiteX39" fmla="*/ 244507 w 4940300"/>
              <a:gd name="connsiteY39" fmla="*/ 3131645 h 6484937"/>
              <a:gd name="connsiteX40" fmla="*/ 332148 w 4940300"/>
              <a:gd name="connsiteY40" fmla="*/ 2972236 h 6484937"/>
              <a:gd name="connsiteX41" fmla="*/ 434396 w 4940300"/>
              <a:gd name="connsiteY41" fmla="*/ 2817909 h 6484937"/>
              <a:gd name="connsiteX42" fmla="*/ 549346 w 4940300"/>
              <a:gd name="connsiteY42" fmla="*/ 2670567 h 6484937"/>
              <a:gd name="connsiteX43" fmla="*/ 678267 w 4940300"/>
              <a:gd name="connsiteY43" fmla="*/ 2530847 h 6484937"/>
              <a:gd name="connsiteX44" fmla="*/ 3108725 w 4940300"/>
              <a:gd name="connsiteY44" fmla="*/ 100345 h 648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940300" h="6484937">
                <a:moveTo>
                  <a:pt x="3217324" y="0"/>
                </a:moveTo>
                <a:lnTo>
                  <a:pt x="4940300" y="0"/>
                </a:lnTo>
                <a:lnTo>
                  <a:pt x="4940300" y="4820358"/>
                </a:lnTo>
                <a:lnTo>
                  <a:pt x="3954018" y="5806658"/>
                </a:lnTo>
                <a:lnTo>
                  <a:pt x="3814300" y="5935582"/>
                </a:lnTo>
                <a:lnTo>
                  <a:pt x="3666961" y="6050533"/>
                </a:lnTo>
                <a:lnTo>
                  <a:pt x="3512637" y="6152148"/>
                </a:lnTo>
                <a:lnTo>
                  <a:pt x="3353231" y="6240426"/>
                </a:lnTo>
                <a:lnTo>
                  <a:pt x="3188110" y="6315367"/>
                </a:lnTo>
                <a:lnTo>
                  <a:pt x="3018543" y="6376336"/>
                </a:lnTo>
                <a:lnTo>
                  <a:pt x="2845801" y="6423968"/>
                </a:lnTo>
                <a:lnTo>
                  <a:pt x="2670518" y="6457628"/>
                </a:lnTo>
                <a:lnTo>
                  <a:pt x="2493966" y="6477951"/>
                </a:lnTo>
                <a:lnTo>
                  <a:pt x="2316143" y="6484937"/>
                </a:lnTo>
                <a:lnTo>
                  <a:pt x="2138320" y="6477951"/>
                </a:lnTo>
                <a:lnTo>
                  <a:pt x="1961767" y="6457628"/>
                </a:lnTo>
                <a:lnTo>
                  <a:pt x="1786485" y="6423968"/>
                </a:lnTo>
                <a:lnTo>
                  <a:pt x="1613743" y="6376336"/>
                </a:lnTo>
                <a:lnTo>
                  <a:pt x="1444811" y="6315367"/>
                </a:lnTo>
                <a:lnTo>
                  <a:pt x="1279690" y="6240426"/>
                </a:lnTo>
                <a:lnTo>
                  <a:pt x="1119649" y="6152148"/>
                </a:lnTo>
                <a:lnTo>
                  <a:pt x="965324" y="6050533"/>
                </a:lnTo>
                <a:lnTo>
                  <a:pt x="817985" y="5935582"/>
                </a:lnTo>
                <a:lnTo>
                  <a:pt x="678267" y="5806658"/>
                </a:lnTo>
                <a:lnTo>
                  <a:pt x="549346" y="5666937"/>
                </a:lnTo>
                <a:lnTo>
                  <a:pt x="434396" y="5519596"/>
                </a:lnTo>
                <a:lnTo>
                  <a:pt x="332148" y="5365268"/>
                </a:lnTo>
                <a:lnTo>
                  <a:pt x="244507" y="5205224"/>
                </a:lnTo>
                <a:lnTo>
                  <a:pt x="169567" y="5040100"/>
                </a:lnTo>
                <a:lnTo>
                  <a:pt x="108599" y="4871165"/>
                </a:lnTo>
                <a:lnTo>
                  <a:pt x="60968" y="4698420"/>
                </a:lnTo>
                <a:lnTo>
                  <a:pt x="27309" y="4523134"/>
                </a:lnTo>
                <a:lnTo>
                  <a:pt x="6986" y="4346578"/>
                </a:lnTo>
                <a:lnTo>
                  <a:pt x="0" y="4168752"/>
                </a:lnTo>
                <a:lnTo>
                  <a:pt x="6986" y="3990926"/>
                </a:lnTo>
                <a:lnTo>
                  <a:pt x="27309" y="3813735"/>
                </a:lnTo>
                <a:lnTo>
                  <a:pt x="60968" y="3639084"/>
                </a:lnTo>
                <a:lnTo>
                  <a:pt x="108599" y="3466339"/>
                </a:lnTo>
                <a:lnTo>
                  <a:pt x="169567" y="3296769"/>
                </a:lnTo>
                <a:lnTo>
                  <a:pt x="244507" y="3131645"/>
                </a:lnTo>
                <a:lnTo>
                  <a:pt x="332148" y="2972236"/>
                </a:lnTo>
                <a:lnTo>
                  <a:pt x="434396" y="2817909"/>
                </a:lnTo>
                <a:lnTo>
                  <a:pt x="549346" y="2670567"/>
                </a:lnTo>
                <a:lnTo>
                  <a:pt x="678267" y="2530847"/>
                </a:lnTo>
                <a:lnTo>
                  <a:pt x="3108725" y="100345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97BA9161-92FD-4027-B348-3F4916D85607}"/>
              </a:ext>
            </a:extLst>
          </p:cNvPr>
          <p:cNvSpPr txBox="1">
            <a:spLocks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2023 - ATEMPO - ALL RIGHTS RESERVED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38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uel rond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3191" y="260648"/>
            <a:ext cx="10089021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ACC4EB7-8AF1-4A07-B691-3D693FFBA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5611" y="1268760"/>
            <a:ext cx="7116602" cy="48600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E700C63B-7B7D-4490-94AA-D74A62ED50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3191" y="729185"/>
            <a:ext cx="10089021" cy="369332"/>
          </a:xfrm>
        </p:spPr>
        <p:txBody>
          <a:bodyPr/>
          <a:lstStyle>
            <a:lvl1pPr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BF68A57-F5AE-44CE-9375-EA09655F7A95}"/>
              </a:ext>
            </a:extLst>
          </p:cNvPr>
          <p:cNvCxnSpPr>
            <a:cxnSpLocks/>
          </p:cNvCxnSpPr>
          <p:nvPr/>
        </p:nvCxnSpPr>
        <p:spPr>
          <a:xfrm flipV="1">
            <a:off x="623392" y="5193196"/>
            <a:ext cx="792088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D46B731-D1ED-4797-9976-A8D14915E40C}"/>
              </a:ext>
            </a:extLst>
          </p:cNvPr>
          <p:cNvCxnSpPr>
            <a:cxnSpLocks/>
          </p:cNvCxnSpPr>
          <p:nvPr/>
        </p:nvCxnSpPr>
        <p:spPr>
          <a:xfrm flipV="1">
            <a:off x="2829421" y="1916832"/>
            <a:ext cx="839788" cy="828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91F508F-5B96-4D89-AFCA-BF8A78AD97F1}"/>
              </a:ext>
            </a:extLst>
          </p:cNvPr>
          <p:cNvCxnSpPr>
            <a:cxnSpLocks/>
          </p:cNvCxnSpPr>
          <p:nvPr/>
        </p:nvCxnSpPr>
        <p:spPr>
          <a:xfrm flipV="1">
            <a:off x="2429502" y="2047340"/>
            <a:ext cx="399919" cy="413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pour une image  11">
            <a:extLst>
              <a:ext uri="{FF2B5EF4-FFF2-40B4-BE49-F238E27FC236}">
                <a16:creationId xmlns:a16="http://schemas.microsoft.com/office/drawing/2014/main" id="{37453FFE-35D5-43E0-BFEA-28C1769A716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53955" y="2204864"/>
            <a:ext cx="3312000" cy="3312000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2" name="Espace réservé du pied de page 2">
            <a:extLst>
              <a:ext uri="{FF2B5EF4-FFF2-40B4-BE49-F238E27FC236}">
                <a16:creationId xmlns:a16="http://schemas.microsoft.com/office/drawing/2014/main" id="{1346EBA9-C48C-4C20-935E-5EF55DF1B2B3}"/>
              </a:ext>
            </a:extLst>
          </p:cNvPr>
          <p:cNvSpPr txBox="1">
            <a:spLocks/>
          </p:cNvSpPr>
          <p:nvPr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2023 - ATEMPO - ALL RIGHTS RESERVED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14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c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/>
          <p:nvPr userDrawn="1"/>
        </p:nvSpPr>
        <p:spPr>
          <a:xfrm>
            <a:off x="4115780" y="944723"/>
            <a:ext cx="4104458" cy="55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AC5F26-25E2-4CF2-BA1E-C38E44EF256F}"/>
              </a:ext>
            </a:extLst>
          </p:cNvPr>
          <p:cNvSpPr/>
          <p:nvPr userDrawn="1"/>
        </p:nvSpPr>
        <p:spPr>
          <a:xfrm>
            <a:off x="8196000" y="944723"/>
            <a:ext cx="3996000" cy="5544000"/>
          </a:xfrm>
          <a:prstGeom prst="rect">
            <a:avLst/>
          </a:prstGeom>
          <a:solidFill>
            <a:srgbClr val="0C3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03812" y="1751328"/>
            <a:ext cx="3672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9356" y="1751328"/>
            <a:ext cx="3672408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/>
            </a:lvl1pPr>
            <a:lvl2pPr algn="ctr">
              <a:defRPr/>
            </a:lvl2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7561A3-9869-4337-9C09-8FD842FD6B39}"/>
              </a:ext>
            </a:extLst>
          </p:cNvPr>
          <p:cNvGrpSpPr/>
          <p:nvPr userDrawn="1"/>
        </p:nvGrpSpPr>
        <p:grpSpPr>
          <a:xfrm>
            <a:off x="10877252" y="6255876"/>
            <a:ext cx="992518" cy="602124"/>
            <a:chOff x="10877252" y="6255876"/>
            <a:chExt cx="992518" cy="602124"/>
          </a:xfrm>
        </p:grpSpPr>
        <p:sp>
          <p:nvSpPr>
            <p:cNvPr id="14" name="Forme">
              <a:extLst>
                <a:ext uri="{FF2B5EF4-FFF2-40B4-BE49-F238E27FC236}">
                  <a16:creationId xmlns:a16="http://schemas.microsoft.com/office/drawing/2014/main" id="{39F7031A-2114-447E-A903-6533A5C27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D08D307-4763-45C9-B486-E30C9B15D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9C0676A-12B4-4749-9193-AD49E5EBD1C2}"/>
              </a:ext>
            </a:extLst>
          </p:cNvPr>
          <p:cNvCxnSpPr>
            <a:cxnSpLocks/>
          </p:cNvCxnSpPr>
          <p:nvPr userDrawn="1"/>
        </p:nvCxnSpPr>
        <p:spPr>
          <a:xfrm>
            <a:off x="0" y="944723"/>
            <a:ext cx="421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55DDBC86-C05D-4D68-9DC7-12B1E31E2A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5540" y="1118472"/>
            <a:ext cx="360000" cy="40235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4B0FCA8-BB68-448B-AD67-B946B5C1EE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1984" y="1123881"/>
            <a:ext cx="446607" cy="432000"/>
          </a:xfrm>
          <a:prstGeom prst="rect">
            <a:avLst/>
          </a:prstGeom>
        </p:spPr>
      </p:pic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C8294EE2-B97E-4FFC-A28F-0945EA1CF7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64252" y="1751328"/>
            <a:ext cx="3672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80CE9F-91A3-41A6-860B-ABA3BD87FC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6442" y="1192505"/>
            <a:ext cx="288000" cy="288153"/>
          </a:xfrm>
          <a:prstGeom prst="rect">
            <a:avLst/>
          </a:prstGeom>
        </p:spPr>
      </p:pic>
      <p:sp>
        <p:nvSpPr>
          <p:cNvPr id="17" name="Espace réservé du pied de page 2">
            <a:extLst>
              <a:ext uri="{FF2B5EF4-FFF2-40B4-BE49-F238E27FC236}">
                <a16:creationId xmlns:a16="http://schemas.microsoft.com/office/drawing/2014/main" id="{C705CBA1-8332-40AE-A01F-8A04C8E42427}"/>
              </a:ext>
            </a:extLst>
          </p:cNvPr>
          <p:cNvSpPr txBox="1">
            <a:spLocks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2023 - ATEMPO - ALL RIGHTS RESERVED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77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oval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3191" y="260648"/>
            <a:ext cx="10089021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ACC4EB7-8AF1-4A07-B691-3D693FFBA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5611" y="1268760"/>
            <a:ext cx="7116602" cy="48600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B2BB583D-C9F4-4B7F-BD1A-C84A63E9F9E9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0" y="1268760"/>
            <a:ext cx="3741969" cy="5589240"/>
          </a:xfrm>
          <a:custGeom>
            <a:avLst/>
            <a:gdLst>
              <a:gd name="connsiteX0" fmla="*/ 2454470 w 3983037"/>
              <a:gd name="connsiteY0" fmla="*/ 0 h 5949315"/>
              <a:gd name="connsiteX1" fmla="*/ 2571320 w 3983037"/>
              <a:gd name="connsiteY1" fmla="*/ 4446 h 5949315"/>
              <a:gd name="connsiteX2" fmla="*/ 2688169 w 3983037"/>
              <a:gd name="connsiteY2" fmla="*/ 17782 h 5949315"/>
              <a:gd name="connsiteX3" fmla="*/ 2803748 w 3983037"/>
              <a:gd name="connsiteY3" fmla="*/ 40009 h 5949315"/>
              <a:gd name="connsiteX4" fmla="*/ 2918057 w 3983037"/>
              <a:gd name="connsiteY4" fmla="*/ 71763 h 5949315"/>
              <a:gd name="connsiteX5" fmla="*/ 3029826 w 3983037"/>
              <a:gd name="connsiteY5" fmla="*/ 111772 h 5949315"/>
              <a:gd name="connsiteX6" fmla="*/ 3138420 w 3983037"/>
              <a:gd name="connsiteY6" fmla="*/ 161307 h 5949315"/>
              <a:gd name="connsiteX7" fmla="*/ 3243838 w 3983037"/>
              <a:gd name="connsiteY7" fmla="*/ 219098 h 5949315"/>
              <a:gd name="connsiteX8" fmla="*/ 3346081 w 3983037"/>
              <a:gd name="connsiteY8" fmla="*/ 286416 h 5949315"/>
              <a:gd name="connsiteX9" fmla="*/ 3443244 w 3983037"/>
              <a:gd name="connsiteY9" fmla="*/ 362624 h 5949315"/>
              <a:gd name="connsiteX10" fmla="*/ 3535326 w 3983037"/>
              <a:gd name="connsiteY10" fmla="*/ 447723 h 5949315"/>
              <a:gd name="connsiteX11" fmla="*/ 3620423 w 3983037"/>
              <a:gd name="connsiteY11" fmla="*/ 539808 h 5949315"/>
              <a:gd name="connsiteX12" fmla="*/ 3696629 w 3983037"/>
              <a:gd name="connsiteY12" fmla="*/ 637608 h 5949315"/>
              <a:gd name="connsiteX13" fmla="*/ 3763945 w 3983037"/>
              <a:gd name="connsiteY13" fmla="*/ 739219 h 5949315"/>
              <a:gd name="connsiteX14" fmla="*/ 3821734 w 3983037"/>
              <a:gd name="connsiteY14" fmla="*/ 844640 h 5949315"/>
              <a:gd name="connsiteX15" fmla="*/ 3871268 w 3983037"/>
              <a:gd name="connsiteY15" fmla="*/ 953872 h 5949315"/>
              <a:gd name="connsiteX16" fmla="*/ 3911276 w 3983037"/>
              <a:gd name="connsiteY16" fmla="*/ 1065644 h 5949315"/>
              <a:gd name="connsiteX17" fmla="*/ 3943029 w 3983037"/>
              <a:gd name="connsiteY17" fmla="*/ 1179321 h 5949315"/>
              <a:gd name="connsiteX18" fmla="*/ 3965256 w 3983037"/>
              <a:gd name="connsiteY18" fmla="*/ 1294903 h 5949315"/>
              <a:gd name="connsiteX19" fmla="*/ 3978592 w 3983037"/>
              <a:gd name="connsiteY19" fmla="*/ 1411756 h 5949315"/>
              <a:gd name="connsiteX20" fmla="*/ 3983037 w 3983037"/>
              <a:gd name="connsiteY20" fmla="*/ 1529243 h 5949315"/>
              <a:gd name="connsiteX21" fmla="*/ 3978592 w 3983037"/>
              <a:gd name="connsiteY21" fmla="*/ 1646096 h 5949315"/>
              <a:gd name="connsiteX22" fmla="*/ 3965256 w 3983037"/>
              <a:gd name="connsiteY22" fmla="*/ 1762948 h 5949315"/>
              <a:gd name="connsiteX23" fmla="*/ 3943029 w 3983037"/>
              <a:gd name="connsiteY23" fmla="*/ 1878531 h 5949315"/>
              <a:gd name="connsiteX24" fmla="*/ 3911276 w 3983037"/>
              <a:gd name="connsiteY24" fmla="*/ 1992843 h 5949315"/>
              <a:gd name="connsiteX25" fmla="*/ 3871268 w 3983037"/>
              <a:gd name="connsiteY25" fmla="*/ 2104615 h 5949315"/>
              <a:gd name="connsiteX26" fmla="*/ 3821734 w 3983037"/>
              <a:gd name="connsiteY26" fmla="*/ 2213211 h 5949315"/>
              <a:gd name="connsiteX27" fmla="*/ 3763945 w 3983037"/>
              <a:gd name="connsiteY27" fmla="*/ 2318633 h 5949315"/>
              <a:gd name="connsiteX28" fmla="*/ 3696629 w 3983037"/>
              <a:gd name="connsiteY28" fmla="*/ 2420879 h 5949315"/>
              <a:gd name="connsiteX29" fmla="*/ 3620423 w 3983037"/>
              <a:gd name="connsiteY29" fmla="*/ 2518044 h 5949315"/>
              <a:gd name="connsiteX30" fmla="*/ 3535326 w 3983037"/>
              <a:gd name="connsiteY30" fmla="*/ 2610129 h 5949315"/>
              <a:gd name="connsiteX31" fmla="*/ 522012 w 3983037"/>
              <a:gd name="connsiteY31" fmla="*/ 5623525 h 5949315"/>
              <a:gd name="connsiteX32" fmla="*/ 429929 w 3983037"/>
              <a:gd name="connsiteY32" fmla="*/ 5708624 h 5949315"/>
              <a:gd name="connsiteX33" fmla="*/ 332132 w 3983037"/>
              <a:gd name="connsiteY33" fmla="*/ 5784833 h 5949315"/>
              <a:gd name="connsiteX34" fmla="*/ 230523 w 3983037"/>
              <a:gd name="connsiteY34" fmla="*/ 5852150 h 5949315"/>
              <a:gd name="connsiteX35" fmla="*/ 125105 w 3983037"/>
              <a:gd name="connsiteY35" fmla="*/ 5909941 h 5949315"/>
              <a:gd name="connsiteX36" fmla="*/ 38103 w 3983037"/>
              <a:gd name="connsiteY36" fmla="*/ 5949315 h 5949315"/>
              <a:gd name="connsiteX37" fmla="*/ 0 w 3983037"/>
              <a:gd name="connsiteY37" fmla="*/ 5949315 h 5949315"/>
              <a:gd name="connsiteX38" fmla="*/ 0 w 3983037"/>
              <a:gd name="connsiteY38" fmla="*/ 1820740 h 5949315"/>
              <a:gd name="connsiteX39" fmla="*/ 1372979 w 3983037"/>
              <a:gd name="connsiteY39" fmla="*/ 447723 h 5949315"/>
              <a:gd name="connsiteX40" fmla="*/ 1465062 w 3983037"/>
              <a:gd name="connsiteY40" fmla="*/ 362624 h 5949315"/>
              <a:gd name="connsiteX41" fmla="*/ 1562860 w 3983037"/>
              <a:gd name="connsiteY41" fmla="*/ 286416 h 5949315"/>
              <a:gd name="connsiteX42" fmla="*/ 1664468 w 3983037"/>
              <a:gd name="connsiteY42" fmla="*/ 219098 h 5949315"/>
              <a:gd name="connsiteX43" fmla="*/ 1769886 w 3983037"/>
              <a:gd name="connsiteY43" fmla="*/ 161307 h 5949315"/>
              <a:gd name="connsiteX44" fmla="*/ 1879115 w 3983037"/>
              <a:gd name="connsiteY44" fmla="*/ 111772 h 5949315"/>
              <a:gd name="connsiteX45" fmla="*/ 1990884 w 3983037"/>
              <a:gd name="connsiteY45" fmla="*/ 71763 h 5949315"/>
              <a:gd name="connsiteX46" fmla="*/ 2104558 w 3983037"/>
              <a:gd name="connsiteY46" fmla="*/ 40009 h 5949315"/>
              <a:gd name="connsiteX47" fmla="*/ 2220137 w 3983037"/>
              <a:gd name="connsiteY47" fmla="*/ 17782 h 5949315"/>
              <a:gd name="connsiteX48" fmla="*/ 2336986 w 3983037"/>
              <a:gd name="connsiteY48" fmla="*/ 4446 h 594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83037" h="5949315">
                <a:moveTo>
                  <a:pt x="2454470" y="0"/>
                </a:moveTo>
                <a:lnTo>
                  <a:pt x="2571320" y="4446"/>
                </a:lnTo>
                <a:lnTo>
                  <a:pt x="2688169" y="17782"/>
                </a:lnTo>
                <a:lnTo>
                  <a:pt x="2803748" y="40009"/>
                </a:lnTo>
                <a:lnTo>
                  <a:pt x="2918057" y="71763"/>
                </a:lnTo>
                <a:lnTo>
                  <a:pt x="3029826" y="111772"/>
                </a:lnTo>
                <a:lnTo>
                  <a:pt x="3138420" y="161307"/>
                </a:lnTo>
                <a:lnTo>
                  <a:pt x="3243838" y="219098"/>
                </a:lnTo>
                <a:lnTo>
                  <a:pt x="3346081" y="286416"/>
                </a:lnTo>
                <a:lnTo>
                  <a:pt x="3443244" y="362624"/>
                </a:lnTo>
                <a:lnTo>
                  <a:pt x="3535326" y="447723"/>
                </a:lnTo>
                <a:lnTo>
                  <a:pt x="3620423" y="539808"/>
                </a:lnTo>
                <a:lnTo>
                  <a:pt x="3696629" y="637608"/>
                </a:lnTo>
                <a:lnTo>
                  <a:pt x="3763945" y="739219"/>
                </a:lnTo>
                <a:lnTo>
                  <a:pt x="3821734" y="844640"/>
                </a:lnTo>
                <a:lnTo>
                  <a:pt x="3871268" y="953872"/>
                </a:lnTo>
                <a:lnTo>
                  <a:pt x="3911276" y="1065644"/>
                </a:lnTo>
                <a:lnTo>
                  <a:pt x="3943029" y="1179321"/>
                </a:lnTo>
                <a:lnTo>
                  <a:pt x="3965256" y="1294903"/>
                </a:lnTo>
                <a:lnTo>
                  <a:pt x="3978592" y="1411756"/>
                </a:lnTo>
                <a:lnTo>
                  <a:pt x="3983037" y="1529243"/>
                </a:lnTo>
                <a:lnTo>
                  <a:pt x="3978592" y="1646096"/>
                </a:lnTo>
                <a:lnTo>
                  <a:pt x="3965256" y="1762948"/>
                </a:lnTo>
                <a:lnTo>
                  <a:pt x="3943029" y="1878531"/>
                </a:lnTo>
                <a:lnTo>
                  <a:pt x="3911276" y="1992843"/>
                </a:lnTo>
                <a:lnTo>
                  <a:pt x="3871268" y="2104615"/>
                </a:lnTo>
                <a:lnTo>
                  <a:pt x="3821734" y="2213211"/>
                </a:lnTo>
                <a:lnTo>
                  <a:pt x="3763945" y="2318633"/>
                </a:lnTo>
                <a:lnTo>
                  <a:pt x="3696629" y="2420879"/>
                </a:lnTo>
                <a:lnTo>
                  <a:pt x="3620423" y="2518044"/>
                </a:lnTo>
                <a:lnTo>
                  <a:pt x="3535326" y="2610129"/>
                </a:lnTo>
                <a:lnTo>
                  <a:pt x="522012" y="5623525"/>
                </a:lnTo>
                <a:lnTo>
                  <a:pt x="429929" y="5708624"/>
                </a:lnTo>
                <a:lnTo>
                  <a:pt x="332132" y="5784833"/>
                </a:lnTo>
                <a:lnTo>
                  <a:pt x="230523" y="5852150"/>
                </a:lnTo>
                <a:lnTo>
                  <a:pt x="125105" y="5909941"/>
                </a:lnTo>
                <a:lnTo>
                  <a:pt x="38103" y="5949315"/>
                </a:lnTo>
                <a:lnTo>
                  <a:pt x="0" y="5949315"/>
                </a:lnTo>
                <a:lnTo>
                  <a:pt x="0" y="1820740"/>
                </a:lnTo>
                <a:lnTo>
                  <a:pt x="1372979" y="447723"/>
                </a:lnTo>
                <a:lnTo>
                  <a:pt x="1465062" y="362624"/>
                </a:lnTo>
                <a:lnTo>
                  <a:pt x="1562860" y="286416"/>
                </a:lnTo>
                <a:lnTo>
                  <a:pt x="1664468" y="219098"/>
                </a:lnTo>
                <a:lnTo>
                  <a:pt x="1769886" y="161307"/>
                </a:lnTo>
                <a:lnTo>
                  <a:pt x="1879115" y="111772"/>
                </a:lnTo>
                <a:lnTo>
                  <a:pt x="1990884" y="71763"/>
                </a:lnTo>
                <a:lnTo>
                  <a:pt x="2104558" y="40009"/>
                </a:lnTo>
                <a:lnTo>
                  <a:pt x="2220137" y="17782"/>
                </a:lnTo>
                <a:lnTo>
                  <a:pt x="2336986" y="4446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43614097-3D60-4483-B2F3-BD7345A07042}"/>
              </a:ext>
            </a:extLst>
          </p:cNvPr>
          <p:cNvSpPr txBox="1">
            <a:spLocks/>
          </p:cNvSpPr>
          <p:nvPr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2023 - ATEMPO - ALL RIGHTS RESERVED</a:t>
            </a:r>
            <a:endParaRPr lang="fr-FR"/>
          </a:p>
        </p:txBody>
      </p:sp>
      <p:sp>
        <p:nvSpPr>
          <p:cNvPr id="7" name="Espace réservé du texte 9">
            <a:extLst>
              <a:ext uri="{FF2B5EF4-FFF2-40B4-BE49-F238E27FC236}">
                <a16:creationId xmlns:a16="http://schemas.microsoft.com/office/drawing/2014/main" id="{4F9F8CF9-CBAF-4708-A07E-1CA8200E5F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3191" y="729185"/>
            <a:ext cx="10089021" cy="369332"/>
          </a:xfrm>
        </p:spPr>
        <p:txBody>
          <a:bodyPr/>
          <a:lstStyle>
            <a:lvl1pPr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25134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A55482-78EC-4211-9815-BA9CDB1F9F97}"/>
              </a:ext>
            </a:extLst>
          </p:cNvPr>
          <p:cNvSpPr/>
          <p:nvPr/>
        </p:nvSpPr>
        <p:spPr>
          <a:xfrm>
            <a:off x="0" y="944723"/>
            <a:ext cx="6091200" cy="27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/>
          <p:nvPr/>
        </p:nvSpPr>
        <p:spPr>
          <a:xfrm>
            <a:off x="6100800" y="3717032"/>
            <a:ext cx="6091200" cy="27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6184" y="260648"/>
            <a:ext cx="9360000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A3441B6-7A18-458F-8F4B-7396AE0375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00262" y="1186333"/>
            <a:ext cx="3780000" cy="15696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C1C636E9-4E17-465C-9176-2039F9EC1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8412" y="1176584"/>
            <a:ext cx="3672000" cy="15794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48412" y="4143365"/>
            <a:ext cx="3780000" cy="15696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08262" y="4153754"/>
            <a:ext cx="3672000" cy="156966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8DD4EC6-59BE-40DF-BB2D-85DA96E4010D}"/>
              </a:ext>
            </a:extLst>
          </p:cNvPr>
          <p:cNvCxnSpPr>
            <a:cxnSpLocks/>
          </p:cNvCxnSpPr>
          <p:nvPr/>
        </p:nvCxnSpPr>
        <p:spPr>
          <a:xfrm>
            <a:off x="6059996" y="944723"/>
            <a:ext cx="6136508" cy="64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7561A3-9869-4337-9C09-8FD842FD6B39}"/>
              </a:ext>
            </a:extLst>
          </p:cNvPr>
          <p:cNvGrpSpPr/>
          <p:nvPr/>
        </p:nvGrpSpPr>
        <p:grpSpPr>
          <a:xfrm>
            <a:off x="10877252" y="6255876"/>
            <a:ext cx="992518" cy="602124"/>
            <a:chOff x="10877252" y="6255876"/>
            <a:chExt cx="992518" cy="602124"/>
          </a:xfrm>
        </p:grpSpPr>
        <p:sp>
          <p:nvSpPr>
            <p:cNvPr id="14" name="Forme">
              <a:extLst>
                <a:ext uri="{FF2B5EF4-FFF2-40B4-BE49-F238E27FC236}">
                  <a16:creationId xmlns:a16="http://schemas.microsoft.com/office/drawing/2014/main" id="{39F7031A-2114-447E-A903-6533A5C27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D08D307-4763-45C9-B486-E30C9B15D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sp>
        <p:nvSpPr>
          <p:cNvPr id="26" name="Espace réservé pour une image  25">
            <a:extLst>
              <a:ext uri="{FF2B5EF4-FFF2-40B4-BE49-F238E27FC236}">
                <a16:creationId xmlns:a16="http://schemas.microsoft.com/office/drawing/2014/main" id="{48B48740-7428-4DC5-B6A6-F58EE3207639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0" y="1052736"/>
            <a:ext cx="1917700" cy="2545715"/>
          </a:xfrm>
          <a:custGeom>
            <a:avLst/>
            <a:gdLst>
              <a:gd name="connsiteX0" fmla="*/ 657225 w 1917700"/>
              <a:gd name="connsiteY0" fmla="*/ 0 h 2545715"/>
              <a:gd name="connsiteX1" fmla="*/ 754380 w 1917700"/>
              <a:gd name="connsiteY1" fmla="*/ 3176 h 2545715"/>
              <a:gd name="connsiteX2" fmla="*/ 850265 w 1917700"/>
              <a:gd name="connsiteY2" fmla="*/ 14609 h 2545715"/>
              <a:gd name="connsiteX3" fmla="*/ 945515 w 1917700"/>
              <a:gd name="connsiteY3" fmla="*/ 33028 h 2545715"/>
              <a:gd name="connsiteX4" fmla="*/ 1039495 w 1917700"/>
              <a:gd name="connsiteY4" fmla="*/ 59070 h 2545715"/>
              <a:gd name="connsiteX5" fmla="*/ 1131570 w 1917700"/>
              <a:gd name="connsiteY5" fmla="*/ 92098 h 2545715"/>
              <a:gd name="connsiteX6" fmla="*/ 1221105 w 1917700"/>
              <a:gd name="connsiteY6" fmla="*/ 132748 h 2545715"/>
              <a:gd name="connsiteX7" fmla="*/ 1308735 w 1917700"/>
              <a:gd name="connsiteY7" fmla="*/ 180385 h 2545715"/>
              <a:gd name="connsiteX8" fmla="*/ 1392555 w 1917700"/>
              <a:gd name="connsiteY8" fmla="*/ 236279 h 2545715"/>
              <a:gd name="connsiteX9" fmla="*/ 1472565 w 1917700"/>
              <a:gd name="connsiteY9" fmla="*/ 298525 h 2545715"/>
              <a:gd name="connsiteX10" fmla="*/ 1548130 w 1917700"/>
              <a:gd name="connsiteY10" fmla="*/ 369027 h 2545715"/>
              <a:gd name="connsiteX11" fmla="*/ 1618615 w 1917700"/>
              <a:gd name="connsiteY11" fmla="*/ 445246 h 2545715"/>
              <a:gd name="connsiteX12" fmla="*/ 1681480 w 1917700"/>
              <a:gd name="connsiteY12" fmla="*/ 525276 h 2545715"/>
              <a:gd name="connsiteX13" fmla="*/ 1736725 w 1917700"/>
              <a:gd name="connsiteY13" fmla="*/ 609117 h 2545715"/>
              <a:gd name="connsiteX14" fmla="*/ 1784350 w 1917700"/>
              <a:gd name="connsiteY14" fmla="*/ 696134 h 2545715"/>
              <a:gd name="connsiteX15" fmla="*/ 1824990 w 1917700"/>
              <a:gd name="connsiteY15" fmla="*/ 785691 h 2545715"/>
              <a:gd name="connsiteX16" fmla="*/ 1858645 w 1917700"/>
              <a:gd name="connsiteY16" fmla="*/ 877789 h 2545715"/>
              <a:gd name="connsiteX17" fmla="*/ 1884045 w 1917700"/>
              <a:gd name="connsiteY17" fmla="*/ 971792 h 2545715"/>
              <a:gd name="connsiteX18" fmla="*/ 1902460 w 1917700"/>
              <a:gd name="connsiteY18" fmla="*/ 1067066 h 2545715"/>
              <a:gd name="connsiteX19" fmla="*/ 1913890 w 1917700"/>
              <a:gd name="connsiteY19" fmla="*/ 1163610 h 2545715"/>
              <a:gd name="connsiteX20" fmla="*/ 1917700 w 1917700"/>
              <a:gd name="connsiteY20" fmla="*/ 1260154 h 2545715"/>
              <a:gd name="connsiteX21" fmla="*/ 1913890 w 1917700"/>
              <a:gd name="connsiteY21" fmla="*/ 1356699 h 2545715"/>
              <a:gd name="connsiteX22" fmla="*/ 1902460 w 1917700"/>
              <a:gd name="connsiteY22" fmla="*/ 1453243 h 2545715"/>
              <a:gd name="connsiteX23" fmla="*/ 1884045 w 1917700"/>
              <a:gd name="connsiteY23" fmla="*/ 1548516 h 2545715"/>
              <a:gd name="connsiteX24" fmla="*/ 1858645 w 1917700"/>
              <a:gd name="connsiteY24" fmla="*/ 1642520 h 2545715"/>
              <a:gd name="connsiteX25" fmla="*/ 1824990 w 1917700"/>
              <a:gd name="connsiteY25" fmla="*/ 1734618 h 2545715"/>
              <a:gd name="connsiteX26" fmla="*/ 1784350 w 1917700"/>
              <a:gd name="connsiteY26" fmla="*/ 1824175 h 2545715"/>
              <a:gd name="connsiteX27" fmla="*/ 1736725 w 1917700"/>
              <a:gd name="connsiteY27" fmla="*/ 1911192 h 2545715"/>
              <a:gd name="connsiteX28" fmla="*/ 1681480 w 1917700"/>
              <a:gd name="connsiteY28" fmla="*/ 1995033 h 2545715"/>
              <a:gd name="connsiteX29" fmla="*/ 1618615 w 1917700"/>
              <a:gd name="connsiteY29" fmla="*/ 2075063 h 2545715"/>
              <a:gd name="connsiteX30" fmla="*/ 1522730 w 1917700"/>
              <a:gd name="connsiteY30" fmla="*/ 2176688 h 2545715"/>
              <a:gd name="connsiteX31" fmla="*/ 1447165 w 1917700"/>
              <a:gd name="connsiteY31" fmla="*/ 2247191 h 2545715"/>
              <a:gd name="connsiteX32" fmla="*/ 1366520 w 1917700"/>
              <a:gd name="connsiteY32" fmla="*/ 2309436 h 2545715"/>
              <a:gd name="connsiteX33" fmla="*/ 1282700 w 1917700"/>
              <a:gd name="connsiteY33" fmla="*/ 2364695 h 2545715"/>
              <a:gd name="connsiteX34" fmla="*/ 1195705 w 1917700"/>
              <a:gd name="connsiteY34" fmla="*/ 2412967 h 2545715"/>
              <a:gd name="connsiteX35" fmla="*/ 1106170 w 1917700"/>
              <a:gd name="connsiteY35" fmla="*/ 2453617 h 2545715"/>
              <a:gd name="connsiteX36" fmla="*/ 1014095 w 1917700"/>
              <a:gd name="connsiteY36" fmla="*/ 2486645 h 2545715"/>
              <a:gd name="connsiteX37" fmla="*/ 920115 w 1917700"/>
              <a:gd name="connsiteY37" fmla="*/ 2512687 h 2545715"/>
              <a:gd name="connsiteX38" fmla="*/ 824865 w 1917700"/>
              <a:gd name="connsiteY38" fmla="*/ 2531106 h 2545715"/>
              <a:gd name="connsiteX39" fmla="*/ 728345 w 1917700"/>
              <a:gd name="connsiteY39" fmla="*/ 2541904 h 2545715"/>
              <a:gd name="connsiteX40" fmla="*/ 631825 w 1917700"/>
              <a:gd name="connsiteY40" fmla="*/ 2545715 h 2545715"/>
              <a:gd name="connsiteX41" fmla="*/ 535305 w 1917700"/>
              <a:gd name="connsiteY41" fmla="*/ 2541904 h 2545715"/>
              <a:gd name="connsiteX42" fmla="*/ 439420 w 1917700"/>
              <a:gd name="connsiteY42" fmla="*/ 2531106 h 2545715"/>
              <a:gd name="connsiteX43" fmla="*/ 343535 w 1917700"/>
              <a:gd name="connsiteY43" fmla="*/ 2512687 h 2545715"/>
              <a:gd name="connsiteX44" fmla="*/ 250190 w 1917700"/>
              <a:gd name="connsiteY44" fmla="*/ 2486645 h 2545715"/>
              <a:gd name="connsiteX45" fmla="*/ 158115 w 1917700"/>
              <a:gd name="connsiteY45" fmla="*/ 2453617 h 2545715"/>
              <a:gd name="connsiteX46" fmla="*/ 67945 w 1917700"/>
              <a:gd name="connsiteY46" fmla="*/ 2412967 h 2545715"/>
              <a:gd name="connsiteX47" fmla="*/ 0 w 1917700"/>
              <a:gd name="connsiteY47" fmla="*/ 2375493 h 2545715"/>
              <a:gd name="connsiteX48" fmla="*/ 0 w 1917700"/>
              <a:gd name="connsiteY48" fmla="*/ 184831 h 2545715"/>
              <a:gd name="connsiteX49" fmla="*/ 6350 w 1917700"/>
              <a:gd name="connsiteY49" fmla="*/ 180385 h 2545715"/>
              <a:gd name="connsiteX50" fmla="*/ 93345 w 1917700"/>
              <a:gd name="connsiteY50" fmla="*/ 132748 h 2545715"/>
              <a:gd name="connsiteX51" fmla="*/ 183515 w 1917700"/>
              <a:gd name="connsiteY51" fmla="*/ 92098 h 2545715"/>
              <a:gd name="connsiteX52" fmla="*/ 275590 w 1917700"/>
              <a:gd name="connsiteY52" fmla="*/ 59070 h 2545715"/>
              <a:gd name="connsiteX53" fmla="*/ 369570 w 1917700"/>
              <a:gd name="connsiteY53" fmla="*/ 33028 h 2545715"/>
              <a:gd name="connsiteX54" fmla="*/ 464820 w 1917700"/>
              <a:gd name="connsiteY54" fmla="*/ 14609 h 2545715"/>
              <a:gd name="connsiteX55" fmla="*/ 560705 w 1917700"/>
              <a:gd name="connsiteY55" fmla="*/ 3176 h 254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917700" h="2545715">
                <a:moveTo>
                  <a:pt x="657225" y="0"/>
                </a:moveTo>
                <a:lnTo>
                  <a:pt x="754380" y="3176"/>
                </a:lnTo>
                <a:lnTo>
                  <a:pt x="850265" y="14609"/>
                </a:lnTo>
                <a:lnTo>
                  <a:pt x="945515" y="33028"/>
                </a:lnTo>
                <a:lnTo>
                  <a:pt x="1039495" y="59070"/>
                </a:lnTo>
                <a:lnTo>
                  <a:pt x="1131570" y="92098"/>
                </a:lnTo>
                <a:lnTo>
                  <a:pt x="1221105" y="132748"/>
                </a:lnTo>
                <a:lnTo>
                  <a:pt x="1308735" y="180385"/>
                </a:lnTo>
                <a:lnTo>
                  <a:pt x="1392555" y="236279"/>
                </a:lnTo>
                <a:lnTo>
                  <a:pt x="1472565" y="298525"/>
                </a:lnTo>
                <a:lnTo>
                  <a:pt x="1548130" y="369027"/>
                </a:lnTo>
                <a:lnTo>
                  <a:pt x="1618615" y="445246"/>
                </a:lnTo>
                <a:lnTo>
                  <a:pt x="1681480" y="525276"/>
                </a:lnTo>
                <a:lnTo>
                  <a:pt x="1736725" y="609117"/>
                </a:lnTo>
                <a:lnTo>
                  <a:pt x="1784350" y="696134"/>
                </a:lnTo>
                <a:lnTo>
                  <a:pt x="1824990" y="785691"/>
                </a:lnTo>
                <a:lnTo>
                  <a:pt x="1858645" y="877789"/>
                </a:lnTo>
                <a:lnTo>
                  <a:pt x="1884045" y="971792"/>
                </a:lnTo>
                <a:lnTo>
                  <a:pt x="1902460" y="1067066"/>
                </a:lnTo>
                <a:lnTo>
                  <a:pt x="1913890" y="1163610"/>
                </a:lnTo>
                <a:lnTo>
                  <a:pt x="1917700" y="1260154"/>
                </a:lnTo>
                <a:lnTo>
                  <a:pt x="1913890" y="1356699"/>
                </a:lnTo>
                <a:lnTo>
                  <a:pt x="1902460" y="1453243"/>
                </a:lnTo>
                <a:lnTo>
                  <a:pt x="1884045" y="1548516"/>
                </a:lnTo>
                <a:lnTo>
                  <a:pt x="1858645" y="1642520"/>
                </a:lnTo>
                <a:lnTo>
                  <a:pt x="1824990" y="1734618"/>
                </a:lnTo>
                <a:lnTo>
                  <a:pt x="1784350" y="1824175"/>
                </a:lnTo>
                <a:lnTo>
                  <a:pt x="1736725" y="1911192"/>
                </a:lnTo>
                <a:lnTo>
                  <a:pt x="1681480" y="1995033"/>
                </a:lnTo>
                <a:lnTo>
                  <a:pt x="1618615" y="2075063"/>
                </a:lnTo>
                <a:lnTo>
                  <a:pt x="1522730" y="2176688"/>
                </a:lnTo>
                <a:lnTo>
                  <a:pt x="1447165" y="2247191"/>
                </a:lnTo>
                <a:lnTo>
                  <a:pt x="1366520" y="2309436"/>
                </a:lnTo>
                <a:lnTo>
                  <a:pt x="1282700" y="2364695"/>
                </a:lnTo>
                <a:lnTo>
                  <a:pt x="1195705" y="2412967"/>
                </a:lnTo>
                <a:lnTo>
                  <a:pt x="1106170" y="2453617"/>
                </a:lnTo>
                <a:lnTo>
                  <a:pt x="1014095" y="2486645"/>
                </a:lnTo>
                <a:lnTo>
                  <a:pt x="920115" y="2512687"/>
                </a:lnTo>
                <a:lnTo>
                  <a:pt x="824865" y="2531106"/>
                </a:lnTo>
                <a:lnTo>
                  <a:pt x="728345" y="2541904"/>
                </a:lnTo>
                <a:lnTo>
                  <a:pt x="631825" y="2545715"/>
                </a:lnTo>
                <a:lnTo>
                  <a:pt x="535305" y="2541904"/>
                </a:lnTo>
                <a:lnTo>
                  <a:pt x="439420" y="2531106"/>
                </a:lnTo>
                <a:lnTo>
                  <a:pt x="343535" y="2512687"/>
                </a:lnTo>
                <a:lnTo>
                  <a:pt x="250190" y="2486645"/>
                </a:lnTo>
                <a:lnTo>
                  <a:pt x="158115" y="2453617"/>
                </a:lnTo>
                <a:lnTo>
                  <a:pt x="67945" y="2412967"/>
                </a:lnTo>
                <a:lnTo>
                  <a:pt x="0" y="2375493"/>
                </a:lnTo>
                <a:lnTo>
                  <a:pt x="0" y="184831"/>
                </a:lnTo>
                <a:lnTo>
                  <a:pt x="6350" y="180385"/>
                </a:lnTo>
                <a:lnTo>
                  <a:pt x="93345" y="132748"/>
                </a:lnTo>
                <a:lnTo>
                  <a:pt x="183515" y="92098"/>
                </a:lnTo>
                <a:lnTo>
                  <a:pt x="275590" y="59070"/>
                </a:lnTo>
                <a:lnTo>
                  <a:pt x="369570" y="33028"/>
                </a:lnTo>
                <a:lnTo>
                  <a:pt x="464820" y="14609"/>
                </a:lnTo>
                <a:lnTo>
                  <a:pt x="560705" y="3176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481DCE90-5512-45DB-AC3A-2CC5F80759CB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0088562" y="3836566"/>
            <a:ext cx="2103438" cy="2544762"/>
          </a:xfrm>
          <a:custGeom>
            <a:avLst/>
            <a:gdLst>
              <a:gd name="connsiteX0" fmla="*/ 1285046 w 2103438"/>
              <a:gd name="connsiteY0" fmla="*/ 0 h 2544762"/>
              <a:gd name="connsiteX1" fmla="*/ 1381552 w 2103438"/>
              <a:gd name="connsiteY1" fmla="*/ 3809 h 2544762"/>
              <a:gd name="connsiteX2" fmla="*/ 1478057 w 2103438"/>
              <a:gd name="connsiteY2" fmla="*/ 15234 h 2544762"/>
              <a:gd name="connsiteX3" fmla="*/ 1573293 w 2103438"/>
              <a:gd name="connsiteY3" fmla="*/ 33643 h 2544762"/>
              <a:gd name="connsiteX4" fmla="*/ 1667259 w 2103438"/>
              <a:gd name="connsiteY4" fmla="*/ 59033 h 2544762"/>
              <a:gd name="connsiteX5" fmla="*/ 1759320 w 2103438"/>
              <a:gd name="connsiteY5" fmla="*/ 92675 h 2544762"/>
              <a:gd name="connsiteX6" fmla="*/ 1848841 w 2103438"/>
              <a:gd name="connsiteY6" fmla="*/ 133300 h 2544762"/>
              <a:gd name="connsiteX7" fmla="*/ 1935823 w 2103438"/>
              <a:gd name="connsiteY7" fmla="*/ 180907 h 2544762"/>
              <a:gd name="connsiteX8" fmla="*/ 2019631 w 2103438"/>
              <a:gd name="connsiteY8" fmla="*/ 236132 h 2544762"/>
              <a:gd name="connsiteX9" fmla="*/ 2100263 w 2103438"/>
              <a:gd name="connsiteY9" fmla="*/ 298973 h 2544762"/>
              <a:gd name="connsiteX10" fmla="*/ 2103438 w 2103438"/>
              <a:gd name="connsiteY10" fmla="*/ 302147 h 2544762"/>
              <a:gd name="connsiteX11" fmla="*/ 2103438 w 2103438"/>
              <a:gd name="connsiteY11" fmla="*/ 2219129 h 2544762"/>
              <a:gd name="connsiteX12" fmla="*/ 2074232 w 2103438"/>
              <a:gd name="connsiteY12" fmla="*/ 2245789 h 2544762"/>
              <a:gd name="connsiteX13" fmla="*/ 1994235 w 2103438"/>
              <a:gd name="connsiteY13" fmla="*/ 2308631 h 2544762"/>
              <a:gd name="connsiteX14" fmla="*/ 1910427 w 2103438"/>
              <a:gd name="connsiteY14" fmla="*/ 2363855 h 2544762"/>
              <a:gd name="connsiteX15" fmla="*/ 1823445 w 2103438"/>
              <a:gd name="connsiteY15" fmla="*/ 2412097 h 2544762"/>
              <a:gd name="connsiteX16" fmla="*/ 1733924 w 2103438"/>
              <a:gd name="connsiteY16" fmla="*/ 2452722 h 2544762"/>
              <a:gd name="connsiteX17" fmla="*/ 1641863 w 2103438"/>
              <a:gd name="connsiteY17" fmla="*/ 2485729 h 2544762"/>
              <a:gd name="connsiteX18" fmla="*/ 1547897 w 2103438"/>
              <a:gd name="connsiteY18" fmla="*/ 2511754 h 2544762"/>
              <a:gd name="connsiteX19" fmla="*/ 1452661 w 2103438"/>
              <a:gd name="connsiteY19" fmla="*/ 2530163 h 2544762"/>
              <a:gd name="connsiteX20" fmla="*/ 1356156 w 2103438"/>
              <a:gd name="connsiteY20" fmla="*/ 2540954 h 2544762"/>
              <a:gd name="connsiteX21" fmla="*/ 1259650 w 2103438"/>
              <a:gd name="connsiteY21" fmla="*/ 2544762 h 2544762"/>
              <a:gd name="connsiteX22" fmla="*/ 1163145 w 2103438"/>
              <a:gd name="connsiteY22" fmla="*/ 2540954 h 2544762"/>
              <a:gd name="connsiteX23" fmla="*/ 1066639 w 2103438"/>
              <a:gd name="connsiteY23" fmla="*/ 2530163 h 2544762"/>
              <a:gd name="connsiteX24" fmla="*/ 971404 w 2103438"/>
              <a:gd name="connsiteY24" fmla="*/ 2511754 h 2544762"/>
              <a:gd name="connsiteX25" fmla="*/ 877438 w 2103438"/>
              <a:gd name="connsiteY25" fmla="*/ 2485729 h 2544762"/>
              <a:gd name="connsiteX26" fmla="*/ 785377 w 2103438"/>
              <a:gd name="connsiteY26" fmla="*/ 2452722 h 2544762"/>
              <a:gd name="connsiteX27" fmla="*/ 695855 w 2103438"/>
              <a:gd name="connsiteY27" fmla="*/ 2412097 h 2544762"/>
              <a:gd name="connsiteX28" fmla="*/ 608873 w 2103438"/>
              <a:gd name="connsiteY28" fmla="*/ 2363855 h 2544762"/>
              <a:gd name="connsiteX29" fmla="*/ 525066 w 2103438"/>
              <a:gd name="connsiteY29" fmla="*/ 2308631 h 2544762"/>
              <a:gd name="connsiteX30" fmla="*/ 445068 w 2103438"/>
              <a:gd name="connsiteY30" fmla="*/ 2245789 h 2544762"/>
              <a:gd name="connsiteX31" fmla="*/ 368880 w 2103438"/>
              <a:gd name="connsiteY31" fmla="*/ 2175965 h 2544762"/>
              <a:gd name="connsiteX32" fmla="*/ 299040 w 2103438"/>
              <a:gd name="connsiteY32" fmla="*/ 2099794 h 2544762"/>
              <a:gd name="connsiteX33" fmla="*/ 236185 w 2103438"/>
              <a:gd name="connsiteY33" fmla="*/ 2019814 h 2544762"/>
              <a:gd name="connsiteX34" fmla="*/ 180948 w 2103438"/>
              <a:gd name="connsiteY34" fmla="*/ 1936025 h 2544762"/>
              <a:gd name="connsiteX35" fmla="*/ 132695 w 2103438"/>
              <a:gd name="connsiteY35" fmla="*/ 1849063 h 2544762"/>
              <a:gd name="connsiteX36" fmla="*/ 92061 w 2103438"/>
              <a:gd name="connsiteY36" fmla="*/ 1758926 h 2544762"/>
              <a:gd name="connsiteX37" fmla="*/ 59046 w 2103438"/>
              <a:gd name="connsiteY37" fmla="*/ 1666886 h 2544762"/>
              <a:gd name="connsiteX38" fmla="*/ 33015 w 2103438"/>
              <a:gd name="connsiteY38" fmla="*/ 1573576 h 2544762"/>
              <a:gd name="connsiteX39" fmla="*/ 14603 w 2103438"/>
              <a:gd name="connsiteY39" fmla="*/ 1477727 h 2544762"/>
              <a:gd name="connsiteX40" fmla="*/ 3810 w 2103438"/>
              <a:gd name="connsiteY40" fmla="*/ 1381878 h 2544762"/>
              <a:gd name="connsiteX41" fmla="*/ 0 w 2103438"/>
              <a:gd name="connsiteY41" fmla="*/ 1285394 h 2544762"/>
              <a:gd name="connsiteX42" fmla="*/ 3810 w 2103438"/>
              <a:gd name="connsiteY42" fmla="*/ 1188910 h 2544762"/>
              <a:gd name="connsiteX43" fmla="*/ 14603 w 2103438"/>
              <a:gd name="connsiteY43" fmla="*/ 1092426 h 2544762"/>
              <a:gd name="connsiteX44" fmla="*/ 33015 w 2103438"/>
              <a:gd name="connsiteY44" fmla="*/ 997212 h 2544762"/>
              <a:gd name="connsiteX45" fmla="*/ 59046 w 2103438"/>
              <a:gd name="connsiteY45" fmla="*/ 903267 h 2544762"/>
              <a:gd name="connsiteX46" fmla="*/ 92061 w 2103438"/>
              <a:gd name="connsiteY46" fmla="*/ 811226 h 2544762"/>
              <a:gd name="connsiteX47" fmla="*/ 132695 w 2103438"/>
              <a:gd name="connsiteY47" fmla="*/ 721725 h 2544762"/>
              <a:gd name="connsiteX48" fmla="*/ 180948 w 2103438"/>
              <a:gd name="connsiteY48" fmla="*/ 634762 h 2544762"/>
              <a:gd name="connsiteX49" fmla="*/ 236185 w 2103438"/>
              <a:gd name="connsiteY49" fmla="*/ 550974 h 2544762"/>
              <a:gd name="connsiteX50" fmla="*/ 299040 w 2103438"/>
              <a:gd name="connsiteY50" fmla="*/ 470359 h 2544762"/>
              <a:gd name="connsiteX51" fmla="*/ 394276 w 2103438"/>
              <a:gd name="connsiteY51" fmla="*/ 369432 h 2544762"/>
              <a:gd name="connsiteX52" fmla="*/ 470464 w 2103438"/>
              <a:gd name="connsiteY52" fmla="*/ 298973 h 2544762"/>
              <a:gd name="connsiteX53" fmla="*/ 550462 w 2103438"/>
              <a:gd name="connsiteY53" fmla="*/ 236132 h 2544762"/>
              <a:gd name="connsiteX54" fmla="*/ 634270 w 2103438"/>
              <a:gd name="connsiteY54" fmla="*/ 180907 h 2544762"/>
              <a:gd name="connsiteX55" fmla="*/ 721252 w 2103438"/>
              <a:gd name="connsiteY55" fmla="*/ 133300 h 2544762"/>
              <a:gd name="connsiteX56" fmla="*/ 810773 w 2103438"/>
              <a:gd name="connsiteY56" fmla="*/ 92675 h 2544762"/>
              <a:gd name="connsiteX57" fmla="*/ 902834 w 2103438"/>
              <a:gd name="connsiteY57" fmla="*/ 59033 h 2544762"/>
              <a:gd name="connsiteX58" fmla="*/ 996800 w 2103438"/>
              <a:gd name="connsiteY58" fmla="*/ 33643 h 2544762"/>
              <a:gd name="connsiteX59" fmla="*/ 1092036 w 2103438"/>
              <a:gd name="connsiteY59" fmla="*/ 15234 h 2544762"/>
              <a:gd name="connsiteX60" fmla="*/ 1188541 w 2103438"/>
              <a:gd name="connsiteY60" fmla="*/ 3809 h 254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03438" h="2544762">
                <a:moveTo>
                  <a:pt x="1285046" y="0"/>
                </a:moveTo>
                <a:lnTo>
                  <a:pt x="1381552" y="3809"/>
                </a:lnTo>
                <a:lnTo>
                  <a:pt x="1478057" y="15234"/>
                </a:lnTo>
                <a:lnTo>
                  <a:pt x="1573293" y="33643"/>
                </a:lnTo>
                <a:lnTo>
                  <a:pt x="1667259" y="59033"/>
                </a:lnTo>
                <a:lnTo>
                  <a:pt x="1759320" y="92675"/>
                </a:lnTo>
                <a:lnTo>
                  <a:pt x="1848841" y="133300"/>
                </a:lnTo>
                <a:lnTo>
                  <a:pt x="1935823" y="180907"/>
                </a:lnTo>
                <a:lnTo>
                  <a:pt x="2019631" y="236132"/>
                </a:lnTo>
                <a:lnTo>
                  <a:pt x="2100263" y="298973"/>
                </a:lnTo>
                <a:lnTo>
                  <a:pt x="2103438" y="302147"/>
                </a:lnTo>
                <a:lnTo>
                  <a:pt x="2103438" y="2219129"/>
                </a:lnTo>
                <a:lnTo>
                  <a:pt x="2074232" y="2245789"/>
                </a:lnTo>
                <a:lnTo>
                  <a:pt x="1994235" y="2308631"/>
                </a:lnTo>
                <a:lnTo>
                  <a:pt x="1910427" y="2363855"/>
                </a:lnTo>
                <a:lnTo>
                  <a:pt x="1823445" y="2412097"/>
                </a:lnTo>
                <a:lnTo>
                  <a:pt x="1733924" y="2452722"/>
                </a:lnTo>
                <a:lnTo>
                  <a:pt x="1641863" y="2485729"/>
                </a:lnTo>
                <a:lnTo>
                  <a:pt x="1547897" y="2511754"/>
                </a:lnTo>
                <a:lnTo>
                  <a:pt x="1452661" y="2530163"/>
                </a:lnTo>
                <a:lnTo>
                  <a:pt x="1356156" y="2540954"/>
                </a:lnTo>
                <a:lnTo>
                  <a:pt x="1259650" y="2544762"/>
                </a:lnTo>
                <a:lnTo>
                  <a:pt x="1163145" y="2540954"/>
                </a:lnTo>
                <a:lnTo>
                  <a:pt x="1066639" y="2530163"/>
                </a:lnTo>
                <a:lnTo>
                  <a:pt x="971404" y="2511754"/>
                </a:lnTo>
                <a:lnTo>
                  <a:pt x="877438" y="2485729"/>
                </a:lnTo>
                <a:lnTo>
                  <a:pt x="785377" y="2452722"/>
                </a:lnTo>
                <a:lnTo>
                  <a:pt x="695855" y="2412097"/>
                </a:lnTo>
                <a:lnTo>
                  <a:pt x="608873" y="2363855"/>
                </a:lnTo>
                <a:lnTo>
                  <a:pt x="525066" y="2308631"/>
                </a:lnTo>
                <a:lnTo>
                  <a:pt x="445068" y="2245789"/>
                </a:lnTo>
                <a:lnTo>
                  <a:pt x="368880" y="2175965"/>
                </a:lnTo>
                <a:lnTo>
                  <a:pt x="299040" y="2099794"/>
                </a:lnTo>
                <a:lnTo>
                  <a:pt x="236185" y="2019814"/>
                </a:lnTo>
                <a:lnTo>
                  <a:pt x="180948" y="1936025"/>
                </a:lnTo>
                <a:lnTo>
                  <a:pt x="132695" y="1849063"/>
                </a:lnTo>
                <a:lnTo>
                  <a:pt x="92061" y="1758926"/>
                </a:lnTo>
                <a:lnTo>
                  <a:pt x="59046" y="1666886"/>
                </a:lnTo>
                <a:lnTo>
                  <a:pt x="33015" y="1573576"/>
                </a:lnTo>
                <a:lnTo>
                  <a:pt x="14603" y="1477727"/>
                </a:lnTo>
                <a:lnTo>
                  <a:pt x="3810" y="1381878"/>
                </a:lnTo>
                <a:lnTo>
                  <a:pt x="0" y="1285394"/>
                </a:lnTo>
                <a:lnTo>
                  <a:pt x="3810" y="1188910"/>
                </a:lnTo>
                <a:lnTo>
                  <a:pt x="14603" y="1092426"/>
                </a:lnTo>
                <a:lnTo>
                  <a:pt x="33015" y="997212"/>
                </a:lnTo>
                <a:lnTo>
                  <a:pt x="59046" y="903267"/>
                </a:lnTo>
                <a:lnTo>
                  <a:pt x="92061" y="811226"/>
                </a:lnTo>
                <a:lnTo>
                  <a:pt x="132695" y="721725"/>
                </a:lnTo>
                <a:lnTo>
                  <a:pt x="180948" y="634762"/>
                </a:lnTo>
                <a:lnTo>
                  <a:pt x="236185" y="550974"/>
                </a:lnTo>
                <a:lnTo>
                  <a:pt x="299040" y="470359"/>
                </a:lnTo>
                <a:lnTo>
                  <a:pt x="394276" y="369432"/>
                </a:lnTo>
                <a:lnTo>
                  <a:pt x="470464" y="298973"/>
                </a:lnTo>
                <a:lnTo>
                  <a:pt x="550462" y="236132"/>
                </a:lnTo>
                <a:lnTo>
                  <a:pt x="634270" y="180907"/>
                </a:lnTo>
                <a:lnTo>
                  <a:pt x="721252" y="133300"/>
                </a:lnTo>
                <a:lnTo>
                  <a:pt x="810773" y="92675"/>
                </a:lnTo>
                <a:lnTo>
                  <a:pt x="902834" y="59033"/>
                </a:lnTo>
                <a:lnTo>
                  <a:pt x="996800" y="33643"/>
                </a:lnTo>
                <a:lnTo>
                  <a:pt x="1092036" y="15234"/>
                </a:lnTo>
                <a:lnTo>
                  <a:pt x="1188541" y="3809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8" name="Espace réservé du pied de page 2">
            <a:extLst>
              <a:ext uri="{FF2B5EF4-FFF2-40B4-BE49-F238E27FC236}">
                <a16:creationId xmlns:a16="http://schemas.microsoft.com/office/drawing/2014/main" id="{7053DE48-B273-4F43-9516-0E57C5A1A522}"/>
              </a:ext>
            </a:extLst>
          </p:cNvPr>
          <p:cNvSpPr txBox="1">
            <a:spLocks/>
          </p:cNvSpPr>
          <p:nvPr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2023 - ATEMPO - ALL RIGHTS RESERVED</a:t>
            </a:r>
            <a:endParaRPr lang="fr-FR"/>
          </a:p>
        </p:txBody>
      </p:sp>
      <p:sp>
        <p:nvSpPr>
          <p:cNvPr id="19" name="Espace réservé pour une image  22">
            <a:extLst>
              <a:ext uri="{FF2B5EF4-FFF2-40B4-BE49-F238E27FC236}">
                <a16:creationId xmlns:a16="http://schemas.microsoft.com/office/drawing/2014/main" id="{D8E972BC-2443-413E-8155-2C81D1E6EE69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0" y="3803649"/>
            <a:ext cx="1917700" cy="2692400"/>
          </a:xfrm>
          <a:custGeom>
            <a:avLst/>
            <a:gdLst>
              <a:gd name="connsiteX0" fmla="*/ 657225 w 1917700"/>
              <a:gd name="connsiteY0" fmla="*/ 0 h 3054350"/>
              <a:gd name="connsiteX1" fmla="*/ 754380 w 1917700"/>
              <a:gd name="connsiteY1" fmla="*/ 3809 h 3054350"/>
              <a:gd name="connsiteX2" fmla="*/ 850265 w 1917700"/>
              <a:gd name="connsiteY2" fmla="*/ 15237 h 3054350"/>
              <a:gd name="connsiteX3" fmla="*/ 945515 w 1917700"/>
              <a:gd name="connsiteY3" fmla="*/ 33648 h 3054350"/>
              <a:gd name="connsiteX4" fmla="*/ 1039495 w 1917700"/>
              <a:gd name="connsiteY4" fmla="*/ 59043 h 3054350"/>
              <a:gd name="connsiteX5" fmla="*/ 1131570 w 1917700"/>
              <a:gd name="connsiteY5" fmla="*/ 92691 h 3054350"/>
              <a:gd name="connsiteX6" fmla="*/ 1221105 w 1917700"/>
              <a:gd name="connsiteY6" fmla="*/ 133322 h 3054350"/>
              <a:gd name="connsiteX7" fmla="*/ 1308100 w 1917700"/>
              <a:gd name="connsiteY7" fmla="*/ 180937 h 3054350"/>
              <a:gd name="connsiteX8" fmla="*/ 1391920 w 1917700"/>
              <a:gd name="connsiteY8" fmla="*/ 236171 h 3054350"/>
              <a:gd name="connsiteX9" fmla="*/ 1472565 w 1917700"/>
              <a:gd name="connsiteY9" fmla="*/ 299023 h 3054350"/>
              <a:gd name="connsiteX10" fmla="*/ 1548130 w 1917700"/>
              <a:gd name="connsiteY10" fmla="*/ 369493 h 3054350"/>
              <a:gd name="connsiteX11" fmla="*/ 1618615 w 1917700"/>
              <a:gd name="connsiteY11" fmla="*/ 445043 h 3054350"/>
              <a:gd name="connsiteX12" fmla="*/ 1681480 w 1917700"/>
              <a:gd name="connsiteY12" fmla="*/ 525036 h 3054350"/>
              <a:gd name="connsiteX13" fmla="*/ 1736725 w 1917700"/>
              <a:gd name="connsiteY13" fmla="*/ 608839 h 3054350"/>
              <a:gd name="connsiteX14" fmla="*/ 1784350 w 1917700"/>
              <a:gd name="connsiteY14" fmla="*/ 696450 h 3054350"/>
              <a:gd name="connsiteX15" fmla="*/ 1824990 w 1917700"/>
              <a:gd name="connsiteY15" fmla="*/ 785967 h 3054350"/>
              <a:gd name="connsiteX16" fmla="*/ 1858645 w 1917700"/>
              <a:gd name="connsiteY16" fmla="*/ 878023 h 3054350"/>
              <a:gd name="connsiteX17" fmla="*/ 1884045 w 1917700"/>
              <a:gd name="connsiteY17" fmla="*/ 971983 h 3054350"/>
              <a:gd name="connsiteX18" fmla="*/ 1902460 w 1917700"/>
              <a:gd name="connsiteY18" fmla="*/ 1067213 h 3054350"/>
              <a:gd name="connsiteX19" fmla="*/ 1913890 w 1917700"/>
              <a:gd name="connsiteY19" fmla="*/ 1163078 h 3054350"/>
              <a:gd name="connsiteX20" fmla="*/ 1917700 w 1917700"/>
              <a:gd name="connsiteY20" fmla="*/ 1260213 h 3054350"/>
              <a:gd name="connsiteX21" fmla="*/ 1913890 w 1917700"/>
              <a:gd name="connsiteY21" fmla="*/ 1356713 h 3054350"/>
              <a:gd name="connsiteX22" fmla="*/ 1902460 w 1917700"/>
              <a:gd name="connsiteY22" fmla="*/ 1452578 h 3054350"/>
              <a:gd name="connsiteX23" fmla="*/ 1884045 w 1917700"/>
              <a:gd name="connsiteY23" fmla="*/ 1547808 h 3054350"/>
              <a:gd name="connsiteX24" fmla="*/ 1858645 w 1917700"/>
              <a:gd name="connsiteY24" fmla="*/ 1641769 h 3054350"/>
              <a:gd name="connsiteX25" fmla="*/ 1824990 w 1917700"/>
              <a:gd name="connsiteY25" fmla="*/ 1733825 h 3054350"/>
              <a:gd name="connsiteX26" fmla="*/ 1784350 w 1917700"/>
              <a:gd name="connsiteY26" fmla="*/ 1823976 h 3054350"/>
              <a:gd name="connsiteX27" fmla="*/ 1736725 w 1917700"/>
              <a:gd name="connsiteY27" fmla="*/ 1910953 h 3054350"/>
              <a:gd name="connsiteX28" fmla="*/ 1681480 w 1917700"/>
              <a:gd name="connsiteY28" fmla="*/ 1994755 h 3054350"/>
              <a:gd name="connsiteX29" fmla="*/ 1618615 w 1917700"/>
              <a:gd name="connsiteY29" fmla="*/ 2074749 h 3054350"/>
              <a:gd name="connsiteX30" fmla="*/ 1548130 w 1917700"/>
              <a:gd name="connsiteY30" fmla="*/ 2150933 h 3054350"/>
              <a:gd name="connsiteX31" fmla="*/ 644525 w 1917700"/>
              <a:gd name="connsiteY31" fmla="*/ 3054350 h 3054350"/>
              <a:gd name="connsiteX32" fmla="*/ 0 w 1917700"/>
              <a:gd name="connsiteY32" fmla="*/ 3054350 h 3054350"/>
              <a:gd name="connsiteX33" fmla="*/ 0 w 1917700"/>
              <a:gd name="connsiteY33" fmla="*/ 185382 h 3054350"/>
              <a:gd name="connsiteX34" fmla="*/ 6350 w 1917700"/>
              <a:gd name="connsiteY34" fmla="*/ 180937 h 3054350"/>
              <a:gd name="connsiteX35" fmla="*/ 93345 w 1917700"/>
              <a:gd name="connsiteY35" fmla="*/ 133322 h 3054350"/>
              <a:gd name="connsiteX36" fmla="*/ 183515 w 1917700"/>
              <a:gd name="connsiteY36" fmla="*/ 92691 h 3054350"/>
              <a:gd name="connsiteX37" fmla="*/ 275590 w 1917700"/>
              <a:gd name="connsiteY37" fmla="*/ 59043 h 3054350"/>
              <a:gd name="connsiteX38" fmla="*/ 369570 w 1917700"/>
              <a:gd name="connsiteY38" fmla="*/ 33648 h 3054350"/>
              <a:gd name="connsiteX39" fmla="*/ 464820 w 1917700"/>
              <a:gd name="connsiteY39" fmla="*/ 15237 h 3054350"/>
              <a:gd name="connsiteX40" fmla="*/ 560705 w 1917700"/>
              <a:gd name="connsiteY40" fmla="*/ 3809 h 3054350"/>
              <a:gd name="connsiteX0" fmla="*/ 657225 w 1917700"/>
              <a:gd name="connsiteY0" fmla="*/ 0 h 3054350"/>
              <a:gd name="connsiteX1" fmla="*/ 754380 w 1917700"/>
              <a:gd name="connsiteY1" fmla="*/ 3809 h 3054350"/>
              <a:gd name="connsiteX2" fmla="*/ 850265 w 1917700"/>
              <a:gd name="connsiteY2" fmla="*/ 15237 h 3054350"/>
              <a:gd name="connsiteX3" fmla="*/ 945515 w 1917700"/>
              <a:gd name="connsiteY3" fmla="*/ 33648 h 3054350"/>
              <a:gd name="connsiteX4" fmla="*/ 1039495 w 1917700"/>
              <a:gd name="connsiteY4" fmla="*/ 59043 h 3054350"/>
              <a:gd name="connsiteX5" fmla="*/ 1131570 w 1917700"/>
              <a:gd name="connsiteY5" fmla="*/ 92691 h 3054350"/>
              <a:gd name="connsiteX6" fmla="*/ 1221105 w 1917700"/>
              <a:gd name="connsiteY6" fmla="*/ 133322 h 3054350"/>
              <a:gd name="connsiteX7" fmla="*/ 1308100 w 1917700"/>
              <a:gd name="connsiteY7" fmla="*/ 180937 h 3054350"/>
              <a:gd name="connsiteX8" fmla="*/ 1391920 w 1917700"/>
              <a:gd name="connsiteY8" fmla="*/ 236171 h 3054350"/>
              <a:gd name="connsiteX9" fmla="*/ 1472565 w 1917700"/>
              <a:gd name="connsiteY9" fmla="*/ 299023 h 3054350"/>
              <a:gd name="connsiteX10" fmla="*/ 1548130 w 1917700"/>
              <a:gd name="connsiteY10" fmla="*/ 369493 h 3054350"/>
              <a:gd name="connsiteX11" fmla="*/ 1618615 w 1917700"/>
              <a:gd name="connsiteY11" fmla="*/ 445043 h 3054350"/>
              <a:gd name="connsiteX12" fmla="*/ 1681480 w 1917700"/>
              <a:gd name="connsiteY12" fmla="*/ 525036 h 3054350"/>
              <a:gd name="connsiteX13" fmla="*/ 1736725 w 1917700"/>
              <a:gd name="connsiteY13" fmla="*/ 608839 h 3054350"/>
              <a:gd name="connsiteX14" fmla="*/ 1784350 w 1917700"/>
              <a:gd name="connsiteY14" fmla="*/ 696450 h 3054350"/>
              <a:gd name="connsiteX15" fmla="*/ 1824990 w 1917700"/>
              <a:gd name="connsiteY15" fmla="*/ 785967 h 3054350"/>
              <a:gd name="connsiteX16" fmla="*/ 1858645 w 1917700"/>
              <a:gd name="connsiteY16" fmla="*/ 878023 h 3054350"/>
              <a:gd name="connsiteX17" fmla="*/ 1884045 w 1917700"/>
              <a:gd name="connsiteY17" fmla="*/ 971983 h 3054350"/>
              <a:gd name="connsiteX18" fmla="*/ 1902460 w 1917700"/>
              <a:gd name="connsiteY18" fmla="*/ 1067213 h 3054350"/>
              <a:gd name="connsiteX19" fmla="*/ 1913890 w 1917700"/>
              <a:gd name="connsiteY19" fmla="*/ 1163078 h 3054350"/>
              <a:gd name="connsiteX20" fmla="*/ 1917700 w 1917700"/>
              <a:gd name="connsiteY20" fmla="*/ 1260213 h 3054350"/>
              <a:gd name="connsiteX21" fmla="*/ 1913890 w 1917700"/>
              <a:gd name="connsiteY21" fmla="*/ 1356713 h 3054350"/>
              <a:gd name="connsiteX22" fmla="*/ 1902460 w 1917700"/>
              <a:gd name="connsiteY22" fmla="*/ 1452578 h 3054350"/>
              <a:gd name="connsiteX23" fmla="*/ 1884045 w 1917700"/>
              <a:gd name="connsiteY23" fmla="*/ 1547808 h 3054350"/>
              <a:gd name="connsiteX24" fmla="*/ 1858645 w 1917700"/>
              <a:gd name="connsiteY24" fmla="*/ 1641769 h 3054350"/>
              <a:gd name="connsiteX25" fmla="*/ 1824990 w 1917700"/>
              <a:gd name="connsiteY25" fmla="*/ 1733825 h 3054350"/>
              <a:gd name="connsiteX26" fmla="*/ 1784350 w 1917700"/>
              <a:gd name="connsiteY26" fmla="*/ 1823976 h 3054350"/>
              <a:gd name="connsiteX27" fmla="*/ 1736725 w 1917700"/>
              <a:gd name="connsiteY27" fmla="*/ 1910953 h 3054350"/>
              <a:gd name="connsiteX28" fmla="*/ 1681480 w 1917700"/>
              <a:gd name="connsiteY28" fmla="*/ 1994755 h 3054350"/>
              <a:gd name="connsiteX29" fmla="*/ 1618615 w 1917700"/>
              <a:gd name="connsiteY29" fmla="*/ 2074749 h 3054350"/>
              <a:gd name="connsiteX30" fmla="*/ 1548130 w 1917700"/>
              <a:gd name="connsiteY30" fmla="*/ 2150933 h 3054350"/>
              <a:gd name="connsiteX31" fmla="*/ 1016000 w 1917700"/>
              <a:gd name="connsiteY31" fmla="*/ 2682875 h 3054350"/>
              <a:gd name="connsiteX32" fmla="*/ 0 w 1917700"/>
              <a:gd name="connsiteY32" fmla="*/ 3054350 h 3054350"/>
              <a:gd name="connsiteX33" fmla="*/ 0 w 1917700"/>
              <a:gd name="connsiteY33" fmla="*/ 185382 h 3054350"/>
              <a:gd name="connsiteX34" fmla="*/ 6350 w 1917700"/>
              <a:gd name="connsiteY34" fmla="*/ 180937 h 3054350"/>
              <a:gd name="connsiteX35" fmla="*/ 93345 w 1917700"/>
              <a:gd name="connsiteY35" fmla="*/ 133322 h 3054350"/>
              <a:gd name="connsiteX36" fmla="*/ 183515 w 1917700"/>
              <a:gd name="connsiteY36" fmla="*/ 92691 h 3054350"/>
              <a:gd name="connsiteX37" fmla="*/ 275590 w 1917700"/>
              <a:gd name="connsiteY37" fmla="*/ 59043 h 3054350"/>
              <a:gd name="connsiteX38" fmla="*/ 369570 w 1917700"/>
              <a:gd name="connsiteY38" fmla="*/ 33648 h 3054350"/>
              <a:gd name="connsiteX39" fmla="*/ 464820 w 1917700"/>
              <a:gd name="connsiteY39" fmla="*/ 15237 h 3054350"/>
              <a:gd name="connsiteX40" fmla="*/ 560705 w 1917700"/>
              <a:gd name="connsiteY40" fmla="*/ 3809 h 3054350"/>
              <a:gd name="connsiteX41" fmla="*/ 657225 w 1917700"/>
              <a:gd name="connsiteY41" fmla="*/ 0 h 3054350"/>
              <a:gd name="connsiteX0" fmla="*/ 657225 w 1917700"/>
              <a:gd name="connsiteY0" fmla="*/ 0 h 2701925"/>
              <a:gd name="connsiteX1" fmla="*/ 754380 w 1917700"/>
              <a:gd name="connsiteY1" fmla="*/ 3809 h 2701925"/>
              <a:gd name="connsiteX2" fmla="*/ 850265 w 1917700"/>
              <a:gd name="connsiteY2" fmla="*/ 15237 h 2701925"/>
              <a:gd name="connsiteX3" fmla="*/ 945515 w 1917700"/>
              <a:gd name="connsiteY3" fmla="*/ 33648 h 2701925"/>
              <a:gd name="connsiteX4" fmla="*/ 1039495 w 1917700"/>
              <a:gd name="connsiteY4" fmla="*/ 59043 h 2701925"/>
              <a:gd name="connsiteX5" fmla="*/ 1131570 w 1917700"/>
              <a:gd name="connsiteY5" fmla="*/ 92691 h 2701925"/>
              <a:gd name="connsiteX6" fmla="*/ 1221105 w 1917700"/>
              <a:gd name="connsiteY6" fmla="*/ 133322 h 2701925"/>
              <a:gd name="connsiteX7" fmla="*/ 1308100 w 1917700"/>
              <a:gd name="connsiteY7" fmla="*/ 180937 h 2701925"/>
              <a:gd name="connsiteX8" fmla="*/ 1391920 w 1917700"/>
              <a:gd name="connsiteY8" fmla="*/ 236171 h 2701925"/>
              <a:gd name="connsiteX9" fmla="*/ 1472565 w 1917700"/>
              <a:gd name="connsiteY9" fmla="*/ 299023 h 2701925"/>
              <a:gd name="connsiteX10" fmla="*/ 1548130 w 1917700"/>
              <a:gd name="connsiteY10" fmla="*/ 369493 h 2701925"/>
              <a:gd name="connsiteX11" fmla="*/ 1618615 w 1917700"/>
              <a:gd name="connsiteY11" fmla="*/ 445043 h 2701925"/>
              <a:gd name="connsiteX12" fmla="*/ 1681480 w 1917700"/>
              <a:gd name="connsiteY12" fmla="*/ 525036 h 2701925"/>
              <a:gd name="connsiteX13" fmla="*/ 1736725 w 1917700"/>
              <a:gd name="connsiteY13" fmla="*/ 608839 h 2701925"/>
              <a:gd name="connsiteX14" fmla="*/ 1784350 w 1917700"/>
              <a:gd name="connsiteY14" fmla="*/ 696450 h 2701925"/>
              <a:gd name="connsiteX15" fmla="*/ 1824990 w 1917700"/>
              <a:gd name="connsiteY15" fmla="*/ 785967 h 2701925"/>
              <a:gd name="connsiteX16" fmla="*/ 1858645 w 1917700"/>
              <a:gd name="connsiteY16" fmla="*/ 878023 h 2701925"/>
              <a:gd name="connsiteX17" fmla="*/ 1884045 w 1917700"/>
              <a:gd name="connsiteY17" fmla="*/ 971983 h 2701925"/>
              <a:gd name="connsiteX18" fmla="*/ 1902460 w 1917700"/>
              <a:gd name="connsiteY18" fmla="*/ 1067213 h 2701925"/>
              <a:gd name="connsiteX19" fmla="*/ 1913890 w 1917700"/>
              <a:gd name="connsiteY19" fmla="*/ 1163078 h 2701925"/>
              <a:gd name="connsiteX20" fmla="*/ 1917700 w 1917700"/>
              <a:gd name="connsiteY20" fmla="*/ 1260213 h 2701925"/>
              <a:gd name="connsiteX21" fmla="*/ 1913890 w 1917700"/>
              <a:gd name="connsiteY21" fmla="*/ 1356713 h 2701925"/>
              <a:gd name="connsiteX22" fmla="*/ 1902460 w 1917700"/>
              <a:gd name="connsiteY22" fmla="*/ 1452578 h 2701925"/>
              <a:gd name="connsiteX23" fmla="*/ 1884045 w 1917700"/>
              <a:gd name="connsiteY23" fmla="*/ 1547808 h 2701925"/>
              <a:gd name="connsiteX24" fmla="*/ 1858645 w 1917700"/>
              <a:gd name="connsiteY24" fmla="*/ 1641769 h 2701925"/>
              <a:gd name="connsiteX25" fmla="*/ 1824990 w 1917700"/>
              <a:gd name="connsiteY25" fmla="*/ 1733825 h 2701925"/>
              <a:gd name="connsiteX26" fmla="*/ 1784350 w 1917700"/>
              <a:gd name="connsiteY26" fmla="*/ 1823976 h 2701925"/>
              <a:gd name="connsiteX27" fmla="*/ 1736725 w 1917700"/>
              <a:gd name="connsiteY27" fmla="*/ 1910953 h 2701925"/>
              <a:gd name="connsiteX28" fmla="*/ 1681480 w 1917700"/>
              <a:gd name="connsiteY28" fmla="*/ 1994755 h 2701925"/>
              <a:gd name="connsiteX29" fmla="*/ 1618615 w 1917700"/>
              <a:gd name="connsiteY29" fmla="*/ 2074749 h 2701925"/>
              <a:gd name="connsiteX30" fmla="*/ 1548130 w 1917700"/>
              <a:gd name="connsiteY30" fmla="*/ 2150933 h 2701925"/>
              <a:gd name="connsiteX31" fmla="*/ 1016000 w 1917700"/>
              <a:gd name="connsiteY31" fmla="*/ 2682875 h 2701925"/>
              <a:gd name="connsiteX32" fmla="*/ 0 w 1917700"/>
              <a:gd name="connsiteY32" fmla="*/ 2701925 h 2701925"/>
              <a:gd name="connsiteX33" fmla="*/ 0 w 1917700"/>
              <a:gd name="connsiteY33" fmla="*/ 185382 h 2701925"/>
              <a:gd name="connsiteX34" fmla="*/ 6350 w 1917700"/>
              <a:gd name="connsiteY34" fmla="*/ 180937 h 2701925"/>
              <a:gd name="connsiteX35" fmla="*/ 93345 w 1917700"/>
              <a:gd name="connsiteY35" fmla="*/ 133322 h 2701925"/>
              <a:gd name="connsiteX36" fmla="*/ 183515 w 1917700"/>
              <a:gd name="connsiteY36" fmla="*/ 92691 h 2701925"/>
              <a:gd name="connsiteX37" fmla="*/ 275590 w 1917700"/>
              <a:gd name="connsiteY37" fmla="*/ 59043 h 2701925"/>
              <a:gd name="connsiteX38" fmla="*/ 369570 w 1917700"/>
              <a:gd name="connsiteY38" fmla="*/ 33648 h 2701925"/>
              <a:gd name="connsiteX39" fmla="*/ 464820 w 1917700"/>
              <a:gd name="connsiteY39" fmla="*/ 15237 h 2701925"/>
              <a:gd name="connsiteX40" fmla="*/ 560705 w 1917700"/>
              <a:gd name="connsiteY40" fmla="*/ 3809 h 2701925"/>
              <a:gd name="connsiteX41" fmla="*/ 657225 w 1917700"/>
              <a:gd name="connsiteY41" fmla="*/ 0 h 2701925"/>
              <a:gd name="connsiteX0" fmla="*/ 657225 w 1917700"/>
              <a:gd name="connsiteY0" fmla="*/ 0 h 2692400"/>
              <a:gd name="connsiteX1" fmla="*/ 754380 w 1917700"/>
              <a:gd name="connsiteY1" fmla="*/ 3809 h 2692400"/>
              <a:gd name="connsiteX2" fmla="*/ 850265 w 1917700"/>
              <a:gd name="connsiteY2" fmla="*/ 15237 h 2692400"/>
              <a:gd name="connsiteX3" fmla="*/ 945515 w 1917700"/>
              <a:gd name="connsiteY3" fmla="*/ 33648 h 2692400"/>
              <a:gd name="connsiteX4" fmla="*/ 1039495 w 1917700"/>
              <a:gd name="connsiteY4" fmla="*/ 59043 h 2692400"/>
              <a:gd name="connsiteX5" fmla="*/ 1131570 w 1917700"/>
              <a:gd name="connsiteY5" fmla="*/ 92691 h 2692400"/>
              <a:gd name="connsiteX6" fmla="*/ 1221105 w 1917700"/>
              <a:gd name="connsiteY6" fmla="*/ 133322 h 2692400"/>
              <a:gd name="connsiteX7" fmla="*/ 1308100 w 1917700"/>
              <a:gd name="connsiteY7" fmla="*/ 180937 h 2692400"/>
              <a:gd name="connsiteX8" fmla="*/ 1391920 w 1917700"/>
              <a:gd name="connsiteY8" fmla="*/ 236171 h 2692400"/>
              <a:gd name="connsiteX9" fmla="*/ 1472565 w 1917700"/>
              <a:gd name="connsiteY9" fmla="*/ 299023 h 2692400"/>
              <a:gd name="connsiteX10" fmla="*/ 1548130 w 1917700"/>
              <a:gd name="connsiteY10" fmla="*/ 369493 h 2692400"/>
              <a:gd name="connsiteX11" fmla="*/ 1618615 w 1917700"/>
              <a:gd name="connsiteY11" fmla="*/ 445043 h 2692400"/>
              <a:gd name="connsiteX12" fmla="*/ 1681480 w 1917700"/>
              <a:gd name="connsiteY12" fmla="*/ 525036 h 2692400"/>
              <a:gd name="connsiteX13" fmla="*/ 1736725 w 1917700"/>
              <a:gd name="connsiteY13" fmla="*/ 608839 h 2692400"/>
              <a:gd name="connsiteX14" fmla="*/ 1784350 w 1917700"/>
              <a:gd name="connsiteY14" fmla="*/ 696450 h 2692400"/>
              <a:gd name="connsiteX15" fmla="*/ 1824990 w 1917700"/>
              <a:gd name="connsiteY15" fmla="*/ 785967 h 2692400"/>
              <a:gd name="connsiteX16" fmla="*/ 1858645 w 1917700"/>
              <a:gd name="connsiteY16" fmla="*/ 878023 h 2692400"/>
              <a:gd name="connsiteX17" fmla="*/ 1884045 w 1917700"/>
              <a:gd name="connsiteY17" fmla="*/ 971983 h 2692400"/>
              <a:gd name="connsiteX18" fmla="*/ 1902460 w 1917700"/>
              <a:gd name="connsiteY18" fmla="*/ 1067213 h 2692400"/>
              <a:gd name="connsiteX19" fmla="*/ 1913890 w 1917700"/>
              <a:gd name="connsiteY19" fmla="*/ 1163078 h 2692400"/>
              <a:gd name="connsiteX20" fmla="*/ 1917700 w 1917700"/>
              <a:gd name="connsiteY20" fmla="*/ 1260213 h 2692400"/>
              <a:gd name="connsiteX21" fmla="*/ 1913890 w 1917700"/>
              <a:gd name="connsiteY21" fmla="*/ 1356713 h 2692400"/>
              <a:gd name="connsiteX22" fmla="*/ 1902460 w 1917700"/>
              <a:gd name="connsiteY22" fmla="*/ 1452578 h 2692400"/>
              <a:gd name="connsiteX23" fmla="*/ 1884045 w 1917700"/>
              <a:gd name="connsiteY23" fmla="*/ 1547808 h 2692400"/>
              <a:gd name="connsiteX24" fmla="*/ 1858645 w 1917700"/>
              <a:gd name="connsiteY24" fmla="*/ 1641769 h 2692400"/>
              <a:gd name="connsiteX25" fmla="*/ 1824990 w 1917700"/>
              <a:gd name="connsiteY25" fmla="*/ 1733825 h 2692400"/>
              <a:gd name="connsiteX26" fmla="*/ 1784350 w 1917700"/>
              <a:gd name="connsiteY26" fmla="*/ 1823976 h 2692400"/>
              <a:gd name="connsiteX27" fmla="*/ 1736725 w 1917700"/>
              <a:gd name="connsiteY27" fmla="*/ 1910953 h 2692400"/>
              <a:gd name="connsiteX28" fmla="*/ 1681480 w 1917700"/>
              <a:gd name="connsiteY28" fmla="*/ 1994755 h 2692400"/>
              <a:gd name="connsiteX29" fmla="*/ 1618615 w 1917700"/>
              <a:gd name="connsiteY29" fmla="*/ 2074749 h 2692400"/>
              <a:gd name="connsiteX30" fmla="*/ 1548130 w 1917700"/>
              <a:gd name="connsiteY30" fmla="*/ 2150933 h 2692400"/>
              <a:gd name="connsiteX31" fmla="*/ 1016000 w 1917700"/>
              <a:gd name="connsiteY31" fmla="*/ 2682875 h 2692400"/>
              <a:gd name="connsiteX32" fmla="*/ 0 w 1917700"/>
              <a:gd name="connsiteY32" fmla="*/ 2692400 h 2692400"/>
              <a:gd name="connsiteX33" fmla="*/ 0 w 1917700"/>
              <a:gd name="connsiteY33" fmla="*/ 185382 h 2692400"/>
              <a:gd name="connsiteX34" fmla="*/ 6350 w 1917700"/>
              <a:gd name="connsiteY34" fmla="*/ 180937 h 2692400"/>
              <a:gd name="connsiteX35" fmla="*/ 93345 w 1917700"/>
              <a:gd name="connsiteY35" fmla="*/ 133322 h 2692400"/>
              <a:gd name="connsiteX36" fmla="*/ 183515 w 1917700"/>
              <a:gd name="connsiteY36" fmla="*/ 92691 h 2692400"/>
              <a:gd name="connsiteX37" fmla="*/ 275590 w 1917700"/>
              <a:gd name="connsiteY37" fmla="*/ 59043 h 2692400"/>
              <a:gd name="connsiteX38" fmla="*/ 369570 w 1917700"/>
              <a:gd name="connsiteY38" fmla="*/ 33648 h 2692400"/>
              <a:gd name="connsiteX39" fmla="*/ 464820 w 1917700"/>
              <a:gd name="connsiteY39" fmla="*/ 15237 h 2692400"/>
              <a:gd name="connsiteX40" fmla="*/ 560705 w 1917700"/>
              <a:gd name="connsiteY40" fmla="*/ 3809 h 2692400"/>
              <a:gd name="connsiteX41" fmla="*/ 657225 w 1917700"/>
              <a:gd name="connsiteY41" fmla="*/ 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917700" h="2692400">
                <a:moveTo>
                  <a:pt x="657225" y="0"/>
                </a:moveTo>
                <a:lnTo>
                  <a:pt x="754380" y="3809"/>
                </a:lnTo>
                <a:lnTo>
                  <a:pt x="850265" y="15237"/>
                </a:lnTo>
                <a:lnTo>
                  <a:pt x="945515" y="33648"/>
                </a:lnTo>
                <a:lnTo>
                  <a:pt x="1039495" y="59043"/>
                </a:lnTo>
                <a:lnTo>
                  <a:pt x="1131570" y="92691"/>
                </a:lnTo>
                <a:lnTo>
                  <a:pt x="1221105" y="133322"/>
                </a:lnTo>
                <a:lnTo>
                  <a:pt x="1308100" y="180937"/>
                </a:lnTo>
                <a:lnTo>
                  <a:pt x="1391920" y="236171"/>
                </a:lnTo>
                <a:lnTo>
                  <a:pt x="1472565" y="299023"/>
                </a:lnTo>
                <a:lnTo>
                  <a:pt x="1548130" y="369493"/>
                </a:lnTo>
                <a:lnTo>
                  <a:pt x="1618615" y="445043"/>
                </a:lnTo>
                <a:lnTo>
                  <a:pt x="1681480" y="525036"/>
                </a:lnTo>
                <a:lnTo>
                  <a:pt x="1736725" y="608839"/>
                </a:lnTo>
                <a:lnTo>
                  <a:pt x="1784350" y="696450"/>
                </a:lnTo>
                <a:lnTo>
                  <a:pt x="1824990" y="785967"/>
                </a:lnTo>
                <a:lnTo>
                  <a:pt x="1858645" y="878023"/>
                </a:lnTo>
                <a:lnTo>
                  <a:pt x="1884045" y="971983"/>
                </a:lnTo>
                <a:lnTo>
                  <a:pt x="1902460" y="1067213"/>
                </a:lnTo>
                <a:lnTo>
                  <a:pt x="1913890" y="1163078"/>
                </a:lnTo>
                <a:lnTo>
                  <a:pt x="1917700" y="1260213"/>
                </a:lnTo>
                <a:lnTo>
                  <a:pt x="1913890" y="1356713"/>
                </a:lnTo>
                <a:lnTo>
                  <a:pt x="1902460" y="1452578"/>
                </a:lnTo>
                <a:lnTo>
                  <a:pt x="1884045" y="1547808"/>
                </a:lnTo>
                <a:lnTo>
                  <a:pt x="1858645" y="1641769"/>
                </a:lnTo>
                <a:lnTo>
                  <a:pt x="1824990" y="1733825"/>
                </a:lnTo>
                <a:lnTo>
                  <a:pt x="1784350" y="1823976"/>
                </a:lnTo>
                <a:lnTo>
                  <a:pt x="1736725" y="1910953"/>
                </a:lnTo>
                <a:lnTo>
                  <a:pt x="1681480" y="1994755"/>
                </a:lnTo>
                <a:lnTo>
                  <a:pt x="1618615" y="2074749"/>
                </a:lnTo>
                <a:lnTo>
                  <a:pt x="1548130" y="2150933"/>
                </a:lnTo>
                <a:lnTo>
                  <a:pt x="1016000" y="2682875"/>
                </a:lnTo>
                <a:lnTo>
                  <a:pt x="0" y="2692400"/>
                </a:lnTo>
                <a:lnTo>
                  <a:pt x="0" y="185382"/>
                </a:lnTo>
                <a:lnTo>
                  <a:pt x="6350" y="180937"/>
                </a:lnTo>
                <a:lnTo>
                  <a:pt x="93345" y="133322"/>
                </a:lnTo>
                <a:lnTo>
                  <a:pt x="183515" y="92691"/>
                </a:lnTo>
                <a:lnTo>
                  <a:pt x="275590" y="59043"/>
                </a:lnTo>
                <a:lnTo>
                  <a:pt x="369570" y="33648"/>
                </a:lnTo>
                <a:lnTo>
                  <a:pt x="464820" y="15237"/>
                </a:lnTo>
                <a:lnTo>
                  <a:pt x="560705" y="3809"/>
                </a:lnTo>
                <a:lnTo>
                  <a:pt x="657225" y="0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21" name="Espace réservé pour une image  19">
            <a:extLst>
              <a:ext uri="{FF2B5EF4-FFF2-40B4-BE49-F238E27FC236}">
                <a16:creationId xmlns:a16="http://schemas.microsoft.com/office/drawing/2014/main" id="{FBB9F2FD-6411-47FA-9AFC-C48D02086112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0088563" y="960549"/>
            <a:ext cx="2107941" cy="2664790"/>
          </a:xfrm>
          <a:custGeom>
            <a:avLst/>
            <a:gdLst>
              <a:gd name="connsiteX0" fmla="*/ 1903442 w 2103437"/>
              <a:gd name="connsiteY0" fmla="*/ 0 h 3621088"/>
              <a:gd name="connsiteX1" fmla="*/ 2103437 w 2103437"/>
              <a:gd name="connsiteY1" fmla="*/ 0 h 3621088"/>
              <a:gd name="connsiteX2" fmla="*/ 2103437 w 2103437"/>
              <a:gd name="connsiteY2" fmla="*/ 3295362 h 3621088"/>
              <a:gd name="connsiteX3" fmla="*/ 2074232 w 2103437"/>
              <a:gd name="connsiteY3" fmla="*/ 3322664 h 3621088"/>
              <a:gd name="connsiteX4" fmla="*/ 1994234 w 2103437"/>
              <a:gd name="connsiteY4" fmla="*/ 3384889 h 3621088"/>
              <a:gd name="connsiteX5" fmla="*/ 1910426 w 2103437"/>
              <a:gd name="connsiteY5" fmla="*/ 3440129 h 3621088"/>
              <a:gd name="connsiteX6" fmla="*/ 1823445 w 2103437"/>
              <a:gd name="connsiteY6" fmla="*/ 3488385 h 3621088"/>
              <a:gd name="connsiteX7" fmla="*/ 1733923 w 2103437"/>
              <a:gd name="connsiteY7" fmla="*/ 3529021 h 3621088"/>
              <a:gd name="connsiteX8" fmla="*/ 1641862 w 2103437"/>
              <a:gd name="connsiteY8" fmla="*/ 3562038 h 3621088"/>
              <a:gd name="connsiteX9" fmla="*/ 1547896 w 2103437"/>
              <a:gd name="connsiteY9" fmla="*/ 3588071 h 3621088"/>
              <a:gd name="connsiteX10" fmla="*/ 1452661 w 2103437"/>
              <a:gd name="connsiteY10" fmla="*/ 3606484 h 3621088"/>
              <a:gd name="connsiteX11" fmla="*/ 1356155 w 2103437"/>
              <a:gd name="connsiteY11" fmla="*/ 3617278 h 3621088"/>
              <a:gd name="connsiteX12" fmla="*/ 1259650 w 2103437"/>
              <a:gd name="connsiteY12" fmla="*/ 3621088 h 3621088"/>
              <a:gd name="connsiteX13" fmla="*/ 1163144 w 2103437"/>
              <a:gd name="connsiteY13" fmla="*/ 3617278 h 3621088"/>
              <a:gd name="connsiteX14" fmla="*/ 1066639 w 2103437"/>
              <a:gd name="connsiteY14" fmla="*/ 3606484 h 3621088"/>
              <a:gd name="connsiteX15" fmla="*/ 971403 w 2103437"/>
              <a:gd name="connsiteY15" fmla="*/ 3588071 h 3621088"/>
              <a:gd name="connsiteX16" fmla="*/ 877438 w 2103437"/>
              <a:gd name="connsiteY16" fmla="*/ 3562038 h 3621088"/>
              <a:gd name="connsiteX17" fmla="*/ 785376 w 2103437"/>
              <a:gd name="connsiteY17" fmla="*/ 3529021 h 3621088"/>
              <a:gd name="connsiteX18" fmla="*/ 695855 w 2103437"/>
              <a:gd name="connsiteY18" fmla="*/ 3488385 h 3621088"/>
              <a:gd name="connsiteX19" fmla="*/ 608873 w 2103437"/>
              <a:gd name="connsiteY19" fmla="*/ 3440129 h 3621088"/>
              <a:gd name="connsiteX20" fmla="*/ 525066 w 2103437"/>
              <a:gd name="connsiteY20" fmla="*/ 3384889 h 3621088"/>
              <a:gd name="connsiteX21" fmla="*/ 445068 w 2103437"/>
              <a:gd name="connsiteY21" fmla="*/ 3322664 h 3621088"/>
              <a:gd name="connsiteX22" fmla="*/ 368879 w 2103437"/>
              <a:gd name="connsiteY22" fmla="*/ 3252185 h 3621088"/>
              <a:gd name="connsiteX23" fmla="*/ 299040 w 2103437"/>
              <a:gd name="connsiteY23" fmla="*/ 3175992 h 3621088"/>
              <a:gd name="connsiteX24" fmla="*/ 236184 w 2103437"/>
              <a:gd name="connsiteY24" fmla="*/ 3095989 h 3621088"/>
              <a:gd name="connsiteX25" fmla="*/ 180948 w 2103437"/>
              <a:gd name="connsiteY25" fmla="*/ 3012176 h 3621088"/>
              <a:gd name="connsiteX26" fmla="*/ 132695 w 2103437"/>
              <a:gd name="connsiteY26" fmla="*/ 2925189 h 3621088"/>
              <a:gd name="connsiteX27" fmla="*/ 92061 w 2103437"/>
              <a:gd name="connsiteY27" fmla="*/ 2835662 h 3621088"/>
              <a:gd name="connsiteX28" fmla="*/ 59046 w 2103437"/>
              <a:gd name="connsiteY28" fmla="*/ 2743595 h 3621088"/>
              <a:gd name="connsiteX29" fmla="*/ 33015 w 2103437"/>
              <a:gd name="connsiteY29" fmla="*/ 2649623 h 3621088"/>
              <a:gd name="connsiteX30" fmla="*/ 14603 w 2103437"/>
              <a:gd name="connsiteY30" fmla="*/ 2554382 h 3621088"/>
              <a:gd name="connsiteX31" fmla="*/ 3810 w 2103437"/>
              <a:gd name="connsiteY31" fmla="*/ 2457870 h 3621088"/>
              <a:gd name="connsiteX32" fmla="*/ 0 w 2103437"/>
              <a:gd name="connsiteY32" fmla="*/ 2361358 h 3621088"/>
              <a:gd name="connsiteX33" fmla="*/ 3810 w 2103437"/>
              <a:gd name="connsiteY33" fmla="*/ 2264847 h 3621088"/>
              <a:gd name="connsiteX34" fmla="*/ 14603 w 2103437"/>
              <a:gd name="connsiteY34" fmla="*/ 2168335 h 3621088"/>
              <a:gd name="connsiteX35" fmla="*/ 33015 w 2103437"/>
              <a:gd name="connsiteY35" fmla="*/ 2073094 h 3621088"/>
              <a:gd name="connsiteX36" fmla="*/ 59046 w 2103437"/>
              <a:gd name="connsiteY36" fmla="*/ 1979122 h 3621088"/>
              <a:gd name="connsiteX37" fmla="*/ 92061 w 2103437"/>
              <a:gd name="connsiteY37" fmla="*/ 1887055 h 3621088"/>
              <a:gd name="connsiteX38" fmla="*/ 132695 w 2103437"/>
              <a:gd name="connsiteY38" fmla="*/ 1797528 h 3621088"/>
              <a:gd name="connsiteX39" fmla="*/ 180948 w 2103437"/>
              <a:gd name="connsiteY39" fmla="*/ 1710540 h 3621088"/>
              <a:gd name="connsiteX40" fmla="*/ 236184 w 2103437"/>
              <a:gd name="connsiteY40" fmla="*/ 1626728 h 3621088"/>
              <a:gd name="connsiteX41" fmla="*/ 299040 w 2103437"/>
              <a:gd name="connsiteY41" fmla="*/ 1546725 h 3621088"/>
              <a:gd name="connsiteX42" fmla="*/ 368879 w 2103437"/>
              <a:gd name="connsiteY42" fmla="*/ 1470531 h 3621088"/>
              <a:gd name="connsiteX43" fmla="*/ 1635513 w 2103437"/>
              <a:gd name="connsiteY43" fmla="*/ 203182 h 3621088"/>
              <a:gd name="connsiteX44" fmla="*/ 1711701 w 2103437"/>
              <a:gd name="connsiteY44" fmla="*/ 133338 h 3621088"/>
              <a:gd name="connsiteX45" fmla="*/ 1791699 w 2103437"/>
              <a:gd name="connsiteY45" fmla="*/ 70479 h 3621088"/>
              <a:gd name="connsiteX46" fmla="*/ 1875507 w 2103437"/>
              <a:gd name="connsiteY46" fmla="*/ 15239 h 3621088"/>
              <a:gd name="connsiteX0" fmla="*/ 1903442 w 2103437"/>
              <a:gd name="connsiteY0" fmla="*/ 0 h 3621088"/>
              <a:gd name="connsiteX1" fmla="*/ 2103437 w 2103437"/>
              <a:gd name="connsiteY1" fmla="*/ 0 h 3621088"/>
              <a:gd name="connsiteX2" fmla="*/ 2103437 w 2103437"/>
              <a:gd name="connsiteY2" fmla="*/ 3295362 h 3621088"/>
              <a:gd name="connsiteX3" fmla="*/ 2074232 w 2103437"/>
              <a:gd name="connsiteY3" fmla="*/ 3322664 h 3621088"/>
              <a:gd name="connsiteX4" fmla="*/ 1994234 w 2103437"/>
              <a:gd name="connsiteY4" fmla="*/ 3384889 h 3621088"/>
              <a:gd name="connsiteX5" fmla="*/ 1910426 w 2103437"/>
              <a:gd name="connsiteY5" fmla="*/ 3440129 h 3621088"/>
              <a:gd name="connsiteX6" fmla="*/ 1823445 w 2103437"/>
              <a:gd name="connsiteY6" fmla="*/ 3488385 h 3621088"/>
              <a:gd name="connsiteX7" fmla="*/ 1733923 w 2103437"/>
              <a:gd name="connsiteY7" fmla="*/ 3529021 h 3621088"/>
              <a:gd name="connsiteX8" fmla="*/ 1641862 w 2103437"/>
              <a:gd name="connsiteY8" fmla="*/ 3562038 h 3621088"/>
              <a:gd name="connsiteX9" fmla="*/ 1547896 w 2103437"/>
              <a:gd name="connsiteY9" fmla="*/ 3588071 h 3621088"/>
              <a:gd name="connsiteX10" fmla="*/ 1452661 w 2103437"/>
              <a:gd name="connsiteY10" fmla="*/ 3606484 h 3621088"/>
              <a:gd name="connsiteX11" fmla="*/ 1356155 w 2103437"/>
              <a:gd name="connsiteY11" fmla="*/ 3617278 h 3621088"/>
              <a:gd name="connsiteX12" fmla="*/ 1259650 w 2103437"/>
              <a:gd name="connsiteY12" fmla="*/ 3621088 h 3621088"/>
              <a:gd name="connsiteX13" fmla="*/ 1163144 w 2103437"/>
              <a:gd name="connsiteY13" fmla="*/ 3617278 h 3621088"/>
              <a:gd name="connsiteX14" fmla="*/ 1066639 w 2103437"/>
              <a:gd name="connsiteY14" fmla="*/ 3606484 h 3621088"/>
              <a:gd name="connsiteX15" fmla="*/ 971403 w 2103437"/>
              <a:gd name="connsiteY15" fmla="*/ 3588071 h 3621088"/>
              <a:gd name="connsiteX16" fmla="*/ 877438 w 2103437"/>
              <a:gd name="connsiteY16" fmla="*/ 3562038 h 3621088"/>
              <a:gd name="connsiteX17" fmla="*/ 785376 w 2103437"/>
              <a:gd name="connsiteY17" fmla="*/ 3529021 h 3621088"/>
              <a:gd name="connsiteX18" fmla="*/ 695855 w 2103437"/>
              <a:gd name="connsiteY18" fmla="*/ 3488385 h 3621088"/>
              <a:gd name="connsiteX19" fmla="*/ 608873 w 2103437"/>
              <a:gd name="connsiteY19" fmla="*/ 3440129 h 3621088"/>
              <a:gd name="connsiteX20" fmla="*/ 525066 w 2103437"/>
              <a:gd name="connsiteY20" fmla="*/ 3384889 h 3621088"/>
              <a:gd name="connsiteX21" fmla="*/ 445068 w 2103437"/>
              <a:gd name="connsiteY21" fmla="*/ 3322664 h 3621088"/>
              <a:gd name="connsiteX22" fmla="*/ 368879 w 2103437"/>
              <a:gd name="connsiteY22" fmla="*/ 3252185 h 3621088"/>
              <a:gd name="connsiteX23" fmla="*/ 299040 w 2103437"/>
              <a:gd name="connsiteY23" fmla="*/ 3175992 h 3621088"/>
              <a:gd name="connsiteX24" fmla="*/ 236184 w 2103437"/>
              <a:gd name="connsiteY24" fmla="*/ 3095989 h 3621088"/>
              <a:gd name="connsiteX25" fmla="*/ 180948 w 2103437"/>
              <a:gd name="connsiteY25" fmla="*/ 3012176 h 3621088"/>
              <a:gd name="connsiteX26" fmla="*/ 132695 w 2103437"/>
              <a:gd name="connsiteY26" fmla="*/ 2925189 h 3621088"/>
              <a:gd name="connsiteX27" fmla="*/ 92061 w 2103437"/>
              <a:gd name="connsiteY27" fmla="*/ 2835662 h 3621088"/>
              <a:gd name="connsiteX28" fmla="*/ 59046 w 2103437"/>
              <a:gd name="connsiteY28" fmla="*/ 2743595 h 3621088"/>
              <a:gd name="connsiteX29" fmla="*/ 33015 w 2103437"/>
              <a:gd name="connsiteY29" fmla="*/ 2649623 h 3621088"/>
              <a:gd name="connsiteX30" fmla="*/ 14603 w 2103437"/>
              <a:gd name="connsiteY30" fmla="*/ 2554382 h 3621088"/>
              <a:gd name="connsiteX31" fmla="*/ 3810 w 2103437"/>
              <a:gd name="connsiteY31" fmla="*/ 2457870 h 3621088"/>
              <a:gd name="connsiteX32" fmla="*/ 0 w 2103437"/>
              <a:gd name="connsiteY32" fmla="*/ 2361358 h 3621088"/>
              <a:gd name="connsiteX33" fmla="*/ 3810 w 2103437"/>
              <a:gd name="connsiteY33" fmla="*/ 2264847 h 3621088"/>
              <a:gd name="connsiteX34" fmla="*/ 14603 w 2103437"/>
              <a:gd name="connsiteY34" fmla="*/ 2168335 h 3621088"/>
              <a:gd name="connsiteX35" fmla="*/ 33015 w 2103437"/>
              <a:gd name="connsiteY35" fmla="*/ 2073094 h 3621088"/>
              <a:gd name="connsiteX36" fmla="*/ 59046 w 2103437"/>
              <a:gd name="connsiteY36" fmla="*/ 1979122 h 3621088"/>
              <a:gd name="connsiteX37" fmla="*/ 92061 w 2103437"/>
              <a:gd name="connsiteY37" fmla="*/ 1887055 h 3621088"/>
              <a:gd name="connsiteX38" fmla="*/ 132695 w 2103437"/>
              <a:gd name="connsiteY38" fmla="*/ 1797528 h 3621088"/>
              <a:gd name="connsiteX39" fmla="*/ 180948 w 2103437"/>
              <a:gd name="connsiteY39" fmla="*/ 1710540 h 3621088"/>
              <a:gd name="connsiteX40" fmla="*/ 236184 w 2103437"/>
              <a:gd name="connsiteY40" fmla="*/ 1626728 h 3621088"/>
              <a:gd name="connsiteX41" fmla="*/ 299040 w 2103437"/>
              <a:gd name="connsiteY41" fmla="*/ 1546725 h 3621088"/>
              <a:gd name="connsiteX42" fmla="*/ 368879 w 2103437"/>
              <a:gd name="connsiteY42" fmla="*/ 1470531 h 3621088"/>
              <a:gd name="connsiteX43" fmla="*/ 924313 w 2103437"/>
              <a:gd name="connsiteY43" fmla="*/ 924542 h 3621088"/>
              <a:gd name="connsiteX44" fmla="*/ 1711701 w 2103437"/>
              <a:gd name="connsiteY44" fmla="*/ 133338 h 3621088"/>
              <a:gd name="connsiteX45" fmla="*/ 1791699 w 2103437"/>
              <a:gd name="connsiteY45" fmla="*/ 70479 h 3621088"/>
              <a:gd name="connsiteX46" fmla="*/ 1875507 w 2103437"/>
              <a:gd name="connsiteY46" fmla="*/ 15239 h 3621088"/>
              <a:gd name="connsiteX47" fmla="*/ 1903442 w 2103437"/>
              <a:gd name="connsiteY47" fmla="*/ 0 h 3621088"/>
              <a:gd name="connsiteX0" fmla="*/ 1903442 w 2168901"/>
              <a:gd name="connsiteY0" fmla="*/ 0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45" fmla="*/ 1791699 w 2168901"/>
              <a:gd name="connsiteY45" fmla="*/ 70479 h 3621088"/>
              <a:gd name="connsiteX46" fmla="*/ 1875507 w 2168901"/>
              <a:gd name="connsiteY46" fmla="*/ 15239 h 3621088"/>
              <a:gd name="connsiteX47" fmla="*/ 1903442 w 2168901"/>
              <a:gd name="connsiteY47" fmla="*/ 0 h 3621088"/>
              <a:gd name="connsiteX0" fmla="*/ 1903442 w 2168901"/>
              <a:gd name="connsiteY0" fmla="*/ 0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45" fmla="*/ 1791699 w 2168901"/>
              <a:gd name="connsiteY45" fmla="*/ 70479 h 3621088"/>
              <a:gd name="connsiteX46" fmla="*/ 1875507 w 2168901"/>
              <a:gd name="connsiteY46" fmla="*/ 15239 h 3621088"/>
              <a:gd name="connsiteX47" fmla="*/ 1903442 w 2168901"/>
              <a:gd name="connsiteY47" fmla="*/ 0 h 3621088"/>
              <a:gd name="connsiteX0" fmla="*/ 1875507 w 2168901"/>
              <a:gd name="connsiteY0" fmla="*/ 15239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45" fmla="*/ 1791699 w 2168901"/>
              <a:gd name="connsiteY45" fmla="*/ 70479 h 3621088"/>
              <a:gd name="connsiteX46" fmla="*/ 1875507 w 2168901"/>
              <a:gd name="connsiteY46" fmla="*/ 15239 h 3621088"/>
              <a:gd name="connsiteX0" fmla="*/ 1875507 w 2168901"/>
              <a:gd name="connsiteY0" fmla="*/ 15239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45" fmla="*/ 1875507 w 2168901"/>
              <a:gd name="connsiteY45" fmla="*/ 15239 h 3621088"/>
              <a:gd name="connsiteX0" fmla="*/ 2168901 w 2168901"/>
              <a:gd name="connsiteY0" fmla="*/ 941058 h 3621088"/>
              <a:gd name="connsiteX1" fmla="*/ 2103437 w 2168901"/>
              <a:gd name="connsiteY1" fmla="*/ 0 h 3621088"/>
              <a:gd name="connsiteX2" fmla="*/ 2103437 w 2168901"/>
              <a:gd name="connsiteY2" fmla="*/ 3295362 h 3621088"/>
              <a:gd name="connsiteX3" fmla="*/ 2074232 w 2168901"/>
              <a:gd name="connsiteY3" fmla="*/ 3322664 h 3621088"/>
              <a:gd name="connsiteX4" fmla="*/ 1994234 w 2168901"/>
              <a:gd name="connsiteY4" fmla="*/ 3384889 h 3621088"/>
              <a:gd name="connsiteX5" fmla="*/ 1910426 w 2168901"/>
              <a:gd name="connsiteY5" fmla="*/ 3440129 h 3621088"/>
              <a:gd name="connsiteX6" fmla="*/ 1823445 w 2168901"/>
              <a:gd name="connsiteY6" fmla="*/ 3488385 h 3621088"/>
              <a:gd name="connsiteX7" fmla="*/ 1733923 w 2168901"/>
              <a:gd name="connsiteY7" fmla="*/ 3529021 h 3621088"/>
              <a:gd name="connsiteX8" fmla="*/ 1641862 w 2168901"/>
              <a:gd name="connsiteY8" fmla="*/ 3562038 h 3621088"/>
              <a:gd name="connsiteX9" fmla="*/ 1547896 w 2168901"/>
              <a:gd name="connsiteY9" fmla="*/ 3588071 h 3621088"/>
              <a:gd name="connsiteX10" fmla="*/ 1452661 w 2168901"/>
              <a:gd name="connsiteY10" fmla="*/ 3606484 h 3621088"/>
              <a:gd name="connsiteX11" fmla="*/ 1356155 w 2168901"/>
              <a:gd name="connsiteY11" fmla="*/ 3617278 h 3621088"/>
              <a:gd name="connsiteX12" fmla="*/ 1259650 w 2168901"/>
              <a:gd name="connsiteY12" fmla="*/ 3621088 h 3621088"/>
              <a:gd name="connsiteX13" fmla="*/ 1163144 w 2168901"/>
              <a:gd name="connsiteY13" fmla="*/ 3617278 h 3621088"/>
              <a:gd name="connsiteX14" fmla="*/ 1066639 w 2168901"/>
              <a:gd name="connsiteY14" fmla="*/ 3606484 h 3621088"/>
              <a:gd name="connsiteX15" fmla="*/ 971403 w 2168901"/>
              <a:gd name="connsiteY15" fmla="*/ 3588071 h 3621088"/>
              <a:gd name="connsiteX16" fmla="*/ 877438 w 2168901"/>
              <a:gd name="connsiteY16" fmla="*/ 3562038 h 3621088"/>
              <a:gd name="connsiteX17" fmla="*/ 785376 w 2168901"/>
              <a:gd name="connsiteY17" fmla="*/ 3529021 h 3621088"/>
              <a:gd name="connsiteX18" fmla="*/ 695855 w 2168901"/>
              <a:gd name="connsiteY18" fmla="*/ 3488385 h 3621088"/>
              <a:gd name="connsiteX19" fmla="*/ 608873 w 2168901"/>
              <a:gd name="connsiteY19" fmla="*/ 3440129 h 3621088"/>
              <a:gd name="connsiteX20" fmla="*/ 525066 w 2168901"/>
              <a:gd name="connsiteY20" fmla="*/ 3384889 h 3621088"/>
              <a:gd name="connsiteX21" fmla="*/ 445068 w 2168901"/>
              <a:gd name="connsiteY21" fmla="*/ 3322664 h 3621088"/>
              <a:gd name="connsiteX22" fmla="*/ 368879 w 2168901"/>
              <a:gd name="connsiteY22" fmla="*/ 3252185 h 3621088"/>
              <a:gd name="connsiteX23" fmla="*/ 299040 w 2168901"/>
              <a:gd name="connsiteY23" fmla="*/ 3175992 h 3621088"/>
              <a:gd name="connsiteX24" fmla="*/ 236184 w 2168901"/>
              <a:gd name="connsiteY24" fmla="*/ 3095989 h 3621088"/>
              <a:gd name="connsiteX25" fmla="*/ 180948 w 2168901"/>
              <a:gd name="connsiteY25" fmla="*/ 3012176 h 3621088"/>
              <a:gd name="connsiteX26" fmla="*/ 132695 w 2168901"/>
              <a:gd name="connsiteY26" fmla="*/ 2925189 h 3621088"/>
              <a:gd name="connsiteX27" fmla="*/ 92061 w 2168901"/>
              <a:gd name="connsiteY27" fmla="*/ 2835662 h 3621088"/>
              <a:gd name="connsiteX28" fmla="*/ 59046 w 2168901"/>
              <a:gd name="connsiteY28" fmla="*/ 2743595 h 3621088"/>
              <a:gd name="connsiteX29" fmla="*/ 33015 w 2168901"/>
              <a:gd name="connsiteY29" fmla="*/ 2649623 h 3621088"/>
              <a:gd name="connsiteX30" fmla="*/ 14603 w 2168901"/>
              <a:gd name="connsiteY30" fmla="*/ 2554382 h 3621088"/>
              <a:gd name="connsiteX31" fmla="*/ 3810 w 2168901"/>
              <a:gd name="connsiteY31" fmla="*/ 2457870 h 3621088"/>
              <a:gd name="connsiteX32" fmla="*/ 0 w 2168901"/>
              <a:gd name="connsiteY32" fmla="*/ 2361358 h 3621088"/>
              <a:gd name="connsiteX33" fmla="*/ 3810 w 2168901"/>
              <a:gd name="connsiteY33" fmla="*/ 2264847 h 3621088"/>
              <a:gd name="connsiteX34" fmla="*/ 14603 w 2168901"/>
              <a:gd name="connsiteY34" fmla="*/ 2168335 h 3621088"/>
              <a:gd name="connsiteX35" fmla="*/ 33015 w 2168901"/>
              <a:gd name="connsiteY35" fmla="*/ 2073094 h 3621088"/>
              <a:gd name="connsiteX36" fmla="*/ 59046 w 2168901"/>
              <a:gd name="connsiteY36" fmla="*/ 1979122 h 3621088"/>
              <a:gd name="connsiteX37" fmla="*/ 92061 w 2168901"/>
              <a:gd name="connsiteY37" fmla="*/ 1887055 h 3621088"/>
              <a:gd name="connsiteX38" fmla="*/ 132695 w 2168901"/>
              <a:gd name="connsiteY38" fmla="*/ 1797528 h 3621088"/>
              <a:gd name="connsiteX39" fmla="*/ 180948 w 2168901"/>
              <a:gd name="connsiteY39" fmla="*/ 1710540 h 3621088"/>
              <a:gd name="connsiteX40" fmla="*/ 236184 w 2168901"/>
              <a:gd name="connsiteY40" fmla="*/ 1626728 h 3621088"/>
              <a:gd name="connsiteX41" fmla="*/ 299040 w 2168901"/>
              <a:gd name="connsiteY41" fmla="*/ 1546725 h 3621088"/>
              <a:gd name="connsiteX42" fmla="*/ 368879 w 2168901"/>
              <a:gd name="connsiteY42" fmla="*/ 1470531 h 3621088"/>
              <a:gd name="connsiteX43" fmla="*/ 924313 w 2168901"/>
              <a:gd name="connsiteY43" fmla="*/ 924542 h 3621088"/>
              <a:gd name="connsiteX44" fmla="*/ 2168901 w 2168901"/>
              <a:gd name="connsiteY44" fmla="*/ 941058 h 3621088"/>
              <a:gd name="connsiteX0" fmla="*/ 2168901 w 2168901"/>
              <a:gd name="connsiteY0" fmla="*/ 16516 h 2696546"/>
              <a:gd name="connsiteX1" fmla="*/ 2103437 w 2168901"/>
              <a:gd name="connsiteY1" fmla="*/ 2370820 h 2696546"/>
              <a:gd name="connsiteX2" fmla="*/ 2074232 w 2168901"/>
              <a:gd name="connsiteY2" fmla="*/ 2398122 h 2696546"/>
              <a:gd name="connsiteX3" fmla="*/ 1994234 w 2168901"/>
              <a:gd name="connsiteY3" fmla="*/ 2460347 h 2696546"/>
              <a:gd name="connsiteX4" fmla="*/ 1910426 w 2168901"/>
              <a:gd name="connsiteY4" fmla="*/ 2515587 h 2696546"/>
              <a:gd name="connsiteX5" fmla="*/ 1823445 w 2168901"/>
              <a:gd name="connsiteY5" fmla="*/ 2563843 h 2696546"/>
              <a:gd name="connsiteX6" fmla="*/ 1733923 w 2168901"/>
              <a:gd name="connsiteY6" fmla="*/ 2604479 h 2696546"/>
              <a:gd name="connsiteX7" fmla="*/ 1641862 w 2168901"/>
              <a:gd name="connsiteY7" fmla="*/ 2637496 h 2696546"/>
              <a:gd name="connsiteX8" fmla="*/ 1547896 w 2168901"/>
              <a:gd name="connsiteY8" fmla="*/ 2663529 h 2696546"/>
              <a:gd name="connsiteX9" fmla="*/ 1452661 w 2168901"/>
              <a:gd name="connsiteY9" fmla="*/ 2681942 h 2696546"/>
              <a:gd name="connsiteX10" fmla="*/ 1356155 w 2168901"/>
              <a:gd name="connsiteY10" fmla="*/ 2692736 h 2696546"/>
              <a:gd name="connsiteX11" fmla="*/ 1259650 w 2168901"/>
              <a:gd name="connsiteY11" fmla="*/ 2696546 h 2696546"/>
              <a:gd name="connsiteX12" fmla="*/ 1163144 w 2168901"/>
              <a:gd name="connsiteY12" fmla="*/ 2692736 h 2696546"/>
              <a:gd name="connsiteX13" fmla="*/ 1066639 w 2168901"/>
              <a:gd name="connsiteY13" fmla="*/ 2681942 h 2696546"/>
              <a:gd name="connsiteX14" fmla="*/ 971403 w 2168901"/>
              <a:gd name="connsiteY14" fmla="*/ 2663529 h 2696546"/>
              <a:gd name="connsiteX15" fmla="*/ 877438 w 2168901"/>
              <a:gd name="connsiteY15" fmla="*/ 2637496 h 2696546"/>
              <a:gd name="connsiteX16" fmla="*/ 785376 w 2168901"/>
              <a:gd name="connsiteY16" fmla="*/ 2604479 h 2696546"/>
              <a:gd name="connsiteX17" fmla="*/ 695855 w 2168901"/>
              <a:gd name="connsiteY17" fmla="*/ 2563843 h 2696546"/>
              <a:gd name="connsiteX18" fmla="*/ 608873 w 2168901"/>
              <a:gd name="connsiteY18" fmla="*/ 2515587 h 2696546"/>
              <a:gd name="connsiteX19" fmla="*/ 525066 w 2168901"/>
              <a:gd name="connsiteY19" fmla="*/ 2460347 h 2696546"/>
              <a:gd name="connsiteX20" fmla="*/ 445068 w 2168901"/>
              <a:gd name="connsiteY20" fmla="*/ 2398122 h 2696546"/>
              <a:gd name="connsiteX21" fmla="*/ 368879 w 2168901"/>
              <a:gd name="connsiteY21" fmla="*/ 2327643 h 2696546"/>
              <a:gd name="connsiteX22" fmla="*/ 299040 w 2168901"/>
              <a:gd name="connsiteY22" fmla="*/ 2251450 h 2696546"/>
              <a:gd name="connsiteX23" fmla="*/ 236184 w 2168901"/>
              <a:gd name="connsiteY23" fmla="*/ 2171447 h 2696546"/>
              <a:gd name="connsiteX24" fmla="*/ 180948 w 2168901"/>
              <a:gd name="connsiteY24" fmla="*/ 2087634 h 2696546"/>
              <a:gd name="connsiteX25" fmla="*/ 132695 w 2168901"/>
              <a:gd name="connsiteY25" fmla="*/ 2000647 h 2696546"/>
              <a:gd name="connsiteX26" fmla="*/ 92061 w 2168901"/>
              <a:gd name="connsiteY26" fmla="*/ 1911120 h 2696546"/>
              <a:gd name="connsiteX27" fmla="*/ 59046 w 2168901"/>
              <a:gd name="connsiteY27" fmla="*/ 1819053 h 2696546"/>
              <a:gd name="connsiteX28" fmla="*/ 33015 w 2168901"/>
              <a:gd name="connsiteY28" fmla="*/ 1725081 h 2696546"/>
              <a:gd name="connsiteX29" fmla="*/ 14603 w 2168901"/>
              <a:gd name="connsiteY29" fmla="*/ 1629840 h 2696546"/>
              <a:gd name="connsiteX30" fmla="*/ 3810 w 2168901"/>
              <a:gd name="connsiteY30" fmla="*/ 1533328 h 2696546"/>
              <a:gd name="connsiteX31" fmla="*/ 0 w 2168901"/>
              <a:gd name="connsiteY31" fmla="*/ 1436816 h 2696546"/>
              <a:gd name="connsiteX32" fmla="*/ 3810 w 2168901"/>
              <a:gd name="connsiteY32" fmla="*/ 1340305 h 2696546"/>
              <a:gd name="connsiteX33" fmla="*/ 14603 w 2168901"/>
              <a:gd name="connsiteY33" fmla="*/ 1243793 h 2696546"/>
              <a:gd name="connsiteX34" fmla="*/ 33015 w 2168901"/>
              <a:gd name="connsiteY34" fmla="*/ 1148552 h 2696546"/>
              <a:gd name="connsiteX35" fmla="*/ 59046 w 2168901"/>
              <a:gd name="connsiteY35" fmla="*/ 1054580 h 2696546"/>
              <a:gd name="connsiteX36" fmla="*/ 92061 w 2168901"/>
              <a:gd name="connsiteY36" fmla="*/ 962513 h 2696546"/>
              <a:gd name="connsiteX37" fmla="*/ 132695 w 2168901"/>
              <a:gd name="connsiteY37" fmla="*/ 872986 h 2696546"/>
              <a:gd name="connsiteX38" fmla="*/ 180948 w 2168901"/>
              <a:gd name="connsiteY38" fmla="*/ 785998 h 2696546"/>
              <a:gd name="connsiteX39" fmla="*/ 236184 w 2168901"/>
              <a:gd name="connsiteY39" fmla="*/ 702186 h 2696546"/>
              <a:gd name="connsiteX40" fmla="*/ 299040 w 2168901"/>
              <a:gd name="connsiteY40" fmla="*/ 622183 h 2696546"/>
              <a:gd name="connsiteX41" fmla="*/ 368879 w 2168901"/>
              <a:gd name="connsiteY41" fmla="*/ 545989 h 2696546"/>
              <a:gd name="connsiteX42" fmla="*/ 924313 w 2168901"/>
              <a:gd name="connsiteY42" fmla="*/ 0 h 2696546"/>
              <a:gd name="connsiteX43" fmla="*/ 2168901 w 2168901"/>
              <a:gd name="connsiteY43" fmla="*/ 16516 h 2696546"/>
              <a:gd name="connsiteX0" fmla="*/ 2123181 w 2123181"/>
              <a:gd name="connsiteY0" fmla="*/ 21596 h 2696546"/>
              <a:gd name="connsiteX1" fmla="*/ 2103437 w 2123181"/>
              <a:gd name="connsiteY1" fmla="*/ 2370820 h 2696546"/>
              <a:gd name="connsiteX2" fmla="*/ 2074232 w 2123181"/>
              <a:gd name="connsiteY2" fmla="*/ 2398122 h 2696546"/>
              <a:gd name="connsiteX3" fmla="*/ 1994234 w 2123181"/>
              <a:gd name="connsiteY3" fmla="*/ 2460347 h 2696546"/>
              <a:gd name="connsiteX4" fmla="*/ 1910426 w 2123181"/>
              <a:gd name="connsiteY4" fmla="*/ 2515587 h 2696546"/>
              <a:gd name="connsiteX5" fmla="*/ 1823445 w 2123181"/>
              <a:gd name="connsiteY5" fmla="*/ 2563843 h 2696546"/>
              <a:gd name="connsiteX6" fmla="*/ 1733923 w 2123181"/>
              <a:gd name="connsiteY6" fmla="*/ 2604479 h 2696546"/>
              <a:gd name="connsiteX7" fmla="*/ 1641862 w 2123181"/>
              <a:gd name="connsiteY7" fmla="*/ 2637496 h 2696546"/>
              <a:gd name="connsiteX8" fmla="*/ 1547896 w 2123181"/>
              <a:gd name="connsiteY8" fmla="*/ 2663529 h 2696546"/>
              <a:gd name="connsiteX9" fmla="*/ 1452661 w 2123181"/>
              <a:gd name="connsiteY9" fmla="*/ 2681942 h 2696546"/>
              <a:gd name="connsiteX10" fmla="*/ 1356155 w 2123181"/>
              <a:gd name="connsiteY10" fmla="*/ 2692736 h 2696546"/>
              <a:gd name="connsiteX11" fmla="*/ 1259650 w 2123181"/>
              <a:gd name="connsiteY11" fmla="*/ 2696546 h 2696546"/>
              <a:gd name="connsiteX12" fmla="*/ 1163144 w 2123181"/>
              <a:gd name="connsiteY12" fmla="*/ 2692736 h 2696546"/>
              <a:gd name="connsiteX13" fmla="*/ 1066639 w 2123181"/>
              <a:gd name="connsiteY13" fmla="*/ 2681942 h 2696546"/>
              <a:gd name="connsiteX14" fmla="*/ 971403 w 2123181"/>
              <a:gd name="connsiteY14" fmla="*/ 2663529 h 2696546"/>
              <a:gd name="connsiteX15" fmla="*/ 877438 w 2123181"/>
              <a:gd name="connsiteY15" fmla="*/ 2637496 h 2696546"/>
              <a:gd name="connsiteX16" fmla="*/ 785376 w 2123181"/>
              <a:gd name="connsiteY16" fmla="*/ 2604479 h 2696546"/>
              <a:gd name="connsiteX17" fmla="*/ 695855 w 2123181"/>
              <a:gd name="connsiteY17" fmla="*/ 2563843 h 2696546"/>
              <a:gd name="connsiteX18" fmla="*/ 608873 w 2123181"/>
              <a:gd name="connsiteY18" fmla="*/ 2515587 h 2696546"/>
              <a:gd name="connsiteX19" fmla="*/ 525066 w 2123181"/>
              <a:gd name="connsiteY19" fmla="*/ 2460347 h 2696546"/>
              <a:gd name="connsiteX20" fmla="*/ 445068 w 2123181"/>
              <a:gd name="connsiteY20" fmla="*/ 2398122 h 2696546"/>
              <a:gd name="connsiteX21" fmla="*/ 368879 w 2123181"/>
              <a:gd name="connsiteY21" fmla="*/ 2327643 h 2696546"/>
              <a:gd name="connsiteX22" fmla="*/ 299040 w 2123181"/>
              <a:gd name="connsiteY22" fmla="*/ 2251450 h 2696546"/>
              <a:gd name="connsiteX23" fmla="*/ 236184 w 2123181"/>
              <a:gd name="connsiteY23" fmla="*/ 2171447 h 2696546"/>
              <a:gd name="connsiteX24" fmla="*/ 180948 w 2123181"/>
              <a:gd name="connsiteY24" fmla="*/ 2087634 h 2696546"/>
              <a:gd name="connsiteX25" fmla="*/ 132695 w 2123181"/>
              <a:gd name="connsiteY25" fmla="*/ 2000647 h 2696546"/>
              <a:gd name="connsiteX26" fmla="*/ 92061 w 2123181"/>
              <a:gd name="connsiteY26" fmla="*/ 1911120 h 2696546"/>
              <a:gd name="connsiteX27" fmla="*/ 59046 w 2123181"/>
              <a:gd name="connsiteY27" fmla="*/ 1819053 h 2696546"/>
              <a:gd name="connsiteX28" fmla="*/ 33015 w 2123181"/>
              <a:gd name="connsiteY28" fmla="*/ 1725081 h 2696546"/>
              <a:gd name="connsiteX29" fmla="*/ 14603 w 2123181"/>
              <a:gd name="connsiteY29" fmla="*/ 1629840 h 2696546"/>
              <a:gd name="connsiteX30" fmla="*/ 3810 w 2123181"/>
              <a:gd name="connsiteY30" fmla="*/ 1533328 h 2696546"/>
              <a:gd name="connsiteX31" fmla="*/ 0 w 2123181"/>
              <a:gd name="connsiteY31" fmla="*/ 1436816 h 2696546"/>
              <a:gd name="connsiteX32" fmla="*/ 3810 w 2123181"/>
              <a:gd name="connsiteY32" fmla="*/ 1340305 h 2696546"/>
              <a:gd name="connsiteX33" fmla="*/ 14603 w 2123181"/>
              <a:gd name="connsiteY33" fmla="*/ 1243793 h 2696546"/>
              <a:gd name="connsiteX34" fmla="*/ 33015 w 2123181"/>
              <a:gd name="connsiteY34" fmla="*/ 1148552 h 2696546"/>
              <a:gd name="connsiteX35" fmla="*/ 59046 w 2123181"/>
              <a:gd name="connsiteY35" fmla="*/ 1054580 h 2696546"/>
              <a:gd name="connsiteX36" fmla="*/ 92061 w 2123181"/>
              <a:gd name="connsiteY36" fmla="*/ 962513 h 2696546"/>
              <a:gd name="connsiteX37" fmla="*/ 132695 w 2123181"/>
              <a:gd name="connsiteY37" fmla="*/ 872986 h 2696546"/>
              <a:gd name="connsiteX38" fmla="*/ 180948 w 2123181"/>
              <a:gd name="connsiteY38" fmla="*/ 785998 h 2696546"/>
              <a:gd name="connsiteX39" fmla="*/ 236184 w 2123181"/>
              <a:gd name="connsiteY39" fmla="*/ 702186 h 2696546"/>
              <a:gd name="connsiteX40" fmla="*/ 299040 w 2123181"/>
              <a:gd name="connsiteY40" fmla="*/ 622183 h 2696546"/>
              <a:gd name="connsiteX41" fmla="*/ 368879 w 2123181"/>
              <a:gd name="connsiteY41" fmla="*/ 545989 h 2696546"/>
              <a:gd name="connsiteX42" fmla="*/ 924313 w 2123181"/>
              <a:gd name="connsiteY42" fmla="*/ 0 h 2696546"/>
              <a:gd name="connsiteX43" fmla="*/ 2123181 w 2123181"/>
              <a:gd name="connsiteY43" fmla="*/ 21596 h 2696546"/>
              <a:gd name="connsiteX0" fmla="*/ 2123181 w 2123181"/>
              <a:gd name="connsiteY0" fmla="*/ 11436 h 2686386"/>
              <a:gd name="connsiteX1" fmla="*/ 2103437 w 2123181"/>
              <a:gd name="connsiteY1" fmla="*/ 2360660 h 2686386"/>
              <a:gd name="connsiteX2" fmla="*/ 2074232 w 2123181"/>
              <a:gd name="connsiteY2" fmla="*/ 2387962 h 2686386"/>
              <a:gd name="connsiteX3" fmla="*/ 1994234 w 2123181"/>
              <a:gd name="connsiteY3" fmla="*/ 2450187 h 2686386"/>
              <a:gd name="connsiteX4" fmla="*/ 1910426 w 2123181"/>
              <a:gd name="connsiteY4" fmla="*/ 2505427 h 2686386"/>
              <a:gd name="connsiteX5" fmla="*/ 1823445 w 2123181"/>
              <a:gd name="connsiteY5" fmla="*/ 2553683 h 2686386"/>
              <a:gd name="connsiteX6" fmla="*/ 1733923 w 2123181"/>
              <a:gd name="connsiteY6" fmla="*/ 2594319 h 2686386"/>
              <a:gd name="connsiteX7" fmla="*/ 1641862 w 2123181"/>
              <a:gd name="connsiteY7" fmla="*/ 2627336 h 2686386"/>
              <a:gd name="connsiteX8" fmla="*/ 1547896 w 2123181"/>
              <a:gd name="connsiteY8" fmla="*/ 2653369 h 2686386"/>
              <a:gd name="connsiteX9" fmla="*/ 1452661 w 2123181"/>
              <a:gd name="connsiteY9" fmla="*/ 2671782 h 2686386"/>
              <a:gd name="connsiteX10" fmla="*/ 1356155 w 2123181"/>
              <a:gd name="connsiteY10" fmla="*/ 2682576 h 2686386"/>
              <a:gd name="connsiteX11" fmla="*/ 1259650 w 2123181"/>
              <a:gd name="connsiteY11" fmla="*/ 2686386 h 2686386"/>
              <a:gd name="connsiteX12" fmla="*/ 1163144 w 2123181"/>
              <a:gd name="connsiteY12" fmla="*/ 2682576 h 2686386"/>
              <a:gd name="connsiteX13" fmla="*/ 1066639 w 2123181"/>
              <a:gd name="connsiteY13" fmla="*/ 2671782 h 2686386"/>
              <a:gd name="connsiteX14" fmla="*/ 971403 w 2123181"/>
              <a:gd name="connsiteY14" fmla="*/ 2653369 h 2686386"/>
              <a:gd name="connsiteX15" fmla="*/ 877438 w 2123181"/>
              <a:gd name="connsiteY15" fmla="*/ 2627336 h 2686386"/>
              <a:gd name="connsiteX16" fmla="*/ 785376 w 2123181"/>
              <a:gd name="connsiteY16" fmla="*/ 2594319 h 2686386"/>
              <a:gd name="connsiteX17" fmla="*/ 695855 w 2123181"/>
              <a:gd name="connsiteY17" fmla="*/ 2553683 h 2686386"/>
              <a:gd name="connsiteX18" fmla="*/ 608873 w 2123181"/>
              <a:gd name="connsiteY18" fmla="*/ 2505427 h 2686386"/>
              <a:gd name="connsiteX19" fmla="*/ 525066 w 2123181"/>
              <a:gd name="connsiteY19" fmla="*/ 2450187 h 2686386"/>
              <a:gd name="connsiteX20" fmla="*/ 445068 w 2123181"/>
              <a:gd name="connsiteY20" fmla="*/ 2387962 h 2686386"/>
              <a:gd name="connsiteX21" fmla="*/ 368879 w 2123181"/>
              <a:gd name="connsiteY21" fmla="*/ 2317483 h 2686386"/>
              <a:gd name="connsiteX22" fmla="*/ 299040 w 2123181"/>
              <a:gd name="connsiteY22" fmla="*/ 2241290 h 2686386"/>
              <a:gd name="connsiteX23" fmla="*/ 236184 w 2123181"/>
              <a:gd name="connsiteY23" fmla="*/ 2161287 h 2686386"/>
              <a:gd name="connsiteX24" fmla="*/ 180948 w 2123181"/>
              <a:gd name="connsiteY24" fmla="*/ 2077474 h 2686386"/>
              <a:gd name="connsiteX25" fmla="*/ 132695 w 2123181"/>
              <a:gd name="connsiteY25" fmla="*/ 1990487 h 2686386"/>
              <a:gd name="connsiteX26" fmla="*/ 92061 w 2123181"/>
              <a:gd name="connsiteY26" fmla="*/ 1900960 h 2686386"/>
              <a:gd name="connsiteX27" fmla="*/ 59046 w 2123181"/>
              <a:gd name="connsiteY27" fmla="*/ 1808893 h 2686386"/>
              <a:gd name="connsiteX28" fmla="*/ 33015 w 2123181"/>
              <a:gd name="connsiteY28" fmla="*/ 1714921 h 2686386"/>
              <a:gd name="connsiteX29" fmla="*/ 14603 w 2123181"/>
              <a:gd name="connsiteY29" fmla="*/ 1619680 h 2686386"/>
              <a:gd name="connsiteX30" fmla="*/ 3810 w 2123181"/>
              <a:gd name="connsiteY30" fmla="*/ 1523168 h 2686386"/>
              <a:gd name="connsiteX31" fmla="*/ 0 w 2123181"/>
              <a:gd name="connsiteY31" fmla="*/ 1426656 h 2686386"/>
              <a:gd name="connsiteX32" fmla="*/ 3810 w 2123181"/>
              <a:gd name="connsiteY32" fmla="*/ 1330145 h 2686386"/>
              <a:gd name="connsiteX33" fmla="*/ 14603 w 2123181"/>
              <a:gd name="connsiteY33" fmla="*/ 1233633 h 2686386"/>
              <a:gd name="connsiteX34" fmla="*/ 33015 w 2123181"/>
              <a:gd name="connsiteY34" fmla="*/ 1138392 h 2686386"/>
              <a:gd name="connsiteX35" fmla="*/ 59046 w 2123181"/>
              <a:gd name="connsiteY35" fmla="*/ 1044420 h 2686386"/>
              <a:gd name="connsiteX36" fmla="*/ 92061 w 2123181"/>
              <a:gd name="connsiteY36" fmla="*/ 952353 h 2686386"/>
              <a:gd name="connsiteX37" fmla="*/ 132695 w 2123181"/>
              <a:gd name="connsiteY37" fmla="*/ 862826 h 2686386"/>
              <a:gd name="connsiteX38" fmla="*/ 180948 w 2123181"/>
              <a:gd name="connsiteY38" fmla="*/ 775838 h 2686386"/>
              <a:gd name="connsiteX39" fmla="*/ 236184 w 2123181"/>
              <a:gd name="connsiteY39" fmla="*/ 692026 h 2686386"/>
              <a:gd name="connsiteX40" fmla="*/ 299040 w 2123181"/>
              <a:gd name="connsiteY40" fmla="*/ 612023 h 2686386"/>
              <a:gd name="connsiteX41" fmla="*/ 368879 w 2123181"/>
              <a:gd name="connsiteY41" fmla="*/ 535829 h 2686386"/>
              <a:gd name="connsiteX42" fmla="*/ 924313 w 2123181"/>
              <a:gd name="connsiteY42" fmla="*/ 0 h 2686386"/>
              <a:gd name="connsiteX43" fmla="*/ 2123181 w 2123181"/>
              <a:gd name="connsiteY43" fmla="*/ 11436 h 2686386"/>
              <a:gd name="connsiteX0" fmla="*/ 2123181 w 2123181"/>
              <a:gd name="connsiteY0" fmla="*/ 0 h 2674950"/>
              <a:gd name="connsiteX1" fmla="*/ 2103437 w 2123181"/>
              <a:gd name="connsiteY1" fmla="*/ 2349224 h 2674950"/>
              <a:gd name="connsiteX2" fmla="*/ 2074232 w 2123181"/>
              <a:gd name="connsiteY2" fmla="*/ 2376526 h 2674950"/>
              <a:gd name="connsiteX3" fmla="*/ 1994234 w 2123181"/>
              <a:gd name="connsiteY3" fmla="*/ 2438751 h 2674950"/>
              <a:gd name="connsiteX4" fmla="*/ 1910426 w 2123181"/>
              <a:gd name="connsiteY4" fmla="*/ 2493991 h 2674950"/>
              <a:gd name="connsiteX5" fmla="*/ 1823445 w 2123181"/>
              <a:gd name="connsiteY5" fmla="*/ 2542247 h 2674950"/>
              <a:gd name="connsiteX6" fmla="*/ 1733923 w 2123181"/>
              <a:gd name="connsiteY6" fmla="*/ 2582883 h 2674950"/>
              <a:gd name="connsiteX7" fmla="*/ 1641862 w 2123181"/>
              <a:gd name="connsiteY7" fmla="*/ 2615900 h 2674950"/>
              <a:gd name="connsiteX8" fmla="*/ 1547896 w 2123181"/>
              <a:gd name="connsiteY8" fmla="*/ 2641933 h 2674950"/>
              <a:gd name="connsiteX9" fmla="*/ 1452661 w 2123181"/>
              <a:gd name="connsiteY9" fmla="*/ 2660346 h 2674950"/>
              <a:gd name="connsiteX10" fmla="*/ 1356155 w 2123181"/>
              <a:gd name="connsiteY10" fmla="*/ 2671140 h 2674950"/>
              <a:gd name="connsiteX11" fmla="*/ 1259650 w 2123181"/>
              <a:gd name="connsiteY11" fmla="*/ 2674950 h 2674950"/>
              <a:gd name="connsiteX12" fmla="*/ 1163144 w 2123181"/>
              <a:gd name="connsiteY12" fmla="*/ 2671140 h 2674950"/>
              <a:gd name="connsiteX13" fmla="*/ 1066639 w 2123181"/>
              <a:gd name="connsiteY13" fmla="*/ 2660346 h 2674950"/>
              <a:gd name="connsiteX14" fmla="*/ 971403 w 2123181"/>
              <a:gd name="connsiteY14" fmla="*/ 2641933 h 2674950"/>
              <a:gd name="connsiteX15" fmla="*/ 877438 w 2123181"/>
              <a:gd name="connsiteY15" fmla="*/ 2615900 h 2674950"/>
              <a:gd name="connsiteX16" fmla="*/ 785376 w 2123181"/>
              <a:gd name="connsiteY16" fmla="*/ 2582883 h 2674950"/>
              <a:gd name="connsiteX17" fmla="*/ 695855 w 2123181"/>
              <a:gd name="connsiteY17" fmla="*/ 2542247 h 2674950"/>
              <a:gd name="connsiteX18" fmla="*/ 608873 w 2123181"/>
              <a:gd name="connsiteY18" fmla="*/ 2493991 h 2674950"/>
              <a:gd name="connsiteX19" fmla="*/ 525066 w 2123181"/>
              <a:gd name="connsiteY19" fmla="*/ 2438751 h 2674950"/>
              <a:gd name="connsiteX20" fmla="*/ 445068 w 2123181"/>
              <a:gd name="connsiteY20" fmla="*/ 2376526 h 2674950"/>
              <a:gd name="connsiteX21" fmla="*/ 368879 w 2123181"/>
              <a:gd name="connsiteY21" fmla="*/ 2306047 h 2674950"/>
              <a:gd name="connsiteX22" fmla="*/ 299040 w 2123181"/>
              <a:gd name="connsiteY22" fmla="*/ 2229854 h 2674950"/>
              <a:gd name="connsiteX23" fmla="*/ 236184 w 2123181"/>
              <a:gd name="connsiteY23" fmla="*/ 2149851 h 2674950"/>
              <a:gd name="connsiteX24" fmla="*/ 180948 w 2123181"/>
              <a:gd name="connsiteY24" fmla="*/ 2066038 h 2674950"/>
              <a:gd name="connsiteX25" fmla="*/ 132695 w 2123181"/>
              <a:gd name="connsiteY25" fmla="*/ 1979051 h 2674950"/>
              <a:gd name="connsiteX26" fmla="*/ 92061 w 2123181"/>
              <a:gd name="connsiteY26" fmla="*/ 1889524 h 2674950"/>
              <a:gd name="connsiteX27" fmla="*/ 59046 w 2123181"/>
              <a:gd name="connsiteY27" fmla="*/ 1797457 h 2674950"/>
              <a:gd name="connsiteX28" fmla="*/ 33015 w 2123181"/>
              <a:gd name="connsiteY28" fmla="*/ 1703485 h 2674950"/>
              <a:gd name="connsiteX29" fmla="*/ 14603 w 2123181"/>
              <a:gd name="connsiteY29" fmla="*/ 1608244 h 2674950"/>
              <a:gd name="connsiteX30" fmla="*/ 3810 w 2123181"/>
              <a:gd name="connsiteY30" fmla="*/ 1511732 h 2674950"/>
              <a:gd name="connsiteX31" fmla="*/ 0 w 2123181"/>
              <a:gd name="connsiteY31" fmla="*/ 1415220 h 2674950"/>
              <a:gd name="connsiteX32" fmla="*/ 3810 w 2123181"/>
              <a:gd name="connsiteY32" fmla="*/ 1318709 h 2674950"/>
              <a:gd name="connsiteX33" fmla="*/ 14603 w 2123181"/>
              <a:gd name="connsiteY33" fmla="*/ 1222197 h 2674950"/>
              <a:gd name="connsiteX34" fmla="*/ 33015 w 2123181"/>
              <a:gd name="connsiteY34" fmla="*/ 1126956 h 2674950"/>
              <a:gd name="connsiteX35" fmla="*/ 59046 w 2123181"/>
              <a:gd name="connsiteY35" fmla="*/ 1032984 h 2674950"/>
              <a:gd name="connsiteX36" fmla="*/ 92061 w 2123181"/>
              <a:gd name="connsiteY36" fmla="*/ 940917 h 2674950"/>
              <a:gd name="connsiteX37" fmla="*/ 132695 w 2123181"/>
              <a:gd name="connsiteY37" fmla="*/ 851390 h 2674950"/>
              <a:gd name="connsiteX38" fmla="*/ 180948 w 2123181"/>
              <a:gd name="connsiteY38" fmla="*/ 764402 h 2674950"/>
              <a:gd name="connsiteX39" fmla="*/ 236184 w 2123181"/>
              <a:gd name="connsiteY39" fmla="*/ 680590 h 2674950"/>
              <a:gd name="connsiteX40" fmla="*/ 299040 w 2123181"/>
              <a:gd name="connsiteY40" fmla="*/ 600587 h 2674950"/>
              <a:gd name="connsiteX41" fmla="*/ 368879 w 2123181"/>
              <a:gd name="connsiteY41" fmla="*/ 524393 h 2674950"/>
              <a:gd name="connsiteX42" fmla="*/ 909073 w 2123181"/>
              <a:gd name="connsiteY42" fmla="*/ 13964 h 2674950"/>
              <a:gd name="connsiteX43" fmla="*/ 2123181 w 2123181"/>
              <a:gd name="connsiteY43" fmla="*/ 0 h 2674950"/>
              <a:gd name="connsiteX0" fmla="*/ 2133341 w 2133341"/>
              <a:gd name="connsiteY0" fmla="*/ 0 h 2664790"/>
              <a:gd name="connsiteX1" fmla="*/ 2103437 w 2133341"/>
              <a:gd name="connsiteY1" fmla="*/ 2339064 h 2664790"/>
              <a:gd name="connsiteX2" fmla="*/ 2074232 w 2133341"/>
              <a:gd name="connsiteY2" fmla="*/ 2366366 h 2664790"/>
              <a:gd name="connsiteX3" fmla="*/ 1994234 w 2133341"/>
              <a:gd name="connsiteY3" fmla="*/ 2428591 h 2664790"/>
              <a:gd name="connsiteX4" fmla="*/ 1910426 w 2133341"/>
              <a:gd name="connsiteY4" fmla="*/ 2483831 h 2664790"/>
              <a:gd name="connsiteX5" fmla="*/ 1823445 w 2133341"/>
              <a:gd name="connsiteY5" fmla="*/ 2532087 h 2664790"/>
              <a:gd name="connsiteX6" fmla="*/ 1733923 w 2133341"/>
              <a:gd name="connsiteY6" fmla="*/ 2572723 h 2664790"/>
              <a:gd name="connsiteX7" fmla="*/ 1641862 w 2133341"/>
              <a:gd name="connsiteY7" fmla="*/ 2605740 h 2664790"/>
              <a:gd name="connsiteX8" fmla="*/ 1547896 w 2133341"/>
              <a:gd name="connsiteY8" fmla="*/ 2631773 h 2664790"/>
              <a:gd name="connsiteX9" fmla="*/ 1452661 w 2133341"/>
              <a:gd name="connsiteY9" fmla="*/ 2650186 h 2664790"/>
              <a:gd name="connsiteX10" fmla="*/ 1356155 w 2133341"/>
              <a:gd name="connsiteY10" fmla="*/ 2660980 h 2664790"/>
              <a:gd name="connsiteX11" fmla="*/ 1259650 w 2133341"/>
              <a:gd name="connsiteY11" fmla="*/ 2664790 h 2664790"/>
              <a:gd name="connsiteX12" fmla="*/ 1163144 w 2133341"/>
              <a:gd name="connsiteY12" fmla="*/ 2660980 h 2664790"/>
              <a:gd name="connsiteX13" fmla="*/ 1066639 w 2133341"/>
              <a:gd name="connsiteY13" fmla="*/ 2650186 h 2664790"/>
              <a:gd name="connsiteX14" fmla="*/ 971403 w 2133341"/>
              <a:gd name="connsiteY14" fmla="*/ 2631773 h 2664790"/>
              <a:gd name="connsiteX15" fmla="*/ 877438 w 2133341"/>
              <a:gd name="connsiteY15" fmla="*/ 2605740 h 2664790"/>
              <a:gd name="connsiteX16" fmla="*/ 785376 w 2133341"/>
              <a:gd name="connsiteY16" fmla="*/ 2572723 h 2664790"/>
              <a:gd name="connsiteX17" fmla="*/ 695855 w 2133341"/>
              <a:gd name="connsiteY17" fmla="*/ 2532087 h 2664790"/>
              <a:gd name="connsiteX18" fmla="*/ 608873 w 2133341"/>
              <a:gd name="connsiteY18" fmla="*/ 2483831 h 2664790"/>
              <a:gd name="connsiteX19" fmla="*/ 525066 w 2133341"/>
              <a:gd name="connsiteY19" fmla="*/ 2428591 h 2664790"/>
              <a:gd name="connsiteX20" fmla="*/ 445068 w 2133341"/>
              <a:gd name="connsiteY20" fmla="*/ 2366366 h 2664790"/>
              <a:gd name="connsiteX21" fmla="*/ 368879 w 2133341"/>
              <a:gd name="connsiteY21" fmla="*/ 2295887 h 2664790"/>
              <a:gd name="connsiteX22" fmla="*/ 299040 w 2133341"/>
              <a:gd name="connsiteY22" fmla="*/ 2219694 h 2664790"/>
              <a:gd name="connsiteX23" fmla="*/ 236184 w 2133341"/>
              <a:gd name="connsiteY23" fmla="*/ 2139691 h 2664790"/>
              <a:gd name="connsiteX24" fmla="*/ 180948 w 2133341"/>
              <a:gd name="connsiteY24" fmla="*/ 2055878 h 2664790"/>
              <a:gd name="connsiteX25" fmla="*/ 132695 w 2133341"/>
              <a:gd name="connsiteY25" fmla="*/ 1968891 h 2664790"/>
              <a:gd name="connsiteX26" fmla="*/ 92061 w 2133341"/>
              <a:gd name="connsiteY26" fmla="*/ 1879364 h 2664790"/>
              <a:gd name="connsiteX27" fmla="*/ 59046 w 2133341"/>
              <a:gd name="connsiteY27" fmla="*/ 1787297 h 2664790"/>
              <a:gd name="connsiteX28" fmla="*/ 33015 w 2133341"/>
              <a:gd name="connsiteY28" fmla="*/ 1693325 h 2664790"/>
              <a:gd name="connsiteX29" fmla="*/ 14603 w 2133341"/>
              <a:gd name="connsiteY29" fmla="*/ 1598084 h 2664790"/>
              <a:gd name="connsiteX30" fmla="*/ 3810 w 2133341"/>
              <a:gd name="connsiteY30" fmla="*/ 1501572 h 2664790"/>
              <a:gd name="connsiteX31" fmla="*/ 0 w 2133341"/>
              <a:gd name="connsiteY31" fmla="*/ 1405060 h 2664790"/>
              <a:gd name="connsiteX32" fmla="*/ 3810 w 2133341"/>
              <a:gd name="connsiteY32" fmla="*/ 1308549 h 2664790"/>
              <a:gd name="connsiteX33" fmla="*/ 14603 w 2133341"/>
              <a:gd name="connsiteY33" fmla="*/ 1212037 h 2664790"/>
              <a:gd name="connsiteX34" fmla="*/ 33015 w 2133341"/>
              <a:gd name="connsiteY34" fmla="*/ 1116796 h 2664790"/>
              <a:gd name="connsiteX35" fmla="*/ 59046 w 2133341"/>
              <a:gd name="connsiteY35" fmla="*/ 1022824 h 2664790"/>
              <a:gd name="connsiteX36" fmla="*/ 92061 w 2133341"/>
              <a:gd name="connsiteY36" fmla="*/ 930757 h 2664790"/>
              <a:gd name="connsiteX37" fmla="*/ 132695 w 2133341"/>
              <a:gd name="connsiteY37" fmla="*/ 841230 h 2664790"/>
              <a:gd name="connsiteX38" fmla="*/ 180948 w 2133341"/>
              <a:gd name="connsiteY38" fmla="*/ 754242 h 2664790"/>
              <a:gd name="connsiteX39" fmla="*/ 236184 w 2133341"/>
              <a:gd name="connsiteY39" fmla="*/ 670430 h 2664790"/>
              <a:gd name="connsiteX40" fmla="*/ 299040 w 2133341"/>
              <a:gd name="connsiteY40" fmla="*/ 590427 h 2664790"/>
              <a:gd name="connsiteX41" fmla="*/ 368879 w 2133341"/>
              <a:gd name="connsiteY41" fmla="*/ 514233 h 2664790"/>
              <a:gd name="connsiteX42" fmla="*/ 909073 w 2133341"/>
              <a:gd name="connsiteY42" fmla="*/ 3804 h 2664790"/>
              <a:gd name="connsiteX43" fmla="*/ 2133341 w 2133341"/>
              <a:gd name="connsiteY43" fmla="*/ 0 h 2664790"/>
              <a:gd name="connsiteX0" fmla="*/ 2107941 w 2107941"/>
              <a:gd name="connsiteY0" fmla="*/ 0 h 2664790"/>
              <a:gd name="connsiteX1" fmla="*/ 2103437 w 2107941"/>
              <a:gd name="connsiteY1" fmla="*/ 2339064 h 2664790"/>
              <a:gd name="connsiteX2" fmla="*/ 2074232 w 2107941"/>
              <a:gd name="connsiteY2" fmla="*/ 2366366 h 2664790"/>
              <a:gd name="connsiteX3" fmla="*/ 1994234 w 2107941"/>
              <a:gd name="connsiteY3" fmla="*/ 2428591 h 2664790"/>
              <a:gd name="connsiteX4" fmla="*/ 1910426 w 2107941"/>
              <a:gd name="connsiteY4" fmla="*/ 2483831 h 2664790"/>
              <a:gd name="connsiteX5" fmla="*/ 1823445 w 2107941"/>
              <a:gd name="connsiteY5" fmla="*/ 2532087 h 2664790"/>
              <a:gd name="connsiteX6" fmla="*/ 1733923 w 2107941"/>
              <a:gd name="connsiteY6" fmla="*/ 2572723 h 2664790"/>
              <a:gd name="connsiteX7" fmla="*/ 1641862 w 2107941"/>
              <a:gd name="connsiteY7" fmla="*/ 2605740 h 2664790"/>
              <a:gd name="connsiteX8" fmla="*/ 1547896 w 2107941"/>
              <a:gd name="connsiteY8" fmla="*/ 2631773 h 2664790"/>
              <a:gd name="connsiteX9" fmla="*/ 1452661 w 2107941"/>
              <a:gd name="connsiteY9" fmla="*/ 2650186 h 2664790"/>
              <a:gd name="connsiteX10" fmla="*/ 1356155 w 2107941"/>
              <a:gd name="connsiteY10" fmla="*/ 2660980 h 2664790"/>
              <a:gd name="connsiteX11" fmla="*/ 1259650 w 2107941"/>
              <a:gd name="connsiteY11" fmla="*/ 2664790 h 2664790"/>
              <a:gd name="connsiteX12" fmla="*/ 1163144 w 2107941"/>
              <a:gd name="connsiteY12" fmla="*/ 2660980 h 2664790"/>
              <a:gd name="connsiteX13" fmla="*/ 1066639 w 2107941"/>
              <a:gd name="connsiteY13" fmla="*/ 2650186 h 2664790"/>
              <a:gd name="connsiteX14" fmla="*/ 971403 w 2107941"/>
              <a:gd name="connsiteY14" fmla="*/ 2631773 h 2664790"/>
              <a:gd name="connsiteX15" fmla="*/ 877438 w 2107941"/>
              <a:gd name="connsiteY15" fmla="*/ 2605740 h 2664790"/>
              <a:gd name="connsiteX16" fmla="*/ 785376 w 2107941"/>
              <a:gd name="connsiteY16" fmla="*/ 2572723 h 2664790"/>
              <a:gd name="connsiteX17" fmla="*/ 695855 w 2107941"/>
              <a:gd name="connsiteY17" fmla="*/ 2532087 h 2664790"/>
              <a:gd name="connsiteX18" fmla="*/ 608873 w 2107941"/>
              <a:gd name="connsiteY18" fmla="*/ 2483831 h 2664790"/>
              <a:gd name="connsiteX19" fmla="*/ 525066 w 2107941"/>
              <a:gd name="connsiteY19" fmla="*/ 2428591 h 2664790"/>
              <a:gd name="connsiteX20" fmla="*/ 445068 w 2107941"/>
              <a:gd name="connsiteY20" fmla="*/ 2366366 h 2664790"/>
              <a:gd name="connsiteX21" fmla="*/ 368879 w 2107941"/>
              <a:gd name="connsiteY21" fmla="*/ 2295887 h 2664790"/>
              <a:gd name="connsiteX22" fmla="*/ 299040 w 2107941"/>
              <a:gd name="connsiteY22" fmla="*/ 2219694 h 2664790"/>
              <a:gd name="connsiteX23" fmla="*/ 236184 w 2107941"/>
              <a:gd name="connsiteY23" fmla="*/ 2139691 h 2664790"/>
              <a:gd name="connsiteX24" fmla="*/ 180948 w 2107941"/>
              <a:gd name="connsiteY24" fmla="*/ 2055878 h 2664790"/>
              <a:gd name="connsiteX25" fmla="*/ 132695 w 2107941"/>
              <a:gd name="connsiteY25" fmla="*/ 1968891 h 2664790"/>
              <a:gd name="connsiteX26" fmla="*/ 92061 w 2107941"/>
              <a:gd name="connsiteY26" fmla="*/ 1879364 h 2664790"/>
              <a:gd name="connsiteX27" fmla="*/ 59046 w 2107941"/>
              <a:gd name="connsiteY27" fmla="*/ 1787297 h 2664790"/>
              <a:gd name="connsiteX28" fmla="*/ 33015 w 2107941"/>
              <a:gd name="connsiteY28" fmla="*/ 1693325 h 2664790"/>
              <a:gd name="connsiteX29" fmla="*/ 14603 w 2107941"/>
              <a:gd name="connsiteY29" fmla="*/ 1598084 h 2664790"/>
              <a:gd name="connsiteX30" fmla="*/ 3810 w 2107941"/>
              <a:gd name="connsiteY30" fmla="*/ 1501572 h 2664790"/>
              <a:gd name="connsiteX31" fmla="*/ 0 w 2107941"/>
              <a:gd name="connsiteY31" fmla="*/ 1405060 h 2664790"/>
              <a:gd name="connsiteX32" fmla="*/ 3810 w 2107941"/>
              <a:gd name="connsiteY32" fmla="*/ 1308549 h 2664790"/>
              <a:gd name="connsiteX33" fmla="*/ 14603 w 2107941"/>
              <a:gd name="connsiteY33" fmla="*/ 1212037 h 2664790"/>
              <a:gd name="connsiteX34" fmla="*/ 33015 w 2107941"/>
              <a:gd name="connsiteY34" fmla="*/ 1116796 h 2664790"/>
              <a:gd name="connsiteX35" fmla="*/ 59046 w 2107941"/>
              <a:gd name="connsiteY35" fmla="*/ 1022824 h 2664790"/>
              <a:gd name="connsiteX36" fmla="*/ 92061 w 2107941"/>
              <a:gd name="connsiteY36" fmla="*/ 930757 h 2664790"/>
              <a:gd name="connsiteX37" fmla="*/ 132695 w 2107941"/>
              <a:gd name="connsiteY37" fmla="*/ 841230 h 2664790"/>
              <a:gd name="connsiteX38" fmla="*/ 180948 w 2107941"/>
              <a:gd name="connsiteY38" fmla="*/ 754242 h 2664790"/>
              <a:gd name="connsiteX39" fmla="*/ 236184 w 2107941"/>
              <a:gd name="connsiteY39" fmla="*/ 670430 h 2664790"/>
              <a:gd name="connsiteX40" fmla="*/ 299040 w 2107941"/>
              <a:gd name="connsiteY40" fmla="*/ 590427 h 2664790"/>
              <a:gd name="connsiteX41" fmla="*/ 368879 w 2107941"/>
              <a:gd name="connsiteY41" fmla="*/ 514233 h 2664790"/>
              <a:gd name="connsiteX42" fmla="*/ 909073 w 2107941"/>
              <a:gd name="connsiteY42" fmla="*/ 3804 h 2664790"/>
              <a:gd name="connsiteX43" fmla="*/ 2107941 w 2107941"/>
              <a:gd name="connsiteY43" fmla="*/ 0 h 266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07941" h="2664790">
                <a:moveTo>
                  <a:pt x="2107941" y="0"/>
                </a:moveTo>
                <a:cubicBezTo>
                  <a:pt x="2106440" y="779688"/>
                  <a:pt x="2104938" y="1559376"/>
                  <a:pt x="2103437" y="2339064"/>
                </a:cubicBezTo>
                <a:lnTo>
                  <a:pt x="2074232" y="2366366"/>
                </a:lnTo>
                <a:lnTo>
                  <a:pt x="1994234" y="2428591"/>
                </a:lnTo>
                <a:lnTo>
                  <a:pt x="1910426" y="2483831"/>
                </a:lnTo>
                <a:lnTo>
                  <a:pt x="1823445" y="2532087"/>
                </a:lnTo>
                <a:lnTo>
                  <a:pt x="1733923" y="2572723"/>
                </a:lnTo>
                <a:lnTo>
                  <a:pt x="1641862" y="2605740"/>
                </a:lnTo>
                <a:lnTo>
                  <a:pt x="1547896" y="2631773"/>
                </a:lnTo>
                <a:lnTo>
                  <a:pt x="1452661" y="2650186"/>
                </a:lnTo>
                <a:lnTo>
                  <a:pt x="1356155" y="2660980"/>
                </a:lnTo>
                <a:lnTo>
                  <a:pt x="1259650" y="2664790"/>
                </a:lnTo>
                <a:lnTo>
                  <a:pt x="1163144" y="2660980"/>
                </a:lnTo>
                <a:lnTo>
                  <a:pt x="1066639" y="2650186"/>
                </a:lnTo>
                <a:lnTo>
                  <a:pt x="971403" y="2631773"/>
                </a:lnTo>
                <a:lnTo>
                  <a:pt x="877438" y="2605740"/>
                </a:lnTo>
                <a:lnTo>
                  <a:pt x="785376" y="2572723"/>
                </a:lnTo>
                <a:lnTo>
                  <a:pt x="695855" y="2532087"/>
                </a:lnTo>
                <a:lnTo>
                  <a:pt x="608873" y="2483831"/>
                </a:lnTo>
                <a:lnTo>
                  <a:pt x="525066" y="2428591"/>
                </a:lnTo>
                <a:lnTo>
                  <a:pt x="445068" y="2366366"/>
                </a:lnTo>
                <a:lnTo>
                  <a:pt x="368879" y="2295887"/>
                </a:lnTo>
                <a:lnTo>
                  <a:pt x="299040" y="2219694"/>
                </a:lnTo>
                <a:lnTo>
                  <a:pt x="236184" y="2139691"/>
                </a:lnTo>
                <a:lnTo>
                  <a:pt x="180948" y="2055878"/>
                </a:lnTo>
                <a:lnTo>
                  <a:pt x="132695" y="1968891"/>
                </a:lnTo>
                <a:lnTo>
                  <a:pt x="92061" y="1879364"/>
                </a:lnTo>
                <a:lnTo>
                  <a:pt x="59046" y="1787297"/>
                </a:lnTo>
                <a:lnTo>
                  <a:pt x="33015" y="1693325"/>
                </a:lnTo>
                <a:lnTo>
                  <a:pt x="14603" y="1598084"/>
                </a:lnTo>
                <a:lnTo>
                  <a:pt x="3810" y="1501572"/>
                </a:lnTo>
                <a:lnTo>
                  <a:pt x="0" y="1405060"/>
                </a:lnTo>
                <a:lnTo>
                  <a:pt x="3810" y="1308549"/>
                </a:lnTo>
                <a:lnTo>
                  <a:pt x="14603" y="1212037"/>
                </a:lnTo>
                <a:lnTo>
                  <a:pt x="33015" y="1116796"/>
                </a:lnTo>
                <a:lnTo>
                  <a:pt x="59046" y="1022824"/>
                </a:lnTo>
                <a:lnTo>
                  <a:pt x="92061" y="930757"/>
                </a:lnTo>
                <a:lnTo>
                  <a:pt x="132695" y="841230"/>
                </a:lnTo>
                <a:lnTo>
                  <a:pt x="180948" y="754242"/>
                </a:lnTo>
                <a:lnTo>
                  <a:pt x="236184" y="670430"/>
                </a:lnTo>
                <a:lnTo>
                  <a:pt x="299040" y="590427"/>
                </a:lnTo>
                <a:lnTo>
                  <a:pt x="368879" y="514233"/>
                </a:lnTo>
                <a:lnTo>
                  <a:pt x="909073" y="3804"/>
                </a:lnTo>
                <a:lnTo>
                  <a:pt x="2107941" y="0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475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loc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/>
          <p:nvPr/>
        </p:nvSpPr>
        <p:spPr>
          <a:xfrm>
            <a:off x="6108000" y="944723"/>
            <a:ext cx="6084000" cy="55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2064" y="1751328"/>
            <a:ext cx="4968348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400" y="1751328"/>
            <a:ext cx="4968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/>
            </a:lvl1pPr>
            <a:lvl2pPr algn="ctr">
              <a:defRPr/>
            </a:lvl2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7561A3-9869-4337-9C09-8FD842FD6B39}"/>
              </a:ext>
            </a:extLst>
          </p:cNvPr>
          <p:cNvGrpSpPr/>
          <p:nvPr/>
        </p:nvGrpSpPr>
        <p:grpSpPr>
          <a:xfrm>
            <a:off x="10877252" y="6255876"/>
            <a:ext cx="992518" cy="602124"/>
            <a:chOff x="10877252" y="6255876"/>
            <a:chExt cx="992518" cy="602124"/>
          </a:xfrm>
        </p:grpSpPr>
        <p:sp>
          <p:nvSpPr>
            <p:cNvPr id="14" name="Forme">
              <a:extLst>
                <a:ext uri="{FF2B5EF4-FFF2-40B4-BE49-F238E27FC236}">
                  <a16:creationId xmlns:a16="http://schemas.microsoft.com/office/drawing/2014/main" id="{39F7031A-2114-447E-A903-6533A5C27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D08D307-4763-45C9-B486-E30C9B15D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9C0676A-12B4-4749-9193-AD49E5EBD1C2}"/>
              </a:ext>
            </a:extLst>
          </p:cNvPr>
          <p:cNvCxnSpPr>
            <a:cxnSpLocks/>
          </p:cNvCxnSpPr>
          <p:nvPr/>
        </p:nvCxnSpPr>
        <p:spPr>
          <a:xfrm>
            <a:off x="0" y="944723"/>
            <a:ext cx="61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55DDBC86-C05D-4D68-9DC7-12B1E31E2A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000" y="1118472"/>
            <a:ext cx="360000" cy="40235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4B0FCA8-BB68-448B-AD67-B946B5C1EE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8571" y="1123881"/>
            <a:ext cx="446607" cy="432000"/>
          </a:xfrm>
          <a:prstGeom prst="rect">
            <a:avLst/>
          </a:prstGeom>
        </p:spPr>
      </p:pic>
      <p:sp>
        <p:nvSpPr>
          <p:cNvPr id="16" name="Espace réservé du pied de page 2">
            <a:extLst>
              <a:ext uri="{FF2B5EF4-FFF2-40B4-BE49-F238E27FC236}">
                <a16:creationId xmlns:a16="http://schemas.microsoft.com/office/drawing/2014/main" id="{54569C82-1AD8-4208-ADFF-C4CF8DFECEBA}"/>
              </a:ext>
            </a:extLst>
          </p:cNvPr>
          <p:cNvSpPr txBox="1">
            <a:spLocks/>
          </p:cNvSpPr>
          <p:nvPr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2023 - ATEMPO - ALL RIGHTS RESERVED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058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loc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506A6D0-E6B4-482A-A2A1-FDAA222BCFD3}"/>
              </a:ext>
            </a:extLst>
          </p:cNvPr>
          <p:cNvSpPr/>
          <p:nvPr/>
        </p:nvSpPr>
        <p:spPr>
          <a:xfrm>
            <a:off x="4115780" y="944723"/>
            <a:ext cx="4104458" cy="55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AC5F26-25E2-4CF2-BA1E-C38E44EF256F}"/>
              </a:ext>
            </a:extLst>
          </p:cNvPr>
          <p:cNvSpPr/>
          <p:nvPr/>
        </p:nvSpPr>
        <p:spPr>
          <a:xfrm>
            <a:off x="8196000" y="944723"/>
            <a:ext cx="3996000" cy="5544000"/>
          </a:xfrm>
          <a:prstGeom prst="rect">
            <a:avLst/>
          </a:prstGeom>
          <a:solidFill>
            <a:srgbClr val="0C3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FDC0677-A3B8-46E2-AA4A-3AAF3C99E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9287" y="1751328"/>
            <a:ext cx="3672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3025186-CE52-49BF-A17F-FB103A020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9356" y="1751328"/>
            <a:ext cx="3672408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/>
            </a:lvl1pPr>
            <a:lvl2pPr algn="ctr">
              <a:defRPr/>
            </a:lvl2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7561A3-9869-4337-9C09-8FD842FD6B39}"/>
              </a:ext>
            </a:extLst>
          </p:cNvPr>
          <p:cNvGrpSpPr/>
          <p:nvPr/>
        </p:nvGrpSpPr>
        <p:grpSpPr>
          <a:xfrm>
            <a:off x="10877252" y="6255876"/>
            <a:ext cx="992518" cy="602124"/>
            <a:chOff x="10877252" y="6255876"/>
            <a:chExt cx="992518" cy="602124"/>
          </a:xfrm>
        </p:grpSpPr>
        <p:sp>
          <p:nvSpPr>
            <p:cNvPr id="14" name="Forme">
              <a:extLst>
                <a:ext uri="{FF2B5EF4-FFF2-40B4-BE49-F238E27FC236}">
                  <a16:creationId xmlns:a16="http://schemas.microsoft.com/office/drawing/2014/main" id="{39F7031A-2114-447E-A903-6533A5C27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D08D307-4763-45C9-B486-E30C9B15D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9C0676A-12B4-4749-9193-AD49E5EBD1C2}"/>
              </a:ext>
            </a:extLst>
          </p:cNvPr>
          <p:cNvCxnSpPr>
            <a:cxnSpLocks/>
          </p:cNvCxnSpPr>
          <p:nvPr/>
        </p:nvCxnSpPr>
        <p:spPr>
          <a:xfrm>
            <a:off x="0" y="944723"/>
            <a:ext cx="421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55DDBC86-C05D-4D68-9DC7-12B1E31E2A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5540" y="1118472"/>
            <a:ext cx="360000" cy="40235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4B0FCA8-BB68-448B-AD67-B946B5C1EE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1984" y="1123881"/>
            <a:ext cx="446607" cy="432000"/>
          </a:xfrm>
          <a:prstGeom prst="rect">
            <a:avLst/>
          </a:prstGeom>
        </p:spPr>
      </p:pic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C8294EE2-B97E-4FFC-A28F-0945EA1CF7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64252" y="1751328"/>
            <a:ext cx="3672000" cy="1038746"/>
          </a:xfrm>
        </p:spPr>
        <p:txBody>
          <a:bodyPr/>
          <a:lstStyle>
            <a:lvl1pPr algn="ctr">
              <a:spcAft>
                <a:spcPts val="1800"/>
              </a:spcAft>
              <a:defRPr cap="none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80CE9F-91A3-41A6-860B-ABA3BD87FC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6442" y="1192505"/>
            <a:ext cx="288000" cy="288153"/>
          </a:xfrm>
          <a:prstGeom prst="rect">
            <a:avLst/>
          </a:prstGeom>
        </p:spPr>
      </p:pic>
      <p:sp>
        <p:nvSpPr>
          <p:cNvPr id="17" name="Espace réservé du pied de page 2">
            <a:extLst>
              <a:ext uri="{FF2B5EF4-FFF2-40B4-BE49-F238E27FC236}">
                <a16:creationId xmlns:a16="http://schemas.microsoft.com/office/drawing/2014/main" id="{C705CBA1-8332-40AE-A01F-8A04C8E42427}"/>
              </a:ext>
            </a:extLst>
          </p:cNvPr>
          <p:cNvSpPr txBox="1">
            <a:spLocks/>
          </p:cNvSpPr>
          <p:nvPr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2023 - ATEMPO - ALL RIGHTS RESERVED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735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599EFD49-3BE2-442E-AC15-806FE236516F}"/>
              </a:ext>
            </a:extLst>
          </p:cNvPr>
          <p:cNvSpPr txBox="1">
            <a:spLocks/>
          </p:cNvSpPr>
          <p:nvPr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2023 - ATEMPO - ALL RIGHTS RESERVED</a:t>
            </a:r>
            <a:endParaRPr lang="fr-FR"/>
          </a:p>
        </p:txBody>
      </p:sp>
      <p:sp>
        <p:nvSpPr>
          <p:cNvPr id="4" name="Espace réservé du texte 9">
            <a:extLst>
              <a:ext uri="{FF2B5EF4-FFF2-40B4-BE49-F238E27FC236}">
                <a16:creationId xmlns:a16="http://schemas.microsoft.com/office/drawing/2014/main" id="{0F4CEA9E-C7BB-4B1D-A892-18A6A199F4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3192" y="729185"/>
            <a:ext cx="10080000" cy="369332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04794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bloc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599EFD49-3BE2-442E-AC15-806FE236516F}"/>
              </a:ext>
            </a:extLst>
          </p:cNvPr>
          <p:cNvSpPr txBox="1">
            <a:spLocks/>
          </p:cNvSpPr>
          <p:nvPr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2023 - ATEMPO - ALL RIGHTS RESERVED</a:t>
            </a:r>
            <a:endParaRPr lang="fr-FR"/>
          </a:p>
        </p:txBody>
      </p:sp>
      <p:sp>
        <p:nvSpPr>
          <p:cNvPr id="4" name="Espace réservé du texte 7">
            <a:extLst>
              <a:ext uri="{FF2B5EF4-FFF2-40B4-BE49-F238E27FC236}">
                <a16:creationId xmlns:a16="http://schemas.microsoft.com/office/drawing/2014/main" id="{1B5ADF7C-4324-4B30-80CC-7C0E932EE3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3" y="1520825"/>
            <a:ext cx="10461471" cy="4645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id="{1FC87819-66C6-41E9-A815-F48C415233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3192" y="729185"/>
            <a:ext cx="10080000" cy="369332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2400" b="0" cap="none" baseline="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95096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ver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59795" y="1988840"/>
            <a:ext cx="7092417" cy="461665"/>
          </a:xfrm>
        </p:spPr>
        <p:txBody>
          <a:bodyPr anchor="b"/>
          <a:lstStyle>
            <a:lvl1pPr algn="l"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1" name="Espace réservé pour une image  11">
            <a:extLst>
              <a:ext uri="{FF2B5EF4-FFF2-40B4-BE49-F238E27FC236}">
                <a16:creationId xmlns:a16="http://schemas.microsoft.com/office/drawing/2014/main" id="{6C464343-9363-43CC-A551-19ABCF494D9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71364" y="2751496"/>
            <a:ext cx="3312000" cy="3312000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0281F618-D86F-4FC7-9C3A-C1F779FCB121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235460" y="3896164"/>
            <a:ext cx="5201285" cy="2960687"/>
          </a:xfrm>
          <a:custGeom>
            <a:avLst/>
            <a:gdLst>
              <a:gd name="connsiteX0" fmla="*/ 3616960 w 5201285"/>
              <a:gd name="connsiteY0" fmla="*/ 0 h 2960687"/>
              <a:gd name="connsiteX1" fmla="*/ 3738245 w 5201285"/>
              <a:gd name="connsiteY1" fmla="*/ 5081 h 2960687"/>
              <a:gd name="connsiteX2" fmla="*/ 3859530 w 5201285"/>
              <a:gd name="connsiteY2" fmla="*/ 18417 h 2960687"/>
              <a:gd name="connsiteX3" fmla="*/ 3978910 w 5201285"/>
              <a:gd name="connsiteY3" fmla="*/ 41915 h 2960687"/>
              <a:gd name="connsiteX4" fmla="*/ 4097020 w 5201285"/>
              <a:gd name="connsiteY4" fmla="*/ 74303 h 2960687"/>
              <a:gd name="connsiteX5" fmla="*/ 4213225 w 5201285"/>
              <a:gd name="connsiteY5" fmla="*/ 116218 h 2960687"/>
              <a:gd name="connsiteX6" fmla="*/ 4325620 w 5201285"/>
              <a:gd name="connsiteY6" fmla="*/ 167023 h 2960687"/>
              <a:gd name="connsiteX7" fmla="*/ 4435475 w 5201285"/>
              <a:gd name="connsiteY7" fmla="*/ 227354 h 2960687"/>
              <a:gd name="connsiteX8" fmla="*/ 4540885 w 5201285"/>
              <a:gd name="connsiteY8" fmla="*/ 297212 h 2960687"/>
              <a:gd name="connsiteX9" fmla="*/ 4641215 w 5201285"/>
              <a:gd name="connsiteY9" fmla="*/ 375960 h 2960687"/>
              <a:gd name="connsiteX10" fmla="*/ 4737100 w 5201285"/>
              <a:gd name="connsiteY10" fmla="*/ 464235 h 2960687"/>
              <a:gd name="connsiteX11" fmla="*/ 4825365 w 5201285"/>
              <a:gd name="connsiteY11" fmla="*/ 559495 h 2960687"/>
              <a:gd name="connsiteX12" fmla="*/ 4904105 w 5201285"/>
              <a:gd name="connsiteY12" fmla="*/ 660471 h 2960687"/>
              <a:gd name="connsiteX13" fmla="*/ 4973955 w 5201285"/>
              <a:gd name="connsiteY13" fmla="*/ 765892 h 2960687"/>
              <a:gd name="connsiteX14" fmla="*/ 5034280 w 5201285"/>
              <a:gd name="connsiteY14" fmla="*/ 875124 h 2960687"/>
              <a:gd name="connsiteX15" fmla="*/ 5085080 w 5201285"/>
              <a:gd name="connsiteY15" fmla="*/ 988166 h 2960687"/>
              <a:gd name="connsiteX16" fmla="*/ 5126990 w 5201285"/>
              <a:gd name="connsiteY16" fmla="*/ 1103748 h 2960687"/>
              <a:gd name="connsiteX17" fmla="*/ 5159375 w 5201285"/>
              <a:gd name="connsiteY17" fmla="*/ 1221871 h 2960687"/>
              <a:gd name="connsiteX18" fmla="*/ 5182235 w 5201285"/>
              <a:gd name="connsiteY18" fmla="*/ 1341899 h 2960687"/>
              <a:gd name="connsiteX19" fmla="*/ 5196205 w 5201285"/>
              <a:gd name="connsiteY19" fmla="*/ 1463197 h 2960687"/>
              <a:gd name="connsiteX20" fmla="*/ 5201285 w 5201285"/>
              <a:gd name="connsiteY20" fmla="*/ 1584495 h 2960687"/>
              <a:gd name="connsiteX21" fmla="*/ 5196205 w 5201285"/>
              <a:gd name="connsiteY21" fmla="*/ 1705793 h 2960687"/>
              <a:gd name="connsiteX22" fmla="*/ 5182235 w 5201285"/>
              <a:gd name="connsiteY22" fmla="*/ 1827091 h 2960687"/>
              <a:gd name="connsiteX23" fmla="*/ 5159375 w 5201285"/>
              <a:gd name="connsiteY23" fmla="*/ 1946484 h 2960687"/>
              <a:gd name="connsiteX24" fmla="*/ 5126990 w 5201285"/>
              <a:gd name="connsiteY24" fmla="*/ 2064606 h 2960687"/>
              <a:gd name="connsiteX25" fmla="*/ 5085080 w 5201285"/>
              <a:gd name="connsiteY25" fmla="*/ 2180824 h 2960687"/>
              <a:gd name="connsiteX26" fmla="*/ 5034280 w 5201285"/>
              <a:gd name="connsiteY26" fmla="*/ 2293231 h 2960687"/>
              <a:gd name="connsiteX27" fmla="*/ 4973955 w 5201285"/>
              <a:gd name="connsiteY27" fmla="*/ 2403097 h 2960687"/>
              <a:gd name="connsiteX28" fmla="*/ 4904105 w 5201285"/>
              <a:gd name="connsiteY28" fmla="*/ 2508519 h 2960687"/>
              <a:gd name="connsiteX29" fmla="*/ 4825365 w 5201285"/>
              <a:gd name="connsiteY29" fmla="*/ 2608859 h 2960687"/>
              <a:gd name="connsiteX30" fmla="*/ 4737100 w 5201285"/>
              <a:gd name="connsiteY30" fmla="*/ 2704755 h 2960687"/>
              <a:gd name="connsiteX31" fmla="*/ 4480560 w 5201285"/>
              <a:gd name="connsiteY31" fmla="*/ 2960687 h 2960687"/>
              <a:gd name="connsiteX32" fmla="*/ 0 w 5201285"/>
              <a:gd name="connsiteY32" fmla="*/ 2960687 h 2960687"/>
              <a:gd name="connsiteX33" fmla="*/ 2496820 w 5201285"/>
              <a:gd name="connsiteY33" fmla="*/ 464235 h 2960687"/>
              <a:gd name="connsiteX34" fmla="*/ 2592070 w 5201285"/>
              <a:gd name="connsiteY34" fmla="*/ 375960 h 2960687"/>
              <a:gd name="connsiteX35" fmla="*/ 2693035 w 5201285"/>
              <a:gd name="connsiteY35" fmla="*/ 297212 h 2960687"/>
              <a:gd name="connsiteX36" fmla="*/ 2798445 w 5201285"/>
              <a:gd name="connsiteY36" fmla="*/ 227354 h 2960687"/>
              <a:gd name="connsiteX37" fmla="*/ 2907665 w 5201285"/>
              <a:gd name="connsiteY37" fmla="*/ 167023 h 2960687"/>
              <a:gd name="connsiteX38" fmla="*/ 3020695 w 5201285"/>
              <a:gd name="connsiteY38" fmla="*/ 116218 h 2960687"/>
              <a:gd name="connsiteX39" fmla="*/ 3136265 w 5201285"/>
              <a:gd name="connsiteY39" fmla="*/ 74303 h 2960687"/>
              <a:gd name="connsiteX40" fmla="*/ 3254375 w 5201285"/>
              <a:gd name="connsiteY40" fmla="*/ 41915 h 2960687"/>
              <a:gd name="connsiteX41" fmla="*/ 3374390 w 5201285"/>
              <a:gd name="connsiteY41" fmla="*/ 18417 h 2960687"/>
              <a:gd name="connsiteX42" fmla="*/ 3495040 w 5201285"/>
              <a:gd name="connsiteY42" fmla="*/ 5081 h 296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201285" h="2960687">
                <a:moveTo>
                  <a:pt x="3616960" y="0"/>
                </a:moveTo>
                <a:lnTo>
                  <a:pt x="3738245" y="5081"/>
                </a:lnTo>
                <a:lnTo>
                  <a:pt x="3859530" y="18417"/>
                </a:lnTo>
                <a:lnTo>
                  <a:pt x="3978910" y="41915"/>
                </a:lnTo>
                <a:lnTo>
                  <a:pt x="4097020" y="74303"/>
                </a:lnTo>
                <a:lnTo>
                  <a:pt x="4213225" y="116218"/>
                </a:lnTo>
                <a:lnTo>
                  <a:pt x="4325620" y="167023"/>
                </a:lnTo>
                <a:lnTo>
                  <a:pt x="4435475" y="227354"/>
                </a:lnTo>
                <a:lnTo>
                  <a:pt x="4540885" y="297212"/>
                </a:lnTo>
                <a:lnTo>
                  <a:pt x="4641215" y="375960"/>
                </a:lnTo>
                <a:lnTo>
                  <a:pt x="4737100" y="464235"/>
                </a:lnTo>
                <a:lnTo>
                  <a:pt x="4825365" y="559495"/>
                </a:lnTo>
                <a:lnTo>
                  <a:pt x="4904105" y="660471"/>
                </a:lnTo>
                <a:lnTo>
                  <a:pt x="4973955" y="765892"/>
                </a:lnTo>
                <a:lnTo>
                  <a:pt x="5034280" y="875124"/>
                </a:lnTo>
                <a:lnTo>
                  <a:pt x="5085080" y="988166"/>
                </a:lnTo>
                <a:lnTo>
                  <a:pt x="5126990" y="1103748"/>
                </a:lnTo>
                <a:lnTo>
                  <a:pt x="5159375" y="1221871"/>
                </a:lnTo>
                <a:lnTo>
                  <a:pt x="5182235" y="1341899"/>
                </a:lnTo>
                <a:lnTo>
                  <a:pt x="5196205" y="1463197"/>
                </a:lnTo>
                <a:lnTo>
                  <a:pt x="5201285" y="1584495"/>
                </a:lnTo>
                <a:lnTo>
                  <a:pt x="5196205" y="1705793"/>
                </a:lnTo>
                <a:lnTo>
                  <a:pt x="5182235" y="1827091"/>
                </a:lnTo>
                <a:lnTo>
                  <a:pt x="5159375" y="1946484"/>
                </a:lnTo>
                <a:lnTo>
                  <a:pt x="5126990" y="2064606"/>
                </a:lnTo>
                <a:lnTo>
                  <a:pt x="5085080" y="2180824"/>
                </a:lnTo>
                <a:lnTo>
                  <a:pt x="5034280" y="2293231"/>
                </a:lnTo>
                <a:lnTo>
                  <a:pt x="4973955" y="2403097"/>
                </a:lnTo>
                <a:lnTo>
                  <a:pt x="4904105" y="2508519"/>
                </a:lnTo>
                <a:lnTo>
                  <a:pt x="4825365" y="2608859"/>
                </a:lnTo>
                <a:lnTo>
                  <a:pt x="4737100" y="2704755"/>
                </a:lnTo>
                <a:lnTo>
                  <a:pt x="4480560" y="2960687"/>
                </a:lnTo>
                <a:lnTo>
                  <a:pt x="0" y="2960687"/>
                </a:lnTo>
                <a:lnTo>
                  <a:pt x="2496820" y="464235"/>
                </a:lnTo>
                <a:lnTo>
                  <a:pt x="2592070" y="375960"/>
                </a:lnTo>
                <a:lnTo>
                  <a:pt x="2693035" y="297212"/>
                </a:lnTo>
                <a:lnTo>
                  <a:pt x="2798445" y="227354"/>
                </a:lnTo>
                <a:lnTo>
                  <a:pt x="2907665" y="167023"/>
                </a:lnTo>
                <a:lnTo>
                  <a:pt x="3020695" y="116218"/>
                </a:lnTo>
                <a:lnTo>
                  <a:pt x="3136265" y="74303"/>
                </a:lnTo>
                <a:lnTo>
                  <a:pt x="3254375" y="41915"/>
                </a:lnTo>
                <a:lnTo>
                  <a:pt x="3374390" y="18417"/>
                </a:lnTo>
                <a:lnTo>
                  <a:pt x="3495040" y="5081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AB47ADD-4607-4F3D-937D-82DA3E01E8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14389"/>
          <a:stretch/>
        </p:blipFill>
        <p:spPr>
          <a:xfrm>
            <a:off x="191344" y="116632"/>
            <a:ext cx="2735968" cy="138490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9F25FD-EB01-A498-A1F7-6019F1CFC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23" b="52388"/>
          <a:stretch/>
        </p:blipFill>
        <p:spPr>
          <a:xfrm flipV="1">
            <a:off x="7576179" y="4951563"/>
            <a:ext cx="4917746" cy="316835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C748AE7-7112-C89C-E57C-6F2D97F3CEA9}"/>
              </a:ext>
            </a:extLst>
          </p:cNvPr>
          <p:cNvSpPr txBox="1"/>
          <p:nvPr userDrawn="1"/>
        </p:nvSpPr>
        <p:spPr>
          <a:xfrm>
            <a:off x="10913893" y="370559"/>
            <a:ext cx="844582" cy="430887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fr-FR" sz="1400" b="1" err="1">
                <a:solidFill>
                  <a:srgbClr val="FF0000"/>
                </a:solidFill>
              </a:rPr>
              <a:t>Internal</a:t>
            </a:r>
            <a:r>
              <a:rPr lang="fr-FR" sz="1400" b="1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1400" b="1" err="1">
                <a:solidFill>
                  <a:srgbClr val="FF0000"/>
                </a:solidFill>
              </a:rPr>
              <a:t>Only</a:t>
            </a:r>
            <a:endParaRPr lang="fr-FR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1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ver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6">
            <a:extLst>
              <a:ext uri="{FF2B5EF4-FFF2-40B4-BE49-F238E27FC236}">
                <a16:creationId xmlns:a16="http://schemas.microsoft.com/office/drawing/2014/main" id="{4F36B370-2493-4C5D-B0AB-3FD7C4FF3068}"/>
              </a:ext>
            </a:extLst>
          </p:cNvPr>
          <p:cNvSpPr>
            <a:spLocks/>
          </p:cNvSpPr>
          <p:nvPr/>
        </p:nvSpPr>
        <p:spPr bwMode="auto">
          <a:xfrm>
            <a:off x="299356" y="0"/>
            <a:ext cx="3005138" cy="1724025"/>
          </a:xfrm>
          <a:custGeom>
            <a:avLst/>
            <a:gdLst>
              <a:gd name="T0" fmla="+- 0 5191 460"/>
              <a:gd name="T1" fmla="*/ T0 w 4731"/>
              <a:gd name="T2" fmla="*/ 0 h 2714"/>
              <a:gd name="T3" fmla="+- 0 1156 460"/>
              <a:gd name="T4" fmla="*/ T3 w 4731"/>
              <a:gd name="T5" fmla="*/ 0 h 2714"/>
              <a:gd name="T6" fmla="+- 0 877 460"/>
              <a:gd name="T7" fmla="*/ T6 w 4731"/>
              <a:gd name="T8" fmla="*/ 279 h 2714"/>
              <a:gd name="T9" fmla="+- 0 798 460"/>
              <a:gd name="T10" fmla="*/ T9 w 4731"/>
              <a:gd name="T11" fmla="*/ 365 h 2714"/>
              <a:gd name="T12" fmla="+- 0 727 460"/>
              <a:gd name="T13" fmla="*/ T12 w 4731"/>
              <a:gd name="T14" fmla="*/ 456 h 2714"/>
              <a:gd name="T15" fmla="+- 0 664 460"/>
              <a:gd name="T16" fmla="*/ T15 w 4731"/>
              <a:gd name="T17" fmla="*/ 551 h 2714"/>
              <a:gd name="T18" fmla="+- 0 610 460"/>
              <a:gd name="T19" fmla="*/ T18 w 4731"/>
              <a:gd name="T20" fmla="*/ 649 h 2714"/>
              <a:gd name="T21" fmla="+- 0 564 460"/>
              <a:gd name="T22" fmla="*/ T21 w 4731"/>
              <a:gd name="T23" fmla="*/ 751 h 2714"/>
              <a:gd name="T24" fmla="+- 0 527 460"/>
              <a:gd name="T25" fmla="*/ T24 w 4731"/>
              <a:gd name="T26" fmla="*/ 855 h 2714"/>
              <a:gd name="T27" fmla="+- 0 497 460"/>
              <a:gd name="T28" fmla="*/ T27 w 4731"/>
              <a:gd name="T29" fmla="*/ 961 h 2714"/>
              <a:gd name="T30" fmla="+- 0 476 460"/>
              <a:gd name="T31" fmla="*/ T30 w 4731"/>
              <a:gd name="T32" fmla="*/ 1069 h 2714"/>
              <a:gd name="T33" fmla="+- 0 464 460"/>
              <a:gd name="T34" fmla="*/ T33 w 4731"/>
              <a:gd name="T35" fmla="*/ 1178 h 2714"/>
              <a:gd name="T36" fmla="+- 0 460 460"/>
              <a:gd name="T37" fmla="*/ T36 w 4731"/>
              <a:gd name="T38" fmla="*/ 1288 h 2714"/>
              <a:gd name="T39" fmla="+- 0 464 460"/>
              <a:gd name="T40" fmla="*/ T39 w 4731"/>
              <a:gd name="T41" fmla="*/ 1397 h 2714"/>
              <a:gd name="T42" fmla="+- 0 476 460"/>
              <a:gd name="T43" fmla="*/ T42 w 4731"/>
              <a:gd name="T44" fmla="*/ 1506 h 2714"/>
              <a:gd name="T45" fmla="+- 0 497 460"/>
              <a:gd name="T46" fmla="*/ T45 w 4731"/>
              <a:gd name="T47" fmla="*/ 1614 h 2714"/>
              <a:gd name="T48" fmla="+- 0 527 460"/>
              <a:gd name="T49" fmla="*/ T48 w 4731"/>
              <a:gd name="T50" fmla="*/ 1720 h 2714"/>
              <a:gd name="T51" fmla="+- 0 564 460"/>
              <a:gd name="T52" fmla="*/ T51 w 4731"/>
              <a:gd name="T53" fmla="*/ 1824 h 2714"/>
              <a:gd name="T54" fmla="+- 0 610 460"/>
              <a:gd name="T55" fmla="*/ T54 w 4731"/>
              <a:gd name="T56" fmla="*/ 1926 h 2714"/>
              <a:gd name="T57" fmla="+- 0 664 460"/>
              <a:gd name="T58" fmla="*/ T57 w 4731"/>
              <a:gd name="T59" fmla="*/ 2025 h 2714"/>
              <a:gd name="T60" fmla="+- 0 727 460"/>
              <a:gd name="T61" fmla="*/ T60 w 4731"/>
              <a:gd name="T62" fmla="*/ 2119 h 2714"/>
              <a:gd name="T63" fmla="+- 0 798 460"/>
              <a:gd name="T64" fmla="*/ T63 w 4731"/>
              <a:gd name="T65" fmla="*/ 2210 h 2714"/>
              <a:gd name="T66" fmla="+- 0 877 460"/>
              <a:gd name="T67" fmla="*/ T66 w 4731"/>
              <a:gd name="T68" fmla="*/ 2296 h 2714"/>
              <a:gd name="T69" fmla="+- 0 964 460"/>
              <a:gd name="T70" fmla="*/ T69 w 4731"/>
              <a:gd name="T71" fmla="*/ 2376 h 2714"/>
              <a:gd name="T72" fmla="+- 0 1054 460"/>
              <a:gd name="T73" fmla="*/ T72 w 4731"/>
              <a:gd name="T74" fmla="*/ 2447 h 2714"/>
              <a:gd name="T75" fmla="+- 0 1149 460"/>
              <a:gd name="T76" fmla="*/ T75 w 4731"/>
              <a:gd name="T77" fmla="*/ 2509 h 2714"/>
              <a:gd name="T78" fmla="+- 0 1248 460"/>
              <a:gd name="T79" fmla="*/ T78 w 4731"/>
              <a:gd name="T80" fmla="*/ 2564 h 2714"/>
              <a:gd name="T81" fmla="+- 0 1349 460"/>
              <a:gd name="T82" fmla="*/ T81 w 4731"/>
              <a:gd name="T83" fmla="*/ 2610 h 2714"/>
              <a:gd name="T84" fmla="+- 0 1454 460"/>
              <a:gd name="T85" fmla="*/ T84 w 4731"/>
              <a:gd name="T86" fmla="*/ 2647 h 2714"/>
              <a:gd name="T87" fmla="+- 0 1560 460"/>
              <a:gd name="T88" fmla="*/ T87 w 4731"/>
              <a:gd name="T89" fmla="*/ 2676 h 2714"/>
              <a:gd name="T90" fmla="+- 0 1668 460"/>
              <a:gd name="T91" fmla="*/ T90 w 4731"/>
              <a:gd name="T92" fmla="*/ 2697 h 2714"/>
              <a:gd name="T93" fmla="+- 0 1777 460"/>
              <a:gd name="T94" fmla="*/ T93 w 4731"/>
              <a:gd name="T95" fmla="*/ 2710 h 2714"/>
              <a:gd name="T96" fmla="+- 0 1886 460"/>
              <a:gd name="T97" fmla="*/ T96 w 4731"/>
              <a:gd name="T98" fmla="*/ 2714 h 2714"/>
              <a:gd name="T99" fmla="+- 0 1996 460"/>
              <a:gd name="T100" fmla="*/ T99 w 4731"/>
              <a:gd name="T101" fmla="*/ 2710 h 2714"/>
              <a:gd name="T102" fmla="+- 0 2104 460"/>
              <a:gd name="T103" fmla="*/ T102 w 4731"/>
              <a:gd name="T104" fmla="*/ 2697 h 2714"/>
              <a:gd name="T105" fmla="+- 0 2212 460"/>
              <a:gd name="T106" fmla="*/ T105 w 4731"/>
              <a:gd name="T107" fmla="*/ 2676 h 2714"/>
              <a:gd name="T108" fmla="+- 0 2319 460"/>
              <a:gd name="T109" fmla="*/ T108 w 4731"/>
              <a:gd name="T110" fmla="*/ 2647 h 2714"/>
              <a:gd name="T111" fmla="+- 0 2423 460"/>
              <a:gd name="T112" fmla="*/ T111 w 4731"/>
              <a:gd name="T113" fmla="*/ 2610 h 2714"/>
              <a:gd name="T114" fmla="+- 0 2525 460"/>
              <a:gd name="T115" fmla="*/ T114 w 4731"/>
              <a:gd name="T116" fmla="*/ 2564 h 2714"/>
              <a:gd name="T117" fmla="+- 0 2623 460"/>
              <a:gd name="T118" fmla="*/ T117 w 4731"/>
              <a:gd name="T119" fmla="*/ 2509 h 2714"/>
              <a:gd name="T120" fmla="+- 0 2718 460"/>
              <a:gd name="T121" fmla="*/ T120 w 4731"/>
              <a:gd name="T122" fmla="*/ 2447 h 2714"/>
              <a:gd name="T123" fmla="+- 0 2809 460"/>
              <a:gd name="T124" fmla="*/ T123 w 4731"/>
              <a:gd name="T125" fmla="*/ 2376 h 2714"/>
              <a:gd name="T126" fmla="+- 0 2895 460"/>
              <a:gd name="T127" fmla="*/ T126 w 4731"/>
              <a:gd name="T128" fmla="*/ 2296 h 2714"/>
              <a:gd name="T129" fmla="+- 0 5191 460"/>
              <a:gd name="T130" fmla="*/ T129 w 4731"/>
              <a:gd name="T131" fmla="*/ 0 h 2714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</a:cxnLst>
            <a:rect l="0" t="0" r="r" b="b"/>
            <a:pathLst>
              <a:path w="4731" h="2714">
                <a:moveTo>
                  <a:pt x="4731" y="0"/>
                </a:moveTo>
                <a:lnTo>
                  <a:pt x="696" y="0"/>
                </a:lnTo>
                <a:lnTo>
                  <a:pt x="417" y="279"/>
                </a:lnTo>
                <a:lnTo>
                  <a:pt x="338" y="365"/>
                </a:lnTo>
                <a:lnTo>
                  <a:pt x="267" y="456"/>
                </a:lnTo>
                <a:lnTo>
                  <a:pt x="204" y="551"/>
                </a:lnTo>
                <a:lnTo>
                  <a:pt x="150" y="649"/>
                </a:lnTo>
                <a:lnTo>
                  <a:pt x="104" y="751"/>
                </a:lnTo>
                <a:lnTo>
                  <a:pt x="67" y="855"/>
                </a:lnTo>
                <a:lnTo>
                  <a:pt x="37" y="961"/>
                </a:lnTo>
                <a:lnTo>
                  <a:pt x="16" y="1069"/>
                </a:lnTo>
                <a:lnTo>
                  <a:pt x="4" y="1178"/>
                </a:lnTo>
                <a:lnTo>
                  <a:pt x="0" y="1288"/>
                </a:lnTo>
                <a:lnTo>
                  <a:pt x="4" y="1397"/>
                </a:lnTo>
                <a:lnTo>
                  <a:pt x="16" y="1506"/>
                </a:lnTo>
                <a:lnTo>
                  <a:pt x="37" y="1614"/>
                </a:lnTo>
                <a:lnTo>
                  <a:pt x="67" y="1720"/>
                </a:lnTo>
                <a:lnTo>
                  <a:pt x="104" y="1824"/>
                </a:lnTo>
                <a:lnTo>
                  <a:pt x="150" y="1926"/>
                </a:lnTo>
                <a:lnTo>
                  <a:pt x="204" y="2025"/>
                </a:lnTo>
                <a:lnTo>
                  <a:pt x="267" y="2119"/>
                </a:lnTo>
                <a:lnTo>
                  <a:pt x="338" y="2210"/>
                </a:lnTo>
                <a:lnTo>
                  <a:pt x="417" y="2296"/>
                </a:lnTo>
                <a:lnTo>
                  <a:pt x="504" y="2376"/>
                </a:lnTo>
                <a:lnTo>
                  <a:pt x="594" y="2447"/>
                </a:lnTo>
                <a:lnTo>
                  <a:pt x="689" y="2509"/>
                </a:lnTo>
                <a:lnTo>
                  <a:pt x="788" y="2564"/>
                </a:lnTo>
                <a:lnTo>
                  <a:pt x="889" y="2610"/>
                </a:lnTo>
                <a:lnTo>
                  <a:pt x="994" y="2647"/>
                </a:lnTo>
                <a:lnTo>
                  <a:pt x="1100" y="2676"/>
                </a:lnTo>
                <a:lnTo>
                  <a:pt x="1208" y="2697"/>
                </a:lnTo>
                <a:lnTo>
                  <a:pt x="1317" y="2710"/>
                </a:lnTo>
                <a:lnTo>
                  <a:pt x="1426" y="2714"/>
                </a:lnTo>
                <a:lnTo>
                  <a:pt x="1536" y="2710"/>
                </a:lnTo>
                <a:lnTo>
                  <a:pt x="1644" y="2697"/>
                </a:lnTo>
                <a:lnTo>
                  <a:pt x="1752" y="2676"/>
                </a:lnTo>
                <a:lnTo>
                  <a:pt x="1859" y="2647"/>
                </a:lnTo>
                <a:lnTo>
                  <a:pt x="1963" y="2610"/>
                </a:lnTo>
                <a:lnTo>
                  <a:pt x="2065" y="2564"/>
                </a:lnTo>
                <a:lnTo>
                  <a:pt x="2163" y="2509"/>
                </a:lnTo>
                <a:lnTo>
                  <a:pt x="2258" y="2447"/>
                </a:lnTo>
                <a:lnTo>
                  <a:pt x="2349" y="2376"/>
                </a:lnTo>
                <a:lnTo>
                  <a:pt x="2435" y="2296"/>
                </a:lnTo>
                <a:lnTo>
                  <a:pt x="4731" y="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59596" y="1262360"/>
            <a:ext cx="8892617" cy="461665"/>
          </a:xfrm>
        </p:spPr>
        <p:txBody>
          <a:bodyPr anchor="b"/>
          <a:lstStyle>
            <a:lvl1pPr algn="l"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2048" name="Image 2047">
            <a:extLst>
              <a:ext uri="{FF2B5EF4-FFF2-40B4-BE49-F238E27FC236}">
                <a16:creationId xmlns:a16="http://schemas.microsoft.com/office/drawing/2014/main" id="{CF33F049-C2D6-452B-B5F5-7E9F3CA24B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6" y="78408"/>
            <a:ext cx="2359804" cy="1262360"/>
          </a:xfrm>
          <a:prstGeom prst="rect">
            <a:avLst/>
          </a:prstGeom>
        </p:spPr>
      </p:pic>
      <p:pic>
        <p:nvPicPr>
          <p:cNvPr id="2050" name="Image 2049">
            <a:extLst>
              <a:ext uri="{FF2B5EF4-FFF2-40B4-BE49-F238E27FC236}">
                <a16:creationId xmlns:a16="http://schemas.microsoft.com/office/drawing/2014/main" id="{AF469A8A-4077-4F8A-90ED-E47E59E471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23" b="52388"/>
          <a:stretch/>
        </p:blipFill>
        <p:spPr>
          <a:xfrm flipV="1">
            <a:off x="7274254" y="0"/>
            <a:ext cx="4917746" cy="3168352"/>
          </a:xfrm>
          <a:prstGeom prst="rect">
            <a:avLst/>
          </a:prstGeom>
        </p:spPr>
      </p:pic>
      <p:sp>
        <p:nvSpPr>
          <p:cNvPr id="36" name="Croix 35">
            <a:extLst>
              <a:ext uri="{FF2B5EF4-FFF2-40B4-BE49-F238E27FC236}">
                <a16:creationId xmlns:a16="http://schemas.microsoft.com/office/drawing/2014/main" id="{A03BFBE0-0286-43FA-966D-ACF9622C6D54}"/>
              </a:ext>
            </a:extLst>
          </p:cNvPr>
          <p:cNvSpPr>
            <a:spLocks noChangeAspect="1"/>
          </p:cNvSpPr>
          <p:nvPr userDrawn="1"/>
        </p:nvSpPr>
        <p:spPr>
          <a:xfrm>
            <a:off x="1792412" y="1223192"/>
            <a:ext cx="540000" cy="540000"/>
          </a:xfrm>
          <a:prstGeom prst="plus">
            <a:avLst>
              <a:gd name="adj" fmla="val 50000"/>
            </a:avLst>
          </a:prstGeom>
          <a:noFill/>
          <a:ln>
            <a:solidFill>
              <a:srgbClr val="06B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36F592-3E24-7CA0-4821-AF37E69469A0}"/>
              </a:ext>
            </a:extLst>
          </p:cNvPr>
          <p:cNvSpPr/>
          <p:nvPr userDrawn="1"/>
        </p:nvSpPr>
        <p:spPr>
          <a:xfrm>
            <a:off x="2" y="6465537"/>
            <a:ext cx="12191998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33E2BA6-F6D6-5FC3-671E-321DBDF0438E}"/>
              </a:ext>
            </a:extLst>
          </p:cNvPr>
          <p:cNvGrpSpPr/>
          <p:nvPr userDrawn="1"/>
        </p:nvGrpSpPr>
        <p:grpSpPr>
          <a:xfrm>
            <a:off x="0" y="6255876"/>
            <a:ext cx="12191998" cy="602124"/>
            <a:chOff x="0" y="6255876"/>
            <a:chExt cx="12191998" cy="60212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659950-A088-C46C-B013-CE401F3F6DD4}"/>
                </a:ext>
              </a:extLst>
            </p:cNvPr>
            <p:cNvSpPr/>
            <p:nvPr userDrawn="1"/>
          </p:nvSpPr>
          <p:spPr>
            <a:xfrm>
              <a:off x="0" y="6498000"/>
              <a:ext cx="12191998" cy="360000"/>
            </a:xfrm>
            <a:prstGeom prst="rect">
              <a:avLst/>
            </a:prstGeom>
            <a:solidFill>
              <a:srgbClr val="192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Forme">
              <a:extLst>
                <a:ext uri="{FF2B5EF4-FFF2-40B4-BE49-F238E27FC236}">
                  <a16:creationId xmlns:a16="http://schemas.microsoft.com/office/drawing/2014/main" id="{CA518BA4-6A76-DAC0-120B-D22A1A5E56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tx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C3C48C49-3C2F-254C-8C04-385DD626D8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10173C04-B397-928D-DFDB-FA74F7EC09B7}"/>
              </a:ext>
            </a:extLst>
          </p:cNvPr>
          <p:cNvSpPr txBox="1"/>
          <p:nvPr userDrawn="1"/>
        </p:nvSpPr>
        <p:spPr>
          <a:xfrm>
            <a:off x="11894073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tx1"/>
                </a:solidFill>
              </a:rPr>
              <a:pPr algn="ctr"/>
              <a:t>‹#›</a:t>
            </a:fld>
            <a:endParaRPr lang="fr-FR" sz="1000">
              <a:solidFill>
                <a:schemeClr val="tx1"/>
              </a:solidFill>
            </a:endParaRPr>
          </a:p>
        </p:txBody>
      </p:sp>
      <p:sp>
        <p:nvSpPr>
          <p:cNvPr id="13" name="Espace réservé du pied de page 2">
            <a:extLst>
              <a:ext uri="{FF2B5EF4-FFF2-40B4-BE49-F238E27FC236}">
                <a16:creationId xmlns:a16="http://schemas.microsoft.com/office/drawing/2014/main" id="{D5E018F7-B71D-DD24-C846-30E2054004C8}"/>
              </a:ext>
            </a:extLst>
          </p:cNvPr>
          <p:cNvSpPr txBox="1">
            <a:spLocks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</a:rPr>
              <a:t>COPYRIGHT © 2023 - ATEMPO - ALL RIGHTS RESERVED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CC0E206-4499-E3F4-670D-37624A2B3C75}"/>
              </a:ext>
            </a:extLst>
          </p:cNvPr>
          <p:cNvSpPr txBox="1"/>
          <p:nvPr userDrawn="1"/>
        </p:nvSpPr>
        <p:spPr>
          <a:xfrm>
            <a:off x="10913893" y="370559"/>
            <a:ext cx="844582" cy="430887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fr-FR" sz="1400" b="1" err="1">
                <a:solidFill>
                  <a:srgbClr val="FF0000"/>
                </a:solidFill>
              </a:rPr>
              <a:t>Internal</a:t>
            </a:r>
            <a:r>
              <a:rPr lang="fr-FR" sz="1400" b="1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1400" b="1" err="1">
                <a:solidFill>
                  <a:srgbClr val="FF0000"/>
                </a:solidFill>
              </a:rPr>
              <a:t>Only</a:t>
            </a:r>
            <a:endParaRPr lang="fr-FR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60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F2F78F4F-1F05-4580-9951-75742FC3BE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1" y="2202878"/>
            <a:ext cx="5436000" cy="378850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72064" y="2240868"/>
            <a:ext cx="4680149" cy="1046440"/>
          </a:xfrm>
        </p:spPr>
        <p:txBody>
          <a:bodyPr anchor="t"/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Espace réservé pour une image  11">
            <a:extLst>
              <a:ext uri="{FF2B5EF4-FFF2-40B4-BE49-F238E27FC236}">
                <a16:creationId xmlns:a16="http://schemas.microsoft.com/office/drawing/2014/main" id="{2BAFE109-AE3E-44FF-99E7-56D134085F0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474962" y="1628800"/>
            <a:ext cx="4140000" cy="4140000"/>
          </a:xfrm>
          <a:prstGeom prst="ellipse">
            <a:avLst/>
          </a:pr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2" name="Croix 11">
            <a:extLst>
              <a:ext uri="{FF2B5EF4-FFF2-40B4-BE49-F238E27FC236}">
                <a16:creationId xmlns:a16="http://schemas.microsoft.com/office/drawing/2014/main" id="{2975F4C2-DFBC-4746-B9DB-4EBE5A958A0A}"/>
              </a:ext>
            </a:extLst>
          </p:cNvPr>
          <p:cNvSpPr>
            <a:spLocks noChangeAspect="1"/>
          </p:cNvSpPr>
          <p:nvPr userDrawn="1"/>
        </p:nvSpPr>
        <p:spPr>
          <a:xfrm>
            <a:off x="5988048" y="2246890"/>
            <a:ext cx="540000" cy="540000"/>
          </a:xfrm>
          <a:prstGeom prst="plus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5AA7F9F-A2A5-452E-BBCD-8759BFA687F5}"/>
              </a:ext>
            </a:extLst>
          </p:cNvPr>
          <p:cNvSpPr txBox="1"/>
          <p:nvPr userDrawn="1"/>
        </p:nvSpPr>
        <p:spPr>
          <a:xfrm>
            <a:off x="11894073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 err="1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CC8267-30BE-F11D-039F-A5C86EDFD44C}"/>
              </a:ext>
            </a:extLst>
          </p:cNvPr>
          <p:cNvSpPr/>
          <p:nvPr userDrawn="1"/>
        </p:nvSpPr>
        <p:spPr>
          <a:xfrm>
            <a:off x="-2870" y="6497173"/>
            <a:ext cx="12191999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8784D7C-FED0-6976-C1ED-32CF6F192A5A}"/>
              </a:ext>
            </a:extLst>
          </p:cNvPr>
          <p:cNvGrpSpPr/>
          <p:nvPr userDrawn="1"/>
        </p:nvGrpSpPr>
        <p:grpSpPr>
          <a:xfrm>
            <a:off x="-2872" y="6287512"/>
            <a:ext cx="12191999" cy="602124"/>
            <a:chOff x="0" y="6255876"/>
            <a:chExt cx="12191998" cy="60212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44BBFB-3723-9A42-1321-3923C53C55FC}"/>
                </a:ext>
              </a:extLst>
            </p:cNvPr>
            <p:cNvSpPr/>
            <p:nvPr userDrawn="1"/>
          </p:nvSpPr>
          <p:spPr>
            <a:xfrm>
              <a:off x="0" y="6498000"/>
              <a:ext cx="12191998" cy="360000"/>
            </a:xfrm>
            <a:prstGeom prst="rect">
              <a:avLst/>
            </a:prstGeom>
            <a:solidFill>
              <a:srgbClr val="192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Forme">
              <a:extLst>
                <a:ext uri="{FF2B5EF4-FFF2-40B4-BE49-F238E27FC236}">
                  <a16:creationId xmlns:a16="http://schemas.microsoft.com/office/drawing/2014/main" id="{9D590A88-1D79-4B93-D2BF-014AB338FD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tx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9914F26F-38B2-A639-710C-6B6D477E07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A36D4D9C-331F-1CCA-38C0-DFADD748E6B7}"/>
              </a:ext>
            </a:extLst>
          </p:cNvPr>
          <p:cNvSpPr txBox="1"/>
          <p:nvPr userDrawn="1"/>
        </p:nvSpPr>
        <p:spPr>
          <a:xfrm>
            <a:off x="11891201" y="6629396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tx1"/>
                </a:solidFill>
              </a:rPr>
              <a:pPr algn="ctr"/>
              <a:t>‹#›</a:t>
            </a:fld>
            <a:endParaRPr lang="fr-FR" sz="1000">
              <a:solidFill>
                <a:schemeClr val="tx1"/>
              </a:solidFill>
            </a:endParaRPr>
          </a:p>
        </p:txBody>
      </p:sp>
      <p:sp>
        <p:nvSpPr>
          <p:cNvPr id="17" name="Espace réservé du pied de page 2">
            <a:extLst>
              <a:ext uri="{FF2B5EF4-FFF2-40B4-BE49-F238E27FC236}">
                <a16:creationId xmlns:a16="http://schemas.microsoft.com/office/drawing/2014/main" id="{8FE2814E-EFD5-6DCC-526D-65158BBD7696}"/>
              </a:ext>
            </a:extLst>
          </p:cNvPr>
          <p:cNvSpPr txBox="1">
            <a:spLocks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</a:rPr>
              <a:t>COPYRIGHT © 2023 - ATEMPO - ALL RIGHTS RESERVED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2D0B1BB-C07D-6F6C-8EAE-CFEA588C25E1}"/>
              </a:ext>
            </a:extLst>
          </p:cNvPr>
          <p:cNvSpPr txBox="1"/>
          <p:nvPr userDrawn="1"/>
        </p:nvSpPr>
        <p:spPr>
          <a:xfrm>
            <a:off x="10913893" y="370559"/>
            <a:ext cx="844582" cy="430887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fr-FR" sz="1400" b="1" err="1">
                <a:solidFill>
                  <a:srgbClr val="FF0000"/>
                </a:solidFill>
              </a:rPr>
              <a:t>Internal</a:t>
            </a:r>
            <a:r>
              <a:rPr lang="fr-FR" sz="1400" b="1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1400" b="1" err="1">
                <a:solidFill>
                  <a:srgbClr val="FF0000"/>
                </a:solidFill>
              </a:rPr>
              <a:t>Only</a:t>
            </a:r>
            <a:endParaRPr lang="fr-FR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7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A0F79C-3A1A-E3AA-10A2-F975ABEEA6A1}"/>
              </a:ext>
            </a:extLst>
          </p:cNvPr>
          <p:cNvSpPr/>
          <p:nvPr userDrawn="1"/>
        </p:nvSpPr>
        <p:spPr>
          <a:xfrm>
            <a:off x="5758" y="6471282"/>
            <a:ext cx="12191998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DA975E0-FA6A-0A7C-A8DA-527A9D281C27}"/>
              </a:ext>
            </a:extLst>
          </p:cNvPr>
          <p:cNvGrpSpPr/>
          <p:nvPr userDrawn="1"/>
        </p:nvGrpSpPr>
        <p:grpSpPr>
          <a:xfrm>
            <a:off x="5756" y="6261621"/>
            <a:ext cx="12191998" cy="602124"/>
            <a:chOff x="0" y="6255876"/>
            <a:chExt cx="12191998" cy="6021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7F5C170-26EF-243E-71F0-B9DADB7623CF}"/>
                </a:ext>
              </a:extLst>
            </p:cNvPr>
            <p:cNvSpPr/>
            <p:nvPr userDrawn="1"/>
          </p:nvSpPr>
          <p:spPr>
            <a:xfrm>
              <a:off x="0" y="6498000"/>
              <a:ext cx="12191998" cy="360000"/>
            </a:xfrm>
            <a:prstGeom prst="rect">
              <a:avLst/>
            </a:prstGeom>
            <a:solidFill>
              <a:srgbClr val="192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Forme">
              <a:extLst>
                <a:ext uri="{FF2B5EF4-FFF2-40B4-BE49-F238E27FC236}">
                  <a16:creationId xmlns:a16="http://schemas.microsoft.com/office/drawing/2014/main" id="{87706997-5FB1-E65B-841B-45D2F8A5C3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tx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id="{BE1CB75C-6066-B493-32F0-03461DF40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4F4DE605-68E9-1FD2-132E-E2DEE87B588C}"/>
              </a:ext>
            </a:extLst>
          </p:cNvPr>
          <p:cNvSpPr txBox="1"/>
          <p:nvPr userDrawn="1"/>
        </p:nvSpPr>
        <p:spPr>
          <a:xfrm>
            <a:off x="11899829" y="6603505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tx1"/>
                </a:solidFill>
              </a:rPr>
              <a:pPr algn="ctr"/>
              <a:t>‹#›</a:t>
            </a:fld>
            <a:endParaRPr lang="fr-FR" sz="1000">
              <a:solidFill>
                <a:schemeClr val="tx1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AF81FDE-839D-4AC4-832E-AD614C0ED0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5" t="22361" r="44094" b="22361"/>
          <a:stretch/>
        </p:blipFill>
        <p:spPr>
          <a:xfrm>
            <a:off x="5435896" y="704636"/>
            <a:ext cx="4968000" cy="3559164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44CCD1B5-4E44-43E9-B8C8-E823C48BD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9" y="3320988"/>
            <a:ext cx="4680149" cy="1046440"/>
          </a:xfrm>
        </p:spPr>
        <p:txBody>
          <a:bodyPr anchor="b"/>
          <a:lstStyle>
            <a:lvl1pPr>
              <a:defRPr sz="3400"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0" name="Croix 19">
            <a:extLst>
              <a:ext uri="{FF2B5EF4-FFF2-40B4-BE49-F238E27FC236}">
                <a16:creationId xmlns:a16="http://schemas.microsoft.com/office/drawing/2014/main" id="{07CA0F60-E27C-425D-9507-3A6DBD75C905}"/>
              </a:ext>
            </a:extLst>
          </p:cNvPr>
          <p:cNvSpPr>
            <a:spLocks noChangeAspect="1"/>
          </p:cNvSpPr>
          <p:nvPr userDrawn="1"/>
        </p:nvSpPr>
        <p:spPr>
          <a:xfrm>
            <a:off x="647633" y="3831445"/>
            <a:ext cx="540000" cy="540000"/>
          </a:xfrm>
          <a:prstGeom prst="plus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pour une image  17">
            <a:extLst>
              <a:ext uri="{FF2B5EF4-FFF2-40B4-BE49-F238E27FC236}">
                <a16:creationId xmlns:a16="http://schemas.microsoft.com/office/drawing/2014/main" id="{815B1E52-461A-4127-B558-8D23407F7DE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92516" y="-12033"/>
            <a:ext cx="5914349" cy="4160612"/>
          </a:xfrm>
          <a:custGeom>
            <a:avLst/>
            <a:gdLst>
              <a:gd name="connsiteX0" fmla="*/ 3217324 w 4940300"/>
              <a:gd name="connsiteY0" fmla="*/ 0 h 6484937"/>
              <a:gd name="connsiteX1" fmla="*/ 4940300 w 4940300"/>
              <a:gd name="connsiteY1" fmla="*/ 0 h 6484937"/>
              <a:gd name="connsiteX2" fmla="*/ 4940300 w 4940300"/>
              <a:gd name="connsiteY2" fmla="*/ 4820358 h 6484937"/>
              <a:gd name="connsiteX3" fmla="*/ 3954018 w 4940300"/>
              <a:gd name="connsiteY3" fmla="*/ 5806658 h 6484937"/>
              <a:gd name="connsiteX4" fmla="*/ 3814300 w 4940300"/>
              <a:gd name="connsiteY4" fmla="*/ 5935582 h 6484937"/>
              <a:gd name="connsiteX5" fmla="*/ 3666961 w 4940300"/>
              <a:gd name="connsiteY5" fmla="*/ 6050533 h 6484937"/>
              <a:gd name="connsiteX6" fmla="*/ 3512637 w 4940300"/>
              <a:gd name="connsiteY6" fmla="*/ 6152148 h 6484937"/>
              <a:gd name="connsiteX7" fmla="*/ 3353231 w 4940300"/>
              <a:gd name="connsiteY7" fmla="*/ 6240426 h 6484937"/>
              <a:gd name="connsiteX8" fmla="*/ 3188110 w 4940300"/>
              <a:gd name="connsiteY8" fmla="*/ 6315367 h 6484937"/>
              <a:gd name="connsiteX9" fmla="*/ 3018543 w 4940300"/>
              <a:gd name="connsiteY9" fmla="*/ 6376336 h 6484937"/>
              <a:gd name="connsiteX10" fmla="*/ 2845801 w 4940300"/>
              <a:gd name="connsiteY10" fmla="*/ 6423968 h 6484937"/>
              <a:gd name="connsiteX11" fmla="*/ 2670518 w 4940300"/>
              <a:gd name="connsiteY11" fmla="*/ 6457628 h 6484937"/>
              <a:gd name="connsiteX12" fmla="*/ 2493966 w 4940300"/>
              <a:gd name="connsiteY12" fmla="*/ 6477951 h 6484937"/>
              <a:gd name="connsiteX13" fmla="*/ 2316143 w 4940300"/>
              <a:gd name="connsiteY13" fmla="*/ 6484937 h 6484937"/>
              <a:gd name="connsiteX14" fmla="*/ 2138320 w 4940300"/>
              <a:gd name="connsiteY14" fmla="*/ 6477951 h 6484937"/>
              <a:gd name="connsiteX15" fmla="*/ 1961767 w 4940300"/>
              <a:gd name="connsiteY15" fmla="*/ 6457628 h 6484937"/>
              <a:gd name="connsiteX16" fmla="*/ 1786485 w 4940300"/>
              <a:gd name="connsiteY16" fmla="*/ 6423968 h 6484937"/>
              <a:gd name="connsiteX17" fmla="*/ 1613743 w 4940300"/>
              <a:gd name="connsiteY17" fmla="*/ 6376336 h 6484937"/>
              <a:gd name="connsiteX18" fmla="*/ 1444811 w 4940300"/>
              <a:gd name="connsiteY18" fmla="*/ 6315367 h 6484937"/>
              <a:gd name="connsiteX19" fmla="*/ 1279690 w 4940300"/>
              <a:gd name="connsiteY19" fmla="*/ 6240426 h 6484937"/>
              <a:gd name="connsiteX20" fmla="*/ 1119649 w 4940300"/>
              <a:gd name="connsiteY20" fmla="*/ 6152148 h 6484937"/>
              <a:gd name="connsiteX21" fmla="*/ 965324 w 4940300"/>
              <a:gd name="connsiteY21" fmla="*/ 6050533 h 6484937"/>
              <a:gd name="connsiteX22" fmla="*/ 817985 w 4940300"/>
              <a:gd name="connsiteY22" fmla="*/ 5935582 h 6484937"/>
              <a:gd name="connsiteX23" fmla="*/ 678267 w 4940300"/>
              <a:gd name="connsiteY23" fmla="*/ 5806658 h 6484937"/>
              <a:gd name="connsiteX24" fmla="*/ 549346 w 4940300"/>
              <a:gd name="connsiteY24" fmla="*/ 5666937 h 6484937"/>
              <a:gd name="connsiteX25" fmla="*/ 434396 w 4940300"/>
              <a:gd name="connsiteY25" fmla="*/ 5519596 h 6484937"/>
              <a:gd name="connsiteX26" fmla="*/ 332148 w 4940300"/>
              <a:gd name="connsiteY26" fmla="*/ 5365268 h 6484937"/>
              <a:gd name="connsiteX27" fmla="*/ 244507 w 4940300"/>
              <a:gd name="connsiteY27" fmla="*/ 5205224 h 6484937"/>
              <a:gd name="connsiteX28" fmla="*/ 169567 w 4940300"/>
              <a:gd name="connsiteY28" fmla="*/ 5040100 h 6484937"/>
              <a:gd name="connsiteX29" fmla="*/ 108599 w 4940300"/>
              <a:gd name="connsiteY29" fmla="*/ 4871165 h 6484937"/>
              <a:gd name="connsiteX30" fmla="*/ 60968 w 4940300"/>
              <a:gd name="connsiteY30" fmla="*/ 4698420 h 6484937"/>
              <a:gd name="connsiteX31" fmla="*/ 27309 w 4940300"/>
              <a:gd name="connsiteY31" fmla="*/ 4523134 h 6484937"/>
              <a:gd name="connsiteX32" fmla="*/ 6986 w 4940300"/>
              <a:gd name="connsiteY32" fmla="*/ 4346578 h 6484937"/>
              <a:gd name="connsiteX33" fmla="*/ 0 w 4940300"/>
              <a:gd name="connsiteY33" fmla="*/ 4168752 h 6484937"/>
              <a:gd name="connsiteX34" fmla="*/ 6986 w 4940300"/>
              <a:gd name="connsiteY34" fmla="*/ 3990926 h 6484937"/>
              <a:gd name="connsiteX35" fmla="*/ 27309 w 4940300"/>
              <a:gd name="connsiteY35" fmla="*/ 3813735 h 6484937"/>
              <a:gd name="connsiteX36" fmla="*/ 60968 w 4940300"/>
              <a:gd name="connsiteY36" fmla="*/ 3639084 h 6484937"/>
              <a:gd name="connsiteX37" fmla="*/ 108599 w 4940300"/>
              <a:gd name="connsiteY37" fmla="*/ 3466339 h 6484937"/>
              <a:gd name="connsiteX38" fmla="*/ 169567 w 4940300"/>
              <a:gd name="connsiteY38" fmla="*/ 3296769 h 6484937"/>
              <a:gd name="connsiteX39" fmla="*/ 244507 w 4940300"/>
              <a:gd name="connsiteY39" fmla="*/ 3131645 h 6484937"/>
              <a:gd name="connsiteX40" fmla="*/ 332148 w 4940300"/>
              <a:gd name="connsiteY40" fmla="*/ 2972236 h 6484937"/>
              <a:gd name="connsiteX41" fmla="*/ 434396 w 4940300"/>
              <a:gd name="connsiteY41" fmla="*/ 2817909 h 6484937"/>
              <a:gd name="connsiteX42" fmla="*/ 549346 w 4940300"/>
              <a:gd name="connsiteY42" fmla="*/ 2670567 h 6484937"/>
              <a:gd name="connsiteX43" fmla="*/ 678267 w 4940300"/>
              <a:gd name="connsiteY43" fmla="*/ 2530847 h 6484937"/>
              <a:gd name="connsiteX44" fmla="*/ 3108725 w 4940300"/>
              <a:gd name="connsiteY44" fmla="*/ 100345 h 6484937"/>
              <a:gd name="connsiteX0" fmla="*/ 3217324 w 4940300"/>
              <a:gd name="connsiteY0" fmla="*/ 0 h 6484937"/>
              <a:gd name="connsiteX1" fmla="*/ 4940300 w 4940300"/>
              <a:gd name="connsiteY1" fmla="*/ 0 h 6484937"/>
              <a:gd name="connsiteX2" fmla="*/ 4940300 w 4940300"/>
              <a:gd name="connsiteY2" fmla="*/ 4820358 h 6484937"/>
              <a:gd name="connsiteX3" fmla="*/ 3954018 w 4940300"/>
              <a:gd name="connsiteY3" fmla="*/ 5806658 h 6484937"/>
              <a:gd name="connsiteX4" fmla="*/ 3814300 w 4940300"/>
              <a:gd name="connsiteY4" fmla="*/ 5935582 h 6484937"/>
              <a:gd name="connsiteX5" fmla="*/ 3666961 w 4940300"/>
              <a:gd name="connsiteY5" fmla="*/ 6050533 h 6484937"/>
              <a:gd name="connsiteX6" fmla="*/ 3512637 w 4940300"/>
              <a:gd name="connsiteY6" fmla="*/ 6152148 h 6484937"/>
              <a:gd name="connsiteX7" fmla="*/ 3353231 w 4940300"/>
              <a:gd name="connsiteY7" fmla="*/ 6240426 h 6484937"/>
              <a:gd name="connsiteX8" fmla="*/ 3188110 w 4940300"/>
              <a:gd name="connsiteY8" fmla="*/ 6315367 h 6484937"/>
              <a:gd name="connsiteX9" fmla="*/ 3018543 w 4940300"/>
              <a:gd name="connsiteY9" fmla="*/ 6376336 h 6484937"/>
              <a:gd name="connsiteX10" fmla="*/ 2845801 w 4940300"/>
              <a:gd name="connsiteY10" fmla="*/ 6423968 h 6484937"/>
              <a:gd name="connsiteX11" fmla="*/ 2670518 w 4940300"/>
              <a:gd name="connsiteY11" fmla="*/ 6457628 h 6484937"/>
              <a:gd name="connsiteX12" fmla="*/ 2493966 w 4940300"/>
              <a:gd name="connsiteY12" fmla="*/ 6477951 h 6484937"/>
              <a:gd name="connsiteX13" fmla="*/ 2316143 w 4940300"/>
              <a:gd name="connsiteY13" fmla="*/ 6484937 h 6484937"/>
              <a:gd name="connsiteX14" fmla="*/ 2138320 w 4940300"/>
              <a:gd name="connsiteY14" fmla="*/ 6477951 h 6484937"/>
              <a:gd name="connsiteX15" fmla="*/ 1961767 w 4940300"/>
              <a:gd name="connsiteY15" fmla="*/ 6457628 h 6484937"/>
              <a:gd name="connsiteX16" fmla="*/ 1786485 w 4940300"/>
              <a:gd name="connsiteY16" fmla="*/ 6423968 h 6484937"/>
              <a:gd name="connsiteX17" fmla="*/ 1613743 w 4940300"/>
              <a:gd name="connsiteY17" fmla="*/ 6376336 h 6484937"/>
              <a:gd name="connsiteX18" fmla="*/ 1444811 w 4940300"/>
              <a:gd name="connsiteY18" fmla="*/ 6315367 h 6484937"/>
              <a:gd name="connsiteX19" fmla="*/ 1279690 w 4940300"/>
              <a:gd name="connsiteY19" fmla="*/ 6240426 h 6484937"/>
              <a:gd name="connsiteX20" fmla="*/ 1119649 w 4940300"/>
              <a:gd name="connsiteY20" fmla="*/ 6152148 h 6484937"/>
              <a:gd name="connsiteX21" fmla="*/ 965324 w 4940300"/>
              <a:gd name="connsiteY21" fmla="*/ 6050533 h 6484937"/>
              <a:gd name="connsiteX22" fmla="*/ 817985 w 4940300"/>
              <a:gd name="connsiteY22" fmla="*/ 5935582 h 6484937"/>
              <a:gd name="connsiteX23" fmla="*/ 678267 w 4940300"/>
              <a:gd name="connsiteY23" fmla="*/ 5806658 h 6484937"/>
              <a:gd name="connsiteX24" fmla="*/ 549346 w 4940300"/>
              <a:gd name="connsiteY24" fmla="*/ 5666937 h 6484937"/>
              <a:gd name="connsiteX25" fmla="*/ 434396 w 4940300"/>
              <a:gd name="connsiteY25" fmla="*/ 5519596 h 6484937"/>
              <a:gd name="connsiteX26" fmla="*/ 332148 w 4940300"/>
              <a:gd name="connsiteY26" fmla="*/ 5365268 h 6484937"/>
              <a:gd name="connsiteX27" fmla="*/ 244507 w 4940300"/>
              <a:gd name="connsiteY27" fmla="*/ 5205224 h 6484937"/>
              <a:gd name="connsiteX28" fmla="*/ 169567 w 4940300"/>
              <a:gd name="connsiteY28" fmla="*/ 5040100 h 6484937"/>
              <a:gd name="connsiteX29" fmla="*/ 108599 w 4940300"/>
              <a:gd name="connsiteY29" fmla="*/ 4871165 h 6484937"/>
              <a:gd name="connsiteX30" fmla="*/ 60968 w 4940300"/>
              <a:gd name="connsiteY30" fmla="*/ 4698420 h 6484937"/>
              <a:gd name="connsiteX31" fmla="*/ 27309 w 4940300"/>
              <a:gd name="connsiteY31" fmla="*/ 4523134 h 6484937"/>
              <a:gd name="connsiteX32" fmla="*/ 6986 w 4940300"/>
              <a:gd name="connsiteY32" fmla="*/ 4346578 h 6484937"/>
              <a:gd name="connsiteX33" fmla="*/ 0 w 4940300"/>
              <a:gd name="connsiteY33" fmla="*/ 4168752 h 6484937"/>
              <a:gd name="connsiteX34" fmla="*/ 6986 w 4940300"/>
              <a:gd name="connsiteY34" fmla="*/ 3990926 h 6484937"/>
              <a:gd name="connsiteX35" fmla="*/ 27309 w 4940300"/>
              <a:gd name="connsiteY35" fmla="*/ 3813735 h 6484937"/>
              <a:gd name="connsiteX36" fmla="*/ 60968 w 4940300"/>
              <a:gd name="connsiteY36" fmla="*/ 3639084 h 6484937"/>
              <a:gd name="connsiteX37" fmla="*/ 108599 w 4940300"/>
              <a:gd name="connsiteY37" fmla="*/ 3466339 h 6484937"/>
              <a:gd name="connsiteX38" fmla="*/ 169567 w 4940300"/>
              <a:gd name="connsiteY38" fmla="*/ 3296769 h 6484937"/>
              <a:gd name="connsiteX39" fmla="*/ 244507 w 4940300"/>
              <a:gd name="connsiteY39" fmla="*/ 3131645 h 6484937"/>
              <a:gd name="connsiteX40" fmla="*/ 332148 w 4940300"/>
              <a:gd name="connsiteY40" fmla="*/ 2972236 h 6484937"/>
              <a:gd name="connsiteX41" fmla="*/ 434396 w 4940300"/>
              <a:gd name="connsiteY41" fmla="*/ 2817909 h 6484937"/>
              <a:gd name="connsiteX42" fmla="*/ 549346 w 4940300"/>
              <a:gd name="connsiteY42" fmla="*/ 2670567 h 6484937"/>
              <a:gd name="connsiteX43" fmla="*/ 678267 w 4940300"/>
              <a:gd name="connsiteY43" fmla="*/ 2530847 h 6484937"/>
              <a:gd name="connsiteX44" fmla="*/ 1994378 w 4940300"/>
              <a:gd name="connsiteY44" fmla="*/ 1239867 h 6484937"/>
              <a:gd name="connsiteX45" fmla="*/ 3108725 w 4940300"/>
              <a:gd name="connsiteY45" fmla="*/ 100345 h 6484937"/>
              <a:gd name="connsiteX46" fmla="*/ 3217324 w 4940300"/>
              <a:gd name="connsiteY46" fmla="*/ 0 h 6484937"/>
              <a:gd name="connsiteX0" fmla="*/ 3217324 w 4970608"/>
              <a:gd name="connsiteY0" fmla="*/ 0 h 6484937"/>
              <a:gd name="connsiteX1" fmla="*/ 4940300 w 4970608"/>
              <a:gd name="connsiteY1" fmla="*/ 0 h 6484937"/>
              <a:gd name="connsiteX2" fmla="*/ 4970608 w 4970608"/>
              <a:gd name="connsiteY2" fmla="*/ 1239867 h 6484937"/>
              <a:gd name="connsiteX3" fmla="*/ 4940300 w 4970608"/>
              <a:gd name="connsiteY3" fmla="*/ 4820358 h 6484937"/>
              <a:gd name="connsiteX4" fmla="*/ 3954018 w 4970608"/>
              <a:gd name="connsiteY4" fmla="*/ 5806658 h 6484937"/>
              <a:gd name="connsiteX5" fmla="*/ 3814300 w 4970608"/>
              <a:gd name="connsiteY5" fmla="*/ 5935582 h 6484937"/>
              <a:gd name="connsiteX6" fmla="*/ 3666961 w 4970608"/>
              <a:gd name="connsiteY6" fmla="*/ 6050533 h 6484937"/>
              <a:gd name="connsiteX7" fmla="*/ 3512637 w 4970608"/>
              <a:gd name="connsiteY7" fmla="*/ 6152148 h 6484937"/>
              <a:gd name="connsiteX8" fmla="*/ 3353231 w 4970608"/>
              <a:gd name="connsiteY8" fmla="*/ 6240426 h 6484937"/>
              <a:gd name="connsiteX9" fmla="*/ 3188110 w 4970608"/>
              <a:gd name="connsiteY9" fmla="*/ 6315367 h 6484937"/>
              <a:gd name="connsiteX10" fmla="*/ 3018543 w 4970608"/>
              <a:gd name="connsiteY10" fmla="*/ 6376336 h 6484937"/>
              <a:gd name="connsiteX11" fmla="*/ 2845801 w 4970608"/>
              <a:gd name="connsiteY11" fmla="*/ 6423968 h 6484937"/>
              <a:gd name="connsiteX12" fmla="*/ 2670518 w 4970608"/>
              <a:gd name="connsiteY12" fmla="*/ 6457628 h 6484937"/>
              <a:gd name="connsiteX13" fmla="*/ 2493966 w 4970608"/>
              <a:gd name="connsiteY13" fmla="*/ 6477951 h 6484937"/>
              <a:gd name="connsiteX14" fmla="*/ 2316143 w 4970608"/>
              <a:gd name="connsiteY14" fmla="*/ 6484937 h 6484937"/>
              <a:gd name="connsiteX15" fmla="*/ 2138320 w 4970608"/>
              <a:gd name="connsiteY15" fmla="*/ 6477951 h 6484937"/>
              <a:gd name="connsiteX16" fmla="*/ 1961767 w 4970608"/>
              <a:gd name="connsiteY16" fmla="*/ 6457628 h 6484937"/>
              <a:gd name="connsiteX17" fmla="*/ 1786485 w 4970608"/>
              <a:gd name="connsiteY17" fmla="*/ 6423968 h 6484937"/>
              <a:gd name="connsiteX18" fmla="*/ 1613743 w 4970608"/>
              <a:gd name="connsiteY18" fmla="*/ 6376336 h 6484937"/>
              <a:gd name="connsiteX19" fmla="*/ 1444811 w 4970608"/>
              <a:gd name="connsiteY19" fmla="*/ 6315367 h 6484937"/>
              <a:gd name="connsiteX20" fmla="*/ 1279690 w 4970608"/>
              <a:gd name="connsiteY20" fmla="*/ 6240426 h 6484937"/>
              <a:gd name="connsiteX21" fmla="*/ 1119649 w 4970608"/>
              <a:gd name="connsiteY21" fmla="*/ 6152148 h 6484937"/>
              <a:gd name="connsiteX22" fmla="*/ 965324 w 4970608"/>
              <a:gd name="connsiteY22" fmla="*/ 6050533 h 6484937"/>
              <a:gd name="connsiteX23" fmla="*/ 817985 w 4970608"/>
              <a:gd name="connsiteY23" fmla="*/ 5935582 h 6484937"/>
              <a:gd name="connsiteX24" fmla="*/ 678267 w 4970608"/>
              <a:gd name="connsiteY24" fmla="*/ 5806658 h 6484937"/>
              <a:gd name="connsiteX25" fmla="*/ 549346 w 4970608"/>
              <a:gd name="connsiteY25" fmla="*/ 5666937 h 6484937"/>
              <a:gd name="connsiteX26" fmla="*/ 434396 w 4970608"/>
              <a:gd name="connsiteY26" fmla="*/ 5519596 h 6484937"/>
              <a:gd name="connsiteX27" fmla="*/ 332148 w 4970608"/>
              <a:gd name="connsiteY27" fmla="*/ 5365268 h 6484937"/>
              <a:gd name="connsiteX28" fmla="*/ 244507 w 4970608"/>
              <a:gd name="connsiteY28" fmla="*/ 5205224 h 6484937"/>
              <a:gd name="connsiteX29" fmla="*/ 169567 w 4970608"/>
              <a:gd name="connsiteY29" fmla="*/ 5040100 h 6484937"/>
              <a:gd name="connsiteX30" fmla="*/ 108599 w 4970608"/>
              <a:gd name="connsiteY30" fmla="*/ 4871165 h 6484937"/>
              <a:gd name="connsiteX31" fmla="*/ 60968 w 4970608"/>
              <a:gd name="connsiteY31" fmla="*/ 4698420 h 6484937"/>
              <a:gd name="connsiteX32" fmla="*/ 27309 w 4970608"/>
              <a:gd name="connsiteY32" fmla="*/ 4523134 h 6484937"/>
              <a:gd name="connsiteX33" fmla="*/ 6986 w 4970608"/>
              <a:gd name="connsiteY33" fmla="*/ 4346578 h 6484937"/>
              <a:gd name="connsiteX34" fmla="*/ 0 w 4970608"/>
              <a:gd name="connsiteY34" fmla="*/ 4168752 h 6484937"/>
              <a:gd name="connsiteX35" fmla="*/ 6986 w 4970608"/>
              <a:gd name="connsiteY35" fmla="*/ 3990926 h 6484937"/>
              <a:gd name="connsiteX36" fmla="*/ 27309 w 4970608"/>
              <a:gd name="connsiteY36" fmla="*/ 3813735 h 6484937"/>
              <a:gd name="connsiteX37" fmla="*/ 60968 w 4970608"/>
              <a:gd name="connsiteY37" fmla="*/ 3639084 h 6484937"/>
              <a:gd name="connsiteX38" fmla="*/ 108599 w 4970608"/>
              <a:gd name="connsiteY38" fmla="*/ 3466339 h 6484937"/>
              <a:gd name="connsiteX39" fmla="*/ 169567 w 4970608"/>
              <a:gd name="connsiteY39" fmla="*/ 3296769 h 6484937"/>
              <a:gd name="connsiteX40" fmla="*/ 244507 w 4970608"/>
              <a:gd name="connsiteY40" fmla="*/ 3131645 h 6484937"/>
              <a:gd name="connsiteX41" fmla="*/ 332148 w 4970608"/>
              <a:gd name="connsiteY41" fmla="*/ 2972236 h 6484937"/>
              <a:gd name="connsiteX42" fmla="*/ 434396 w 4970608"/>
              <a:gd name="connsiteY42" fmla="*/ 2817909 h 6484937"/>
              <a:gd name="connsiteX43" fmla="*/ 549346 w 4970608"/>
              <a:gd name="connsiteY43" fmla="*/ 2670567 h 6484937"/>
              <a:gd name="connsiteX44" fmla="*/ 678267 w 4970608"/>
              <a:gd name="connsiteY44" fmla="*/ 2530847 h 6484937"/>
              <a:gd name="connsiteX45" fmla="*/ 1994378 w 4970608"/>
              <a:gd name="connsiteY45" fmla="*/ 1239867 h 6484937"/>
              <a:gd name="connsiteX46" fmla="*/ 3108725 w 4970608"/>
              <a:gd name="connsiteY46" fmla="*/ 100345 h 6484937"/>
              <a:gd name="connsiteX47" fmla="*/ 3217324 w 4970608"/>
              <a:gd name="connsiteY47" fmla="*/ 0 h 6484937"/>
              <a:gd name="connsiteX0" fmla="*/ 4940300 w 5056895"/>
              <a:gd name="connsiteY0" fmla="*/ 0 h 6484937"/>
              <a:gd name="connsiteX1" fmla="*/ 4970608 w 5056895"/>
              <a:gd name="connsiteY1" fmla="*/ 1239867 h 6484937"/>
              <a:gd name="connsiteX2" fmla="*/ 4940300 w 5056895"/>
              <a:gd name="connsiteY2" fmla="*/ 4820358 h 6484937"/>
              <a:gd name="connsiteX3" fmla="*/ 3954018 w 5056895"/>
              <a:gd name="connsiteY3" fmla="*/ 5806658 h 6484937"/>
              <a:gd name="connsiteX4" fmla="*/ 3814300 w 5056895"/>
              <a:gd name="connsiteY4" fmla="*/ 5935582 h 6484937"/>
              <a:gd name="connsiteX5" fmla="*/ 3666961 w 5056895"/>
              <a:gd name="connsiteY5" fmla="*/ 6050533 h 6484937"/>
              <a:gd name="connsiteX6" fmla="*/ 3512637 w 5056895"/>
              <a:gd name="connsiteY6" fmla="*/ 6152148 h 6484937"/>
              <a:gd name="connsiteX7" fmla="*/ 3353231 w 5056895"/>
              <a:gd name="connsiteY7" fmla="*/ 6240426 h 6484937"/>
              <a:gd name="connsiteX8" fmla="*/ 3188110 w 5056895"/>
              <a:gd name="connsiteY8" fmla="*/ 6315367 h 6484937"/>
              <a:gd name="connsiteX9" fmla="*/ 3018543 w 5056895"/>
              <a:gd name="connsiteY9" fmla="*/ 6376336 h 6484937"/>
              <a:gd name="connsiteX10" fmla="*/ 2845801 w 5056895"/>
              <a:gd name="connsiteY10" fmla="*/ 6423968 h 6484937"/>
              <a:gd name="connsiteX11" fmla="*/ 2670518 w 5056895"/>
              <a:gd name="connsiteY11" fmla="*/ 6457628 h 6484937"/>
              <a:gd name="connsiteX12" fmla="*/ 2493966 w 5056895"/>
              <a:gd name="connsiteY12" fmla="*/ 6477951 h 6484937"/>
              <a:gd name="connsiteX13" fmla="*/ 2316143 w 5056895"/>
              <a:gd name="connsiteY13" fmla="*/ 6484937 h 6484937"/>
              <a:gd name="connsiteX14" fmla="*/ 2138320 w 5056895"/>
              <a:gd name="connsiteY14" fmla="*/ 6477951 h 6484937"/>
              <a:gd name="connsiteX15" fmla="*/ 1961767 w 5056895"/>
              <a:gd name="connsiteY15" fmla="*/ 6457628 h 6484937"/>
              <a:gd name="connsiteX16" fmla="*/ 1786485 w 5056895"/>
              <a:gd name="connsiteY16" fmla="*/ 6423968 h 6484937"/>
              <a:gd name="connsiteX17" fmla="*/ 1613743 w 5056895"/>
              <a:gd name="connsiteY17" fmla="*/ 6376336 h 6484937"/>
              <a:gd name="connsiteX18" fmla="*/ 1444811 w 5056895"/>
              <a:gd name="connsiteY18" fmla="*/ 6315367 h 6484937"/>
              <a:gd name="connsiteX19" fmla="*/ 1279690 w 5056895"/>
              <a:gd name="connsiteY19" fmla="*/ 6240426 h 6484937"/>
              <a:gd name="connsiteX20" fmla="*/ 1119649 w 5056895"/>
              <a:gd name="connsiteY20" fmla="*/ 6152148 h 6484937"/>
              <a:gd name="connsiteX21" fmla="*/ 965324 w 5056895"/>
              <a:gd name="connsiteY21" fmla="*/ 6050533 h 6484937"/>
              <a:gd name="connsiteX22" fmla="*/ 817985 w 5056895"/>
              <a:gd name="connsiteY22" fmla="*/ 5935582 h 6484937"/>
              <a:gd name="connsiteX23" fmla="*/ 678267 w 5056895"/>
              <a:gd name="connsiteY23" fmla="*/ 5806658 h 6484937"/>
              <a:gd name="connsiteX24" fmla="*/ 549346 w 5056895"/>
              <a:gd name="connsiteY24" fmla="*/ 5666937 h 6484937"/>
              <a:gd name="connsiteX25" fmla="*/ 434396 w 5056895"/>
              <a:gd name="connsiteY25" fmla="*/ 5519596 h 6484937"/>
              <a:gd name="connsiteX26" fmla="*/ 332148 w 5056895"/>
              <a:gd name="connsiteY26" fmla="*/ 5365268 h 6484937"/>
              <a:gd name="connsiteX27" fmla="*/ 244507 w 5056895"/>
              <a:gd name="connsiteY27" fmla="*/ 5205224 h 6484937"/>
              <a:gd name="connsiteX28" fmla="*/ 169567 w 5056895"/>
              <a:gd name="connsiteY28" fmla="*/ 5040100 h 6484937"/>
              <a:gd name="connsiteX29" fmla="*/ 108599 w 5056895"/>
              <a:gd name="connsiteY29" fmla="*/ 4871165 h 6484937"/>
              <a:gd name="connsiteX30" fmla="*/ 60968 w 5056895"/>
              <a:gd name="connsiteY30" fmla="*/ 4698420 h 6484937"/>
              <a:gd name="connsiteX31" fmla="*/ 27309 w 5056895"/>
              <a:gd name="connsiteY31" fmla="*/ 4523134 h 6484937"/>
              <a:gd name="connsiteX32" fmla="*/ 6986 w 5056895"/>
              <a:gd name="connsiteY32" fmla="*/ 4346578 h 6484937"/>
              <a:gd name="connsiteX33" fmla="*/ 0 w 5056895"/>
              <a:gd name="connsiteY33" fmla="*/ 4168752 h 6484937"/>
              <a:gd name="connsiteX34" fmla="*/ 6986 w 5056895"/>
              <a:gd name="connsiteY34" fmla="*/ 3990926 h 6484937"/>
              <a:gd name="connsiteX35" fmla="*/ 27309 w 5056895"/>
              <a:gd name="connsiteY35" fmla="*/ 3813735 h 6484937"/>
              <a:gd name="connsiteX36" fmla="*/ 60968 w 5056895"/>
              <a:gd name="connsiteY36" fmla="*/ 3639084 h 6484937"/>
              <a:gd name="connsiteX37" fmla="*/ 108599 w 5056895"/>
              <a:gd name="connsiteY37" fmla="*/ 3466339 h 6484937"/>
              <a:gd name="connsiteX38" fmla="*/ 169567 w 5056895"/>
              <a:gd name="connsiteY38" fmla="*/ 3296769 h 6484937"/>
              <a:gd name="connsiteX39" fmla="*/ 244507 w 5056895"/>
              <a:gd name="connsiteY39" fmla="*/ 3131645 h 6484937"/>
              <a:gd name="connsiteX40" fmla="*/ 332148 w 5056895"/>
              <a:gd name="connsiteY40" fmla="*/ 2972236 h 6484937"/>
              <a:gd name="connsiteX41" fmla="*/ 434396 w 5056895"/>
              <a:gd name="connsiteY41" fmla="*/ 2817909 h 6484937"/>
              <a:gd name="connsiteX42" fmla="*/ 549346 w 5056895"/>
              <a:gd name="connsiteY42" fmla="*/ 2670567 h 6484937"/>
              <a:gd name="connsiteX43" fmla="*/ 678267 w 5056895"/>
              <a:gd name="connsiteY43" fmla="*/ 2530847 h 6484937"/>
              <a:gd name="connsiteX44" fmla="*/ 1994378 w 5056895"/>
              <a:gd name="connsiteY44" fmla="*/ 1239867 h 6484937"/>
              <a:gd name="connsiteX45" fmla="*/ 3108725 w 5056895"/>
              <a:gd name="connsiteY45" fmla="*/ 100345 h 6484937"/>
              <a:gd name="connsiteX46" fmla="*/ 3217324 w 5056895"/>
              <a:gd name="connsiteY46" fmla="*/ 0 h 6484937"/>
              <a:gd name="connsiteX47" fmla="*/ 5056895 w 5056895"/>
              <a:gd name="connsiteY47" fmla="*/ 116595 h 6484937"/>
              <a:gd name="connsiteX0" fmla="*/ 4940300 w 4970608"/>
              <a:gd name="connsiteY0" fmla="*/ 0 h 6484937"/>
              <a:gd name="connsiteX1" fmla="*/ 4970608 w 4970608"/>
              <a:gd name="connsiteY1" fmla="*/ 1239867 h 6484937"/>
              <a:gd name="connsiteX2" fmla="*/ 4940300 w 4970608"/>
              <a:gd name="connsiteY2" fmla="*/ 4820358 h 6484937"/>
              <a:gd name="connsiteX3" fmla="*/ 3954018 w 4970608"/>
              <a:gd name="connsiteY3" fmla="*/ 5806658 h 6484937"/>
              <a:gd name="connsiteX4" fmla="*/ 3814300 w 4970608"/>
              <a:gd name="connsiteY4" fmla="*/ 5935582 h 6484937"/>
              <a:gd name="connsiteX5" fmla="*/ 3666961 w 4970608"/>
              <a:gd name="connsiteY5" fmla="*/ 6050533 h 6484937"/>
              <a:gd name="connsiteX6" fmla="*/ 3512637 w 4970608"/>
              <a:gd name="connsiteY6" fmla="*/ 6152148 h 6484937"/>
              <a:gd name="connsiteX7" fmla="*/ 3353231 w 4970608"/>
              <a:gd name="connsiteY7" fmla="*/ 6240426 h 6484937"/>
              <a:gd name="connsiteX8" fmla="*/ 3188110 w 4970608"/>
              <a:gd name="connsiteY8" fmla="*/ 6315367 h 6484937"/>
              <a:gd name="connsiteX9" fmla="*/ 3018543 w 4970608"/>
              <a:gd name="connsiteY9" fmla="*/ 6376336 h 6484937"/>
              <a:gd name="connsiteX10" fmla="*/ 2845801 w 4970608"/>
              <a:gd name="connsiteY10" fmla="*/ 6423968 h 6484937"/>
              <a:gd name="connsiteX11" fmla="*/ 2670518 w 4970608"/>
              <a:gd name="connsiteY11" fmla="*/ 6457628 h 6484937"/>
              <a:gd name="connsiteX12" fmla="*/ 2493966 w 4970608"/>
              <a:gd name="connsiteY12" fmla="*/ 6477951 h 6484937"/>
              <a:gd name="connsiteX13" fmla="*/ 2316143 w 4970608"/>
              <a:gd name="connsiteY13" fmla="*/ 6484937 h 6484937"/>
              <a:gd name="connsiteX14" fmla="*/ 2138320 w 4970608"/>
              <a:gd name="connsiteY14" fmla="*/ 6477951 h 6484937"/>
              <a:gd name="connsiteX15" fmla="*/ 1961767 w 4970608"/>
              <a:gd name="connsiteY15" fmla="*/ 6457628 h 6484937"/>
              <a:gd name="connsiteX16" fmla="*/ 1786485 w 4970608"/>
              <a:gd name="connsiteY16" fmla="*/ 6423968 h 6484937"/>
              <a:gd name="connsiteX17" fmla="*/ 1613743 w 4970608"/>
              <a:gd name="connsiteY17" fmla="*/ 6376336 h 6484937"/>
              <a:gd name="connsiteX18" fmla="*/ 1444811 w 4970608"/>
              <a:gd name="connsiteY18" fmla="*/ 6315367 h 6484937"/>
              <a:gd name="connsiteX19" fmla="*/ 1279690 w 4970608"/>
              <a:gd name="connsiteY19" fmla="*/ 6240426 h 6484937"/>
              <a:gd name="connsiteX20" fmla="*/ 1119649 w 4970608"/>
              <a:gd name="connsiteY20" fmla="*/ 6152148 h 6484937"/>
              <a:gd name="connsiteX21" fmla="*/ 965324 w 4970608"/>
              <a:gd name="connsiteY21" fmla="*/ 6050533 h 6484937"/>
              <a:gd name="connsiteX22" fmla="*/ 817985 w 4970608"/>
              <a:gd name="connsiteY22" fmla="*/ 5935582 h 6484937"/>
              <a:gd name="connsiteX23" fmla="*/ 678267 w 4970608"/>
              <a:gd name="connsiteY23" fmla="*/ 5806658 h 6484937"/>
              <a:gd name="connsiteX24" fmla="*/ 549346 w 4970608"/>
              <a:gd name="connsiteY24" fmla="*/ 5666937 h 6484937"/>
              <a:gd name="connsiteX25" fmla="*/ 434396 w 4970608"/>
              <a:gd name="connsiteY25" fmla="*/ 5519596 h 6484937"/>
              <a:gd name="connsiteX26" fmla="*/ 332148 w 4970608"/>
              <a:gd name="connsiteY26" fmla="*/ 5365268 h 6484937"/>
              <a:gd name="connsiteX27" fmla="*/ 244507 w 4970608"/>
              <a:gd name="connsiteY27" fmla="*/ 5205224 h 6484937"/>
              <a:gd name="connsiteX28" fmla="*/ 169567 w 4970608"/>
              <a:gd name="connsiteY28" fmla="*/ 5040100 h 6484937"/>
              <a:gd name="connsiteX29" fmla="*/ 108599 w 4970608"/>
              <a:gd name="connsiteY29" fmla="*/ 4871165 h 6484937"/>
              <a:gd name="connsiteX30" fmla="*/ 60968 w 4970608"/>
              <a:gd name="connsiteY30" fmla="*/ 4698420 h 6484937"/>
              <a:gd name="connsiteX31" fmla="*/ 27309 w 4970608"/>
              <a:gd name="connsiteY31" fmla="*/ 4523134 h 6484937"/>
              <a:gd name="connsiteX32" fmla="*/ 6986 w 4970608"/>
              <a:gd name="connsiteY32" fmla="*/ 4346578 h 6484937"/>
              <a:gd name="connsiteX33" fmla="*/ 0 w 4970608"/>
              <a:gd name="connsiteY33" fmla="*/ 4168752 h 6484937"/>
              <a:gd name="connsiteX34" fmla="*/ 6986 w 4970608"/>
              <a:gd name="connsiteY34" fmla="*/ 3990926 h 6484937"/>
              <a:gd name="connsiteX35" fmla="*/ 27309 w 4970608"/>
              <a:gd name="connsiteY35" fmla="*/ 3813735 h 6484937"/>
              <a:gd name="connsiteX36" fmla="*/ 60968 w 4970608"/>
              <a:gd name="connsiteY36" fmla="*/ 3639084 h 6484937"/>
              <a:gd name="connsiteX37" fmla="*/ 108599 w 4970608"/>
              <a:gd name="connsiteY37" fmla="*/ 3466339 h 6484937"/>
              <a:gd name="connsiteX38" fmla="*/ 169567 w 4970608"/>
              <a:gd name="connsiteY38" fmla="*/ 3296769 h 6484937"/>
              <a:gd name="connsiteX39" fmla="*/ 244507 w 4970608"/>
              <a:gd name="connsiteY39" fmla="*/ 3131645 h 6484937"/>
              <a:gd name="connsiteX40" fmla="*/ 332148 w 4970608"/>
              <a:gd name="connsiteY40" fmla="*/ 2972236 h 6484937"/>
              <a:gd name="connsiteX41" fmla="*/ 434396 w 4970608"/>
              <a:gd name="connsiteY41" fmla="*/ 2817909 h 6484937"/>
              <a:gd name="connsiteX42" fmla="*/ 549346 w 4970608"/>
              <a:gd name="connsiteY42" fmla="*/ 2670567 h 6484937"/>
              <a:gd name="connsiteX43" fmla="*/ 678267 w 4970608"/>
              <a:gd name="connsiteY43" fmla="*/ 2530847 h 6484937"/>
              <a:gd name="connsiteX44" fmla="*/ 1994378 w 4970608"/>
              <a:gd name="connsiteY44" fmla="*/ 1239867 h 6484937"/>
              <a:gd name="connsiteX45" fmla="*/ 3108725 w 4970608"/>
              <a:gd name="connsiteY45" fmla="*/ 100345 h 6484937"/>
              <a:gd name="connsiteX46" fmla="*/ 3217324 w 4970608"/>
              <a:gd name="connsiteY46" fmla="*/ 0 h 6484937"/>
              <a:gd name="connsiteX0" fmla="*/ 4970608 w 4970608"/>
              <a:gd name="connsiteY0" fmla="*/ 1239867 h 6484937"/>
              <a:gd name="connsiteX1" fmla="*/ 4940300 w 4970608"/>
              <a:gd name="connsiteY1" fmla="*/ 4820358 h 6484937"/>
              <a:gd name="connsiteX2" fmla="*/ 3954018 w 4970608"/>
              <a:gd name="connsiteY2" fmla="*/ 5806658 h 6484937"/>
              <a:gd name="connsiteX3" fmla="*/ 3814300 w 4970608"/>
              <a:gd name="connsiteY3" fmla="*/ 5935582 h 6484937"/>
              <a:gd name="connsiteX4" fmla="*/ 3666961 w 4970608"/>
              <a:gd name="connsiteY4" fmla="*/ 6050533 h 6484937"/>
              <a:gd name="connsiteX5" fmla="*/ 3512637 w 4970608"/>
              <a:gd name="connsiteY5" fmla="*/ 6152148 h 6484937"/>
              <a:gd name="connsiteX6" fmla="*/ 3353231 w 4970608"/>
              <a:gd name="connsiteY6" fmla="*/ 6240426 h 6484937"/>
              <a:gd name="connsiteX7" fmla="*/ 3188110 w 4970608"/>
              <a:gd name="connsiteY7" fmla="*/ 6315367 h 6484937"/>
              <a:gd name="connsiteX8" fmla="*/ 3018543 w 4970608"/>
              <a:gd name="connsiteY8" fmla="*/ 6376336 h 6484937"/>
              <a:gd name="connsiteX9" fmla="*/ 2845801 w 4970608"/>
              <a:gd name="connsiteY9" fmla="*/ 6423968 h 6484937"/>
              <a:gd name="connsiteX10" fmla="*/ 2670518 w 4970608"/>
              <a:gd name="connsiteY10" fmla="*/ 6457628 h 6484937"/>
              <a:gd name="connsiteX11" fmla="*/ 2493966 w 4970608"/>
              <a:gd name="connsiteY11" fmla="*/ 6477951 h 6484937"/>
              <a:gd name="connsiteX12" fmla="*/ 2316143 w 4970608"/>
              <a:gd name="connsiteY12" fmla="*/ 6484937 h 6484937"/>
              <a:gd name="connsiteX13" fmla="*/ 2138320 w 4970608"/>
              <a:gd name="connsiteY13" fmla="*/ 6477951 h 6484937"/>
              <a:gd name="connsiteX14" fmla="*/ 1961767 w 4970608"/>
              <a:gd name="connsiteY14" fmla="*/ 6457628 h 6484937"/>
              <a:gd name="connsiteX15" fmla="*/ 1786485 w 4970608"/>
              <a:gd name="connsiteY15" fmla="*/ 6423968 h 6484937"/>
              <a:gd name="connsiteX16" fmla="*/ 1613743 w 4970608"/>
              <a:gd name="connsiteY16" fmla="*/ 6376336 h 6484937"/>
              <a:gd name="connsiteX17" fmla="*/ 1444811 w 4970608"/>
              <a:gd name="connsiteY17" fmla="*/ 6315367 h 6484937"/>
              <a:gd name="connsiteX18" fmla="*/ 1279690 w 4970608"/>
              <a:gd name="connsiteY18" fmla="*/ 6240426 h 6484937"/>
              <a:gd name="connsiteX19" fmla="*/ 1119649 w 4970608"/>
              <a:gd name="connsiteY19" fmla="*/ 6152148 h 6484937"/>
              <a:gd name="connsiteX20" fmla="*/ 965324 w 4970608"/>
              <a:gd name="connsiteY20" fmla="*/ 6050533 h 6484937"/>
              <a:gd name="connsiteX21" fmla="*/ 817985 w 4970608"/>
              <a:gd name="connsiteY21" fmla="*/ 5935582 h 6484937"/>
              <a:gd name="connsiteX22" fmla="*/ 678267 w 4970608"/>
              <a:gd name="connsiteY22" fmla="*/ 5806658 h 6484937"/>
              <a:gd name="connsiteX23" fmla="*/ 549346 w 4970608"/>
              <a:gd name="connsiteY23" fmla="*/ 5666937 h 6484937"/>
              <a:gd name="connsiteX24" fmla="*/ 434396 w 4970608"/>
              <a:gd name="connsiteY24" fmla="*/ 5519596 h 6484937"/>
              <a:gd name="connsiteX25" fmla="*/ 332148 w 4970608"/>
              <a:gd name="connsiteY25" fmla="*/ 5365268 h 6484937"/>
              <a:gd name="connsiteX26" fmla="*/ 244507 w 4970608"/>
              <a:gd name="connsiteY26" fmla="*/ 5205224 h 6484937"/>
              <a:gd name="connsiteX27" fmla="*/ 169567 w 4970608"/>
              <a:gd name="connsiteY27" fmla="*/ 5040100 h 6484937"/>
              <a:gd name="connsiteX28" fmla="*/ 108599 w 4970608"/>
              <a:gd name="connsiteY28" fmla="*/ 4871165 h 6484937"/>
              <a:gd name="connsiteX29" fmla="*/ 60968 w 4970608"/>
              <a:gd name="connsiteY29" fmla="*/ 4698420 h 6484937"/>
              <a:gd name="connsiteX30" fmla="*/ 27309 w 4970608"/>
              <a:gd name="connsiteY30" fmla="*/ 4523134 h 6484937"/>
              <a:gd name="connsiteX31" fmla="*/ 6986 w 4970608"/>
              <a:gd name="connsiteY31" fmla="*/ 4346578 h 6484937"/>
              <a:gd name="connsiteX32" fmla="*/ 0 w 4970608"/>
              <a:gd name="connsiteY32" fmla="*/ 4168752 h 6484937"/>
              <a:gd name="connsiteX33" fmla="*/ 6986 w 4970608"/>
              <a:gd name="connsiteY33" fmla="*/ 3990926 h 6484937"/>
              <a:gd name="connsiteX34" fmla="*/ 27309 w 4970608"/>
              <a:gd name="connsiteY34" fmla="*/ 3813735 h 6484937"/>
              <a:gd name="connsiteX35" fmla="*/ 60968 w 4970608"/>
              <a:gd name="connsiteY35" fmla="*/ 3639084 h 6484937"/>
              <a:gd name="connsiteX36" fmla="*/ 108599 w 4970608"/>
              <a:gd name="connsiteY36" fmla="*/ 3466339 h 6484937"/>
              <a:gd name="connsiteX37" fmla="*/ 169567 w 4970608"/>
              <a:gd name="connsiteY37" fmla="*/ 3296769 h 6484937"/>
              <a:gd name="connsiteX38" fmla="*/ 244507 w 4970608"/>
              <a:gd name="connsiteY38" fmla="*/ 3131645 h 6484937"/>
              <a:gd name="connsiteX39" fmla="*/ 332148 w 4970608"/>
              <a:gd name="connsiteY39" fmla="*/ 2972236 h 6484937"/>
              <a:gd name="connsiteX40" fmla="*/ 434396 w 4970608"/>
              <a:gd name="connsiteY40" fmla="*/ 2817909 h 6484937"/>
              <a:gd name="connsiteX41" fmla="*/ 549346 w 4970608"/>
              <a:gd name="connsiteY41" fmla="*/ 2670567 h 6484937"/>
              <a:gd name="connsiteX42" fmla="*/ 678267 w 4970608"/>
              <a:gd name="connsiteY42" fmla="*/ 2530847 h 6484937"/>
              <a:gd name="connsiteX43" fmla="*/ 1994378 w 4970608"/>
              <a:gd name="connsiteY43" fmla="*/ 1239867 h 6484937"/>
              <a:gd name="connsiteX44" fmla="*/ 3108725 w 4970608"/>
              <a:gd name="connsiteY44" fmla="*/ 100345 h 6484937"/>
              <a:gd name="connsiteX45" fmla="*/ 3217324 w 4970608"/>
              <a:gd name="connsiteY45" fmla="*/ 0 h 6484937"/>
              <a:gd name="connsiteX0" fmla="*/ 4970608 w 4970608"/>
              <a:gd name="connsiteY0" fmla="*/ 1139522 h 6384592"/>
              <a:gd name="connsiteX1" fmla="*/ 4940300 w 4970608"/>
              <a:gd name="connsiteY1" fmla="*/ 4720013 h 6384592"/>
              <a:gd name="connsiteX2" fmla="*/ 3954018 w 4970608"/>
              <a:gd name="connsiteY2" fmla="*/ 5706313 h 6384592"/>
              <a:gd name="connsiteX3" fmla="*/ 3814300 w 4970608"/>
              <a:gd name="connsiteY3" fmla="*/ 5835237 h 6384592"/>
              <a:gd name="connsiteX4" fmla="*/ 3666961 w 4970608"/>
              <a:gd name="connsiteY4" fmla="*/ 5950188 h 6384592"/>
              <a:gd name="connsiteX5" fmla="*/ 3512637 w 4970608"/>
              <a:gd name="connsiteY5" fmla="*/ 6051803 h 6384592"/>
              <a:gd name="connsiteX6" fmla="*/ 3353231 w 4970608"/>
              <a:gd name="connsiteY6" fmla="*/ 6140081 h 6384592"/>
              <a:gd name="connsiteX7" fmla="*/ 3188110 w 4970608"/>
              <a:gd name="connsiteY7" fmla="*/ 6215022 h 6384592"/>
              <a:gd name="connsiteX8" fmla="*/ 3018543 w 4970608"/>
              <a:gd name="connsiteY8" fmla="*/ 6275991 h 6384592"/>
              <a:gd name="connsiteX9" fmla="*/ 2845801 w 4970608"/>
              <a:gd name="connsiteY9" fmla="*/ 6323623 h 6384592"/>
              <a:gd name="connsiteX10" fmla="*/ 2670518 w 4970608"/>
              <a:gd name="connsiteY10" fmla="*/ 6357283 h 6384592"/>
              <a:gd name="connsiteX11" fmla="*/ 2493966 w 4970608"/>
              <a:gd name="connsiteY11" fmla="*/ 6377606 h 6384592"/>
              <a:gd name="connsiteX12" fmla="*/ 2316143 w 4970608"/>
              <a:gd name="connsiteY12" fmla="*/ 6384592 h 6384592"/>
              <a:gd name="connsiteX13" fmla="*/ 2138320 w 4970608"/>
              <a:gd name="connsiteY13" fmla="*/ 6377606 h 6384592"/>
              <a:gd name="connsiteX14" fmla="*/ 1961767 w 4970608"/>
              <a:gd name="connsiteY14" fmla="*/ 6357283 h 6384592"/>
              <a:gd name="connsiteX15" fmla="*/ 1786485 w 4970608"/>
              <a:gd name="connsiteY15" fmla="*/ 6323623 h 6384592"/>
              <a:gd name="connsiteX16" fmla="*/ 1613743 w 4970608"/>
              <a:gd name="connsiteY16" fmla="*/ 6275991 h 6384592"/>
              <a:gd name="connsiteX17" fmla="*/ 1444811 w 4970608"/>
              <a:gd name="connsiteY17" fmla="*/ 6215022 h 6384592"/>
              <a:gd name="connsiteX18" fmla="*/ 1279690 w 4970608"/>
              <a:gd name="connsiteY18" fmla="*/ 6140081 h 6384592"/>
              <a:gd name="connsiteX19" fmla="*/ 1119649 w 4970608"/>
              <a:gd name="connsiteY19" fmla="*/ 6051803 h 6384592"/>
              <a:gd name="connsiteX20" fmla="*/ 965324 w 4970608"/>
              <a:gd name="connsiteY20" fmla="*/ 5950188 h 6384592"/>
              <a:gd name="connsiteX21" fmla="*/ 817985 w 4970608"/>
              <a:gd name="connsiteY21" fmla="*/ 5835237 h 6384592"/>
              <a:gd name="connsiteX22" fmla="*/ 678267 w 4970608"/>
              <a:gd name="connsiteY22" fmla="*/ 5706313 h 6384592"/>
              <a:gd name="connsiteX23" fmla="*/ 549346 w 4970608"/>
              <a:gd name="connsiteY23" fmla="*/ 5566592 h 6384592"/>
              <a:gd name="connsiteX24" fmla="*/ 434396 w 4970608"/>
              <a:gd name="connsiteY24" fmla="*/ 5419251 h 6384592"/>
              <a:gd name="connsiteX25" fmla="*/ 332148 w 4970608"/>
              <a:gd name="connsiteY25" fmla="*/ 5264923 h 6384592"/>
              <a:gd name="connsiteX26" fmla="*/ 244507 w 4970608"/>
              <a:gd name="connsiteY26" fmla="*/ 5104879 h 6384592"/>
              <a:gd name="connsiteX27" fmla="*/ 169567 w 4970608"/>
              <a:gd name="connsiteY27" fmla="*/ 4939755 h 6384592"/>
              <a:gd name="connsiteX28" fmla="*/ 108599 w 4970608"/>
              <a:gd name="connsiteY28" fmla="*/ 4770820 h 6384592"/>
              <a:gd name="connsiteX29" fmla="*/ 60968 w 4970608"/>
              <a:gd name="connsiteY29" fmla="*/ 4598075 h 6384592"/>
              <a:gd name="connsiteX30" fmla="*/ 27309 w 4970608"/>
              <a:gd name="connsiteY30" fmla="*/ 4422789 h 6384592"/>
              <a:gd name="connsiteX31" fmla="*/ 6986 w 4970608"/>
              <a:gd name="connsiteY31" fmla="*/ 4246233 h 6384592"/>
              <a:gd name="connsiteX32" fmla="*/ 0 w 4970608"/>
              <a:gd name="connsiteY32" fmla="*/ 4068407 h 6384592"/>
              <a:gd name="connsiteX33" fmla="*/ 6986 w 4970608"/>
              <a:gd name="connsiteY33" fmla="*/ 3890581 h 6384592"/>
              <a:gd name="connsiteX34" fmla="*/ 27309 w 4970608"/>
              <a:gd name="connsiteY34" fmla="*/ 3713390 h 6384592"/>
              <a:gd name="connsiteX35" fmla="*/ 60968 w 4970608"/>
              <a:gd name="connsiteY35" fmla="*/ 3538739 h 6384592"/>
              <a:gd name="connsiteX36" fmla="*/ 108599 w 4970608"/>
              <a:gd name="connsiteY36" fmla="*/ 3365994 h 6384592"/>
              <a:gd name="connsiteX37" fmla="*/ 169567 w 4970608"/>
              <a:gd name="connsiteY37" fmla="*/ 3196424 h 6384592"/>
              <a:gd name="connsiteX38" fmla="*/ 244507 w 4970608"/>
              <a:gd name="connsiteY38" fmla="*/ 3031300 h 6384592"/>
              <a:gd name="connsiteX39" fmla="*/ 332148 w 4970608"/>
              <a:gd name="connsiteY39" fmla="*/ 2871891 h 6384592"/>
              <a:gd name="connsiteX40" fmla="*/ 434396 w 4970608"/>
              <a:gd name="connsiteY40" fmla="*/ 2717564 h 6384592"/>
              <a:gd name="connsiteX41" fmla="*/ 549346 w 4970608"/>
              <a:gd name="connsiteY41" fmla="*/ 2570222 h 6384592"/>
              <a:gd name="connsiteX42" fmla="*/ 678267 w 4970608"/>
              <a:gd name="connsiteY42" fmla="*/ 2430502 h 6384592"/>
              <a:gd name="connsiteX43" fmla="*/ 1994378 w 4970608"/>
              <a:gd name="connsiteY43" fmla="*/ 1139522 h 6384592"/>
              <a:gd name="connsiteX44" fmla="*/ 3108725 w 4970608"/>
              <a:gd name="connsiteY44" fmla="*/ 0 h 6384592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0" fmla="*/ 4970608 w 4970608"/>
              <a:gd name="connsiteY0" fmla="*/ 0 h 5245070"/>
              <a:gd name="connsiteX1" fmla="*/ 4940300 w 4970608"/>
              <a:gd name="connsiteY1" fmla="*/ 3580491 h 5245070"/>
              <a:gd name="connsiteX2" fmla="*/ 3954018 w 4970608"/>
              <a:gd name="connsiteY2" fmla="*/ 4566791 h 5245070"/>
              <a:gd name="connsiteX3" fmla="*/ 3814300 w 4970608"/>
              <a:gd name="connsiteY3" fmla="*/ 4695715 h 5245070"/>
              <a:gd name="connsiteX4" fmla="*/ 3666961 w 4970608"/>
              <a:gd name="connsiteY4" fmla="*/ 4810666 h 5245070"/>
              <a:gd name="connsiteX5" fmla="*/ 3512637 w 4970608"/>
              <a:gd name="connsiteY5" fmla="*/ 4912281 h 5245070"/>
              <a:gd name="connsiteX6" fmla="*/ 3353231 w 4970608"/>
              <a:gd name="connsiteY6" fmla="*/ 5000559 h 5245070"/>
              <a:gd name="connsiteX7" fmla="*/ 3188110 w 4970608"/>
              <a:gd name="connsiteY7" fmla="*/ 5075500 h 5245070"/>
              <a:gd name="connsiteX8" fmla="*/ 3018543 w 4970608"/>
              <a:gd name="connsiteY8" fmla="*/ 5136469 h 5245070"/>
              <a:gd name="connsiteX9" fmla="*/ 2845801 w 4970608"/>
              <a:gd name="connsiteY9" fmla="*/ 5184101 h 5245070"/>
              <a:gd name="connsiteX10" fmla="*/ 2670518 w 4970608"/>
              <a:gd name="connsiteY10" fmla="*/ 5217761 h 5245070"/>
              <a:gd name="connsiteX11" fmla="*/ 2493966 w 4970608"/>
              <a:gd name="connsiteY11" fmla="*/ 5238084 h 5245070"/>
              <a:gd name="connsiteX12" fmla="*/ 2316143 w 4970608"/>
              <a:gd name="connsiteY12" fmla="*/ 5245070 h 5245070"/>
              <a:gd name="connsiteX13" fmla="*/ 2138320 w 4970608"/>
              <a:gd name="connsiteY13" fmla="*/ 5238084 h 5245070"/>
              <a:gd name="connsiteX14" fmla="*/ 1961767 w 4970608"/>
              <a:gd name="connsiteY14" fmla="*/ 5217761 h 5245070"/>
              <a:gd name="connsiteX15" fmla="*/ 1786485 w 4970608"/>
              <a:gd name="connsiteY15" fmla="*/ 5184101 h 5245070"/>
              <a:gd name="connsiteX16" fmla="*/ 1613743 w 4970608"/>
              <a:gd name="connsiteY16" fmla="*/ 5136469 h 5245070"/>
              <a:gd name="connsiteX17" fmla="*/ 1444811 w 4970608"/>
              <a:gd name="connsiteY17" fmla="*/ 5075500 h 5245070"/>
              <a:gd name="connsiteX18" fmla="*/ 1279690 w 4970608"/>
              <a:gd name="connsiteY18" fmla="*/ 5000559 h 5245070"/>
              <a:gd name="connsiteX19" fmla="*/ 1119649 w 4970608"/>
              <a:gd name="connsiteY19" fmla="*/ 4912281 h 5245070"/>
              <a:gd name="connsiteX20" fmla="*/ 965324 w 4970608"/>
              <a:gd name="connsiteY20" fmla="*/ 4810666 h 5245070"/>
              <a:gd name="connsiteX21" fmla="*/ 817985 w 4970608"/>
              <a:gd name="connsiteY21" fmla="*/ 4695715 h 5245070"/>
              <a:gd name="connsiteX22" fmla="*/ 678267 w 4970608"/>
              <a:gd name="connsiteY22" fmla="*/ 4566791 h 5245070"/>
              <a:gd name="connsiteX23" fmla="*/ 549346 w 4970608"/>
              <a:gd name="connsiteY23" fmla="*/ 4427070 h 5245070"/>
              <a:gd name="connsiteX24" fmla="*/ 434396 w 4970608"/>
              <a:gd name="connsiteY24" fmla="*/ 4279729 h 5245070"/>
              <a:gd name="connsiteX25" fmla="*/ 332148 w 4970608"/>
              <a:gd name="connsiteY25" fmla="*/ 4125401 h 5245070"/>
              <a:gd name="connsiteX26" fmla="*/ 244507 w 4970608"/>
              <a:gd name="connsiteY26" fmla="*/ 3965357 h 5245070"/>
              <a:gd name="connsiteX27" fmla="*/ 169567 w 4970608"/>
              <a:gd name="connsiteY27" fmla="*/ 3800233 h 5245070"/>
              <a:gd name="connsiteX28" fmla="*/ 108599 w 4970608"/>
              <a:gd name="connsiteY28" fmla="*/ 3631298 h 5245070"/>
              <a:gd name="connsiteX29" fmla="*/ 60968 w 4970608"/>
              <a:gd name="connsiteY29" fmla="*/ 3458553 h 5245070"/>
              <a:gd name="connsiteX30" fmla="*/ 27309 w 4970608"/>
              <a:gd name="connsiteY30" fmla="*/ 3283267 h 5245070"/>
              <a:gd name="connsiteX31" fmla="*/ 6986 w 4970608"/>
              <a:gd name="connsiteY31" fmla="*/ 3106711 h 5245070"/>
              <a:gd name="connsiteX32" fmla="*/ 0 w 4970608"/>
              <a:gd name="connsiteY32" fmla="*/ 2928885 h 5245070"/>
              <a:gd name="connsiteX33" fmla="*/ 6986 w 4970608"/>
              <a:gd name="connsiteY33" fmla="*/ 2751059 h 5245070"/>
              <a:gd name="connsiteX34" fmla="*/ 27309 w 4970608"/>
              <a:gd name="connsiteY34" fmla="*/ 2573868 h 5245070"/>
              <a:gd name="connsiteX35" fmla="*/ 60968 w 4970608"/>
              <a:gd name="connsiteY35" fmla="*/ 2399217 h 5245070"/>
              <a:gd name="connsiteX36" fmla="*/ 108599 w 4970608"/>
              <a:gd name="connsiteY36" fmla="*/ 2226472 h 5245070"/>
              <a:gd name="connsiteX37" fmla="*/ 169567 w 4970608"/>
              <a:gd name="connsiteY37" fmla="*/ 2056902 h 5245070"/>
              <a:gd name="connsiteX38" fmla="*/ 244507 w 4970608"/>
              <a:gd name="connsiteY38" fmla="*/ 1891778 h 5245070"/>
              <a:gd name="connsiteX39" fmla="*/ 332148 w 4970608"/>
              <a:gd name="connsiteY39" fmla="*/ 1732369 h 5245070"/>
              <a:gd name="connsiteX40" fmla="*/ 434396 w 4970608"/>
              <a:gd name="connsiteY40" fmla="*/ 1578042 h 5245070"/>
              <a:gd name="connsiteX41" fmla="*/ 549346 w 4970608"/>
              <a:gd name="connsiteY41" fmla="*/ 1430700 h 5245070"/>
              <a:gd name="connsiteX42" fmla="*/ 678267 w 4970608"/>
              <a:gd name="connsiteY42" fmla="*/ 1290980 h 5245070"/>
              <a:gd name="connsiteX43" fmla="*/ 1994378 w 4970608"/>
              <a:gd name="connsiteY43" fmla="*/ 0 h 5245070"/>
              <a:gd name="connsiteX44" fmla="*/ 4970608 w 4970608"/>
              <a:gd name="connsiteY44" fmla="*/ 0 h 5245070"/>
              <a:gd name="connsiteX0" fmla="*/ 4970608 w 7579019"/>
              <a:gd name="connsiteY0" fmla="*/ 0 h 5245070"/>
              <a:gd name="connsiteX1" fmla="*/ 7579019 w 7579019"/>
              <a:gd name="connsiteY1" fmla="*/ 803699 h 5245070"/>
              <a:gd name="connsiteX2" fmla="*/ 3954018 w 7579019"/>
              <a:gd name="connsiteY2" fmla="*/ 4566791 h 5245070"/>
              <a:gd name="connsiteX3" fmla="*/ 3814300 w 7579019"/>
              <a:gd name="connsiteY3" fmla="*/ 4695715 h 5245070"/>
              <a:gd name="connsiteX4" fmla="*/ 3666961 w 7579019"/>
              <a:gd name="connsiteY4" fmla="*/ 4810666 h 5245070"/>
              <a:gd name="connsiteX5" fmla="*/ 3512637 w 7579019"/>
              <a:gd name="connsiteY5" fmla="*/ 4912281 h 5245070"/>
              <a:gd name="connsiteX6" fmla="*/ 3353231 w 7579019"/>
              <a:gd name="connsiteY6" fmla="*/ 5000559 h 5245070"/>
              <a:gd name="connsiteX7" fmla="*/ 3188110 w 7579019"/>
              <a:gd name="connsiteY7" fmla="*/ 5075500 h 5245070"/>
              <a:gd name="connsiteX8" fmla="*/ 3018543 w 7579019"/>
              <a:gd name="connsiteY8" fmla="*/ 5136469 h 5245070"/>
              <a:gd name="connsiteX9" fmla="*/ 2845801 w 7579019"/>
              <a:gd name="connsiteY9" fmla="*/ 5184101 h 5245070"/>
              <a:gd name="connsiteX10" fmla="*/ 2670518 w 7579019"/>
              <a:gd name="connsiteY10" fmla="*/ 5217761 h 5245070"/>
              <a:gd name="connsiteX11" fmla="*/ 2493966 w 7579019"/>
              <a:gd name="connsiteY11" fmla="*/ 5238084 h 5245070"/>
              <a:gd name="connsiteX12" fmla="*/ 2316143 w 7579019"/>
              <a:gd name="connsiteY12" fmla="*/ 5245070 h 5245070"/>
              <a:gd name="connsiteX13" fmla="*/ 2138320 w 7579019"/>
              <a:gd name="connsiteY13" fmla="*/ 5238084 h 5245070"/>
              <a:gd name="connsiteX14" fmla="*/ 1961767 w 7579019"/>
              <a:gd name="connsiteY14" fmla="*/ 5217761 h 5245070"/>
              <a:gd name="connsiteX15" fmla="*/ 1786485 w 7579019"/>
              <a:gd name="connsiteY15" fmla="*/ 5184101 h 5245070"/>
              <a:gd name="connsiteX16" fmla="*/ 1613743 w 7579019"/>
              <a:gd name="connsiteY16" fmla="*/ 5136469 h 5245070"/>
              <a:gd name="connsiteX17" fmla="*/ 1444811 w 7579019"/>
              <a:gd name="connsiteY17" fmla="*/ 5075500 h 5245070"/>
              <a:gd name="connsiteX18" fmla="*/ 1279690 w 7579019"/>
              <a:gd name="connsiteY18" fmla="*/ 5000559 h 5245070"/>
              <a:gd name="connsiteX19" fmla="*/ 1119649 w 7579019"/>
              <a:gd name="connsiteY19" fmla="*/ 4912281 h 5245070"/>
              <a:gd name="connsiteX20" fmla="*/ 965324 w 7579019"/>
              <a:gd name="connsiteY20" fmla="*/ 4810666 h 5245070"/>
              <a:gd name="connsiteX21" fmla="*/ 817985 w 7579019"/>
              <a:gd name="connsiteY21" fmla="*/ 4695715 h 5245070"/>
              <a:gd name="connsiteX22" fmla="*/ 678267 w 7579019"/>
              <a:gd name="connsiteY22" fmla="*/ 4566791 h 5245070"/>
              <a:gd name="connsiteX23" fmla="*/ 549346 w 7579019"/>
              <a:gd name="connsiteY23" fmla="*/ 4427070 h 5245070"/>
              <a:gd name="connsiteX24" fmla="*/ 434396 w 7579019"/>
              <a:gd name="connsiteY24" fmla="*/ 4279729 h 5245070"/>
              <a:gd name="connsiteX25" fmla="*/ 332148 w 7579019"/>
              <a:gd name="connsiteY25" fmla="*/ 4125401 h 5245070"/>
              <a:gd name="connsiteX26" fmla="*/ 244507 w 7579019"/>
              <a:gd name="connsiteY26" fmla="*/ 3965357 h 5245070"/>
              <a:gd name="connsiteX27" fmla="*/ 169567 w 7579019"/>
              <a:gd name="connsiteY27" fmla="*/ 3800233 h 5245070"/>
              <a:gd name="connsiteX28" fmla="*/ 108599 w 7579019"/>
              <a:gd name="connsiteY28" fmla="*/ 3631298 h 5245070"/>
              <a:gd name="connsiteX29" fmla="*/ 60968 w 7579019"/>
              <a:gd name="connsiteY29" fmla="*/ 3458553 h 5245070"/>
              <a:gd name="connsiteX30" fmla="*/ 27309 w 7579019"/>
              <a:gd name="connsiteY30" fmla="*/ 3283267 h 5245070"/>
              <a:gd name="connsiteX31" fmla="*/ 6986 w 7579019"/>
              <a:gd name="connsiteY31" fmla="*/ 3106711 h 5245070"/>
              <a:gd name="connsiteX32" fmla="*/ 0 w 7579019"/>
              <a:gd name="connsiteY32" fmla="*/ 2928885 h 5245070"/>
              <a:gd name="connsiteX33" fmla="*/ 6986 w 7579019"/>
              <a:gd name="connsiteY33" fmla="*/ 2751059 h 5245070"/>
              <a:gd name="connsiteX34" fmla="*/ 27309 w 7579019"/>
              <a:gd name="connsiteY34" fmla="*/ 2573868 h 5245070"/>
              <a:gd name="connsiteX35" fmla="*/ 60968 w 7579019"/>
              <a:gd name="connsiteY35" fmla="*/ 2399217 h 5245070"/>
              <a:gd name="connsiteX36" fmla="*/ 108599 w 7579019"/>
              <a:gd name="connsiteY36" fmla="*/ 2226472 h 5245070"/>
              <a:gd name="connsiteX37" fmla="*/ 169567 w 7579019"/>
              <a:gd name="connsiteY37" fmla="*/ 2056902 h 5245070"/>
              <a:gd name="connsiteX38" fmla="*/ 244507 w 7579019"/>
              <a:gd name="connsiteY38" fmla="*/ 1891778 h 5245070"/>
              <a:gd name="connsiteX39" fmla="*/ 332148 w 7579019"/>
              <a:gd name="connsiteY39" fmla="*/ 1732369 h 5245070"/>
              <a:gd name="connsiteX40" fmla="*/ 434396 w 7579019"/>
              <a:gd name="connsiteY40" fmla="*/ 1578042 h 5245070"/>
              <a:gd name="connsiteX41" fmla="*/ 549346 w 7579019"/>
              <a:gd name="connsiteY41" fmla="*/ 1430700 h 5245070"/>
              <a:gd name="connsiteX42" fmla="*/ 678267 w 7579019"/>
              <a:gd name="connsiteY42" fmla="*/ 1290980 h 5245070"/>
              <a:gd name="connsiteX43" fmla="*/ 1994378 w 7579019"/>
              <a:gd name="connsiteY43" fmla="*/ 0 h 5245070"/>
              <a:gd name="connsiteX44" fmla="*/ 4970608 w 7579019"/>
              <a:gd name="connsiteY44" fmla="*/ 0 h 5245070"/>
              <a:gd name="connsiteX0" fmla="*/ 4970608 w 7579019"/>
              <a:gd name="connsiteY0" fmla="*/ 0 h 5245070"/>
              <a:gd name="connsiteX1" fmla="*/ 6412700 w 7579019"/>
              <a:gd name="connsiteY1" fmla="*/ 444901 h 5245070"/>
              <a:gd name="connsiteX2" fmla="*/ 7579019 w 7579019"/>
              <a:gd name="connsiteY2" fmla="*/ 803699 h 5245070"/>
              <a:gd name="connsiteX3" fmla="*/ 3954018 w 7579019"/>
              <a:gd name="connsiteY3" fmla="*/ 4566791 h 5245070"/>
              <a:gd name="connsiteX4" fmla="*/ 3814300 w 7579019"/>
              <a:gd name="connsiteY4" fmla="*/ 4695715 h 5245070"/>
              <a:gd name="connsiteX5" fmla="*/ 3666961 w 7579019"/>
              <a:gd name="connsiteY5" fmla="*/ 4810666 h 5245070"/>
              <a:gd name="connsiteX6" fmla="*/ 3512637 w 7579019"/>
              <a:gd name="connsiteY6" fmla="*/ 4912281 h 5245070"/>
              <a:gd name="connsiteX7" fmla="*/ 3353231 w 7579019"/>
              <a:gd name="connsiteY7" fmla="*/ 5000559 h 5245070"/>
              <a:gd name="connsiteX8" fmla="*/ 3188110 w 7579019"/>
              <a:gd name="connsiteY8" fmla="*/ 5075500 h 5245070"/>
              <a:gd name="connsiteX9" fmla="*/ 3018543 w 7579019"/>
              <a:gd name="connsiteY9" fmla="*/ 5136469 h 5245070"/>
              <a:gd name="connsiteX10" fmla="*/ 2845801 w 7579019"/>
              <a:gd name="connsiteY10" fmla="*/ 5184101 h 5245070"/>
              <a:gd name="connsiteX11" fmla="*/ 2670518 w 7579019"/>
              <a:gd name="connsiteY11" fmla="*/ 5217761 h 5245070"/>
              <a:gd name="connsiteX12" fmla="*/ 2493966 w 7579019"/>
              <a:gd name="connsiteY12" fmla="*/ 5238084 h 5245070"/>
              <a:gd name="connsiteX13" fmla="*/ 2316143 w 7579019"/>
              <a:gd name="connsiteY13" fmla="*/ 5245070 h 5245070"/>
              <a:gd name="connsiteX14" fmla="*/ 2138320 w 7579019"/>
              <a:gd name="connsiteY14" fmla="*/ 5238084 h 5245070"/>
              <a:gd name="connsiteX15" fmla="*/ 1961767 w 7579019"/>
              <a:gd name="connsiteY15" fmla="*/ 5217761 h 5245070"/>
              <a:gd name="connsiteX16" fmla="*/ 1786485 w 7579019"/>
              <a:gd name="connsiteY16" fmla="*/ 5184101 h 5245070"/>
              <a:gd name="connsiteX17" fmla="*/ 1613743 w 7579019"/>
              <a:gd name="connsiteY17" fmla="*/ 5136469 h 5245070"/>
              <a:gd name="connsiteX18" fmla="*/ 1444811 w 7579019"/>
              <a:gd name="connsiteY18" fmla="*/ 5075500 h 5245070"/>
              <a:gd name="connsiteX19" fmla="*/ 1279690 w 7579019"/>
              <a:gd name="connsiteY19" fmla="*/ 5000559 h 5245070"/>
              <a:gd name="connsiteX20" fmla="*/ 1119649 w 7579019"/>
              <a:gd name="connsiteY20" fmla="*/ 4912281 h 5245070"/>
              <a:gd name="connsiteX21" fmla="*/ 965324 w 7579019"/>
              <a:gd name="connsiteY21" fmla="*/ 4810666 h 5245070"/>
              <a:gd name="connsiteX22" fmla="*/ 817985 w 7579019"/>
              <a:gd name="connsiteY22" fmla="*/ 4695715 h 5245070"/>
              <a:gd name="connsiteX23" fmla="*/ 678267 w 7579019"/>
              <a:gd name="connsiteY23" fmla="*/ 4566791 h 5245070"/>
              <a:gd name="connsiteX24" fmla="*/ 549346 w 7579019"/>
              <a:gd name="connsiteY24" fmla="*/ 4427070 h 5245070"/>
              <a:gd name="connsiteX25" fmla="*/ 434396 w 7579019"/>
              <a:gd name="connsiteY25" fmla="*/ 4279729 h 5245070"/>
              <a:gd name="connsiteX26" fmla="*/ 332148 w 7579019"/>
              <a:gd name="connsiteY26" fmla="*/ 4125401 h 5245070"/>
              <a:gd name="connsiteX27" fmla="*/ 244507 w 7579019"/>
              <a:gd name="connsiteY27" fmla="*/ 3965357 h 5245070"/>
              <a:gd name="connsiteX28" fmla="*/ 169567 w 7579019"/>
              <a:gd name="connsiteY28" fmla="*/ 3800233 h 5245070"/>
              <a:gd name="connsiteX29" fmla="*/ 108599 w 7579019"/>
              <a:gd name="connsiteY29" fmla="*/ 3631298 h 5245070"/>
              <a:gd name="connsiteX30" fmla="*/ 60968 w 7579019"/>
              <a:gd name="connsiteY30" fmla="*/ 3458553 h 5245070"/>
              <a:gd name="connsiteX31" fmla="*/ 27309 w 7579019"/>
              <a:gd name="connsiteY31" fmla="*/ 3283267 h 5245070"/>
              <a:gd name="connsiteX32" fmla="*/ 6986 w 7579019"/>
              <a:gd name="connsiteY32" fmla="*/ 3106711 h 5245070"/>
              <a:gd name="connsiteX33" fmla="*/ 0 w 7579019"/>
              <a:gd name="connsiteY33" fmla="*/ 2928885 h 5245070"/>
              <a:gd name="connsiteX34" fmla="*/ 6986 w 7579019"/>
              <a:gd name="connsiteY34" fmla="*/ 2751059 h 5245070"/>
              <a:gd name="connsiteX35" fmla="*/ 27309 w 7579019"/>
              <a:gd name="connsiteY35" fmla="*/ 2573868 h 5245070"/>
              <a:gd name="connsiteX36" fmla="*/ 60968 w 7579019"/>
              <a:gd name="connsiteY36" fmla="*/ 2399217 h 5245070"/>
              <a:gd name="connsiteX37" fmla="*/ 108599 w 7579019"/>
              <a:gd name="connsiteY37" fmla="*/ 2226472 h 5245070"/>
              <a:gd name="connsiteX38" fmla="*/ 169567 w 7579019"/>
              <a:gd name="connsiteY38" fmla="*/ 2056902 h 5245070"/>
              <a:gd name="connsiteX39" fmla="*/ 244507 w 7579019"/>
              <a:gd name="connsiteY39" fmla="*/ 1891778 h 5245070"/>
              <a:gd name="connsiteX40" fmla="*/ 332148 w 7579019"/>
              <a:gd name="connsiteY40" fmla="*/ 1732369 h 5245070"/>
              <a:gd name="connsiteX41" fmla="*/ 434396 w 7579019"/>
              <a:gd name="connsiteY41" fmla="*/ 1578042 h 5245070"/>
              <a:gd name="connsiteX42" fmla="*/ 549346 w 7579019"/>
              <a:gd name="connsiteY42" fmla="*/ 1430700 h 5245070"/>
              <a:gd name="connsiteX43" fmla="*/ 678267 w 7579019"/>
              <a:gd name="connsiteY43" fmla="*/ 1290980 h 5245070"/>
              <a:gd name="connsiteX44" fmla="*/ 1994378 w 7579019"/>
              <a:gd name="connsiteY44" fmla="*/ 0 h 5245070"/>
              <a:gd name="connsiteX45" fmla="*/ 4970608 w 7579019"/>
              <a:gd name="connsiteY45" fmla="*/ 0 h 5245070"/>
              <a:gd name="connsiteX0" fmla="*/ 4970608 w 7579019"/>
              <a:gd name="connsiteY0" fmla="*/ 0 h 5245070"/>
              <a:gd name="connsiteX1" fmla="*/ 7455915 w 7579019"/>
              <a:gd name="connsiteY1" fmla="*/ 15342 h 5245070"/>
              <a:gd name="connsiteX2" fmla="*/ 7579019 w 7579019"/>
              <a:gd name="connsiteY2" fmla="*/ 803699 h 5245070"/>
              <a:gd name="connsiteX3" fmla="*/ 3954018 w 7579019"/>
              <a:gd name="connsiteY3" fmla="*/ 4566791 h 5245070"/>
              <a:gd name="connsiteX4" fmla="*/ 3814300 w 7579019"/>
              <a:gd name="connsiteY4" fmla="*/ 4695715 h 5245070"/>
              <a:gd name="connsiteX5" fmla="*/ 3666961 w 7579019"/>
              <a:gd name="connsiteY5" fmla="*/ 4810666 h 5245070"/>
              <a:gd name="connsiteX6" fmla="*/ 3512637 w 7579019"/>
              <a:gd name="connsiteY6" fmla="*/ 4912281 h 5245070"/>
              <a:gd name="connsiteX7" fmla="*/ 3353231 w 7579019"/>
              <a:gd name="connsiteY7" fmla="*/ 5000559 h 5245070"/>
              <a:gd name="connsiteX8" fmla="*/ 3188110 w 7579019"/>
              <a:gd name="connsiteY8" fmla="*/ 5075500 h 5245070"/>
              <a:gd name="connsiteX9" fmla="*/ 3018543 w 7579019"/>
              <a:gd name="connsiteY9" fmla="*/ 5136469 h 5245070"/>
              <a:gd name="connsiteX10" fmla="*/ 2845801 w 7579019"/>
              <a:gd name="connsiteY10" fmla="*/ 5184101 h 5245070"/>
              <a:gd name="connsiteX11" fmla="*/ 2670518 w 7579019"/>
              <a:gd name="connsiteY11" fmla="*/ 5217761 h 5245070"/>
              <a:gd name="connsiteX12" fmla="*/ 2493966 w 7579019"/>
              <a:gd name="connsiteY12" fmla="*/ 5238084 h 5245070"/>
              <a:gd name="connsiteX13" fmla="*/ 2316143 w 7579019"/>
              <a:gd name="connsiteY13" fmla="*/ 5245070 h 5245070"/>
              <a:gd name="connsiteX14" fmla="*/ 2138320 w 7579019"/>
              <a:gd name="connsiteY14" fmla="*/ 5238084 h 5245070"/>
              <a:gd name="connsiteX15" fmla="*/ 1961767 w 7579019"/>
              <a:gd name="connsiteY15" fmla="*/ 5217761 h 5245070"/>
              <a:gd name="connsiteX16" fmla="*/ 1786485 w 7579019"/>
              <a:gd name="connsiteY16" fmla="*/ 5184101 h 5245070"/>
              <a:gd name="connsiteX17" fmla="*/ 1613743 w 7579019"/>
              <a:gd name="connsiteY17" fmla="*/ 5136469 h 5245070"/>
              <a:gd name="connsiteX18" fmla="*/ 1444811 w 7579019"/>
              <a:gd name="connsiteY18" fmla="*/ 5075500 h 5245070"/>
              <a:gd name="connsiteX19" fmla="*/ 1279690 w 7579019"/>
              <a:gd name="connsiteY19" fmla="*/ 5000559 h 5245070"/>
              <a:gd name="connsiteX20" fmla="*/ 1119649 w 7579019"/>
              <a:gd name="connsiteY20" fmla="*/ 4912281 h 5245070"/>
              <a:gd name="connsiteX21" fmla="*/ 965324 w 7579019"/>
              <a:gd name="connsiteY21" fmla="*/ 4810666 h 5245070"/>
              <a:gd name="connsiteX22" fmla="*/ 817985 w 7579019"/>
              <a:gd name="connsiteY22" fmla="*/ 4695715 h 5245070"/>
              <a:gd name="connsiteX23" fmla="*/ 678267 w 7579019"/>
              <a:gd name="connsiteY23" fmla="*/ 4566791 h 5245070"/>
              <a:gd name="connsiteX24" fmla="*/ 549346 w 7579019"/>
              <a:gd name="connsiteY24" fmla="*/ 4427070 h 5245070"/>
              <a:gd name="connsiteX25" fmla="*/ 434396 w 7579019"/>
              <a:gd name="connsiteY25" fmla="*/ 4279729 h 5245070"/>
              <a:gd name="connsiteX26" fmla="*/ 332148 w 7579019"/>
              <a:gd name="connsiteY26" fmla="*/ 4125401 h 5245070"/>
              <a:gd name="connsiteX27" fmla="*/ 244507 w 7579019"/>
              <a:gd name="connsiteY27" fmla="*/ 3965357 h 5245070"/>
              <a:gd name="connsiteX28" fmla="*/ 169567 w 7579019"/>
              <a:gd name="connsiteY28" fmla="*/ 3800233 h 5245070"/>
              <a:gd name="connsiteX29" fmla="*/ 108599 w 7579019"/>
              <a:gd name="connsiteY29" fmla="*/ 3631298 h 5245070"/>
              <a:gd name="connsiteX30" fmla="*/ 60968 w 7579019"/>
              <a:gd name="connsiteY30" fmla="*/ 3458553 h 5245070"/>
              <a:gd name="connsiteX31" fmla="*/ 27309 w 7579019"/>
              <a:gd name="connsiteY31" fmla="*/ 3283267 h 5245070"/>
              <a:gd name="connsiteX32" fmla="*/ 6986 w 7579019"/>
              <a:gd name="connsiteY32" fmla="*/ 3106711 h 5245070"/>
              <a:gd name="connsiteX33" fmla="*/ 0 w 7579019"/>
              <a:gd name="connsiteY33" fmla="*/ 2928885 h 5245070"/>
              <a:gd name="connsiteX34" fmla="*/ 6986 w 7579019"/>
              <a:gd name="connsiteY34" fmla="*/ 2751059 h 5245070"/>
              <a:gd name="connsiteX35" fmla="*/ 27309 w 7579019"/>
              <a:gd name="connsiteY35" fmla="*/ 2573868 h 5245070"/>
              <a:gd name="connsiteX36" fmla="*/ 60968 w 7579019"/>
              <a:gd name="connsiteY36" fmla="*/ 2399217 h 5245070"/>
              <a:gd name="connsiteX37" fmla="*/ 108599 w 7579019"/>
              <a:gd name="connsiteY37" fmla="*/ 2226472 h 5245070"/>
              <a:gd name="connsiteX38" fmla="*/ 169567 w 7579019"/>
              <a:gd name="connsiteY38" fmla="*/ 2056902 h 5245070"/>
              <a:gd name="connsiteX39" fmla="*/ 244507 w 7579019"/>
              <a:gd name="connsiteY39" fmla="*/ 1891778 h 5245070"/>
              <a:gd name="connsiteX40" fmla="*/ 332148 w 7579019"/>
              <a:gd name="connsiteY40" fmla="*/ 1732369 h 5245070"/>
              <a:gd name="connsiteX41" fmla="*/ 434396 w 7579019"/>
              <a:gd name="connsiteY41" fmla="*/ 1578042 h 5245070"/>
              <a:gd name="connsiteX42" fmla="*/ 549346 w 7579019"/>
              <a:gd name="connsiteY42" fmla="*/ 1430700 h 5245070"/>
              <a:gd name="connsiteX43" fmla="*/ 678267 w 7579019"/>
              <a:gd name="connsiteY43" fmla="*/ 1290980 h 5245070"/>
              <a:gd name="connsiteX44" fmla="*/ 1994378 w 7579019"/>
              <a:gd name="connsiteY44" fmla="*/ 0 h 5245070"/>
              <a:gd name="connsiteX45" fmla="*/ 4970608 w 7579019"/>
              <a:gd name="connsiteY45" fmla="*/ 0 h 5245070"/>
              <a:gd name="connsiteX0" fmla="*/ 4970608 w 7579019"/>
              <a:gd name="connsiteY0" fmla="*/ 0 h 5245070"/>
              <a:gd name="connsiteX1" fmla="*/ 7455915 w 7579019"/>
              <a:gd name="connsiteY1" fmla="*/ 15342 h 5245070"/>
              <a:gd name="connsiteX2" fmla="*/ 7579019 w 7579019"/>
              <a:gd name="connsiteY2" fmla="*/ 803699 h 5245070"/>
              <a:gd name="connsiteX3" fmla="*/ 7447286 w 7579019"/>
              <a:gd name="connsiteY3" fmla="*/ 940392 h 5245070"/>
              <a:gd name="connsiteX4" fmla="*/ 3954018 w 7579019"/>
              <a:gd name="connsiteY4" fmla="*/ 4566791 h 5245070"/>
              <a:gd name="connsiteX5" fmla="*/ 3814300 w 7579019"/>
              <a:gd name="connsiteY5" fmla="*/ 4695715 h 5245070"/>
              <a:gd name="connsiteX6" fmla="*/ 3666961 w 7579019"/>
              <a:gd name="connsiteY6" fmla="*/ 4810666 h 5245070"/>
              <a:gd name="connsiteX7" fmla="*/ 3512637 w 7579019"/>
              <a:gd name="connsiteY7" fmla="*/ 4912281 h 5245070"/>
              <a:gd name="connsiteX8" fmla="*/ 3353231 w 7579019"/>
              <a:gd name="connsiteY8" fmla="*/ 5000559 h 5245070"/>
              <a:gd name="connsiteX9" fmla="*/ 3188110 w 7579019"/>
              <a:gd name="connsiteY9" fmla="*/ 5075500 h 5245070"/>
              <a:gd name="connsiteX10" fmla="*/ 3018543 w 7579019"/>
              <a:gd name="connsiteY10" fmla="*/ 5136469 h 5245070"/>
              <a:gd name="connsiteX11" fmla="*/ 2845801 w 7579019"/>
              <a:gd name="connsiteY11" fmla="*/ 5184101 h 5245070"/>
              <a:gd name="connsiteX12" fmla="*/ 2670518 w 7579019"/>
              <a:gd name="connsiteY12" fmla="*/ 5217761 h 5245070"/>
              <a:gd name="connsiteX13" fmla="*/ 2493966 w 7579019"/>
              <a:gd name="connsiteY13" fmla="*/ 5238084 h 5245070"/>
              <a:gd name="connsiteX14" fmla="*/ 2316143 w 7579019"/>
              <a:gd name="connsiteY14" fmla="*/ 5245070 h 5245070"/>
              <a:gd name="connsiteX15" fmla="*/ 2138320 w 7579019"/>
              <a:gd name="connsiteY15" fmla="*/ 5238084 h 5245070"/>
              <a:gd name="connsiteX16" fmla="*/ 1961767 w 7579019"/>
              <a:gd name="connsiteY16" fmla="*/ 5217761 h 5245070"/>
              <a:gd name="connsiteX17" fmla="*/ 1786485 w 7579019"/>
              <a:gd name="connsiteY17" fmla="*/ 5184101 h 5245070"/>
              <a:gd name="connsiteX18" fmla="*/ 1613743 w 7579019"/>
              <a:gd name="connsiteY18" fmla="*/ 5136469 h 5245070"/>
              <a:gd name="connsiteX19" fmla="*/ 1444811 w 7579019"/>
              <a:gd name="connsiteY19" fmla="*/ 5075500 h 5245070"/>
              <a:gd name="connsiteX20" fmla="*/ 1279690 w 7579019"/>
              <a:gd name="connsiteY20" fmla="*/ 5000559 h 5245070"/>
              <a:gd name="connsiteX21" fmla="*/ 1119649 w 7579019"/>
              <a:gd name="connsiteY21" fmla="*/ 4912281 h 5245070"/>
              <a:gd name="connsiteX22" fmla="*/ 965324 w 7579019"/>
              <a:gd name="connsiteY22" fmla="*/ 4810666 h 5245070"/>
              <a:gd name="connsiteX23" fmla="*/ 817985 w 7579019"/>
              <a:gd name="connsiteY23" fmla="*/ 4695715 h 5245070"/>
              <a:gd name="connsiteX24" fmla="*/ 678267 w 7579019"/>
              <a:gd name="connsiteY24" fmla="*/ 4566791 h 5245070"/>
              <a:gd name="connsiteX25" fmla="*/ 549346 w 7579019"/>
              <a:gd name="connsiteY25" fmla="*/ 4427070 h 5245070"/>
              <a:gd name="connsiteX26" fmla="*/ 434396 w 7579019"/>
              <a:gd name="connsiteY26" fmla="*/ 4279729 h 5245070"/>
              <a:gd name="connsiteX27" fmla="*/ 332148 w 7579019"/>
              <a:gd name="connsiteY27" fmla="*/ 4125401 h 5245070"/>
              <a:gd name="connsiteX28" fmla="*/ 244507 w 7579019"/>
              <a:gd name="connsiteY28" fmla="*/ 3965357 h 5245070"/>
              <a:gd name="connsiteX29" fmla="*/ 169567 w 7579019"/>
              <a:gd name="connsiteY29" fmla="*/ 3800233 h 5245070"/>
              <a:gd name="connsiteX30" fmla="*/ 108599 w 7579019"/>
              <a:gd name="connsiteY30" fmla="*/ 3631298 h 5245070"/>
              <a:gd name="connsiteX31" fmla="*/ 60968 w 7579019"/>
              <a:gd name="connsiteY31" fmla="*/ 3458553 h 5245070"/>
              <a:gd name="connsiteX32" fmla="*/ 27309 w 7579019"/>
              <a:gd name="connsiteY32" fmla="*/ 3283267 h 5245070"/>
              <a:gd name="connsiteX33" fmla="*/ 6986 w 7579019"/>
              <a:gd name="connsiteY33" fmla="*/ 3106711 h 5245070"/>
              <a:gd name="connsiteX34" fmla="*/ 0 w 7579019"/>
              <a:gd name="connsiteY34" fmla="*/ 2928885 h 5245070"/>
              <a:gd name="connsiteX35" fmla="*/ 6986 w 7579019"/>
              <a:gd name="connsiteY35" fmla="*/ 2751059 h 5245070"/>
              <a:gd name="connsiteX36" fmla="*/ 27309 w 7579019"/>
              <a:gd name="connsiteY36" fmla="*/ 2573868 h 5245070"/>
              <a:gd name="connsiteX37" fmla="*/ 60968 w 7579019"/>
              <a:gd name="connsiteY37" fmla="*/ 2399217 h 5245070"/>
              <a:gd name="connsiteX38" fmla="*/ 108599 w 7579019"/>
              <a:gd name="connsiteY38" fmla="*/ 2226472 h 5245070"/>
              <a:gd name="connsiteX39" fmla="*/ 169567 w 7579019"/>
              <a:gd name="connsiteY39" fmla="*/ 2056902 h 5245070"/>
              <a:gd name="connsiteX40" fmla="*/ 244507 w 7579019"/>
              <a:gd name="connsiteY40" fmla="*/ 1891778 h 5245070"/>
              <a:gd name="connsiteX41" fmla="*/ 332148 w 7579019"/>
              <a:gd name="connsiteY41" fmla="*/ 1732369 h 5245070"/>
              <a:gd name="connsiteX42" fmla="*/ 434396 w 7579019"/>
              <a:gd name="connsiteY42" fmla="*/ 1578042 h 5245070"/>
              <a:gd name="connsiteX43" fmla="*/ 549346 w 7579019"/>
              <a:gd name="connsiteY43" fmla="*/ 1430700 h 5245070"/>
              <a:gd name="connsiteX44" fmla="*/ 678267 w 7579019"/>
              <a:gd name="connsiteY44" fmla="*/ 1290980 h 5245070"/>
              <a:gd name="connsiteX45" fmla="*/ 1994378 w 7579019"/>
              <a:gd name="connsiteY45" fmla="*/ 0 h 5245070"/>
              <a:gd name="connsiteX46" fmla="*/ 4970608 w 7579019"/>
              <a:gd name="connsiteY46" fmla="*/ 0 h 5245070"/>
              <a:gd name="connsiteX0" fmla="*/ 4970608 w 7455915"/>
              <a:gd name="connsiteY0" fmla="*/ 0 h 5245070"/>
              <a:gd name="connsiteX1" fmla="*/ 7455915 w 7455915"/>
              <a:gd name="connsiteY1" fmla="*/ 15342 h 5245070"/>
              <a:gd name="connsiteX2" fmla="*/ 7447286 w 7455915"/>
              <a:gd name="connsiteY2" fmla="*/ 940392 h 5245070"/>
              <a:gd name="connsiteX3" fmla="*/ 3954018 w 7455915"/>
              <a:gd name="connsiteY3" fmla="*/ 4566791 h 5245070"/>
              <a:gd name="connsiteX4" fmla="*/ 3814300 w 7455915"/>
              <a:gd name="connsiteY4" fmla="*/ 4695715 h 5245070"/>
              <a:gd name="connsiteX5" fmla="*/ 3666961 w 7455915"/>
              <a:gd name="connsiteY5" fmla="*/ 4810666 h 5245070"/>
              <a:gd name="connsiteX6" fmla="*/ 3512637 w 7455915"/>
              <a:gd name="connsiteY6" fmla="*/ 4912281 h 5245070"/>
              <a:gd name="connsiteX7" fmla="*/ 3353231 w 7455915"/>
              <a:gd name="connsiteY7" fmla="*/ 5000559 h 5245070"/>
              <a:gd name="connsiteX8" fmla="*/ 3188110 w 7455915"/>
              <a:gd name="connsiteY8" fmla="*/ 5075500 h 5245070"/>
              <a:gd name="connsiteX9" fmla="*/ 3018543 w 7455915"/>
              <a:gd name="connsiteY9" fmla="*/ 5136469 h 5245070"/>
              <a:gd name="connsiteX10" fmla="*/ 2845801 w 7455915"/>
              <a:gd name="connsiteY10" fmla="*/ 5184101 h 5245070"/>
              <a:gd name="connsiteX11" fmla="*/ 2670518 w 7455915"/>
              <a:gd name="connsiteY11" fmla="*/ 5217761 h 5245070"/>
              <a:gd name="connsiteX12" fmla="*/ 2493966 w 7455915"/>
              <a:gd name="connsiteY12" fmla="*/ 5238084 h 5245070"/>
              <a:gd name="connsiteX13" fmla="*/ 2316143 w 7455915"/>
              <a:gd name="connsiteY13" fmla="*/ 5245070 h 5245070"/>
              <a:gd name="connsiteX14" fmla="*/ 2138320 w 7455915"/>
              <a:gd name="connsiteY14" fmla="*/ 5238084 h 5245070"/>
              <a:gd name="connsiteX15" fmla="*/ 1961767 w 7455915"/>
              <a:gd name="connsiteY15" fmla="*/ 5217761 h 5245070"/>
              <a:gd name="connsiteX16" fmla="*/ 1786485 w 7455915"/>
              <a:gd name="connsiteY16" fmla="*/ 5184101 h 5245070"/>
              <a:gd name="connsiteX17" fmla="*/ 1613743 w 7455915"/>
              <a:gd name="connsiteY17" fmla="*/ 5136469 h 5245070"/>
              <a:gd name="connsiteX18" fmla="*/ 1444811 w 7455915"/>
              <a:gd name="connsiteY18" fmla="*/ 5075500 h 5245070"/>
              <a:gd name="connsiteX19" fmla="*/ 1279690 w 7455915"/>
              <a:gd name="connsiteY19" fmla="*/ 5000559 h 5245070"/>
              <a:gd name="connsiteX20" fmla="*/ 1119649 w 7455915"/>
              <a:gd name="connsiteY20" fmla="*/ 4912281 h 5245070"/>
              <a:gd name="connsiteX21" fmla="*/ 965324 w 7455915"/>
              <a:gd name="connsiteY21" fmla="*/ 4810666 h 5245070"/>
              <a:gd name="connsiteX22" fmla="*/ 817985 w 7455915"/>
              <a:gd name="connsiteY22" fmla="*/ 4695715 h 5245070"/>
              <a:gd name="connsiteX23" fmla="*/ 678267 w 7455915"/>
              <a:gd name="connsiteY23" fmla="*/ 4566791 h 5245070"/>
              <a:gd name="connsiteX24" fmla="*/ 549346 w 7455915"/>
              <a:gd name="connsiteY24" fmla="*/ 4427070 h 5245070"/>
              <a:gd name="connsiteX25" fmla="*/ 434396 w 7455915"/>
              <a:gd name="connsiteY25" fmla="*/ 4279729 h 5245070"/>
              <a:gd name="connsiteX26" fmla="*/ 332148 w 7455915"/>
              <a:gd name="connsiteY26" fmla="*/ 4125401 h 5245070"/>
              <a:gd name="connsiteX27" fmla="*/ 244507 w 7455915"/>
              <a:gd name="connsiteY27" fmla="*/ 3965357 h 5245070"/>
              <a:gd name="connsiteX28" fmla="*/ 169567 w 7455915"/>
              <a:gd name="connsiteY28" fmla="*/ 3800233 h 5245070"/>
              <a:gd name="connsiteX29" fmla="*/ 108599 w 7455915"/>
              <a:gd name="connsiteY29" fmla="*/ 3631298 h 5245070"/>
              <a:gd name="connsiteX30" fmla="*/ 60968 w 7455915"/>
              <a:gd name="connsiteY30" fmla="*/ 3458553 h 5245070"/>
              <a:gd name="connsiteX31" fmla="*/ 27309 w 7455915"/>
              <a:gd name="connsiteY31" fmla="*/ 3283267 h 5245070"/>
              <a:gd name="connsiteX32" fmla="*/ 6986 w 7455915"/>
              <a:gd name="connsiteY32" fmla="*/ 3106711 h 5245070"/>
              <a:gd name="connsiteX33" fmla="*/ 0 w 7455915"/>
              <a:gd name="connsiteY33" fmla="*/ 2928885 h 5245070"/>
              <a:gd name="connsiteX34" fmla="*/ 6986 w 7455915"/>
              <a:gd name="connsiteY34" fmla="*/ 2751059 h 5245070"/>
              <a:gd name="connsiteX35" fmla="*/ 27309 w 7455915"/>
              <a:gd name="connsiteY35" fmla="*/ 2573868 h 5245070"/>
              <a:gd name="connsiteX36" fmla="*/ 60968 w 7455915"/>
              <a:gd name="connsiteY36" fmla="*/ 2399217 h 5245070"/>
              <a:gd name="connsiteX37" fmla="*/ 108599 w 7455915"/>
              <a:gd name="connsiteY37" fmla="*/ 2226472 h 5245070"/>
              <a:gd name="connsiteX38" fmla="*/ 169567 w 7455915"/>
              <a:gd name="connsiteY38" fmla="*/ 2056902 h 5245070"/>
              <a:gd name="connsiteX39" fmla="*/ 244507 w 7455915"/>
              <a:gd name="connsiteY39" fmla="*/ 1891778 h 5245070"/>
              <a:gd name="connsiteX40" fmla="*/ 332148 w 7455915"/>
              <a:gd name="connsiteY40" fmla="*/ 1732369 h 5245070"/>
              <a:gd name="connsiteX41" fmla="*/ 434396 w 7455915"/>
              <a:gd name="connsiteY41" fmla="*/ 1578042 h 5245070"/>
              <a:gd name="connsiteX42" fmla="*/ 549346 w 7455915"/>
              <a:gd name="connsiteY42" fmla="*/ 1430700 h 5245070"/>
              <a:gd name="connsiteX43" fmla="*/ 678267 w 7455915"/>
              <a:gd name="connsiteY43" fmla="*/ 1290980 h 5245070"/>
              <a:gd name="connsiteX44" fmla="*/ 1994378 w 7455915"/>
              <a:gd name="connsiteY44" fmla="*/ 0 h 5245070"/>
              <a:gd name="connsiteX45" fmla="*/ 4970608 w 7455915"/>
              <a:gd name="connsiteY45" fmla="*/ 0 h 5245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455915" h="5245070">
                <a:moveTo>
                  <a:pt x="4970608" y="0"/>
                </a:moveTo>
                <a:lnTo>
                  <a:pt x="7455915" y="15342"/>
                </a:lnTo>
                <a:cubicBezTo>
                  <a:pt x="7453039" y="323692"/>
                  <a:pt x="7450162" y="632042"/>
                  <a:pt x="7447286" y="940392"/>
                </a:cubicBezTo>
                <a:lnTo>
                  <a:pt x="3954018" y="4566791"/>
                </a:lnTo>
                <a:lnTo>
                  <a:pt x="3814300" y="4695715"/>
                </a:lnTo>
                <a:lnTo>
                  <a:pt x="3666961" y="4810666"/>
                </a:lnTo>
                <a:lnTo>
                  <a:pt x="3512637" y="4912281"/>
                </a:lnTo>
                <a:lnTo>
                  <a:pt x="3353231" y="5000559"/>
                </a:lnTo>
                <a:lnTo>
                  <a:pt x="3188110" y="5075500"/>
                </a:lnTo>
                <a:lnTo>
                  <a:pt x="3018543" y="5136469"/>
                </a:lnTo>
                <a:lnTo>
                  <a:pt x="2845801" y="5184101"/>
                </a:lnTo>
                <a:lnTo>
                  <a:pt x="2670518" y="5217761"/>
                </a:lnTo>
                <a:lnTo>
                  <a:pt x="2493966" y="5238084"/>
                </a:lnTo>
                <a:lnTo>
                  <a:pt x="2316143" y="5245070"/>
                </a:lnTo>
                <a:lnTo>
                  <a:pt x="2138320" y="5238084"/>
                </a:lnTo>
                <a:lnTo>
                  <a:pt x="1961767" y="5217761"/>
                </a:lnTo>
                <a:lnTo>
                  <a:pt x="1786485" y="5184101"/>
                </a:lnTo>
                <a:lnTo>
                  <a:pt x="1613743" y="5136469"/>
                </a:lnTo>
                <a:lnTo>
                  <a:pt x="1444811" y="5075500"/>
                </a:lnTo>
                <a:lnTo>
                  <a:pt x="1279690" y="5000559"/>
                </a:lnTo>
                <a:lnTo>
                  <a:pt x="1119649" y="4912281"/>
                </a:lnTo>
                <a:lnTo>
                  <a:pt x="965324" y="4810666"/>
                </a:lnTo>
                <a:lnTo>
                  <a:pt x="817985" y="4695715"/>
                </a:lnTo>
                <a:lnTo>
                  <a:pt x="678267" y="4566791"/>
                </a:lnTo>
                <a:lnTo>
                  <a:pt x="549346" y="4427070"/>
                </a:lnTo>
                <a:lnTo>
                  <a:pt x="434396" y="4279729"/>
                </a:lnTo>
                <a:lnTo>
                  <a:pt x="332148" y="4125401"/>
                </a:lnTo>
                <a:lnTo>
                  <a:pt x="244507" y="3965357"/>
                </a:lnTo>
                <a:lnTo>
                  <a:pt x="169567" y="3800233"/>
                </a:lnTo>
                <a:lnTo>
                  <a:pt x="108599" y="3631298"/>
                </a:lnTo>
                <a:lnTo>
                  <a:pt x="60968" y="3458553"/>
                </a:lnTo>
                <a:lnTo>
                  <a:pt x="27309" y="3283267"/>
                </a:lnTo>
                <a:lnTo>
                  <a:pt x="6986" y="3106711"/>
                </a:lnTo>
                <a:lnTo>
                  <a:pt x="0" y="2928885"/>
                </a:lnTo>
                <a:lnTo>
                  <a:pt x="6986" y="2751059"/>
                </a:lnTo>
                <a:lnTo>
                  <a:pt x="27309" y="2573868"/>
                </a:lnTo>
                <a:lnTo>
                  <a:pt x="60968" y="2399217"/>
                </a:lnTo>
                <a:lnTo>
                  <a:pt x="108599" y="2226472"/>
                </a:lnTo>
                <a:lnTo>
                  <a:pt x="169567" y="2056902"/>
                </a:lnTo>
                <a:lnTo>
                  <a:pt x="244507" y="1891778"/>
                </a:lnTo>
                <a:lnTo>
                  <a:pt x="332148" y="1732369"/>
                </a:lnTo>
                <a:lnTo>
                  <a:pt x="434396" y="1578042"/>
                </a:lnTo>
                <a:lnTo>
                  <a:pt x="549346" y="1430700"/>
                </a:lnTo>
                <a:lnTo>
                  <a:pt x="678267" y="1290980"/>
                </a:lnTo>
                <a:lnTo>
                  <a:pt x="1994378" y="0"/>
                </a:lnTo>
                <a:lnTo>
                  <a:pt x="4970608" y="0"/>
                </a:lnTo>
                <a:close/>
              </a:path>
            </a:pathLst>
          </a:custGeom>
          <a:pattFill prst="openDmnd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64F08CF-F38B-4C28-9990-F94C355986F3}"/>
              </a:ext>
            </a:extLst>
          </p:cNvPr>
          <p:cNvSpPr txBox="1"/>
          <p:nvPr userDrawn="1"/>
        </p:nvSpPr>
        <p:spPr>
          <a:xfrm>
            <a:off x="11894073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 err="1">
              <a:solidFill>
                <a:schemeClr val="bg1"/>
              </a:solidFill>
            </a:endParaRPr>
          </a:p>
        </p:txBody>
      </p:sp>
      <p:sp>
        <p:nvSpPr>
          <p:cNvPr id="12" name="Espace réservé du pied de page 2">
            <a:extLst>
              <a:ext uri="{FF2B5EF4-FFF2-40B4-BE49-F238E27FC236}">
                <a16:creationId xmlns:a16="http://schemas.microsoft.com/office/drawing/2014/main" id="{91FD58D2-59CE-45DD-8C1C-7CEE9837A03B}"/>
              </a:ext>
            </a:extLst>
          </p:cNvPr>
          <p:cNvSpPr txBox="1">
            <a:spLocks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</a:rPr>
              <a:t>COPYRIGHT © 2023 - ATEMPO - ALL RIGHTS RESERVED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A324619-ECE1-22D4-AFAF-C91FA2382554}"/>
              </a:ext>
            </a:extLst>
          </p:cNvPr>
          <p:cNvSpPr txBox="1"/>
          <p:nvPr userDrawn="1"/>
        </p:nvSpPr>
        <p:spPr>
          <a:xfrm>
            <a:off x="10913893" y="370559"/>
            <a:ext cx="844582" cy="430887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fr-FR" sz="1400" b="1" err="1">
                <a:solidFill>
                  <a:srgbClr val="FF0000"/>
                </a:solidFill>
              </a:rPr>
              <a:t>Internal</a:t>
            </a:r>
            <a:r>
              <a:rPr lang="fr-FR" sz="1400" b="1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1400" b="1" err="1">
                <a:solidFill>
                  <a:srgbClr val="FF0000"/>
                </a:solidFill>
              </a:rPr>
              <a:t>Only</a:t>
            </a:r>
            <a:endParaRPr lang="fr-FR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8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8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image" Target="../media/image2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image" Target="../media/image2.sv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19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62E2F8DF-85CD-432D-B3A3-7411BB76694B}"/>
              </a:ext>
            </a:extLst>
          </p:cNvPr>
          <p:cNvGrpSpPr/>
          <p:nvPr userDrawn="1"/>
        </p:nvGrpSpPr>
        <p:grpSpPr>
          <a:xfrm>
            <a:off x="25164" y="6255876"/>
            <a:ext cx="12191998" cy="602124"/>
            <a:chOff x="0" y="6255876"/>
            <a:chExt cx="12191998" cy="60212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9D148E-9B50-41B3-8DE1-969182470278}"/>
                </a:ext>
              </a:extLst>
            </p:cNvPr>
            <p:cNvSpPr/>
            <p:nvPr userDrawn="1"/>
          </p:nvSpPr>
          <p:spPr>
            <a:xfrm>
              <a:off x="0" y="6498000"/>
              <a:ext cx="12191998" cy="36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Forme">
              <a:extLst>
                <a:ext uri="{FF2B5EF4-FFF2-40B4-BE49-F238E27FC236}">
                  <a16:creationId xmlns:a16="http://schemas.microsoft.com/office/drawing/2014/main" id="{1217DE55-EB39-4CF9-889C-B8A735645C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9A45BEF5-B065-46EA-8B3B-5B8784B55B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D7C00C10-8818-4A8A-8649-A577286B1B0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4000" cy="1655352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56184" y="260648"/>
            <a:ext cx="10080000" cy="430887"/>
          </a:xfrm>
          <a:prstGeom prst="rect">
            <a:avLst/>
          </a:prstGeom>
        </p:spPr>
        <p:txBody>
          <a:bodyPr vert="horz" wrap="square" lIns="36000" tIns="0" rIns="36000" bIns="0" rtlCol="0" anchor="ctr">
            <a:sp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96738" y="1528683"/>
            <a:ext cx="10440000" cy="1308050"/>
          </a:xfrm>
          <a:prstGeom prst="rect">
            <a:avLst/>
          </a:prstGeom>
        </p:spPr>
        <p:txBody>
          <a:bodyPr vert="horz" wrap="square" lIns="36000" tIns="0" rIns="36000" bIns="0" rtlCol="0">
            <a:sp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371778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lvl1pPr marL="0" algn="r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0B8D5F-CB8D-4D62-8603-AEACDD911786}"/>
              </a:ext>
            </a:extLst>
          </p:cNvPr>
          <p:cNvSpPr txBox="1"/>
          <p:nvPr userDrawn="1"/>
        </p:nvSpPr>
        <p:spPr>
          <a:xfrm>
            <a:off x="11894073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6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4173" r:id="rId2"/>
    <p:sldLayoutId id="2147484162" r:id="rId3"/>
    <p:sldLayoutId id="2147484163" r:id="rId4"/>
    <p:sldLayoutId id="2147483652" r:id="rId5"/>
    <p:sldLayoutId id="2147484171" r:id="rId6"/>
    <p:sldLayoutId id="2147484172" r:id="rId7"/>
    <p:sldLayoutId id="2147483651" r:id="rId8"/>
    <p:sldLayoutId id="2147483674" r:id="rId9"/>
    <p:sldLayoutId id="2147483921" r:id="rId10"/>
    <p:sldLayoutId id="214748413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dt="0"/>
  <p:txStyles>
    <p:titleStyle>
      <a:lvl1pPr marL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28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700" b="1" kern="1200" cap="all" baseline="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/>
        </a:buClr>
        <a:buFont typeface="Symbol" panose="05050102010706020507" pitchFamily="18" charset="2"/>
        <a:buChar char="·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3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1" userDrawn="1">
          <p15:clr>
            <a:srgbClr val="F26B43"/>
          </p15:clr>
        </p15:guide>
        <p15:guide id="2" orient="horz" pos="3884" userDrawn="1">
          <p15:clr>
            <a:srgbClr val="F26B43"/>
          </p15:clr>
        </p15:guide>
        <p15:guide id="3" pos="7151" userDrawn="1">
          <p15:clr>
            <a:srgbClr val="F26B43"/>
          </p15:clr>
        </p15:guide>
        <p15:guide id="4" orient="horz" pos="164" userDrawn="1">
          <p15:clr>
            <a:srgbClr val="F26B43"/>
          </p15:clr>
        </p15:guide>
        <p15:guide id="5" orient="horz" pos="95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62E2F8DF-85CD-432D-B3A3-7411BB76694B}"/>
              </a:ext>
            </a:extLst>
          </p:cNvPr>
          <p:cNvGrpSpPr/>
          <p:nvPr/>
        </p:nvGrpSpPr>
        <p:grpSpPr>
          <a:xfrm>
            <a:off x="0" y="6255876"/>
            <a:ext cx="12191998" cy="602124"/>
            <a:chOff x="0" y="6255876"/>
            <a:chExt cx="12191998" cy="60212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9D148E-9B50-41B3-8DE1-969182470278}"/>
                </a:ext>
              </a:extLst>
            </p:cNvPr>
            <p:cNvSpPr/>
            <p:nvPr userDrawn="1"/>
          </p:nvSpPr>
          <p:spPr>
            <a:xfrm>
              <a:off x="0" y="6498000"/>
              <a:ext cx="12191998" cy="36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Forme">
              <a:extLst>
                <a:ext uri="{FF2B5EF4-FFF2-40B4-BE49-F238E27FC236}">
                  <a16:creationId xmlns:a16="http://schemas.microsoft.com/office/drawing/2014/main" id="{1217DE55-EB39-4CF9-889C-B8A735645C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9A45BEF5-B065-46EA-8B3B-5B8784B55B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D7C00C10-8818-4A8A-8649-A577286B1B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4000" cy="1655352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56184" y="260648"/>
            <a:ext cx="10080000" cy="430887"/>
          </a:xfrm>
          <a:prstGeom prst="rect">
            <a:avLst/>
          </a:prstGeom>
        </p:spPr>
        <p:txBody>
          <a:bodyPr vert="horz" wrap="square" lIns="36000" tIns="0" rIns="36000" bIns="0" rtlCol="0" anchor="ctr">
            <a:sp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96738" y="1528683"/>
            <a:ext cx="10440000" cy="1308050"/>
          </a:xfrm>
          <a:prstGeom prst="rect">
            <a:avLst/>
          </a:prstGeom>
        </p:spPr>
        <p:txBody>
          <a:bodyPr vert="horz" wrap="square" lIns="36000" tIns="0" rIns="36000" bIns="0" rtlCol="0">
            <a:sp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0B8D5F-CB8D-4D62-8603-AEACDD911786}"/>
              </a:ext>
            </a:extLst>
          </p:cNvPr>
          <p:cNvSpPr txBox="1"/>
          <p:nvPr/>
        </p:nvSpPr>
        <p:spPr>
          <a:xfrm>
            <a:off x="11894073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 err="1">
              <a:solidFill>
                <a:schemeClr val="bg1"/>
              </a:solidFill>
            </a:endParaRPr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AD77BDED-ECAA-205E-93FB-B7642962658C}"/>
              </a:ext>
            </a:extLst>
          </p:cNvPr>
          <p:cNvSpPr txBox="1">
            <a:spLocks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2025 - ATEMPO - ALL RIGHTS RESERVED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7580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9" r:id="rId3"/>
    <p:sldLayoutId id="2147484160" r:id="rId4"/>
    <p:sldLayoutId id="2147484161" r:id="rId5"/>
    <p:sldLayoutId id="2147483685" r:id="rId6"/>
    <p:sldLayoutId id="2147483686" r:id="rId7"/>
    <p:sldLayoutId id="2147483687" r:id="rId8"/>
    <p:sldLayoutId id="2147484789" r:id="rId9"/>
    <p:sldLayoutId id="2147484790" r:id="rId10"/>
    <p:sldLayoutId id="2147484791" r:id="rId11"/>
    <p:sldLayoutId id="2147484792" r:id="rId12"/>
    <p:sldLayoutId id="2147484793" r:id="rId13"/>
    <p:sldLayoutId id="2147483693" r:id="rId14"/>
    <p:sldLayoutId id="2147484192" r:id="rId15"/>
    <p:sldLayoutId id="2147483695" r:id="rId16"/>
    <p:sldLayoutId id="2147483697" r:id="rId17"/>
    <p:sldLayoutId id="2147484794" r:id="rId18"/>
    <p:sldLayoutId id="2147484796" r:id="rId19"/>
    <p:sldLayoutId id="2147484138" r:id="rId20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dt="0"/>
  <p:txStyles>
    <p:titleStyle>
      <a:lvl1pPr marL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28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700" b="1" kern="1200" cap="all" baseline="0">
          <a:solidFill>
            <a:srgbClr val="009BE0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300"/>
        </a:spcBef>
        <a:buClr>
          <a:srgbClr val="009BE0"/>
        </a:buClr>
        <a:buFont typeface="Symbol" panose="05050102010706020507" pitchFamily="18" charset="2"/>
        <a:buChar char="·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3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1">
          <p15:clr>
            <a:srgbClr val="F26B43"/>
          </p15:clr>
        </p15:guide>
        <p15:guide id="2" orient="horz" pos="3884">
          <p15:clr>
            <a:srgbClr val="F26B43"/>
          </p15:clr>
        </p15:guide>
        <p15:guide id="3" pos="7151">
          <p15:clr>
            <a:srgbClr val="F26B43"/>
          </p15:clr>
        </p15:guide>
        <p15:guide id="4" orient="horz" pos="164">
          <p15:clr>
            <a:srgbClr val="F26B43"/>
          </p15:clr>
        </p15:guide>
        <p15:guide id="5" orient="horz" pos="95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aphique 18">
            <a:extLst>
              <a:ext uri="{FF2B5EF4-FFF2-40B4-BE49-F238E27FC236}">
                <a16:creationId xmlns:a16="http://schemas.microsoft.com/office/drawing/2014/main" id="{BD7ED102-1C8B-E49D-BF95-2B109EE24624}"/>
              </a:ext>
            </a:extLst>
          </p:cNvPr>
          <p:cNvGrpSpPr/>
          <p:nvPr/>
        </p:nvGrpSpPr>
        <p:grpSpPr>
          <a:xfrm>
            <a:off x="0" y="6179472"/>
            <a:ext cx="12307307" cy="780547"/>
            <a:chOff x="0" y="6179472"/>
            <a:chExt cx="12307307" cy="780547"/>
          </a:xfrm>
        </p:grpSpPr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8588AB49-EACD-CCEB-B871-CEA68A5BA0D6}"/>
                </a:ext>
              </a:extLst>
            </p:cNvPr>
            <p:cNvSpPr/>
            <p:nvPr/>
          </p:nvSpPr>
          <p:spPr>
            <a:xfrm>
              <a:off x="5234" y="6184706"/>
              <a:ext cx="12239344" cy="686142"/>
            </a:xfrm>
            <a:custGeom>
              <a:avLst/>
              <a:gdLst>
                <a:gd name="connsiteX0" fmla="*/ 0 w 12239344"/>
                <a:gd name="connsiteY0" fmla="*/ 686143 h 686142"/>
                <a:gd name="connsiteX1" fmla="*/ 0 w 12239344"/>
                <a:gd name="connsiteY1" fmla="*/ 310857 h 686142"/>
                <a:gd name="connsiteX2" fmla="*/ 10971972 w 12239344"/>
                <a:gd name="connsiteY2" fmla="*/ 310857 h 686142"/>
                <a:gd name="connsiteX3" fmla="*/ 11154045 w 12239344"/>
                <a:gd name="connsiteY3" fmla="*/ 128782 h 686142"/>
                <a:gd name="connsiteX4" fmla="*/ 11466213 w 12239344"/>
                <a:gd name="connsiteY4" fmla="*/ 0 h 686142"/>
                <a:gd name="connsiteX5" fmla="*/ 11778380 w 12239344"/>
                <a:gd name="connsiteY5" fmla="*/ 128782 h 686142"/>
                <a:gd name="connsiteX6" fmla="*/ 11887758 w 12239344"/>
                <a:gd name="connsiteY6" fmla="*/ 310857 h 686142"/>
                <a:gd name="connsiteX7" fmla="*/ 12239344 w 12239344"/>
                <a:gd name="connsiteY7" fmla="*/ 310857 h 686142"/>
                <a:gd name="connsiteX8" fmla="*/ 12239344 w 12239344"/>
                <a:gd name="connsiteY8" fmla="*/ 686143 h 686142"/>
                <a:gd name="connsiteX9" fmla="*/ 0 w 12239344"/>
                <a:gd name="connsiteY9" fmla="*/ 686143 h 68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9344" h="686142">
                  <a:moveTo>
                    <a:pt x="0" y="686143"/>
                  </a:moveTo>
                  <a:lnTo>
                    <a:pt x="0" y="310857"/>
                  </a:lnTo>
                  <a:lnTo>
                    <a:pt x="10971972" y="310857"/>
                  </a:lnTo>
                  <a:lnTo>
                    <a:pt x="11154045" y="128782"/>
                  </a:lnTo>
                  <a:cubicBezTo>
                    <a:pt x="11237081" y="45727"/>
                    <a:pt x="11347957" y="0"/>
                    <a:pt x="11466213" y="0"/>
                  </a:cubicBezTo>
                  <a:cubicBezTo>
                    <a:pt x="11584469" y="0"/>
                    <a:pt x="11695345" y="45727"/>
                    <a:pt x="11778380" y="128782"/>
                  </a:cubicBezTo>
                  <a:cubicBezTo>
                    <a:pt x="11829083" y="179485"/>
                    <a:pt x="11866837" y="242360"/>
                    <a:pt x="11887758" y="310857"/>
                  </a:cubicBezTo>
                  <a:lnTo>
                    <a:pt x="12239344" y="310857"/>
                  </a:lnTo>
                  <a:lnTo>
                    <a:pt x="12239344" y="686143"/>
                  </a:lnTo>
                  <a:lnTo>
                    <a:pt x="0" y="686143"/>
                  </a:lnTo>
                  <a:close/>
                </a:path>
              </a:pathLst>
            </a:custGeom>
            <a:solidFill>
              <a:srgbClr val="1C224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32AF651B-863E-931B-D9AF-D05C8ECF8EAF}"/>
                </a:ext>
              </a:extLst>
            </p:cNvPr>
            <p:cNvSpPr/>
            <p:nvPr/>
          </p:nvSpPr>
          <p:spPr>
            <a:xfrm>
              <a:off x="0" y="6179472"/>
              <a:ext cx="12249832" cy="696631"/>
            </a:xfrm>
            <a:custGeom>
              <a:avLst/>
              <a:gdLst>
                <a:gd name="connsiteX0" fmla="*/ 11471466 w 12249832"/>
                <a:gd name="connsiteY0" fmla="*/ 10488 h 696631"/>
                <a:gd name="connsiteX1" fmla="*/ 11779916 w 12249832"/>
                <a:gd name="connsiteY1" fmla="*/ 137735 h 696631"/>
                <a:gd name="connsiteX2" fmla="*/ 11889108 w 12249832"/>
                <a:gd name="connsiteY2" fmla="*/ 321346 h 696631"/>
                <a:gd name="connsiteX3" fmla="*/ 12239344 w 12249832"/>
                <a:gd name="connsiteY3" fmla="*/ 321346 h 696631"/>
                <a:gd name="connsiteX4" fmla="*/ 12239344 w 12249832"/>
                <a:gd name="connsiteY4" fmla="*/ 686143 h 696631"/>
                <a:gd name="connsiteX5" fmla="*/ 10488 w 12249832"/>
                <a:gd name="connsiteY5" fmla="*/ 686143 h 696631"/>
                <a:gd name="connsiteX6" fmla="*/ 10488 w 12249832"/>
                <a:gd name="connsiteY6" fmla="*/ 321346 h 696631"/>
                <a:gd name="connsiteX7" fmla="*/ 10979389 w 12249832"/>
                <a:gd name="connsiteY7" fmla="*/ 321346 h 696631"/>
                <a:gd name="connsiteX8" fmla="*/ 11162998 w 12249832"/>
                <a:gd name="connsiteY8" fmla="*/ 137735 h 696631"/>
                <a:gd name="connsiteX9" fmla="*/ 11471466 w 12249832"/>
                <a:gd name="connsiteY9" fmla="*/ 10488 h 696631"/>
                <a:gd name="connsiteX10" fmla="*/ 11471466 w 12249832"/>
                <a:gd name="connsiteY10" fmla="*/ 0 h 696631"/>
                <a:gd name="connsiteX11" fmla="*/ 11303192 w 12249832"/>
                <a:gd name="connsiteY11" fmla="*/ 32575 h 696631"/>
                <a:gd name="connsiteX12" fmla="*/ 11155580 w 12249832"/>
                <a:gd name="connsiteY12" fmla="*/ 130318 h 696631"/>
                <a:gd name="connsiteX13" fmla="*/ 10975043 w 12249832"/>
                <a:gd name="connsiteY13" fmla="*/ 310857 h 696631"/>
                <a:gd name="connsiteX14" fmla="*/ 0 w 12249832"/>
                <a:gd name="connsiteY14" fmla="*/ 310857 h 696631"/>
                <a:gd name="connsiteX15" fmla="*/ 0 w 12249832"/>
                <a:gd name="connsiteY15" fmla="*/ 696631 h 696631"/>
                <a:gd name="connsiteX16" fmla="*/ 12249832 w 12249832"/>
                <a:gd name="connsiteY16" fmla="*/ 696631 h 696631"/>
                <a:gd name="connsiteX17" fmla="*/ 12249832 w 12249832"/>
                <a:gd name="connsiteY17" fmla="*/ 310857 h 696631"/>
                <a:gd name="connsiteX18" fmla="*/ 11896877 w 12249832"/>
                <a:gd name="connsiteY18" fmla="*/ 310857 h 696631"/>
                <a:gd name="connsiteX19" fmla="*/ 11787334 w 12249832"/>
                <a:gd name="connsiteY19" fmla="*/ 130318 h 696631"/>
                <a:gd name="connsiteX20" fmla="*/ 11639740 w 12249832"/>
                <a:gd name="connsiteY20" fmla="*/ 32575 h 696631"/>
                <a:gd name="connsiteX21" fmla="*/ 11471466 w 12249832"/>
                <a:gd name="connsiteY21" fmla="*/ 0 h 696631"/>
                <a:gd name="connsiteX22" fmla="*/ 11471466 w 12249832"/>
                <a:gd name="connsiteY22" fmla="*/ 0 h 69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49832" h="696631">
                  <a:moveTo>
                    <a:pt x="11471466" y="10488"/>
                  </a:moveTo>
                  <a:cubicBezTo>
                    <a:pt x="11583285" y="10488"/>
                    <a:pt x="11695104" y="52904"/>
                    <a:pt x="11779916" y="137735"/>
                  </a:cubicBezTo>
                  <a:cubicBezTo>
                    <a:pt x="11832801" y="190621"/>
                    <a:pt x="11869204" y="254013"/>
                    <a:pt x="11889108" y="321346"/>
                  </a:cubicBezTo>
                  <a:lnTo>
                    <a:pt x="12239344" y="321346"/>
                  </a:lnTo>
                  <a:lnTo>
                    <a:pt x="12239344" y="686143"/>
                  </a:lnTo>
                  <a:lnTo>
                    <a:pt x="10488" y="686143"/>
                  </a:lnTo>
                  <a:lnTo>
                    <a:pt x="10488" y="321346"/>
                  </a:lnTo>
                  <a:lnTo>
                    <a:pt x="10979389" y="321346"/>
                  </a:lnTo>
                  <a:lnTo>
                    <a:pt x="11162998" y="137735"/>
                  </a:lnTo>
                  <a:cubicBezTo>
                    <a:pt x="11247828" y="52904"/>
                    <a:pt x="11359648" y="10488"/>
                    <a:pt x="11471466" y="10488"/>
                  </a:cubicBezTo>
                  <a:moveTo>
                    <a:pt x="11471466" y="0"/>
                  </a:moveTo>
                  <a:cubicBezTo>
                    <a:pt x="11413346" y="0"/>
                    <a:pt x="11356725" y="10951"/>
                    <a:pt x="11303192" y="32575"/>
                  </a:cubicBezTo>
                  <a:cubicBezTo>
                    <a:pt x="11247717" y="54976"/>
                    <a:pt x="11198052" y="87865"/>
                    <a:pt x="11155580" y="130318"/>
                  </a:cubicBezTo>
                  <a:lnTo>
                    <a:pt x="10975043" y="310857"/>
                  </a:lnTo>
                  <a:lnTo>
                    <a:pt x="0" y="310857"/>
                  </a:lnTo>
                  <a:lnTo>
                    <a:pt x="0" y="696631"/>
                  </a:lnTo>
                  <a:lnTo>
                    <a:pt x="12249832" y="696631"/>
                  </a:lnTo>
                  <a:lnTo>
                    <a:pt x="12249832" y="310857"/>
                  </a:lnTo>
                  <a:lnTo>
                    <a:pt x="11896877" y="310857"/>
                  </a:lnTo>
                  <a:cubicBezTo>
                    <a:pt x="11875494" y="242989"/>
                    <a:pt x="11837721" y="180706"/>
                    <a:pt x="11787334" y="130318"/>
                  </a:cubicBezTo>
                  <a:cubicBezTo>
                    <a:pt x="11744881" y="87847"/>
                    <a:pt x="11695215" y="54976"/>
                    <a:pt x="11639740" y="32575"/>
                  </a:cubicBezTo>
                  <a:cubicBezTo>
                    <a:pt x="11586208" y="10951"/>
                    <a:pt x="11529587" y="0"/>
                    <a:pt x="11471466" y="0"/>
                  </a:cubicBezTo>
                  <a:lnTo>
                    <a:pt x="11471466" y="0"/>
                  </a:lnTo>
                  <a:close/>
                </a:path>
              </a:pathLst>
            </a:custGeom>
            <a:solidFill>
              <a:srgbClr val="1097D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4288BF1B-5E97-3493-EE8A-C871AFD4EF06}"/>
              </a:ext>
            </a:extLst>
          </p:cNvPr>
          <p:cNvSpPr/>
          <p:nvPr/>
        </p:nvSpPr>
        <p:spPr>
          <a:xfrm>
            <a:off x="-10488" y="6500817"/>
            <a:ext cx="12249832" cy="410601"/>
          </a:xfrm>
          <a:custGeom>
            <a:avLst/>
            <a:gdLst>
              <a:gd name="connsiteX0" fmla="*/ 0 w 12228856"/>
              <a:gd name="connsiteY0" fmla="*/ 0 h 364797"/>
              <a:gd name="connsiteX1" fmla="*/ 12228856 w 12228856"/>
              <a:gd name="connsiteY1" fmla="*/ 0 h 364797"/>
              <a:gd name="connsiteX2" fmla="*/ 12228856 w 12228856"/>
              <a:gd name="connsiteY2" fmla="*/ 364797 h 364797"/>
              <a:gd name="connsiteX3" fmla="*/ 0 w 12228856"/>
              <a:gd name="connsiteY3" fmla="*/ 364797 h 364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8856" h="364797">
                <a:moveTo>
                  <a:pt x="0" y="0"/>
                </a:moveTo>
                <a:lnTo>
                  <a:pt x="12228856" y="0"/>
                </a:lnTo>
                <a:lnTo>
                  <a:pt x="12228856" y="364797"/>
                </a:lnTo>
                <a:lnTo>
                  <a:pt x="0" y="364797"/>
                </a:lnTo>
                <a:close/>
              </a:path>
            </a:pathLst>
          </a:custGeom>
          <a:solidFill>
            <a:srgbClr val="1C2242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CAFD71FC-3E32-DCF5-C90B-B0FFE3D4E33F}"/>
              </a:ext>
            </a:extLst>
          </p:cNvPr>
          <p:cNvSpPr/>
          <p:nvPr/>
        </p:nvSpPr>
        <p:spPr>
          <a:xfrm>
            <a:off x="10614595" y="6189960"/>
            <a:ext cx="1292548" cy="675654"/>
          </a:xfrm>
          <a:custGeom>
            <a:avLst/>
            <a:gdLst>
              <a:gd name="connsiteX0" fmla="*/ 1292549 w 1292548"/>
              <a:gd name="connsiteY0" fmla="*/ 435700 h 675654"/>
              <a:gd name="connsiteX1" fmla="*/ 1221129 w 1292548"/>
              <a:gd name="connsiteY1" fmla="*/ 675655 h 675654"/>
              <a:gd name="connsiteX2" fmla="*/ 0 w 1292548"/>
              <a:gd name="connsiteY2" fmla="*/ 675655 h 675654"/>
              <a:gd name="connsiteX3" fmla="*/ 364794 w 1292548"/>
              <a:gd name="connsiteY3" fmla="*/ 310857 h 675654"/>
              <a:gd name="connsiteX4" fmla="*/ 548403 w 1292548"/>
              <a:gd name="connsiteY4" fmla="*/ 127247 h 675654"/>
              <a:gd name="connsiteX5" fmla="*/ 1165321 w 1292548"/>
              <a:gd name="connsiteY5" fmla="*/ 127247 h 675654"/>
              <a:gd name="connsiteX6" fmla="*/ 1274513 w 1292548"/>
              <a:gd name="connsiteY6" fmla="*/ 310857 h 675654"/>
              <a:gd name="connsiteX7" fmla="*/ 1292549 w 1292548"/>
              <a:gd name="connsiteY7" fmla="*/ 435700 h 67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2548" h="675654">
                <a:moveTo>
                  <a:pt x="1292549" y="435700"/>
                </a:moveTo>
                <a:cubicBezTo>
                  <a:pt x="1292549" y="519477"/>
                  <a:pt x="1268742" y="603235"/>
                  <a:pt x="1221129" y="675655"/>
                </a:cubicBezTo>
                <a:lnTo>
                  <a:pt x="0" y="675655"/>
                </a:lnTo>
                <a:lnTo>
                  <a:pt x="364794" y="310857"/>
                </a:lnTo>
                <a:lnTo>
                  <a:pt x="548403" y="127247"/>
                </a:lnTo>
                <a:cubicBezTo>
                  <a:pt x="718064" y="-42416"/>
                  <a:pt x="995678" y="-42416"/>
                  <a:pt x="1165321" y="127247"/>
                </a:cubicBezTo>
                <a:cubicBezTo>
                  <a:pt x="1218206" y="180133"/>
                  <a:pt x="1254609" y="243525"/>
                  <a:pt x="1274513" y="310857"/>
                </a:cubicBezTo>
                <a:cubicBezTo>
                  <a:pt x="1286537" y="351497"/>
                  <a:pt x="1292549" y="393598"/>
                  <a:pt x="1292549" y="435700"/>
                </a:cubicBezTo>
                <a:close/>
              </a:path>
            </a:pathLst>
          </a:custGeom>
          <a:solidFill>
            <a:srgbClr val="FFFFFF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26" name="Graphique 18">
            <a:extLst>
              <a:ext uri="{FF2B5EF4-FFF2-40B4-BE49-F238E27FC236}">
                <a16:creationId xmlns:a16="http://schemas.microsoft.com/office/drawing/2014/main" id="{B9739BF4-BA6D-2AF4-38D8-039E1A03C1A5}"/>
              </a:ext>
            </a:extLst>
          </p:cNvPr>
          <p:cNvGrpSpPr/>
          <p:nvPr/>
        </p:nvGrpSpPr>
        <p:grpSpPr>
          <a:xfrm>
            <a:off x="10990635" y="6443235"/>
            <a:ext cx="854256" cy="332011"/>
            <a:chOff x="10990635" y="6498320"/>
            <a:chExt cx="854256" cy="332011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D9914214-2426-9542-39AB-9C5972A99AE4}"/>
                </a:ext>
              </a:extLst>
            </p:cNvPr>
            <p:cNvSpPr/>
            <p:nvPr/>
          </p:nvSpPr>
          <p:spPr>
            <a:xfrm>
              <a:off x="11618615" y="6498320"/>
              <a:ext cx="222287" cy="210968"/>
            </a:xfrm>
            <a:custGeom>
              <a:avLst/>
              <a:gdLst>
                <a:gd name="connsiteX0" fmla="*/ 32371 w 222287"/>
                <a:gd name="connsiteY0" fmla="*/ 105013 h 210968"/>
                <a:gd name="connsiteX1" fmla="*/ 56067 w 222287"/>
                <a:gd name="connsiteY1" fmla="*/ 160488 h 210968"/>
                <a:gd name="connsiteX2" fmla="*/ 110468 w 222287"/>
                <a:gd name="connsiteY2" fmla="*/ 182223 h 210968"/>
                <a:gd name="connsiteX3" fmla="*/ 166942 w 222287"/>
                <a:gd name="connsiteY3" fmla="*/ 160081 h 210968"/>
                <a:gd name="connsiteX4" fmla="*/ 189934 w 222287"/>
                <a:gd name="connsiteY4" fmla="*/ 105531 h 210968"/>
                <a:gd name="connsiteX5" fmla="*/ 167201 w 222287"/>
                <a:gd name="connsiteY5" fmla="*/ 50980 h 210968"/>
                <a:gd name="connsiteX6" fmla="*/ 111282 w 222287"/>
                <a:gd name="connsiteY6" fmla="*/ 28838 h 210968"/>
                <a:gd name="connsiteX7" fmla="*/ 55234 w 222287"/>
                <a:gd name="connsiteY7" fmla="*/ 50980 h 210968"/>
                <a:gd name="connsiteX8" fmla="*/ 32371 w 222287"/>
                <a:gd name="connsiteY8" fmla="*/ 105013 h 210968"/>
                <a:gd name="connsiteX9" fmla="*/ 0 w 222287"/>
                <a:gd name="connsiteY9" fmla="*/ 104624 h 210968"/>
                <a:gd name="connsiteX10" fmla="*/ 32908 w 222287"/>
                <a:gd name="connsiteY10" fmla="*/ 30836 h 210968"/>
                <a:gd name="connsiteX11" fmla="*/ 111689 w 222287"/>
                <a:gd name="connsiteY11" fmla="*/ 0 h 210968"/>
                <a:gd name="connsiteX12" fmla="*/ 189639 w 222287"/>
                <a:gd name="connsiteY12" fmla="*/ 31095 h 210968"/>
                <a:gd name="connsiteX13" fmla="*/ 222287 w 222287"/>
                <a:gd name="connsiteY13" fmla="*/ 105808 h 210968"/>
                <a:gd name="connsiteX14" fmla="*/ 189509 w 222287"/>
                <a:gd name="connsiteY14" fmla="*/ 180262 h 210968"/>
                <a:gd name="connsiteX15" fmla="*/ 110043 w 222287"/>
                <a:gd name="connsiteY15" fmla="*/ 210969 h 210968"/>
                <a:gd name="connsiteX16" fmla="*/ 36089 w 222287"/>
                <a:gd name="connsiteY16" fmla="*/ 183684 h 210968"/>
                <a:gd name="connsiteX17" fmla="*/ 0 w 222287"/>
                <a:gd name="connsiteY17" fmla="*/ 104624 h 21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2287" h="210968">
                  <a:moveTo>
                    <a:pt x="32371" y="105013"/>
                  </a:moveTo>
                  <a:cubicBezTo>
                    <a:pt x="32371" y="127506"/>
                    <a:pt x="40270" y="145985"/>
                    <a:pt x="56067" y="160488"/>
                  </a:cubicBezTo>
                  <a:cubicBezTo>
                    <a:pt x="71771" y="174990"/>
                    <a:pt x="89899" y="182223"/>
                    <a:pt x="110468" y="182223"/>
                  </a:cubicBezTo>
                  <a:cubicBezTo>
                    <a:pt x="132776" y="182223"/>
                    <a:pt x="151607" y="174842"/>
                    <a:pt x="166942" y="160081"/>
                  </a:cubicBezTo>
                  <a:cubicBezTo>
                    <a:pt x="182277" y="145153"/>
                    <a:pt x="189934" y="126951"/>
                    <a:pt x="189934" y="105531"/>
                  </a:cubicBezTo>
                  <a:cubicBezTo>
                    <a:pt x="189934" y="84110"/>
                    <a:pt x="182351" y="65649"/>
                    <a:pt x="167201" y="50980"/>
                  </a:cubicBezTo>
                  <a:cubicBezTo>
                    <a:pt x="152144" y="36219"/>
                    <a:pt x="133498" y="28838"/>
                    <a:pt x="111282" y="28838"/>
                  </a:cubicBezTo>
                  <a:cubicBezTo>
                    <a:pt x="89066" y="28838"/>
                    <a:pt x="70477" y="36219"/>
                    <a:pt x="55234" y="50980"/>
                  </a:cubicBezTo>
                  <a:cubicBezTo>
                    <a:pt x="39992" y="65557"/>
                    <a:pt x="32371" y="83574"/>
                    <a:pt x="32371" y="105013"/>
                  </a:cubicBezTo>
                  <a:moveTo>
                    <a:pt x="0" y="104624"/>
                  </a:moveTo>
                  <a:cubicBezTo>
                    <a:pt x="0" y="75989"/>
                    <a:pt x="10969" y="51387"/>
                    <a:pt x="32908" y="30836"/>
                  </a:cubicBezTo>
                  <a:cubicBezTo>
                    <a:pt x="54753" y="10285"/>
                    <a:pt x="81020" y="0"/>
                    <a:pt x="111689" y="0"/>
                  </a:cubicBezTo>
                  <a:cubicBezTo>
                    <a:pt x="142359" y="0"/>
                    <a:pt x="167978" y="10359"/>
                    <a:pt x="189639" y="31095"/>
                  </a:cubicBezTo>
                  <a:cubicBezTo>
                    <a:pt x="211392" y="51831"/>
                    <a:pt x="222287" y="76729"/>
                    <a:pt x="222287" y="105808"/>
                  </a:cubicBezTo>
                  <a:cubicBezTo>
                    <a:pt x="222287" y="134887"/>
                    <a:pt x="211355" y="159877"/>
                    <a:pt x="189509" y="180262"/>
                  </a:cubicBezTo>
                  <a:cubicBezTo>
                    <a:pt x="167553" y="200739"/>
                    <a:pt x="141082" y="210969"/>
                    <a:pt x="110043" y="210969"/>
                  </a:cubicBezTo>
                  <a:cubicBezTo>
                    <a:pt x="82592" y="210969"/>
                    <a:pt x="57935" y="201868"/>
                    <a:pt x="36089" y="183684"/>
                  </a:cubicBezTo>
                  <a:cubicBezTo>
                    <a:pt x="12042" y="163559"/>
                    <a:pt x="0" y="137217"/>
                    <a:pt x="0" y="104624"/>
                  </a:cubicBezTo>
                </a:path>
              </a:pathLst>
            </a:custGeom>
            <a:solidFill>
              <a:srgbClr val="0075BC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CBDA58F7-1EE4-1C41-B08B-7E1C1E320188}"/>
                </a:ext>
              </a:extLst>
            </p:cNvPr>
            <p:cNvSpPr/>
            <p:nvPr/>
          </p:nvSpPr>
          <p:spPr>
            <a:xfrm>
              <a:off x="10990635" y="6538904"/>
              <a:ext cx="206712" cy="216240"/>
            </a:xfrm>
            <a:custGeom>
              <a:avLst/>
              <a:gdLst>
                <a:gd name="connsiteX0" fmla="*/ 136218 w 206712"/>
                <a:gd name="connsiteY0" fmla="*/ 137957 h 216240"/>
                <a:gd name="connsiteX1" fmla="*/ 104679 w 206712"/>
                <a:gd name="connsiteY1" fmla="*/ 68775 h 216240"/>
                <a:gd name="connsiteX2" fmla="*/ 71624 w 206712"/>
                <a:gd name="connsiteY2" fmla="*/ 137957 h 216240"/>
                <a:gd name="connsiteX3" fmla="*/ 136218 w 206712"/>
                <a:gd name="connsiteY3" fmla="*/ 137957 h 216240"/>
                <a:gd name="connsiteX4" fmla="*/ 149314 w 206712"/>
                <a:gd name="connsiteY4" fmla="*/ 166833 h 216240"/>
                <a:gd name="connsiteX5" fmla="*/ 58268 w 206712"/>
                <a:gd name="connsiteY5" fmla="*/ 166833 h 216240"/>
                <a:gd name="connsiteX6" fmla="*/ 34572 w 206712"/>
                <a:gd name="connsiteY6" fmla="*/ 216241 h 216240"/>
                <a:gd name="connsiteX7" fmla="*/ 0 w 206712"/>
                <a:gd name="connsiteY7" fmla="*/ 216241 h 216240"/>
                <a:gd name="connsiteX8" fmla="*/ 105216 w 206712"/>
                <a:gd name="connsiteY8" fmla="*/ 0 h 216240"/>
                <a:gd name="connsiteX9" fmla="*/ 206712 w 206712"/>
                <a:gd name="connsiteY9" fmla="*/ 216241 h 216240"/>
                <a:gd name="connsiteX10" fmla="*/ 171586 w 206712"/>
                <a:gd name="connsiteY10" fmla="*/ 216241 h 216240"/>
                <a:gd name="connsiteX11" fmla="*/ 149277 w 206712"/>
                <a:gd name="connsiteY11" fmla="*/ 166833 h 21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712" h="216240">
                  <a:moveTo>
                    <a:pt x="136218" y="137957"/>
                  </a:moveTo>
                  <a:lnTo>
                    <a:pt x="104679" y="68775"/>
                  </a:lnTo>
                  <a:lnTo>
                    <a:pt x="71624" y="137957"/>
                  </a:lnTo>
                  <a:lnTo>
                    <a:pt x="136218" y="137957"/>
                  </a:lnTo>
                  <a:close/>
                  <a:moveTo>
                    <a:pt x="149314" y="166833"/>
                  </a:moveTo>
                  <a:lnTo>
                    <a:pt x="58268" y="166833"/>
                  </a:lnTo>
                  <a:lnTo>
                    <a:pt x="34572" y="216241"/>
                  </a:lnTo>
                  <a:lnTo>
                    <a:pt x="0" y="216241"/>
                  </a:lnTo>
                  <a:lnTo>
                    <a:pt x="105216" y="0"/>
                  </a:lnTo>
                  <a:lnTo>
                    <a:pt x="206712" y="216241"/>
                  </a:lnTo>
                  <a:lnTo>
                    <a:pt x="171586" y="216241"/>
                  </a:lnTo>
                  <a:lnTo>
                    <a:pt x="149277" y="166833"/>
                  </a:lnTo>
                  <a:close/>
                </a:path>
              </a:pathLst>
            </a:custGeom>
            <a:solidFill>
              <a:srgbClr val="0098DA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CF34C843-37CE-857E-F7C2-3A8E7DF62681}"/>
                </a:ext>
              </a:extLst>
            </p:cNvPr>
            <p:cNvSpPr/>
            <p:nvPr/>
          </p:nvSpPr>
          <p:spPr>
            <a:xfrm>
              <a:off x="11112609" y="6502260"/>
              <a:ext cx="129743" cy="203458"/>
            </a:xfrm>
            <a:custGeom>
              <a:avLst/>
              <a:gdLst>
                <a:gd name="connsiteX0" fmla="*/ 80984 w 129743"/>
                <a:gd name="connsiteY0" fmla="*/ 28857 h 203458"/>
                <a:gd name="connsiteX1" fmla="*/ 80984 w 129743"/>
                <a:gd name="connsiteY1" fmla="*/ 203458 h 203458"/>
                <a:gd name="connsiteX2" fmla="*/ 48890 w 129743"/>
                <a:gd name="connsiteY2" fmla="*/ 203458 h 203458"/>
                <a:gd name="connsiteX3" fmla="*/ 48890 w 129743"/>
                <a:gd name="connsiteY3" fmla="*/ 28857 h 203458"/>
                <a:gd name="connsiteX4" fmla="*/ 0 w 129743"/>
                <a:gd name="connsiteY4" fmla="*/ 28857 h 203458"/>
                <a:gd name="connsiteX5" fmla="*/ 0 w 129743"/>
                <a:gd name="connsiteY5" fmla="*/ 0 h 203458"/>
                <a:gd name="connsiteX6" fmla="*/ 129743 w 129743"/>
                <a:gd name="connsiteY6" fmla="*/ 0 h 203458"/>
                <a:gd name="connsiteX7" fmla="*/ 129743 w 129743"/>
                <a:gd name="connsiteY7" fmla="*/ 28857 h 203458"/>
                <a:gd name="connsiteX8" fmla="*/ 80984 w 129743"/>
                <a:gd name="connsiteY8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743" h="203458">
                  <a:moveTo>
                    <a:pt x="80984" y="28857"/>
                  </a:moveTo>
                  <a:lnTo>
                    <a:pt x="80984" y="203458"/>
                  </a:lnTo>
                  <a:lnTo>
                    <a:pt x="48890" y="203458"/>
                  </a:lnTo>
                  <a:lnTo>
                    <a:pt x="48890" y="28857"/>
                  </a:lnTo>
                  <a:lnTo>
                    <a:pt x="0" y="28857"/>
                  </a:lnTo>
                  <a:lnTo>
                    <a:pt x="0" y="0"/>
                  </a:lnTo>
                  <a:lnTo>
                    <a:pt x="129743" y="0"/>
                  </a:lnTo>
                  <a:lnTo>
                    <a:pt x="129743" y="28857"/>
                  </a:lnTo>
                  <a:lnTo>
                    <a:pt x="80984" y="28857"/>
                  </a:lnTo>
                  <a:close/>
                </a:path>
              </a:pathLst>
            </a:custGeom>
            <a:solidFill>
              <a:srgbClr val="007FA1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240D7143-255C-C4FA-2D58-C7E2EB09F7A7}"/>
                </a:ext>
              </a:extLst>
            </p:cNvPr>
            <p:cNvSpPr/>
            <p:nvPr/>
          </p:nvSpPr>
          <p:spPr>
            <a:xfrm>
              <a:off x="11522297" y="6559733"/>
              <a:ext cx="119273" cy="203458"/>
            </a:xfrm>
            <a:custGeom>
              <a:avLst/>
              <a:gdLst>
                <a:gd name="connsiteX0" fmla="*/ 32094 w 119273"/>
                <a:gd name="connsiteY0" fmla="*/ 92360 h 203458"/>
                <a:gd name="connsiteX1" fmla="*/ 44080 w 119273"/>
                <a:gd name="connsiteY1" fmla="*/ 92360 h 203458"/>
                <a:gd name="connsiteX2" fmla="*/ 88290 w 119273"/>
                <a:gd name="connsiteY2" fmla="*/ 59804 h 203458"/>
                <a:gd name="connsiteX3" fmla="*/ 42712 w 119273"/>
                <a:gd name="connsiteY3" fmla="*/ 28302 h 203458"/>
                <a:gd name="connsiteX4" fmla="*/ 32113 w 119273"/>
                <a:gd name="connsiteY4" fmla="*/ 28302 h 203458"/>
                <a:gd name="connsiteX5" fmla="*/ 32113 w 119273"/>
                <a:gd name="connsiteY5" fmla="*/ 92342 h 203458"/>
                <a:gd name="connsiteX6" fmla="*/ 32094 w 119273"/>
                <a:gd name="connsiteY6" fmla="*/ 120828 h 203458"/>
                <a:gd name="connsiteX7" fmla="*/ 32094 w 119273"/>
                <a:gd name="connsiteY7" fmla="*/ 203458 h 203458"/>
                <a:gd name="connsiteX8" fmla="*/ 0 w 119273"/>
                <a:gd name="connsiteY8" fmla="*/ 203458 h 203458"/>
                <a:gd name="connsiteX9" fmla="*/ 0 w 119273"/>
                <a:gd name="connsiteY9" fmla="*/ 0 h 203458"/>
                <a:gd name="connsiteX10" fmla="*/ 36367 w 119273"/>
                <a:gd name="connsiteY10" fmla="*/ 0 h 203458"/>
                <a:gd name="connsiteX11" fmla="*/ 76711 w 119273"/>
                <a:gd name="connsiteY11" fmla="*/ 3570 h 203458"/>
                <a:gd name="connsiteX12" fmla="*/ 100961 w 119273"/>
                <a:gd name="connsiteY12" fmla="*/ 17018 h 203458"/>
                <a:gd name="connsiteX13" fmla="*/ 119273 w 119273"/>
                <a:gd name="connsiteY13" fmla="*/ 60248 h 203458"/>
                <a:gd name="connsiteX14" fmla="*/ 99722 w 119273"/>
                <a:gd name="connsiteY14" fmla="*/ 104513 h 203458"/>
                <a:gd name="connsiteX15" fmla="*/ 46966 w 119273"/>
                <a:gd name="connsiteY15" fmla="*/ 120847 h 203458"/>
                <a:gd name="connsiteX16" fmla="*/ 32094 w 119273"/>
                <a:gd name="connsiteY16" fmla="*/ 12084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273" h="203458">
                  <a:moveTo>
                    <a:pt x="32094" y="92360"/>
                  </a:moveTo>
                  <a:lnTo>
                    <a:pt x="44080" y="92360"/>
                  </a:lnTo>
                  <a:cubicBezTo>
                    <a:pt x="73547" y="92360"/>
                    <a:pt x="88290" y="81520"/>
                    <a:pt x="88290" y="59804"/>
                  </a:cubicBezTo>
                  <a:cubicBezTo>
                    <a:pt x="88290" y="38087"/>
                    <a:pt x="73085" y="28302"/>
                    <a:pt x="42712" y="28302"/>
                  </a:cubicBezTo>
                  <a:lnTo>
                    <a:pt x="32113" y="28302"/>
                  </a:lnTo>
                  <a:lnTo>
                    <a:pt x="32113" y="92342"/>
                  </a:lnTo>
                  <a:close/>
                  <a:moveTo>
                    <a:pt x="32094" y="120828"/>
                  </a:moveTo>
                  <a:lnTo>
                    <a:pt x="32094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36367" y="0"/>
                  </a:lnTo>
                  <a:cubicBezTo>
                    <a:pt x="54180" y="0"/>
                    <a:pt x="67628" y="1184"/>
                    <a:pt x="76711" y="3570"/>
                  </a:cubicBezTo>
                  <a:cubicBezTo>
                    <a:pt x="85885" y="5938"/>
                    <a:pt x="93969" y="10414"/>
                    <a:pt x="100961" y="17018"/>
                  </a:cubicBezTo>
                  <a:cubicBezTo>
                    <a:pt x="113170" y="28431"/>
                    <a:pt x="119273" y="42841"/>
                    <a:pt x="119273" y="60248"/>
                  </a:cubicBezTo>
                  <a:cubicBezTo>
                    <a:pt x="119273" y="78875"/>
                    <a:pt x="112763" y="93636"/>
                    <a:pt x="99722" y="104513"/>
                  </a:cubicBezTo>
                  <a:cubicBezTo>
                    <a:pt x="86681" y="115408"/>
                    <a:pt x="69089" y="120847"/>
                    <a:pt x="46966" y="120847"/>
                  </a:cubicBezTo>
                  <a:lnTo>
                    <a:pt x="32094" y="120847"/>
                  </a:lnTo>
                  <a:close/>
                </a:path>
              </a:pathLst>
            </a:custGeom>
            <a:solidFill>
              <a:srgbClr val="005A9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9ECFDDA6-E6B7-3A1D-F982-66633EE51C72}"/>
                </a:ext>
              </a:extLst>
            </p:cNvPr>
            <p:cNvSpPr/>
            <p:nvPr/>
          </p:nvSpPr>
          <p:spPr>
            <a:xfrm>
              <a:off x="11300177" y="6513710"/>
              <a:ext cx="233589" cy="228097"/>
            </a:xfrm>
            <a:custGeom>
              <a:avLst/>
              <a:gdLst>
                <a:gd name="connsiteX0" fmla="*/ 0 w 233589"/>
                <a:gd name="connsiteY0" fmla="*/ 218756 h 228097"/>
                <a:gd name="connsiteX1" fmla="*/ 44764 w 233589"/>
                <a:gd name="connsiteY1" fmla="*/ 0 h 228097"/>
                <a:gd name="connsiteX2" fmla="*/ 117756 w 233589"/>
                <a:gd name="connsiteY2" fmla="*/ 158139 h 228097"/>
                <a:gd name="connsiteX3" fmla="*/ 193356 w 233589"/>
                <a:gd name="connsiteY3" fmla="*/ 0 h 228097"/>
                <a:gd name="connsiteX4" fmla="*/ 233589 w 233589"/>
                <a:gd name="connsiteY4" fmla="*/ 218756 h 228097"/>
                <a:gd name="connsiteX5" fmla="*/ 200663 w 233589"/>
                <a:gd name="connsiteY5" fmla="*/ 218756 h 228097"/>
                <a:gd name="connsiteX6" fmla="*/ 180149 w 233589"/>
                <a:gd name="connsiteY6" fmla="*/ 95930 h 228097"/>
                <a:gd name="connsiteX7" fmla="*/ 117201 w 233589"/>
                <a:gd name="connsiteY7" fmla="*/ 228098 h 228097"/>
                <a:gd name="connsiteX8" fmla="*/ 56048 w 233589"/>
                <a:gd name="connsiteY8" fmla="*/ 95801 h 228097"/>
                <a:gd name="connsiteX9" fmla="*/ 33185 w 233589"/>
                <a:gd name="connsiteY9" fmla="*/ 218756 h 228097"/>
                <a:gd name="connsiteX10" fmla="*/ 0 w 233589"/>
                <a:gd name="connsiteY10" fmla="*/ 218756 h 22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589" h="228097">
                  <a:moveTo>
                    <a:pt x="0" y="218756"/>
                  </a:moveTo>
                  <a:lnTo>
                    <a:pt x="44764" y="0"/>
                  </a:lnTo>
                  <a:lnTo>
                    <a:pt x="117756" y="158139"/>
                  </a:lnTo>
                  <a:lnTo>
                    <a:pt x="193356" y="0"/>
                  </a:lnTo>
                  <a:lnTo>
                    <a:pt x="233589" y="218756"/>
                  </a:lnTo>
                  <a:lnTo>
                    <a:pt x="200663" y="218756"/>
                  </a:lnTo>
                  <a:lnTo>
                    <a:pt x="180149" y="95930"/>
                  </a:lnTo>
                  <a:lnTo>
                    <a:pt x="117201" y="228098"/>
                  </a:lnTo>
                  <a:lnTo>
                    <a:pt x="56048" y="95801"/>
                  </a:lnTo>
                  <a:lnTo>
                    <a:pt x="33185" y="218756"/>
                  </a:lnTo>
                  <a:lnTo>
                    <a:pt x="0" y="218756"/>
                  </a:lnTo>
                  <a:close/>
                </a:path>
              </a:pathLst>
            </a:custGeom>
            <a:solidFill>
              <a:srgbClr val="59A13E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4828A13A-3086-CF84-EA88-ECD34A4414CC}"/>
                </a:ext>
              </a:extLst>
            </p:cNvPr>
            <p:cNvSpPr/>
            <p:nvPr/>
          </p:nvSpPr>
          <p:spPr>
            <a:xfrm>
              <a:off x="11212257" y="6591179"/>
              <a:ext cx="117349" cy="203458"/>
            </a:xfrm>
            <a:custGeom>
              <a:avLst/>
              <a:gdLst>
                <a:gd name="connsiteX0" fmla="*/ 117350 w 117349"/>
                <a:gd name="connsiteY0" fmla="*/ 28857 h 203458"/>
                <a:gd name="connsiteX1" fmla="*/ 32094 w 117349"/>
                <a:gd name="connsiteY1" fmla="*/ 28857 h 203458"/>
                <a:gd name="connsiteX2" fmla="*/ 32094 w 117349"/>
                <a:gd name="connsiteY2" fmla="*/ 77747 h 203458"/>
                <a:gd name="connsiteX3" fmla="*/ 114852 w 117349"/>
                <a:gd name="connsiteY3" fmla="*/ 77747 h 203458"/>
                <a:gd name="connsiteX4" fmla="*/ 114852 w 117349"/>
                <a:gd name="connsiteY4" fmla="*/ 106603 h 203458"/>
                <a:gd name="connsiteX5" fmla="*/ 32094 w 117349"/>
                <a:gd name="connsiteY5" fmla="*/ 106603 h 203458"/>
                <a:gd name="connsiteX6" fmla="*/ 32094 w 117349"/>
                <a:gd name="connsiteY6" fmla="*/ 174602 h 203458"/>
                <a:gd name="connsiteX7" fmla="*/ 117350 w 117349"/>
                <a:gd name="connsiteY7" fmla="*/ 174602 h 203458"/>
                <a:gd name="connsiteX8" fmla="*/ 117350 w 117349"/>
                <a:gd name="connsiteY8" fmla="*/ 203458 h 203458"/>
                <a:gd name="connsiteX9" fmla="*/ 0 w 117349"/>
                <a:gd name="connsiteY9" fmla="*/ 203458 h 203458"/>
                <a:gd name="connsiteX10" fmla="*/ 0 w 117349"/>
                <a:gd name="connsiteY10" fmla="*/ 0 h 203458"/>
                <a:gd name="connsiteX11" fmla="*/ 117350 w 117349"/>
                <a:gd name="connsiteY11" fmla="*/ 0 h 203458"/>
                <a:gd name="connsiteX12" fmla="*/ 117350 w 117349"/>
                <a:gd name="connsiteY12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349" h="203458">
                  <a:moveTo>
                    <a:pt x="117350" y="28857"/>
                  </a:moveTo>
                  <a:lnTo>
                    <a:pt x="32094" y="28857"/>
                  </a:lnTo>
                  <a:lnTo>
                    <a:pt x="32094" y="77747"/>
                  </a:lnTo>
                  <a:lnTo>
                    <a:pt x="114852" y="77747"/>
                  </a:lnTo>
                  <a:lnTo>
                    <a:pt x="114852" y="106603"/>
                  </a:lnTo>
                  <a:lnTo>
                    <a:pt x="32094" y="106603"/>
                  </a:lnTo>
                  <a:lnTo>
                    <a:pt x="32094" y="174602"/>
                  </a:lnTo>
                  <a:lnTo>
                    <a:pt x="117350" y="174602"/>
                  </a:lnTo>
                  <a:lnTo>
                    <a:pt x="117350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117350" y="0"/>
                  </a:lnTo>
                  <a:lnTo>
                    <a:pt x="117350" y="28857"/>
                  </a:lnTo>
                  <a:close/>
                </a:path>
              </a:pathLst>
            </a:custGeom>
            <a:solidFill>
              <a:srgbClr val="007A6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D7C00C10-8818-4A8A-8649-A577286B1B0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4000" cy="1655352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74426" y="260648"/>
            <a:ext cx="10201929" cy="430887"/>
          </a:xfrm>
          <a:prstGeom prst="rect">
            <a:avLst/>
          </a:prstGeom>
        </p:spPr>
        <p:txBody>
          <a:bodyPr vert="horz" wrap="square" lIns="36000" tIns="0" rIns="36000" bIns="0" rtlCol="0" anchor="ctr">
            <a:sp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96738" y="1528683"/>
            <a:ext cx="10440000" cy="1308050"/>
          </a:xfrm>
          <a:prstGeom prst="rect">
            <a:avLst/>
          </a:prstGeom>
        </p:spPr>
        <p:txBody>
          <a:bodyPr vert="horz" wrap="square" lIns="36000" tIns="0" rIns="36000" bIns="0" rtlCol="0">
            <a:sp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0B8D5F-CB8D-4D62-8603-AEACDD911786}"/>
              </a:ext>
            </a:extLst>
          </p:cNvPr>
          <p:cNvSpPr txBox="1"/>
          <p:nvPr/>
        </p:nvSpPr>
        <p:spPr>
          <a:xfrm>
            <a:off x="11938141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240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4441" r:id="rId14"/>
    <p:sldLayoutId id="2147484442" r:id="rId15"/>
    <p:sldLayoutId id="2147484443" r:id="rId16"/>
    <p:sldLayoutId id="2147484470" r:id="rId17"/>
    <p:sldLayoutId id="2147484832" r:id="rId18"/>
    <p:sldLayoutId id="2147484833" r:id="rId19"/>
    <p:sldLayoutId id="2147484834" r:id="rId20"/>
    <p:sldLayoutId id="2147484851" r:id="rId21"/>
    <p:sldLayoutId id="2147484852" r:id="rId22"/>
    <p:sldLayoutId id="2147484854" r:id="rId23"/>
    <p:sldLayoutId id="2147484855" r:id="rId24"/>
    <p:sldLayoutId id="2147484856" r:id="rId25"/>
    <p:sldLayoutId id="2147484857" r:id="rId26"/>
    <p:sldLayoutId id="2147484858" r:id="rId27"/>
    <p:sldLayoutId id="2147484859" r:id="rId28"/>
    <p:sldLayoutId id="2147484860" r:id="rId29"/>
    <p:sldLayoutId id="2147484861" r:id="rId30"/>
    <p:sldLayoutId id="2147484862" r:id="rId31"/>
    <p:sldLayoutId id="2147484863" r:id="rId32"/>
  </p:sldLayoutIdLst>
  <p:txStyles>
    <p:titleStyle>
      <a:lvl1pPr marL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2800" b="1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700" b="1" kern="1200" cap="all" baseline="0">
          <a:solidFill>
            <a:srgbClr val="59A13E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300"/>
        </a:spcBef>
        <a:buClr>
          <a:srgbClr val="009BE0"/>
        </a:buClr>
        <a:buFont typeface="Symbol" panose="05050102010706020507" pitchFamily="18" charset="2"/>
        <a:buChar char="·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3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1">
          <p15:clr>
            <a:srgbClr val="F26B43"/>
          </p15:clr>
        </p15:guide>
        <p15:guide id="2" orient="horz" pos="3884">
          <p15:clr>
            <a:srgbClr val="F26B43"/>
          </p15:clr>
        </p15:guide>
        <p15:guide id="3" pos="7151">
          <p15:clr>
            <a:srgbClr val="F26B43"/>
          </p15:clr>
        </p15:guide>
        <p15:guide id="4" orient="horz" pos="164">
          <p15:clr>
            <a:srgbClr val="F26B43"/>
          </p15:clr>
        </p15:guide>
        <p15:guide id="5" orient="horz" pos="95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62E2F8DF-85CD-432D-B3A3-7411BB76694B}"/>
              </a:ext>
            </a:extLst>
          </p:cNvPr>
          <p:cNvGrpSpPr/>
          <p:nvPr/>
        </p:nvGrpSpPr>
        <p:grpSpPr>
          <a:xfrm>
            <a:off x="0" y="6255876"/>
            <a:ext cx="12191998" cy="602124"/>
            <a:chOff x="0" y="6255876"/>
            <a:chExt cx="12191998" cy="60212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9D148E-9B50-41B3-8DE1-969182470278}"/>
                </a:ext>
              </a:extLst>
            </p:cNvPr>
            <p:cNvSpPr/>
            <p:nvPr userDrawn="1"/>
          </p:nvSpPr>
          <p:spPr>
            <a:xfrm>
              <a:off x="0" y="6498000"/>
              <a:ext cx="12191998" cy="36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Forme">
              <a:extLst>
                <a:ext uri="{FF2B5EF4-FFF2-40B4-BE49-F238E27FC236}">
                  <a16:creationId xmlns:a16="http://schemas.microsoft.com/office/drawing/2014/main" id="{1217DE55-EB39-4CF9-889C-B8A735645C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9A45BEF5-B065-46EA-8B3B-5B8784B55B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D7C00C10-8818-4A8A-8649-A577286B1B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4000" cy="1655352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56184" y="260648"/>
            <a:ext cx="10080000" cy="430887"/>
          </a:xfrm>
          <a:prstGeom prst="rect">
            <a:avLst/>
          </a:prstGeom>
        </p:spPr>
        <p:txBody>
          <a:bodyPr vert="horz" wrap="square" lIns="36000" tIns="0" rIns="36000" bIns="0" rtlCol="0" anchor="ctr">
            <a:sp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96738" y="1528683"/>
            <a:ext cx="10440000" cy="1308050"/>
          </a:xfrm>
          <a:prstGeom prst="rect">
            <a:avLst/>
          </a:prstGeom>
        </p:spPr>
        <p:txBody>
          <a:bodyPr vert="horz" wrap="square" lIns="36000" tIns="0" rIns="36000" bIns="0" rtlCol="0">
            <a:sp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0B8D5F-CB8D-4D62-8603-AEACDD911786}"/>
              </a:ext>
            </a:extLst>
          </p:cNvPr>
          <p:cNvSpPr txBox="1"/>
          <p:nvPr/>
        </p:nvSpPr>
        <p:spPr>
          <a:xfrm>
            <a:off x="11894073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 err="1">
              <a:solidFill>
                <a:schemeClr val="bg1"/>
              </a:solidFill>
            </a:endParaRPr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AD77BDED-ECAA-205E-93FB-B7642962658C}"/>
              </a:ext>
            </a:extLst>
          </p:cNvPr>
          <p:cNvSpPr txBox="1">
            <a:spLocks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COPYRIGHT © 2023 - ATEMPO - ALL RIGHTS RESERVED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076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715" r:id="rId6"/>
    <p:sldLayoutId id="2147483694" r:id="rId7"/>
    <p:sldLayoutId id="2147483770" r:id="rId8"/>
    <p:sldLayoutId id="2147483771" r:id="rId9"/>
    <p:sldLayoutId id="2147483783" r:id="rId10"/>
    <p:sldLayoutId id="2147483821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8" r:id="rId20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marL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28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700" b="1" kern="1200" cap="all" baseline="0">
          <a:solidFill>
            <a:srgbClr val="009BE0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300"/>
        </a:spcBef>
        <a:buClr>
          <a:srgbClr val="009BE0"/>
        </a:buClr>
        <a:buFont typeface="Symbol" panose="05050102010706020507" pitchFamily="18" charset="2"/>
        <a:buChar char="·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3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1">
          <p15:clr>
            <a:srgbClr val="F26B43"/>
          </p15:clr>
        </p15:guide>
        <p15:guide id="2" orient="horz" pos="3884">
          <p15:clr>
            <a:srgbClr val="F26B43"/>
          </p15:clr>
        </p15:guide>
        <p15:guide id="3" pos="7151">
          <p15:clr>
            <a:srgbClr val="F26B43"/>
          </p15:clr>
        </p15:guide>
        <p15:guide id="4" orient="horz" pos="164">
          <p15:clr>
            <a:srgbClr val="F26B43"/>
          </p15:clr>
        </p15:guide>
        <p15:guide id="5" orient="horz" pos="95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62E2F8DF-85CD-432D-B3A3-7411BB76694B}"/>
              </a:ext>
            </a:extLst>
          </p:cNvPr>
          <p:cNvGrpSpPr/>
          <p:nvPr/>
        </p:nvGrpSpPr>
        <p:grpSpPr>
          <a:xfrm>
            <a:off x="0" y="6255876"/>
            <a:ext cx="12191998" cy="602124"/>
            <a:chOff x="0" y="6255876"/>
            <a:chExt cx="12191998" cy="60212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9D148E-9B50-41B3-8DE1-969182470278}"/>
                </a:ext>
              </a:extLst>
            </p:cNvPr>
            <p:cNvSpPr/>
            <p:nvPr userDrawn="1"/>
          </p:nvSpPr>
          <p:spPr>
            <a:xfrm>
              <a:off x="0" y="6498000"/>
              <a:ext cx="12191998" cy="36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Forme">
              <a:extLst>
                <a:ext uri="{FF2B5EF4-FFF2-40B4-BE49-F238E27FC236}">
                  <a16:creationId xmlns:a16="http://schemas.microsoft.com/office/drawing/2014/main" id="{1217DE55-EB39-4CF9-889C-B8A735645C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9A45BEF5-B065-46EA-8B3B-5B8784B55B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D7C00C10-8818-4A8A-8649-A577286B1B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4000" cy="1655352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56184" y="260648"/>
            <a:ext cx="10080000" cy="430887"/>
          </a:xfrm>
          <a:prstGeom prst="rect">
            <a:avLst/>
          </a:prstGeom>
        </p:spPr>
        <p:txBody>
          <a:bodyPr vert="horz" wrap="square" lIns="36000" tIns="0" rIns="36000" bIns="0" rtlCol="0" anchor="ctr">
            <a:sp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96738" y="1528683"/>
            <a:ext cx="10440000" cy="1308050"/>
          </a:xfrm>
          <a:prstGeom prst="rect">
            <a:avLst/>
          </a:prstGeom>
        </p:spPr>
        <p:txBody>
          <a:bodyPr vert="horz" wrap="square" lIns="36000" tIns="0" rIns="36000" bIns="0" rtlCol="0">
            <a:sp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0B8D5F-CB8D-4D62-8603-AEACDD911786}"/>
              </a:ext>
            </a:extLst>
          </p:cNvPr>
          <p:cNvSpPr txBox="1"/>
          <p:nvPr/>
        </p:nvSpPr>
        <p:spPr>
          <a:xfrm>
            <a:off x="11894073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36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8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716" r:id="rId11"/>
    <p:sldLayoutId id="2147483717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marL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28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700" b="1" kern="1200" cap="all" baseline="0">
          <a:solidFill>
            <a:srgbClr val="009BE0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300"/>
        </a:spcBef>
        <a:buClr>
          <a:srgbClr val="009BE0"/>
        </a:buClr>
        <a:buFont typeface="Symbol" panose="05050102010706020507" pitchFamily="18" charset="2"/>
        <a:buChar char="·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3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1">
          <p15:clr>
            <a:srgbClr val="F26B43"/>
          </p15:clr>
        </p15:guide>
        <p15:guide id="2" orient="horz" pos="3884">
          <p15:clr>
            <a:srgbClr val="F26B43"/>
          </p15:clr>
        </p15:guide>
        <p15:guide id="3" pos="7151">
          <p15:clr>
            <a:srgbClr val="F26B43"/>
          </p15:clr>
        </p15:guide>
        <p15:guide id="4" orient="horz" pos="164">
          <p15:clr>
            <a:srgbClr val="F26B43"/>
          </p15:clr>
        </p15:guide>
        <p15:guide id="5" orient="horz" pos="95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C789B39-72B1-E248-1564-4517E00392E1}"/>
              </a:ext>
            </a:extLst>
          </p:cNvPr>
          <p:cNvSpPr/>
          <p:nvPr userDrawn="1"/>
        </p:nvSpPr>
        <p:spPr>
          <a:xfrm>
            <a:off x="2" y="6465537"/>
            <a:ext cx="12191998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2E2F8DF-85CD-432D-B3A3-7411BB76694B}"/>
              </a:ext>
            </a:extLst>
          </p:cNvPr>
          <p:cNvGrpSpPr/>
          <p:nvPr userDrawn="1"/>
        </p:nvGrpSpPr>
        <p:grpSpPr>
          <a:xfrm>
            <a:off x="0" y="6255876"/>
            <a:ext cx="12191998" cy="602124"/>
            <a:chOff x="0" y="6255876"/>
            <a:chExt cx="12191998" cy="60212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9D148E-9B50-41B3-8DE1-969182470278}"/>
                </a:ext>
              </a:extLst>
            </p:cNvPr>
            <p:cNvSpPr/>
            <p:nvPr userDrawn="1"/>
          </p:nvSpPr>
          <p:spPr>
            <a:xfrm>
              <a:off x="0" y="6498000"/>
              <a:ext cx="12191998" cy="360000"/>
            </a:xfrm>
            <a:prstGeom prst="rect">
              <a:avLst/>
            </a:prstGeom>
            <a:solidFill>
              <a:srgbClr val="192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Forme">
              <a:extLst>
                <a:ext uri="{FF2B5EF4-FFF2-40B4-BE49-F238E27FC236}">
                  <a16:creationId xmlns:a16="http://schemas.microsoft.com/office/drawing/2014/main" id="{1217DE55-EB39-4CF9-889C-B8A735645C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tx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9A45BEF5-B065-46EA-8B3B-5B8784B55B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56184" y="260648"/>
            <a:ext cx="10080000" cy="430887"/>
          </a:xfrm>
          <a:prstGeom prst="rect">
            <a:avLst/>
          </a:prstGeom>
        </p:spPr>
        <p:txBody>
          <a:bodyPr vert="horz" wrap="square" lIns="36000" tIns="0" rIns="36000" bIns="0" rtlCol="0" anchor="ctr">
            <a:sp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96738" y="1528683"/>
            <a:ext cx="10440000" cy="1308050"/>
          </a:xfrm>
          <a:prstGeom prst="rect">
            <a:avLst/>
          </a:prstGeom>
        </p:spPr>
        <p:txBody>
          <a:bodyPr vert="horz" wrap="square" lIns="36000" tIns="0" rIns="36000" bIns="0" rtlCol="0">
            <a:sp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0B8D5F-CB8D-4D62-8603-AEACDD911786}"/>
              </a:ext>
            </a:extLst>
          </p:cNvPr>
          <p:cNvSpPr txBox="1"/>
          <p:nvPr userDrawn="1"/>
        </p:nvSpPr>
        <p:spPr>
          <a:xfrm>
            <a:off x="11894073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tx1"/>
                </a:solidFill>
              </a:rPr>
              <a:pPr algn="ctr"/>
              <a:t>‹#›</a:t>
            </a:fld>
            <a:endParaRPr lang="fr-FR" sz="1000">
              <a:solidFill>
                <a:schemeClr val="tx1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4A4F23-706E-3EFC-22AB-81E6F3899ACE}"/>
              </a:ext>
            </a:extLst>
          </p:cNvPr>
          <p:cNvGrpSpPr/>
          <p:nvPr userDrawn="1"/>
        </p:nvGrpSpPr>
        <p:grpSpPr>
          <a:xfrm>
            <a:off x="299578" y="169333"/>
            <a:ext cx="670422" cy="671285"/>
            <a:chOff x="299578" y="169333"/>
            <a:chExt cx="670422" cy="671285"/>
          </a:xfrm>
          <a:solidFill>
            <a:schemeClr val="tx1"/>
          </a:solidFill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C1795775-58E3-3504-85B2-842F1C899D75}"/>
                </a:ext>
              </a:extLst>
            </p:cNvPr>
            <p:cNvSpPr/>
            <p:nvPr/>
          </p:nvSpPr>
          <p:spPr>
            <a:xfrm>
              <a:off x="299578" y="169333"/>
              <a:ext cx="59933" cy="5993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C834B6EF-9BFA-BD93-4849-84E36F0197C0}"/>
                </a:ext>
              </a:extLst>
            </p:cNvPr>
            <p:cNvSpPr/>
            <p:nvPr/>
          </p:nvSpPr>
          <p:spPr>
            <a:xfrm>
              <a:off x="910067" y="169333"/>
              <a:ext cx="59933" cy="5993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9DA8F731-A584-063D-8E01-84B6CB13F19C}"/>
                </a:ext>
              </a:extLst>
            </p:cNvPr>
            <p:cNvSpPr/>
            <p:nvPr/>
          </p:nvSpPr>
          <p:spPr>
            <a:xfrm>
              <a:off x="299578" y="780685"/>
              <a:ext cx="59933" cy="5993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06578E11-36F4-3C28-9832-6949A0BDE044}"/>
                </a:ext>
              </a:extLst>
            </p:cNvPr>
            <p:cNvSpPr/>
            <p:nvPr/>
          </p:nvSpPr>
          <p:spPr>
            <a:xfrm>
              <a:off x="910067" y="780685"/>
              <a:ext cx="59933" cy="5993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133FC023-A1D6-B3E0-08BD-867E2932C568}"/>
                </a:ext>
              </a:extLst>
            </p:cNvPr>
            <p:cNvCxnSpPr/>
            <p:nvPr/>
          </p:nvCxnSpPr>
          <p:spPr>
            <a:xfrm>
              <a:off x="645145" y="370559"/>
              <a:ext cx="0" cy="293247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EC99FB11-9FB9-8046-5709-2D949DA903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902" y="514961"/>
              <a:ext cx="301199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Espace réservé du pied de page 2">
            <a:extLst>
              <a:ext uri="{FF2B5EF4-FFF2-40B4-BE49-F238E27FC236}">
                <a16:creationId xmlns:a16="http://schemas.microsoft.com/office/drawing/2014/main" id="{619E8E4C-092F-B73D-903B-EF543A94FF11}"/>
              </a:ext>
            </a:extLst>
          </p:cNvPr>
          <p:cNvSpPr txBox="1">
            <a:spLocks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</a:rPr>
              <a:t>COPYRIGHT © 2023 - ATEMPO - ALL RIGHTS RESERVED</a:t>
            </a:r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598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0" r:id="rId1"/>
    <p:sldLayoutId id="2147483837" r:id="rId2"/>
    <p:sldLayoutId id="2147483838" r:id="rId3"/>
    <p:sldLayoutId id="2147483839" r:id="rId4"/>
    <p:sldLayoutId id="2147483814" r:id="rId5"/>
    <p:sldLayoutId id="2147484814" r:id="rId6"/>
    <p:sldLayoutId id="2147484815" r:id="rId7"/>
    <p:sldLayoutId id="2147483840" r:id="rId8"/>
    <p:sldLayoutId id="2147483841" r:id="rId9"/>
    <p:sldLayoutId id="2147483842" r:id="rId10"/>
    <p:sldLayoutId id="214748382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dt="0"/>
  <p:txStyles>
    <p:titleStyle>
      <a:lvl1pPr marL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28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700" b="1" kern="1200" cap="all" baseline="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/>
        </a:buClr>
        <a:buFont typeface="Symbol" panose="05050102010706020507" pitchFamily="18" charset="2"/>
        <a:buChar char="·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3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1">
          <p15:clr>
            <a:srgbClr val="F26B43"/>
          </p15:clr>
        </p15:guide>
        <p15:guide id="2" orient="horz" pos="3884">
          <p15:clr>
            <a:srgbClr val="F26B43"/>
          </p15:clr>
        </p15:guide>
        <p15:guide id="3" pos="7151">
          <p15:clr>
            <a:srgbClr val="F26B43"/>
          </p15:clr>
        </p15:guide>
        <p15:guide id="4" orient="horz" pos="164">
          <p15:clr>
            <a:srgbClr val="F26B43"/>
          </p15:clr>
        </p15:guide>
        <p15:guide id="5" orient="horz" pos="958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C789B39-72B1-E248-1564-4517E00392E1}"/>
              </a:ext>
            </a:extLst>
          </p:cNvPr>
          <p:cNvSpPr/>
          <p:nvPr userDrawn="1"/>
        </p:nvSpPr>
        <p:spPr>
          <a:xfrm>
            <a:off x="2" y="6465537"/>
            <a:ext cx="12191998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2E2F8DF-85CD-432D-B3A3-7411BB76694B}"/>
              </a:ext>
            </a:extLst>
          </p:cNvPr>
          <p:cNvGrpSpPr/>
          <p:nvPr userDrawn="1"/>
        </p:nvGrpSpPr>
        <p:grpSpPr>
          <a:xfrm>
            <a:off x="0" y="6255876"/>
            <a:ext cx="12191998" cy="602124"/>
            <a:chOff x="0" y="6255876"/>
            <a:chExt cx="12191998" cy="60212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9D148E-9B50-41B3-8DE1-969182470278}"/>
                </a:ext>
              </a:extLst>
            </p:cNvPr>
            <p:cNvSpPr/>
            <p:nvPr userDrawn="1"/>
          </p:nvSpPr>
          <p:spPr>
            <a:xfrm>
              <a:off x="0" y="6498000"/>
              <a:ext cx="12191998" cy="360000"/>
            </a:xfrm>
            <a:prstGeom prst="rect">
              <a:avLst/>
            </a:prstGeom>
            <a:solidFill>
              <a:srgbClr val="192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Forme">
              <a:extLst>
                <a:ext uri="{FF2B5EF4-FFF2-40B4-BE49-F238E27FC236}">
                  <a16:creationId xmlns:a16="http://schemas.microsoft.com/office/drawing/2014/main" id="{1217DE55-EB39-4CF9-889C-B8A735645C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7252" y="6255876"/>
              <a:ext cx="992518" cy="602124"/>
            </a:xfrm>
            <a:custGeom>
              <a:avLst/>
              <a:gdLst>
                <a:gd name="T0" fmla="+- 0 18559 17044"/>
                <a:gd name="T1" fmla="*/ T0 w 1661"/>
                <a:gd name="T2" fmla="+- 0 10998 10144"/>
                <a:gd name="T3" fmla="*/ 10998 h 939"/>
                <a:gd name="T4" fmla="+- 0 18612 17044"/>
                <a:gd name="T5" fmla="*/ T4 w 1661"/>
                <a:gd name="T6" fmla="+- 0 10936 10144"/>
                <a:gd name="T7" fmla="*/ 10936 h 939"/>
                <a:gd name="T8" fmla="+- 0 18653 17044"/>
                <a:gd name="T9" fmla="*/ T8 w 1661"/>
                <a:gd name="T10" fmla="+- 0 10868 10144"/>
                <a:gd name="T11" fmla="*/ 10868 h 939"/>
                <a:gd name="T12" fmla="+- 0 18682 17044"/>
                <a:gd name="T13" fmla="*/ T12 w 1661"/>
                <a:gd name="T14" fmla="+- 0 10796 10144"/>
                <a:gd name="T15" fmla="*/ 10796 h 939"/>
                <a:gd name="T16" fmla="+- 0 18699 17044"/>
                <a:gd name="T17" fmla="*/ T16 w 1661"/>
                <a:gd name="T18" fmla="+- 0 10721 10144"/>
                <a:gd name="T19" fmla="*/ 10721 h 939"/>
                <a:gd name="T20" fmla="+- 0 18705 17044"/>
                <a:gd name="T21" fmla="*/ T20 w 1661"/>
                <a:gd name="T22" fmla="+- 0 10644 10144"/>
                <a:gd name="T23" fmla="*/ 10644 h 939"/>
                <a:gd name="T24" fmla="+- 0 18704 17044"/>
                <a:gd name="T25" fmla="*/ T24 w 1661"/>
                <a:gd name="T26" fmla="+- 0 10606 10144"/>
                <a:gd name="T27" fmla="*/ 10606 h 939"/>
                <a:gd name="T28" fmla="+- 0 18692 17044"/>
                <a:gd name="T29" fmla="*/ T28 w 1661"/>
                <a:gd name="T30" fmla="+- 0 10530 10144"/>
                <a:gd name="T31" fmla="*/ 10530 h 939"/>
                <a:gd name="T32" fmla="+- 0 18669 17044"/>
                <a:gd name="T33" fmla="*/ T32 w 1661"/>
                <a:gd name="T34" fmla="+- 0 10456 10144"/>
                <a:gd name="T35" fmla="*/ 10456 h 939"/>
                <a:gd name="T36" fmla="+- 0 18634 17044"/>
                <a:gd name="T37" fmla="*/ T36 w 1661"/>
                <a:gd name="T38" fmla="+- 0 10386 10144"/>
                <a:gd name="T39" fmla="*/ 10386 h 939"/>
                <a:gd name="T40" fmla="+- 0 18587 17044"/>
                <a:gd name="T41" fmla="*/ T40 w 1661"/>
                <a:gd name="T42" fmla="+- 0 10321 10144"/>
                <a:gd name="T43" fmla="*/ 10321 h 939"/>
                <a:gd name="T44" fmla="+- 0 18529 17044"/>
                <a:gd name="T45" fmla="*/ T44 w 1661"/>
                <a:gd name="T46" fmla="+- 0 10263 10144"/>
                <a:gd name="T47" fmla="*/ 10263 h 939"/>
                <a:gd name="T48" fmla="+- 0 18464 17044"/>
                <a:gd name="T49" fmla="*/ T48 w 1661"/>
                <a:gd name="T50" fmla="+- 0 10216 10144"/>
                <a:gd name="T51" fmla="*/ 10216 h 939"/>
                <a:gd name="T52" fmla="+- 0 18393 17044"/>
                <a:gd name="T53" fmla="*/ T52 w 1661"/>
                <a:gd name="T54" fmla="+- 0 10181 10144"/>
                <a:gd name="T55" fmla="*/ 10181 h 939"/>
                <a:gd name="T56" fmla="+- 0 18320 17044"/>
                <a:gd name="T57" fmla="*/ T56 w 1661"/>
                <a:gd name="T58" fmla="+- 0 10157 10144"/>
                <a:gd name="T59" fmla="*/ 10157 h 939"/>
                <a:gd name="T60" fmla="+- 0 18244 17044"/>
                <a:gd name="T61" fmla="*/ T60 w 1661"/>
                <a:gd name="T62" fmla="+- 0 10146 10144"/>
                <a:gd name="T63" fmla="*/ 10146 h 939"/>
                <a:gd name="T64" fmla="+- 0 18205 17044"/>
                <a:gd name="T65" fmla="*/ T64 w 1661"/>
                <a:gd name="T66" fmla="+- 0 10144 10144"/>
                <a:gd name="T67" fmla="*/ 10144 h 939"/>
                <a:gd name="T68" fmla="+- 0 18167 17044"/>
                <a:gd name="T69" fmla="*/ T68 w 1661"/>
                <a:gd name="T70" fmla="+- 0 10146 10144"/>
                <a:gd name="T71" fmla="*/ 10146 h 939"/>
                <a:gd name="T72" fmla="+- 0 18091 17044"/>
                <a:gd name="T73" fmla="*/ T72 w 1661"/>
                <a:gd name="T74" fmla="+- 0 10157 10144"/>
                <a:gd name="T75" fmla="*/ 10157 h 939"/>
                <a:gd name="T76" fmla="+- 0 18017 17044"/>
                <a:gd name="T77" fmla="*/ T76 w 1661"/>
                <a:gd name="T78" fmla="+- 0 10181 10144"/>
                <a:gd name="T79" fmla="*/ 10181 h 939"/>
                <a:gd name="T80" fmla="+- 0 17947 17044"/>
                <a:gd name="T81" fmla="*/ T80 w 1661"/>
                <a:gd name="T82" fmla="+- 0 10216 10144"/>
                <a:gd name="T83" fmla="*/ 10216 h 939"/>
                <a:gd name="T84" fmla="+- 0 17882 17044"/>
                <a:gd name="T85" fmla="*/ T84 w 1661"/>
                <a:gd name="T86" fmla="+- 0 10263 10144"/>
                <a:gd name="T87" fmla="*/ 10263 h 939"/>
                <a:gd name="T88" fmla="+- 0 17852 17044"/>
                <a:gd name="T89" fmla="*/ T88 w 1661"/>
                <a:gd name="T90" fmla="+- 0 10291 10144"/>
                <a:gd name="T91" fmla="*/ 10291 h 939"/>
                <a:gd name="T92" fmla="+- 0 17059 17044"/>
                <a:gd name="T93" fmla="*/ T92 w 1661"/>
                <a:gd name="T94" fmla="+- 0 11083 10144"/>
                <a:gd name="T95" fmla="*/ 11083 h 939"/>
                <a:gd name="connsiteX0" fmla="*/ 9031 w 9910"/>
                <a:gd name="connsiteY0" fmla="*/ 9095 h 10000"/>
                <a:gd name="connsiteX1" fmla="*/ 9350 w 9910"/>
                <a:gd name="connsiteY1" fmla="*/ 8435 h 10000"/>
                <a:gd name="connsiteX2" fmla="*/ 9597 w 9910"/>
                <a:gd name="connsiteY2" fmla="*/ 7710 h 10000"/>
                <a:gd name="connsiteX3" fmla="*/ 9772 w 9910"/>
                <a:gd name="connsiteY3" fmla="*/ 6944 h 10000"/>
                <a:gd name="connsiteX4" fmla="*/ 9874 w 9910"/>
                <a:gd name="connsiteY4" fmla="*/ 6145 h 10000"/>
                <a:gd name="connsiteX5" fmla="*/ 9910 w 9910"/>
                <a:gd name="connsiteY5" fmla="*/ 5325 h 10000"/>
                <a:gd name="connsiteX6" fmla="*/ 9904 w 9910"/>
                <a:gd name="connsiteY6" fmla="*/ 4920 h 10000"/>
                <a:gd name="connsiteX7" fmla="*/ 9832 w 9910"/>
                <a:gd name="connsiteY7" fmla="*/ 4111 h 10000"/>
                <a:gd name="connsiteX8" fmla="*/ 9693 w 9910"/>
                <a:gd name="connsiteY8" fmla="*/ 3323 h 10000"/>
                <a:gd name="connsiteX9" fmla="*/ 9483 w 9910"/>
                <a:gd name="connsiteY9" fmla="*/ 2577 h 10000"/>
                <a:gd name="connsiteX10" fmla="*/ 9200 w 9910"/>
                <a:gd name="connsiteY10" fmla="*/ 1885 h 10000"/>
                <a:gd name="connsiteX11" fmla="*/ 8850 w 9910"/>
                <a:gd name="connsiteY11" fmla="*/ 1267 h 10000"/>
                <a:gd name="connsiteX12" fmla="*/ 8459 w 9910"/>
                <a:gd name="connsiteY12" fmla="*/ 767 h 10000"/>
                <a:gd name="connsiteX13" fmla="*/ 8032 w 9910"/>
                <a:gd name="connsiteY13" fmla="*/ 394 h 10000"/>
                <a:gd name="connsiteX14" fmla="*/ 7592 w 9910"/>
                <a:gd name="connsiteY14" fmla="*/ 138 h 10000"/>
                <a:gd name="connsiteX15" fmla="*/ 7135 w 9910"/>
                <a:gd name="connsiteY15" fmla="*/ 21 h 10000"/>
                <a:gd name="connsiteX16" fmla="*/ 6900 w 9910"/>
                <a:gd name="connsiteY16" fmla="*/ 0 h 10000"/>
                <a:gd name="connsiteX17" fmla="*/ 6671 w 9910"/>
                <a:gd name="connsiteY17" fmla="*/ 21 h 10000"/>
                <a:gd name="connsiteX18" fmla="*/ 6213 w 9910"/>
                <a:gd name="connsiteY18" fmla="*/ 138 h 10000"/>
                <a:gd name="connsiteX19" fmla="*/ 5768 w 9910"/>
                <a:gd name="connsiteY19" fmla="*/ 394 h 10000"/>
                <a:gd name="connsiteX20" fmla="*/ 5346 w 9910"/>
                <a:gd name="connsiteY20" fmla="*/ 767 h 10000"/>
                <a:gd name="connsiteX21" fmla="*/ 4955 w 9910"/>
                <a:gd name="connsiteY21" fmla="*/ 1267 h 10000"/>
                <a:gd name="connsiteX22" fmla="*/ 4775 w 9910"/>
                <a:gd name="connsiteY22" fmla="*/ 1565 h 10000"/>
                <a:gd name="connsiteX23" fmla="*/ 0 w 991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0"/>
                <a:gd name="connsiteX1" fmla="*/ 9435 w 10000"/>
                <a:gd name="connsiteY1" fmla="*/ 8435 h 10000"/>
                <a:gd name="connsiteX2" fmla="*/ 9684 w 10000"/>
                <a:gd name="connsiteY2" fmla="*/ 7710 h 10000"/>
                <a:gd name="connsiteX3" fmla="*/ 9861 w 10000"/>
                <a:gd name="connsiteY3" fmla="*/ 6944 h 10000"/>
                <a:gd name="connsiteX4" fmla="*/ 9964 w 10000"/>
                <a:gd name="connsiteY4" fmla="*/ 6145 h 10000"/>
                <a:gd name="connsiteX5" fmla="*/ 10000 w 10000"/>
                <a:gd name="connsiteY5" fmla="*/ 5325 h 10000"/>
                <a:gd name="connsiteX6" fmla="*/ 9994 w 10000"/>
                <a:gd name="connsiteY6" fmla="*/ 4920 h 10000"/>
                <a:gd name="connsiteX7" fmla="*/ 9921 w 10000"/>
                <a:gd name="connsiteY7" fmla="*/ 4111 h 10000"/>
                <a:gd name="connsiteX8" fmla="*/ 9781 w 10000"/>
                <a:gd name="connsiteY8" fmla="*/ 3323 h 10000"/>
                <a:gd name="connsiteX9" fmla="*/ 9569 w 10000"/>
                <a:gd name="connsiteY9" fmla="*/ 2577 h 10000"/>
                <a:gd name="connsiteX10" fmla="*/ 9284 w 10000"/>
                <a:gd name="connsiteY10" fmla="*/ 1885 h 10000"/>
                <a:gd name="connsiteX11" fmla="*/ 8930 w 10000"/>
                <a:gd name="connsiteY11" fmla="*/ 1267 h 10000"/>
                <a:gd name="connsiteX12" fmla="*/ 8536 w 10000"/>
                <a:gd name="connsiteY12" fmla="*/ 767 h 10000"/>
                <a:gd name="connsiteX13" fmla="*/ 8105 w 10000"/>
                <a:gd name="connsiteY13" fmla="*/ 394 h 10000"/>
                <a:gd name="connsiteX14" fmla="*/ 7661 w 10000"/>
                <a:gd name="connsiteY14" fmla="*/ 138 h 10000"/>
                <a:gd name="connsiteX15" fmla="*/ 7200 w 10000"/>
                <a:gd name="connsiteY15" fmla="*/ 21 h 10000"/>
                <a:gd name="connsiteX16" fmla="*/ 6963 w 10000"/>
                <a:gd name="connsiteY16" fmla="*/ 0 h 10000"/>
                <a:gd name="connsiteX17" fmla="*/ 6732 w 10000"/>
                <a:gd name="connsiteY17" fmla="*/ 21 h 10000"/>
                <a:gd name="connsiteX18" fmla="*/ 6269 w 10000"/>
                <a:gd name="connsiteY18" fmla="*/ 138 h 10000"/>
                <a:gd name="connsiteX19" fmla="*/ 5820 w 10000"/>
                <a:gd name="connsiteY19" fmla="*/ 394 h 10000"/>
                <a:gd name="connsiteX20" fmla="*/ 5395 w 10000"/>
                <a:gd name="connsiteY20" fmla="*/ 767 h 10000"/>
                <a:gd name="connsiteX21" fmla="*/ 5000 w 10000"/>
                <a:gd name="connsiteY21" fmla="*/ 1267 h 10000"/>
                <a:gd name="connsiteX22" fmla="*/ 4818 w 10000"/>
                <a:gd name="connsiteY22" fmla="*/ 1565 h 10000"/>
                <a:gd name="connsiteX23" fmla="*/ 0 w 10000"/>
                <a:gd name="connsiteY23" fmla="*/ 10000 h 10000"/>
                <a:gd name="connsiteX24" fmla="*/ 9113 w 10000"/>
                <a:gd name="connsiteY24" fmla="*/ 9095 h 10000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0 w 10000"/>
                <a:gd name="connsiteY23" fmla="*/ 10000 h 10001"/>
                <a:gd name="connsiteX24" fmla="*/ 9113 w 10000"/>
                <a:gd name="connsiteY24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9113 w 10000"/>
                <a:gd name="connsiteY0" fmla="*/ 9095 h 10001"/>
                <a:gd name="connsiteX1" fmla="*/ 9435 w 10000"/>
                <a:gd name="connsiteY1" fmla="*/ 8435 h 10001"/>
                <a:gd name="connsiteX2" fmla="*/ 9684 w 10000"/>
                <a:gd name="connsiteY2" fmla="*/ 7710 h 10001"/>
                <a:gd name="connsiteX3" fmla="*/ 9861 w 10000"/>
                <a:gd name="connsiteY3" fmla="*/ 6944 h 10001"/>
                <a:gd name="connsiteX4" fmla="*/ 9964 w 10000"/>
                <a:gd name="connsiteY4" fmla="*/ 6145 h 10001"/>
                <a:gd name="connsiteX5" fmla="*/ 10000 w 10000"/>
                <a:gd name="connsiteY5" fmla="*/ 5325 h 10001"/>
                <a:gd name="connsiteX6" fmla="*/ 9994 w 10000"/>
                <a:gd name="connsiteY6" fmla="*/ 4920 h 10001"/>
                <a:gd name="connsiteX7" fmla="*/ 9921 w 10000"/>
                <a:gd name="connsiteY7" fmla="*/ 4111 h 10001"/>
                <a:gd name="connsiteX8" fmla="*/ 9781 w 10000"/>
                <a:gd name="connsiteY8" fmla="*/ 3323 h 10001"/>
                <a:gd name="connsiteX9" fmla="*/ 9569 w 10000"/>
                <a:gd name="connsiteY9" fmla="*/ 2577 h 10001"/>
                <a:gd name="connsiteX10" fmla="*/ 9284 w 10000"/>
                <a:gd name="connsiteY10" fmla="*/ 1885 h 10001"/>
                <a:gd name="connsiteX11" fmla="*/ 8930 w 10000"/>
                <a:gd name="connsiteY11" fmla="*/ 1267 h 10001"/>
                <a:gd name="connsiteX12" fmla="*/ 8536 w 10000"/>
                <a:gd name="connsiteY12" fmla="*/ 767 h 10001"/>
                <a:gd name="connsiteX13" fmla="*/ 8105 w 10000"/>
                <a:gd name="connsiteY13" fmla="*/ 394 h 10001"/>
                <a:gd name="connsiteX14" fmla="*/ 7661 w 10000"/>
                <a:gd name="connsiteY14" fmla="*/ 138 h 10001"/>
                <a:gd name="connsiteX15" fmla="*/ 7200 w 10000"/>
                <a:gd name="connsiteY15" fmla="*/ 21 h 10001"/>
                <a:gd name="connsiteX16" fmla="*/ 6963 w 10000"/>
                <a:gd name="connsiteY16" fmla="*/ 0 h 10001"/>
                <a:gd name="connsiteX17" fmla="*/ 6732 w 10000"/>
                <a:gd name="connsiteY17" fmla="*/ 21 h 10001"/>
                <a:gd name="connsiteX18" fmla="*/ 6269 w 10000"/>
                <a:gd name="connsiteY18" fmla="*/ 138 h 10001"/>
                <a:gd name="connsiteX19" fmla="*/ 5820 w 10000"/>
                <a:gd name="connsiteY19" fmla="*/ 394 h 10001"/>
                <a:gd name="connsiteX20" fmla="*/ 5395 w 10000"/>
                <a:gd name="connsiteY20" fmla="*/ 767 h 10001"/>
                <a:gd name="connsiteX21" fmla="*/ 5000 w 10000"/>
                <a:gd name="connsiteY21" fmla="*/ 1267 h 10001"/>
                <a:gd name="connsiteX22" fmla="*/ 4818 w 10000"/>
                <a:gd name="connsiteY22" fmla="*/ 1565 h 10001"/>
                <a:gd name="connsiteX23" fmla="*/ 513 w 10000"/>
                <a:gd name="connsiteY23" fmla="*/ 9142 h 10001"/>
                <a:gd name="connsiteX24" fmla="*/ 0 w 10000"/>
                <a:gd name="connsiteY24" fmla="*/ 10000 h 10001"/>
                <a:gd name="connsiteX25" fmla="*/ 9113 w 10000"/>
                <a:gd name="connsiteY25" fmla="*/ 9095 h 10001"/>
                <a:gd name="connsiteX0" fmla="*/ 0 w 10000"/>
                <a:gd name="connsiteY0" fmla="*/ 10000 h 11388"/>
                <a:gd name="connsiteX1" fmla="*/ 9113 w 10000"/>
                <a:gd name="connsiteY1" fmla="*/ 9095 h 11388"/>
                <a:gd name="connsiteX2" fmla="*/ 9435 w 10000"/>
                <a:gd name="connsiteY2" fmla="*/ 8435 h 11388"/>
                <a:gd name="connsiteX3" fmla="*/ 9684 w 10000"/>
                <a:gd name="connsiteY3" fmla="*/ 7710 h 11388"/>
                <a:gd name="connsiteX4" fmla="*/ 9861 w 10000"/>
                <a:gd name="connsiteY4" fmla="*/ 6944 h 11388"/>
                <a:gd name="connsiteX5" fmla="*/ 9964 w 10000"/>
                <a:gd name="connsiteY5" fmla="*/ 6145 h 11388"/>
                <a:gd name="connsiteX6" fmla="*/ 10000 w 10000"/>
                <a:gd name="connsiteY6" fmla="*/ 5325 h 11388"/>
                <a:gd name="connsiteX7" fmla="*/ 9994 w 10000"/>
                <a:gd name="connsiteY7" fmla="*/ 4920 h 11388"/>
                <a:gd name="connsiteX8" fmla="*/ 9921 w 10000"/>
                <a:gd name="connsiteY8" fmla="*/ 4111 h 11388"/>
                <a:gd name="connsiteX9" fmla="*/ 9781 w 10000"/>
                <a:gd name="connsiteY9" fmla="*/ 3323 h 11388"/>
                <a:gd name="connsiteX10" fmla="*/ 9569 w 10000"/>
                <a:gd name="connsiteY10" fmla="*/ 2577 h 11388"/>
                <a:gd name="connsiteX11" fmla="*/ 9284 w 10000"/>
                <a:gd name="connsiteY11" fmla="*/ 1885 h 11388"/>
                <a:gd name="connsiteX12" fmla="*/ 8930 w 10000"/>
                <a:gd name="connsiteY12" fmla="*/ 1267 h 11388"/>
                <a:gd name="connsiteX13" fmla="*/ 8536 w 10000"/>
                <a:gd name="connsiteY13" fmla="*/ 767 h 11388"/>
                <a:gd name="connsiteX14" fmla="*/ 8105 w 10000"/>
                <a:gd name="connsiteY14" fmla="*/ 394 h 11388"/>
                <a:gd name="connsiteX15" fmla="*/ 7661 w 10000"/>
                <a:gd name="connsiteY15" fmla="*/ 138 h 11388"/>
                <a:gd name="connsiteX16" fmla="*/ 7200 w 10000"/>
                <a:gd name="connsiteY16" fmla="*/ 21 h 11388"/>
                <a:gd name="connsiteX17" fmla="*/ 6963 w 10000"/>
                <a:gd name="connsiteY17" fmla="*/ 0 h 11388"/>
                <a:gd name="connsiteX18" fmla="*/ 6732 w 10000"/>
                <a:gd name="connsiteY18" fmla="*/ 21 h 11388"/>
                <a:gd name="connsiteX19" fmla="*/ 6269 w 10000"/>
                <a:gd name="connsiteY19" fmla="*/ 138 h 11388"/>
                <a:gd name="connsiteX20" fmla="*/ 5820 w 10000"/>
                <a:gd name="connsiteY20" fmla="*/ 394 h 11388"/>
                <a:gd name="connsiteX21" fmla="*/ 5395 w 10000"/>
                <a:gd name="connsiteY21" fmla="*/ 767 h 11388"/>
                <a:gd name="connsiteX22" fmla="*/ 5000 w 10000"/>
                <a:gd name="connsiteY22" fmla="*/ 1267 h 11388"/>
                <a:gd name="connsiteX23" fmla="*/ 4818 w 10000"/>
                <a:gd name="connsiteY23" fmla="*/ 1565 h 11388"/>
                <a:gd name="connsiteX24" fmla="*/ 513 w 10000"/>
                <a:gd name="connsiteY24" fmla="*/ 9142 h 11388"/>
                <a:gd name="connsiteX25" fmla="*/ 874 w 10000"/>
                <a:gd name="connsiteY25" fmla="*/ 11388 h 11388"/>
                <a:gd name="connsiteX0" fmla="*/ 0 w 10000"/>
                <a:gd name="connsiteY0" fmla="*/ 10000 h 10001"/>
                <a:gd name="connsiteX1" fmla="*/ 9113 w 10000"/>
                <a:gd name="connsiteY1" fmla="*/ 9095 h 10001"/>
                <a:gd name="connsiteX2" fmla="*/ 9435 w 10000"/>
                <a:gd name="connsiteY2" fmla="*/ 8435 h 10001"/>
                <a:gd name="connsiteX3" fmla="*/ 9684 w 10000"/>
                <a:gd name="connsiteY3" fmla="*/ 7710 h 10001"/>
                <a:gd name="connsiteX4" fmla="*/ 9861 w 10000"/>
                <a:gd name="connsiteY4" fmla="*/ 6944 h 10001"/>
                <a:gd name="connsiteX5" fmla="*/ 9964 w 10000"/>
                <a:gd name="connsiteY5" fmla="*/ 6145 h 10001"/>
                <a:gd name="connsiteX6" fmla="*/ 10000 w 10000"/>
                <a:gd name="connsiteY6" fmla="*/ 5325 h 10001"/>
                <a:gd name="connsiteX7" fmla="*/ 9994 w 10000"/>
                <a:gd name="connsiteY7" fmla="*/ 4920 h 10001"/>
                <a:gd name="connsiteX8" fmla="*/ 9921 w 10000"/>
                <a:gd name="connsiteY8" fmla="*/ 4111 h 10001"/>
                <a:gd name="connsiteX9" fmla="*/ 9781 w 10000"/>
                <a:gd name="connsiteY9" fmla="*/ 3323 h 10001"/>
                <a:gd name="connsiteX10" fmla="*/ 9569 w 10000"/>
                <a:gd name="connsiteY10" fmla="*/ 2577 h 10001"/>
                <a:gd name="connsiteX11" fmla="*/ 9284 w 10000"/>
                <a:gd name="connsiteY11" fmla="*/ 1885 h 10001"/>
                <a:gd name="connsiteX12" fmla="*/ 8930 w 10000"/>
                <a:gd name="connsiteY12" fmla="*/ 1267 h 10001"/>
                <a:gd name="connsiteX13" fmla="*/ 8536 w 10000"/>
                <a:gd name="connsiteY13" fmla="*/ 767 h 10001"/>
                <a:gd name="connsiteX14" fmla="*/ 8105 w 10000"/>
                <a:gd name="connsiteY14" fmla="*/ 394 h 10001"/>
                <a:gd name="connsiteX15" fmla="*/ 7661 w 10000"/>
                <a:gd name="connsiteY15" fmla="*/ 138 h 10001"/>
                <a:gd name="connsiteX16" fmla="*/ 7200 w 10000"/>
                <a:gd name="connsiteY16" fmla="*/ 21 h 10001"/>
                <a:gd name="connsiteX17" fmla="*/ 6963 w 10000"/>
                <a:gd name="connsiteY17" fmla="*/ 0 h 10001"/>
                <a:gd name="connsiteX18" fmla="*/ 6732 w 10000"/>
                <a:gd name="connsiteY18" fmla="*/ 21 h 10001"/>
                <a:gd name="connsiteX19" fmla="*/ 6269 w 10000"/>
                <a:gd name="connsiteY19" fmla="*/ 138 h 10001"/>
                <a:gd name="connsiteX20" fmla="*/ 5820 w 10000"/>
                <a:gd name="connsiteY20" fmla="*/ 394 h 10001"/>
                <a:gd name="connsiteX21" fmla="*/ 5395 w 10000"/>
                <a:gd name="connsiteY21" fmla="*/ 767 h 10001"/>
                <a:gd name="connsiteX22" fmla="*/ 5000 w 10000"/>
                <a:gd name="connsiteY22" fmla="*/ 1267 h 10001"/>
                <a:gd name="connsiteX23" fmla="*/ 4818 w 10000"/>
                <a:gd name="connsiteY23" fmla="*/ 1565 h 10001"/>
                <a:gd name="connsiteX24" fmla="*/ 513 w 10000"/>
                <a:gd name="connsiteY24" fmla="*/ 9142 h 10001"/>
                <a:gd name="connsiteX0" fmla="*/ 8600 w 9487"/>
                <a:gd name="connsiteY0" fmla="*/ 9095 h 9142"/>
                <a:gd name="connsiteX1" fmla="*/ 8922 w 9487"/>
                <a:gd name="connsiteY1" fmla="*/ 8435 h 9142"/>
                <a:gd name="connsiteX2" fmla="*/ 9171 w 9487"/>
                <a:gd name="connsiteY2" fmla="*/ 7710 h 9142"/>
                <a:gd name="connsiteX3" fmla="*/ 9348 w 9487"/>
                <a:gd name="connsiteY3" fmla="*/ 6944 h 9142"/>
                <a:gd name="connsiteX4" fmla="*/ 9451 w 9487"/>
                <a:gd name="connsiteY4" fmla="*/ 6145 h 9142"/>
                <a:gd name="connsiteX5" fmla="*/ 9487 w 9487"/>
                <a:gd name="connsiteY5" fmla="*/ 5325 h 9142"/>
                <a:gd name="connsiteX6" fmla="*/ 9481 w 9487"/>
                <a:gd name="connsiteY6" fmla="*/ 4920 h 9142"/>
                <a:gd name="connsiteX7" fmla="*/ 9408 w 9487"/>
                <a:gd name="connsiteY7" fmla="*/ 4111 h 9142"/>
                <a:gd name="connsiteX8" fmla="*/ 9268 w 9487"/>
                <a:gd name="connsiteY8" fmla="*/ 3323 h 9142"/>
                <a:gd name="connsiteX9" fmla="*/ 9056 w 9487"/>
                <a:gd name="connsiteY9" fmla="*/ 2577 h 9142"/>
                <a:gd name="connsiteX10" fmla="*/ 8771 w 9487"/>
                <a:gd name="connsiteY10" fmla="*/ 1885 h 9142"/>
                <a:gd name="connsiteX11" fmla="*/ 8417 w 9487"/>
                <a:gd name="connsiteY11" fmla="*/ 1267 h 9142"/>
                <a:gd name="connsiteX12" fmla="*/ 8023 w 9487"/>
                <a:gd name="connsiteY12" fmla="*/ 767 h 9142"/>
                <a:gd name="connsiteX13" fmla="*/ 7592 w 9487"/>
                <a:gd name="connsiteY13" fmla="*/ 394 h 9142"/>
                <a:gd name="connsiteX14" fmla="*/ 7148 w 9487"/>
                <a:gd name="connsiteY14" fmla="*/ 138 h 9142"/>
                <a:gd name="connsiteX15" fmla="*/ 6687 w 9487"/>
                <a:gd name="connsiteY15" fmla="*/ 21 h 9142"/>
                <a:gd name="connsiteX16" fmla="*/ 6450 w 9487"/>
                <a:gd name="connsiteY16" fmla="*/ 0 h 9142"/>
                <a:gd name="connsiteX17" fmla="*/ 6219 w 9487"/>
                <a:gd name="connsiteY17" fmla="*/ 21 h 9142"/>
                <a:gd name="connsiteX18" fmla="*/ 5756 w 9487"/>
                <a:gd name="connsiteY18" fmla="*/ 138 h 9142"/>
                <a:gd name="connsiteX19" fmla="*/ 5307 w 9487"/>
                <a:gd name="connsiteY19" fmla="*/ 394 h 9142"/>
                <a:gd name="connsiteX20" fmla="*/ 4882 w 9487"/>
                <a:gd name="connsiteY20" fmla="*/ 767 h 9142"/>
                <a:gd name="connsiteX21" fmla="*/ 4487 w 9487"/>
                <a:gd name="connsiteY21" fmla="*/ 1267 h 9142"/>
                <a:gd name="connsiteX22" fmla="*/ 4305 w 9487"/>
                <a:gd name="connsiteY22" fmla="*/ 1565 h 9142"/>
                <a:gd name="connsiteX23" fmla="*/ 0 w 9487"/>
                <a:gd name="connsiteY23" fmla="*/ 9142 h 9142"/>
                <a:gd name="connsiteX0" fmla="*/ 9065 w 10000"/>
                <a:gd name="connsiteY0" fmla="*/ 9949 h 10000"/>
                <a:gd name="connsiteX1" fmla="*/ 9404 w 10000"/>
                <a:gd name="connsiteY1" fmla="*/ 9227 h 10000"/>
                <a:gd name="connsiteX2" fmla="*/ 9667 w 10000"/>
                <a:gd name="connsiteY2" fmla="*/ 8434 h 10000"/>
                <a:gd name="connsiteX3" fmla="*/ 9853 w 10000"/>
                <a:gd name="connsiteY3" fmla="*/ 7596 h 10000"/>
                <a:gd name="connsiteX4" fmla="*/ 9962 w 10000"/>
                <a:gd name="connsiteY4" fmla="*/ 6722 h 10000"/>
                <a:gd name="connsiteX5" fmla="*/ 10000 w 10000"/>
                <a:gd name="connsiteY5" fmla="*/ 5825 h 10000"/>
                <a:gd name="connsiteX6" fmla="*/ 9994 w 10000"/>
                <a:gd name="connsiteY6" fmla="*/ 5382 h 10000"/>
                <a:gd name="connsiteX7" fmla="*/ 9917 w 10000"/>
                <a:gd name="connsiteY7" fmla="*/ 4497 h 10000"/>
                <a:gd name="connsiteX8" fmla="*/ 9769 w 10000"/>
                <a:gd name="connsiteY8" fmla="*/ 3635 h 10000"/>
                <a:gd name="connsiteX9" fmla="*/ 9546 w 10000"/>
                <a:gd name="connsiteY9" fmla="*/ 2819 h 10000"/>
                <a:gd name="connsiteX10" fmla="*/ 9245 w 10000"/>
                <a:gd name="connsiteY10" fmla="*/ 2062 h 10000"/>
                <a:gd name="connsiteX11" fmla="*/ 8872 w 10000"/>
                <a:gd name="connsiteY11" fmla="*/ 1386 h 10000"/>
                <a:gd name="connsiteX12" fmla="*/ 8457 w 10000"/>
                <a:gd name="connsiteY12" fmla="*/ 839 h 10000"/>
                <a:gd name="connsiteX13" fmla="*/ 8003 w 10000"/>
                <a:gd name="connsiteY13" fmla="*/ 431 h 10000"/>
                <a:gd name="connsiteX14" fmla="*/ 7535 w 10000"/>
                <a:gd name="connsiteY14" fmla="*/ 151 h 10000"/>
                <a:gd name="connsiteX15" fmla="*/ 7049 w 10000"/>
                <a:gd name="connsiteY15" fmla="*/ 23 h 10000"/>
                <a:gd name="connsiteX16" fmla="*/ 6799 w 10000"/>
                <a:gd name="connsiteY16" fmla="*/ 0 h 10000"/>
                <a:gd name="connsiteX17" fmla="*/ 6555 w 10000"/>
                <a:gd name="connsiteY17" fmla="*/ 23 h 10000"/>
                <a:gd name="connsiteX18" fmla="*/ 6067 w 10000"/>
                <a:gd name="connsiteY18" fmla="*/ 151 h 10000"/>
                <a:gd name="connsiteX19" fmla="*/ 5594 w 10000"/>
                <a:gd name="connsiteY19" fmla="*/ 431 h 10000"/>
                <a:gd name="connsiteX20" fmla="*/ 5146 w 10000"/>
                <a:gd name="connsiteY20" fmla="*/ 839 h 10000"/>
                <a:gd name="connsiteX21" fmla="*/ 4730 w 10000"/>
                <a:gd name="connsiteY21" fmla="*/ 1386 h 10000"/>
                <a:gd name="connsiteX22" fmla="*/ 4538 w 10000"/>
                <a:gd name="connsiteY22" fmla="*/ 1712 h 10000"/>
                <a:gd name="connsiteX23" fmla="*/ 0 w 10000"/>
                <a:gd name="connsiteY23" fmla="*/ 10000 h 10000"/>
                <a:gd name="connsiteX24" fmla="*/ 9065 w 10000"/>
                <a:gd name="connsiteY24" fmla="*/ 994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9065" y="9949"/>
                  </a:moveTo>
                  <a:lnTo>
                    <a:pt x="9404" y="9227"/>
                  </a:lnTo>
                  <a:cubicBezTo>
                    <a:pt x="9492" y="8963"/>
                    <a:pt x="9579" y="8698"/>
                    <a:pt x="9667" y="8434"/>
                  </a:cubicBezTo>
                  <a:lnTo>
                    <a:pt x="9853" y="7596"/>
                  </a:lnTo>
                  <a:cubicBezTo>
                    <a:pt x="9889" y="7305"/>
                    <a:pt x="9926" y="7013"/>
                    <a:pt x="9962" y="6722"/>
                  </a:cubicBezTo>
                  <a:cubicBezTo>
                    <a:pt x="9975" y="6423"/>
                    <a:pt x="9987" y="6123"/>
                    <a:pt x="10000" y="5825"/>
                  </a:cubicBezTo>
                  <a:cubicBezTo>
                    <a:pt x="9998" y="5677"/>
                    <a:pt x="9996" y="5530"/>
                    <a:pt x="9994" y="5382"/>
                  </a:cubicBezTo>
                  <a:cubicBezTo>
                    <a:pt x="9968" y="5086"/>
                    <a:pt x="9943" y="4792"/>
                    <a:pt x="9917" y="4497"/>
                  </a:cubicBezTo>
                  <a:cubicBezTo>
                    <a:pt x="9868" y="4209"/>
                    <a:pt x="9818" y="3923"/>
                    <a:pt x="9769" y="3635"/>
                  </a:cubicBezTo>
                  <a:cubicBezTo>
                    <a:pt x="9694" y="3363"/>
                    <a:pt x="9621" y="3091"/>
                    <a:pt x="9546" y="2819"/>
                  </a:cubicBezTo>
                  <a:cubicBezTo>
                    <a:pt x="9446" y="2566"/>
                    <a:pt x="9344" y="2315"/>
                    <a:pt x="9245" y="2062"/>
                  </a:cubicBezTo>
                  <a:lnTo>
                    <a:pt x="8872" y="1386"/>
                  </a:lnTo>
                  <a:lnTo>
                    <a:pt x="8457" y="839"/>
                  </a:lnTo>
                  <a:lnTo>
                    <a:pt x="8003" y="431"/>
                  </a:lnTo>
                  <a:lnTo>
                    <a:pt x="7535" y="151"/>
                  </a:lnTo>
                  <a:lnTo>
                    <a:pt x="7049" y="23"/>
                  </a:lnTo>
                  <a:lnTo>
                    <a:pt x="6799" y="0"/>
                  </a:lnTo>
                  <a:lnTo>
                    <a:pt x="6555" y="23"/>
                  </a:lnTo>
                  <a:lnTo>
                    <a:pt x="6067" y="151"/>
                  </a:lnTo>
                  <a:lnTo>
                    <a:pt x="5594" y="431"/>
                  </a:lnTo>
                  <a:lnTo>
                    <a:pt x="5146" y="839"/>
                  </a:lnTo>
                  <a:lnTo>
                    <a:pt x="4730" y="1386"/>
                  </a:lnTo>
                  <a:cubicBezTo>
                    <a:pt x="4665" y="1494"/>
                    <a:pt x="4602" y="1604"/>
                    <a:pt x="4538" y="1712"/>
                  </a:cubicBezTo>
                  <a:lnTo>
                    <a:pt x="0" y="10000"/>
                  </a:lnTo>
                  <a:lnTo>
                    <a:pt x="9065" y="9949"/>
                  </a:lnTo>
                  <a:close/>
                </a:path>
              </a:pathLst>
            </a:custGeom>
            <a:solidFill>
              <a:schemeClr val="tx1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9A45BEF5-B065-46EA-8B3B-5B8784B55B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187679" y="6506677"/>
              <a:ext cx="612000" cy="222913"/>
            </a:xfrm>
            <a:prstGeom prst="rect">
              <a:avLst/>
            </a:prstGeom>
          </p:spPr>
        </p:pic>
      </p:grp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56184" y="260648"/>
            <a:ext cx="10080000" cy="430887"/>
          </a:xfrm>
          <a:prstGeom prst="rect">
            <a:avLst/>
          </a:prstGeom>
        </p:spPr>
        <p:txBody>
          <a:bodyPr vert="horz" wrap="square" lIns="36000" tIns="0" rIns="36000" bIns="0" rtlCol="0" anchor="ctr">
            <a:sp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96738" y="1528683"/>
            <a:ext cx="10440000" cy="1308050"/>
          </a:xfrm>
          <a:prstGeom prst="rect">
            <a:avLst/>
          </a:prstGeom>
        </p:spPr>
        <p:txBody>
          <a:bodyPr vert="horz" wrap="square" lIns="36000" tIns="0" rIns="36000" bIns="0" rtlCol="0">
            <a:sp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0B8D5F-CB8D-4D62-8603-AEACDD911786}"/>
              </a:ext>
            </a:extLst>
          </p:cNvPr>
          <p:cNvSpPr txBox="1"/>
          <p:nvPr userDrawn="1"/>
        </p:nvSpPr>
        <p:spPr>
          <a:xfrm>
            <a:off x="11894073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tx1"/>
                </a:solidFill>
              </a:rPr>
              <a:pPr algn="ctr"/>
              <a:t>‹#›</a:t>
            </a:fld>
            <a:endParaRPr lang="fr-FR" sz="1000">
              <a:solidFill>
                <a:schemeClr val="tx1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4A4F23-706E-3EFC-22AB-81E6F3899ACE}"/>
              </a:ext>
            </a:extLst>
          </p:cNvPr>
          <p:cNvGrpSpPr/>
          <p:nvPr userDrawn="1"/>
        </p:nvGrpSpPr>
        <p:grpSpPr>
          <a:xfrm>
            <a:off x="299578" y="169333"/>
            <a:ext cx="670422" cy="671285"/>
            <a:chOff x="299578" y="169333"/>
            <a:chExt cx="670422" cy="671285"/>
          </a:xfrm>
          <a:solidFill>
            <a:schemeClr val="tx1"/>
          </a:solidFill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C1795775-58E3-3504-85B2-842F1C899D75}"/>
                </a:ext>
              </a:extLst>
            </p:cNvPr>
            <p:cNvSpPr/>
            <p:nvPr/>
          </p:nvSpPr>
          <p:spPr>
            <a:xfrm>
              <a:off x="299578" y="169333"/>
              <a:ext cx="59933" cy="5993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C834B6EF-9BFA-BD93-4849-84E36F0197C0}"/>
                </a:ext>
              </a:extLst>
            </p:cNvPr>
            <p:cNvSpPr/>
            <p:nvPr/>
          </p:nvSpPr>
          <p:spPr>
            <a:xfrm>
              <a:off x="910067" y="169333"/>
              <a:ext cx="59933" cy="5993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9DA8F731-A584-063D-8E01-84B6CB13F19C}"/>
                </a:ext>
              </a:extLst>
            </p:cNvPr>
            <p:cNvSpPr/>
            <p:nvPr/>
          </p:nvSpPr>
          <p:spPr>
            <a:xfrm>
              <a:off x="299578" y="780685"/>
              <a:ext cx="59933" cy="5993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06578E11-36F4-3C28-9832-6949A0BDE044}"/>
                </a:ext>
              </a:extLst>
            </p:cNvPr>
            <p:cNvSpPr/>
            <p:nvPr/>
          </p:nvSpPr>
          <p:spPr>
            <a:xfrm>
              <a:off x="910067" y="780685"/>
              <a:ext cx="59933" cy="5993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133FC023-A1D6-B3E0-08BD-867E2932C568}"/>
                </a:ext>
              </a:extLst>
            </p:cNvPr>
            <p:cNvCxnSpPr/>
            <p:nvPr/>
          </p:nvCxnSpPr>
          <p:spPr>
            <a:xfrm>
              <a:off x="645145" y="370559"/>
              <a:ext cx="0" cy="293247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EC99FB11-9FB9-8046-5709-2D949DA903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902" y="514961"/>
              <a:ext cx="301199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Espace réservé du pied de page 2">
            <a:extLst>
              <a:ext uri="{FF2B5EF4-FFF2-40B4-BE49-F238E27FC236}">
                <a16:creationId xmlns:a16="http://schemas.microsoft.com/office/drawing/2014/main" id="{619E8E4C-092F-B73D-903B-EF543A94FF11}"/>
              </a:ext>
            </a:extLst>
          </p:cNvPr>
          <p:cNvSpPr txBox="1">
            <a:spLocks/>
          </p:cNvSpPr>
          <p:nvPr userDrawn="1"/>
        </p:nvSpPr>
        <p:spPr>
          <a:xfrm>
            <a:off x="4038600" y="6597760"/>
            <a:ext cx="4114800" cy="15388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</a:rPr>
              <a:t>COPYRIGHT © 2024 - ATEMPO - ALL RIGHTS RESERVED</a:t>
            </a:r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383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18" r:id="rId1"/>
    <p:sldLayoutId id="2147484819" r:id="rId2"/>
    <p:sldLayoutId id="2147484820" r:id="rId3"/>
    <p:sldLayoutId id="2147484821" r:id="rId4"/>
    <p:sldLayoutId id="2147484822" r:id="rId5"/>
    <p:sldLayoutId id="2147484823" r:id="rId6"/>
    <p:sldLayoutId id="2147484824" r:id="rId7"/>
    <p:sldLayoutId id="2147484825" r:id="rId8"/>
    <p:sldLayoutId id="2147484826" r:id="rId9"/>
    <p:sldLayoutId id="2147484827" r:id="rId10"/>
    <p:sldLayoutId id="214748482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dt="0"/>
  <p:txStyles>
    <p:titleStyle>
      <a:lvl1pPr marL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28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700" b="1" kern="1200" cap="all" baseline="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/>
        </a:buClr>
        <a:buFont typeface="Symbol" panose="05050102010706020507" pitchFamily="18" charset="2"/>
        <a:buChar char="·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3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1">
          <p15:clr>
            <a:srgbClr val="F26B43"/>
          </p15:clr>
        </p15:guide>
        <p15:guide id="2" orient="horz" pos="3884">
          <p15:clr>
            <a:srgbClr val="F26B43"/>
          </p15:clr>
        </p15:guide>
        <p15:guide id="3" pos="7151">
          <p15:clr>
            <a:srgbClr val="F26B43"/>
          </p15:clr>
        </p15:guide>
        <p15:guide id="4" orient="horz" pos="164">
          <p15:clr>
            <a:srgbClr val="F26B43"/>
          </p15:clr>
        </p15:guide>
        <p15:guide id="5" orient="horz" pos="958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aphique 18">
            <a:extLst>
              <a:ext uri="{FF2B5EF4-FFF2-40B4-BE49-F238E27FC236}">
                <a16:creationId xmlns:a16="http://schemas.microsoft.com/office/drawing/2014/main" id="{BD7ED102-1C8B-E49D-BF95-2B109EE24624}"/>
              </a:ext>
            </a:extLst>
          </p:cNvPr>
          <p:cNvGrpSpPr/>
          <p:nvPr/>
        </p:nvGrpSpPr>
        <p:grpSpPr>
          <a:xfrm>
            <a:off x="0" y="6179472"/>
            <a:ext cx="12307307" cy="780547"/>
            <a:chOff x="0" y="6179472"/>
            <a:chExt cx="12307307" cy="780547"/>
          </a:xfrm>
        </p:grpSpPr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8588AB49-EACD-CCEB-B871-CEA68A5BA0D6}"/>
                </a:ext>
              </a:extLst>
            </p:cNvPr>
            <p:cNvSpPr/>
            <p:nvPr/>
          </p:nvSpPr>
          <p:spPr>
            <a:xfrm>
              <a:off x="5234" y="6184706"/>
              <a:ext cx="12239344" cy="686142"/>
            </a:xfrm>
            <a:custGeom>
              <a:avLst/>
              <a:gdLst>
                <a:gd name="connsiteX0" fmla="*/ 0 w 12239344"/>
                <a:gd name="connsiteY0" fmla="*/ 686143 h 686142"/>
                <a:gd name="connsiteX1" fmla="*/ 0 w 12239344"/>
                <a:gd name="connsiteY1" fmla="*/ 310857 h 686142"/>
                <a:gd name="connsiteX2" fmla="*/ 10971972 w 12239344"/>
                <a:gd name="connsiteY2" fmla="*/ 310857 h 686142"/>
                <a:gd name="connsiteX3" fmla="*/ 11154045 w 12239344"/>
                <a:gd name="connsiteY3" fmla="*/ 128782 h 686142"/>
                <a:gd name="connsiteX4" fmla="*/ 11466213 w 12239344"/>
                <a:gd name="connsiteY4" fmla="*/ 0 h 686142"/>
                <a:gd name="connsiteX5" fmla="*/ 11778380 w 12239344"/>
                <a:gd name="connsiteY5" fmla="*/ 128782 h 686142"/>
                <a:gd name="connsiteX6" fmla="*/ 11887758 w 12239344"/>
                <a:gd name="connsiteY6" fmla="*/ 310857 h 686142"/>
                <a:gd name="connsiteX7" fmla="*/ 12239344 w 12239344"/>
                <a:gd name="connsiteY7" fmla="*/ 310857 h 686142"/>
                <a:gd name="connsiteX8" fmla="*/ 12239344 w 12239344"/>
                <a:gd name="connsiteY8" fmla="*/ 686143 h 686142"/>
                <a:gd name="connsiteX9" fmla="*/ 0 w 12239344"/>
                <a:gd name="connsiteY9" fmla="*/ 686143 h 68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9344" h="686142">
                  <a:moveTo>
                    <a:pt x="0" y="686143"/>
                  </a:moveTo>
                  <a:lnTo>
                    <a:pt x="0" y="310857"/>
                  </a:lnTo>
                  <a:lnTo>
                    <a:pt x="10971972" y="310857"/>
                  </a:lnTo>
                  <a:lnTo>
                    <a:pt x="11154045" y="128782"/>
                  </a:lnTo>
                  <a:cubicBezTo>
                    <a:pt x="11237081" y="45727"/>
                    <a:pt x="11347957" y="0"/>
                    <a:pt x="11466213" y="0"/>
                  </a:cubicBezTo>
                  <a:cubicBezTo>
                    <a:pt x="11584469" y="0"/>
                    <a:pt x="11695345" y="45727"/>
                    <a:pt x="11778380" y="128782"/>
                  </a:cubicBezTo>
                  <a:cubicBezTo>
                    <a:pt x="11829083" y="179485"/>
                    <a:pt x="11866837" y="242360"/>
                    <a:pt x="11887758" y="310857"/>
                  </a:cubicBezTo>
                  <a:lnTo>
                    <a:pt x="12239344" y="310857"/>
                  </a:lnTo>
                  <a:lnTo>
                    <a:pt x="12239344" y="686143"/>
                  </a:lnTo>
                  <a:lnTo>
                    <a:pt x="0" y="686143"/>
                  </a:lnTo>
                  <a:close/>
                </a:path>
              </a:pathLst>
            </a:custGeom>
            <a:solidFill>
              <a:srgbClr val="1C224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32AF651B-863E-931B-D9AF-D05C8ECF8EAF}"/>
                </a:ext>
              </a:extLst>
            </p:cNvPr>
            <p:cNvSpPr/>
            <p:nvPr/>
          </p:nvSpPr>
          <p:spPr>
            <a:xfrm>
              <a:off x="0" y="6179472"/>
              <a:ext cx="12249832" cy="696631"/>
            </a:xfrm>
            <a:custGeom>
              <a:avLst/>
              <a:gdLst>
                <a:gd name="connsiteX0" fmla="*/ 11471466 w 12249832"/>
                <a:gd name="connsiteY0" fmla="*/ 10488 h 696631"/>
                <a:gd name="connsiteX1" fmla="*/ 11779916 w 12249832"/>
                <a:gd name="connsiteY1" fmla="*/ 137735 h 696631"/>
                <a:gd name="connsiteX2" fmla="*/ 11889108 w 12249832"/>
                <a:gd name="connsiteY2" fmla="*/ 321346 h 696631"/>
                <a:gd name="connsiteX3" fmla="*/ 12239344 w 12249832"/>
                <a:gd name="connsiteY3" fmla="*/ 321346 h 696631"/>
                <a:gd name="connsiteX4" fmla="*/ 12239344 w 12249832"/>
                <a:gd name="connsiteY4" fmla="*/ 686143 h 696631"/>
                <a:gd name="connsiteX5" fmla="*/ 10488 w 12249832"/>
                <a:gd name="connsiteY5" fmla="*/ 686143 h 696631"/>
                <a:gd name="connsiteX6" fmla="*/ 10488 w 12249832"/>
                <a:gd name="connsiteY6" fmla="*/ 321346 h 696631"/>
                <a:gd name="connsiteX7" fmla="*/ 10979389 w 12249832"/>
                <a:gd name="connsiteY7" fmla="*/ 321346 h 696631"/>
                <a:gd name="connsiteX8" fmla="*/ 11162998 w 12249832"/>
                <a:gd name="connsiteY8" fmla="*/ 137735 h 696631"/>
                <a:gd name="connsiteX9" fmla="*/ 11471466 w 12249832"/>
                <a:gd name="connsiteY9" fmla="*/ 10488 h 696631"/>
                <a:gd name="connsiteX10" fmla="*/ 11471466 w 12249832"/>
                <a:gd name="connsiteY10" fmla="*/ 0 h 696631"/>
                <a:gd name="connsiteX11" fmla="*/ 11303192 w 12249832"/>
                <a:gd name="connsiteY11" fmla="*/ 32575 h 696631"/>
                <a:gd name="connsiteX12" fmla="*/ 11155580 w 12249832"/>
                <a:gd name="connsiteY12" fmla="*/ 130318 h 696631"/>
                <a:gd name="connsiteX13" fmla="*/ 10975043 w 12249832"/>
                <a:gd name="connsiteY13" fmla="*/ 310857 h 696631"/>
                <a:gd name="connsiteX14" fmla="*/ 0 w 12249832"/>
                <a:gd name="connsiteY14" fmla="*/ 310857 h 696631"/>
                <a:gd name="connsiteX15" fmla="*/ 0 w 12249832"/>
                <a:gd name="connsiteY15" fmla="*/ 696631 h 696631"/>
                <a:gd name="connsiteX16" fmla="*/ 12249832 w 12249832"/>
                <a:gd name="connsiteY16" fmla="*/ 696631 h 696631"/>
                <a:gd name="connsiteX17" fmla="*/ 12249832 w 12249832"/>
                <a:gd name="connsiteY17" fmla="*/ 310857 h 696631"/>
                <a:gd name="connsiteX18" fmla="*/ 11896877 w 12249832"/>
                <a:gd name="connsiteY18" fmla="*/ 310857 h 696631"/>
                <a:gd name="connsiteX19" fmla="*/ 11787334 w 12249832"/>
                <a:gd name="connsiteY19" fmla="*/ 130318 h 696631"/>
                <a:gd name="connsiteX20" fmla="*/ 11639740 w 12249832"/>
                <a:gd name="connsiteY20" fmla="*/ 32575 h 696631"/>
                <a:gd name="connsiteX21" fmla="*/ 11471466 w 12249832"/>
                <a:gd name="connsiteY21" fmla="*/ 0 h 696631"/>
                <a:gd name="connsiteX22" fmla="*/ 11471466 w 12249832"/>
                <a:gd name="connsiteY22" fmla="*/ 0 h 69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49832" h="696631">
                  <a:moveTo>
                    <a:pt x="11471466" y="10488"/>
                  </a:moveTo>
                  <a:cubicBezTo>
                    <a:pt x="11583285" y="10488"/>
                    <a:pt x="11695104" y="52904"/>
                    <a:pt x="11779916" y="137735"/>
                  </a:cubicBezTo>
                  <a:cubicBezTo>
                    <a:pt x="11832801" y="190621"/>
                    <a:pt x="11869204" y="254013"/>
                    <a:pt x="11889108" y="321346"/>
                  </a:cubicBezTo>
                  <a:lnTo>
                    <a:pt x="12239344" y="321346"/>
                  </a:lnTo>
                  <a:lnTo>
                    <a:pt x="12239344" y="686143"/>
                  </a:lnTo>
                  <a:lnTo>
                    <a:pt x="10488" y="686143"/>
                  </a:lnTo>
                  <a:lnTo>
                    <a:pt x="10488" y="321346"/>
                  </a:lnTo>
                  <a:lnTo>
                    <a:pt x="10979389" y="321346"/>
                  </a:lnTo>
                  <a:lnTo>
                    <a:pt x="11162998" y="137735"/>
                  </a:lnTo>
                  <a:cubicBezTo>
                    <a:pt x="11247828" y="52904"/>
                    <a:pt x="11359648" y="10488"/>
                    <a:pt x="11471466" y="10488"/>
                  </a:cubicBezTo>
                  <a:moveTo>
                    <a:pt x="11471466" y="0"/>
                  </a:moveTo>
                  <a:cubicBezTo>
                    <a:pt x="11413346" y="0"/>
                    <a:pt x="11356725" y="10951"/>
                    <a:pt x="11303192" y="32575"/>
                  </a:cubicBezTo>
                  <a:cubicBezTo>
                    <a:pt x="11247717" y="54976"/>
                    <a:pt x="11198052" y="87865"/>
                    <a:pt x="11155580" y="130318"/>
                  </a:cubicBezTo>
                  <a:lnTo>
                    <a:pt x="10975043" y="310857"/>
                  </a:lnTo>
                  <a:lnTo>
                    <a:pt x="0" y="310857"/>
                  </a:lnTo>
                  <a:lnTo>
                    <a:pt x="0" y="696631"/>
                  </a:lnTo>
                  <a:lnTo>
                    <a:pt x="12249832" y="696631"/>
                  </a:lnTo>
                  <a:lnTo>
                    <a:pt x="12249832" y="310857"/>
                  </a:lnTo>
                  <a:lnTo>
                    <a:pt x="11896877" y="310857"/>
                  </a:lnTo>
                  <a:cubicBezTo>
                    <a:pt x="11875494" y="242989"/>
                    <a:pt x="11837721" y="180706"/>
                    <a:pt x="11787334" y="130318"/>
                  </a:cubicBezTo>
                  <a:cubicBezTo>
                    <a:pt x="11744881" y="87847"/>
                    <a:pt x="11695215" y="54976"/>
                    <a:pt x="11639740" y="32575"/>
                  </a:cubicBezTo>
                  <a:cubicBezTo>
                    <a:pt x="11586208" y="10951"/>
                    <a:pt x="11529587" y="0"/>
                    <a:pt x="11471466" y="0"/>
                  </a:cubicBezTo>
                  <a:lnTo>
                    <a:pt x="11471466" y="0"/>
                  </a:lnTo>
                  <a:close/>
                </a:path>
              </a:pathLst>
            </a:custGeom>
            <a:solidFill>
              <a:srgbClr val="1097D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4288BF1B-5E97-3493-EE8A-C871AFD4EF06}"/>
              </a:ext>
            </a:extLst>
          </p:cNvPr>
          <p:cNvSpPr/>
          <p:nvPr/>
        </p:nvSpPr>
        <p:spPr>
          <a:xfrm>
            <a:off x="-10488" y="6500817"/>
            <a:ext cx="12249832" cy="410601"/>
          </a:xfrm>
          <a:custGeom>
            <a:avLst/>
            <a:gdLst>
              <a:gd name="connsiteX0" fmla="*/ 0 w 12228856"/>
              <a:gd name="connsiteY0" fmla="*/ 0 h 364797"/>
              <a:gd name="connsiteX1" fmla="*/ 12228856 w 12228856"/>
              <a:gd name="connsiteY1" fmla="*/ 0 h 364797"/>
              <a:gd name="connsiteX2" fmla="*/ 12228856 w 12228856"/>
              <a:gd name="connsiteY2" fmla="*/ 364797 h 364797"/>
              <a:gd name="connsiteX3" fmla="*/ 0 w 12228856"/>
              <a:gd name="connsiteY3" fmla="*/ 364797 h 364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8856" h="364797">
                <a:moveTo>
                  <a:pt x="0" y="0"/>
                </a:moveTo>
                <a:lnTo>
                  <a:pt x="12228856" y="0"/>
                </a:lnTo>
                <a:lnTo>
                  <a:pt x="12228856" y="364797"/>
                </a:lnTo>
                <a:lnTo>
                  <a:pt x="0" y="364797"/>
                </a:lnTo>
                <a:close/>
              </a:path>
            </a:pathLst>
          </a:custGeom>
          <a:solidFill>
            <a:srgbClr val="1C2242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CAFD71FC-3E32-DCF5-C90B-B0FFE3D4E33F}"/>
              </a:ext>
            </a:extLst>
          </p:cNvPr>
          <p:cNvSpPr/>
          <p:nvPr/>
        </p:nvSpPr>
        <p:spPr>
          <a:xfrm>
            <a:off x="10614595" y="6189960"/>
            <a:ext cx="1292548" cy="675654"/>
          </a:xfrm>
          <a:custGeom>
            <a:avLst/>
            <a:gdLst>
              <a:gd name="connsiteX0" fmla="*/ 1292549 w 1292548"/>
              <a:gd name="connsiteY0" fmla="*/ 435700 h 675654"/>
              <a:gd name="connsiteX1" fmla="*/ 1221129 w 1292548"/>
              <a:gd name="connsiteY1" fmla="*/ 675655 h 675654"/>
              <a:gd name="connsiteX2" fmla="*/ 0 w 1292548"/>
              <a:gd name="connsiteY2" fmla="*/ 675655 h 675654"/>
              <a:gd name="connsiteX3" fmla="*/ 364794 w 1292548"/>
              <a:gd name="connsiteY3" fmla="*/ 310857 h 675654"/>
              <a:gd name="connsiteX4" fmla="*/ 548403 w 1292548"/>
              <a:gd name="connsiteY4" fmla="*/ 127247 h 675654"/>
              <a:gd name="connsiteX5" fmla="*/ 1165321 w 1292548"/>
              <a:gd name="connsiteY5" fmla="*/ 127247 h 675654"/>
              <a:gd name="connsiteX6" fmla="*/ 1274513 w 1292548"/>
              <a:gd name="connsiteY6" fmla="*/ 310857 h 675654"/>
              <a:gd name="connsiteX7" fmla="*/ 1292549 w 1292548"/>
              <a:gd name="connsiteY7" fmla="*/ 435700 h 67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2548" h="675654">
                <a:moveTo>
                  <a:pt x="1292549" y="435700"/>
                </a:moveTo>
                <a:cubicBezTo>
                  <a:pt x="1292549" y="519477"/>
                  <a:pt x="1268742" y="603235"/>
                  <a:pt x="1221129" y="675655"/>
                </a:cubicBezTo>
                <a:lnTo>
                  <a:pt x="0" y="675655"/>
                </a:lnTo>
                <a:lnTo>
                  <a:pt x="364794" y="310857"/>
                </a:lnTo>
                <a:lnTo>
                  <a:pt x="548403" y="127247"/>
                </a:lnTo>
                <a:cubicBezTo>
                  <a:pt x="718064" y="-42416"/>
                  <a:pt x="995678" y="-42416"/>
                  <a:pt x="1165321" y="127247"/>
                </a:cubicBezTo>
                <a:cubicBezTo>
                  <a:pt x="1218206" y="180133"/>
                  <a:pt x="1254609" y="243525"/>
                  <a:pt x="1274513" y="310857"/>
                </a:cubicBezTo>
                <a:cubicBezTo>
                  <a:pt x="1286537" y="351497"/>
                  <a:pt x="1292549" y="393598"/>
                  <a:pt x="1292549" y="435700"/>
                </a:cubicBezTo>
                <a:close/>
              </a:path>
            </a:pathLst>
          </a:custGeom>
          <a:solidFill>
            <a:srgbClr val="FFFFFF"/>
          </a:solidFill>
          <a:ln w="184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26" name="Graphique 18">
            <a:extLst>
              <a:ext uri="{FF2B5EF4-FFF2-40B4-BE49-F238E27FC236}">
                <a16:creationId xmlns:a16="http://schemas.microsoft.com/office/drawing/2014/main" id="{B9739BF4-BA6D-2AF4-38D8-039E1A03C1A5}"/>
              </a:ext>
            </a:extLst>
          </p:cNvPr>
          <p:cNvGrpSpPr/>
          <p:nvPr/>
        </p:nvGrpSpPr>
        <p:grpSpPr>
          <a:xfrm>
            <a:off x="10990635" y="6443235"/>
            <a:ext cx="854256" cy="332011"/>
            <a:chOff x="10990635" y="6498320"/>
            <a:chExt cx="854256" cy="332011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D9914214-2426-9542-39AB-9C5972A99AE4}"/>
                </a:ext>
              </a:extLst>
            </p:cNvPr>
            <p:cNvSpPr/>
            <p:nvPr/>
          </p:nvSpPr>
          <p:spPr>
            <a:xfrm>
              <a:off x="11618615" y="6498320"/>
              <a:ext cx="222287" cy="210968"/>
            </a:xfrm>
            <a:custGeom>
              <a:avLst/>
              <a:gdLst>
                <a:gd name="connsiteX0" fmla="*/ 32371 w 222287"/>
                <a:gd name="connsiteY0" fmla="*/ 105013 h 210968"/>
                <a:gd name="connsiteX1" fmla="*/ 56067 w 222287"/>
                <a:gd name="connsiteY1" fmla="*/ 160488 h 210968"/>
                <a:gd name="connsiteX2" fmla="*/ 110468 w 222287"/>
                <a:gd name="connsiteY2" fmla="*/ 182223 h 210968"/>
                <a:gd name="connsiteX3" fmla="*/ 166942 w 222287"/>
                <a:gd name="connsiteY3" fmla="*/ 160081 h 210968"/>
                <a:gd name="connsiteX4" fmla="*/ 189934 w 222287"/>
                <a:gd name="connsiteY4" fmla="*/ 105531 h 210968"/>
                <a:gd name="connsiteX5" fmla="*/ 167201 w 222287"/>
                <a:gd name="connsiteY5" fmla="*/ 50980 h 210968"/>
                <a:gd name="connsiteX6" fmla="*/ 111282 w 222287"/>
                <a:gd name="connsiteY6" fmla="*/ 28838 h 210968"/>
                <a:gd name="connsiteX7" fmla="*/ 55234 w 222287"/>
                <a:gd name="connsiteY7" fmla="*/ 50980 h 210968"/>
                <a:gd name="connsiteX8" fmla="*/ 32371 w 222287"/>
                <a:gd name="connsiteY8" fmla="*/ 105013 h 210968"/>
                <a:gd name="connsiteX9" fmla="*/ 0 w 222287"/>
                <a:gd name="connsiteY9" fmla="*/ 104624 h 210968"/>
                <a:gd name="connsiteX10" fmla="*/ 32908 w 222287"/>
                <a:gd name="connsiteY10" fmla="*/ 30836 h 210968"/>
                <a:gd name="connsiteX11" fmla="*/ 111689 w 222287"/>
                <a:gd name="connsiteY11" fmla="*/ 0 h 210968"/>
                <a:gd name="connsiteX12" fmla="*/ 189639 w 222287"/>
                <a:gd name="connsiteY12" fmla="*/ 31095 h 210968"/>
                <a:gd name="connsiteX13" fmla="*/ 222287 w 222287"/>
                <a:gd name="connsiteY13" fmla="*/ 105808 h 210968"/>
                <a:gd name="connsiteX14" fmla="*/ 189509 w 222287"/>
                <a:gd name="connsiteY14" fmla="*/ 180262 h 210968"/>
                <a:gd name="connsiteX15" fmla="*/ 110043 w 222287"/>
                <a:gd name="connsiteY15" fmla="*/ 210969 h 210968"/>
                <a:gd name="connsiteX16" fmla="*/ 36089 w 222287"/>
                <a:gd name="connsiteY16" fmla="*/ 183684 h 210968"/>
                <a:gd name="connsiteX17" fmla="*/ 0 w 222287"/>
                <a:gd name="connsiteY17" fmla="*/ 104624 h 21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2287" h="210968">
                  <a:moveTo>
                    <a:pt x="32371" y="105013"/>
                  </a:moveTo>
                  <a:cubicBezTo>
                    <a:pt x="32371" y="127506"/>
                    <a:pt x="40270" y="145985"/>
                    <a:pt x="56067" y="160488"/>
                  </a:cubicBezTo>
                  <a:cubicBezTo>
                    <a:pt x="71771" y="174990"/>
                    <a:pt x="89899" y="182223"/>
                    <a:pt x="110468" y="182223"/>
                  </a:cubicBezTo>
                  <a:cubicBezTo>
                    <a:pt x="132776" y="182223"/>
                    <a:pt x="151607" y="174842"/>
                    <a:pt x="166942" y="160081"/>
                  </a:cubicBezTo>
                  <a:cubicBezTo>
                    <a:pt x="182277" y="145153"/>
                    <a:pt x="189934" y="126951"/>
                    <a:pt x="189934" y="105531"/>
                  </a:cubicBezTo>
                  <a:cubicBezTo>
                    <a:pt x="189934" y="84110"/>
                    <a:pt x="182351" y="65649"/>
                    <a:pt x="167201" y="50980"/>
                  </a:cubicBezTo>
                  <a:cubicBezTo>
                    <a:pt x="152144" y="36219"/>
                    <a:pt x="133498" y="28838"/>
                    <a:pt x="111282" y="28838"/>
                  </a:cubicBezTo>
                  <a:cubicBezTo>
                    <a:pt x="89066" y="28838"/>
                    <a:pt x="70477" y="36219"/>
                    <a:pt x="55234" y="50980"/>
                  </a:cubicBezTo>
                  <a:cubicBezTo>
                    <a:pt x="39992" y="65557"/>
                    <a:pt x="32371" y="83574"/>
                    <a:pt x="32371" y="105013"/>
                  </a:cubicBezTo>
                  <a:moveTo>
                    <a:pt x="0" y="104624"/>
                  </a:moveTo>
                  <a:cubicBezTo>
                    <a:pt x="0" y="75989"/>
                    <a:pt x="10969" y="51387"/>
                    <a:pt x="32908" y="30836"/>
                  </a:cubicBezTo>
                  <a:cubicBezTo>
                    <a:pt x="54753" y="10285"/>
                    <a:pt x="81020" y="0"/>
                    <a:pt x="111689" y="0"/>
                  </a:cubicBezTo>
                  <a:cubicBezTo>
                    <a:pt x="142359" y="0"/>
                    <a:pt x="167978" y="10359"/>
                    <a:pt x="189639" y="31095"/>
                  </a:cubicBezTo>
                  <a:cubicBezTo>
                    <a:pt x="211392" y="51831"/>
                    <a:pt x="222287" y="76729"/>
                    <a:pt x="222287" y="105808"/>
                  </a:cubicBezTo>
                  <a:cubicBezTo>
                    <a:pt x="222287" y="134887"/>
                    <a:pt x="211355" y="159877"/>
                    <a:pt x="189509" y="180262"/>
                  </a:cubicBezTo>
                  <a:cubicBezTo>
                    <a:pt x="167553" y="200739"/>
                    <a:pt x="141082" y="210969"/>
                    <a:pt x="110043" y="210969"/>
                  </a:cubicBezTo>
                  <a:cubicBezTo>
                    <a:pt x="82592" y="210969"/>
                    <a:pt x="57935" y="201868"/>
                    <a:pt x="36089" y="183684"/>
                  </a:cubicBezTo>
                  <a:cubicBezTo>
                    <a:pt x="12042" y="163559"/>
                    <a:pt x="0" y="137217"/>
                    <a:pt x="0" y="104624"/>
                  </a:cubicBezTo>
                </a:path>
              </a:pathLst>
            </a:custGeom>
            <a:solidFill>
              <a:srgbClr val="0075BC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CBDA58F7-1EE4-1C41-B08B-7E1C1E320188}"/>
                </a:ext>
              </a:extLst>
            </p:cNvPr>
            <p:cNvSpPr/>
            <p:nvPr/>
          </p:nvSpPr>
          <p:spPr>
            <a:xfrm>
              <a:off x="10990635" y="6538904"/>
              <a:ext cx="206712" cy="216240"/>
            </a:xfrm>
            <a:custGeom>
              <a:avLst/>
              <a:gdLst>
                <a:gd name="connsiteX0" fmla="*/ 136218 w 206712"/>
                <a:gd name="connsiteY0" fmla="*/ 137957 h 216240"/>
                <a:gd name="connsiteX1" fmla="*/ 104679 w 206712"/>
                <a:gd name="connsiteY1" fmla="*/ 68775 h 216240"/>
                <a:gd name="connsiteX2" fmla="*/ 71624 w 206712"/>
                <a:gd name="connsiteY2" fmla="*/ 137957 h 216240"/>
                <a:gd name="connsiteX3" fmla="*/ 136218 w 206712"/>
                <a:gd name="connsiteY3" fmla="*/ 137957 h 216240"/>
                <a:gd name="connsiteX4" fmla="*/ 149314 w 206712"/>
                <a:gd name="connsiteY4" fmla="*/ 166833 h 216240"/>
                <a:gd name="connsiteX5" fmla="*/ 58268 w 206712"/>
                <a:gd name="connsiteY5" fmla="*/ 166833 h 216240"/>
                <a:gd name="connsiteX6" fmla="*/ 34572 w 206712"/>
                <a:gd name="connsiteY6" fmla="*/ 216241 h 216240"/>
                <a:gd name="connsiteX7" fmla="*/ 0 w 206712"/>
                <a:gd name="connsiteY7" fmla="*/ 216241 h 216240"/>
                <a:gd name="connsiteX8" fmla="*/ 105216 w 206712"/>
                <a:gd name="connsiteY8" fmla="*/ 0 h 216240"/>
                <a:gd name="connsiteX9" fmla="*/ 206712 w 206712"/>
                <a:gd name="connsiteY9" fmla="*/ 216241 h 216240"/>
                <a:gd name="connsiteX10" fmla="*/ 171586 w 206712"/>
                <a:gd name="connsiteY10" fmla="*/ 216241 h 216240"/>
                <a:gd name="connsiteX11" fmla="*/ 149277 w 206712"/>
                <a:gd name="connsiteY11" fmla="*/ 166833 h 21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712" h="216240">
                  <a:moveTo>
                    <a:pt x="136218" y="137957"/>
                  </a:moveTo>
                  <a:lnTo>
                    <a:pt x="104679" y="68775"/>
                  </a:lnTo>
                  <a:lnTo>
                    <a:pt x="71624" y="137957"/>
                  </a:lnTo>
                  <a:lnTo>
                    <a:pt x="136218" y="137957"/>
                  </a:lnTo>
                  <a:close/>
                  <a:moveTo>
                    <a:pt x="149314" y="166833"/>
                  </a:moveTo>
                  <a:lnTo>
                    <a:pt x="58268" y="166833"/>
                  </a:lnTo>
                  <a:lnTo>
                    <a:pt x="34572" y="216241"/>
                  </a:lnTo>
                  <a:lnTo>
                    <a:pt x="0" y="216241"/>
                  </a:lnTo>
                  <a:lnTo>
                    <a:pt x="105216" y="0"/>
                  </a:lnTo>
                  <a:lnTo>
                    <a:pt x="206712" y="216241"/>
                  </a:lnTo>
                  <a:lnTo>
                    <a:pt x="171586" y="216241"/>
                  </a:lnTo>
                  <a:lnTo>
                    <a:pt x="149277" y="166833"/>
                  </a:lnTo>
                  <a:close/>
                </a:path>
              </a:pathLst>
            </a:custGeom>
            <a:solidFill>
              <a:srgbClr val="0098DA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CF34C843-37CE-857E-F7C2-3A8E7DF62681}"/>
                </a:ext>
              </a:extLst>
            </p:cNvPr>
            <p:cNvSpPr/>
            <p:nvPr/>
          </p:nvSpPr>
          <p:spPr>
            <a:xfrm>
              <a:off x="11112609" y="6502260"/>
              <a:ext cx="129743" cy="203458"/>
            </a:xfrm>
            <a:custGeom>
              <a:avLst/>
              <a:gdLst>
                <a:gd name="connsiteX0" fmla="*/ 80984 w 129743"/>
                <a:gd name="connsiteY0" fmla="*/ 28857 h 203458"/>
                <a:gd name="connsiteX1" fmla="*/ 80984 w 129743"/>
                <a:gd name="connsiteY1" fmla="*/ 203458 h 203458"/>
                <a:gd name="connsiteX2" fmla="*/ 48890 w 129743"/>
                <a:gd name="connsiteY2" fmla="*/ 203458 h 203458"/>
                <a:gd name="connsiteX3" fmla="*/ 48890 w 129743"/>
                <a:gd name="connsiteY3" fmla="*/ 28857 h 203458"/>
                <a:gd name="connsiteX4" fmla="*/ 0 w 129743"/>
                <a:gd name="connsiteY4" fmla="*/ 28857 h 203458"/>
                <a:gd name="connsiteX5" fmla="*/ 0 w 129743"/>
                <a:gd name="connsiteY5" fmla="*/ 0 h 203458"/>
                <a:gd name="connsiteX6" fmla="*/ 129743 w 129743"/>
                <a:gd name="connsiteY6" fmla="*/ 0 h 203458"/>
                <a:gd name="connsiteX7" fmla="*/ 129743 w 129743"/>
                <a:gd name="connsiteY7" fmla="*/ 28857 h 203458"/>
                <a:gd name="connsiteX8" fmla="*/ 80984 w 129743"/>
                <a:gd name="connsiteY8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743" h="203458">
                  <a:moveTo>
                    <a:pt x="80984" y="28857"/>
                  </a:moveTo>
                  <a:lnTo>
                    <a:pt x="80984" y="203458"/>
                  </a:lnTo>
                  <a:lnTo>
                    <a:pt x="48890" y="203458"/>
                  </a:lnTo>
                  <a:lnTo>
                    <a:pt x="48890" y="28857"/>
                  </a:lnTo>
                  <a:lnTo>
                    <a:pt x="0" y="28857"/>
                  </a:lnTo>
                  <a:lnTo>
                    <a:pt x="0" y="0"/>
                  </a:lnTo>
                  <a:lnTo>
                    <a:pt x="129743" y="0"/>
                  </a:lnTo>
                  <a:lnTo>
                    <a:pt x="129743" y="28857"/>
                  </a:lnTo>
                  <a:lnTo>
                    <a:pt x="80984" y="28857"/>
                  </a:lnTo>
                  <a:close/>
                </a:path>
              </a:pathLst>
            </a:custGeom>
            <a:solidFill>
              <a:srgbClr val="007FA1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240D7143-255C-C4FA-2D58-C7E2EB09F7A7}"/>
                </a:ext>
              </a:extLst>
            </p:cNvPr>
            <p:cNvSpPr/>
            <p:nvPr/>
          </p:nvSpPr>
          <p:spPr>
            <a:xfrm>
              <a:off x="11522297" y="6559733"/>
              <a:ext cx="119273" cy="203458"/>
            </a:xfrm>
            <a:custGeom>
              <a:avLst/>
              <a:gdLst>
                <a:gd name="connsiteX0" fmla="*/ 32094 w 119273"/>
                <a:gd name="connsiteY0" fmla="*/ 92360 h 203458"/>
                <a:gd name="connsiteX1" fmla="*/ 44080 w 119273"/>
                <a:gd name="connsiteY1" fmla="*/ 92360 h 203458"/>
                <a:gd name="connsiteX2" fmla="*/ 88290 w 119273"/>
                <a:gd name="connsiteY2" fmla="*/ 59804 h 203458"/>
                <a:gd name="connsiteX3" fmla="*/ 42712 w 119273"/>
                <a:gd name="connsiteY3" fmla="*/ 28302 h 203458"/>
                <a:gd name="connsiteX4" fmla="*/ 32113 w 119273"/>
                <a:gd name="connsiteY4" fmla="*/ 28302 h 203458"/>
                <a:gd name="connsiteX5" fmla="*/ 32113 w 119273"/>
                <a:gd name="connsiteY5" fmla="*/ 92342 h 203458"/>
                <a:gd name="connsiteX6" fmla="*/ 32094 w 119273"/>
                <a:gd name="connsiteY6" fmla="*/ 120828 h 203458"/>
                <a:gd name="connsiteX7" fmla="*/ 32094 w 119273"/>
                <a:gd name="connsiteY7" fmla="*/ 203458 h 203458"/>
                <a:gd name="connsiteX8" fmla="*/ 0 w 119273"/>
                <a:gd name="connsiteY8" fmla="*/ 203458 h 203458"/>
                <a:gd name="connsiteX9" fmla="*/ 0 w 119273"/>
                <a:gd name="connsiteY9" fmla="*/ 0 h 203458"/>
                <a:gd name="connsiteX10" fmla="*/ 36367 w 119273"/>
                <a:gd name="connsiteY10" fmla="*/ 0 h 203458"/>
                <a:gd name="connsiteX11" fmla="*/ 76711 w 119273"/>
                <a:gd name="connsiteY11" fmla="*/ 3570 h 203458"/>
                <a:gd name="connsiteX12" fmla="*/ 100961 w 119273"/>
                <a:gd name="connsiteY12" fmla="*/ 17018 h 203458"/>
                <a:gd name="connsiteX13" fmla="*/ 119273 w 119273"/>
                <a:gd name="connsiteY13" fmla="*/ 60248 h 203458"/>
                <a:gd name="connsiteX14" fmla="*/ 99722 w 119273"/>
                <a:gd name="connsiteY14" fmla="*/ 104513 h 203458"/>
                <a:gd name="connsiteX15" fmla="*/ 46966 w 119273"/>
                <a:gd name="connsiteY15" fmla="*/ 120847 h 203458"/>
                <a:gd name="connsiteX16" fmla="*/ 32094 w 119273"/>
                <a:gd name="connsiteY16" fmla="*/ 12084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273" h="203458">
                  <a:moveTo>
                    <a:pt x="32094" y="92360"/>
                  </a:moveTo>
                  <a:lnTo>
                    <a:pt x="44080" y="92360"/>
                  </a:lnTo>
                  <a:cubicBezTo>
                    <a:pt x="73547" y="92360"/>
                    <a:pt x="88290" y="81520"/>
                    <a:pt x="88290" y="59804"/>
                  </a:cubicBezTo>
                  <a:cubicBezTo>
                    <a:pt x="88290" y="38087"/>
                    <a:pt x="73085" y="28302"/>
                    <a:pt x="42712" y="28302"/>
                  </a:cubicBezTo>
                  <a:lnTo>
                    <a:pt x="32113" y="28302"/>
                  </a:lnTo>
                  <a:lnTo>
                    <a:pt x="32113" y="92342"/>
                  </a:lnTo>
                  <a:close/>
                  <a:moveTo>
                    <a:pt x="32094" y="120828"/>
                  </a:moveTo>
                  <a:lnTo>
                    <a:pt x="32094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36367" y="0"/>
                  </a:lnTo>
                  <a:cubicBezTo>
                    <a:pt x="54180" y="0"/>
                    <a:pt x="67628" y="1184"/>
                    <a:pt x="76711" y="3570"/>
                  </a:cubicBezTo>
                  <a:cubicBezTo>
                    <a:pt x="85885" y="5938"/>
                    <a:pt x="93969" y="10414"/>
                    <a:pt x="100961" y="17018"/>
                  </a:cubicBezTo>
                  <a:cubicBezTo>
                    <a:pt x="113170" y="28431"/>
                    <a:pt x="119273" y="42841"/>
                    <a:pt x="119273" y="60248"/>
                  </a:cubicBezTo>
                  <a:cubicBezTo>
                    <a:pt x="119273" y="78875"/>
                    <a:pt x="112763" y="93636"/>
                    <a:pt x="99722" y="104513"/>
                  </a:cubicBezTo>
                  <a:cubicBezTo>
                    <a:pt x="86681" y="115408"/>
                    <a:pt x="69089" y="120847"/>
                    <a:pt x="46966" y="120847"/>
                  </a:cubicBezTo>
                  <a:lnTo>
                    <a:pt x="32094" y="120847"/>
                  </a:lnTo>
                  <a:close/>
                </a:path>
              </a:pathLst>
            </a:custGeom>
            <a:solidFill>
              <a:srgbClr val="005A95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9ECFDDA6-E6B7-3A1D-F982-66633EE51C72}"/>
                </a:ext>
              </a:extLst>
            </p:cNvPr>
            <p:cNvSpPr/>
            <p:nvPr/>
          </p:nvSpPr>
          <p:spPr>
            <a:xfrm>
              <a:off x="11300177" y="6513710"/>
              <a:ext cx="233589" cy="228097"/>
            </a:xfrm>
            <a:custGeom>
              <a:avLst/>
              <a:gdLst>
                <a:gd name="connsiteX0" fmla="*/ 0 w 233589"/>
                <a:gd name="connsiteY0" fmla="*/ 218756 h 228097"/>
                <a:gd name="connsiteX1" fmla="*/ 44764 w 233589"/>
                <a:gd name="connsiteY1" fmla="*/ 0 h 228097"/>
                <a:gd name="connsiteX2" fmla="*/ 117756 w 233589"/>
                <a:gd name="connsiteY2" fmla="*/ 158139 h 228097"/>
                <a:gd name="connsiteX3" fmla="*/ 193356 w 233589"/>
                <a:gd name="connsiteY3" fmla="*/ 0 h 228097"/>
                <a:gd name="connsiteX4" fmla="*/ 233589 w 233589"/>
                <a:gd name="connsiteY4" fmla="*/ 218756 h 228097"/>
                <a:gd name="connsiteX5" fmla="*/ 200663 w 233589"/>
                <a:gd name="connsiteY5" fmla="*/ 218756 h 228097"/>
                <a:gd name="connsiteX6" fmla="*/ 180149 w 233589"/>
                <a:gd name="connsiteY6" fmla="*/ 95930 h 228097"/>
                <a:gd name="connsiteX7" fmla="*/ 117201 w 233589"/>
                <a:gd name="connsiteY7" fmla="*/ 228098 h 228097"/>
                <a:gd name="connsiteX8" fmla="*/ 56048 w 233589"/>
                <a:gd name="connsiteY8" fmla="*/ 95801 h 228097"/>
                <a:gd name="connsiteX9" fmla="*/ 33185 w 233589"/>
                <a:gd name="connsiteY9" fmla="*/ 218756 h 228097"/>
                <a:gd name="connsiteX10" fmla="*/ 0 w 233589"/>
                <a:gd name="connsiteY10" fmla="*/ 218756 h 22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589" h="228097">
                  <a:moveTo>
                    <a:pt x="0" y="218756"/>
                  </a:moveTo>
                  <a:lnTo>
                    <a:pt x="44764" y="0"/>
                  </a:lnTo>
                  <a:lnTo>
                    <a:pt x="117756" y="158139"/>
                  </a:lnTo>
                  <a:lnTo>
                    <a:pt x="193356" y="0"/>
                  </a:lnTo>
                  <a:lnTo>
                    <a:pt x="233589" y="218756"/>
                  </a:lnTo>
                  <a:lnTo>
                    <a:pt x="200663" y="218756"/>
                  </a:lnTo>
                  <a:lnTo>
                    <a:pt x="180149" y="95930"/>
                  </a:lnTo>
                  <a:lnTo>
                    <a:pt x="117201" y="228098"/>
                  </a:lnTo>
                  <a:lnTo>
                    <a:pt x="56048" y="95801"/>
                  </a:lnTo>
                  <a:lnTo>
                    <a:pt x="33185" y="218756"/>
                  </a:lnTo>
                  <a:lnTo>
                    <a:pt x="0" y="218756"/>
                  </a:lnTo>
                  <a:close/>
                </a:path>
              </a:pathLst>
            </a:custGeom>
            <a:solidFill>
              <a:srgbClr val="59A13E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4828A13A-3086-CF84-EA88-ECD34A4414CC}"/>
                </a:ext>
              </a:extLst>
            </p:cNvPr>
            <p:cNvSpPr/>
            <p:nvPr/>
          </p:nvSpPr>
          <p:spPr>
            <a:xfrm>
              <a:off x="11212257" y="6591179"/>
              <a:ext cx="117349" cy="203458"/>
            </a:xfrm>
            <a:custGeom>
              <a:avLst/>
              <a:gdLst>
                <a:gd name="connsiteX0" fmla="*/ 117350 w 117349"/>
                <a:gd name="connsiteY0" fmla="*/ 28857 h 203458"/>
                <a:gd name="connsiteX1" fmla="*/ 32094 w 117349"/>
                <a:gd name="connsiteY1" fmla="*/ 28857 h 203458"/>
                <a:gd name="connsiteX2" fmla="*/ 32094 w 117349"/>
                <a:gd name="connsiteY2" fmla="*/ 77747 h 203458"/>
                <a:gd name="connsiteX3" fmla="*/ 114852 w 117349"/>
                <a:gd name="connsiteY3" fmla="*/ 77747 h 203458"/>
                <a:gd name="connsiteX4" fmla="*/ 114852 w 117349"/>
                <a:gd name="connsiteY4" fmla="*/ 106603 h 203458"/>
                <a:gd name="connsiteX5" fmla="*/ 32094 w 117349"/>
                <a:gd name="connsiteY5" fmla="*/ 106603 h 203458"/>
                <a:gd name="connsiteX6" fmla="*/ 32094 w 117349"/>
                <a:gd name="connsiteY6" fmla="*/ 174602 h 203458"/>
                <a:gd name="connsiteX7" fmla="*/ 117350 w 117349"/>
                <a:gd name="connsiteY7" fmla="*/ 174602 h 203458"/>
                <a:gd name="connsiteX8" fmla="*/ 117350 w 117349"/>
                <a:gd name="connsiteY8" fmla="*/ 203458 h 203458"/>
                <a:gd name="connsiteX9" fmla="*/ 0 w 117349"/>
                <a:gd name="connsiteY9" fmla="*/ 203458 h 203458"/>
                <a:gd name="connsiteX10" fmla="*/ 0 w 117349"/>
                <a:gd name="connsiteY10" fmla="*/ 0 h 203458"/>
                <a:gd name="connsiteX11" fmla="*/ 117350 w 117349"/>
                <a:gd name="connsiteY11" fmla="*/ 0 h 203458"/>
                <a:gd name="connsiteX12" fmla="*/ 117350 w 117349"/>
                <a:gd name="connsiteY12" fmla="*/ 28857 h 20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349" h="203458">
                  <a:moveTo>
                    <a:pt x="117350" y="28857"/>
                  </a:moveTo>
                  <a:lnTo>
                    <a:pt x="32094" y="28857"/>
                  </a:lnTo>
                  <a:lnTo>
                    <a:pt x="32094" y="77747"/>
                  </a:lnTo>
                  <a:lnTo>
                    <a:pt x="114852" y="77747"/>
                  </a:lnTo>
                  <a:lnTo>
                    <a:pt x="114852" y="106603"/>
                  </a:lnTo>
                  <a:lnTo>
                    <a:pt x="32094" y="106603"/>
                  </a:lnTo>
                  <a:lnTo>
                    <a:pt x="32094" y="174602"/>
                  </a:lnTo>
                  <a:lnTo>
                    <a:pt x="117350" y="174602"/>
                  </a:lnTo>
                  <a:lnTo>
                    <a:pt x="117350" y="203458"/>
                  </a:lnTo>
                  <a:lnTo>
                    <a:pt x="0" y="203458"/>
                  </a:lnTo>
                  <a:lnTo>
                    <a:pt x="0" y="0"/>
                  </a:lnTo>
                  <a:lnTo>
                    <a:pt x="117350" y="0"/>
                  </a:lnTo>
                  <a:lnTo>
                    <a:pt x="117350" y="28857"/>
                  </a:lnTo>
                  <a:close/>
                </a:path>
              </a:pathLst>
            </a:custGeom>
            <a:solidFill>
              <a:srgbClr val="007A62"/>
            </a:solidFill>
            <a:ln w="1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D7C00C10-8818-4A8A-8649-A577286B1B0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4000" cy="1655352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74426" y="260648"/>
            <a:ext cx="10201929" cy="430887"/>
          </a:xfrm>
          <a:prstGeom prst="rect">
            <a:avLst/>
          </a:prstGeom>
        </p:spPr>
        <p:txBody>
          <a:bodyPr vert="horz" wrap="square" lIns="36000" tIns="0" rIns="36000" bIns="0" rtlCol="0" anchor="ctr">
            <a:sp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96738" y="1528683"/>
            <a:ext cx="10440000" cy="1308050"/>
          </a:xfrm>
          <a:prstGeom prst="rect">
            <a:avLst/>
          </a:prstGeom>
        </p:spPr>
        <p:txBody>
          <a:bodyPr vert="horz" wrap="square" lIns="36000" tIns="0" rIns="36000" bIns="0" rtlCol="0">
            <a:sp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0B8D5F-CB8D-4D62-8603-AEACDD911786}"/>
              </a:ext>
            </a:extLst>
          </p:cNvPr>
          <p:cNvSpPr txBox="1"/>
          <p:nvPr/>
        </p:nvSpPr>
        <p:spPr>
          <a:xfrm>
            <a:off x="11938141" y="6597760"/>
            <a:ext cx="269873" cy="153888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pPr algn="ctr"/>
            <a:fld id="{7FA497D7-EDC9-4D14-AA4E-3B7924BE75D5}" type="slidenum">
              <a:rPr lang="fr-FR" sz="1000" smtClean="0">
                <a:solidFill>
                  <a:schemeClr val="bg1"/>
                </a:solidFill>
              </a:rPr>
              <a:pPr algn="ctr"/>
              <a:t>‹#›</a:t>
            </a:fld>
            <a:endParaRPr lang="fr-FR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6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6" r:id="rId1"/>
    <p:sldLayoutId id="2147484837" r:id="rId2"/>
    <p:sldLayoutId id="2147484838" r:id="rId3"/>
    <p:sldLayoutId id="2147484839" r:id="rId4"/>
    <p:sldLayoutId id="2147484840" r:id="rId5"/>
    <p:sldLayoutId id="2147484841" r:id="rId6"/>
    <p:sldLayoutId id="2147484842" r:id="rId7"/>
    <p:sldLayoutId id="2147484843" r:id="rId8"/>
    <p:sldLayoutId id="2147484844" r:id="rId9"/>
    <p:sldLayoutId id="2147484845" r:id="rId10"/>
    <p:sldLayoutId id="2147484846" r:id="rId11"/>
    <p:sldLayoutId id="2147484847" r:id="rId12"/>
    <p:sldLayoutId id="2147484848" r:id="rId13"/>
    <p:sldLayoutId id="2147484849" r:id="rId14"/>
    <p:sldLayoutId id="2147484850" r:id="rId15"/>
  </p:sldLayoutIdLst>
  <p:txStyles>
    <p:titleStyle>
      <a:lvl1pPr marL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2800" b="1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700" b="1" kern="1200" cap="all" baseline="0">
          <a:solidFill>
            <a:srgbClr val="59A13E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300"/>
        </a:spcBef>
        <a:buClr>
          <a:srgbClr val="009BE0"/>
        </a:buClr>
        <a:buFont typeface="Symbol" panose="05050102010706020507" pitchFamily="18" charset="2"/>
        <a:buChar char="·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3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1">
          <p15:clr>
            <a:srgbClr val="F26B43"/>
          </p15:clr>
        </p15:guide>
        <p15:guide id="2" orient="horz" pos="3884">
          <p15:clr>
            <a:srgbClr val="F26B43"/>
          </p15:clr>
        </p15:guide>
        <p15:guide id="3" pos="7151">
          <p15:clr>
            <a:srgbClr val="F26B43"/>
          </p15:clr>
        </p15:guide>
        <p15:guide id="4" orient="horz" pos="164">
          <p15:clr>
            <a:srgbClr val="F26B43"/>
          </p15:clr>
        </p15:guide>
        <p15:guide id="5" orient="horz" pos="9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1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7.png"/><Relationship Id="rId18" Type="http://schemas.openxmlformats.org/officeDocument/2006/relationships/image" Target="../media/image182.png"/><Relationship Id="rId26" Type="http://schemas.openxmlformats.org/officeDocument/2006/relationships/image" Target="../media/image190.svg"/><Relationship Id="rId3" Type="http://schemas.openxmlformats.org/officeDocument/2006/relationships/image" Target="../media/image167.png"/><Relationship Id="rId21" Type="http://schemas.openxmlformats.org/officeDocument/2006/relationships/image" Target="../media/image185.png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17" Type="http://schemas.openxmlformats.org/officeDocument/2006/relationships/image" Target="../media/image181.png"/><Relationship Id="rId25" Type="http://schemas.openxmlformats.org/officeDocument/2006/relationships/image" Target="../media/image18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0.png"/><Relationship Id="rId20" Type="http://schemas.openxmlformats.org/officeDocument/2006/relationships/image" Target="../media/image184.svg"/><Relationship Id="rId29" Type="http://schemas.openxmlformats.org/officeDocument/2006/relationships/image" Target="../media/image193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70.png"/><Relationship Id="rId11" Type="http://schemas.openxmlformats.org/officeDocument/2006/relationships/image" Target="../media/image175.png"/><Relationship Id="rId24" Type="http://schemas.openxmlformats.org/officeDocument/2006/relationships/image" Target="../media/image188.svg"/><Relationship Id="rId5" Type="http://schemas.openxmlformats.org/officeDocument/2006/relationships/image" Target="../media/image169.png"/><Relationship Id="rId15" Type="http://schemas.openxmlformats.org/officeDocument/2006/relationships/image" Target="../media/image179.png"/><Relationship Id="rId23" Type="http://schemas.openxmlformats.org/officeDocument/2006/relationships/image" Target="../media/image187.png"/><Relationship Id="rId28" Type="http://schemas.openxmlformats.org/officeDocument/2006/relationships/image" Target="../media/image192.svg"/><Relationship Id="rId10" Type="http://schemas.openxmlformats.org/officeDocument/2006/relationships/image" Target="../media/image174.png"/><Relationship Id="rId19" Type="http://schemas.openxmlformats.org/officeDocument/2006/relationships/image" Target="../media/image183.png"/><Relationship Id="rId31" Type="http://schemas.openxmlformats.org/officeDocument/2006/relationships/image" Target="../media/image195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Relationship Id="rId14" Type="http://schemas.openxmlformats.org/officeDocument/2006/relationships/image" Target="../media/image178.png"/><Relationship Id="rId22" Type="http://schemas.openxmlformats.org/officeDocument/2006/relationships/image" Target="../media/image186.svg"/><Relationship Id="rId27" Type="http://schemas.openxmlformats.org/officeDocument/2006/relationships/image" Target="../media/image191.png"/><Relationship Id="rId30" Type="http://schemas.openxmlformats.org/officeDocument/2006/relationships/image" Target="../media/image194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5.svg"/><Relationship Id="rId18" Type="http://schemas.openxmlformats.org/officeDocument/2006/relationships/image" Target="../media/image206.png"/><Relationship Id="rId26" Type="http://schemas.openxmlformats.org/officeDocument/2006/relationships/image" Target="../media/image214.svg"/><Relationship Id="rId3" Type="http://schemas.openxmlformats.org/officeDocument/2006/relationships/image" Target="../media/image196.png"/><Relationship Id="rId21" Type="http://schemas.openxmlformats.org/officeDocument/2006/relationships/image" Target="../media/image209.svg"/><Relationship Id="rId7" Type="http://schemas.openxmlformats.org/officeDocument/2006/relationships/image" Target="../media/image200.svg"/><Relationship Id="rId12" Type="http://schemas.openxmlformats.org/officeDocument/2006/relationships/image" Target="../media/image154.png"/><Relationship Id="rId17" Type="http://schemas.openxmlformats.org/officeDocument/2006/relationships/image" Target="../media/image73.svg"/><Relationship Id="rId25" Type="http://schemas.openxmlformats.org/officeDocument/2006/relationships/image" Target="../media/image213.png"/><Relationship Id="rId33" Type="http://schemas.openxmlformats.org/officeDocument/2006/relationships/image" Target="../media/image16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2.png"/><Relationship Id="rId20" Type="http://schemas.openxmlformats.org/officeDocument/2006/relationships/image" Target="../media/image208.png"/><Relationship Id="rId29" Type="http://schemas.openxmlformats.org/officeDocument/2006/relationships/image" Target="../media/image150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99.png"/><Relationship Id="rId11" Type="http://schemas.openxmlformats.org/officeDocument/2006/relationships/image" Target="../media/image204.svg"/><Relationship Id="rId24" Type="http://schemas.openxmlformats.org/officeDocument/2006/relationships/image" Target="../media/image212.png"/><Relationship Id="rId32" Type="http://schemas.openxmlformats.org/officeDocument/2006/relationships/image" Target="../media/image219.svg"/><Relationship Id="rId5" Type="http://schemas.openxmlformats.org/officeDocument/2006/relationships/image" Target="../media/image198.svg"/><Relationship Id="rId15" Type="http://schemas.openxmlformats.org/officeDocument/2006/relationships/image" Target="../media/image99.svg"/><Relationship Id="rId23" Type="http://schemas.openxmlformats.org/officeDocument/2006/relationships/image" Target="../media/image211.svg"/><Relationship Id="rId28" Type="http://schemas.openxmlformats.org/officeDocument/2006/relationships/image" Target="../media/image216.svg"/><Relationship Id="rId10" Type="http://schemas.openxmlformats.org/officeDocument/2006/relationships/image" Target="../media/image203.png"/><Relationship Id="rId19" Type="http://schemas.openxmlformats.org/officeDocument/2006/relationships/image" Target="../media/image207.svg"/><Relationship Id="rId31" Type="http://schemas.openxmlformats.org/officeDocument/2006/relationships/image" Target="../media/image218.png"/><Relationship Id="rId4" Type="http://schemas.openxmlformats.org/officeDocument/2006/relationships/image" Target="../media/image197.png"/><Relationship Id="rId9" Type="http://schemas.openxmlformats.org/officeDocument/2006/relationships/image" Target="../media/image202.svg"/><Relationship Id="rId14" Type="http://schemas.openxmlformats.org/officeDocument/2006/relationships/image" Target="../media/image98.png"/><Relationship Id="rId22" Type="http://schemas.openxmlformats.org/officeDocument/2006/relationships/image" Target="../media/image210.png"/><Relationship Id="rId27" Type="http://schemas.openxmlformats.org/officeDocument/2006/relationships/image" Target="../media/image215.png"/><Relationship Id="rId30" Type="http://schemas.openxmlformats.org/officeDocument/2006/relationships/image" Target="../media/image217.svg"/><Relationship Id="rId8" Type="http://schemas.openxmlformats.org/officeDocument/2006/relationships/image" Target="../media/image20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13" Type="http://schemas.openxmlformats.org/officeDocument/2006/relationships/image" Target="../media/image99.svg"/><Relationship Id="rId3" Type="http://schemas.openxmlformats.org/officeDocument/2006/relationships/image" Target="../media/image221.png"/><Relationship Id="rId7" Type="http://schemas.openxmlformats.org/officeDocument/2006/relationships/image" Target="../media/image225.svg"/><Relationship Id="rId12" Type="http://schemas.openxmlformats.org/officeDocument/2006/relationships/image" Target="../media/image98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24.png"/><Relationship Id="rId11" Type="http://schemas.openxmlformats.org/officeDocument/2006/relationships/image" Target="../media/image229.svg"/><Relationship Id="rId5" Type="http://schemas.openxmlformats.org/officeDocument/2006/relationships/image" Target="../media/image223.png"/><Relationship Id="rId10" Type="http://schemas.openxmlformats.org/officeDocument/2006/relationships/image" Target="../media/image228.png"/><Relationship Id="rId4" Type="http://schemas.openxmlformats.org/officeDocument/2006/relationships/image" Target="../media/image222.tiff"/><Relationship Id="rId9" Type="http://schemas.openxmlformats.org/officeDocument/2006/relationships/image" Target="../media/image227.svg"/><Relationship Id="rId14" Type="http://schemas.openxmlformats.org/officeDocument/2006/relationships/image" Target="../media/image1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233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1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67.png"/><Relationship Id="rId4" Type="http://schemas.openxmlformats.org/officeDocument/2006/relationships/image" Target="../media/image2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67.png"/><Relationship Id="rId4" Type="http://schemas.openxmlformats.org/officeDocument/2006/relationships/image" Target="../media/image2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67.png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svg"/><Relationship Id="rId3" Type="http://schemas.openxmlformats.org/officeDocument/2006/relationships/image" Target="../media/image246.png"/><Relationship Id="rId7" Type="http://schemas.openxmlformats.org/officeDocument/2006/relationships/image" Target="../media/image250.png"/><Relationship Id="rId12" Type="http://schemas.openxmlformats.org/officeDocument/2006/relationships/image" Target="../media/image2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49.svg"/><Relationship Id="rId11" Type="http://schemas.openxmlformats.org/officeDocument/2006/relationships/image" Target="../media/image252.png"/><Relationship Id="rId5" Type="http://schemas.openxmlformats.org/officeDocument/2006/relationships/image" Target="../media/image248.png"/><Relationship Id="rId10" Type="http://schemas.openxmlformats.org/officeDocument/2006/relationships/image" Target="../media/image192.svg"/><Relationship Id="rId4" Type="http://schemas.openxmlformats.org/officeDocument/2006/relationships/image" Target="../media/image247.svg"/><Relationship Id="rId9" Type="http://schemas.openxmlformats.org/officeDocument/2006/relationships/image" Target="../media/image1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2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96.png"/><Relationship Id="rId3" Type="http://schemas.openxmlformats.org/officeDocument/2006/relationships/image" Target="../media/image256.png"/><Relationship Id="rId7" Type="http://schemas.openxmlformats.org/officeDocument/2006/relationships/image" Target="../media/image259.png"/><Relationship Id="rId12" Type="http://schemas.openxmlformats.org/officeDocument/2006/relationships/image" Target="../media/image260.jpe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58.jpeg"/><Relationship Id="rId11" Type="http://schemas.openxmlformats.org/officeDocument/2006/relationships/image" Target="../media/image103.svg"/><Relationship Id="rId5" Type="http://schemas.openxmlformats.org/officeDocument/2006/relationships/image" Target="../media/image257.png"/><Relationship Id="rId15" Type="http://schemas.openxmlformats.org/officeDocument/2006/relationships/image" Target="../media/image262.png"/><Relationship Id="rId10" Type="http://schemas.openxmlformats.org/officeDocument/2006/relationships/image" Target="../media/image102.png"/><Relationship Id="rId4" Type="http://schemas.openxmlformats.org/officeDocument/2006/relationships/image" Target="../media/image167.png"/><Relationship Id="rId9" Type="http://schemas.openxmlformats.org/officeDocument/2006/relationships/image" Target="../media/image101.svg"/><Relationship Id="rId14" Type="http://schemas.openxmlformats.org/officeDocument/2006/relationships/image" Target="../media/image2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jpeg"/><Relationship Id="rId3" Type="http://schemas.openxmlformats.org/officeDocument/2006/relationships/image" Target="../media/image263.png"/><Relationship Id="rId7" Type="http://schemas.openxmlformats.org/officeDocument/2006/relationships/image" Target="../media/image267.png"/><Relationship Id="rId12" Type="http://schemas.openxmlformats.org/officeDocument/2006/relationships/image" Target="../media/image272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66.jpg"/><Relationship Id="rId11" Type="http://schemas.openxmlformats.org/officeDocument/2006/relationships/image" Target="../media/image271.png"/><Relationship Id="rId5" Type="http://schemas.openxmlformats.org/officeDocument/2006/relationships/image" Target="../media/image265.png"/><Relationship Id="rId10" Type="http://schemas.openxmlformats.org/officeDocument/2006/relationships/image" Target="../media/image270.svg"/><Relationship Id="rId4" Type="http://schemas.openxmlformats.org/officeDocument/2006/relationships/image" Target="../media/image264.emf"/><Relationship Id="rId9" Type="http://schemas.openxmlformats.org/officeDocument/2006/relationships/image" Target="../media/image2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6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7" Type="http://schemas.openxmlformats.org/officeDocument/2006/relationships/image" Target="../media/image2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1.png"/><Relationship Id="rId5" Type="http://schemas.openxmlformats.org/officeDocument/2006/relationships/image" Target="../media/image273.png"/><Relationship Id="rId4" Type="http://schemas.openxmlformats.org/officeDocument/2006/relationships/image" Target="../media/image275.jpe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6.svg"/><Relationship Id="rId18" Type="http://schemas.openxmlformats.org/officeDocument/2006/relationships/image" Target="../media/image72.png"/><Relationship Id="rId26" Type="http://schemas.openxmlformats.org/officeDocument/2006/relationships/image" Target="../media/image104.png"/><Relationship Id="rId39" Type="http://schemas.openxmlformats.org/officeDocument/2006/relationships/image" Target="../media/image298.png"/><Relationship Id="rId21" Type="http://schemas.openxmlformats.org/officeDocument/2006/relationships/image" Target="../media/image99.svg"/><Relationship Id="rId34" Type="http://schemas.openxmlformats.org/officeDocument/2006/relationships/image" Target="../media/image294.svg"/><Relationship Id="rId42" Type="http://schemas.openxmlformats.org/officeDocument/2006/relationships/image" Target="../media/image301.png"/><Relationship Id="rId47" Type="http://schemas.openxmlformats.org/officeDocument/2006/relationships/image" Target="../media/image306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89.svg"/><Relationship Id="rId29" Type="http://schemas.openxmlformats.org/officeDocument/2006/relationships/image" Target="../media/image7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79.svg"/><Relationship Id="rId11" Type="http://schemas.openxmlformats.org/officeDocument/2006/relationships/image" Target="../media/image284.svg"/><Relationship Id="rId24" Type="http://schemas.openxmlformats.org/officeDocument/2006/relationships/image" Target="../media/image102.png"/><Relationship Id="rId32" Type="http://schemas.openxmlformats.org/officeDocument/2006/relationships/image" Target="../media/image293.svg"/><Relationship Id="rId37" Type="http://schemas.openxmlformats.org/officeDocument/2006/relationships/image" Target="../media/image296.png"/><Relationship Id="rId40" Type="http://schemas.openxmlformats.org/officeDocument/2006/relationships/image" Target="../media/image299.svg"/><Relationship Id="rId45" Type="http://schemas.openxmlformats.org/officeDocument/2006/relationships/image" Target="../media/image304.png"/><Relationship Id="rId5" Type="http://schemas.openxmlformats.org/officeDocument/2006/relationships/image" Target="../media/image278.png"/><Relationship Id="rId15" Type="http://schemas.openxmlformats.org/officeDocument/2006/relationships/image" Target="../media/image288.svg"/><Relationship Id="rId23" Type="http://schemas.openxmlformats.org/officeDocument/2006/relationships/image" Target="../media/image101.svg"/><Relationship Id="rId28" Type="http://schemas.openxmlformats.org/officeDocument/2006/relationships/hyperlink" Target="http://pm.labs.atempo.cloud:49175/webapp-en/login" TargetMode="External"/><Relationship Id="rId36" Type="http://schemas.openxmlformats.org/officeDocument/2006/relationships/image" Target="../media/image295.svg"/><Relationship Id="rId10" Type="http://schemas.openxmlformats.org/officeDocument/2006/relationships/image" Target="../media/image283.png"/><Relationship Id="rId19" Type="http://schemas.openxmlformats.org/officeDocument/2006/relationships/image" Target="../media/image73.svg"/><Relationship Id="rId31" Type="http://schemas.openxmlformats.org/officeDocument/2006/relationships/image" Target="../media/image292.svg"/><Relationship Id="rId44" Type="http://schemas.openxmlformats.org/officeDocument/2006/relationships/image" Target="../media/image303.png"/><Relationship Id="rId4" Type="http://schemas.openxmlformats.org/officeDocument/2006/relationships/image" Target="../media/image277.svg"/><Relationship Id="rId9" Type="http://schemas.openxmlformats.org/officeDocument/2006/relationships/image" Target="../media/image282.svg"/><Relationship Id="rId14" Type="http://schemas.openxmlformats.org/officeDocument/2006/relationships/image" Target="../media/image287.png"/><Relationship Id="rId22" Type="http://schemas.openxmlformats.org/officeDocument/2006/relationships/image" Target="../media/image100.png"/><Relationship Id="rId27" Type="http://schemas.openxmlformats.org/officeDocument/2006/relationships/image" Target="../media/image105.svg"/><Relationship Id="rId30" Type="http://schemas.openxmlformats.org/officeDocument/2006/relationships/image" Target="../media/image291.png"/><Relationship Id="rId35" Type="http://schemas.openxmlformats.org/officeDocument/2006/relationships/image" Target="../media/image199.png"/><Relationship Id="rId43" Type="http://schemas.openxmlformats.org/officeDocument/2006/relationships/image" Target="../media/image302.png"/><Relationship Id="rId8" Type="http://schemas.openxmlformats.org/officeDocument/2006/relationships/image" Target="../media/image281.svg"/><Relationship Id="rId3" Type="http://schemas.openxmlformats.org/officeDocument/2006/relationships/image" Target="../media/image154.png"/><Relationship Id="rId12" Type="http://schemas.openxmlformats.org/officeDocument/2006/relationships/image" Target="../media/image285.svg"/><Relationship Id="rId17" Type="http://schemas.openxmlformats.org/officeDocument/2006/relationships/image" Target="../media/image290.svg"/><Relationship Id="rId25" Type="http://schemas.openxmlformats.org/officeDocument/2006/relationships/image" Target="../media/image103.svg"/><Relationship Id="rId33" Type="http://schemas.openxmlformats.org/officeDocument/2006/relationships/image" Target="../media/image201.png"/><Relationship Id="rId38" Type="http://schemas.openxmlformats.org/officeDocument/2006/relationships/image" Target="../media/image297.svg"/><Relationship Id="rId46" Type="http://schemas.openxmlformats.org/officeDocument/2006/relationships/image" Target="../media/image305.svg"/><Relationship Id="rId20" Type="http://schemas.openxmlformats.org/officeDocument/2006/relationships/image" Target="../media/image98.png"/><Relationship Id="rId41" Type="http://schemas.openxmlformats.org/officeDocument/2006/relationships/image" Target="../media/image30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3" Type="http://schemas.openxmlformats.org/officeDocument/2006/relationships/image" Target="../media/image44.pn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png"/><Relationship Id="rId15" Type="http://schemas.openxmlformats.org/officeDocument/2006/relationships/image" Target="../media/image56.svg"/><Relationship Id="rId10" Type="http://schemas.openxmlformats.org/officeDocument/2006/relationships/image" Target="../media/image51.png"/><Relationship Id="rId4" Type="http://schemas.openxmlformats.org/officeDocument/2006/relationships/image" Target="../media/image45.svg"/><Relationship Id="rId9" Type="http://schemas.openxmlformats.org/officeDocument/2006/relationships/image" Target="../media/image50.svg"/><Relationship Id="rId1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g"/><Relationship Id="rId3" Type="http://schemas.openxmlformats.org/officeDocument/2006/relationships/image" Target="../media/image59.sv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pn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26" Type="http://schemas.openxmlformats.org/officeDocument/2006/relationships/image" Target="../media/image97.png"/><Relationship Id="rId39" Type="http://schemas.openxmlformats.org/officeDocument/2006/relationships/image" Target="../media/image108.png"/><Relationship Id="rId21" Type="http://schemas.openxmlformats.org/officeDocument/2006/relationships/image" Target="../media/image92.jpeg"/><Relationship Id="rId34" Type="http://schemas.openxmlformats.org/officeDocument/2006/relationships/image" Target="../media/image103.svg"/><Relationship Id="rId42" Type="http://schemas.openxmlformats.org/officeDocument/2006/relationships/image" Target="../media/image111.png"/><Relationship Id="rId47" Type="http://schemas.openxmlformats.org/officeDocument/2006/relationships/image" Target="../media/image116.svg"/><Relationship Id="rId50" Type="http://schemas.openxmlformats.org/officeDocument/2006/relationships/image" Target="../media/image119.jpeg"/><Relationship Id="rId55" Type="http://schemas.openxmlformats.org/officeDocument/2006/relationships/image" Target="../media/image124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7.jpeg"/><Relationship Id="rId29" Type="http://schemas.openxmlformats.org/officeDocument/2006/relationships/image" Target="../media/image98.png"/><Relationship Id="rId11" Type="http://schemas.openxmlformats.org/officeDocument/2006/relationships/image" Target="../media/image82.png"/><Relationship Id="rId24" Type="http://schemas.openxmlformats.org/officeDocument/2006/relationships/image" Target="../media/image95.jpeg"/><Relationship Id="rId32" Type="http://schemas.openxmlformats.org/officeDocument/2006/relationships/image" Target="../media/image101.svg"/><Relationship Id="rId37" Type="http://schemas.openxmlformats.org/officeDocument/2006/relationships/image" Target="../media/image106.jpeg"/><Relationship Id="rId40" Type="http://schemas.openxmlformats.org/officeDocument/2006/relationships/image" Target="../media/image109.png"/><Relationship Id="rId45" Type="http://schemas.openxmlformats.org/officeDocument/2006/relationships/image" Target="../media/image114.png"/><Relationship Id="rId53" Type="http://schemas.openxmlformats.org/officeDocument/2006/relationships/image" Target="../media/image122.png"/><Relationship Id="rId5" Type="http://schemas.openxmlformats.org/officeDocument/2006/relationships/image" Target="../media/image76.png"/><Relationship Id="rId19" Type="http://schemas.openxmlformats.org/officeDocument/2006/relationships/image" Target="../media/image90.png"/><Relationship Id="rId4" Type="http://schemas.openxmlformats.org/officeDocument/2006/relationships/hyperlink" Target="http://pm.labs.atempo.cloud:49175/webapp-en/login" TargetMode="External"/><Relationship Id="rId9" Type="http://schemas.openxmlformats.org/officeDocument/2006/relationships/image" Target="../media/image80.jpeg"/><Relationship Id="rId14" Type="http://schemas.openxmlformats.org/officeDocument/2006/relationships/image" Target="../media/image85.png"/><Relationship Id="rId22" Type="http://schemas.openxmlformats.org/officeDocument/2006/relationships/image" Target="../media/image93.png"/><Relationship Id="rId27" Type="http://schemas.openxmlformats.org/officeDocument/2006/relationships/image" Target="../media/image72.png"/><Relationship Id="rId30" Type="http://schemas.openxmlformats.org/officeDocument/2006/relationships/image" Target="../media/image99.svg"/><Relationship Id="rId35" Type="http://schemas.openxmlformats.org/officeDocument/2006/relationships/image" Target="../media/image104.png"/><Relationship Id="rId43" Type="http://schemas.openxmlformats.org/officeDocument/2006/relationships/image" Target="../media/image112.svg"/><Relationship Id="rId48" Type="http://schemas.openxmlformats.org/officeDocument/2006/relationships/image" Target="../media/image117.png"/><Relationship Id="rId56" Type="http://schemas.openxmlformats.org/officeDocument/2006/relationships/image" Target="../media/image125.png"/><Relationship Id="rId8" Type="http://schemas.openxmlformats.org/officeDocument/2006/relationships/image" Target="../media/image79.png"/><Relationship Id="rId51" Type="http://schemas.openxmlformats.org/officeDocument/2006/relationships/image" Target="../media/image120.png"/><Relationship Id="rId3" Type="http://schemas.openxmlformats.org/officeDocument/2006/relationships/image" Target="../media/image75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5" Type="http://schemas.openxmlformats.org/officeDocument/2006/relationships/image" Target="../media/image96.png"/><Relationship Id="rId33" Type="http://schemas.openxmlformats.org/officeDocument/2006/relationships/image" Target="../media/image102.png"/><Relationship Id="rId38" Type="http://schemas.openxmlformats.org/officeDocument/2006/relationships/image" Target="../media/image107.jpeg"/><Relationship Id="rId46" Type="http://schemas.openxmlformats.org/officeDocument/2006/relationships/image" Target="../media/image115.png"/><Relationship Id="rId20" Type="http://schemas.openxmlformats.org/officeDocument/2006/relationships/image" Target="../media/image91.svg"/><Relationship Id="rId41" Type="http://schemas.openxmlformats.org/officeDocument/2006/relationships/image" Target="../media/image110.svg"/><Relationship Id="rId54" Type="http://schemas.openxmlformats.org/officeDocument/2006/relationships/image" Target="../media/image123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7.png"/><Relationship Id="rId15" Type="http://schemas.openxmlformats.org/officeDocument/2006/relationships/image" Target="../media/image86.png"/><Relationship Id="rId23" Type="http://schemas.openxmlformats.org/officeDocument/2006/relationships/image" Target="../media/image94.svg"/><Relationship Id="rId28" Type="http://schemas.openxmlformats.org/officeDocument/2006/relationships/image" Target="../media/image73.svg"/><Relationship Id="rId36" Type="http://schemas.openxmlformats.org/officeDocument/2006/relationships/image" Target="../media/image105.svg"/><Relationship Id="rId49" Type="http://schemas.openxmlformats.org/officeDocument/2006/relationships/image" Target="../media/image118.png"/><Relationship Id="rId57" Type="http://schemas.openxmlformats.org/officeDocument/2006/relationships/image" Target="../media/image126.jpeg"/><Relationship Id="rId10" Type="http://schemas.openxmlformats.org/officeDocument/2006/relationships/image" Target="../media/image81.png"/><Relationship Id="rId31" Type="http://schemas.openxmlformats.org/officeDocument/2006/relationships/image" Target="../media/image100.png"/><Relationship Id="rId44" Type="http://schemas.openxmlformats.org/officeDocument/2006/relationships/image" Target="../media/image113.png"/><Relationship Id="rId52" Type="http://schemas.openxmlformats.org/officeDocument/2006/relationships/image" Target="../media/image1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13" Type="http://schemas.openxmlformats.org/officeDocument/2006/relationships/image" Target="../media/image135.png"/><Relationship Id="rId18" Type="http://schemas.openxmlformats.org/officeDocument/2006/relationships/image" Target="../media/image94.svg"/><Relationship Id="rId3" Type="http://schemas.openxmlformats.org/officeDocument/2006/relationships/image" Target="../media/image127.jpeg"/><Relationship Id="rId21" Type="http://schemas.openxmlformats.org/officeDocument/2006/relationships/image" Target="../media/image141.png"/><Relationship Id="rId7" Type="http://schemas.openxmlformats.org/officeDocument/2006/relationships/image" Target="../media/image131.png"/><Relationship Id="rId12" Type="http://schemas.openxmlformats.org/officeDocument/2006/relationships/image" Target="../media/image134.svg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38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30.png"/><Relationship Id="rId11" Type="http://schemas.openxmlformats.org/officeDocument/2006/relationships/image" Target="../media/image133.png"/><Relationship Id="rId5" Type="http://schemas.openxmlformats.org/officeDocument/2006/relationships/image" Target="../media/image129.png"/><Relationship Id="rId15" Type="http://schemas.openxmlformats.org/officeDocument/2006/relationships/image" Target="../media/image137.png"/><Relationship Id="rId23" Type="http://schemas.openxmlformats.org/officeDocument/2006/relationships/image" Target="../media/image143.png"/><Relationship Id="rId10" Type="http://schemas.openxmlformats.org/officeDocument/2006/relationships/image" Target="../media/image99.svg"/><Relationship Id="rId19" Type="http://schemas.openxmlformats.org/officeDocument/2006/relationships/image" Target="../media/image139.png"/><Relationship Id="rId4" Type="http://schemas.openxmlformats.org/officeDocument/2006/relationships/image" Target="../media/image128.png"/><Relationship Id="rId9" Type="http://schemas.openxmlformats.org/officeDocument/2006/relationships/image" Target="../media/image98.png"/><Relationship Id="rId14" Type="http://schemas.openxmlformats.org/officeDocument/2006/relationships/image" Target="../media/image136.svg"/><Relationship Id="rId22" Type="http://schemas.openxmlformats.org/officeDocument/2006/relationships/image" Target="../media/image1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svg"/><Relationship Id="rId13" Type="http://schemas.openxmlformats.org/officeDocument/2006/relationships/image" Target="../media/image154.png"/><Relationship Id="rId18" Type="http://schemas.openxmlformats.org/officeDocument/2006/relationships/image" Target="../media/image159.png"/><Relationship Id="rId3" Type="http://schemas.openxmlformats.org/officeDocument/2006/relationships/image" Target="../media/image144.png"/><Relationship Id="rId21" Type="http://schemas.openxmlformats.org/officeDocument/2006/relationships/image" Target="../media/image162.png"/><Relationship Id="rId7" Type="http://schemas.openxmlformats.org/officeDocument/2006/relationships/image" Target="../media/image148.png"/><Relationship Id="rId12" Type="http://schemas.openxmlformats.org/officeDocument/2006/relationships/image" Target="../media/image153.svg"/><Relationship Id="rId17" Type="http://schemas.openxmlformats.org/officeDocument/2006/relationships/image" Target="../media/image158.png"/><Relationship Id="rId25" Type="http://schemas.openxmlformats.org/officeDocument/2006/relationships/image" Target="../media/image166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7.svg"/><Relationship Id="rId20" Type="http://schemas.openxmlformats.org/officeDocument/2006/relationships/image" Target="../media/image161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47.svg"/><Relationship Id="rId11" Type="http://schemas.openxmlformats.org/officeDocument/2006/relationships/image" Target="../media/image152.png"/><Relationship Id="rId24" Type="http://schemas.openxmlformats.org/officeDocument/2006/relationships/image" Target="../media/image165.png"/><Relationship Id="rId5" Type="http://schemas.openxmlformats.org/officeDocument/2006/relationships/image" Target="../media/image146.png"/><Relationship Id="rId15" Type="http://schemas.openxmlformats.org/officeDocument/2006/relationships/image" Target="../media/image156.png"/><Relationship Id="rId23" Type="http://schemas.openxmlformats.org/officeDocument/2006/relationships/image" Target="../media/image164.png"/><Relationship Id="rId10" Type="http://schemas.openxmlformats.org/officeDocument/2006/relationships/image" Target="../media/image151.svg"/><Relationship Id="rId19" Type="http://schemas.openxmlformats.org/officeDocument/2006/relationships/image" Target="../media/image160.png"/><Relationship Id="rId4" Type="http://schemas.openxmlformats.org/officeDocument/2006/relationships/image" Target="../media/image145.svg"/><Relationship Id="rId9" Type="http://schemas.openxmlformats.org/officeDocument/2006/relationships/image" Target="../media/image150.png"/><Relationship Id="rId14" Type="http://schemas.openxmlformats.org/officeDocument/2006/relationships/image" Target="../media/image155.svg"/><Relationship Id="rId22" Type="http://schemas.openxmlformats.org/officeDocument/2006/relationships/image" Target="../media/image1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17E13-D7BD-C3B7-BE13-275520E11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C32ED525-9A8E-19E7-B4E6-AF2889991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4721" y="4208848"/>
            <a:ext cx="4680149" cy="1046440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2"/>
                </a:solidFill>
              </a:rPr>
              <a:t>Movimentazione di </a:t>
            </a:r>
            <a:br>
              <a:rPr lang="it-IT" dirty="0">
                <a:solidFill>
                  <a:schemeClr val="bg2"/>
                </a:solidFill>
              </a:rPr>
            </a:br>
            <a:r>
              <a:rPr lang="it-IT" dirty="0">
                <a:solidFill>
                  <a:schemeClr val="bg2"/>
                </a:solidFill>
              </a:rPr>
              <a:t> Large File Storage</a:t>
            </a:r>
          </a:p>
        </p:txBody>
      </p:sp>
      <p:pic>
        <p:nvPicPr>
          <p:cNvPr id="4" name="Espace réservé pour une image  30">
            <a:extLst>
              <a:ext uri="{FF2B5EF4-FFF2-40B4-BE49-F238E27FC236}">
                <a16:creationId xmlns:a16="http://schemas.microsoft.com/office/drawing/2014/main" id="{FCA9DDAF-6B01-D87F-06F0-8D6E853B755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1395" y="2550319"/>
            <a:ext cx="1871662" cy="1871662"/>
          </a:xfrm>
          <a:prstGeom prst="ellipse">
            <a:avLst/>
          </a:prstGeom>
          <a:blipFill>
            <a:blip r:embed="rId3"/>
            <a:stretch>
              <a:fillRect l="-17778" t="-27599" r="-11378" b="-3527"/>
            </a:stretch>
          </a:blipFill>
          <a:ln>
            <a:noFill/>
          </a:ln>
        </p:spPr>
      </p:pic>
      <p:pic>
        <p:nvPicPr>
          <p:cNvPr id="5" name="Image 8">
            <a:extLst>
              <a:ext uri="{FF2B5EF4-FFF2-40B4-BE49-F238E27FC236}">
                <a16:creationId xmlns:a16="http://schemas.microsoft.com/office/drawing/2014/main" id="{6D5495E8-8D51-0DEF-B08E-DEF522EBEA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14389"/>
          <a:stretch/>
        </p:blipFill>
        <p:spPr>
          <a:xfrm>
            <a:off x="632778" y="360712"/>
            <a:ext cx="3615584" cy="1830150"/>
          </a:xfrm>
          <a:prstGeom prst="rect">
            <a:avLst/>
          </a:prstGeom>
        </p:spPr>
      </p:pic>
      <p:pic>
        <p:nvPicPr>
          <p:cNvPr id="2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0CEA8C1A-A95C-BA31-D575-8955EEA2C0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421" y="1954363"/>
            <a:ext cx="3669957" cy="2690673"/>
          </a:xfrm>
          <a:prstGeom prst="rect">
            <a:avLst/>
          </a:prstGeom>
        </p:spPr>
      </p:pic>
      <p:sp>
        <p:nvSpPr>
          <p:cNvPr id="3" name="Titre 5">
            <a:extLst>
              <a:ext uri="{FF2B5EF4-FFF2-40B4-BE49-F238E27FC236}">
                <a16:creationId xmlns:a16="http://schemas.microsoft.com/office/drawing/2014/main" id="{9A14B66C-2FB2-F496-C5B3-A98EFDF9E315}"/>
              </a:ext>
            </a:extLst>
          </p:cNvPr>
          <p:cNvSpPr txBox="1">
            <a:spLocks/>
          </p:cNvSpPr>
          <p:nvPr/>
        </p:nvSpPr>
        <p:spPr>
          <a:xfrm>
            <a:off x="4958862" y="173178"/>
            <a:ext cx="7086977" cy="1046440"/>
          </a:xfrm>
          <a:prstGeom prst="rect">
            <a:avLst/>
          </a:prstGeom>
        </p:spPr>
        <p:txBody>
          <a:bodyPr vert="horz" wrap="square" lIns="36000" tIns="0" rIns="36000" bIns="0" rtlCol="0" anchor="t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it-IT" dirty="0">
                <a:solidFill>
                  <a:schemeClr val="bg2"/>
                </a:solidFill>
              </a:rPr>
              <a:t>Casalecchio di Reno, Napoleone 1805</a:t>
            </a:r>
          </a:p>
          <a:p>
            <a:pPr algn="r"/>
            <a:r>
              <a:rPr lang="it-IT" dirty="0">
                <a:solidFill>
                  <a:schemeClr val="bg2"/>
                </a:solidFill>
              </a:rPr>
              <a:t>Atempo 13 maggio 2025</a:t>
            </a:r>
          </a:p>
        </p:txBody>
      </p:sp>
    </p:spTree>
    <p:extLst>
      <p:ext uri="{BB962C8B-B14F-4D97-AF65-F5344CB8AC3E}">
        <p14:creationId xmlns:p14="http://schemas.microsoft.com/office/powerpoint/2010/main" val="315121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F1C1C1EC-AE36-75BB-70E5-A370E368B5F1}"/>
              </a:ext>
            </a:extLst>
          </p:cNvPr>
          <p:cNvSpPr/>
          <p:nvPr/>
        </p:nvSpPr>
        <p:spPr>
          <a:xfrm>
            <a:off x="252923" y="2394553"/>
            <a:ext cx="5106726" cy="3705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6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ZoneTexte 18">
            <a:extLst>
              <a:ext uri="{FF2B5EF4-FFF2-40B4-BE49-F238E27FC236}">
                <a16:creationId xmlns:a16="http://schemas.microsoft.com/office/drawing/2014/main" id="{F0493499-74C5-D442-BA0E-64F13A555F4F}"/>
              </a:ext>
            </a:extLst>
          </p:cNvPr>
          <p:cNvSpPr txBox="1"/>
          <p:nvPr/>
        </p:nvSpPr>
        <p:spPr>
          <a:xfrm>
            <a:off x="2938614" y="3672420"/>
            <a:ext cx="2443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spcAft>
                <a:spcPts val="600"/>
              </a:spcAft>
              <a:defRPr/>
            </a:pPr>
            <a:r>
              <a:rPr lang="en-US" sz="1400">
                <a:latin typeface="Calibri" panose="020F0502020204030204"/>
                <a:cs typeface="Arial" panose="020B0604020202020204" pitchFamily="34" charset="0"/>
              </a:rPr>
              <a:t>Multiple copies, technologies </a:t>
            </a:r>
            <a:br>
              <a:rPr lang="en-US" sz="1400">
                <a:latin typeface="Calibri" panose="020F0502020204030204"/>
                <a:cs typeface="Arial" panose="020B0604020202020204" pitchFamily="34" charset="0"/>
              </a:rPr>
            </a:br>
            <a:r>
              <a:rPr lang="en-US" sz="1400">
                <a:latin typeface="Calibri" panose="020F0502020204030204"/>
                <a:cs typeface="Arial" panose="020B0604020202020204" pitchFamily="34" charset="0"/>
              </a:rPr>
              <a:t>&amp; o</a:t>
            </a:r>
            <a:r>
              <a:rPr lang="en-US" sz="1400">
                <a:cs typeface="Arial" panose="020B0604020202020204" pitchFamily="34" charset="0"/>
              </a:rPr>
              <a:t>pen formats</a:t>
            </a:r>
            <a:endParaRPr lang="en-US" sz="1400"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E74C1B-CCD4-61FF-14BA-7AF565FDFD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1086" y="1026399"/>
            <a:ext cx="1727200" cy="1701800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C98391B0-4857-A149-BC26-19C4DE4A90C5}"/>
              </a:ext>
            </a:extLst>
          </p:cNvPr>
          <p:cNvSpPr txBox="1"/>
          <p:nvPr/>
        </p:nvSpPr>
        <p:spPr>
          <a:xfrm>
            <a:off x="252923" y="3626938"/>
            <a:ext cx="2706574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Automate &amp; Empower users </a:t>
            </a:r>
            <a:br>
              <a:rPr lang="en-US" sz="1400"/>
            </a:br>
            <a:r>
              <a:rPr lang="en-US" sz="1400"/>
              <a:t>to archive &amp; move data </a:t>
            </a:r>
            <a:br>
              <a:rPr lang="en-US" sz="1400"/>
            </a:br>
            <a:r>
              <a:rPr lang="en-US" sz="1400"/>
              <a:t>cold or hot</a:t>
            </a:r>
          </a:p>
        </p:txBody>
      </p: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FA6A9400-CB24-8A4B-B2DF-DCA8F613645E}"/>
              </a:ext>
            </a:extLst>
          </p:cNvPr>
          <p:cNvGrpSpPr/>
          <p:nvPr/>
        </p:nvGrpSpPr>
        <p:grpSpPr>
          <a:xfrm>
            <a:off x="5174185" y="245464"/>
            <a:ext cx="7170215" cy="6764893"/>
            <a:chOff x="5174185" y="245464"/>
            <a:chExt cx="7170215" cy="6764893"/>
          </a:xfrm>
        </p:grpSpPr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36EF7C90-1592-FC40-937F-94D985DBA515}"/>
                </a:ext>
              </a:extLst>
            </p:cNvPr>
            <p:cNvGrpSpPr/>
            <p:nvPr/>
          </p:nvGrpSpPr>
          <p:grpSpPr>
            <a:xfrm>
              <a:off x="5174185" y="245464"/>
              <a:ext cx="7170215" cy="6764893"/>
              <a:chOff x="5174185" y="245464"/>
              <a:chExt cx="7170215" cy="6764893"/>
            </a:xfrm>
          </p:grpSpPr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5A10D06-C785-4755-BCB6-F873ACBC7026}"/>
                  </a:ext>
                </a:extLst>
              </p:cNvPr>
              <p:cNvSpPr txBox="1"/>
              <p:nvPr/>
            </p:nvSpPr>
            <p:spPr>
              <a:xfrm>
                <a:off x="9595717" y="3339193"/>
                <a:ext cx="2748683" cy="64633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endParaRPr lang="en-US">
                  <a:ea typeface="+mn-lt"/>
                  <a:cs typeface="+mn-lt"/>
                </a:endParaRPr>
              </a:p>
              <a:p>
                <a:pPr marL="285750" indent="-285750" algn="ctr">
                  <a:buFont typeface="Arial"/>
                  <a:buChar char="•"/>
                </a:pPr>
                <a:endParaRPr lang="en-US">
                  <a:cs typeface="Calibri" panose="020F0502020204030204"/>
                </a:endParaRPr>
              </a:p>
            </p:txBody>
          </p:sp>
          <p:pic>
            <p:nvPicPr>
              <p:cNvPr id="7" name="Image 6" descr="Une image contenant texte, équipement électronique, noir, ordinateur&#10;&#10;Description générée automatiquement">
                <a:extLst>
                  <a:ext uri="{FF2B5EF4-FFF2-40B4-BE49-F238E27FC236}">
                    <a16:creationId xmlns:a16="http://schemas.microsoft.com/office/drawing/2014/main" id="{23EDCE74-8C7B-4EFC-AC09-6E91C646A1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74185" y="245464"/>
                <a:ext cx="6764893" cy="6764893"/>
              </a:xfrm>
              <a:prstGeom prst="rect">
                <a:avLst/>
              </a:prstGeom>
            </p:spPr>
          </p:pic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id="{002D9ACE-0B31-454E-BAF9-18F8ACCCD7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25395" y="1458202"/>
                <a:ext cx="776393" cy="1606866"/>
              </a:xfrm>
              <a:prstGeom prst="rect">
                <a:avLst/>
              </a:prstGeom>
            </p:spPr>
          </p:pic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65D0EBC6-130B-C24C-833C-E44BD8BA6A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727"/>
              <a:stretch/>
            </p:blipFill>
            <p:spPr>
              <a:xfrm>
                <a:off x="6020343" y="3006746"/>
                <a:ext cx="776393" cy="913555"/>
              </a:xfrm>
              <a:prstGeom prst="rect">
                <a:avLst/>
              </a:prstGeom>
            </p:spPr>
          </p:pic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95A3ECA0-2C76-9849-A935-5477AB2309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3911"/>
              <a:stretch/>
            </p:blipFill>
            <p:spPr>
              <a:xfrm>
                <a:off x="6020343" y="3344246"/>
                <a:ext cx="750891" cy="1469148"/>
              </a:xfrm>
              <a:prstGeom prst="rect">
                <a:avLst/>
              </a:prstGeom>
            </p:spPr>
          </p:pic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8585E60F-1ACC-E543-8EDD-EECD932FFF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35485" y="1501807"/>
                <a:ext cx="859277" cy="200472"/>
              </a:xfrm>
              <a:prstGeom prst="rect">
                <a:avLst/>
              </a:prstGeom>
            </p:spPr>
          </p:pic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C20C2AAA-5034-ED4E-AB12-37253F0DAD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919612" y="1844659"/>
                <a:ext cx="2152575" cy="1402647"/>
              </a:xfrm>
              <a:prstGeom prst="rect">
                <a:avLst/>
              </a:prstGeom>
            </p:spPr>
          </p:pic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6DB7705B-D070-454D-88A1-96CBEA1BEE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727"/>
              <a:stretch/>
            </p:blipFill>
            <p:spPr>
              <a:xfrm>
                <a:off x="6796736" y="3748391"/>
                <a:ext cx="4300953" cy="1058829"/>
              </a:xfrm>
              <a:prstGeom prst="rect">
                <a:avLst/>
              </a:prstGeom>
            </p:spPr>
          </p:pic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BA5761CA-ED64-1549-9389-E4CCE9A498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792142" y="2326585"/>
                <a:ext cx="2152575" cy="1402647"/>
              </a:xfrm>
              <a:prstGeom prst="rect">
                <a:avLst/>
              </a:prstGeom>
            </p:spPr>
          </p:pic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BAF31D1C-F08C-E243-A008-CC8F1A597E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793829" y="1844660"/>
                <a:ext cx="2152575" cy="1355740"/>
              </a:xfrm>
              <a:prstGeom prst="rect">
                <a:avLst/>
              </a:prstGeom>
            </p:spPr>
          </p:pic>
          <p:pic>
            <p:nvPicPr>
              <p:cNvPr id="36" name="Image 35">
                <a:extLst>
                  <a:ext uri="{FF2B5EF4-FFF2-40B4-BE49-F238E27FC236}">
                    <a16:creationId xmlns:a16="http://schemas.microsoft.com/office/drawing/2014/main" id="{F04AC5FF-84FF-7A4D-B723-70095AFD35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789768" y="3426814"/>
                <a:ext cx="2152575" cy="500002"/>
              </a:xfrm>
              <a:prstGeom prst="rect">
                <a:avLst/>
              </a:prstGeom>
            </p:spPr>
          </p:pic>
          <p:pic>
            <p:nvPicPr>
              <p:cNvPr id="38" name="Image 37">
                <a:extLst>
                  <a:ext uri="{FF2B5EF4-FFF2-40B4-BE49-F238E27FC236}">
                    <a16:creationId xmlns:a16="http://schemas.microsoft.com/office/drawing/2014/main" id="{B065681C-8FB9-3A4D-8F47-C8AB5778B5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793829" y="3522559"/>
                <a:ext cx="2152575" cy="412927"/>
              </a:xfrm>
              <a:prstGeom prst="rect">
                <a:avLst/>
              </a:prstGeom>
            </p:spPr>
          </p:pic>
          <p:pic>
            <p:nvPicPr>
              <p:cNvPr id="39" name="Image 38">
                <a:extLst>
                  <a:ext uri="{FF2B5EF4-FFF2-40B4-BE49-F238E27FC236}">
                    <a16:creationId xmlns:a16="http://schemas.microsoft.com/office/drawing/2014/main" id="{9190FB70-7DFD-014D-A0D1-32D0A3E9F1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764496" y="3050427"/>
                <a:ext cx="160168" cy="299946"/>
              </a:xfrm>
              <a:prstGeom prst="rect">
                <a:avLst/>
              </a:prstGeom>
            </p:spPr>
          </p:pic>
          <p:pic>
            <p:nvPicPr>
              <p:cNvPr id="40" name="Image 39">
                <a:extLst>
                  <a:ext uri="{FF2B5EF4-FFF2-40B4-BE49-F238E27FC236}">
                    <a16:creationId xmlns:a16="http://schemas.microsoft.com/office/drawing/2014/main" id="{315410FD-95AA-2B4F-BA8D-8514E02F22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921393" y="3200400"/>
                <a:ext cx="2152575" cy="744068"/>
              </a:xfrm>
              <a:prstGeom prst="rect">
                <a:avLst/>
              </a:prstGeom>
            </p:spPr>
          </p:pic>
        </p:grpSp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A23BE31E-E899-7C4D-9575-D0C4E88C84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893"/>
            <a:stretch/>
          </p:blipFill>
          <p:spPr>
            <a:xfrm>
              <a:off x="6025787" y="1889125"/>
              <a:ext cx="739367" cy="2721076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FDC3CFF2-10F4-D645-AAF3-DEEB3A6478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25787" y="4600462"/>
              <a:ext cx="739367" cy="188222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3D2B3543-B13D-AF4B-B1F1-D87C298AB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24905" y="4648879"/>
              <a:ext cx="739367" cy="188222"/>
            </a:xfrm>
            <a:prstGeom prst="rect">
              <a:avLst/>
            </a:prstGeom>
          </p:spPr>
        </p:pic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3CED5B43-3322-AD6C-0B03-AC20407DE82F}"/>
              </a:ext>
            </a:extLst>
          </p:cNvPr>
          <p:cNvSpPr/>
          <p:nvPr/>
        </p:nvSpPr>
        <p:spPr>
          <a:xfrm>
            <a:off x="311224" y="2606884"/>
            <a:ext cx="25299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accent4"/>
                </a:solidFill>
                <a:ea typeface="+mj-ea"/>
                <a:cs typeface="+mj-cs"/>
              </a:rPr>
              <a:t>Optimize</a:t>
            </a:r>
          </a:p>
        </p:txBody>
      </p:sp>
      <p:pic>
        <p:nvPicPr>
          <p:cNvPr id="8" name="Graphique 7" descr="Flocon de neige contour">
            <a:extLst>
              <a:ext uri="{FF2B5EF4-FFF2-40B4-BE49-F238E27FC236}">
                <a16:creationId xmlns:a16="http://schemas.microsoft.com/office/drawing/2014/main" id="{ADD002D1-2B48-D919-090F-C9B80C28FEC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222437" y="3025267"/>
            <a:ext cx="687003" cy="687003"/>
          </a:xfrm>
          <a:prstGeom prst="rect">
            <a:avLst/>
          </a:prstGeom>
        </p:spPr>
      </p:pic>
      <p:pic>
        <p:nvPicPr>
          <p:cNvPr id="10" name="Graphique 9" descr="Soleil contour">
            <a:extLst>
              <a:ext uri="{FF2B5EF4-FFF2-40B4-BE49-F238E27FC236}">
                <a16:creationId xmlns:a16="http://schemas.microsoft.com/office/drawing/2014/main" id="{72E0CC76-4588-4FA1-C824-9DF619A3B125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38283" y="3075580"/>
            <a:ext cx="567771" cy="567771"/>
          </a:xfrm>
          <a:prstGeom prst="rect">
            <a:avLst/>
          </a:prstGeom>
        </p:spPr>
      </p:pic>
      <p:pic>
        <p:nvPicPr>
          <p:cNvPr id="66" name="Graphique 65" descr="Flocon de neige contour">
            <a:extLst>
              <a:ext uri="{FF2B5EF4-FFF2-40B4-BE49-F238E27FC236}">
                <a16:creationId xmlns:a16="http://schemas.microsoft.com/office/drawing/2014/main" id="{C0D681DE-0963-6E13-4E5A-FAEB100225F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044998" y="3025267"/>
            <a:ext cx="687003" cy="687003"/>
          </a:xfrm>
          <a:prstGeom prst="rect">
            <a:avLst/>
          </a:prstGeom>
        </p:spPr>
      </p:pic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DA900BB0-820C-1123-B21E-A839C7583AB4}"/>
              </a:ext>
            </a:extLst>
          </p:cNvPr>
          <p:cNvCxnSpPr>
            <a:cxnSpLocks/>
          </p:cNvCxnSpPr>
          <p:nvPr/>
        </p:nvCxnSpPr>
        <p:spPr>
          <a:xfrm>
            <a:off x="1826408" y="3368768"/>
            <a:ext cx="315258" cy="0"/>
          </a:xfrm>
          <a:prstGeom prst="straightConnector1">
            <a:avLst/>
          </a:prstGeom>
          <a:ln w="508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que 12" descr="Boîte à archives contour">
            <a:extLst>
              <a:ext uri="{FF2B5EF4-FFF2-40B4-BE49-F238E27FC236}">
                <a16:creationId xmlns:a16="http://schemas.microsoft.com/office/drawing/2014/main" id="{83F812DF-2354-D13E-57DD-EA359106448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836250" y="3019059"/>
            <a:ext cx="624548" cy="624548"/>
          </a:xfrm>
          <a:prstGeom prst="rect">
            <a:avLst/>
          </a:prstGeom>
        </p:spPr>
      </p:pic>
      <p:grpSp>
        <p:nvGrpSpPr>
          <p:cNvPr id="69" name="Groupe 68">
            <a:extLst>
              <a:ext uri="{FF2B5EF4-FFF2-40B4-BE49-F238E27FC236}">
                <a16:creationId xmlns:a16="http://schemas.microsoft.com/office/drawing/2014/main" id="{68A378BF-9B7C-4FFE-9756-B9E9835B494F}"/>
              </a:ext>
            </a:extLst>
          </p:cNvPr>
          <p:cNvGrpSpPr/>
          <p:nvPr/>
        </p:nvGrpSpPr>
        <p:grpSpPr>
          <a:xfrm>
            <a:off x="311224" y="3511385"/>
            <a:ext cx="5018733" cy="2321024"/>
            <a:chOff x="5763152" y="2951380"/>
            <a:chExt cx="5018733" cy="2321024"/>
          </a:xfrm>
        </p:grpSpPr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39577F53-0694-6D9A-7F23-852E4AEFF1C5}"/>
                </a:ext>
              </a:extLst>
            </p:cNvPr>
            <p:cNvSpPr txBox="1"/>
            <p:nvPr/>
          </p:nvSpPr>
          <p:spPr>
            <a:xfrm>
              <a:off x="8419151" y="4749184"/>
              <a:ext cx="236273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>
                  <a:cs typeface="Calibri"/>
                </a:rPr>
                <a:t>Recall &amp; repurpose data</a:t>
              </a:r>
              <a:br>
                <a:rPr lang="en-US" sz="1400">
                  <a:cs typeface="Calibri"/>
                </a:rPr>
              </a:br>
              <a:r>
                <a:rPr lang="en-US" sz="1400">
                  <a:cs typeface="Calibri"/>
                </a:rPr>
                <a:t>guarantied integrity</a:t>
              </a: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A7C99D81-2DEC-3FD0-7522-59F3F956DABA}"/>
                </a:ext>
              </a:extLst>
            </p:cNvPr>
            <p:cNvSpPr txBox="1"/>
            <p:nvPr/>
          </p:nvSpPr>
          <p:spPr>
            <a:xfrm>
              <a:off x="5763152" y="4743008"/>
              <a:ext cx="268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>
                  <a:cs typeface="Calibri"/>
                </a:rPr>
                <a:t>Search files by name, </a:t>
              </a:r>
              <a:br>
                <a:rPr lang="en-US" sz="1400">
                  <a:cs typeface="Calibri"/>
                </a:rPr>
              </a:br>
              <a:r>
                <a:rPr lang="en-US" sz="1400">
                  <a:cs typeface="Calibri"/>
                </a:rPr>
                <a:t>metadata, project, etc.</a:t>
              </a:r>
            </a:p>
          </p:txBody>
        </p: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BA5B15F3-FC5E-5B40-630C-3CDE8E26AF0D}"/>
                </a:ext>
              </a:extLst>
            </p:cNvPr>
            <p:cNvCxnSpPr>
              <a:cxnSpLocks/>
            </p:cNvCxnSpPr>
            <p:nvPr/>
          </p:nvCxnSpPr>
          <p:spPr>
            <a:xfrm>
              <a:off x="8414306" y="2951380"/>
              <a:ext cx="0" cy="1643751"/>
            </a:xfrm>
            <a:prstGeom prst="line">
              <a:avLst/>
            </a:prstGeom>
            <a:ln w="19050">
              <a:solidFill>
                <a:srgbClr val="137A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9B7A1608-444D-6EC8-D3BC-7FB3461231E2}"/>
                </a:ext>
              </a:extLst>
            </p:cNvPr>
            <p:cNvCxnSpPr>
              <a:cxnSpLocks/>
            </p:cNvCxnSpPr>
            <p:nvPr/>
          </p:nvCxnSpPr>
          <p:spPr>
            <a:xfrm>
              <a:off x="6290128" y="3832716"/>
              <a:ext cx="431743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D14A86FC-E0C5-5B36-2F79-152AC28AF30A}"/>
              </a:ext>
            </a:extLst>
          </p:cNvPr>
          <p:cNvSpPr/>
          <p:nvPr/>
        </p:nvSpPr>
        <p:spPr>
          <a:xfrm>
            <a:off x="2962368" y="2606884"/>
            <a:ext cx="23675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accent4"/>
                </a:solidFill>
                <a:ea typeface="+mj-ea"/>
                <a:cs typeface="+mj-cs"/>
              </a:rPr>
              <a:t>Preserve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6DC08D7-2E15-A59A-CEA0-3357AA6870DD}"/>
              </a:ext>
            </a:extLst>
          </p:cNvPr>
          <p:cNvSpPr/>
          <p:nvPr/>
        </p:nvSpPr>
        <p:spPr>
          <a:xfrm>
            <a:off x="463085" y="4435243"/>
            <a:ext cx="24964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accent4"/>
                </a:solidFill>
                <a:ea typeface="+mj-ea"/>
                <a:cs typeface="+mj-cs"/>
              </a:rPr>
              <a:t>Find Easily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4B50E56-6C43-430E-319E-03FCC2624411}"/>
              </a:ext>
            </a:extLst>
          </p:cNvPr>
          <p:cNvSpPr/>
          <p:nvPr/>
        </p:nvSpPr>
        <p:spPr>
          <a:xfrm>
            <a:off x="2996915" y="4435243"/>
            <a:ext cx="22956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accent4"/>
                </a:solidFill>
                <a:ea typeface="+mj-ea"/>
                <a:cs typeface="+mj-cs"/>
              </a:rPr>
              <a:t>Retrieve</a:t>
            </a:r>
          </a:p>
        </p:txBody>
      </p:sp>
      <p:pic>
        <p:nvPicPr>
          <p:cNvPr id="83" name="Graphique 82">
            <a:extLst>
              <a:ext uri="{FF2B5EF4-FFF2-40B4-BE49-F238E27FC236}">
                <a16:creationId xmlns:a16="http://schemas.microsoft.com/office/drawing/2014/main" id="{D3187F6B-388E-E291-17FD-94E5163F8D4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538353" y="4931355"/>
            <a:ext cx="396000" cy="396000"/>
          </a:xfrm>
          <a:prstGeom prst="rect">
            <a:avLst/>
          </a:prstGeom>
        </p:spPr>
      </p:pic>
      <p:pic>
        <p:nvPicPr>
          <p:cNvPr id="20" name="Graphique 19" descr="Diamant contour">
            <a:extLst>
              <a:ext uri="{FF2B5EF4-FFF2-40B4-BE49-F238E27FC236}">
                <a16:creationId xmlns:a16="http://schemas.microsoft.com/office/drawing/2014/main" id="{408B24EB-E2D8-A589-EF72-DC439B504145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936944" y="4829137"/>
            <a:ext cx="567771" cy="567771"/>
          </a:xfrm>
          <a:prstGeom prst="rect">
            <a:avLst/>
          </a:prstGeom>
        </p:spPr>
      </p:pic>
      <p:pic>
        <p:nvPicPr>
          <p:cNvPr id="2" name="Image 1" descr="Une image contenant Graphique, Police, capture d’écran, graphisme&#10;&#10;Description générée automatiquement">
            <a:extLst>
              <a:ext uri="{FF2B5EF4-FFF2-40B4-BE49-F238E27FC236}">
                <a16:creationId xmlns:a16="http://schemas.microsoft.com/office/drawing/2014/main" id="{310D2E18-B55E-2CEB-16D9-C572A5C3318F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2" t="23802" r="17278" b="23208"/>
          <a:stretch/>
        </p:blipFill>
        <p:spPr>
          <a:xfrm>
            <a:off x="608900" y="866404"/>
            <a:ext cx="1442213" cy="865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9EE36F-42E8-8556-9ADE-1722A4D00390}"/>
              </a:ext>
            </a:extLst>
          </p:cNvPr>
          <p:cNvSpPr txBox="1"/>
          <p:nvPr/>
        </p:nvSpPr>
        <p:spPr>
          <a:xfrm>
            <a:off x="-20595" y="0"/>
            <a:ext cx="12233189" cy="617838"/>
          </a:xfrm>
          <a:prstGeom prst="rect">
            <a:avLst/>
          </a:prstGeom>
          <a:solidFill>
            <a:srgbClr val="182143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Free Up Storage Space &amp; Preserve Data</a:t>
            </a:r>
          </a:p>
        </p:txBody>
      </p:sp>
    </p:spTree>
    <p:extLst>
      <p:ext uri="{BB962C8B-B14F-4D97-AF65-F5344CB8AC3E}">
        <p14:creationId xmlns:p14="http://schemas.microsoft.com/office/powerpoint/2010/main" val="351883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59AFB55-09E8-4F5B-8540-0C95C018097E}"/>
              </a:ext>
            </a:extLst>
          </p:cNvPr>
          <p:cNvSpPr/>
          <p:nvPr/>
        </p:nvSpPr>
        <p:spPr>
          <a:xfrm>
            <a:off x="6415787" y="990164"/>
            <a:ext cx="5217430" cy="51856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3" name="Image 4">
            <a:extLst>
              <a:ext uri="{FF2B5EF4-FFF2-40B4-BE49-F238E27FC236}">
                <a16:creationId xmlns:a16="http://schemas.microsoft.com/office/drawing/2014/main" id="{D16064C0-C540-400C-8C3B-526B5FBB2D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677" y="1505611"/>
            <a:ext cx="3786693" cy="2260566"/>
          </a:xfrm>
          <a:prstGeom prst="rect">
            <a:avLst/>
          </a:prstGeom>
          <a:ln>
            <a:solidFill>
              <a:srgbClr val="005399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64" name="ZoneTexte 88">
            <a:extLst>
              <a:ext uri="{FF2B5EF4-FFF2-40B4-BE49-F238E27FC236}">
                <a16:creationId xmlns:a16="http://schemas.microsoft.com/office/drawing/2014/main" id="{EBCAC135-548D-491C-B1F6-0483807B0260}"/>
              </a:ext>
            </a:extLst>
          </p:cNvPr>
          <p:cNvSpPr txBox="1"/>
          <p:nvPr/>
        </p:nvSpPr>
        <p:spPr>
          <a:xfrm>
            <a:off x="1312677" y="1238873"/>
            <a:ext cx="3786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b="1">
                <a:solidFill>
                  <a:schemeClr val="accent4"/>
                </a:solidFill>
                <a:latin typeface="Myriad Pro" panose="020B0503030403020204" pitchFamily="34" charset="0"/>
                <a:cs typeface="Calibri" panose="020F0502020204030204" pitchFamily="34" charset="0"/>
              </a:rPr>
              <a:t>Miria for Archive Web Interface</a:t>
            </a:r>
          </a:p>
        </p:txBody>
      </p:sp>
      <p:grpSp>
        <p:nvGrpSpPr>
          <p:cNvPr id="106" name="Groupe 34">
            <a:extLst>
              <a:ext uri="{FF2B5EF4-FFF2-40B4-BE49-F238E27FC236}">
                <a16:creationId xmlns:a16="http://schemas.microsoft.com/office/drawing/2014/main" id="{16124D44-1270-4AEE-A68C-7A8F115D68C6}"/>
              </a:ext>
            </a:extLst>
          </p:cNvPr>
          <p:cNvGrpSpPr/>
          <p:nvPr/>
        </p:nvGrpSpPr>
        <p:grpSpPr>
          <a:xfrm>
            <a:off x="6424595" y="3384755"/>
            <a:ext cx="5159038" cy="1119486"/>
            <a:chOff x="1221275" y="4069349"/>
            <a:chExt cx="5871651" cy="1241257"/>
          </a:xfrm>
          <a:solidFill>
            <a:srgbClr val="F2F2F2"/>
          </a:solidFill>
        </p:grpSpPr>
        <p:sp>
          <p:nvSpPr>
            <p:cNvPr id="107" name="Rounded Rectangle 30">
              <a:extLst>
                <a:ext uri="{FF2B5EF4-FFF2-40B4-BE49-F238E27FC236}">
                  <a16:creationId xmlns:a16="http://schemas.microsoft.com/office/drawing/2014/main" id="{EB8985D4-15F2-4D74-9019-01529CA98DB6}"/>
                </a:ext>
              </a:extLst>
            </p:cNvPr>
            <p:cNvSpPr/>
            <p:nvPr/>
          </p:nvSpPr>
          <p:spPr bwMode="auto">
            <a:xfrm>
              <a:off x="1251237" y="4069349"/>
              <a:ext cx="5841689" cy="1241257"/>
            </a:xfrm>
            <a:prstGeom prst="round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chemeClr val="bg2">
                  <a:alpha val="50000"/>
                </a:scheme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64281" tIns="32140" rIns="64281" bIns="32140"/>
            <a:lstStyle>
              <a:defPPr>
                <a:defRPr lang="en-US"/>
              </a:defPPr>
              <a:lvl1pPr algn="ctr" rtl="0"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41766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-107" charset="0"/>
                <a:ea typeface="+mn-ea"/>
                <a:cs typeface="+mn-cs"/>
                <a:sym typeface="Gill Sans" pitchFamily="-107" charset="0"/>
              </a:endParaRPr>
            </a:p>
          </p:txBody>
        </p:sp>
        <p:sp>
          <p:nvSpPr>
            <p:cNvPr id="108" name="Rounded Rectangle 90">
              <a:extLst>
                <a:ext uri="{FF2B5EF4-FFF2-40B4-BE49-F238E27FC236}">
                  <a16:creationId xmlns:a16="http://schemas.microsoft.com/office/drawing/2014/main" id="{C020ED28-D4A3-408A-9E5B-2621D877E90F}"/>
                </a:ext>
              </a:extLst>
            </p:cNvPr>
            <p:cNvSpPr/>
            <p:nvPr/>
          </p:nvSpPr>
          <p:spPr bwMode="auto">
            <a:xfrm>
              <a:off x="1221275" y="4069349"/>
              <a:ext cx="1519211" cy="1241257"/>
            </a:xfrm>
            <a:prstGeom prst="roundRect">
              <a:avLst/>
            </a:prstGeom>
            <a:solidFill>
              <a:srgbClr val="4D3CB3"/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59338" tIns="29668" rIns="59338" bIns="29668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panose="020B0503030403020204"/>
                  <a:ea typeface="+mn-ea"/>
                  <a:cs typeface="+mn-cs"/>
                </a:rPr>
                <a:t>MIRIA</a:t>
              </a:r>
            </a:p>
          </p:txBody>
        </p:sp>
        <p:sp>
          <p:nvSpPr>
            <p:cNvPr id="109" name="ZoneTexte 53">
              <a:extLst>
                <a:ext uri="{FF2B5EF4-FFF2-40B4-BE49-F238E27FC236}">
                  <a16:creationId xmlns:a16="http://schemas.microsoft.com/office/drawing/2014/main" id="{848F3624-C52D-4D10-9AC1-5B679B83C75A}"/>
                </a:ext>
              </a:extLst>
            </p:cNvPr>
            <p:cNvSpPr txBox="1"/>
            <p:nvPr/>
          </p:nvSpPr>
          <p:spPr>
            <a:xfrm>
              <a:off x="4132931" y="4935651"/>
              <a:ext cx="1255862" cy="3071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/>
                  <a:cs typeface="Calibri" panose="020F0502020204030204" pitchFamily="34" charset="0"/>
                </a:rPr>
                <a:t>SERVER</a:t>
              </a:r>
              <a:endParaRPr kumimoji="0" lang="en-US" sz="1200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Myriad Pro" panose="020B0503030403020204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15" name="ZoneTexte 36">
            <a:extLst>
              <a:ext uri="{FF2B5EF4-FFF2-40B4-BE49-F238E27FC236}">
                <a16:creationId xmlns:a16="http://schemas.microsoft.com/office/drawing/2014/main" id="{A65CAE4D-6531-43AB-8916-DF784A1F45B5}"/>
              </a:ext>
            </a:extLst>
          </p:cNvPr>
          <p:cNvSpPr txBox="1"/>
          <p:nvPr/>
        </p:nvSpPr>
        <p:spPr>
          <a:xfrm>
            <a:off x="10220555" y="1199644"/>
            <a:ext cx="103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Source storage</a:t>
            </a:r>
            <a:endParaRPr kumimoji="0" lang="en-US" sz="1400" b="1" i="0" u="none" strike="noStrike" kern="1200" cap="none" spc="0" normalizeH="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6" name="Groupe 24">
            <a:extLst>
              <a:ext uri="{FF2B5EF4-FFF2-40B4-BE49-F238E27FC236}">
                <a16:creationId xmlns:a16="http://schemas.microsoft.com/office/drawing/2014/main" id="{89E17DF5-2391-4409-B880-95266E1FC165}"/>
              </a:ext>
            </a:extLst>
          </p:cNvPr>
          <p:cNvGrpSpPr/>
          <p:nvPr/>
        </p:nvGrpSpPr>
        <p:grpSpPr>
          <a:xfrm>
            <a:off x="7539062" y="4997676"/>
            <a:ext cx="3875079" cy="1240018"/>
            <a:chOff x="4231367" y="5200698"/>
            <a:chExt cx="3875079" cy="1258503"/>
          </a:xfrm>
          <a:effectLst>
            <a:outerShdw blurRad="50800" dist="38100" dir="2700000" algn="tl" rotWithShape="0">
              <a:schemeClr val="bg2">
                <a:alpha val="50000"/>
              </a:schemeClr>
            </a:outerShdw>
          </a:effectLst>
        </p:grpSpPr>
        <p:sp>
          <p:nvSpPr>
            <p:cNvPr id="117" name="Rectangle à coins arrondis 52">
              <a:extLst>
                <a:ext uri="{FF2B5EF4-FFF2-40B4-BE49-F238E27FC236}">
                  <a16:creationId xmlns:a16="http://schemas.microsoft.com/office/drawing/2014/main" id="{2E1FA3F9-8E1C-4B07-8F43-9EDBF7A2CA8E}"/>
                </a:ext>
              </a:extLst>
            </p:cNvPr>
            <p:cNvSpPr/>
            <p:nvPr/>
          </p:nvSpPr>
          <p:spPr>
            <a:xfrm>
              <a:off x="4242641" y="5200698"/>
              <a:ext cx="3863805" cy="112077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endParaRPr>
            </a:p>
          </p:txBody>
        </p:sp>
        <p:sp>
          <p:nvSpPr>
            <p:cNvPr id="118" name="ZoneTexte 26">
              <a:extLst>
                <a:ext uri="{FF2B5EF4-FFF2-40B4-BE49-F238E27FC236}">
                  <a16:creationId xmlns:a16="http://schemas.microsoft.com/office/drawing/2014/main" id="{E0966C35-4D36-4DA1-9402-647FE016F498}"/>
                </a:ext>
              </a:extLst>
            </p:cNvPr>
            <p:cNvSpPr txBox="1"/>
            <p:nvPr/>
          </p:nvSpPr>
          <p:spPr>
            <a:xfrm>
              <a:off x="4231367" y="5928181"/>
              <a:ext cx="1128641" cy="531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File systems</a:t>
              </a:r>
              <a:endParaRPr kumimoji="0" lang="en-US" sz="1400" b="0" i="0" u="none" strike="noStrike" kern="1200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9" name="ZoneTexte 27">
              <a:extLst>
                <a:ext uri="{FF2B5EF4-FFF2-40B4-BE49-F238E27FC236}">
                  <a16:creationId xmlns:a16="http://schemas.microsoft.com/office/drawing/2014/main" id="{2540B9B9-6570-4E40-BBFC-0D3B440D18C0}"/>
                </a:ext>
              </a:extLst>
            </p:cNvPr>
            <p:cNvSpPr txBox="1"/>
            <p:nvPr/>
          </p:nvSpPr>
          <p:spPr>
            <a:xfrm>
              <a:off x="5353793" y="5928842"/>
              <a:ext cx="730722" cy="312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Object</a:t>
              </a:r>
              <a:endParaRPr kumimoji="0" lang="en-US" sz="1400" b="0" i="0" u="none" strike="noStrike" kern="1200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0" name="ZoneTexte 28">
              <a:extLst>
                <a:ext uri="{FF2B5EF4-FFF2-40B4-BE49-F238E27FC236}">
                  <a16:creationId xmlns:a16="http://schemas.microsoft.com/office/drawing/2014/main" id="{735217AB-246C-40DF-9A8B-0C87738F2ED9}"/>
                </a:ext>
              </a:extLst>
            </p:cNvPr>
            <p:cNvSpPr txBox="1"/>
            <p:nvPr/>
          </p:nvSpPr>
          <p:spPr>
            <a:xfrm>
              <a:off x="6310081" y="5928181"/>
              <a:ext cx="730722" cy="312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Tape</a:t>
              </a:r>
              <a:endParaRPr kumimoji="0" lang="en-US" sz="1400" b="0" i="0" u="none" strike="noStrike" kern="1200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1" name="ZoneTexte 29">
              <a:extLst>
                <a:ext uri="{FF2B5EF4-FFF2-40B4-BE49-F238E27FC236}">
                  <a16:creationId xmlns:a16="http://schemas.microsoft.com/office/drawing/2014/main" id="{02680649-499D-433A-8AA0-87192A4AFC76}"/>
                </a:ext>
              </a:extLst>
            </p:cNvPr>
            <p:cNvSpPr txBox="1"/>
            <p:nvPr/>
          </p:nvSpPr>
          <p:spPr>
            <a:xfrm>
              <a:off x="7176733" y="5922188"/>
              <a:ext cx="601549" cy="312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Cloud</a:t>
              </a:r>
            </a:p>
          </p:txBody>
        </p:sp>
      </p:grpSp>
      <p:sp>
        <p:nvSpPr>
          <p:cNvPr id="127" name="ZoneTexte 46">
            <a:extLst>
              <a:ext uri="{FF2B5EF4-FFF2-40B4-BE49-F238E27FC236}">
                <a16:creationId xmlns:a16="http://schemas.microsoft.com/office/drawing/2014/main" id="{F7EB3B97-3892-49F9-A2E1-0FC4A66AA3B0}"/>
              </a:ext>
            </a:extLst>
          </p:cNvPr>
          <p:cNvSpPr txBox="1"/>
          <p:nvPr/>
        </p:nvSpPr>
        <p:spPr>
          <a:xfrm>
            <a:off x="8582271" y="4695048"/>
            <a:ext cx="1731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Target storage(s)</a:t>
            </a:r>
            <a:endParaRPr kumimoji="0" lang="en-US" sz="1400" b="1" i="0" u="none" strike="noStrike" kern="1200" cap="none" spc="0" normalizeH="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8" name="Flèche droite 224">
            <a:extLst>
              <a:ext uri="{FF2B5EF4-FFF2-40B4-BE49-F238E27FC236}">
                <a16:creationId xmlns:a16="http://schemas.microsoft.com/office/drawing/2014/main" id="{B2EC30DE-DFF8-48C3-9B08-1750EF3E67D0}"/>
              </a:ext>
            </a:extLst>
          </p:cNvPr>
          <p:cNvSpPr/>
          <p:nvPr/>
        </p:nvSpPr>
        <p:spPr>
          <a:xfrm rot="5400000">
            <a:off x="10394944" y="2805841"/>
            <a:ext cx="682239" cy="31829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2" name="Flèche droite 224">
            <a:extLst>
              <a:ext uri="{FF2B5EF4-FFF2-40B4-BE49-F238E27FC236}">
                <a16:creationId xmlns:a16="http://schemas.microsoft.com/office/drawing/2014/main" id="{21F42F84-C4EF-4349-B36A-94B82C114B71}"/>
              </a:ext>
            </a:extLst>
          </p:cNvPr>
          <p:cNvSpPr/>
          <p:nvPr/>
        </p:nvSpPr>
        <p:spPr>
          <a:xfrm rot="5400000">
            <a:off x="10404634" y="4505994"/>
            <a:ext cx="719662" cy="31829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Graphique 12">
            <a:extLst>
              <a:ext uri="{FF2B5EF4-FFF2-40B4-BE49-F238E27FC236}">
                <a16:creationId xmlns:a16="http://schemas.microsoft.com/office/drawing/2014/main" id="{1E8F72F6-BCB8-6F4F-9705-EB5BC93B6F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99453" y="5162507"/>
            <a:ext cx="540000" cy="540000"/>
          </a:xfrm>
          <a:prstGeom prst="rect">
            <a:avLst/>
          </a:prstGeom>
        </p:spPr>
      </p:pic>
      <p:pic>
        <p:nvPicPr>
          <p:cNvPr id="36" name="Graphique 35">
            <a:extLst>
              <a:ext uri="{FF2B5EF4-FFF2-40B4-BE49-F238E27FC236}">
                <a16:creationId xmlns:a16="http://schemas.microsoft.com/office/drawing/2014/main" id="{7E060F03-A93D-0C43-A113-AB8AD53204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57733" y="5162507"/>
            <a:ext cx="540000" cy="540000"/>
          </a:xfrm>
          <a:prstGeom prst="rect">
            <a:avLst/>
          </a:prstGeom>
        </p:spPr>
      </p:pic>
      <p:pic>
        <p:nvPicPr>
          <p:cNvPr id="37" name="Graphique 36">
            <a:extLst>
              <a:ext uri="{FF2B5EF4-FFF2-40B4-BE49-F238E27FC236}">
                <a16:creationId xmlns:a16="http://schemas.microsoft.com/office/drawing/2014/main" id="{6CF42B5F-0805-2E42-80CF-7D2C265181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13137" y="5175122"/>
            <a:ext cx="540000" cy="540000"/>
          </a:xfrm>
          <a:prstGeom prst="rect">
            <a:avLst/>
          </a:prstGeom>
        </p:spPr>
      </p:pic>
      <p:pic>
        <p:nvPicPr>
          <p:cNvPr id="38" name="Graphique 37">
            <a:extLst>
              <a:ext uri="{FF2B5EF4-FFF2-40B4-BE49-F238E27FC236}">
                <a16:creationId xmlns:a16="http://schemas.microsoft.com/office/drawing/2014/main" id="{9A274297-9DA6-B341-8D24-FA30B79290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95914" y="5175122"/>
            <a:ext cx="540000" cy="540000"/>
          </a:xfrm>
          <a:prstGeom prst="rect">
            <a:avLst/>
          </a:prstGeom>
        </p:spPr>
      </p:pic>
      <p:pic>
        <p:nvPicPr>
          <p:cNvPr id="39" name="Graphique 38">
            <a:extLst>
              <a:ext uri="{FF2B5EF4-FFF2-40B4-BE49-F238E27FC236}">
                <a16:creationId xmlns:a16="http://schemas.microsoft.com/office/drawing/2014/main" id="{D905CDDB-686D-FF4C-9A96-627CCFFD82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15166" y="1766227"/>
            <a:ext cx="703854" cy="703854"/>
          </a:xfrm>
          <a:prstGeom prst="rect">
            <a:avLst/>
          </a:prstGeom>
        </p:spPr>
      </p:pic>
      <p:pic>
        <p:nvPicPr>
          <p:cNvPr id="40" name="Graphique 39">
            <a:extLst>
              <a:ext uri="{FF2B5EF4-FFF2-40B4-BE49-F238E27FC236}">
                <a16:creationId xmlns:a16="http://schemas.microsoft.com/office/drawing/2014/main" id="{21514E34-90F0-0748-B927-5C07379AC3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07793" y="3497318"/>
            <a:ext cx="653613" cy="653613"/>
          </a:xfrm>
          <a:prstGeom prst="rect">
            <a:avLst/>
          </a:prstGeom>
        </p:spPr>
      </p:pic>
      <p:pic>
        <p:nvPicPr>
          <p:cNvPr id="41" name="Graphique 40">
            <a:extLst>
              <a:ext uri="{FF2B5EF4-FFF2-40B4-BE49-F238E27FC236}">
                <a16:creationId xmlns:a16="http://schemas.microsoft.com/office/drawing/2014/main" id="{3FE87CCB-4F99-B54B-AA0A-8FECEADC39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241277" y="3705149"/>
            <a:ext cx="446426" cy="446426"/>
          </a:xfrm>
          <a:prstGeom prst="rect">
            <a:avLst/>
          </a:prstGeom>
        </p:spPr>
      </p:pic>
      <p:pic>
        <p:nvPicPr>
          <p:cNvPr id="43" name="Graphique 42">
            <a:extLst>
              <a:ext uri="{FF2B5EF4-FFF2-40B4-BE49-F238E27FC236}">
                <a16:creationId xmlns:a16="http://schemas.microsoft.com/office/drawing/2014/main" id="{81666DA6-E56D-E5E8-0E06-0943E04C136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767534" y="3701766"/>
            <a:ext cx="446426" cy="446426"/>
          </a:xfrm>
          <a:prstGeom prst="rect">
            <a:avLst/>
          </a:prstGeom>
        </p:spPr>
      </p:pic>
      <p:pic>
        <p:nvPicPr>
          <p:cNvPr id="44" name="Graphique 40">
            <a:extLst>
              <a:ext uri="{FF2B5EF4-FFF2-40B4-BE49-F238E27FC236}">
                <a16:creationId xmlns:a16="http://schemas.microsoft.com/office/drawing/2014/main" id="{3A9AF4BC-666E-9940-8987-D0BF6D4A915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382200" y="1620831"/>
            <a:ext cx="650065" cy="650065"/>
          </a:xfrm>
          <a:prstGeom prst="rect">
            <a:avLst/>
          </a:prstGeom>
        </p:spPr>
      </p:pic>
      <p:sp>
        <p:nvSpPr>
          <p:cNvPr id="47" name="ZoneTexte 36">
            <a:extLst>
              <a:ext uri="{FF2B5EF4-FFF2-40B4-BE49-F238E27FC236}">
                <a16:creationId xmlns:a16="http://schemas.microsoft.com/office/drawing/2014/main" id="{7F758A6E-5314-75A1-7368-3057086E873F}"/>
              </a:ext>
            </a:extLst>
          </p:cNvPr>
          <p:cNvSpPr txBox="1"/>
          <p:nvPr/>
        </p:nvSpPr>
        <p:spPr>
          <a:xfrm>
            <a:off x="8847154" y="1683477"/>
            <a:ext cx="1457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Share/Mount
</a:t>
            </a:r>
            <a:endParaRPr kumimoji="0" lang="en-US" sz="1400" b="1" i="0" u="none" strike="noStrike" kern="1200" cap="none" spc="0" normalizeH="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" name="Connecteur en angle 2">
            <a:extLst>
              <a:ext uri="{FF2B5EF4-FFF2-40B4-BE49-F238E27FC236}">
                <a16:creationId xmlns:a16="http://schemas.microsoft.com/office/drawing/2014/main" id="{771E725D-918C-2CB2-B9B0-D5E323479E7F}"/>
              </a:ext>
            </a:extLst>
          </p:cNvPr>
          <p:cNvCxnSpPr>
            <a:cxnSpLocks/>
          </p:cNvCxnSpPr>
          <p:nvPr/>
        </p:nvCxnSpPr>
        <p:spPr>
          <a:xfrm>
            <a:off x="9042067" y="2117587"/>
            <a:ext cx="1329448" cy="197609"/>
          </a:xfrm>
          <a:prstGeom prst="bentConnector3">
            <a:avLst/>
          </a:prstGeom>
          <a:ln w="28575">
            <a:solidFill>
              <a:srgbClr val="5344C2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33CF89F-1BBE-C145-4F2A-DF6A398345CC}"/>
              </a:ext>
            </a:extLst>
          </p:cNvPr>
          <p:cNvCxnSpPr>
            <a:cxnSpLocks/>
          </p:cNvCxnSpPr>
          <p:nvPr/>
        </p:nvCxnSpPr>
        <p:spPr>
          <a:xfrm flipV="1">
            <a:off x="5092096" y="1391216"/>
            <a:ext cx="2054513" cy="1313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ADAA8EE3-22CE-6D57-1D4F-54BD1BA2F8C2}"/>
              </a:ext>
            </a:extLst>
          </p:cNvPr>
          <p:cNvSpPr txBox="1"/>
          <p:nvPr/>
        </p:nvSpPr>
        <p:spPr>
          <a:xfrm>
            <a:off x="305033" y="4997676"/>
            <a:ext cx="158622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accent4"/>
                </a:solidFill>
              </a:rPr>
              <a:t>User</a:t>
            </a:r>
            <a:r>
              <a:rPr lang="en-US" sz="1600"/>
              <a:t> </a:t>
            </a:r>
            <a:br>
              <a:rPr lang="en-US" sz="1600"/>
            </a:br>
            <a:r>
              <a:rPr lang="en-US" sz="1600"/>
              <a:t>Point-of-View</a:t>
            </a:r>
          </a:p>
        </p:txBody>
      </p:sp>
      <p:pic>
        <p:nvPicPr>
          <p:cNvPr id="14" name="Graphique 13" descr="Tête avec engrenages contour">
            <a:extLst>
              <a:ext uri="{FF2B5EF4-FFF2-40B4-BE49-F238E27FC236}">
                <a16:creationId xmlns:a16="http://schemas.microsoft.com/office/drawing/2014/main" id="{3FE9516D-97C3-0FC1-FE08-1BF402F6BD0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82510" y="4158161"/>
            <a:ext cx="831273" cy="831273"/>
          </a:xfrm>
          <a:prstGeom prst="rect">
            <a:avLst/>
          </a:prstGeom>
        </p:spPr>
      </p:pic>
      <p:pic>
        <p:nvPicPr>
          <p:cNvPr id="42" name="Graphique 41" descr="Guide opérationnel contour">
            <a:extLst>
              <a:ext uri="{FF2B5EF4-FFF2-40B4-BE49-F238E27FC236}">
                <a16:creationId xmlns:a16="http://schemas.microsoft.com/office/drawing/2014/main" id="{3D82392E-8718-BADC-229C-7218BB0C07D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664904" y="4146084"/>
            <a:ext cx="831273" cy="831273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44DEC955-E83F-64F9-0DBE-CCC37AE6E86B}"/>
              </a:ext>
            </a:extLst>
          </p:cNvPr>
          <p:cNvSpPr txBox="1"/>
          <p:nvPr/>
        </p:nvSpPr>
        <p:spPr>
          <a:xfrm>
            <a:off x="2310348" y="5007594"/>
            <a:ext cx="158622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/>
              <a:t>Mapped </a:t>
            </a:r>
            <a:br>
              <a:rPr lang="en-US" sz="1600"/>
            </a:br>
            <a:r>
              <a:rPr lang="en-US" sz="1600"/>
              <a:t>to </a:t>
            </a:r>
            <a:r>
              <a:rPr lang="en-US" sz="1600" b="1">
                <a:solidFill>
                  <a:schemeClr val="accent4"/>
                </a:solidFill>
              </a:rPr>
              <a:t>best I/O path</a:t>
            </a: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7B2DDDE-9086-8AC3-F29C-A42640B69C4C}"/>
              </a:ext>
            </a:extLst>
          </p:cNvPr>
          <p:cNvCxnSpPr>
            <a:cxnSpLocks/>
          </p:cNvCxnSpPr>
          <p:nvPr/>
        </p:nvCxnSpPr>
        <p:spPr>
          <a:xfrm flipV="1">
            <a:off x="5092096" y="1836371"/>
            <a:ext cx="2096240" cy="19298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>
            <a:extLst>
              <a:ext uri="{FF2B5EF4-FFF2-40B4-BE49-F238E27FC236}">
                <a16:creationId xmlns:a16="http://schemas.microsoft.com/office/drawing/2014/main" id="{81CA0169-1001-5A25-EA4D-CB45C2B31C46}"/>
              </a:ext>
            </a:extLst>
          </p:cNvPr>
          <p:cNvGrpSpPr/>
          <p:nvPr/>
        </p:nvGrpSpPr>
        <p:grpSpPr>
          <a:xfrm>
            <a:off x="6823100" y="1391216"/>
            <a:ext cx="1472682" cy="804418"/>
            <a:chOff x="6874517" y="1448499"/>
            <a:chExt cx="1472682" cy="804418"/>
          </a:xfrm>
        </p:grpSpPr>
        <p:pic>
          <p:nvPicPr>
            <p:cNvPr id="45" name="Image 4">
              <a:extLst>
                <a:ext uri="{FF2B5EF4-FFF2-40B4-BE49-F238E27FC236}">
                  <a16:creationId xmlns:a16="http://schemas.microsoft.com/office/drawing/2014/main" id="{90603747-4294-4FD0-4E92-C7E654337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9719" y="1448499"/>
              <a:ext cx="749177" cy="4472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pic>
        <p:sp>
          <p:nvSpPr>
            <p:cNvPr id="52" name="ZoneTexte 26">
              <a:extLst>
                <a:ext uri="{FF2B5EF4-FFF2-40B4-BE49-F238E27FC236}">
                  <a16:creationId xmlns:a16="http://schemas.microsoft.com/office/drawing/2014/main" id="{5E42CEB9-600D-B40E-6D50-9F08DD23C445}"/>
                </a:ext>
              </a:extLst>
            </p:cNvPr>
            <p:cNvSpPr txBox="1"/>
            <p:nvPr/>
          </p:nvSpPr>
          <p:spPr>
            <a:xfrm>
              <a:off x="6874517" y="1945140"/>
              <a:ext cx="14726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UI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61651524-24B3-C820-B43C-9E8C379B916A}"/>
              </a:ext>
            </a:extLst>
          </p:cNvPr>
          <p:cNvGrpSpPr/>
          <p:nvPr/>
        </p:nvGrpSpPr>
        <p:grpSpPr>
          <a:xfrm>
            <a:off x="6283660" y="2202694"/>
            <a:ext cx="1472682" cy="730123"/>
            <a:chOff x="6847966" y="2436761"/>
            <a:chExt cx="1472682" cy="730123"/>
          </a:xfrm>
        </p:grpSpPr>
        <p:pic>
          <p:nvPicPr>
            <p:cNvPr id="5" name="Graphique 4" descr="Engrenages contour">
              <a:extLst>
                <a:ext uri="{FF2B5EF4-FFF2-40B4-BE49-F238E27FC236}">
                  <a16:creationId xmlns:a16="http://schemas.microsoft.com/office/drawing/2014/main" id="{770E2976-8B39-2391-F86A-599F15C76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 rot="1800000">
              <a:off x="7259037" y="2436761"/>
              <a:ext cx="567771" cy="567771"/>
            </a:xfrm>
            <a:prstGeom prst="rect">
              <a:avLst/>
            </a:prstGeom>
          </p:spPr>
        </p:pic>
        <p:sp>
          <p:nvSpPr>
            <p:cNvPr id="53" name="ZoneTexte 26">
              <a:extLst>
                <a:ext uri="{FF2B5EF4-FFF2-40B4-BE49-F238E27FC236}">
                  <a16:creationId xmlns:a16="http://schemas.microsoft.com/office/drawing/2014/main" id="{74DA7B55-C09C-92D7-67B3-52AA9312150F}"/>
                </a:ext>
              </a:extLst>
            </p:cNvPr>
            <p:cNvSpPr txBox="1"/>
            <p:nvPr/>
          </p:nvSpPr>
          <p:spPr>
            <a:xfrm>
              <a:off x="6847966" y="2859107"/>
              <a:ext cx="14726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Tasks/CLIs</a:t>
              </a:r>
              <a:endParaRPr kumimoji="0" lang="en-US" sz="1400" b="0" i="0" u="none" strike="noStrike" kern="1200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Graphique 21" descr="Diagramme d’interconnexion contour">
            <a:extLst>
              <a:ext uri="{FF2B5EF4-FFF2-40B4-BE49-F238E27FC236}">
                <a16:creationId xmlns:a16="http://schemas.microsoft.com/office/drawing/2014/main" id="{6401F888-A284-5AF0-70AF-3DE2A4A57E8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rot="5400000">
            <a:off x="4676460" y="4166403"/>
            <a:ext cx="831273" cy="831273"/>
          </a:xfrm>
          <a:prstGeom prst="rect">
            <a:avLst/>
          </a:prstGeom>
        </p:spPr>
      </p:pic>
      <p:sp>
        <p:nvSpPr>
          <p:cNvPr id="59" name="ZoneTexte 58">
            <a:extLst>
              <a:ext uri="{FF2B5EF4-FFF2-40B4-BE49-F238E27FC236}">
                <a16:creationId xmlns:a16="http://schemas.microsoft.com/office/drawing/2014/main" id="{A895A5AB-62CC-3BA4-E03C-2FA8649CC48D}"/>
              </a:ext>
            </a:extLst>
          </p:cNvPr>
          <p:cNvSpPr txBox="1"/>
          <p:nvPr/>
        </p:nvSpPr>
        <p:spPr>
          <a:xfrm>
            <a:off x="4028702" y="4997676"/>
            <a:ext cx="21557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accent4"/>
                </a:solidFill>
              </a:rPr>
              <a:t>Parallel</a:t>
            </a:r>
            <a:r>
              <a:rPr lang="en-US" sz="1600"/>
              <a:t> streams to </a:t>
            </a:r>
            <a:r>
              <a:rPr lang="en-US" sz="1600" b="1">
                <a:solidFill>
                  <a:schemeClr val="accent4"/>
                </a:solidFill>
              </a:rPr>
              <a:t>boost</a:t>
            </a:r>
            <a:r>
              <a:rPr lang="en-US" sz="1600"/>
              <a:t> performances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29917D8-9ECA-D800-52B1-D73A6ED31023}"/>
              </a:ext>
            </a:extLst>
          </p:cNvPr>
          <p:cNvGrpSpPr/>
          <p:nvPr/>
        </p:nvGrpSpPr>
        <p:grpSpPr>
          <a:xfrm>
            <a:off x="7200062" y="2364601"/>
            <a:ext cx="1472682" cy="582989"/>
            <a:chOff x="6986015" y="2554616"/>
            <a:chExt cx="1472682" cy="582989"/>
          </a:xfrm>
        </p:grpSpPr>
        <p:pic>
          <p:nvPicPr>
            <p:cNvPr id="50" name="Graphique 49">
              <a:extLst>
                <a:ext uri="{FF2B5EF4-FFF2-40B4-BE49-F238E27FC236}">
                  <a16:creationId xmlns:a16="http://schemas.microsoft.com/office/drawing/2014/main" id="{243F5203-F0D3-D939-8826-4984A10E7B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 r="4540" b="54430"/>
            <a:stretch/>
          </p:blipFill>
          <p:spPr>
            <a:xfrm>
              <a:off x="7335107" y="2554616"/>
              <a:ext cx="568026" cy="271162"/>
            </a:xfrm>
            <a:prstGeom prst="rect">
              <a:avLst/>
            </a:prstGeom>
          </p:spPr>
        </p:pic>
        <p:sp>
          <p:nvSpPr>
            <p:cNvPr id="54" name="ZoneTexte 26">
              <a:extLst>
                <a:ext uri="{FF2B5EF4-FFF2-40B4-BE49-F238E27FC236}">
                  <a16:creationId xmlns:a16="http://schemas.microsoft.com/office/drawing/2014/main" id="{097D5048-D389-6AF8-274D-1663E3804A29}"/>
                </a:ext>
              </a:extLst>
            </p:cNvPr>
            <p:cNvSpPr txBox="1"/>
            <p:nvPr/>
          </p:nvSpPr>
          <p:spPr>
            <a:xfrm>
              <a:off x="6986015" y="2829828"/>
              <a:ext cx="14726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API REST</a:t>
              </a:r>
              <a:endParaRPr kumimoji="0" lang="en-US" sz="1400" b="0" i="0" u="none" strike="noStrike" kern="1200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" name="Graphique 81">
            <a:extLst>
              <a:ext uri="{FF2B5EF4-FFF2-40B4-BE49-F238E27FC236}">
                <a16:creationId xmlns:a16="http://schemas.microsoft.com/office/drawing/2014/main" id="{D3B2C4B2-D6A8-4497-8558-74D6FEB41EE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146419" y="3530831"/>
            <a:ext cx="574488" cy="574486"/>
          </a:xfrm>
          <a:prstGeom prst="rect">
            <a:avLst/>
          </a:prstGeom>
        </p:spPr>
      </p:pic>
      <p:sp>
        <p:nvSpPr>
          <p:cNvPr id="11" name="ZoneTexte 36">
            <a:extLst>
              <a:ext uri="{FF2B5EF4-FFF2-40B4-BE49-F238E27FC236}">
                <a16:creationId xmlns:a16="http://schemas.microsoft.com/office/drawing/2014/main" id="{38FD03A7-DD13-F3C9-8326-F638B3EC1133}"/>
              </a:ext>
            </a:extLst>
          </p:cNvPr>
          <p:cNvSpPr txBox="1"/>
          <p:nvPr/>
        </p:nvSpPr>
        <p:spPr>
          <a:xfrm>
            <a:off x="7768235" y="4082069"/>
            <a:ext cx="1457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PostgreSQL</a:t>
            </a:r>
            <a:endParaRPr kumimoji="0" lang="en-US" sz="1400" b="1" i="0" u="none" strike="noStrike" kern="1200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D4A89B-DEA5-21CC-DB44-851A4D566807}"/>
              </a:ext>
            </a:extLst>
          </p:cNvPr>
          <p:cNvSpPr txBox="1"/>
          <p:nvPr/>
        </p:nvSpPr>
        <p:spPr>
          <a:xfrm>
            <a:off x="-20595" y="0"/>
            <a:ext cx="12233189" cy="617838"/>
          </a:xfrm>
          <a:prstGeom prst="rect">
            <a:avLst/>
          </a:prstGeom>
          <a:solidFill>
            <a:srgbClr val="182143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	Archiving with Smart I/O Management</a:t>
            </a:r>
          </a:p>
        </p:txBody>
      </p:sp>
      <p:pic>
        <p:nvPicPr>
          <p:cNvPr id="16" name="Image 8">
            <a:extLst>
              <a:ext uri="{FF2B5EF4-FFF2-40B4-BE49-F238E27FC236}">
                <a16:creationId xmlns:a16="http://schemas.microsoft.com/office/drawing/2014/main" id="{DD9645FB-81D5-EB5C-10DC-87EAD4C0F996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1" y="682150"/>
            <a:ext cx="1061160" cy="10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18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Connecteur droit 2">
            <a:extLst>
              <a:ext uri="{FF2B5EF4-FFF2-40B4-BE49-F238E27FC236}">
                <a16:creationId xmlns:a16="http://schemas.microsoft.com/office/drawing/2014/main" id="{D415EF1A-58C5-4518-9ADA-F1D728CA99DE}"/>
              </a:ext>
            </a:extLst>
          </p:cNvPr>
          <p:cNvCxnSpPr>
            <a:cxnSpLocks/>
          </p:cNvCxnSpPr>
          <p:nvPr/>
        </p:nvCxnSpPr>
        <p:spPr>
          <a:xfrm>
            <a:off x="2257583" y="2165283"/>
            <a:ext cx="0" cy="2540525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25">
            <a:extLst>
              <a:ext uri="{FF2B5EF4-FFF2-40B4-BE49-F238E27FC236}">
                <a16:creationId xmlns:a16="http://schemas.microsoft.com/office/drawing/2014/main" id="{AA655334-B7BA-4F47-8B70-A29B14650F73}"/>
              </a:ext>
            </a:extLst>
          </p:cNvPr>
          <p:cNvSpPr txBox="1"/>
          <p:nvPr/>
        </p:nvSpPr>
        <p:spPr>
          <a:xfrm>
            <a:off x="2353583" y="2117291"/>
            <a:ext cx="1997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285185">
                    <a:lumMod val="75000"/>
                    <a:lumOff val="25000"/>
                  </a:srgbClr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lang="en-US" b="1" kern="0">
                <a:solidFill>
                  <a:prstClr val="black"/>
                </a:solidFill>
                <a:latin typeface="Calibri" panose="020F0502020204030204"/>
              </a:rPr>
              <a:t>Secondary Storage</a:t>
            </a:r>
          </a:p>
          <a:p>
            <a:pPr algn="ctr">
              <a:defRPr/>
            </a:pPr>
            <a:r>
              <a:rPr lang="en-US" kern="0">
                <a:solidFill>
                  <a:prstClr val="black"/>
                </a:solidFill>
                <a:latin typeface="Calibri" panose="020F0502020204030204"/>
              </a:rPr>
              <a:t>Disk Cache</a:t>
            </a:r>
          </a:p>
        </p:txBody>
      </p:sp>
      <p:sp>
        <p:nvSpPr>
          <p:cNvPr id="31" name="TextBox 125">
            <a:extLst>
              <a:ext uri="{FF2B5EF4-FFF2-40B4-BE49-F238E27FC236}">
                <a16:creationId xmlns:a16="http://schemas.microsoft.com/office/drawing/2014/main" id="{EBAFE9F9-6B53-45BC-9B60-D286FD1173C8}"/>
              </a:ext>
            </a:extLst>
          </p:cNvPr>
          <p:cNvSpPr txBox="1"/>
          <p:nvPr/>
        </p:nvSpPr>
        <p:spPr>
          <a:xfrm>
            <a:off x="282474" y="2117292"/>
            <a:ext cx="1898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>
                <a:solidFill>
                  <a:prstClr val="black"/>
                </a:solidFill>
                <a:latin typeface="Calibri" panose="020F0502020204030204"/>
              </a:rPr>
              <a:t>Primary Storage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>
                <a:solidFill>
                  <a:prstClr val="black"/>
                </a:solidFill>
                <a:latin typeface="Calibri" panose="020F0502020204030204"/>
              </a:rPr>
              <a:t>Unstructured data</a:t>
            </a:r>
          </a:p>
        </p:txBody>
      </p:sp>
      <p:sp>
        <p:nvSpPr>
          <p:cNvPr id="32" name="TextBox 125">
            <a:extLst>
              <a:ext uri="{FF2B5EF4-FFF2-40B4-BE49-F238E27FC236}">
                <a16:creationId xmlns:a16="http://schemas.microsoft.com/office/drawing/2014/main" id="{562A0B2E-7C61-4460-B791-681DE47D55F7}"/>
              </a:ext>
            </a:extLst>
          </p:cNvPr>
          <p:cNvSpPr txBox="1"/>
          <p:nvPr/>
        </p:nvSpPr>
        <p:spPr>
          <a:xfrm>
            <a:off x="2653977" y="5550047"/>
            <a:ext cx="1401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Miria Server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kumimoji="0" lang="en-US" b="0" i="0" u="none" strike="noStrike" kern="1200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rchestrator</a:t>
            </a:r>
          </a:p>
        </p:txBody>
      </p:sp>
      <p:sp>
        <p:nvSpPr>
          <p:cNvPr id="33" name="Espace réservé du numéro de diapositive 3">
            <a:extLst>
              <a:ext uri="{FF2B5EF4-FFF2-40B4-BE49-F238E27FC236}">
                <a16:creationId xmlns:a16="http://schemas.microsoft.com/office/drawing/2014/main" id="{1D087C74-B403-48C2-AAAD-B1454FD553E8}"/>
              </a:ext>
            </a:extLst>
          </p:cNvPr>
          <p:cNvSpPr txBox="1">
            <a:spLocks/>
          </p:cNvSpPr>
          <p:nvPr/>
        </p:nvSpPr>
        <p:spPr>
          <a:xfrm>
            <a:off x="11232520" y="6289435"/>
            <a:ext cx="904875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093E8AA7-B923-4E5F-A35E-58E4734046FC}" type="slidenum">
              <a:rPr lang="en-US" sz="1400" b="1" smtClean="0">
                <a:solidFill>
                  <a:srgbClr val="FFFFFF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pPr algn="ctr">
                <a:defRPr/>
              </a:pPr>
              <a:t>12</a:t>
            </a:fld>
            <a:endParaRPr lang="en-US" sz="1400" b="1">
              <a:solidFill>
                <a:srgbClr val="FFFFFF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125">
            <a:extLst>
              <a:ext uri="{FF2B5EF4-FFF2-40B4-BE49-F238E27FC236}">
                <a16:creationId xmlns:a16="http://schemas.microsoft.com/office/drawing/2014/main" id="{2A3C0E40-28FF-498C-B0F9-02D6ED432955}"/>
              </a:ext>
            </a:extLst>
          </p:cNvPr>
          <p:cNvSpPr txBox="1"/>
          <p:nvPr/>
        </p:nvSpPr>
        <p:spPr>
          <a:xfrm>
            <a:off x="4931459" y="2117290"/>
            <a:ext cx="1337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>
                <a:solidFill>
                  <a:prstClr val="black"/>
                </a:solidFill>
                <a:latin typeface="Calibri" panose="020F0502020204030204"/>
              </a:rPr>
              <a:t>Tier Storage</a:t>
            </a: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>
                <a:solidFill>
                  <a:prstClr val="black"/>
                </a:solidFill>
                <a:latin typeface="Calibri" panose="020F0502020204030204"/>
              </a:rPr>
              <a:t>Cold</a:t>
            </a:r>
          </a:p>
        </p:txBody>
      </p:sp>
      <p:cxnSp>
        <p:nvCxnSpPr>
          <p:cNvPr id="36" name="Connecteur droit 38">
            <a:extLst>
              <a:ext uri="{FF2B5EF4-FFF2-40B4-BE49-F238E27FC236}">
                <a16:creationId xmlns:a16="http://schemas.microsoft.com/office/drawing/2014/main" id="{9D988386-3F38-41E1-AEC3-4EA35835AD2E}"/>
              </a:ext>
            </a:extLst>
          </p:cNvPr>
          <p:cNvCxnSpPr>
            <a:cxnSpLocks/>
          </p:cNvCxnSpPr>
          <p:nvPr/>
        </p:nvCxnSpPr>
        <p:spPr>
          <a:xfrm>
            <a:off x="4459212" y="2117291"/>
            <a:ext cx="0" cy="2540525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e 42">
            <a:extLst>
              <a:ext uri="{FF2B5EF4-FFF2-40B4-BE49-F238E27FC236}">
                <a16:creationId xmlns:a16="http://schemas.microsoft.com/office/drawing/2014/main" id="{3F5C4F96-8472-4626-A6CE-CDE9DA363AA5}"/>
              </a:ext>
            </a:extLst>
          </p:cNvPr>
          <p:cNvGrpSpPr/>
          <p:nvPr/>
        </p:nvGrpSpPr>
        <p:grpSpPr>
          <a:xfrm>
            <a:off x="1697034" y="3584000"/>
            <a:ext cx="1106074" cy="592584"/>
            <a:chOff x="2364720" y="3505823"/>
            <a:chExt cx="1471618" cy="672966"/>
          </a:xfrm>
        </p:grpSpPr>
        <p:sp>
          <p:nvSpPr>
            <p:cNvPr id="63" name="Forme libre 146">
              <a:extLst>
                <a:ext uri="{FF2B5EF4-FFF2-40B4-BE49-F238E27FC236}">
                  <a16:creationId xmlns:a16="http://schemas.microsoft.com/office/drawing/2014/main" id="{68D0C970-2202-47B8-8648-627F61AF7DC9}"/>
                </a:ext>
              </a:extLst>
            </p:cNvPr>
            <p:cNvSpPr/>
            <p:nvPr/>
          </p:nvSpPr>
          <p:spPr>
            <a:xfrm>
              <a:off x="2364720" y="3505823"/>
              <a:ext cx="1082842" cy="354932"/>
            </a:xfrm>
            <a:custGeom>
              <a:avLst/>
              <a:gdLst>
                <a:gd name="connsiteX0" fmla="*/ 6016 w 1082842"/>
                <a:gd name="connsiteY0" fmla="*/ 66174 h 354932"/>
                <a:gd name="connsiteX1" fmla="*/ 866274 w 1082842"/>
                <a:gd name="connsiteY1" fmla="*/ 78205 h 354932"/>
                <a:gd name="connsiteX2" fmla="*/ 866274 w 1082842"/>
                <a:gd name="connsiteY2" fmla="*/ 0 h 354932"/>
                <a:gd name="connsiteX3" fmla="*/ 1082842 w 1082842"/>
                <a:gd name="connsiteY3" fmla="*/ 186489 h 354932"/>
                <a:gd name="connsiteX4" fmla="*/ 872290 w 1082842"/>
                <a:gd name="connsiteY4" fmla="*/ 354932 h 354932"/>
                <a:gd name="connsiteX5" fmla="*/ 878305 w 1082842"/>
                <a:gd name="connsiteY5" fmla="*/ 276726 h 354932"/>
                <a:gd name="connsiteX6" fmla="*/ 0 w 1082842"/>
                <a:gd name="connsiteY6" fmla="*/ 264695 h 354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842" h="354932">
                  <a:moveTo>
                    <a:pt x="6016" y="66174"/>
                  </a:moveTo>
                  <a:lnTo>
                    <a:pt x="866274" y="78205"/>
                  </a:lnTo>
                  <a:lnTo>
                    <a:pt x="866274" y="0"/>
                  </a:lnTo>
                  <a:lnTo>
                    <a:pt x="1082842" y="186489"/>
                  </a:lnTo>
                  <a:lnTo>
                    <a:pt x="872290" y="354932"/>
                  </a:lnTo>
                  <a:lnTo>
                    <a:pt x="878305" y="276726"/>
                  </a:lnTo>
                  <a:lnTo>
                    <a:pt x="0" y="264695"/>
                  </a:lnTo>
                </a:path>
              </a:pathLst>
            </a:custGeom>
            <a:solidFill>
              <a:schemeClr val="bg1"/>
            </a:solidFill>
            <a:ln w="38100" cap="rnd">
              <a:solidFill>
                <a:schemeClr val="accent4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Forme libre 147">
              <a:extLst>
                <a:ext uri="{FF2B5EF4-FFF2-40B4-BE49-F238E27FC236}">
                  <a16:creationId xmlns:a16="http://schemas.microsoft.com/office/drawing/2014/main" id="{3651F2AD-7986-4FE3-8B6D-A85A79A13A99}"/>
                </a:ext>
              </a:extLst>
            </p:cNvPr>
            <p:cNvSpPr/>
            <p:nvPr/>
          </p:nvSpPr>
          <p:spPr>
            <a:xfrm>
              <a:off x="2449656" y="3708159"/>
              <a:ext cx="1386682" cy="354932"/>
            </a:xfrm>
            <a:custGeom>
              <a:avLst/>
              <a:gdLst>
                <a:gd name="connsiteX0" fmla="*/ 6016 w 1082842"/>
                <a:gd name="connsiteY0" fmla="*/ 66174 h 354932"/>
                <a:gd name="connsiteX1" fmla="*/ 866274 w 1082842"/>
                <a:gd name="connsiteY1" fmla="*/ 78205 h 354932"/>
                <a:gd name="connsiteX2" fmla="*/ 866274 w 1082842"/>
                <a:gd name="connsiteY2" fmla="*/ 0 h 354932"/>
                <a:gd name="connsiteX3" fmla="*/ 1082842 w 1082842"/>
                <a:gd name="connsiteY3" fmla="*/ 186489 h 354932"/>
                <a:gd name="connsiteX4" fmla="*/ 872290 w 1082842"/>
                <a:gd name="connsiteY4" fmla="*/ 354932 h 354932"/>
                <a:gd name="connsiteX5" fmla="*/ 878305 w 1082842"/>
                <a:gd name="connsiteY5" fmla="*/ 276726 h 354932"/>
                <a:gd name="connsiteX6" fmla="*/ 0 w 1082842"/>
                <a:gd name="connsiteY6" fmla="*/ 264695 h 354932"/>
                <a:gd name="connsiteX0" fmla="*/ 0 w 1365583"/>
                <a:gd name="connsiteY0" fmla="*/ 66174 h 354932"/>
                <a:gd name="connsiteX1" fmla="*/ 1149015 w 1365583"/>
                <a:gd name="connsiteY1" fmla="*/ 78205 h 354932"/>
                <a:gd name="connsiteX2" fmla="*/ 1149015 w 1365583"/>
                <a:gd name="connsiteY2" fmla="*/ 0 h 354932"/>
                <a:gd name="connsiteX3" fmla="*/ 1365583 w 1365583"/>
                <a:gd name="connsiteY3" fmla="*/ 186489 h 354932"/>
                <a:gd name="connsiteX4" fmla="*/ 1155031 w 1365583"/>
                <a:gd name="connsiteY4" fmla="*/ 354932 h 354932"/>
                <a:gd name="connsiteX5" fmla="*/ 1161046 w 1365583"/>
                <a:gd name="connsiteY5" fmla="*/ 276726 h 354932"/>
                <a:gd name="connsiteX6" fmla="*/ 282741 w 1365583"/>
                <a:gd name="connsiteY6" fmla="*/ 264695 h 354932"/>
                <a:gd name="connsiteX0" fmla="*/ 6017 w 1371600"/>
                <a:gd name="connsiteY0" fmla="*/ 66174 h 354932"/>
                <a:gd name="connsiteX1" fmla="*/ 1155032 w 1371600"/>
                <a:gd name="connsiteY1" fmla="*/ 78205 h 354932"/>
                <a:gd name="connsiteX2" fmla="*/ 1155032 w 1371600"/>
                <a:gd name="connsiteY2" fmla="*/ 0 h 354932"/>
                <a:gd name="connsiteX3" fmla="*/ 1371600 w 1371600"/>
                <a:gd name="connsiteY3" fmla="*/ 186489 h 354932"/>
                <a:gd name="connsiteX4" fmla="*/ 1161048 w 1371600"/>
                <a:gd name="connsiteY4" fmla="*/ 354932 h 354932"/>
                <a:gd name="connsiteX5" fmla="*/ 1167063 w 1371600"/>
                <a:gd name="connsiteY5" fmla="*/ 276726 h 354932"/>
                <a:gd name="connsiteX6" fmla="*/ 0 w 1371600"/>
                <a:gd name="connsiteY6" fmla="*/ 276727 h 354932"/>
                <a:gd name="connsiteX0" fmla="*/ 11994 w 1377577"/>
                <a:gd name="connsiteY0" fmla="*/ 66174 h 354932"/>
                <a:gd name="connsiteX1" fmla="*/ 1161009 w 1377577"/>
                <a:gd name="connsiteY1" fmla="*/ 78205 h 354932"/>
                <a:gd name="connsiteX2" fmla="*/ 1161009 w 1377577"/>
                <a:gd name="connsiteY2" fmla="*/ 0 h 354932"/>
                <a:gd name="connsiteX3" fmla="*/ 1377577 w 1377577"/>
                <a:gd name="connsiteY3" fmla="*/ 186489 h 354932"/>
                <a:gd name="connsiteX4" fmla="*/ 1167025 w 1377577"/>
                <a:gd name="connsiteY4" fmla="*/ 354932 h 354932"/>
                <a:gd name="connsiteX5" fmla="*/ 1173040 w 1377577"/>
                <a:gd name="connsiteY5" fmla="*/ 276726 h 354932"/>
                <a:gd name="connsiteX6" fmla="*/ 0 w 1377577"/>
                <a:gd name="connsiteY6" fmla="*/ 276727 h 354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7577" h="354932">
                  <a:moveTo>
                    <a:pt x="11994" y="66174"/>
                  </a:moveTo>
                  <a:lnTo>
                    <a:pt x="1161009" y="78205"/>
                  </a:lnTo>
                  <a:lnTo>
                    <a:pt x="1161009" y="0"/>
                  </a:lnTo>
                  <a:lnTo>
                    <a:pt x="1377577" y="186489"/>
                  </a:lnTo>
                  <a:lnTo>
                    <a:pt x="1167025" y="354932"/>
                  </a:lnTo>
                  <a:lnTo>
                    <a:pt x="1173040" y="276726"/>
                  </a:lnTo>
                  <a:lnTo>
                    <a:pt x="0" y="276727"/>
                  </a:lnTo>
                </a:path>
              </a:pathLst>
            </a:custGeom>
            <a:solidFill>
              <a:schemeClr val="bg1"/>
            </a:solidFill>
            <a:ln w="38100" cap="rnd">
              <a:solidFill>
                <a:schemeClr val="accent4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Forme libre 148">
              <a:extLst>
                <a:ext uri="{FF2B5EF4-FFF2-40B4-BE49-F238E27FC236}">
                  <a16:creationId xmlns:a16="http://schemas.microsoft.com/office/drawing/2014/main" id="{E2DAFA05-F4E9-4F3A-AD75-1CB8054E37A8}"/>
                </a:ext>
              </a:extLst>
            </p:cNvPr>
            <p:cNvSpPr/>
            <p:nvPr/>
          </p:nvSpPr>
          <p:spPr>
            <a:xfrm>
              <a:off x="2373198" y="3823857"/>
              <a:ext cx="925789" cy="354932"/>
            </a:xfrm>
            <a:custGeom>
              <a:avLst/>
              <a:gdLst>
                <a:gd name="connsiteX0" fmla="*/ 6016 w 1082842"/>
                <a:gd name="connsiteY0" fmla="*/ 66174 h 354932"/>
                <a:gd name="connsiteX1" fmla="*/ 866274 w 1082842"/>
                <a:gd name="connsiteY1" fmla="*/ 78205 h 354932"/>
                <a:gd name="connsiteX2" fmla="*/ 866274 w 1082842"/>
                <a:gd name="connsiteY2" fmla="*/ 0 h 354932"/>
                <a:gd name="connsiteX3" fmla="*/ 1082842 w 1082842"/>
                <a:gd name="connsiteY3" fmla="*/ 186489 h 354932"/>
                <a:gd name="connsiteX4" fmla="*/ 872290 w 1082842"/>
                <a:gd name="connsiteY4" fmla="*/ 354932 h 354932"/>
                <a:gd name="connsiteX5" fmla="*/ 878305 w 1082842"/>
                <a:gd name="connsiteY5" fmla="*/ 276726 h 354932"/>
                <a:gd name="connsiteX6" fmla="*/ 0 w 1082842"/>
                <a:gd name="connsiteY6" fmla="*/ 264695 h 354932"/>
                <a:gd name="connsiteX0" fmla="*/ 0 w 1424662"/>
                <a:gd name="connsiteY0" fmla="*/ 72190 h 354932"/>
                <a:gd name="connsiteX1" fmla="*/ 1208094 w 1424662"/>
                <a:gd name="connsiteY1" fmla="*/ 78205 h 354932"/>
                <a:gd name="connsiteX2" fmla="*/ 1208094 w 1424662"/>
                <a:gd name="connsiteY2" fmla="*/ 0 h 354932"/>
                <a:gd name="connsiteX3" fmla="*/ 1424662 w 1424662"/>
                <a:gd name="connsiteY3" fmla="*/ 186489 h 354932"/>
                <a:gd name="connsiteX4" fmla="*/ 1214110 w 1424662"/>
                <a:gd name="connsiteY4" fmla="*/ 354932 h 354932"/>
                <a:gd name="connsiteX5" fmla="*/ 1220125 w 1424662"/>
                <a:gd name="connsiteY5" fmla="*/ 276726 h 354932"/>
                <a:gd name="connsiteX6" fmla="*/ 341820 w 1424662"/>
                <a:gd name="connsiteY6" fmla="*/ 264695 h 354932"/>
                <a:gd name="connsiteX0" fmla="*/ 15418 w 1440080"/>
                <a:gd name="connsiteY0" fmla="*/ 72190 h 354932"/>
                <a:gd name="connsiteX1" fmla="*/ 1223512 w 1440080"/>
                <a:gd name="connsiteY1" fmla="*/ 78205 h 354932"/>
                <a:gd name="connsiteX2" fmla="*/ 1223512 w 1440080"/>
                <a:gd name="connsiteY2" fmla="*/ 0 h 354932"/>
                <a:gd name="connsiteX3" fmla="*/ 1440080 w 1440080"/>
                <a:gd name="connsiteY3" fmla="*/ 186489 h 354932"/>
                <a:gd name="connsiteX4" fmla="*/ 1229528 w 1440080"/>
                <a:gd name="connsiteY4" fmla="*/ 354932 h 354932"/>
                <a:gd name="connsiteX5" fmla="*/ 1235543 w 1440080"/>
                <a:gd name="connsiteY5" fmla="*/ 276726 h 354932"/>
                <a:gd name="connsiteX6" fmla="*/ 0 w 1440080"/>
                <a:gd name="connsiteY6" fmla="*/ 270711 h 354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0080" h="354932">
                  <a:moveTo>
                    <a:pt x="15418" y="72190"/>
                  </a:moveTo>
                  <a:lnTo>
                    <a:pt x="1223512" y="78205"/>
                  </a:lnTo>
                  <a:lnTo>
                    <a:pt x="1223512" y="0"/>
                  </a:lnTo>
                  <a:lnTo>
                    <a:pt x="1440080" y="186489"/>
                  </a:lnTo>
                  <a:lnTo>
                    <a:pt x="1229528" y="354932"/>
                  </a:lnTo>
                  <a:lnTo>
                    <a:pt x="1235543" y="276726"/>
                  </a:lnTo>
                  <a:lnTo>
                    <a:pt x="0" y="270711"/>
                  </a:lnTo>
                </a:path>
              </a:pathLst>
            </a:custGeom>
            <a:solidFill>
              <a:schemeClr val="bg1"/>
            </a:solidFill>
            <a:ln w="38100" cap="rnd">
              <a:solidFill>
                <a:schemeClr val="accent4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8" name="ZoneTexte 25">
            <a:extLst>
              <a:ext uri="{FF2B5EF4-FFF2-40B4-BE49-F238E27FC236}">
                <a16:creationId xmlns:a16="http://schemas.microsoft.com/office/drawing/2014/main" id="{52F0A1AF-8871-41D4-ACB7-46480D1D5625}"/>
              </a:ext>
            </a:extLst>
          </p:cNvPr>
          <p:cNvSpPr txBox="1"/>
          <p:nvPr/>
        </p:nvSpPr>
        <p:spPr>
          <a:xfrm>
            <a:off x="3975992" y="3164120"/>
            <a:ext cx="104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TIERING </a:t>
            </a:r>
          </a:p>
        </p:txBody>
      </p:sp>
      <p:sp>
        <p:nvSpPr>
          <p:cNvPr id="70" name="ZoneTexte 26">
            <a:extLst>
              <a:ext uri="{FF2B5EF4-FFF2-40B4-BE49-F238E27FC236}">
                <a16:creationId xmlns:a16="http://schemas.microsoft.com/office/drawing/2014/main" id="{844640C3-9C65-4A40-9E09-6F1E587C3E40}"/>
              </a:ext>
            </a:extLst>
          </p:cNvPr>
          <p:cNvSpPr txBox="1"/>
          <p:nvPr/>
        </p:nvSpPr>
        <p:spPr>
          <a:xfrm>
            <a:off x="1291865" y="3160479"/>
            <a:ext cx="1482491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Backup</a:t>
            </a:r>
          </a:p>
        </p:txBody>
      </p:sp>
      <p:grpSp>
        <p:nvGrpSpPr>
          <p:cNvPr id="71" name="Groupe 1">
            <a:extLst>
              <a:ext uri="{FF2B5EF4-FFF2-40B4-BE49-F238E27FC236}">
                <a16:creationId xmlns:a16="http://schemas.microsoft.com/office/drawing/2014/main" id="{74D6AB77-1D39-49EA-B99C-1C25D5264FA7}"/>
              </a:ext>
            </a:extLst>
          </p:cNvPr>
          <p:cNvGrpSpPr/>
          <p:nvPr/>
        </p:nvGrpSpPr>
        <p:grpSpPr>
          <a:xfrm>
            <a:off x="5364859" y="4724076"/>
            <a:ext cx="1385705" cy="1149137"/>
            <a:chOff x="5074037" y="3830326"/>
            <a:chExt cx="1385705" cy="1149137"/>
          </a:xfrm>
        </p:grpSpPr>
        <p:grpSp>
          <p:nvGrpSpPr>
            <p:cNvPr id="72" name="Groupe 18">
              <a:extLst>
                <a:ext uri="{FF2B5EF4-FFF2-40B4-BE49-F238E27FC236}">
                  <a16:creationId xmlns:a16="http://schemas.microsoft.com/office/drawing/2014/main" id="{DD1D0891-0388-4098-84E5-216CC250A4BD}"/>
                </a:ext>
              </a:extLst>
            </p:cNvPr>
            <p:cNvGrpSpPr/>
            <p:nvPr/>
          </p:nvGrpSpPr>
          <p:grpSpPr>
            <a:xfrm>
              <a:off x="5074037" y="3830326"/>
              <a:ext cx="1385705" cy="1149137"/>
              <a:chOff x="2730506" y="1609365"/>
              <a:chExt cx="1692684" cy="1183377"/>
            </a:xfrm>
          </p:grpSpPr>
          <p:pic>
            <p:nvPicPr>
              <p:cNvPr id="75" name="Grafik 5">
                <a:extLst>
                  <a:ext uri="{FF2B5EF4-FFF2-40B4-BE49-F238E27FC236}">
                    <a16:creationId xmlns:a16="http://schemas.microsoft.com/office/drawing/2014/main" id="{0C75E198-D246-4EE3-B3CA-6CDD487C1B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24513" y="2194064"/>
                <a:ext cx="598677" cy="598678"/>
              </a:xfrm>
              <a:prstGeom prst="rect">
                <a:avLst/>
              </a:prstGeom>
            </p:spPr>
          </p:pic>
          <p:pic>
            <p:nvPicPr>
              <p:cNvPr id="76" name="Picture 4" descr="RÃ©sultat de recherche d'images pour &quot;microsoft azure&quot;">
                <a:extLst>
                  <a:ext uri="{FF2B5EF4-FFF2-40B4-BE49-F238E27FC236}">
                    <a16:creationId xmlns:a16="http://schemas.microsoft.com/office/drawing/2014/main" id="{C77B01A2-E0B5-4D9B-A136-85331A63B4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3439" y="2274159"/>
                <a:ext cx="876975" cy="4384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Image 31">
                <a:extLst>
                  <a:ext uri="{FF2B5EF4-FFF2-40B4-BE49-F238E27FC236}">
                    <a16:creationId xmlns:a16="http://schemas.microsoft.com/office/drawing/2014/main" id="{C3F794C5-9A0B-4444-A468-3EEACC99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30506" y="1609365"/>
                <a:ext cx="987207" cy="609600"/>
              </a:xfrm>
              <a:prstGeom prst="rect">
                <a:avLst/>
              </a:prstGeom>
            </p:spPr>
          </p:pic>
        </p:grpSp>
        <p:pic>
          <p:nvPicPr>
            <p:cNvPr id="73" name="Image 33" descr="Une image contenant bâtiment, dessin, table&#10;&#10;Description générée automatiquement">
              <a:extLst>
                <a:ext uri="{FF2B5EF4-FFF2-40B4-BE49-F238E27FC236}">
                  <a16:creationId xmlns:a16="http://schemas.microsoft.com/office/drawing/2014/main" id="{FD31E717-2F43-489C-9CA5-E158CB2A3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6331" y="3885891"/>
              <a:ext cx="442308" cy="399839"/>
            </a:xfrm>
            <a:prstGeom prst="rect">
              <a:avLst/>
            </a:prstGeom>
          </p:spPr>
        </p:pic>
      </p:grpSp>
      <p:sp>
        <p:nvSpPr>
          <p:cNvPr id="79" name="Organigramme : Alternative 7">
            <a:extLst>
              <a:ext uri="{FF2B5EF4-FFF2-40B4-BE49-F238E27FC236}">
                <a16:creationId xmlns:a16="http://schemas.microsoft.com/office/drawing/2014/main" id="{5F3A9423-23BC-44C6-83E3-962B401E6996}"/>
              </a:ext>
            </a:extLst>
          </p:cNvPr>
          <p:cNvSpPr/>
          <p:nvPr/>
        </p:nvSpPr>
        <p:spPr>
          <a:xfrm>
            <a:off x="7479165" y="1554030"/>
            <a:ext cx="4484018" cy="4449605"/>
          </a:xfrm>
          <a:prstGeom prst="flowChartAlternateProcess">
            <a:avLst/>
          </a:prstGeom>
          <a:solidFill>
            <a:schemeClr val="accent5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>
                <a:solidFill>
                  <a:prstClr val="black"/>
                </a:solidFill>
                <a:latin typeface="Calibri" panose="020F0502020204030204"/>
              </a:rPr>
              <a:t>Lifecycle management for protected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>
                <a:solidFill>
                  <a:prstClr val="black"/>
                </a:solidFill>
                <a:latin typeface="Calibri" panose="020F0502020204030204"/>
              </a:rPr>
              <a:t>Secondary storage acting as cache: </a:t>
            </a:r>
          </a:p>
          <a:p>
            <a:pPr marL="6286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kern="0">
                <a:solidFill>
                  <a:prstClr val="black"/>
                </a:solidFill>
                <a:latin typeface="Calibri" panose="020F0502020204030204"/>
              </a:rPr>
              <a:t>In 1:1 mode for fast reading access.</a:t>
            </a:r>
          </a:p>
          <a:p>
            <a:pPr marL="6286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kern="0">
                <a:solidFill>
                  <a:prstClr val="black"/>
                </a:solidFill>
                <a:latin typeface="Calibri" panose="020F0502020204030204"/>
              </a:rPr>
              <a:t>In container mode to store millions of files.</a:t>
            </a:r>
          </a:p>
          <a:p>
            <a:pPr marL="6286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kern="0">
                <a:solidFill>
                  <a:prstClr val="black"/>
                </a:solidFill>
                <a:latin typeface="Calibri" panose="020F0502020204030204"/>
              </a:rPr>
              <a:t>Cloud Gateway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>
                <a:solidFill>
                  <a:prstClr val="black"/>
                </a:solidFill>
                <a:latin typeface="Calibri" panose="020F0502020204030204"/>
              </a:rPr>
              <a:t>Agnostic solution.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>
                <a:solidFill>
                  <a:prstClr val="black"/>
                </a:solidFill>
                <a:latin typeface="Calibri" panose="020F0502020204030204"/>
              </a:rPr>
              <a:t>Tier storage to tape or cloud/object.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>
                <a:solidFill>
                  <a:prstClr val="black"/>
                </a:solidFill>
                <a:latin typeface="Calibri" panose="020F0502020204030204"/>
              </a:rPr>
              <a:t>No limitation in the number of tiering</a:t>
            </a:r>
            <a:endParaRPr kumimoji="0" lang="en-US" sz="1600" b="0" i="0" u="none" strike="noStrike" kern="1200" cap="none" spc="0" normalizeH="0" baseline="0">
              <a:ln>
                <a:noFill/>
              </a:ln>
              <a:solidFill>
                <a:srgbClr val="285185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Arial"/>
            </a:endParaRPr>
          </a:p>
        </p:txBody>
      </p:sp>
      <p:pic>
        <p:nvPicPr>
          <p:cNvPr id="41" name="Graphique 7">
            <a:extLst>
              <a:ext uri="{FF2B5EF4-FFF2-40B4-BE49-F238E27FC236}">
                <a16:creationId xmlns:a16="http://schemas.microsoft.com/office/drawing/2014/main" id="{1B1D57FD-5B94-1E4D-9752-CBD97C9CCA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4705" y="3496989"/>
            <a:ext cx="842896" cy="842895"/>
          </a:xfrm>
          <a:prstGeom prst="rect">
            <a:avLst/>
          </a:prstGeom>
        </p:spPr>
      </p:pic>
      <p:pic>
        <p:nvPicPr>
          <p:cNvPr id="45" name="Graphique 7">
            <a:extLst>
              <a:ext uri="{FF2B5EF4-FFF2-40B4-BE49-F238E27FC236}">
                <a16:creationId xmlns:a16="http://schemas.microsoft.com/office/drawing/2014/main" id="{1A1C463D-C393-4940-B2FC-EC7AF2099B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63015" y="3496899"/>
            <a:ext cx="841093" cy="841091"/>
          </a:xfrm>
          <a:prstGeom prst="rect">
            <a:avLst/>
          </a:prstGeom>
        </p:spPr>
      </p:pic>
      <p:pic>
        <p:nvPicPr>
          <p:cNvPr id="46" name="Graphique 45">
            <a:extLst>
              <a:ext uri="{FF2B5EF4-FFF2-40B4-BE49-F238E27FC236}">
                <a16:creationId xmlns:a16="http://schemas.microsoft.com/office/drawing/2014/main" id="{27FF7F24-D6BE-B444-80F2-8E570AF8E0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31596" y="3040044"/>
            <a:ext cx="925200" cy="925200"/>
          </a:xfrm>
          <a:prstGeom prst="rect">
            <a:avLst/>
          </a:prstGeom>
        </p:spPr>
      </p:pic>
      <p:grpSp>
        <p:nvGrpSpPr>
          <p:cNvPr id="47" name="Groupe 42">
            <a:extLst>
              <a:ext uri="{FF2B5EF4-FFF2-40B4-BE49-F238E27FC236}">
                <a16:creationId xmlns:a16="http://schemas.microsoft.com/office/drawing/2014/main" id="{309AEC9A-C176-D640-89CF-5B822B0C0EF7}"/>
              </a:ext>
            </a:extLst>
          </p:cNvPr>
          <p:cNvGrpSpPr/>
          <p:nvPr/>
        </p:nvGrpSpPr>
        <p:grpSpPr>
          <a:xfrm>
            <a:off x="4108930" y="3584000"/>
            <a:ext cx="1106074" cy="592584"/>
            <a:chOff x="2364720" y="3505823"/>
            <a:chExt cx="1471618" cy="672966"/>
          </a:xfrm>
        </p:grpSpPr>
        <p:sp>
          <p:nvSpPr>
            <p:cNvPr id="48" name="Forme libre 146">
              <a:extLst>
                <a:ext uri="{FF2B5EF4-FFF2-40B4-BE49-F238E27FC236}">
                  <a16:creationId xmlns:a16="http://schemas.microsoft.com/office/drawing/2014/main" id="{75764B7B-B5DB-F049-8B8B-4CE92D97BC23}"/>
                </a:ext>
              </a:extLst>
            </p:cNvPr>
            <p:cNvSpPr/>
            <p:nvPr/>
          </p:nvSpPr>
          <p:spPr>
            <a:xfrm>
              <a:off x="2364720" y="3505823"/>
              <a:ext cx="1082842" cy="354932"/>
            </a:xfrm>
            <a:custGeom>
              <a:avLst/>
              <a:gdLst>
                <a:gd name="connsiteX0" fmla="*/ 6016 w 1082842"/>
                <a:gd name="connsiteY0" fmla="*/ 66174 h 354932"/>
                <a:gd name="connsiteX1" fmla="*/ 866274 w 1082842"/>
                <a:gd name="connsiteY1" fmla="*/ 78205 h 354932"/>
                <a:gd name="connsiteX2" fmla="*/ 866274 w 1082842"/>
                <a:gd name="connsiteY2" fmla="*/ 0 h 354932"/>
                <a:gd name="connsiteX3" fmla="*/ 1082842 w 1082842"/>
                <a:gd name="connsiteY3" fmla="*/ 186489 h 354932"/>
                <a:gd name="connsiteX4" fmla="*/ 872290 w 1082842"/>
                <a:gd name="connsiteY4" fmla="*/ 354932 h 354932"/>
                <a:gd name="connsiteX5" fmla="*/ 878305 w 1082842"/>
                <a:gd name="connsiteY5" fmla="*/ 276726 h 354932"/>
                <a:gd name="connsiteX6" fmla="*/ 0 w 1082842"/>
                <a:gd name="connsiteY6" fmla="*/ 264695 h 354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842" h="354932">
                  <a:moveTo>
                    <a:pt x="6016" y="66174"/>
                  </a:moveTo>
                  <a:lnTo>
                    <a:pt x="866274" y="78205"/>
                  </a:lnTo>
                  <a:lnTo>
                    <a:pt x="866274" y="0"/>
                  </a:lnTo>
                  <a:lnTo>
                    <a:pt x="1082842" y="186489"/>
                  </a:lnTo>
                  <a:lnTo>
                    <a:pt x="872290" y="354932"/>
                  </a:lnTo>
                  <a:lnTo>
                    <a:pt x="878305" y="276726"/>
                  </a:lnTo>
                  <a:lnTo>
                    <a:pt x="0" y="264695"/>
                  </a:lnTo>
                </a:path>
              </a:pathLst>
            </a:custGeom>
            <a:solidFill>
              <a:schemeClr val="bg1"/>
            </a:solidFill>
            <a:ln w="38100" cap="rnd">
              <a:solidFill>
                <a:schemeClr val="accent4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Forme libre 147">
              <a:extLst>
                <a:ext uri="{FF2B5EF4-FFF2-40B4-BE49-F238E27FC236}">
                  <a16:creationId xmlns:a16="http://schemas.microsoft.com/office/drawing/2014/main" id="{3F51897E-CFAA-3B42-962B-3B9B3548F6A2}"/>
                </a:ext>
              </a:extLst>
            </p:cNvPr>
            <p:cNvSpPr/>
            <p:nvPr/>
          </p:nvSpPr>
          <p:spPr>
            <a:xfrm>
              <a:off x="2449656" y="3708159"/>
              <a:ext cx="1386682" cy="354932"/>
            </a:xfrm>
            <a:custGeom>
              <a:avLst/>
              <a:gdLst>
                <a:gd name="connsiteX0" fmla="*/ 6016 w 1082842"/>
                <a:gd name="connsiteY0" fmla="*/ 66174 h 354932"/>
                <a:gd name="connsiteX1" fmla="*/ 866274 w 1082842"/>
                <a:gd name="connsiteY1" fmla="*/ 78205 h 354932"/>
                <a:gd name="connsiteX2" fmla="*/ 866274 w 1082842"/>
                <a:gd name="connsiteY2" fmla="*/ 0 h 354932"/>
                <a:gd name="connsiteX3" fmla="*/ 1082842 w 1082842"/>
                <a:gd name="connsiteY3" fmla="*/ 186489 h 354932"/>
                <a:gd name="connsiteX4" fmla="*/ 872290 w 1082842"/>
                <a:gd name="connsiteY4" fmla="*/ 354932 h 354932"/>
                <a:gd name="connsiteX5" fmla="*/ 878305 w 1082842"/>
                <a:gd name="connsiteY5" fmla="*/ 276726 h 354932"/>
                <a:gd name="connsiteX6" fmla="*/ 0 w 1082842"/>
                <a:gd name="connsiteY6" fmla="*/ 264695 h 354932"/>
                <a:gd name="connsiteX0" fmla="*/ 0 w 1365583"/>
                <a:gd name="connsiteY0" fmla="*/ 66174 h 354932"/>
                <a:gd name="connsiteX1" fmla="*/ 1149015 w 1365583"/>
                <a:gd name="connsiteY1" fmla="*/ 78205 h 354932"/>
                <a:gd name="connsiteX2" fmla="*/ 1149015 w 1365583"/>
                <a:gd name="connsiteY2" fmla="*/ 0 h 354932"/>
                <a:gd name="connsiteX3" fmla="*/ 1365583 w 1365583"/>
                <a:gd name="connsiteY3" fmla="*/ 186489 h 354932"/>
                <a:gd name="connsiteX4" fmla="*/ 1155031 w 1365583"/>
                <a:gd name="connsiteY4" fmla="*/ 354932 h 354932"/>
                <a:gd name="connsiteX5" fmla="*/ 1161046 w 1365583"/>
                <a:gd name="connsiteY5" fmla="*/ 276726 h 354932"/>
                <a:gd name="connsiteX6" fmla="*/ 282741 w 1365583"/>
                <a:gd name="connsiteY6" fmla="*/ 264695 h 354932"/>
                <a:gd name="connsiteX0" fmla="*/ 6017 w 1371600"/>
                <a:gd name="connsiteY0" fmla="*/ 66174 h 354932"/>
                <a:gd name="connsiteX1" fmla="*/ 1155032 w 1371600"/>
                <a:gd name="connsiteY1" fmla="*/ 78205 h 354932"/>
                <a:gd name="connsiteX2" fmla="*/ 1155032 w 1371600"/>
                <a:gd name="connsiteY2" fmla="*/ 0 h 354932"/>
                <a:gd name="connsiteX3" fmla="*/ 1371600 w 1371600"/>
                <a:gd name="connsiteY3" fmla="*/ 186489 h 354932"/>
                <a:gd name="connsiteX4" fmla="*/ 1161048 w 1371600"/>
                <a:gd name="connsiteY4" fmla="*/ 354932 h 354932"/>
                <a:gd name="connsiteX5" fmla="*/ 1167063 w 1371600"/>
                <a:gd name="connsiteY5" fmla="*/ 276726 h 354932"/>
                <a:gd name="connsiteX6" fmla="*/ 0 w 1371600"/>
                <a:gd name="connsiteY6" fmla="*/ 276727 h 354932"/>
                <a:gd name="connsiteX0" fmla="*/ 11994 w 1377577"/>
                <a:gd name="connsiteY0" fmla="*/ 66174 h 354932"/>
                <a:gd name="connsiteX1" fmla="*/ 1161009 w 1377577"/>
                <a:gd name="connsiteY1" fmla="*/ 78205 h 354932"/>
                <a:gd name="connsiteX2" fmla="*/ 1161009 w 1377577"/>
                <a:gd name="connsiteY2" fmla="*/ 0 h 354932"/>
                <a:gd name="connsiteX3" fmla="*/ 1377577 w 1377577"/>
                <a:gd name="connsiteY3" fmla="*/ 186489 h 354932"/>
                <a:gd name="connsiteX4" fmla="*/ 1167025 w 1377577"/>
                <a:gd name="connsiteY4" fmla="*/ 354932 h 354932"/>
                <a:gd name="connsiteX5" fmla="*/ 1173040 w 1377577"/>
                <a:gd name="connsiteY5" fmla="*/ 276726 h 354932"/>
                <a:gd name="connsiteX6" fmla="*/ 0 w 1377577"/>
                <a:gd name="connsiteY6" fmla="*/ 276727 h 354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7577" h="354932">
                  <a:moveTo>
                    <a:pt x="11994" y="66174"/>
                  </a:moveTo>
                  <a:lnTo>
                    <a:pt x="1161009" y="78205"/>
                  </a:lnTo>
                  <a:lnTo>
                    <a:pt x="1161009" y="0"/>
                  </a:lnTo>
                  <a:lnTo>
                    <a:pt x="1377577" y="186489"/>
                  </a:lnTo>
                  <a:lnTo>
                    <a:pt x="1167025" y="354932"/>
                  </a:lnTo>
                  <a:lnTo>
                    <a:pt x="1173040" y="276726"/>
                  </a:lnTo>
                  <a:lnTo>
                    <a:pt x="0" y="276727"/>
                  </a:lnTo>
                </a:path>
              </a:pathLst>
            </a:custGeom>
            <a:solidFill>
              <a:schemeClr val="bg1"/>
            </a:solidFill>
            <a:ln w="38100" cap="rnd">
              <a:solidFill>
                <a:schemeClr val="accent4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Forme libre 148">
              <a:extLst>
                <a:ext uri="{FF2B5EF4-FFF2-40B4-BE49-F238E27FC236}">
                  <a16:creationId xmlns:a16="http://schemas.microsoft.com/office/drawing/2014/main" id="{0C5E2C4B-B558-F447-BAB9-D14B75E0031E}"/>
                </a:ext>
              </a:extLst>
            </p:cNvPr>
            <p:cNvSpPr/>
            <p:nvPr/>
          </p:nvSpPr>
          <p:spPr>
            <a:xfrm>
              <a:off x="2373198" y="3823857"/>
              <a:ext cx="925789" cy="354932"/>
            </a:xfrm>
            <a:custGeom>
              <a:avLst/>
              <a:gdLst>
                <a:gd name="connsiteX0" fmla="*/ 6016 w 1082842"/>
                <a:gd name="connsiteY0" fmla="*/ 66174 h 354932"/>
                <a:gd name="connsiteX1" fmla="*/ 866274 w 1082842"/>
                <a:gd name="connsiteY1" fmla="*/ 78205 h 354932"/>
                <a:gd name="connsiteX2" fmla="*/ 866274 w 1082842"/>
                <a:gd name="connsiteY2" fmla="*/ 0 h 354932"/>
                <a:gd name="connsiteX3" fmla="*/ 1082842 w 1082842"/>
                <a:gd name="connsiteY3" fmla="*/ 186489 h 354932"/>
                <a:gd name="connsiteX4" fmla="*/ 872290 w 1082842"/>
                <a:gd name="connsiteY4" fmla="*/ 354932 h 354932"/>
                <a:gd name="connsiteX5" fmla="*/ 878305 w 1082842"/>
                <a:gd name="connsiteY5" fmla="*/ 276726 h 354932"/>
                <a:gd name="connsiteX6" fmla="*/ 0 w 1082842"/>
                <a:gd name="connsiteY6" fmla="*/ 264695 h 354932"/>
                <a:gd name="connsiteX0" fmla="*/ 0 w 1424662"/>
                <a:gd name="connsiteY0" fmla="*/ 72190 h 354932"/>
                <a:gd name="connsiteX1" fmla="*/ 1208094 w 1424662"/>
                <a:gd name="connsiteY1" fmla="*/ 78205 h 354932"/>
                <a:gd name="connsiteX2" fmla="*/ 1208094 w 1424662"/>
                <a:gd name="connsiteY2" fmla="*/ 0 h 354932"/>
                <a:gd name="connsiteX3" fmla="*/ 1424662 w 1424662"/>
                <a:gd name="connsiteY3" fmla="*/ 186489 h 354932"/>
                <a:gd name="connsiteX4" fmla="*/ 1214110 w 1424662"/>
                <a:gd name="connsiteY4" fmla="*/ 354932 h 354932"/>
                <a:gd name="connsiteX5" fmla="*/ 1220125 w 1424662"/>
                <a:gd name="connsiteY5" fmla="*/ 276726 h 354932"/>
                <a:gd name="connsiteX6" fmla="*/ 341820 w 1424662"/>
                <a:gd name="connsiteY6" fmla="*/ 264695 h 354932"/>
                <a:gd name="connsiteX0" fmla="*/ 15418 w 1440080"/>
                <a:gd name="connsiteY0" fmla="*/ 72190 h 354932"/>
                <a:gd name="connsiteX1" fmla="*/ 1223512 w 1440080"/>
                <a:gd name="connsiteY1" fmla="*/ 78205 h 354932"/>
                <a:gd name="connsiteX2" fmla="*/ 1223512 w 1440080"/>
                <a:gd name="connsiteY2" fmla="*/ 0 h 354932"/>
                <a:gd name="connsiteX3" fmla="*/ 1440080 w 1440080"/>
                <a:gd name="connsiteY3" fmla="*/ 186489 h 354932"/>
                <a:gd name="connsiteX4" fmla="*/ 1229528 w 1440080"/>
                <a:gd name="connsiteY4" fmla="*/ 354932 h 354932"/>
                <a:gd name="connsiteX5" fmla="*/ 1235543 w 1440080"/>
                <a:gd name="connsiteY5" fmla="*/ 276726 h 354932"/>
                <a:gd name="connsiteX6" fmla="*/ 0 w 1440080"/>
                <a:gd name="connsiteY6" fmla="*/ 270711 h 354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0080" h="354932">
                  <a:moveTo>
                    <a:pt x="15418" y="72190"/>
                  </a:moveTo>
                  <a:lnTo>
                    <a:pt x="1223512" y="78205"/>
                  </a:lnTo>
                  <a:lnTo>
                    <a:pt x="1223512" y="0"/>
                  </a:lnTo>
                  <a:lnTo>
                    <a:pt x="1440080" y="186489"/>
                  </a:lnTo>
                  <a:lnTo>
                    <a:pt x="1229528" y="354932"/>
                  </a:lnTo>
                  <a:lnTo>
                    <a:pt x="1235543" y="276726"/>
                  </a:lnTo>
                  <a:lnTo>
                    <a:pt x="0" y="270711"/>
                  </a:lnTo>
                </a:path>
              </a:pathLst>
            </a:custGeom>
            <a:solidFill>
              <a:schemeClr val="bg1"/>
            </a:solidFill>
            <a:ln w="38100" cap="rnd">
              <a:solidFill>
                <a:schemeClr val="accent4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1" name="Graphique 12">
            <a:extLst>
              <a:ext uri="{FF2B5EF4-FFF2-40B4-BE49-F238E27FC236}">
                <a16:creationId xmlns:a16="http://schemas.microsoft.com/office/drawing/2014/main" id="{1D680A74-D41E-114A-91E3-0367CC5E7F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18784" y="3839332"/>
            <a:ext cx="925200" cy="925200"/>
          </a:xfrm>
          <a:prstGeom prst="rect">
            <a:avLst/>
          </a:prstGeom>
        </p:spPr>
      </p:pic>
      <p:pic>
        <p:nvPicPr>
          <p:cNvPr id="52" name="Graphique 51">
            <a:extLst>
              <a:ext uri="{FF2B5EF4-FFF2-40B4-BE49-F238E27FC236}">
                <a16:creationId xmlns:a16="http://schemas.microsoft.com/office/drawing/2014/main" id="{2597A6E1-34ED-A04B-A310-F09708C91E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024596" y="4728248"/>
            <a:ext cx="717930" cy="717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9E92D3-6360-FD8A-138D-048C45F9E5C4}"/>
              </a:ext>
            </a:extLst>
          </p:cNvPr>
          <p:cNvSpPr txBox="1"/>
          <p:nvPr/>
        </p:nvSpPr>
        <p:spPr>
          <a:xfrm>
            <a:off x="-20595" y="0"/>
            <a:ext cx="12233189" cy="617838"/>
          </a:xfrm>
          <a:prstGeom prst="rect">
            <a:avLst/>
          </a:prstGeom>
          <a:solidFill>
            <a:srgbClr val="182143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Tiering</a:t>
            </a:r>
          </a:p>
        </p:txBody>
      </p:sp>
      <p:pic>
        <p:nvPicPr>
          <p:cNvPr id="7" name="Image 8">
            <a:extLst>
              <a:ext uri="{FF2B5EF4-FFF2-40B4-BE49-F238E27FC236}">
                <a16:creationId xmlns:a16="http://schemas.microsoft.com/office/drawing/2014/main" id="{361B51FD-9F91-F057-2FC5-779723BEB54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1" y="682150"/>
            <a:ext cx="1061160" cy="10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15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4310B-D7AB-4D1F-C8D8-E921E03E6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D9A87BF-754C-43C0-820B-2C453F57C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014" y="821909"/>
            <a:ext cx="7772400" cy="379251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27FEE6-AA42-A40A-E43F-48167B738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32" y="1718582"/>
            <a:ext cx="2971025" cy="30213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fr-FR" dirty="0">
                <a:solidFill>
                  <a:srgbClr val="202124"/>
                </a:solidFill>
                <a:latin typeface="Calibri" panose="020F0502020204030204"/>
              </a:rPr>
              <a:t>Miria manages target storage offers two modes for managing </a:t>
            </a:r>
            <a:r>
              <a:rPr lang="en-US" altLang="fr-FR" b="1" dirty="0">
                <a:solidFill>
                  <a:srgbClr val="202124"/>
                </a:solidFill>
                <a:latin typeface="Calibri" panose="020F0502020204030204"/>
              </a:rPr>
              <a:t>Object Lock </a:t>
            </a:r>
            <a:r>
              <a:rPr lang="en-US" altLang="fr-FR" dirty="0">
                <a:solidFill>
                  <a:srgbClr val="202124"/>
                </a:solidFill>
                <a:latin typeface="Calibri" panose="020F0502020204030204"/>
              </a:rPr>
              <a:t>and associated retention: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fr-FR" b="1" dirty="0">
              <a:solidFill>
                <a:srgbClr val="202124"/>
              </a:solidFill>
              <a:latin typeface="Calibri" panose="020F0502020204030204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fr-FR" b="1" dirty="0">
                <a:solidFill>
                  <a:srgbClr val="202124"/>
                </a:solidFill>
                <a:latin typeface="Calibri" panose="020F0502020204030204"/>
              </a:rPr>
              <a:t>1/ Governance mode </a:t>
            </a:r>
            <a:br>
              <a:rPr lang="en-US" altLang="fr-FR" dirty="0">
                <a:solidFill>
                  <a:srgbClr val="202124"/>
                </a:solidFill>
                <a:latin typeface="Calibri" panose="020F0502020204030204"/>
              </a:rPr>
            </a:br>
            <a:r>
              <a:rPr lang="en-US" altLang="fr-FR" dirty="0">
                <a:solidFill>
                  <a:srgbClr val="202124"/>
                </a:solidFill>
                <a:latin typeface="Calibri" panose="020F0502020204030204"/>
              </a:rPr>
              <a:t>Based on user’s permission</a:t>
            </a:r>
            <a:br>
              <a:rPr lang="en-US" altLang="fr-FR" dirty="0">
                <a:solidFill>
                  <a:srgbClr val="202124"/>
                </a:solidFill>
                <a:latin typeface="Calibri" panose="020F0502020204030204"/>
              </a:rPr>
            </a:br>
            <a:endParaRPr lang="en-US" altLang="fr-FR" dirty="0">
              <a:solidFill>
                <a:srgbClr val="202124"/>
              </a:solidFill>
              <a:latin typeface="Calibri" panose="020F0502020204030204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fr-FR" b="1" dirty="0">
                <a:solidFill>
                  <a:srgbClr val="202124"/>
                </a:solidFill>
                <a:latin typeface="Calibri" panose="020F0502020204030204"/>
              </a:rPr>
              <a:t>2/</a:t>
            </a:r>
            <a:r>
              <a:rPr lang="en-US" altLang="fr-FR" dirty="0">
                <a:solidFill>
                  <a:srgbClr val="202124"/>
                </a:solidFill>
                <a:latin typeface="Calibri" panose="020F0502020204030204"/>
              </a:rPr>
              <a:t> </a:t>
            </a:r>
            <a:r>
              <a:rPr lang="en-US" altLang="fr-FR" b="1" dirty="0">
                <a:solidFill>
                  <a:srgbClr val="202124"/>
                </a:solidFill>
                <a:latin typeface="Calibri" panose="020F0502020204030204"/>
              </a:rPr>
              <a:t>Compliance mode</a:t>
            </a:r>
            <a:br>
              <a:rPr lang="en-US" altLang="fr-FR" b="1" dirty="0">
                <a:solidFill>
                  <a:srgbClr val="202124"/>
                </a:solidFill>
                <a:latin typeface="Calibri" panose="020F0502020204030204"/>
              </a:rPr>
            </a:br>
            <a:r>
              <a:rPr lang="en-US" altLang="fr-FR" dirty="0">
                <a:solidFill>
                  <a:srgbClr val="202124"/>
                </a:solidFill>
                <a:latin typeface="Calibri" panose="020F0502020204030204"/>
              </a:rPr>
              <a:t>No overwrite possible during the retention period</a:t>
            </a:r>
            <a:endParaRPr lang="en-US" altLang="fr-FR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924EC8-63F6-C960-34F0-3D70ABFDE625}"/>
              </a:ext>
            </a:extLst>
          </p:cNvPr>
          <p:cNvSpPr txBox="1"/>
          <p:nvPr/>
        </p:nvSpPr>
        <p:spPr>
          <a:xfrm>
            <a:off x="-20595" y="0"/>
            <a:ext cx="12233189" cy="617838"/>
          </a:xfrm>
          <a:prstGeom prst="rect">
            <a:avLst/>
          </a:prstGeom>
          <a:solidFill>
            <a:srgbClr val="182143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S3 Object Lock Management</a:t>
            </a:r>
          </a:p>
        </p:txBody>
      </p:sp>
      <p:pic>
        <p:nvPicPr>
          <p:cNvPr id="15" name="Image 5">
            <a:extLst>
              <a:ext uri="{FF2B5EF4-FFF2-40B4-BE49-F238E27FC236}">
                <a16:creationId xmlns:a16="http://schemas.microsoft.com/office/drawing/2014/main" id="{6C559462-0FAF-2C7E-7D45-D52B36D79B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0490" y="5167579"/>
            <a:ext cx="1045555" cy="1045555"/>
          </a:xfrm>
          <a:prstGeom prst="rect">
            <a:avLst/>
          </a:prstGeom>
        </p:spPr>
      </p:pic>
      <p:pic>
        <p:nvPicPr>
          <p:cNvPr id="16" name="Image 8">
            <a:extLst>
              <a:ext uri="{FF2B5EF4-FFF2-40B4-BE49-F238E27FC236}">
                <a16:creationId xmlns:a16="http://schemas.microsoft.com/office/drawing/2014/main" id="{49F4B7D8-4152-BFAF-9C98-853A5A7637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630" y="5167580"/>
            <a:ext cx="1061160" cy="10455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41F45D-98C2-267A-5049-2BD1C8CD7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26" b="100000"/>
          <a:stretch/>
        </p:blipFill>
        <p:spPr>
          <a:xfrm>
            <a:off x="3594111" y="1491343"/>
            <a:ext cx="8176190" cy="3301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CB75BA-C9BD-78A6-D75B-D3BB950D4D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65" t="-4727" r="33425" b="9866"/>
          <a:stretch/>
        </p:blipFill>
        <p:spPr>
          <a:xfrm>
            <a:off x="3969509" y="1656404"/>
            <a:ext cx="7535370" cy="463009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171F89B-74A9-E11C-31D5-3FB2B0E7E7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4516" y="3691231"/>
            <a:ext cx="5923858" cy="23448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993591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05002-C881-9DE1-FAE0-28CC4EA6A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18995FBF-094B-D35B-22F4-BDE8897B8F7B}"/>
              </a:ext>
            </a:extLst>
          </p:cNvPr>
          <p:cNvSpPr txBox="1">
            <a:spLocks/>
          </p:cNvSpPr>
          <p:nvPr/>
        </p:nvSpPr>
        <p:spPr>
          <a:xfrm>
            <a:off x="896737" y="1631788"/>
            <a:ext cx="5710056" cy="2616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rgbClr val="4D3CB3"/>
                </a:solidFill>
              </a:rPr>
              <a:t>Web UI for Administration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EC4C5C6-9F72-9513-2EAE-2B697DC70AD4}"/>
              </a:ext>
            </a:extLst>
          </p:cNvPr>
          <p:cNvSpPr txBox="1"/>
          <p:nvPr/>
        </p:nvSpPr>
        <p:spPr>
          <a:xfrm>
            <a:off x="896737" y="2155008"/>
            <a:ext cx="5003067" cy="138499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Create archiving projects, metadata and retentions,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Manage user rights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Manage rules for automatic backend storage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Create automatic or manual tasks</a:t>
            </a:r>
          </a:p>
          <a:p>
            <a:pPr>
              <a:spcAft>
                <a:spcPts val="600"/>
              </a:spcAft>
            </a:pPr>
            <a:endParaRPr lang="en-US" sz="1400"/>
          </a:p>
        </p:txBody>
      </p:sp>
      <p:sp>
        <p:nvSpPr>
          <p:cNvPr id="10" name="Espace réservé du contenu 4">
            <a:extLst>
              <a:ext uri="{FF2B5EF4-FFF2-40B4-BE49-F238E27FC236}">
                <a16:creationId xmlns:a16="http://schemas.microsoft.com/office/drawing/2014/main" id="{D845AA2B-0B60-27B4-9696-4420F4DE8895}"/>
              </a:ext>
            </a:extLst>
          </p:cNvPr>
          <p:cNvSpPr txBox="1">
            <a:spLocks/>
          </p:cNvSpPr>
          <p:nvPr/>
        </p:nvSpPr>
        <p:spPr>
          <a:xfrm>
            <a:off x="896737" y="3738326"/>
            <a:ext cx="5710056" cy="2616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rgbClr val="4D3CB3"/>
                </a:solidFill>
              </a:rPr>
              <a:t>Web UI for Users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C952F65-E3B5-8400-A1A3-DEBB520EFA4D}"/>
              </a:ext>
            </a:extLst>
          </p:cNvPr>
          <p:cNvSpPr txBox="1"/>
          <p:nvPr/>
        </p:nvSpPr>
        <p:spPr>
          <a:xfrm>
            <a:off x="896738" y="4284629"/>
            <a:ext cx="4369744" cy="123110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Simple drag and drop interface to archive or retrieve data from the archive,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Powerful search capability mixing user and system metadata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Monitoring of archiving jobs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2FB9D05-7167-B6EA-E8AB-BD981A49C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482" y="902531"/>
            <a:ext cx="5540189" cy="325101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773DC66-D4F5-1130-4FC3-32B38B044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199" y="3044646"/>
            <a:ext cx="5378848" cy="309069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157811-7244-FA0C-7798-B6EB255086EE}"/>
              </a:ext>
            </a:extLst>
          </p:cNvPr>
          <p:cNvSpPr txBox="1"/>
          <p:nvPr/>
        </p:nvSpPr>
        <p:spPr>
          <a:xfrm>
            <a:off x="-20595" y="0"/>
            <a:ext cx="12233189" cy="617838"/>
          </a:xfrm>
          <a:prstGeom prst="rect">
            <a:avLst/>
          </a:prstGeom>
          <a:solidFill>
            <a:srgbClr val="182143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Web User Interface (UI)</a:t>
            </a:r>
          </a:p>
        </p:txBody>
      </p:sp>
      <p:pic>
        <p:nvPicPr>
          <p:cNvPr id="13" name="Image 8">
            <a:extLst>
              <a:ext uri="{FF2B5EF4-FFF2-40B4-BE49-F238E27FC236}">
                <a16:creationId xmlns:a16="http://schemas.microsoft.com/office/drawing/2014/main" id="{B6821523-D8BF-4809-B816-66B5128A3C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1" y="682150"/>
            <a:ext cx="1061160" cy="10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26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rganigramme : Alternative 7">
            <a:extLst>
              <a:ext uri="{FF2B5EF4-FFF2-40B4-BE49-F238E27FC236}">
                <a16:creationId xmlns:a16="http://schemas.microsoft.com/office/drawing/2014/main" id="{B72B1DEF-F8A3-EC43-E01C-C7B229AD0FB8}"/>
              </a:ext>
            </a:extLst>
          </p:cNvPr>
          <p:cNvSpPr/>
          <p:nvPr/>
        </p:nvSpPr>
        <p:spPr>
          <a:xfrm>
            <a:off x="1983972" y="937303"/>
            <a:ext cx="5016067" cy="5273844"/>
          </a:xfrm>
          <a:prstGeom prst="flowChartAlternateProcess">
            <a:avLst/>
          </a:prstGeom>
          <a:solidFill>
            <a:schemeClr val="accent5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Optimization and saving of primary storage space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Moving data to “low-cost” storage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File selection criteria 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 Access Date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Creation Date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 Modification Date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File Size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 Type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Post-processing action on the data at the source 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Action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File Deletion</a:t>
            </a:r>
            <a:endParaRPr lang="en-US" sz="160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…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5B1AB8B-C4BB-99D5-4C9D-F19BD5B38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840" y="2873372"/>
            <a:ext cx="2728007" cy="30822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4A458-D179-BFD7-7076-C3B238B1231B}"/>
              </a:ext>
            </a:extLst>
          </p:cNvPr>
          <p:cNvSpPr txBox="1"/>
          <p:nvPr/>
        </p:nvSpPr>
        <p:spPr>
          <a:xfrm>
            <a:off x="-20595" y="0"/>
            <a:ext cx="12233189" cy="617838"/>
          </a:xfrm>
          <a:prstGeom prst="rect">
            <a:avLst/>
          </a:prstGeom>
          <a:solidFill>
            <a:srgbClr val="182143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Automation Archive Parameters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3D7B711-BCDD-FFDD-6B45-40AE7DF510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1" y="682150"/>
            <a:ext cx="1061160" cy="10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64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rganigramme : Alternative 7">
            <a:extLst>
              <a:ext uri="{FF2B5EF4-FFF2-40B4-BE49-F238E27FC236}">
                <a16:creationId xmlns:a16="http://schemas.microsoft.com/office/drawing/2014/main" id="{522B52AD-ACC1-A16C-1993-098FC333C5A4}"/>
              </a:ext>
            </a:extLst>
          </p:cNvPr>
          <p:cNvSpPr/>
          <p:nvPr/>
        </p:nvSpPr>
        <p:spPr>
          <a:xfrm>
            <a:off x="1144341" y="1229661"/>
            <a:ext cx="4879364" cy="4816442"/>
          </a:xfrm>
          <a:prstGeom prst="flowChartAlternateProcess">
            <a:avLst/>
          </a:prstGeom>
          <a:solidFill>
            <a:schemeClr val="accent5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Advanced research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Manual operations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User management based on AD/LDAP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Access management on archive projects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Metadata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Time navigation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Have a view of the protected data on a give date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Be able to restore a specific instance.</a:t>
            </a: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9233706B-2E6D-271D-A046-9790C27898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158" y="1783732"/>
            <a:ext cx="5245692" cy="287074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C1B8C98-CE6F-1F7A-406B-B7CB6DB35919}"/>
              </a:ext>
            </a:extLst>
          </p:cNvPr>
          <p:cNvCxnSpPr>
            <a:cxnSpLocks/>
          </p:cNvCxnSpPr>
          <p:nvPr/>
        </p:nvCxnSpPr>
        <p:spPr>
          <a:xfrm>
            <a:off x="8486751" y="2532829"/>
            <a:ext cx="1803450" cy="129914"/>
          </a:xfrm>
          <a:prstGeom prst="straightConnector1">
            <a:avLst/>
          </a:prstGeom>
          <a:ln w="38100">
            <a:solidFill>
              <a:srgbClr val="988F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A3FD7761-D837-2B48-DE94-7A57414E26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701" y="4795987"/>
            <a:ext cx="3624580" cy="546392"/>
          </a:xfrm>
          <a:prstGeom prst="rect">
            <a:avLst/>
          </a:prstGeom>
        </p:spPr>
      </p:pic>
      <p:pic>
        <p:nvPicPr>
          <p:cNvPr id="17" name="Image 16" descr="Une image contenant table&#10;&#10;Description générée automatiquement">
            <a:extLst>
              <a:ext uri="{FF2B5EF4-FFF2-40B4-BE49-F238E27FC236}">
                <a16:creationId xmlns:a16="http://schemas.microsoft.com/office/drawing/2014/main" id="{75336AB4-A2B4-9F8C-874F-33552D164E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158" y="4795987"/>
            <a:ext cx="2599867" cy="10601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E1AF81-DDB3-2F0D-3D2D-BBBDBE0A3D25}"/>
              </a:ext>
            </a:extLst>
          </p:cNvPr>
          <p:cNvSpPr txBox="1"/>
          <p:nvPr/>
        </p:nvSpPr>
        <p:spPr>
          <a:xfrm>
            <a:off x="-20595" y="0"/>
            <a:ext cx="12233189" cy="617838"/>
          </a:xfrm>
          <a:prstGeom prst="rect">
            <a:avLst/>
          </a:prstGeom>
          <a:solidFill>
            <a:srgbClr val="182143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Easy and Responsive Web Interface</a:t>
            </a:r>
          </a:p>
        </p:txBody>
      </p:sp>
      <p:pic>
        <p:nvPicPr>
          <p:cNvPr id="7" name="Image 8">
            <a:extLst>
              <a:ext uri="{FF2B5EF4-FFF2-40B4-BE49-F238E27FC236}">
                <a16:creationId xmlns:a16="http://schemas.microsoft.com/office/drawing/2014/main" id="{2A18548E-AB50-0799-77CC-9D78EA9E07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1" y="682150"/>
            <a:ext cx="1061160" cy="10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78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8DE1821-3533-461A-8C14-3FE7A095EBB7}"/>
              </a:ext>
            </a:extLst>
          </p:cNvPr>
          <p:cNvGrpSpPr/>
          <p:nvPr/>
        </p:nvGrpSpPr>
        <p:grpSpPr>
          <a:xfrm>
            <a:off x="1233462" y="925689"/>
            <a:ext cx="7266966" cy="4229615"/>
            <a:chOff x="343775" y="877404"/>
            <a:chExt cx="7266966" cy="422961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4A3BC09-0E1A-4006-A615-7E3552F31E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3775" y="877404"/>
              <a:ext cx="3760523" cy="422875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64B4AF8-3F7F-476E-AF01-7D2BD9A83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"/>
            <a:stretch/>
          </p:blipFill>
          <p:spPr>
            <a:xfrm>
              <a:off x="4077922" y="878269"/>
              <a:ext cx="3532819" cy="422875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9A084EE-8D0A-4664-80FF-D636B515BD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80"/>
          <a:stretch/>
        </p:blipFill>
        <p:spPr>
          <a:xfrm>
            <a:off x="9256052" y="1245802"/>
            <a:ext cx="2751291" cy="436639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4BD95E4-E5EC-412A-A8DC-F5806A1F7066}"/>
              </a:ext>
            </a:extLst>
          </p:cNvPr>
          <p:cNvCxnSpPr>
            <a:cxnSpLocks/>
          </p:cNvCxnSpPr>
          <p:nvPr/>
        </p:nvCxnSpPr>
        <p:spPr>
          <a:xfrm flipV="1">
            <a:off x="7392087" y="2474614"/>
            <a:ext cx="2204317" cy="2799939"/>
          </a:xfrm>
          <a:prstGeom prst="straightConnector1">
            <a:avLst/>
          </a:prstGeom>
          <a:ln w="28575">
            <a:solidFill>
              <a:srgbClr val="988F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F31293A-F036-4E20-B7B8-1852FF4E46EB}"/>
              </a:ext>
            </a:extLst>
          </p:cNvPr>
          <p:cNvCxnSpPr>
            <a:cxnSpLocks/>
          </p:cNvCxnSpPr>
          <p:nvPr/>
        </p:nvCxnSpPr>
        <p:spPr>
          <a:xfrm>
            <a:off x="10338487" y="3996177"/>
            <a:ext cx="0" cy="753623"/>
          </a:xfrm>
          <a:prstGeom prst="straightConnector1">
            <a:avLst/>
          </a:prstGeom>
          <a:ln w="22225">
            <a:solidFill>
              <a:srgbClr val="988F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rganigramme : Alternative 7">
            <a:extLst>
              <a:ext uri="{FF2B5EF4-FFF2-40B4-BE49-F238E27FC236}">
                <a16:creationId xmlns:a16="http://schemas.microsoft.com/office/drawing/2014/main" id="{5F3A9423-23BC-44C6-83E3-962B401E6996}"/>
              </a:ext>
            </a:extLst>
          </p:cNvPr>
          <p:cNvSpPr/>
          <p:nvPr/>
        </p:nvSpPr>
        <p:spPr>
          <a:xfrm>
            <a:off x="1342360" y="5274553"/>
            <a:ext cx="7519313" cy="1001277"/>
          </a:xfrm>
          <a:prstGeom prst="flowChartAlternateProcess">
            <a:avLst/>
          </a:prstGeom>
          <a:solidFill>
            <a:schemeClr val="accent5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r>
              <a:rPr lang="en-US" kern="0">
                <a:solidFill>
                  <a:prstClr val="black"/>
                </a:solidFill>
                <a:latin typeface="Calibri" panose="020F0502020204030204"/>
              </a:rPr>
              <a:t>The search by metadata is carried out from the web UI according to the type predefined by the administrator and by entering the value set by the users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621C22-916F-44F8-AC68-AF59C92628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13"/>
          <a:stretch/>
        </p:blipFill>
        <p:spPr>
          <a:xfrm>
            <a:off x="1233462" y="3013226"/>
            <a:ext cx="1061164" cy="213987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24980BA-8E5B-42A2-9C67-3EB7B5CD08FF}"/>
              </a:ext>
            </a:extLst>
          </p:cNvPr>
          <p:cNvSpPr/>
          <p:nvPr/>
        </p:nvSpPr>
        <p:spPr>
          <a:xfrm>
            <a:off x="7242353" y="1285354"/>
            <a:ext cx="1204042" cy="28065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E4D0E0-CB94-6D32-76C7-82B451743128}"/>
              </a:ext>
            </a:extLst>
          </p:cNvPr>
          <p:cNvSpPr txBox="1"/>
          <p:nvPr/>
        </p:nvSpPr>
        <p:spPr>
          <a:xfrm>
            <a:off x="-20595" y="0"/>
            <a:ext cx="12233189" cy="617838"/>
          </a:xfrm>
          <a:prstGeom prst="rect">
            <a:avLst/>
          </a:prstGeom>
          <a:solidFill>
            <a:srgbClr val="182143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Search Utilizing Metadata</a:t>
            </a:r>
          </a:p>
        </p:txBody>
      </p:sp>
      <p:pic>
        <p:nvPicPr>
          <p:cNvPr id="10" name="Image 8">
            <a:extLst>
              <a:ext uri="{FF2B5EF4-FFF2-40B4-BE49-F238E27FC236}">
                <a16:creationId xmlns:a16="http://schemas.microsoft.com/office/drawing/2014/main" id="{75AACBD6-2C02-BAC0-0F67-A7CD6BDD532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1" y="682150"/>
            <a:ext cx="1061160" cy="10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02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1F8C293-C80D-EC49-A9F3-098D994F0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D7E6A22-3BE3-E00B-E460-9128ADDF6BEA}"/>
              </a:ext>
            </a:extLst>
          </p:cNvPr>
          <p:cNvCxnSpPr>
            <a:cxnSpLocks/>
          </p:cNvCxnSpPr>
          <p:nvPr/>
        </p:nvCxnSpPr>
        <p:spPr>
          <a:xfrm>
            <a:off x="10338487" y="3996177"/>
            <a:ext cx="0" cy="753623"/>
          </a:xfrm>
          <a:prstGeom prst="straightConnector1">
            <a:avLst/>
          </a:prstGeom>
          <a:ln w="22225">
            <a:solidFill>
              <a:srgbClr val="988F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EC181BF-4CC4-C41C-B770-48272F83030F}"/>
              </a:ext>
            </a:extLst>
          </p:cNvPr>
          <p:cNvSpPr txBox="1"/>
          <p:nvPr/>
        </p:nvSpPr>
        <p:spPr>
          <a:xfrm>
            <a:off x="-20595" y="0"/>
            <a:ext cx="12233189" cy="617838"/>
          </a:xfrm>
          <a:prstGeom prst="rect">
            <a:avLst/>
          </a:prstGeom>
          <a:solidFill>
            <a:srgbClr val="182143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User Right Settings</a:t>
            </a:r>
          </a:p>
        </p:txBody>
      </p:sp>
      <p:pic>
        <p:nvPicPr>
          <p:cNvPr id="10" name="Image 8">
            <a:extLst>
              <a:ext uri="{FF2B5EF4-FFF2-40B4-BE49-F238E27FC236}">
                <a16:creationId xmlns:a16="http://schemas.microsoft.com/office/drawing/2014/main" id="{DCEC691D-76B0-2CFB-172E-8F9CA61DF3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1" y="682150"/>
            <a:ext cx="1061160" cy="1045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EAEB40-DDE3-3A07-AE47-FF916008C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50" y="682150"/>
            <a:ext cx="8886663" cy="568546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BE5726-7D3D-4760-4164-437381761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6" t="29772" b="3357"/>
          <a:stretch/>
        </p:blipFill>
        <p:spPr>
          <a:xfrm>
            <a:off x="6888305" y="2710391"/>
            <a:ext cx="4796673" cy="332519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6116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41B969A-1005-58B8-E83D-E0C922313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51FB523B-05DA-7C8C-B04F-056E8D9806AF}"/>
              </a:ext>
            </a:extLst>
          </p:cNvPr>
          <p:cNvSpPr/>
          <p:nvPr/>
        </p:nvSpPr>
        <p:spPr>
          <a:xfrm>
            <a:off x="510789" y="2394553"/>
            <a:ext cx="4864100" cy="3705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6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576C453-9EA4-09BF-7102-245AA69BC94C}"/>
              </a:ext>
            </a:extLst>
          </p:cNvPr>
          <p:cNvSpPr txBox="1"/>
          <p:nvPr/>
        </p:nvSpPr>
        <p:spPr>
          <a:xfrm>
            <a:off x="2947725" y="3553908"/>
            <a:ext cx="242031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/>
              <a:t>Identify steps </a:t>
            </a:r>
            <a:br>
              <a:rPr lang="en-US" sz="1600"/>
            </a:br>
            <a:r>
              <a:rPr lang="en-US" sz="1600"/>
              <a:t>for data relocation plan</a:t>
            </a:r>
            <a:endParaRPr lang="en-US" sz="1600">
              <a:cs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5FECDA-E8CF-28C1-41D5-5185265AD225}"/>
              </a:ext>
            </a:extLst>
          </p:cNvPr>
          <p:cNvSpPr/>
          <p:nvPr/>
        </p:nvSpPr>
        <p:spPr>
          <a:xfrm>
            <a:off x="546026" y="2606884"/>
            <a:ext cx="22951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4D3CB3"/>
                </a:solidFill>
                <a:ea typeface="+mj-ea"/>
                <a:cs typeface="+mj-cs"/>
              </a:rPr>
              <a:t>Assess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2395A3D-9288-4597-E70E-4C510045AB85}"/>
              </a:ext>
            </a:extLst>
          </p:cNvPr>
          <p:cNvSpPr/>
          <p:nvPr/>
        </p:nvSpPr>
        <p:spPr>
          <a:xfrm>
            <a:off x="2962369" y="2606884"/>
            <a:ext cx="21932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4D3CB3"/>
                </a:solidFill>
                <a:ea typeface="+mj-ea"/>
                <a:cs typeface="+mj-cs"/>
              </a:rPr>
              <a:t>Plan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C42AE80-00F5-A337-CC7D-926C2D5A11C2}"/>
              </a:ext>
            </a:extLst>
          </p:cNvPr>
          <p:cNvSpPr/>
          <p:nvPr/>
        </p:nvSpPr>
        <p:spPr>
          <a:xfrm>
            <a:off x="682428" y="4435243"/>
            <a:ext cx="21932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4D3CB3"/>
                </a:solidFill>
                <a:ea typeface="+mj-ea"/>
                <a:cs typeface="+mj-cs"/>
              </a:rPr>
              <a:t>Monitor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57426C7-91F3-0C13-EA9F-7FA5922F6B48}"/>
              </a:ext>
            </a:extLst>
          </p:cNvPr>
          <p:cNvSpPr/>
          <p:nvPr/>
        </p:nvSpPr>
        <p:spPr>
          <a:xfrm>
            <a:off x="3138106" y="4435243"/>
            <a:ext cx="1981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4D3CB3"/>
                </a:solidFill>
                <a:ea typeface="+mj-ea"/>
                <a:cs typeface="+mj-cs"/>
              </a:rPr>
              <a:t>Deliver</a:t>
            </a:r>
          </a:p>
        </p:txBody>
      </p:sp>
      <p:pic>
        <p:nvPicPr>
          <p:cNvPr id="34" name="Graphique 33" descr="Carte avec repère contour">
            <a:extLst>
              <a:ext uri="{FF2B5EF4-FFF2-40B4-BE49-F238E27FC236}">
                <a16:creationId xmlns:a16="http://schemas.microsoft.com/office/drawing/2014/main" id="{592046B8-5F2B-B17A-4584-79AE8E658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6596" y="2972916"/>
            <a:ext cx="624548" cy="624548"/>
          </a:xfrm>
          <a:prstGeom prst="rect">
            <a:avLst/>
          </a:prstGeom>
        </p:spPr>
      </p:pic>
      <p:pic>
        <p:nvPicPr>
          <p:cNvPr id="4" name="Graphique 3" descr="Guide opérationnel contour">
            <a:extLst>
              <a:ext uri="{FF2B5EF4-FFF2-40B4-BE49-F238E27FC236}">
                <a16:creationId xmlns:a16="http://schemas.microsoft.com/office/drawing/2014/main" id="{A6903CC7-FA3C-590C-4E5B-CE0F9BFEE7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81911" y="2962682"/>
            <a:ext cx="687003" cy="687003"/>
          </a:xfrm>
          <a:prstGeom prst="rect">
            <a:avLst/>
          </a:prstGeom>
        </p:spPr>
      </p:pic>
      <p:pic>
        <p:nvPicPr>
          <p:cNvPr id="6" name="Graphique 5" descr="Diagramme de Gantt contour">
            <a:extLst>
              <a:ext uri="{FF2B5EF4-FFF2-40B4-BE49-F238E27FC236}">
                <a16:creationId xmlns:a16="http://schemas.microsoft.com/office/drawing/2014/main" id="{BFB9203A-3009-DEA6-AACA-DF54071CEE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56810" y="4785173"/>
            <a:ext cx="624548" cy="624548"/>
          </a:xfrm>
          <a:prstGeom prst="rect">
            <a:avLst/>
          </a:prstGeom>
        </p:spPr>
      </p:pic>
      <p:pic>
        <p:nvPicPr>
          <p:cNvPr id="35" name="Graphique 34">
            <a:extLst>
              <a:ext uri="{FF2B5EF4-FFF2-40B4-BE49-F238E27FC236}">
                <a16:creationId xmlns:a16="http://schemas.microsoft.com/office/drawing/2014/main" id="{5DA2D924-53B9-8EF1-52AE-CCE29BB3AF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82216" y="4900644"/>
            <a:ext cx="396000" cy="396000"/>
          </a:xfrm>
          <a:prstGeom prst="rect">
            <a:avLst/>
          </a:prstGeom>
        </p:spPr>
      </p:pic>
      <p:grpSp>
        <p:nvGrpSpPr>
          <p:cNvPr id="63" name="Groupe 62">
            <a:extLst>
              <a:ext uri="{FF2B5EF4-FFF2-40B4-BE49-F238E27FC236}">
                <a16:creationId xmlns:a16="http://schemas.microsoft.com/office/drawing/2014/main" id="{96B92980-4C3D-45C1-4601-E10D26035F08}"/>
              </a:ext>
            </a:extLst>
          </p:cNvPr>
          <p:cNvGrpSpPr/>
          <p:nvPr/>
        </p:nvGrpSpPr>
        <p:grpSpPr>
          <a:xfrm>
            <a:off x="600075" y="3196212"/>
            <a:ext cx="4774814" cy="2703669"/>
            <a:chOff x="6052003" y="2636207"/>
            <a:chExt cx="4774814" cy="2703669"/>
          </a:xfrm>
        </p:grpSpPr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E7D8D7C4-9E1E-8910-4136-0E6CA3101C8C}"/>
                </a:ext>
              </a:extLst>
            </p:cNvPr>
            <p:cNvSpPr txBox="1"/>
            <p:nvPr/>
          </p:nvSpPr>
          <p:spPr>
            <a:xfrm>
              <a:off x="8425054" y="4720608"/>
              <a:ext cx="2401763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>
                  <a:cs typeface="Calibri"/>
                </a:rPr>
                <a:t>Efficient final cut over </a:t>
              </a:r>
              <a:br>
                <a:rPr lang="en-US" sz="1600">
                  <a:cs typeface="Calibri"/>
                </a:rPr>
              </a:br>
              <a:r>
                <a:rPr lang="en-US" sz="1600">
                  <a:cs typeface="Calibri"/>
                </a:rPr>
                <a:t>on time, on budget</a:t>
              </a: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711BDEB6-559B-6A7F-D5D3-1E7C9B177F91}"/>
                </a:ext>
              </a:extLst>
            </p:cNvPr>
            <p:cNvSpPr txBox="1"/>
            <p:nvPr/>
          </p:nvSpPr>
          <p:spPr>
            <a:xfrm>
              <a:off x="6052003" y="3006603"/>
              <a:ext cx="2295118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/>
                <a:t>Understand </a:t>
              </a:r>
              <a:br>
                <a:rPr lang="en-US" sz="1600"/>
              </a:br>
              <a:r>
                <a:rPr lang="en-US" sz="1600"/>
                <a:t>your datasets</a:t>
              </a:r>
              <a:endParaRPr lang="en-US" sz="1600">
                <a:cs typeface="Calibri"/>
              </a:endParaRP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6790229F-4F48-61A6-6930-B5BBCC7F539A}"/>
                </a:ext>
              </a:extLst>
            </p:cNvPr>
            <p:cNvSpPr txBox="1"/>
            <p:nvPr/>
          </p:nvSpPr>
          <p:spPr>
            <a:xfrm>
              <a:off x="6414217" y="4755101"/>
              <a:ext cx="1559337" cy="58477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sz="1600">
                  <a:cs typeface="Calibri"/>
                </a:rPr>
                <a:t>Ensure progress </a:t>
              </a:r>
              <a:br>
                <a:rPr lang="en-US" sz="1600">
                  <a:cs typeface="Calibri"/>
                </a:rPr>
              </a:br>
              <a:r>
                <a:rPr lang="en-US" sz="1600">
                  <a:cs typeface="Calibri"/>
                </a:rPr>
                <a:t>against plan</a:t>
              </a:r>
            </a:p>
          </p:txBody>
        </p: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A80EAD12-06F6-013C-5AC3-F028A2D1634B}"/>
                </a:ext>
              </a:extLst>
            </p:cNvPr>
            <p:cNvCxnSpPr>
              <a:cxnSpLocks/>
            </p:cNvCxnSpPr>
            <p:nvPr/>
          </p:nvCxnSpPr>
          <p:spPr>
            <a:xfrm>
              <a:off x="8414306" y="2636207"/>
              <a:ext cx="0" cy="2406616"/>
            </a:xfrm>
            <a:prstGeom prst="line">
              <a:avLst/>
            </a:prstGeom>
            <a:ln w="19050">
              <a:solidFill>
                <a:srgbClr val="137A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82111B2D-38F7-E61B-B986-0219A109378B}"/>
                </a:ext>
              </a:extLst>
            </p:cNvPr>
            <p:cNvCxnSpPr>
              <a:cxnSpLocks/>
            </p:cNvCxnSpPr>
            <p:nvPr/>
          </p:nvCxnSpPr>
          <p:spPr>
            <a:xfrm>
              <a:off x="6290128" y="3859220"/>
              <a:ext cx="431743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Form">
            <a:extLst>
              <a:ext uri="{FF2B5EF4-FFF2-40B4-BE49-F238E27FC236}">
                <a16:creationId xmlns:a16="http://schemas.microsoft.com/office/drawing/2014/main" id="{F744D468-08EB-0897-4E16-DDE37212CDEB}"/>
              </a:ext>
            </a:extLst>
          </p:cNvPr>
          <p:cNvSpPr/>
          <p:nvPr/>
        </p:nvSpPr>
        <p:spPr>
          <a:xfrm>
            <a:off x="10692849" y="-131961"/>
            <a:ext cx="28956" cy="28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693"/>
                </a:moveTo>
                <a:cubicBezTo>
                  <a:pt x="21600" y="12618"/>
                  <a:pt x="21168" y="14329"/>
                  <a:pt x="20088" y="16040"/>
                </a:cubicBezTo>
                <a:cubicBezTo>
                  <a:pt x="19224" y="17750"/>
                  <a:pt x="18144" y="19034"/>
                  <a:pt x="16416" y="20103"/>
                </a:cubicBezTo>
                <a:cubicBezTo>
                  <a:pt x="14472" y="20958"/>
                  <a:pt x="12960" y="21600"/>
                  <a:pt x="11016" y="21600"/>
                </a:cubicBezTo>
                <a:cubicBezTo>
                  <a:pt x="9072" y="21600"/>
                  <a:pt x="7344" y="20958"/>
                  <a:pt x="5616" y="20103"/>
                </a:cubicBezTo>
                <a:cubicBezTo>
                  <a:pt x="3672" y="19034"/>
                  <a:pt x="2376" y="17750"/>
                  <a:pt x="1512" y="16040"/>
                </a:cubicBezTo>
                <a:cubicBezTo>
                  <a:pt x="432" y="14329"/>
                  <a:pt x="0" y="12618"/>
                  <a:pt x="0" y="10693"/>
                </a:cubicBezTo>
                <a:cubicBezTo>
                  <a:pt x="0" y="8768"/>
                  <a:pt x="432" y="7057"/>
                  <a:pt x="1512" y="5347"/>
                </a:cubicBezTo>
                <a:cubicBezTo>
                  <a:pt x="2376" y="3636"/>
                  <a:pt x="3672" y="2352"/>
                  <a:pt x="5616" y="1497"/>
                </a:cubicBezTo>
                <a:cubicBezTo>
                  <a:pt x="7344" y="428"/>
                  <a:pt x="9072" y="0"/>
                  <a:pt x="11016" y="0"/>
                </a:cubicBezTo>
                <a:cubicBezTo>
                  <a:pt x="12960" y="0"/>
                  <a:pt x="14472" y="428"/>
                  <a:pt x="16416" y="1497"/>
                </a:cubicBezTo>
                <a:cubicBezTo>
                  <a:pt x="18144" y="2352"/>
                  <a:pt x="19224" y="3636"/>
                  <a:pt x="20088" y="5347"/>
                </a:cubicBezTo>
                <a:cubicBezTo>
                  <a:pt x="21168" y="7057"/>
                  <a:pt x="21600" y="8768"/>
                  <a:pt x="21600" y="10693"/>
                </a:cubicBezTo>
              </a:path>
            </a:pathLst>
          </a:custGeom>
          <a:solidFill>
            <a:srgbClr val="4C4D4B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l" defTabSz="449262">
              <a:lnSpc>
                <a:spcPct val="93000"/>
              </a:lnSpc>
              <a:defRPr sz="1800">
                <a:latin typeface="Arial"/>
                <a:ea typeface="Arial"/>
                <a:cs typeface="Arial"/>
                <a:sym typeface="Arial"/>
              </a:defRPr>
            </a:pPr>
            <a:endParaRPr lang="en-US"/>
          </a:p>
        </p:txBody>
      </p:sp>
      <p:sp>
        <p:nvSpPr>
          <p:cNvPr id="37" name="Form">
            <a:extLst>
              <a:ext uri="{FF2B5EF4-FFF2-40B4-BE49-F238E27FC236}">
                <a16:creationId xmlns:a16="http://schemas.microsoft.com/office/drawing/2014/main" id="{9ED45627-E104-AE6C-D747-56E48E41460C}"/>
              </a:ext>
            </a:extLst>
          </p:cNvPr>
          <p:cNvSpPr/>
          <p:nvPr/>
        </p:nvSpPr>
        <p:spPr>
          <a:xfrm>
            <a:off x="10692849" y="-127052"/>
            <a:ext cx="22598" cy="220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76" extrusionOk="0">
                <a:moveTo>
                  <a:pt x="0" y="12380"/>
                </a:moveTo>
                <a:cubicBezTo>
                  <a:pt x="0" y="13502"/>
                  <a:pt x="0" y="14624"/>
                  <a:pt x="831" y="16588"/>
                </a:cubicBezTo>
                <a:cubicBezTo>
                  <a:pt x="3046" y="19393"/>
                  <a:pt x="6646" y="21076"/>
                  <a:pt x="9969" y="21076"/>
                </a:cubicBezTo>
                <a:cubicBezTo>
                  <a:pt x="16338" y="21076"/>
                  <a:pt x="21600" y="16027"/>
                  <a:pt x="21600" y="10136"/>
                </a:cubicBezTo>
                <a:cubicBezTo>
                  <a:pt x="21600" y="5928"/>
                  <a:pt x="19385" y="1720"/>
                  <a:pt x="15785" y="37"/>
                </a:cubicBezTo>
                <a:cubicBezTo>
                  <a:pt x="15231" y="37"/>
                  <a:pt x="14123" y="37"/>
                  <a:pt x="13569" y="37"/>
                </a:cubicBezTo>
                <a:cubicBezTo>
                  <a:pt x="5815" y="-524"/>
                  <a:pt x="0" y="5367"/>
                  <a:pt x="0" y="12380"/>
                </a:cubicBezTo>
              </a:path>
            </a:pathLst>
          </a:custGeom>
          <a:solidFill>
            <a:srgbClr val="0E0D0C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l" defTabSz="449262">
              <a:lnSpc>
                <a:spcPct val="93000"/>
              </a:lnSpc>
              <a:defRPr sz="1800">
                <a:latin typeface="Arial"/>
                <a:ea typeface="Arial"/>
                <a:cs typeface="Arial"/>
                <a:sym typeface="Arial"/>
              </a:defRPr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1E70C3-F9D5-E8F2-F351-81F8945021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114" y="1630754"/>
            <a:ext cx="6425472" cy="4468963"/>
          </a:xfrm>
          <a:prstGeom prst="rect">
            <a:avLst/>
          </a:prstGeom>
        </p:spPr>
      </p:pic>
      <p:pic>
        <p:nvPicPr>
          <p:cNvPr id="5" name="Picture 2" descr="Diskover Data | NetApp Partnership">
            <a:extLst>
              <a:ext uri="{FF2B5EF4-FFF2-40B4-BE49-F238E27FC236}">
                <a16:creationId xmlns:a16="http://schemas.microsoft.com/office/drawing/2014/main" id="{25FD654C-0A04-1456-A80F-DBD71AD8F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2" b="26327"/>
          <a:stretch/>
        </p:blipFill>
        <p:spPr bwMode="auto">
          <a:xfrm>
            <a:off x="682428" y="1073396"/>
            <a:ext cx="4038600" cy="97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5C24D7-296D-D18C-6D65-5D6C01128347}"/>
              </a:ext>
            </a:extLst>
          </p:cNvPr>
          <p:cNvSpPr txBox="1"/>
          <p:nvPr/>
        </p:nvSpPr>
        <p:spPr>
          <a:xfrm>
            <a:off x="-20595" y="0"/>
            <a:ext cx="12233189" cy="617838"/>
          </a:xfrm>
          <a:prstGeom prst="rect">
            <a:avLst/>
          </a:prstGeom>
          <a:solidFill>
            <a:srgbClr val="182143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Data Analytics, Atempo &amp; </a:t>
            </a:r>
            <a:r>
              <a:rPr lang="en-GB" sz="2400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Diskover</a:t>
            </a:r>
            <a:endParaRPr lang="en-GB" sz="24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11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ughnut 18">
            <a:extLst>
              <a:ext uri="{FF2B5EF4-FFF2-40B4-BE49-F238E27FC236}">
                <a16:creationId xmlns:a16="http://schemas.microsoft.com/office/drawing/2014/main" id="{063F0045-E3E8-2C7C-3D61-BB81DFBFA3B6}"/>
              </a:ext>
            </a:extLst>
          </p:cNvPr>
          <p:cNvSpPr/>
          <p:nvPr/>
        </p:nvSpPr>
        <p:spPr>
          <a:xfrm>
            <a:off x="6090080" y="208360"/>
            <a:ext cx="5270300" cy="5288856"/>
          </a:xfrm>
          <a:prstGeom prst="donut">
            <a:avLst>
              <a:gd name="adj" fmla="val 222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6F6422-561E-EEA7-01B0-7FF83AE7D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34" y="894929"/>
            <a:ext cx="4254500" cy="3937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C5B211-D295-92BE-1B65-E69629A3E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293" y="920551"/>
            <a:ext cx="3712020" cy="3627306"/>
          </a:xfrm>
          <a:prstGeom prst="rect">
            <a:avLst/>
          </a:prstGeom>
        </p:spPr>
      </p:pic>
      <p:sp>
        <p:nvSpPr>
          <p:cNvPr id="10" name="Doughnut 9">
            <a:extLst>
              <a:ext uri="{FF2B5EF4-FFF2-40B4-BE49-F238E27FC236}">
                <a16:creationId xmlns:a16="http://schemas.microsoft.com/office/drawing/2014/main" id="{E0050EDA-61F9-5FF3-4E45-5D81ADC6B2FE}"/>
              </a:ext>
            </a:extLst>
          </p:cNvPr>
          <p:cNvSpPr/>
          <p:nvPr/>
        </p:nvSpPr>
        <p:spPr>
          <a:xfrm>
            <a:off x="6220153" y="175537"/>
            <a:ext cx="5270300" cy="5288856"/>
          </a:xfrm>
          <a:prstGeom prst="donut">
            <a:avLst>
              <a:gd name="adj" fmla="val 193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>
              <a:solidFill>
                <a:schemeClr val="tx1"/>
              </a:solidFill>
            </a:endParaRPr>
          </a:p>
        </p:txBody>
      </p:sp>
      <p:sp>
        <p:nvSpPr>
          <p:cNvPr id="17" name="Doughnut 16">
            <a:extLst>
              <a:ext uri="{FF2B5EF4-FFF2-40B4-BE49-F238E27FC236}">
                <a16:creationId xmlns:a16="http://schemas.microsoft.com/office/drawing/2014/main" id="{8D1B3FDC-2217-86E3-4296-A25FA2B95898}"/>
              </a:ext>
            </a:extLst>
          </p:cNvPr>
          <p:cNvSpPr/>
          <p:nvPr/>
        </p:nvSpPr>
        <p:spPr>
          <a:xfrm>
            <a:off x="279740" y="0"/>
            <a:ext cx="5799650" cy="5736031"/>
          </a:xfrm>
          <a:prstGeom prst="donut">
            <a:avLst>
              <a:gd name="adj" fmla="val 205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D99CD4-405C-B12F-17CD-FE9CD927FCDA}"/>
              </a:ext>
            </a:extLst>
          </p:cNvPr>
          <p:cNvSpPr txBox="1"/>
          <p:nvPr/>
        </p:nvSpPr>
        <p:spPr>
          <a:xfrm>
            <a:off x="-20595" y="0"/>
            <a:ext cx="12233189" cy="617838"/>
          </a:xfrm>
          <a:prstGeom prst="rect">
            <a:avLst/>
          </a:prstGeom>
          <a:solidFill>
            <a:srgbClr val="182143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it-IT" sz="2400" b="1" noProof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Oggi tra di Noi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3DD59E-473E-3F1E-F314-46C7953937BE}"/>
              </a:ext>
            </a:extLst>
          </p:cNvPr>
          <p:cNvSpPr txBox="1"/>
          <p:nvPr/>
        </p:nvSpPr>
        <p:spPr>
          <a:xfrm>
            <a:off x="6316464" y="4514376"/>
            <a:ext cx="4806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Pietro Pugliese, </a:t>
            </a:r>
          </a:p>
          <a:p>
            <a:pPr algn="ctr"/>
            <a:r>
              <a:rPr lang="en-GB" sz="2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Atempo Country Manager</a:t>
            </a:r>
          </a:p>
          <a:p>
            <a:pPr algn="ctr"/>
            <a:r>
              <a:rPr lang="en-GB" sz="20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pietro.pugliese@atempo.com</a:t>
            </a:r>
            <a:endParaRPr lang="en-GB" sz="20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184F7C-D30F-9AED-8D4D-E38140EAF921}"/>
              </a:ext>
            </a:extLst>
          </p:cNvPr>
          <p:cNvSpPr txBox="1"/>
          <p:nvPr/>
        </p:nvSpPr>
        <p:spPr>
          <a:xfrm>
            <a:off x="680187" y="4745334"/>
            <a:ext cx="4806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Michele </a:t>
            </a:r>
            <a:r>
              <a:rPr lang="en-GB" sz="2000" b="1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Pozza</a:t>
            </a:r>
            <a:r>
              <a:rPr lang="en-GB" sz="200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 </a:t>
            </a:r>
          </a:p>
          <a:p>
            <a:pPr algn="ctr"/>
            <a:r>
              <a:rPr lang="en-GB" sz="2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Atempo Competence </a:t>
            </a:r>
            <a:r>
              <a:rPr lang="en-GB" sz="20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Center</a:t>
            </a:r>
            <a:r>
              <a:rPr lang="en-GB" sz="2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Maleva</a:t>
            </a:r>
          </a:p>
          <a:p>
            <a:pPr algn="ctr"/>
            <a:r>
              <a:rPr lang="en-GB" sz="20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michele.pozza@maleva.it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2451519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9BE24-1A2E-7F42-0A4C-702D25DAD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27269604-171D-B257-B44F-330528967D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906" y="1736293"/>
            <a:ext cx="4969327" cy="3643322"/>
          </a:xfrm>
          <a:prstGeom prst="rect">
            <a:avLst/>
          </a:prstGeom>
        </p:spPr>
      </p:pic>
      <p:pic>
        <p:nvPicPr>
          <p:cNvPr id="1026" name="Picture 2" descr="3CiME - NT - MEET IT">
            <a:extLst>
              <a:ext uri="{FF2B5EF4-FFF2-40B4-BE49-F238E27FC236}">
                <a16:creationId xmlns:a16="http://schemas.microsoft.com/office/drawing/2014/main" id="{89CE1680-DBB2-CB82-D76C-085E31965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783" y="2077203"/>
            <a:ext cx="4592981" cy="27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93C4B3-EE79-EF81-E69A-D38786497A03}"/>
              </a:ext>
            </a:extLst>
          </p:cNvPr>
          <p:cNvSpPr txBox="1"/>
          <p:nvPr/>
        </p:nvSpPr>
        <p:spPr>
          <a:xfrm>
            <a:off x="4255477" y="257907"/>
            <a:ext cx="6295292" cy="36933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en-GB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Long Term Archiving</a:t>
            </a:r>
          </a:p>
        </p:txBody>
      </p:sp>
    </p:spTree>
    <p:extLst>
      <p:ext uri="{BB962C8B-B14F-4D97-AF65-F5344CB8AC3E}">
        <p14:creationId xmlns:p14="http://schemas.microsoft.com/office/powerpoint/2010/main" val="371304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5557F-8324-E58F-11FE-D57FDF2F5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Arrow 15">
            <a:extLst>
              <a:ext uri="{FF2B5EF4-FFF2-40B4-BE49-F238E27FC236}">
                <a16:creationId xmlns:a16="http://schemas.microsoft.com/office/drawing/2014/main" id="{4DEB980A-B609-F482-5A9D-62388592246A}"/>
              </a:ext>
            </a:extLst>
          </p:cNvPr>
          <p:cNvSpPr/>
          <p:nvPr/>
        </p:nvSpPr>
        <p:spPr>
          <a:xfrm rot="4330019">
            <a:off x="9743107" y="3358696"/>
            <a:ext cx="1197725" cy="290927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200" b="1" dirty="0"/>
          </a:p>
        </p:txBody>
      </p:sp>
      <p:pic>
        <p:nvPicPr>
          <p:cNvPr id="1030" name="Picture 6" descr="Vector Server Rack Icon Two-tone Version Stock Vector (Royalty Free)  376806232 | Shutterstock">
            <a:extLst>
              <a:ext uri="{FF2B5EF4-FFF2-40B4-BE49-F238E27FC236}">
                <a16:creationId xmlns:a16="http://schemas.microsoft.com/office/drawing/2014/main" id="{23F00509-5625-D17E-F409-1AB5D66A64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" t="15726" r="55086" b="70795"/>
          <a:stretch/>
        </p:blipFill>
        <p:spPr bwMode="auto">
          <a:xfrm>
            <a:off x="9314879" y="3311643"/>
            <a:ext cx="1600161" cy="29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ata Center icon SVG Vector &amp; PNG Free Download | UXWing">
            <a:extLst>
              <a:ext uri="{FF2B5EF4-FFF2-40B4-BE49-F238E27FC236}">
                <a16:creationId xmlns:a16="http://schemas.microsoft.com/office/drawing/2014/main" id="{9F8ADA76-9BA1-B1E9-7C34-D9380E67E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194" y="1334256"/>
            <a:ext cx="1680121" cy="150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1FCF5F-DE28-529C-1957-F52384F46277}"/>
              </a:ext>
            </a:extLst>
          </p:cNvPr>
          <p:cNvSpPr txBox="1"/>
          <p:nvPr/>
        </p:nvSpPr>
        <p:spPr>
          <a:xfrm>
            <a:off x="-20595" y="0"/>
            <a:ext cx="12233189" cy="617838"/>
          </a:xfrm>
          <a:prstGeom prst="rect">
            <a:avLst/>
          </a:prstGeom>
          <a:solidFill>
            <a:srgbClr val="182143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Miria Web Easy-Move, Archive and Retrieve </a:t>
            </a:r>
          </a:p>
        </p:txBody>
      </p:sp>
      <p:pic>
        <p:nvPicPr>
          <p:cNvPr id="7" name="Image 8">
            <a:extLst>
              <a:ext uri="{FF2B5EF4-FFF2-40B4-BE49-F238E27FC236}">
                <a16:creationId xmlns:a16="http://schemas.microsoft.com/office/drawing/2014/main" id="{1442463E-6441-1DF3-7D37-38BC91A55C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1" y="682150"/>
            <a:ext cx="1061160" cy="1045555"/>
          </a:xfrm>
          <a:prstGeom prst="rect">
            <a:avLst/>
          </a:prstGeom>
        </p:spPr>
      </p:pic>
      <p:pic>
        <p:nvPicPr>
          <p:cNvPr id="4" name="docshape39">
            <a:extLst>
              <a:ext uri="{FF2B5EF4-FFF2-40B4-BE49-F238E27FC236}">
                <a16:creationId xmlns:a16="http://schemas.microsoft.com/office/drawing/2014/main" id="{DEC39073-2420-E2CB-250E-1848D1FCE8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8" t="42130" r="20663" b="27259"/>
          <a:stretch/>
        </p:blipFill>
        <p:spPr bwMode="auto">
          <a:xfrm>
            <a:off x="7693633" y="4027224"/>
            <a:ext cx="1682044" cy="185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Quantum Scalar i3 6000GB 15000GB tape array : Amazon.co.uk: Computers &amp;  Accessories">
            <a:extLst>
              <a:ext uri="{FF2B5EF4-FFF2-40B4-BE49-F238E27FC236}">
                <a16:creationId xmlns:a16="http://schemas.microsoft.com/office/drawing/2014/main" id="{0FE2C048-A832-2DF0-94FB-3D443D5EE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671" y="4335335"/>
            <a:ext cx="1760015" cy="61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BEA384-FC1C-D7B5-BC18-2BB63EEC4D11}"/>
              </a:ext>
            </a:extLst>
          </p:cNvPr>
          <p:cNvGrpSpPr/>
          <p:nvPr/>
        </p:nvGrpSpPr>
        <p:grpSpPr>
          <a:xfrm>
            <a:off x="9154166" y="1783955"/>
            <a:ext cx="1075009" cy="978474"/>
            <a:chOff x="9341708" y="369809"/>
            <a:chExt cx="1110590" cy="112698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C1E3724-BCB3-96AF-4CDF-50320C66765B}"/>
                </a:ext>
              </a:extLst>
            </p:cNvPr>
            <p:cNvGrpSpPr/>
            <p:nvPr/>
          </p:nvGrpSpPr>
          <p:grpSpPr>
            <a:xfrm>
              <a:off x="9341708" y="369809"/>
              <a:ext cx="1075406" cy="1063515"/>
              <a:chOff x="0" y="0"/>
              <a:chExt cx="672011" cy="63771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83C4D07-295A-8FE2-B9A9-71E2088BE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29260" cy="429260"/>
              </a:xfrm>
              <a:prstGeom prst="rect">
                <a:avLst/>
              </a:prstGeom>
            </p:spPr>
          </p:pic>
          <p:grpSp>
            <p:nvGrpSpPr>
              <p:cNvPr id="10" name="Graphique 32">
                <a:extLst>
                  <a:ext uri="{FF2B5EF4-FFF2-40B4-BE49-F238E27FC236}">
                    <a16:creationId xmlns:a16="http://schemas.microsoft.com/office/drawing/2014/main" id="{1E0B9CA8-A593-54CB-2176-C1DD209838A3}"/>
                  </a:ext>
                </a:extLst>
              </p:cNvPr>
              <p:cNvGrpSpPr/>
              <p:nvPr/>
            </p:nvGrpSpPr>
            <p:grpSpPr>
              <a:xfrm>
                <a:off x="254000" y="330200"/>
                <a:ext cx="418011" cy="307518"/>
                <a:chOff x="186690" y="0"/>
                <a:chExt cx="418011" cy="307518"/>
              </a:xfrm>
            </p:grpSpPr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8B2499E-D39C-16AA-87F5-D5A232DE5903}"/>
                    </a:ext>
                  </a:extLst>
                </p:cNvPr>
                <p:cNvSpPr/>
                <p:nvPr/>
              </p:nvSpPr>
              <p:spPr>
                <a:xfrm>
                  <a:off x="372836" y="0"/>
                  <a:ext cx="231865" cy="307518"/>
                </a:xfrm>
                <a:custGeom>
                  <a:avLst/>
                  <a:gdLst>
                    <a:gd name="connsiteX0" fmla="*/ 0 w 231865"/>
                    <a:gd name="connsiteY0" fmla="*/ 0 h 307518"/>
                    <a:gd name="connsiteX1" fmla="*/ 231866 w 231865"/>
                    <a:gd name="connsiteY1" fmla="*/ 70983 h 307518"/>
                    <a:gd name="connsiteX2" fmla="*/ 231866 w 231865"/>
                    <a:gd name="connsiteY2" fmla="*/ 307519 h 307518"/>
                    <a:gd name="connsiteX3" fmla="*/ 0 w 231865"/>
                    <a:gd name="connsiteY3" fmla="*/ 307519 h 307518"/>
                    <a:gd name="connsiteX4" fmla="*/ 0 w 231865"/>
                    <a:gd name="connsiteY4" fmla="*/ 0 h 3075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1865" h="307518">
                      <a:moveTo>
                        <a:pt x="0" y="0"/>
                      </a:moveTo>
                      <a:lnTo>
                        <a:pt x="231866" y="70983"/>
                      </a:lnTo>
                      <a:lnTo>
                        <a:pt x="231866" y="307519"/>
                      </a:lnTo>
                      <a:lnTo>
                        <a:pt x="0" y="3075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6D"/>
                </a:solidFill>
                <a:ln w="10886" cap="flat">
                  <a:noFill/>
                  <a:prstDash val="solid"/>
                  <a:miter/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3F4C8BC-D1E5-F7E0-3D28-8D2A10DB1A39}"/>
                    </a:ext>
                  </a:extLst>
                </p:cNvPr>
                <p:cNvSpPr/>
                <p:nvPr/>
              </p:nvSpPr>
              <p:spPr>
                <a:xfrm>
                  <a:off x="333316" y="278529"/>
                  <a:ext cx="133464" cy="28446"/>
                </a:xfrm>
                <a:custGeom>
                  <a:avLst/>
                  <a:gdLst>
                    <a:gd name="connsiteX0" fmla="*/ 133464 w 133464"/>
                    <a:gd name="connsiteY0" fmla="*/ 13445 h 28446"/>
                    <a:gd name="connsiteX1" fmla="*/ 118660 w 133464"/>
                    <a:gd name="connsiteY1" fmla="*/ 28446 h 28446"/>
                    <a:gd name="connsiteX2" fmla="*/ 118442 w 133464"/>
                    <a:gd name="connsiteY2" fmla="*/ 28446 h 28446"/>
                    <a:gd name="connsiteX3" fmla="*/ 13395 w 133464"/>
                    <a:gd name="connsiteY3" fmla="*/ 28446 h 28446"/>
                    <a:gd name="connsiteX4" fmla="*/ 5 w 133464"/>
                    <a:gd name="connsiteY4" fmla="*/ 13445 h 28446"/>
                    <a:gd name="connsiteX5" fmla="*/ 5 w 133464"/>
                    <a:gd name="connsiteY5" fmla="*/ 13445 h 28446"/>
                    <a:gd name="connsiteX6" fmla="*/ 12956 w 133464"/>
                    <a:gd name="connsiteY6" fmla="*/ 75 h 28446"/>
                    <a:gd name="connsiteX7" fmla="*/ 13395 w 133464"/>
                    <a:gd name="connsiteY7" fmla="*/ 75 h 28446"/>
                    <a:gd name="connsiteX8" fmla="*/ 118442 w 133464"/>
                    <a:gd name="connsiteY8" fmla="*/ 75 h 28446"/>
                    <a:gd name="connsiteX9" fmla="*/ 133391 w 133464"/>
                    <a:gd name="connsiteY9" fmla="*/ 12174 h 28446"/>
                    <a:gd name="connsiteX10" fmla="*/ 133464 w 133464"/>
                    <a:gd name="connsiteY10" fmla="*/ 13445 h 28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3464" h="28446">
                      <a:moveTo>
                        <a:pt x="133464" y="13445"/>
                      </a:moveTo>
                      <a:cubicBezTo>
                        <a:pt x="133524" y="21670"/>
                        <a:pt x="126897" y="28386"/>
                        <a:pt x="118660" y="28446"/>
                      </a:cubicBezTo>
                      <a:cubicBezTo>
                        <a:pt x="118588" y="28446"/>
                        <a:pt x="118515" y="28446"/>
                        <a:pt x="118442" y="28446"/>
                      </a:cubicBezTo>
                      <a:lnTo>
                        <a:pt x="13395" y="28446"/>
                      </a:lnTo>
                      <a:cubicBezTo>
                        <a:pt x="5666" y="27760"/>
                        <a:pt x="-197" y="21191"/>
                        <a:pt x="5" y="13445"/>
                      </a:cubicBezTo>
                      <a:lnTo>
                        <a:pt x="5" y="13445"/>
                      </a:lnTo>
                      <a:cubicBezTo>
                        <a:pt x="-116" y="6182"/>
                        <a:pt x="5682" y="195"/>
                        <a:pt x="12956" y="75"/>
                      </a:cubicBezTo>
                      <a:cubicBezTo>
                        <a:pt x="13102" y="73"/>
                        <a:pt x="13249" y="73"/>
                        <a:pt x="13395" y="75"/>
                      </a:cubicBezTo>
                      <a:lnTo>
                        <a:pt x="118442" y="75"/>
                      </a:lnTo>
                      <a:cubicBezTo>
                        <a:pt x="125916" y="-706"/>
                        <a:pt x="132608" y="4711"/>
                        <a:pt x="133391" y="12174"/>
                      </a:cubicBezTo>
                      <a:cubicBezTo>
                        <a:pt x="133435" y="12597"/>
                        <a:pt x="133460" y="13021"/>
                        <a:pt x="133464" y="13445"/>
                      </a:cubicBezTo>
                      <a:close/>
                    </a:path>
                  </a:pathLst>
                </a:custGeom>
                <a:solidFill>
                  <a:srgbClr val="585A5A"/>
                </a:solidFill>
                <a:ln w="10886" cap="flat">
                  <a:noFill/>
                  <a:prstDash val="solid"/>
                  <a:miter/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FF87E566-7A5A-44D0-8BB9-33C49BACC06A}"/>
                    </a:ext>
                  </a:extLst>
                </p:cNvPr>
                <p:cNvSpPr/>
                <p:nvPr/>
              </p:nvSpPr>
              <p:spPr>
                <a:xfrm>
                  <a:off x="333316" y="160044"/>
                  <a:ext cx="133464" cy="28337"/>
                </a:xfrm>
                <a:custGeom>
                  <a:avLst/>
                  <a:gdLst>
                    <a:gd name="connsiteX0" fmla="*/ 133464 w 133464"/>
                    <a:gd name="connsiteY0" fmla="*/ 13337 h 28337"/>
                    <a:gd name="connsiteX1" fmla="*/ 118660 w 133464"/>
                    <a:gd name="connsiteY1" fmla="*/ 28338 h 28337"/>
                    <a:gd name="connsiteX2" fmla="*/ 118442 w 133464"/>
                    <a:gd name="connsiteY2" fmla="*/ 28338 h 28337"/>
                    <a:gd name="connsiteX3" fmla="*/ 13395 w 133464"/>
                    <a:gd name="connsiteY3" fmla="*/ 28338 h 28337"/>
                    <a:gd name="connsiteX4" fmla="*/ 5 w 133464"/>
                    <a:gd name="connsiteY4" fmla="*/ 13337 h 28337"/>
                    <a:gd name="connsiteX5" fmla="*/ 5 w 133464"/>
                    <a:gd name="connsiteY5" fmla="*/ 13337 h 28337"/>
                    <a:gd name="connsiteX6" fmla="*/ 13066 w 133464"/>
                    <a:gd name="connsiteY6" fmla="*/ 74 h 28337"/>
                    <a:gd name="connsiteX7" fmla="*/ 13395 w 133464"/>
                    <a:gd name="connsiteY7" fmla="*/ 75 h 28337"/>
                    <a:gd name="connsiteX8" fmla="*/ 118442 w 133464"/>
                    <a:gd name="connsiteY8" fmla="*/ 75 h 28337"/>
                    <a:gd name="connsiteX9" fmla="*/ 133392 w 133464"/>
                    <a:gd name="connsiteY9" fmla="*/ 12174 h 28337"/>
                    <a:gd name="connsiteX10" fmla="*/ 133464 w 133464"/>
                    <a:gd name="connsiteY10" fmla="*/ 13337 h 28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3464" h="28337">
                      <a:moveTo>
                        <a:pt x="133464" y="13337"/>
                      </a:moveTo>
                      <a:cubicBezTo>
                        <a:pt x="133524" y="21561"/>
                        <a:pt x="126897" y="28278"/>
                        <a:pt x="118660" y="28338"/>
                      </a:cubicBezTo>
                      <a:cubicBezTo>
                        <a:pt x="118588" y="28338"/>
                        <a:pt x="118515" y="28338"/>
                        <a:pt x="118442" y="28338"/>
                      </a:cubicBezTo>
                      <a:lnTo>
                        <a:pt x="13395" y="28338"/>
                      </a:lnTo>
                      <a:cubicBezTo>
                        <a:pt x="5666" y="27652"/>
                        <a:pt x="-197" y="21083"/>
                        <a:pt x="5" y="13337"/>
                      </a:cubicBezTo>
                      <a:lnTo>
                        <a:pt x="5" y="13337"/>
                      </a:lnTo>
                      <a:cubicBezTo>
                        <a:pt x="-56" y="6073"/>
                        <a:pt x="5791" y="135"/>
                        <a:pt x="13066" y="74"/>
                      </a:cubicBezTo>
                      <a:cubicBezTo>
                        <a:pt x="13176" y="73"/>
                        <a:pt x="13285" y="73"/>
                        <a:pt x="13395" y="75"/>
                      </a:cubicBezTo>
                      <a:lnTo>
                        <a:pt x="118442" y="75"/>
                      </a:lnTo>
                      <a:cubicBezTo>
                        <a:pt x="125916" y="-707"/>
                        <a:pt x="132609" y="4710"/>
                        <a:pt x="133392" y="12174"/>
                      </a:cubicBezTo>
                      <a:cubicBezTo>
                        <a:pt x="133432" y="12559"/>
                        <a:pt x="133456" y="12949"/>
                        <a:pt x="133464" y="13337"/>
                      </a:cubicBezTo>
                      <a:close/>
                    </a:path>
                  </a:pathLst>
                </a:custGeom>
                <a:solidFill>
                  <a:srgbClr val="585A5A"/>
                </a:solidFill>
                <a:ln w="10886" cap="flat">
                  <a:noFill/>
                  <a:prstDash val="solid"/>
                  <a:miter/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A73B34D9-5258-7923-04A4-692A22BC3C1D}"/>
                    </a:ext>
                  </a:extLst>
                </p:cNvPr>
                <p:cNvSpPr/>
                <p:nvPr/>
              </p:nvSpPr>
              <p:spPr>
                <a:xfrm>
                  <a:off x="186690" y="70983"/>
                  <a:ext cx="418011" cy="236535"/>
                </a:xfrm>
                <a:custGeom>
                  <a:avLst/>
                  <a:gdLst>
                    <a:gd name="connsiteX0" fmla="*/ 0 w 418011"/>
                    <a:gd name="connsiteY0" fmla="*/ 0 h 236535"/>
                    <a:gd name="connsiteX1" fmla="*/ 418011 w 418011"/>
                    <a:gd name="connsiteY1" fmla="*/ 0 h 236535"/>
                    <a:gd name="connsiteX2" fmla="*/ 418011 w 418011"/>
                    <a:gd name="connsiteY2" fmla="*/ 236536 h 236535"/>
                    <a:gd name="connsiteX3" fmla="*/ 0 w 418011"/>
                    <a:gd name="connsiteY3" fmla="*/ 236536 h 236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8011" h="236535">
                      <a:moveTo>
                        <a:pt x="0" y="0"/>
                      </a:moveTo>
                      <a:lnTo>
                        <a:pt x="418011" y="0"/>
                      </a:lnTo>
                      <a:lnTo>
                        <a:pt x="418011" y="236536"/>
                      </a:lnTo>
                      <a:lnTo>
                        <a:pt x="0" y="236536"/>
                      </a:lnTo>
                      <a:close/>
                    </a:path>
                  </a:pathLst>
                </a:custGeom>
                <a:solidFill>
                  <a:srgbClr val="004D8B"/>
                </a:solidFill>
                <a:ln w="10886" cap="flat">
                  <a:noFill/>
                  <a:prstDash val="solid"/>
                  <a:miter/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dirty="0"/>
                </a:p>
              </p:txBody>
            </p:sp>
          </p:grpSp>
        </p:grp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FF3BB8A3-2F76-64CE-B968-6BB0E4BB5621}"/>
                </a:ext>
              </a:extLst>
            </p:cNvPr>
            <p:cNvSpPr txBox="1"/>
            <p:nvPr/>
          </p:nvSpPr>
          <p:spPr>
            <a:xfrm>
              <a:off x="9783364" y="1016410"/>
              <a:ext cx="668934" cy="480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Miria</a:t>
              </a:r>
            </a:p>
            <a:p>
              <a:pPr algn="ctr"/>
              <a:r>
                <a:rPr lang="en-GB" sz="1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Server</a:t>
              </a:r>
              <a:endParaRPr lang="en-GB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6D2E7B-01B3-812B-4833-73B01CF41544}"/>
              </a:ext>
            </a:extLst>
          </p:cNvPr>
          <p:cNvGrpSpPr/>
          <p:nvPr/>
        </p:nvGrpSpPr>
        <p:grpSpPr>
          <a:xfrm>
            <a:off x="3752382" y="1435573"/>
            <a:ext cx="662101" cy="647268"/>
            <a:chOff x="9731" y="-9731"/>
            <a:chExt cx="662280" cy="64744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19DA73A-0135-D956-A7D7-BE4BDA46F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1" y="-9731"/>
              <a:ext cx="429260" cy="429260"/>
            </a:xfrm>
            <a:prstGeom prst="rect">
              <a:avLst/>
            </a:prstGeom>
          </p:spPr>
        </p:pic>
        <p:grpSp>
          <p:nvGrpSpPr>
            <p:cNvPr id="22" name="Graphique 32">
              <a:extLst>
                <a:ext uri="{FF2B5EF4-FFF2-40B4-BE49-F238E27FC236}">
                  <a16:creationId xmlns:a16="http://schemas.microsoft.com/office/drawing/2014/main" id="{5228AB73-64AA-6234-2AED-0E7BAB2A84AC}"/>
                </a:ext>
              </a:extLst>
            </p:cNvPr>
            <p:cNvGrpSpPr/>
            <p:nvPr/>
          </p:nvGrpSpPr>
          <p:grpSpPr>
            <a:xfrm>
              <a:off x="254000" y="330200"/>
              <a:ext cx="418011" cy="307518"/>
              <a:chOff x="186690" y="0"/>
              <a:chExt cx="418011" cy="307518"/>
            </a:xfrm>
          </p:grpSpPr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C957185C-7F68-47C8-4DE1-AE1DC27E617C}"/>
                  </a:ext>
                </a:extLst>
              </p:cNvPr>
              <p:cNvSpPr/>
              <p:nvPr/>
            </p:nvSpPr>
            <p:spPr>
              <a:xfrm>
                <a:off x="372836" y="0"/>
                <a:ext cx="231865" cy="307518"/>
              </a:xfrm>
              <a:custGeom>
                <a:avLst/>
                <a:gdLst>
                  <a:gd name="connsiteX0" fmla="*/ 0 w 231865"/>
                  <a:gd name="connsiteY0" fmla="*/ 0 h 307518"/>
                  <a:gd name="connsiteX1" fmla="*/ 231866 w 231865"/>
                  <a:gd name="connsiteY1" fmla="*/ 70983 h 307518"/>
                  <a:gd name="connsiteX2" fmla="*/ 231866 w 231865"/>
                  <a:gd name="connsiteY2" fmla="*/ 307519 h 307518"/>
                  <a:gd name="connsiteX3" fmla="*/ 0 w 231865"/>
                  <a:gd name="connsiteY3" fmla="*/ 307519 h 307518"/>
                  <a:gd name="connsiteX4" fmla="*/ 0 w 231865"/>
                  <a:gd name="connsiteY4" fmla="*/ 0 h 307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865" h="307518">
                    <a:moveTo>
                      <a:pt x="0" y="0"/>
                    </a:moveTo>
                    <a:lnTo>
                      <a:pt x="231866" y="70983"/>
                    </a:lnTo>
                    <a:lnTo>
                      <a:pt x="231866" y="307519"/>
                    </a:lnTo>
                    <a:lnTo>
                      <a:pt x="0" y="3075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06D"/>
              </a:solidFill>
              <a:ln w="1088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52587CE6-6060-5B8B-220D-26A92C27CA93}"/>
                  </a:ext>
                </a:extLst>
              </p:cNvPr>
              <p:cNvSpPr/>
              <p:nvPr/>
            </p:nvSpPr>
            <p:spPr>
              <a:xfrm>
                <a:off x="333316" y="278529"/>
                <a:ext cx="133464" cy="28446"/>
              </a:xfrm>
              <a:custGeom>
                <a:avLst/>
                <a:gdLst>
                  <a:gd name="connsiteX0" fmla="*/ 133464 w 133464"/>
                  <a:gd name="connsiteY0" fmla="*/ 13445 h 28446"/>
                  <a:gd name="connsiteX1" fmla="*/ 118660 w 133464"/>
                  <a:gd name="connsiteY1" fmla="*/ 28446 h 28446"/>
                  <a:gd name="connsiteX2" fmla="*/ 118442 w 133464"/>
                  <a:gd name="connsiteY2" fmla="*/ 28446 h 28446"/>
                  <a:gd name="connsiteX3" fmla="*/ 13395 w 133464"/>
                  <a:gd name="connsiteY3" fmla="*/ 28446 h 28446"/>
                  <a:gd name="connsiteX4" fmla="*/ 5 w 133464"/>
                  <a:gd name="connsiteY4" fmla="*/ 13445 h 28446"/>
                  <a:gd name="connsiteX5" fmla="*/ 5 w 133464"/>
                  <a:gd name="connsiteY5" fmla="*/ 13445 h 28446"/>
                  <a:gd name="connsiteX6" fmla="*/ 12956 w 133464"/>
                  <a:gd name="connsiteY6" fmla="*/ 75 h 28446"/>
                  <a:gd name="connsiteX7" fmla="*/ 13395 w 133464"/>
                  <a:gd name="connsiteY7" fmla="*/ 75 h 28446"/>
                  <a:gd name="connsiteX8" fmla="*/ 118442 w 133464"/>
                  <a:gd name="connsiteY8" fmla="*/ 75 h 28446"/>
                  <a:gd name="connsiteX9" fmla="*/ 133391 w 133464"/>
                  <a:gd name="connsiteY9" fmla="*/ 12174 h 28446"/>
                  <a:gd name="connsiteX10" fmla="*/ 133464 w 133464"/>
                  <a:gd name="connsiteY10" fmla="*/ 13445 h 28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464" h="28446">
                    <a:moveTo>
                      <a:pt x="133464" y="13445"/>
                    </a:moveTo>
                    <a:cubicBezTo>
                      <a:pt x="133524" y="21670"/>
                      <a:pt x="126897" y="28386"/>
                      <a:pt x="118660" y="28446"/>
                    </a:cubicBezTo>
                    <a:cubicBezTo>
                      <a:pt x="118588" y="28446"/>
                      <a:pt x="118515" y="28446"/>
                      <a:pt x="118442" y="28446"/>
                    </a:cubicBezTo>
                    <a:lnTo>
                      <a:pt x="13395" y="28446"/>
                    </a:lnTo>
                    <a:cubicBezTo>
                      <a:pt x="5666" y="27760"/>
                      <a:pt x="-197" y="21191"/>
                      <a:pt x="5" y="13445"/>
                    </a:cubicBezTo>
                    <a:lnTo>
                      <a:pt x="5" y="13445"/>
                    </a:lnTo>
                    <a:cubicBezTo>
                      <a:pt x="-116" y="6182"/>
                      <a:pt x="5682" y="195"/>
                      <a:pt x="12956" y="75"/>
                    </a:cubicBezTo>
                    <a:cubicBezTo>
                      <a:pt x="13102" y="73"/>
                      <a:pt x="13249" y="73"/>
                      <a:pt x="13395" y="75"/>
                    </a:cubicBezTo>
                    <a:lnTo>
                      <a:pt x="118442" y="75"/>
                    </a:lnTo>
                    <a:cubicBezTo>
                      <a:pt x="125916" y="-706"/>
                      <a:pt x="132608" y="4711"/>
                      <a:pt x="133391" y="12174"/>
                    </a:cubicBezTo>
                    <a:cubicBezTo>
                      <a:pt x="133435" y="12597"/>
                      <a:pt x="133460" y="13021"/>
                      <a:pt x="133464" y="13445"/>
                    </a:cubicBezTo>
                    <a:close/>
                  </a:path>
                </a:pathLst>
              </a:custGeom>
              <a:solidFill>
                <a:srgbClr val="585A5A"/>
              </a:solidFill>
              <a:ln w="1088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1759B0D0-0DCF-1850-E17A-F96A7BBA2768}"/>
                  </a:ext>
                </a:extLst>
              </p:cNvPr>
              <p:cNvSpPr/>
              <p:nvPr/>
            </p:nvSpPr>
            <p:spPr>
              <a:xfrm>
                <a:off x="333316" y="160044"/>
                <a:ext cx="133464" cy="28337"/>
              </a:xfrm>
              <a:custGeom>
                <a:avLst/>
                <a:gdLst>
                  <a:gd name="connsiteX0" fmla="*/ 133464 w 133464"/>
                  <a:gd name="connsiteY0" fmla="*/ 13337 h 28337"/>
                  <a:gd name="connsiteX1" fmla="*/ 118660 w 133464"/>
                  <a:gd name="connsiteY1" fmla="*/ 28338 h 28337"/>
                  <a:gd name="connsiteX2" fmla="*/ 118442 w 133464"/>
                  <a:gd name="connsiteY2" fmla="*/ 28338 h 28337"/>
                  <a:gd name="connsiteX3" fmla="*/ 13395 w 133464"/>
                  <a:gd name="connsiteY3" fmla="*/ 28338 h 28337"/>
                  <a:gd name="connsiteX4" fmla="*/ 5 w 133464"/>
                  <a:gd name="connsiteY4" fmla="*/ 13337 h 28337"/>
                  <a:gd name="connsiteX5" fmla="*/ 5 w 133464"/>
                  <a:gd name="connsiteY5" fmla="*/ 13337 h 28337"/>
                  <a:gd name="connsiteX6" fmla="*/ 13066 w 133464"/>
                  <a:gd name="connsiteY6" fmla="*/ 74 h 28337"/>
                  <a:gd name="connsiteX7" fmla="*/ 13395 w 133464"/>
                  <a:gd name="connsiteY7" fmla="*/ 75 h 28337"/>
                  <a:gd name="connsiteX8" fmla="*/ 118442 w 133464"/>
                  <a:gd name="connsiteY8" fmla="*/ 75 h 28337"/>
                  <a:gd name="connsiteX9" fmla="*/ 133392 w 133464"/>
                  <a:gd name="connsiteY9" fmla="*/ 12174 h 28337"/>
                  <a:gd name="connsiteX10" fmla="*/ 133464 w 133464"/>
                  <a:gd name="connsiteY10" fmla="*/ 13337 h 28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464" h="28337">
                    <a:moveTo>
                      <a:pt x="133464" y="13337"/>
                    </a:moveTo>
                    <a:cubicBezTo>
                      <a:pt x="133524" y="21561"/>
                      <a:pt x="126897" y="28278"/>
                      <a:pt x="118660" y="28338"/>
                    </a:cubicBezTo>
                    <a:cubicBezTo>
                      <a:pt x="118588" y="28338"/>
                      <a:pt x="118515" y="28338"/>
                      <a:pt x="118442" y="28338"/>
                    </a:cubicBezTo>
                    <a:lnTo>
                      <a:pt x="13395" y="28338"/>
                    </a:lnTo>
                    <a:cubicBezTo>
                      <a:pt x="5666" y="27652"/>
                      <a:pt x="-197" y="21083"/>
                      <a:pt x="5" y="13337"/>
                    </a:cubicBezTo>
                    <a:lnTo>
                      <a:pt x="5" y="13337"/>
                    </a:lnTo>
                    <a:cubicBezTo>
                      <a:pt x="-56" y="6073"/>
                      <a:pt x="5791" y="135"/>
                      <a:pt x="13066" y="74"/>
                    </a:cubicBezTo>
                    <a:cubicBezTo>
                      <a:pt x="13176" y="73"/>
                      <a:pt x="13285" y="73"/>
                      <a:pt x="13395" y="75"/>
                    </a:cubicBezTo>
                    <a:lnTo>
                      <a:pt x="118442" y="75"/>
                    </a:lnTo>
                    <a:cubicBezTo>
                      <a:pt x="125916" y="-707"/>
                      <a:pt x="132609" y="4710"/>
                      <a:pt x="133392" y="12174"/>
                    </a:cubicBezTo>
                    <a:cubicBezTo>
                      <a:pt x="133432" y="12559"/>
                      <a:pt x="133456" y="12949"/>
                      <a:pt x="133464" y="13337"/>
                    </a:cubicBezTo>
                    <a:close/>
                  </a:path>
                </a:pathLst>
              </a:custGeom>
              <a:solidFill>
                <a:srgbClr val="585A5A"/>
              </a:solidFill>
              <a:ln w="1088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32DAAEB9-980E-E0D2-45EE-F5DBC931D3DF}"/>
                  </a:ext>
                </a:extLst>
              </p:cNvPr>
              <p:cNvSpPr/>
              <p:nvPr/>
            </p:nvSpPr>
            <p:spPr>
              <a:xfrm>
                <a:off x="186690" y="70983"/>
                <a:ext cx="418011" cy="236535"/>
              </a:xfrm>
              <a:custGeom>
                <a:avLst/>
                <a:gdLst>
                  <a:gd name="connsiteX0" fmla="*/ 0 w 418011"/>
                  <a:gd name="connsiteY0" fmla="*/ 0 h 236535"/>
                  <a:gd name="connsiteX1" fmla="*/ 418011 w 418011"/>
                  <a:gd name="connsiteY1" fmla="*/ 0 h 236535"/>
                  <a:gd name="connsiteX2" fmla="*/ 418011 w 418011"/>
                  <a:gd name="connsiteY2" fmla="*/ 236536 h 236535"/>
                  <a:gd name="connsiteX3" fmla="*/ 0 w 418011"/>
                  <a:gd name="connsiteY3" fmla="*/ 236536 h 236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8011" h="236535">
                    <a:moveTo>
                      <a:pt x="0" y="0"/>
                    </a:moveTo>
                    <a:lnTo>
                      <a:pt x="418011" y="0"/>
                    </a:lnTo>
                    <a:lnTo>
                      <a:pt x="418011" y="236536"/>
                    </a:lnTo>
                    <a:lnTo>
                      <a:pt x="0" y="236536"/>
                    </a:lnTo>
                    <a:close/>
                  </a:path>
                </a:pathLst>
              </a:custGeom>
              <a:solidFill>
                <a:srgbClr val="004D8B"/>
              </a:solidFill>
              <a:ln w="1088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F981C963-7A5C-3715-5178-8FB48C299F0D}"/>
                  </a:ext>
                </a:extLst>
              </p:cNvPr>
              <p:cNvSpPr/>
              <p:nvPr/>
            </p:nvSpPr>
            <p:spPr>
              <a:xfrm>
                <a:off x="268551" y="104898"/>
                <a:ext cx="71738" cy="81746"/>
              </a:xfrm>
              <a:custGeom>
                <a:avLst/>
                <a:gdLst>
                  <a:gd name="connsiteX0" fmla="*/ 0 w 71738"/>
                  <a:gd name="connsiteY0" fmla="*/ 0 h 81746"/>
                  <a:gd name="connsiteX1" fmla="*/ 31460 w 71738"/>
                  <a:gd name="connsiteY1" fmla="*/ 0 h 81746"/>
                  <a:gd name="connsiteX2" fmla="*/ 47135 w 71738"/>
                  <a:gd name="connsiteY2" fmla="*/ 3370 h 81746"/>
                  <a:gd name="connsiteX3" fmla="*/ 59871 w 71738"/>
                  <a:gd name="connsiteY3" fmla="*/ 12392 h 81746"/>
                  <a:gd name="connsiteX4" fmla="*/ 68580 w 71738"/>
                  <a:gd name="connsiteY4" fmla="*/ 25328 h 81746"/>
                  <a:gd name="connsiteX5" fmla="*/ 71737 w 71738"/>
                  <a:gd name="connsiteY5" fmla="*/ 40872 h 81746"/>
                  <a:gd name="connsiteX6" fmla="*/ 68580 w 71738"/>
                  <a:gd name="connsiteY6" fmla="*/ 56634 h 81746"/>
                  <a:gd name="connsiteX7" fmla="*/ 46809 w 71738"/>
                  <a:gd name="connsiteY7" fmla="*/ 78374 h 81746"/>
                  <a:gd name="connsiteX8" fmla="*/ 31024 w 71738"/>
                  <a:gd name="connsiteY8" fmla="*/ 81744 h 81746"/>
                  <a:gd name="connsiteX9" fmla="*/ 0 w 71738"/>
                  <a:gd name="connsiteY9" fmla="*/ 81744 h 81746"/>
                  <a:gd name="connsiteX10" fmla="*/ 21227 w 71738"/>
                  <a:gd name="connsiteY10" fmla="*/ 63808 h 81746"/>
                  <a:gd name="connsiteX11" fmla="*/ 26126 w 71738"/>
                  <a:gd name="connsiteY11" fmla="*/ 63808 h 81746"/>
                  <a:gd name="connsiteX12" fmla="*/ 36032 w 71738"/>
                  <a:gd name="connsiteY12" fmla="*/ 62069 h 81746"/>
                  <a:gd name="connsiteX13" fmla="*/ 43325 w 71738"/>
                  <a:gd name="connsiteY13" fmla="*/ 57286 h 81746"/>
                  <a:gd name="connsiteX14" fmla="*/ 47897 w 71738"/>
                  <a:gd name="connsiteY14" fmla="*/ 50112 h 81746"/>
                  <a:gd name="connsiteX15" fmla="*/ 49421 w 71738"/>
                  <a:gd name="connsiteY15" fmla="*/ 40872 h 81746"/>
                  <a:gd name="connsiteX16" fmla="*/ 47788 w 71738"/>
                  <a:gd name="connsiteY16" fmla="*/ 31850 h 81746"/>
                  <a:gd name="connsiteX17" fmla="*/ 43216 w 71738"/>
                  <a:gd name="connsiteY17" fmla="*/ 24567 h 81746"/>
                  <a:gd name="connsiteX18" fmla="*/ 35923 w 71738"/>
                  <a:gd name="connsiteY18" fmla="*/ 19784 h 81746"/>
                  <a:gd name="connsiteX19" fmla="*/ 26126 w 71738"/>
                  <a:gd name="connsiteY19" fmla="*/ 18045 h 81746"/>
                  <a:gd name="connsiteX20" fmla="*/ 21227 w 71738"/>
                  <a:gd name="connsiteY20" fmla="*/ 18045 h 81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1738" h="81746">
                    <a:moveTo>
                      <a:pt x="0" y="0"/>
                    </a:moveTo>
                    <a:lnTo>
                      <a:pt x="31460" y="0"/>
                    </a:lnTo>
                    <a:cubicBezTo>
                      <a:pt x="36864" y="3"/>
                      <a:pt x="42207" y="1152"/>
                      <a:pt x="47135" y="3370"/>
                    </a:cubicBezTo>
                    <a:cubicBezTo>
                      <a:pt x="51919" y="5535"/>
                      <a:pt x="56243" y="8598"/>
                      <a:pt x="59871" y="12392"/>
                    </a:cubicBezTo>
                    <a:cubicBezTo>
                      <a:pt x="63552" y="16128"/>
                      <a:pt x="66505" y="20514"/>
                      <a:pt x="68580" y="25328"/>
                    </a:cubicBezTo>
                    <a:cubicBezTo>
                      <a:pt x="70658" y="30247"/>
                      <a:pt x="71731" y="35533"/>
                      <a:pt x="71737" y="40872"/>
                    </a:cubicBezTo>
                    <a:cubicBezTo>
                      <a:pt x="71785" y="46288"/>
                      <a:pt x="70710" y="51654"/>
                      <a:pt x="68580" y="56634"/>
                    </a:cubicBezTo>
                    <a:cubicBezTo>
                      <a:pt x="64492" y="66474"/>
                      <a:pt x="56662" y="74293"/>
                      <a:pt x="46809" y="78374"/>
                    </a:cubicBezTo>
                    <a:cubicBezTo>
                      <a:pt x="41863" y="80654"/>
                      <a:pt x="36472" y="81805"/>
                      <a:pt x="31024" y="81744"/>
                    </a:cubicBezTo>
                    <a:lnTo>
                      <a:pt x="0" y="81744"/>
                    </a:lnTo>
                    <a:close/>
                    <a:moveTo>
                      <a:pt x="21227" y="63808"/>
                    </a:moveTo>
                    <a:lnTo>
                      <a:pt x="26126" y="63808"/>
                    </a:lnTo>
                    <a:cubicBezTo>
                      <a:pt x="29506" y="63826"/>
                      <a:pt x="32861" y="63236"/>
                      <a:pt x="36032" y="62069"/>
                    </a:cubicBezTo>
                    <a:cubicBezTo>
                      <a:pt x="38747" y="60955"/>
                      <a:pt x="41222" y="59331"/>
                      <a:pt x="43325" y="57286"/>
                    </a:cubicBezTo>
                    <a:cubicBezTo>
                      <a:pt x="45294" y="55208"/>
                      <a:pt x="46846" y="52773"/>
                      <a:pt x="47897" y="50112"/>
                    </a:cubicBezTo>
                    <a:cubicBezTo>
                      <a:pt x="48923" y="47140"/>
                      <a:pt x="49437" y="44016"/>
                      <a:pt x="49421" y="40872"/>
                    </a:cubicBezTo>
                    <a:cubicBezTo>
                      <a:pt x="49457" y="37788"/>
                      <a:pt x="48902" y="34726"/>
                      <a:pt x="47788" y="31850"/>
                    </a:cubicBezTo>
                    <a:cubicBezTo>
                      <a:pt x="46790" y="29130"/>
                      <a:pt x="45232" y="26649"/>
                      <a:pt x="43216" y="24567"/>
                    </a:cubicBezTo>
                    <a:cubicBezTo>
                      <a:pt x="41133" y="22497"/>
                      <a:pt x="38652" y="20871"/>
                      <a:pt x="35923" y="19784"/>
                    </a:cubicBezTo>
                    <a:cubicBezTo>
                      <a:pt x="32802" y="18572"/>
                      <a:pt x="29474" y="17982"/>
                      <a:pt x="26126" y="18045"/>
                    </a:cubicBezTo>
                    <a:lnTo>
                      <a:pt x="21227" y="18045"/>
                    </a:lnTo>
                    <a:close/>
                  </a:path>
                </a:pathLst>
              </a:custGeom>
              <a:solidFill>
                <a:srgbClr val="FFFFFF"/>
              </a:solidFill>
              <a:ln w="1088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32C74243-04D6-FF3A-B2CA-4CAE72DA7C2A}"/>
                  </a:ext>
                </a:extLst>
              </p:cNvPr>
              <p:cNvSpPr/>
              <p:nvPr/>
            </p:nvSpPr>
            <p:spPr>
              <a:xfrm>
                <a:off x="351224" y="129348"/>
                <a:ext cx="64610" cy="59048"/>
              </a:xfrm>
              <a:custGeom>
                <a:avLst/>
                <a:gdLst>
                  <a:gd name="connsiteX0" fmla="*/ 44799 w 64610"/>
                  <a:gd name="connsiteY0" fmla="*/ 1747 h 59048"/>
                  <a:gd name="connsiteX1" fmla="*/ 64611 w 64610"/>
                  <a:gd name="connsiteY1" fmla="*/ 1747 h 59048"/>
                  <a:gd name="connsiteX2" fmla="*/ 64611 w 64610"/>
                  <a:gd name="connsiteY2" fmla="*/ 57294 h 59048"/>
                  <a:gd name="connsiteX3" fmla="*/ 44799 w 64610"/>
                  <a:gd name="connsiteY3" fmla="*/ 57294 h 59048"/>
                  <a:gd name="connsiteX4" fmla="*/ 44799 w 64610"/>
                  <a:gd name="connsiteY4" fmla="*/ 51098 h 59048"/>
                  <a:gd name="connsiteX5" fmla="*/ 27817 w 64610"/>
                  <a:gd name="connsiteY5" fmla="*/ 59033 h 59048"/>
                  <a:gd name="connsiteX6" fmla="*/ 16931 w 64610"/>
                  <a:gd name="connsiteY6" fmla="*/ 56859 h 59048"/>
                  <a:gd name="connsiteX7" fmla="*/ 8005 w 64610"/>
                  <a:gd name="connsiteY7" fmla="*/ 50554 h 59048"/>
                  <a:gd name="connsiteX8" fmla="*/ 2127 w 64610"/>
                  <a:gd name="connsiteY8" fmla="*/ 41206 h 59048"/>
                  <a:gd name="connsiteX9" fmla="*/ 2127 w 64610"/>
                  <a:gd name="connsiteY9" fmla="*/ 18052 h 59048"/>
                  <a:gd name="connsiteX10" fmla="*/ 7896 w 64610"/>
                  <a:gd name="connsiteY10" fmla="*/ 8704 h 59048"/>
                  <a:gd name="connsiteX11" fmla="*/ 16714 w 64610"/>
                  <a:gd name="connsiteY11" fmla="*/ 2291 h 59048"/>
                  <a:gd name="connsiteX12" fmla="*/ 27599 w 64610"/>
                  <a:gd name="connsiteY12" fmla="*/ 8 h 59048"/>
                  <a:gd name="connsiteX13" fmla="*/ 44799 w 64610"/>
                  <a:gd name="connsiteY13" fmla="*/ 7291 h 59048"/>
                  <a:gd name="connsiteX14" fmla="*/ 20088 w 64610"/>
                  <a:gd name="connsiteY14" fmla="*/ 29357 h 59048"/>
                  <a:gd name="connsiteX15" fmla="*/ 21068 w 64610"/>
                  <a:gd name="connsiteY15" fmla="*/ 34358 h 59048"/>
                  <a:gd name="connsiteX16" fmla="*/ 23681 w 64610"/>
                  <a:gd name="connsiteY16" fmla="*/ 38488 h 59048"/>
                  <a:gd name="connsiteX17" fmla="*/ 27708 w 64610"/>
                  <a:gd name="connsiteY17" fmla="*/ 41206 h 59048"/>
                  <a:gd name="connsiteX18" fmla="*/ 37723 w 64610"/>
                  <a:gd name="connsiteY18" fmla="*/ 41206 h 59048"/>
                  <a:gd name="connsiteX19" fmla="*/ 41751 w 64610"/>
                  <a:gd name="connsiteY19" fmla="*/ 38488 h 59048"/>
                  <a:gd name="connsiteX20" fmla="*/ 44472 w 64610"/>
                  <a:gd name="connsiteY20" fmla="*/ 34466 h 59048"/>
                  <a:gd name="connsiteX21" fmla="*/ 44472 w 64610"/>
                  <a:gd name="connsiteY21" fmla="*/ 24683 h 59048"/>
                  <a:gd name="connsiteX22" fmla="*/ 41751 w 64610"/>
                  <a:gd name="connsiteY22" fmla="*/ 20553 h 59048"/>
                  <a:gd name="connsiteX23" fmla="*/ 37723 w 64610"/>
                  <a:gd name="connsiteY23" fmla="*/ 17835 h 59048"/>
                  <a:gd name="connsiteX24" fmla="*/ 27708 w 64610"/>
                  <a:gd name="connsiteY24" fmla="*/ 17835 h 59048"/>
                  <a:gd name="connsiteX25" fmla="*/ 23681 w 64610"/>
                  <a:gd name="connsiteY25" fmla="*/ 20553 h 59048"/>
                  <a:gd name="connsiteX26" fmla="*/ 21068 w 64610"/>
                  <a:gd name="connsiteY26" fmla="*/ 24575 h 59048"/>
                  <a:gd name="connsiteX27" fmla="*/ 20088 w 64610"/>
                  <a:gd name="connsiteY27" fmla="*/ 29357 h 59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4610" h="59048">
                    <a:moveTo>
                      <a:pt x="44799" y="1747"/>
                    </a:moveTo>
                    <a:lnTo>
                      <a:pt x="64611" y="1747"/>
                    </a:lnTo>
                    <a:lnTo>
                      <a:pt x="64611" y="57294"/>
                    </a:lnTo>
                    <a:lnTo>
                      <a:pt x="44799" y="57294"/>
                    </a:lnTo>
                    <a:lnTo>
                      <a:pt x="44799" y="51098"/>
                    </a:lnTo>
                    <a:cubicBezTo>
                      <a:pt x="40756" y="56329"/>
                      <a:pt x="34429" y="59285"/>
                      <a:pt x="27817" y="59033"/>
                    </a:cubicBezTo>
                    <a:cubicBezTo>
                      <a:pt x="24081" y="59024"/>
                      <a:pt x="20383" y="58286"/>
                      <a:pt x="16931" y="56859"/>
                    </a:cubicBezTo>
                    <a:cubicBezTo>
                      <a:pt x="13559" y="55382"/>
                      <a:pt x="10523" y="53237"/>
                      <a:pt x="8005" y="50554"/>
                    </a:cubicBezTo>
                    <a:cubicBezTo>
                      <a:pt x="5453" y="47851"/>
                      <a:pt x="3457" y="44675"/>
                      <a:pt x="2127" y="41206"/>
                    </a:cubicBezTo>
                    <a:cubicBezTo>
                      <a:pt x="-709" y="33748"/>
                      <a:pt x="-709" y="25510"/>
                      <a:pt x="2127" y="18052"/>
                    </a:cubicBezTo>
                    <a:cubicBezTo>
                      <a:pt x="3460" y="14610"/>
                      <a:pt x="5415" y="11441"/>
                      <a:pt x="7896" y="8704"/>
                    </a:cubicBezTo>
                    <a:cubicBezTo>
                      <a:pt x="10398" y="6023"/>
                      <a:pt x="13391" y="3846"/>
                      <a:pt x="16714" y="2291"/>
                    </a:cubicBezTo>
                    <a:cubicBezTo>
                      <a:pt x="20147" y="793"/>
                      <a:pt x="23853" y="15"/>
                      <a:pt x="27599" y="8"/>
                    </a:cubicBezTo>
                    <a:cubicBezTo>
                      <a:pt x="34118" y="-164"/>
                      <a:pt x="40391" y="2493"/>
                      <a:pt x="44799" y="7291"/>
                    </a:cubicBezTo>
                    <a:close/>
                    <a:moveTo>
                      <a:pt x="20088" y="29357"/>
                    </a:moveTo>
                    <a:cubicBezTo>
                      <a:pt x="20064" y="31074"/>
                      <a:pt x="20398" y="32777"/>
                      <a:pt x="21068" y="34358"/>
                    </a:cubicBezTo>
                    <a:cubicBezTo>
                      <a:pt x="21678" y="35883"/>
                      <a:pt x="22563" y="37283"/>
                      <a:pt x="23681" y="38488"/>
                    </a:cubicBezTo>
                    <a:cubicBezTo>
                      <a:pt x="24862" y="39612"/>
                      <a:pt x="26223" y="40531"/>
                      <a:pt x="27708" y="41206"/>
                    </a:cubicBezTo>
                    <a:cubicBezTo>
                      <a:pt x="30918" y="42511"/>
                      <a:pt x="34513" y="42511"/>
                      <a:pt x="37723" y="41206"/>
                    </a:cubicBezTo>
                    <a:cubicBezTo>
                      <a:pt x="39208" y="40531"/>
                      <a:pt x="40570" y="39612"/>
                      <a:pt x="41751" y="38488"/>
                    </a:cubicBezTo>
                    <a:cubicBezTo>
                      <a:pt x="42842" y="37282"/>
                      <a:pt x="43758" y="35927"/>
                      <a:pt x="44472" y="34466"/>
                    </a:cubicBezTo>
                    <a:cubicBezTo>
                      <a:pt x="45779" y="31336"/>
                      <a:pt x="45779" y="27814"/>
                      <a:pt x="44472" y="24683"/>
                    </a:cubicBezTo>
                    <a:cubicBezTo>
                      <a:pt x="43785" y="23173"/>
                      <a:pt x="42867" y="21780"/>
                      <a:pt x="41751" y="20553"/>
                    </a:cubicBezTo>
                    <a:cubicBezTo>
                      <a:pt x="40570" y="19429"/>
                      <a:pt x="39208" y="18510"/>
                      <a:pt x="37723" y="17835"/>
                    </a:cubicBezTo>
                    <a:cubicBezTo>
                      <a:pt x="34513" y="16529"/>
                      <a:pt x="30918" y="16529"/>
                      <a:pt x="27708" y="17835"/>
                    </a:cubicBezTo>
                    <a:cubicBezTo>
                      <a:pt x="26223" y="18510"/>
                      <a:pt x="24862" y="19429"/>
                      <a:pt x="23681" y="20553"/>
                    </a:cubicBezTo>
                    <a:cubicBezTo>
                      <a:pt x="22589" y="21736"/>
                      <a:pt x="21705" y="23096"/>
                      <a:pt x="21068" y="24575"/>
                    </a:cubicBezTo>
                    <a:cubicBezTo>
                      <a:pt x="20382" y="26074"/>
                      <a:pt x="20048" y="27710"/>
                      <a:pt x="20088" y="293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8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332176BA-59A4-2588-EDF2-7DF17264A907}"/>
                  </a:ext>
                </a:extLst>
              </p:cNvPr>
              <p:cNvSpPr/>
              <p:nvPr/>
            </p:nvSpPr>
            <p:spPr>
              <a:xfrm>
                <a:off x="425958" y="114355"/>
                <a:ext cx="37120" cy="72286"/>
              </a:xfrm>
              <a:custGeom>
                <a:avLst/>
                <a:gdLst>
                  <a:gd name="connsiteX0" fmla="*/ 26235 w 37120"/>
                  <a:gd name="connsiteY0" fmla="*/ 33045 h 72286"/>
                  <a:gd name="connsiteX1" fmla="*/ 26235 w 37120"/>
                  <a:gd name="connsiteY1" fmla="*/ 72287 h 72286"/>
                  <a:gd name="connsiteX2" fmla="*/ 6531 w 37120"/>
                  <a:gd name="connsiteY2" fmla="*/ 72287 h 72286"/>
                  <a:gd name="connsiteX3" fmla="*/ 6531 w 37120"/>
                  <a:gd name="connsiteY3" fmla="*/ 33045 h 72286"/>
                  <a:gd name="connsiteX4" fmla="*/ 0 w 37120"/>
                  <a:gd name="connsiteY4" fmla="*/ 33045 h 72286"/>
                  <a:gd name="connsiteX5" fmla="*/ 0 w 37120"/>
                  <a:gd name="connsiteY5" fmla="*/ 16740 h 72286"/>
                  <a:gd name="connsiteX6" fmla="*/ 6531 w 37120"/>
                  <a:gd name="connsiteY6" fmla="*/ 16740 h 72286"/>
                  <a:gd name="connsiteX7" fmla="*/ 6531 w 37120"/>
                  <a:gd name="connsiteY7" fmla="*/ 0 h 72286"/>
                  <a:gd name="connsiteX8" fmla="*/ 26235 w 37120"/>
                  <a:gd name="connsiteY8" fmla="*/ 0 h 72286"/>
                  <a:gd name="connsiteX9" fmla="*/ 26235 w 37120"/>
                  <a:gd name="connsiteY9" fmla="*/ 16740 h 72286"/>
                  <a:gd name="connsiteX10" fmla="*/ 37120 w 37120"/>
                  <a:gd name="connsiteY10" fmla="*/ 16740 h 72286"/>
                  <a:gd name="connsiteX11" fmla="*/ 37120 w 37120"/>
                  <a:gd name="connsiteY11" fmla="*/ 33045 h 7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120" h="72286">
                    <a:moveTo>
                      <a:pt x="26235" y="33045"/>
                    </a:moveTo>
                    <a:lnTo>
                      <a:pt x="26235" y="72287"/>
                    </a:lnTo>
                    <a:lnTo>
                      <a:pt x="6531" y="72287"/>
                    </a:lnTo>
                    <a:lnTo>
                      <a:pt x="6531" y="33045"/>
                    </a:lnTo>
                    <a:lnTo>
                      <a:pt x="0" y="33045"/>
                    </a:lnTo>
                    <a:lnTo>
                      <a:pt x="0" y="16740"/>
                    </a:lnTo>
                    <a:lnTo>
                      <a:pt x="6531" y="16740"/>
                    </a:lnTo>
                    <a:lnTo>
                      <a:pt x="6531" y="0"/>
                    </a:lnTo>
                    <a:lnTo>
                      <a:pt x="26235" y="0"/>
                    </a:lnTo>
                    <a:lnTo>
                      <a:pt x="26235" y="16740"/>
                    </a:lnTo>
                    <a:lnTo>
                      <a:pt x="37120" y="16740"/>
                    </a:lnTo>
                    <a:lnTo>
                      <a:pt x="37120" y="33045"/>
                    </a:lnTo>
                    <a:close/>
                  </a:path>
                </a:pathLst>
              </a:custGeom>
              <a:solidFill>
                <a:srgbClr val="FFFFFF"/>
              </a:solidFill>
              <a:ln w="1088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2C14E0FF-0774-50D0-68C0-7AEEC265C074}"/>
                  </a:ext>
                </a:extLst>
              </p:cNvPr>
              <p:cNvSpPr/>
              <p:nvPr/>
            </p:nvSpPr>
            <p:spPr>
              <a:xfrm>
                <a:off x="470916" y="129781"/>
                <a:ext cx="64661" cy="58616"/>
              </a:xfrm>
              <a:custGeom>
                <a:avLst/>
                <a:gdLst>
                  <a:gd name="connsiteX0" fmla="*/ 44958 w 64661"/>
                  <a:gd name="connsiteY0" fmla="*/ 1314 h 58616"/>
                  <a:gd name="connsiteX1" fmla="*/ 64661 w 64661"/>
                  <a:gd name="connsiteY1" fmla="*/ 1314 h 58616"/>
                  <a:gd name="connsiteX2" fmla="*/ 64661 w 64661"/>
                  <a:gd name="connsiteY2" fmla="*/ 56861 h 58616"/>
                  <a:gd name="connsiteX3" fmla="*/ 44958 w 64661"/>
                  <a:gd name="connsiteY3" fmla="*/ 56861 h 58616"/>
                  <a:gd name="connsiteX4" fmla="*/ 44958 w 64661"/>
                  <a:gd name="connsiteY4" fmla="*/ 50665 h 58616"/>
                  <a:gd name="connsiteX5" fmla="*/ 27868 w 64661"/>
                  <a:gd name="connsiteY5" fmla="*/ 58600 h 58616"/>
                  <a:gd name="connsiteX6" fmla="*/ 16982 w 64661"/>
                  <a:gd name="connsiteY6" fmla="*/ 56426 h 58616"/>
                  <a:gd name="connsiteX7" fmla="*/ 8056 w 64661"/>
                  <a:gd name="connsiteY7" fmla="*/ 50121 h 58616"/>
                  <a:gd name="connsiteX8" fmla="*/ 2177 w 64661"/>
                  <a:gd name="connsiteY8" fmla="*/ 40773 h 58616"/>
                  <a:gd name="connsiteX9" fmla="*/ 0 w 64661"/>
                  <a:gd name="connsiteY9" fmla="*/ 28924 h 58616"/>
                  <a:gd name="connsiteX10" fmla="*/ 2069 w 64661"/>
                  <a:gd name="connsiteY10" fmla="*/ 18054 h 58616"/>
                  <a:gd name="connsiteX11" fmla="*/ 7838 w 64661"/>
                  <a:gd name="connsiteY11" fmla="*/ 8706 h 58616"/>
                  <a:gd name="connsiteX12" fmla="*/ 16655 w 64661"/>
                  <a:gd name="connsiteY12" fmla="*/ 2292 h 58616"/>
                  <a:gd name="connsiteX13" fmla="*/ 27541 w 64661"/>
                  <a:gd name="connsiteY13" fmla="*/ 9 h 58616"/>
                  <a:gd name="connsiteX14" fmla="*/ 44849 w 64661"/>
                  <a:gd name="connsiteY14" fmla="*/ 7293 h 58616"/>
                  <a:gd name="connsiteX15" fmla="*/ 20139 w 64661"/>
                  <a:gd name="connsiteY15" fmla="*/ 28924 h 58616"/>
                  <a:gd name="connsiteX16" fmla="*/ 21227 w 64661"/>
                  <a:gd name="connsiteY16" fmla="*/ 33925 h 58616"/>
                  <a:gd name="connsiteX17" fmla="*/ 23840 w 64661"/>
                  <a:gd name="connsiteY17" fmla="*/ 38055 h 58616"/>
                  <a:gd name="connsiteX18" fmla="*/ 27868 w 64661"/>
                  <a:gd name="connsiteY18" fmla="*/ 40773 h 58616"/>
                  <a:gd name="connsiteX19" fmla="*/ 32875 w 64661"/>
                  <a:gd name="connsiteY19" fmla="*/ 41751 h 58616"/>
                  <a:gd name="connsiteX20" fmla="*/ 37883 w 64661"/>
                  <a:gd name="connsiteY20" fmla="*/ 40773 h 58616"/>
                  <a:gd name="connsiteX21" fmla="*/ 44523 w 64661"/>
                  <a:gd name="connsiteY21" fmla="*/ 34033 h 58616"/>
                  <a:gd name="connsiteX22" fmla="*/ 44523 w 64661"/>
                  <a:gd name="connsiteY22" fmla="*/ 24250 h 58616"/>
                  <a:gd name="connsiteX23" fmla="*/ 41801 w 64661"/>
                  <a:gd name="connsiteY23" fmla="*/ 20119 h 58616"/>
                  <a:gd name="connsiteX24" fmla="*/ 37883 w 64661"/>
                  <a:gd name="connsiteY24" fmla="*/ 17402 h 58616"/>
                  <a:gd name="connsiteX25" fmla="*/ 32875 w 64661"/>
                  <a:gd name="connsiteY25" fmla="*/ 16423 h 58616"/>
                  <a:gd name="connsiteX26" fmla="*/ 27868 w 64661"/>
                  <a:gd name="connsiteY26" fmla="*/ 17402 h 58616"/>
                  <a:gd name="connsiteX27" fmla="*/ 23840 w 64661"/>
                  <a:gd name="connsiteY27" fmla="*/ 20119 h 58616"/>
                  <a:gd name="connsiteX28" fmla="*/ 21227 w 64661"/>
                  <a:gd name="connsiteY28" fmla="*/ 24141 h 58616"/>
                  <a:gd name="connsiteX29" fmla="*/ 20139 w 64661"/>
                  <a:gd name="connsiteY29" fmla="*/ 28924 h 58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4661" h="58616">
                    <a:moveTo>
                      <a:pt x="44958" y="1314"/>
                    </a:moveTo>
                    <a:lnTo>
                      <a:pt x="64661" y="1314"/>
                    </a:lnTo>
                    <a:lnTo>
                      <a:pt x="64661" y="56861"/>
                    </a:lnTo>
                    <a:lnTo>
                      <a:pt x="44958" y="56861"/>
                    </a:lnTo>
                    <a:lnTo>
                      <a:pt x="44958" y="50665"/>
                    </a:lnTo>
                    <a:cubicBezTo>
                      <a:pt x="40882" y="55913"/>
                      <a:pt x="34515" y="58870"/>
                      <a:pt x="27868" y="58600"/>
                    </a:cubicBezTo>
                    <a:cubicBezTo>
                      <a:pt x="24132" y="58597"/>
                      <a:pt x="20432" y="57859"/>
                      <a:pt x="16982" y="56426"/>
                    </a:cubicBezTo>
                    <a:cubicBezTo>
                      <a:pt x="13594" y="54977"/>
                      <a:pt x="10553" y="52828"/>
                      <a:pt x="8056" y="50121"/>
                    </a:cubicBezTo>
                    <a:cubicBezTo>
                      <a:pt x="5466" y="47447"/>
                      <a:pt x="3464" y="44263"/>
                      <a:pt x="2177" y="40773"/>
                    </a:cubicBezTo>
                    <a:cubicBezTo>
                      <a:pt x="721" y="36992"/>
                      <a:pt x="-17" y="32974"/>
                      <a:pt x="0" y="28924"/>
                    </a:cubicBezTo>
                    <a:cubicBezTo>
                      <a:pt x="13" y="25204"/>
                      <a:pt x="715" y="21519"/>
                      <a:pt x="2069" y="18054"/>
                    </a:cubicBezTo>
                    <a:cubicBezTo>
                      <a:pt x="3359" y="14590"/>
                      <a:pt x="5319" y="11413"/>
                      <a:pt x="7838" y="8706"/>
                    </a:cubicBezTo>
                    <a:cubicBezTo>
                      <a:pt x="10297" y="5977"/>
                      <a:pt x="13300" y="3792"/>
                      <a:pt x="16655" y="2292"/>
                    </a:cubicBezTo>
                    <a:cubicBezTo>
                      <a:pt x="20084" y="779"/>
                      <a:pt x="23792" y="1"/>
                      <a:pt x="27541" y="9"/>
                    </a:cubicBezTo>
                    <a:cubicBezTo>
                      <a:pt x="34094" y="-180"/>
                      <a:pt x="40408" y="2477"/>
                      <a:pt x="44849" y="7293"/>
                    </a:cubicBezTo>
                    <a:close/>
                    <a:moveTo>
                      <a:pt x="20139" y="28924"/>
                    </a:moveTo>
                    <a:cubicBezTo>
                      <a:pt x="20153" y="30648"/>
                      <a:pt x="20523" y="32351"/>
                      <a:pt x="21227" y="33925"/>
                    </a:cubicBezTo>
                    <a:cubicBezTo>
                      <a:pt x="21796" y="35470"/>
                      <a:pt x="22686" y="36879"/>
                      <a:pt x="23840" y="38055"/>
                    </a:cubicBezTo>
                    <a:cubicBezTo>
                      <a:pt x="24982" y="39227"/>
                      <a:pt x="26354" y="40151"/>
                      <a:pt x="27868" y="40773"/>
                    </a:cubicBezTo>
                    <a:cubicBezTo>
                      <a:pt x="29455" y="41430"/>
                      <a:pt x="31157" y="41763"/>
                      <a:pt x="32875" y="41751"/>
                    </a:cubicBezTo>
                    <a:cubicBezTo>
                      <a:pt x="34592" y="41751"/>
                      <a:pt x="36292" y="41420"/>
                      <a:pt x="37883" y="40773"/>
                    </a:cubicBezTo>
                    <a:cubicBezTo>
                      <a:pt x="40862" y="39435"/>
                      <a:pt x="43232" y="37030"/>
                      <a:pt x="44523" y="34033"/>
                    </a:cubicBezTo>
                    <a:cubicBezTo>
                      <a:pt x="45978" y="30934"/>
                      <a:pt x="45978" y="27349"/>
                      <a:pt x="44523" y="24250"/>
                    </a:cubicBezTo>
                    <a:cubicBezTo>
                      <a:pt x="43917" y="22698"/>
                      <a:pt x="42989" y="21290"/>
                      <a:pt x="41801" y="20119"/>
                    </a:cubicBezTo>
                    <a:cubicBezTo>
                      <a:pt x="40680" y="18973"/>
                      <a:pt x="39350" y="18051"/>
                      <a:pt x="37883" y="17402"/>
                    </a:cubicBezTo>
                    <a:cubicBezTo>
                      <a:pt x="36292" y="16756"/>
                      <a:pt x="34592" y="16423"/>
                      <a:pt x="32875" y="16423"/>
                    </a:cubicBezTo>
                    <a:cubicBezTo>
                      <a:pt x="31157" y="16412"/>
                      <a:pt x="29455" y="16744"/>
                      <a:pt x="27868" y="17402"/>
                    </a:cubicBezTo>
                    <a:cubicBezTo>
                      <a:pt x="26354" y="18024"/>
                      <a:pt x="24982" y="18948"/>
                      <a:pt x="23840" y="20119"/>
                    </a:cubicBezTo>
                    <a:cubicBezTo>
                      <a:pt x="22711" y="21274"/>
                      <a:pt x="21823" y="22641"/>
                      <a:pt x="21227" y="24141"/>
                    </a:cubicBezTo>
                    <a:cubicBezTo>
                      <a:pt x="20522" y="25638"/>
                      <a:pt x="20151" y="27270"/>
                      <a:pt x="20139" y="289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8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0780FF6E-4161-42F7-2290-F2796EB4F011}"/>
                  </a:ext>
                </a:extLst>
              </p:cNvPr>
              <p:cNvSpPr/>
              <p:nvPr/>
            </p:nvSpPr>
            <p:spPr>
              <a:xfrm>
                <a:off x="264958" y="208926"/>
                <a:ext cx="77832" cy="61308"/>
              </a:xfrm>
              <a:custGeom>
                <a:avLst/>
                <a:gdLst>
                  <a:gd name="connsiteX0" fmla="*/ 0 w 77832"/>
                  <a:gd name="connsiteY0" fmla="*/ 61308 h 61308"/>
                  <a:gd name="connsiteX1" fmla="*/ 10886 w 77832"/>
                  <a:gd name="connsiteY1" fmla="*/ 0 h 61308"/>
                  <a:gd name="connsiteX2" fmla="*/ 26670 w 77832"/>
                  <a:gd name="connsiteY2" fmla="*/ 0 h 61308"/>
                  <a:gd name="connsiteX3" fmla="*/ 38971 w 77832"/>
                  <a:gd name="connsiteY3" fmla="*/ 32611 h 61308"/>
                  <a:gd name="connsiteX4" fmla="*/ 51163 w 77832"/>
                  <a:gd name="connsiteY4" fmla="*/ 0 h 61308"/>
                  <a:gd name="connsiteX5" fmla="*/ 66947 w 77832"/>
                  <a:gd name="connsiteY5" fmla="*/ 0 h 61308"/>
                  <a:gd name="connsiteX6" fmla="*/ 77833 w 77832"/>
                  <a:gd name="connsiteY6" fmla="*/ 61308 h 61308"/>
                  <a:gd name="connsiteX7" fmla="*/ 60960 w 77832"/>
                  <a:gd name="connsiteY7" fmla="*/ 61308 h 61308"/>
                  <a:gd name="connsiteX8" fmla="*/ 55735 w 77832"/>
                  <a:gd name="connsiteY8" fmla="*/ 25980 h 61308"/>
                  <a:gd name="connsiteX9" fmla="*/ 41257 w 77832"/>
                  <a:gd name="connsiteY9" fmla="*/ 61308 h 61308"/>
                  <a:gd name="connsiteX10" fmla="*/ 34834 w 77832"/>
                  <a:gd name="connsiteY10" fmla="*/ 61308 h 61308"/>
                  <a:gd name="connsiteX11" fmla="*/ 21118 w 77832"/>
                  <a:gd name="connsiteY11" fmla="*/ 25436 h 61308"/>
                  <a:gd name="connsiteX12" fmla="*/ 15784 w 77832"/>
                  <a:gd name="connsiteY12" fmla="*/ 61308 h 6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832" h="61308">
                    <a:moveTo>
                      <a:pt x="0" y="61308"/>
                    </a:moveTo>
                    <a:lnTo>
                      <a:pt x="10886" y="0"/>
                    </a:lnTo>
                    <a:lnTo>
                      <a:pt x="26670" y="0"/>
                    </a:lnTo>
                    <a:lnTo>
                      <a:pt x="38971" y="32611"/>
                    </a:lnTo>
                    <a:lnTo>
                      <a:pt x="51163" y="0"/>
                    </a:lnTo>
                    <a:lnTo>
                      <a:pt x="66947" y="0"/>
                    </a:lnTo>
                    <a:lnTo>
                      <a:pt x="77833" y="61308"/>
                    </a:lnTo>
                    <a:lnTo>
                      <a:pt x="60960" y="61308"/>
                    </a:lnTo>
                    <a:lnTo>
                      <a:pt x="55735" y="25980"/>
                    </a:lnTo>
                    <a:lnTo>
                      <a:pt x="41257" y="61308"/>
                    </a:lnTo>
                    <a:lnTo>
                      <a:pt x="34834" y="61308"/>
                    </a:lnTo>
                    <a:lnTo>
                      <a:pt x="21118" y="25436"/>
                    </a:lnTo>
                    <a:lnTo>
                      <a:pt x="15784" y="61308"/>
                    </a:lnTo>
                    <a:close/>
                  </a:path>
                </a:pathLst>
              </a:custGeom>
              <a:solidFill>
                <a:srgbClr val="FFFFFF"/>
              </a:solidFill>
              <a:ln w="1088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1B303556-A59C-26D6-97EA-E142DE48B096}"/>
                  </a:ext>
                </a:extLst>
              </p:cNvPr>
              <p:cNvSpPr/>
              <p:nvPr/>
            </p:nvSpPr>
            <p:spPr>
              <a:xfrm>
                <a:off x="348872" y="226423"/>
                <a:ext cx="49777" cy="44357"/>
              </a:xfrm>
              <a:custGeom>
                <a:avLst/>
                <a:gdLst>
                  <a:gd name="connsiteX0" fmla="*/ 15 w 49777"/>
                  <a:gd name="connsiteY0" fmla="*/ 22071 h 44357"/>
                  <a:gd name="connsiteX1" fmla="*/ 1866 w 49777"/>
                  <a:gd name="connsiteY1" fmla="*/ 13375 h 44357"/>
                  <a:gd name="connsiteX2" fmla="*/ 7091 w 49777"/>
                  <a:gd name="connsiteY2" fmla="*/ 6418 h 44357"/>
                  <a:gd name="connsiteX3" fmla="*/ 15038 w 49777"/>
                  <a:gd name="connsiteY3" fmla="*/ 1744 h 44357"/>
                  <a:gd name="connsiteX4" fmla="*/ 25161 w 49777"/>
                  <a:gd name="connsiteY4" fmla="*/ 4 h 44357"/>
                  <a:gd name="connsiteX5" fmla="*/ 35067 w 49777"/>
                  <a:gd name="connsiteY5" fmla="*/ 1635 h 44357"/>
                  <a:gd name="connsiteX6" fmla="*/ 43014 w 49777"/>
                  <a:gd name="connsiteY6" fmla="*/ 6309 h 44357"/>
                  <a:gd name="connsiteX7" fmla="*/ 48348 w 49777"/>
                  <a:gd name="connsiteY7" fmla="*/ 13375 h 44357"/>
                  <a:gd name="connsiteX8" fmla="*/ 49763 w 49777"/>
                  <a:gd name="connsiteY8" fmla="*/ 22071 h 44357"/>
                  <a:gd name="connsiteX9" fmla="*/ 47804 w 49777"/>
                  <a:gd name="connsiteY9" fmla="*/ 31093 h 44357"/>
                  <a:gd name="connsiteX10" fmla="*/ 42579 w 49777"/>
                  <a:gd name="connsiteY10" fmla="*/ 38159 h 44357"/>
                  <a:gd name="connsiteX11" fmla="*/ 34523 w 49777"/>
                  <a:gd name="connsiteY11" fmla="*/ 42724 h 44357"/>
                  <a:gd name="connsiteX12" fmla="*/ 24399 w 49777"/>
                  <a:gd name="connsiteY12" fmla="*/ 44355 h 44357"/>
                  <a:gd name="connsiteX13" fmla="*/ 14493 w 49777"/>
                  <a:gd name="connsiteY13" fmla="*/ 42724 h 44357"/>
                  <a:gd name="connsiteX14" fmla="*/ 6656 w 49777"/>
                  <a:gd name="connsiteY14" fmla="*/ 38159 h 44357"/>
                  <a:gd name="connsiteX15" fmla="*/ 1431 w 49777"/>
                  <a:gd name="connsiteY15" fmla="*/ 30876 h 44357"/>
                  <a:gd name="connsiteX16" fmla="*/ 15 w 49777"/>
                  <a:gd name="connsiteY16" fmla="*/ 22071 h 44357"/>
                  <a:gd name="connsiteX17" fmla="*/ 15582 w 49777"/>
                  <a:gd name="connsiteY17" fmla="*/ 22071 h 44357"/>
                  <a:gd name="connsiteX18" fmla="*/ 16344 w 49777"/>
                  <a:gd name="connsiteY18" fmla="*/ 25984 h 44357"/>
                  <a:gd name="connsiteX19" fmla="*/ 21460 w 49777"/>
                  <a:gd name="connsiteY19" fmla="*/ 31093 h 44357"/>
                  <a:gd name="connsiteX20" fmla="*/ 25161 w 49777"/>
                  <a:gd name="connsiteY20" fmla="*/ 31745 h 44357"/>
                  <a:gd name="connsiteX21" fmla="*/ 28863 w 49777"/>
                  <a:gd name="connsiteY21" fmla="*/ 31093 h 44357"/>
                  <a:gd name="connsiteX22" fmla="*/ 31802 w 49777"/>
                  <a:gd name="connsiteY22" fmla="*/ 29028 h 44357"/>
                  <a:gd name="connsiteX23" fmla="*/ 33870 w 49777"/>
                  <a:gd name="connsiteY23" fmla="*/ 25984 h 44357"/>
                  <a:gd name="connsiteX24" fmla="*/ 34632 w 49777"/>
                  <a:gd name="connsiteY24" fmla="*/ 22180 h 44357"/>
                  <a:gd name="connsiteX25" fmla="*/ 33870 w 49777"/>
                  <a:gd name="connsiteY25" fmla="*/ 18484 h 44357"/>
                  <a:gd name="connsiteX26" fmla="*/ 31802 w 49777"/>
                  <a:gd name="connsiteY26" fmla="*/ 15440 h 44357"/>
                  <a:gd name="connsiteX27" fmla="*/ 28863 w 49777"/>
                  <a:gd name="connsiteY27" fmla="*/ 13375 h 44357"/>
                  <a:gd name="connsiteX28" fmla="*/ 25161 w 49777"/>
                  <a:gd name="connsiteY28" fmla="*/ 12723 h 44357"/>
                  <a:gd name="connsiteX29" fmla="*/ 21460 w 49777"/>
                  <a:gd name="connsiteY29" fmla="*/ 13375 h 44357"/>
                  <a:gd name="connsiteX30" fmla="*/ 16344 w 49777"/>
                  <a:gd name="connsiteY30" fmla="*/ 18484 h 44357"/>
                  <a:gd name="connsiteX31" fmla="*/ 15582 w 49777"/>
                  <a:gd name="connsiteY31" fmla="*/ 22071 h 4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9777" h="44357">
                    <a:moveTo>
                      <a:pt x="15" y="22071"/>
                    </a:moveTo>
                    <a:cubicBezTo>
                      <a:pt x="7" y="19074"/>
                      <a:pt x="637" y="16110"/>
                      <a:pt x="1866" y="13375"/>
                    </a:cubicBezTo>
                    <a:cubicBezTo>
                      <a:pt x="3157" y="10750"/>
                      <a:pt x="4929" y="8390"/>
                      <a:pt x="7091" y="6418"/>
                    </a:cubicBezTo>
                    <a:cubicBezTo>
                      <a:pt x="9428" y="4384"/>
                      <a:pt x="12122" y="2799"/>
                      <a:pt x="15038" y="1744"/>
                    </a:cubicBezTo>
                    <a:cubicBezTo>
                      <a:pt x="18273" y="533"/>
                      <a:pt x="21707" y="-58"/>
                      <a:pt x="25161" y="4"/>
                    </a:cubicBezTo>
                    <a:cubicBezTo>
                      <a:pt x="28533" y="-22"/>
                      <a:pt x="31883" y="531"/>
                      <a:pt x="35067" y="1635"/>
                    </a:cubicBezTo>
                    <a:cubicBezTo>
                      <a:pt x="37974" y="2708"/>
                      <a:pt x="40665" y="4291"/>
                      <a:pt x="43014" y="6309"/>
                    </a:cubicBezTo>
                    <a:cubicBezTo>
                      <a:pt x="45259" y="8274"/>
                      <a:pt x="47073" y="10679"/>
                      <a:pt x="48348" y="13375"/>
                    </a:cubicBezTo>
                    <a:cubicBezTo>
                      <a:pt x="49389" y="16152"/>
                      <a:pt x="49870" y="19108"/>
                      <a:pt x="49763" y="22071"/>
                    </a:cubicBezTo>
                    <a:cubicBezTo>
                      <a:pt x="49800" y="25187"/>
                      <a:pt x="49131" y="28272"/>
                      <a:pt x="47804" y="31093"/>
                    </a:cubicBezTo>
                    <a:cubicBezTo>
                      <a:pt x="46617" y="33812"/>
                      <a:pt x="44831" y="36227"/>
                      <a:pt x="42579" y="38159"/>
                    </a:cubicBezTo>
                    <a:cubicBezTo>
                      <a:pt x="40226" y="40204"/>
                      <a:pt x="37487" y="41756"/>
                      <a:pt x="34523" y="42724"/>
                    </a:cubicBezTo>
                    <a:cubicBezTo>
                      <a:pt x="31267" y="43845"/>
                      <a:pt x="27843" y="44397"/>
                      <a:pt x="24399" y="44355"/>
                    </a:cubicBezTo>
                    <a:cubicBezTo>
                      <a:pt x="21028" y="44390"/>
                      <a:pt x="17675" y="43837"/>
                      <a:pt x="14493" y="42724"/>
                    </a:cubicBezTo>
                    <a:cubicBezTo>
                      <a:pt x="11606" y="41730"/>
                      <a:pt x="8943" y="40179"/>
                      <a:pt x="6656" y="38159"/>
                    </a:cubicBezTo>
                    <a:cubicBezTo>
                      <a:pt x="4462" y="36088"/>
                      <a:pt x="2688" y="33616"/>
                      <a:pt x="1431" y="30876"/>
                    </a:cubicBezTo>
                    <a:cubicBezTo>
                      <a:pt x="387" y="28062"/>
                      <a:pt x="-95" y="25070"/>
                      <a:pt x="15" y="22071"/>
                    </a:cubicBezTo>
                    <a:close/>
                    <a:moveTo>
                      <a:pt x="15582" y="22071"/>
                    </a:moveTo>
                    <a:cubicBezTo>
                      <a:pt x="15551" y="23415"/>
                      <a:pt x="15812" y="24749"/>
                      <a:pt x="16344" y="25984"/>
                    </a:cubicBezTo>
                    <a:cubicBezTo>
                      <a:pt x="17335" y="28277"/>
                      <a:pt x="19164" y="30104"/>
                      <a:pt x="21460" y="31093"/>
                    </a:cubicBezTo>
                    <a:cubicBezTo>
                      <a:pt x="22642" y="31539"/>
                      <a:pt x="23898" y="31761"/>
                      <a:pt x="25161" y="31745"/>
                    </a:cubicBezTo>
                    <a:cubicBezTo>
                      <a:pt x="26424" y="31744"/>
                      <a:pt x="27676" y="31524"/>
                      <a:pt x="28863" y="31093"/>
                    </a:cubicBezTo>
                    <a:cubicBezTo>
                      <a:pt x="29964" y="30596"/>
                      <a:pt x="30961" y="29895"/>
                      <a:pt x="31802" y="29028"/>
                    </a:cubicBezTo>
                    <a:cubicBezTo>
                      <a:pt x="32674" y="28150"/>
                      <a:pt x="33375" y="27118"/>
                      <a:pt x="33870" y="25984"/>
                    </a:cubicBezTo>
                    <a:cubicBezTo>
                      <a:pt x="34394" y="24785"/>
                      <a:pt x="34654" y="23487"/>
                      <a:pt x="34632" y="22180"/>
                    </a:cubicBezTo>
                    <a:cubicBezTo>
                      <a:pt x="34652" y="20907"/>
                      <a:pt x="34391" y="19645"/>
                      <a:pt x="33870" y="18484"/>
                    </a:cubicBezTo>
                    <a:cubicBezTo>
                      <a:pt x="33375" y="17350"/>
                      <a:pt x="32674" y="16318"/>
                      <a:pt x="31802" y="15440"/>
                    </a:cubicBezTo>
                    <a:cubicBezTo>
                      <a:pt x="30961" y="14573"/>
                      <a:pt x="29964" y="13872"/>
                      <a:pt x="28863" y="13375"/>
                    </a:cubicBezTo>
                    <a:cubicBezTo>
                      <a:pt x="27676" y="12944"/>
                      <a:pt x="26424" y="12724"/>
                      <a:pt x="25161" y="12723"/>
                    </a:cubicBezTo>
                    <a:cubicBezTo>
                      <a:pt x="23898" y="12707"/>
                      <a:pt x="22642" y="12929"/>
                      <a:pt x="21460" y="13375"/>
                    </a:cubicBezTo>
                    <a:cubicBezTo>
                      <a:pt x="19164" y="14364"/>
                      <a:pt x="17335" y="16191"/>
                      <a:pt x="16344" y="18484"/>
                    </a:cubicBezTo>
                    <a:cubicBezTo>
                      <a:pt x="15809" y="19602"/>
                      <a:pt x="15548" y="20832"/>
                      <a:pt x="15582" y="220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8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92D3CACE-B34A-5188-C688-C0C0D5E644B6}"/>
                  </a:ext>
                </a:extLst>
              </p:cNvPr>
              <p:cNvSpPr/>
              <p:nvPr/>
            </p:nvSpPr>
            <p:spPr>
              <a:xfrm>
                <a:off x="399615" y="227949"/>
                <a:ext cx="53448" cy="42285"/>
              </a:xfrm>
              <a:custGeom>
                <a:avLst/>
                <a:gdLst>
                  <a:gd name="connsiteX0" fmla="*/ 17308 w 53448"/>
                  <a:gd name="connsiteY0" fmla="*/ 0 h 42285"/>
                  <a:gd name="connsiteX1" fmla="*/ 27323 w 53448"/>
                  <a:gd name="connsiteY1" fmla="*/ 21740 h 42285"/>
                  <a:gd name="connsiteX2" fmla="*/ 37338 w 53448"/>
                  <a:gd name="connsiteY2" fmla="*/ 0 h 42285"/>
                  <a:gd name="connsiteX3" fmla="*/ 53449 w 53448"/>
                  <a:gd name="connsiteY3" fmla="*/ 0 h 42285"/>
                  <a:gd name="connsiteX4" fmla="*/ 31677 w 53448"/>
                  <a:gd name="connsiteY4" fmla="*/ 42285 h 42285"/>
                  <a:gd name="connsiteX5" fmla="*/ 21771 w 53448"/>
                  <a:gd name="connsiteY5" fmla="*/ 42285 h 42285"/>
                  <a:gd name="connsiteX6" fmla="*/ 0 w 53448"/>
                  <a:gd name="connsiteY6" fmla="*/ 544 h 42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448" h="42285">
                    <a:moveTo>
                      <a:pt x="17308" y="0"/>
                    </a:moveTo>
                    <a:lnTo>
                      <a:pt x="27323" y="21740"/>
                    </a:lnTo>
                    <a:lnTo>
                      <a:pt x="37338" y="0"/>
                    </a:lnTo>
                    <a:lnTo>
                      <a:pt x="53449" y="0"/>
                    </a:lnTo>
                    <a:lnTo>
                      <a:pt x="31677" y="42285"/>
                    </a:lnTo>
                    <a:lnTo>
                      <a:pt x="21771" y="42285"/>
                    </a:lnTo>
                    <a:lnTo>
                      <a:pt x="0" y="544"/>
                    </a:lnTo>
                    <a:close/>
                  </a:path>
                </a:pathLst>
              </a:custGeom>
              <a:solidFill>
                <a:srgbClr val="FFFFFF"/>
              </a:solidFill>
              <a:ln w="1088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6B575D19-B4F5-6186-5FD7-BB3511E8C30C}"/>
                  </a:ext>
                </a:extLst>
              </p:cNvPr>
              <p:cNvSpPr/>
              <p:nvPr/>
            </p:nvSpPr>
            <p:spPr>
              <a:xfrm>
                <a:off x="454692" y="226716"/>
                <a:ext cx="46164" cy="44682"/>
              </a:xfrm>
              <a:custGeom>
                <a:avLst/>
                <a:gdLst>
                  <a:gd name="connsiteX0" fmla="*/ 15136 w 46164"/>
                  <a:gd name="connsiteY0" fmla="*/ 24604 h 44682"/>
                  <a:gd name="connsiteX1" fmla="*/ 24062 w 46164"/>
                  <a:gd name="connsiteY1" fmla="*/ 34061 h 44682"/>
                  <a:gd name="connsiteX2" fmla="*/ 31356 w 46164"/>
                  <a:gd name="connsiteY2" fmla="*/ 30256 h 44682"/>
                  <a:gd name="connsiteX3" fmla="*/ 45507 w 46164"/>
                  <a:gd name="connsiteY3" fmla="*/ 30256 h 44682"/>
                  <a:gd name="connsiteX4" fmla="*/ 23736 w 46164"/>
                  <a:gd name="connsiteY4" fmla="*/ 44496 h 44682"/>
                  <a:gd name="connsiteX5" fmla="*/ 14047 w 46164"/>
                  <a:gd name="connsiteY5" fmla="*/ 42974 h 44682"/>
                  <a:gd name="connsiteX6" fmla="*/ 6536 w 46164"/>
                  <a:gd name="connsiteY6" fmla="*/ 38409 h 44682"/>
                  <a:gd name="connsiteX7" fmla="*/ 1747 w 46164"/>
                  <a:gd name="connsiteY7" fmla="*/ 31452 h 44682"/>
                  <a:gd name="connsiteX8" fmla="*/ 5 w 46164"/>
                  <a:gd name="connsiteY8" fmla="*/ 22321 h 44682"/>
                  <a:gd name="connsiteX9" fmla="*/ 1638 w 46164"/>
                  <a:gd name="connsiteY9" fmla="*/ 12972 h 44682"/>
                  <a:gd name="connsiteX10" fmla="*/ 6319 w 46164"/>
                  <a:gd name="connsiteY10" fmla="*/ 5798 h 44682"/>
                  <a:gd name="connsiteX11" fmla="*/ 13503 w 46164"/>
                  <a:gd name="connsiteY11" fmla="*/ 1341 h 44682"/>
                  <a:gd name="connsiteX12" fmla="*/ 23409 w 46164"/>
                  <a:gd name="connsiteY12" fmla="*/ 37 h 44682"/>
                  <a:gd name="connsiteX13" fmla="*/ 32989 w 46164"/>
                  <a:gd name="connsiteY13" fmla="*/ 1667 h 44682"/>
                  <a:gd name="connsiteX14" fmla="*/ 40064 w 46164"/>
                  <a:gd name="connsiteY14" fmla="*/ 6233 h 44682"/>
                  <a:gd name="connsiteX15" fmla="*/ 44527 w 46164"/>
                  <a:gd name="connsiteY15" fmla="*/ 13625 h 44682"/>
                  <a:gd name="connsiteX16" fmla="*/ 46160 w 46164"/>
                  <a:gd name="connsiteY16" fmla="*/ 23408 h 44682"/>
                  <a:gd name="connsiteX17" fmla="*/ 46160 w 46164"/>
                  <a:gd name="connsiteY17" fmla="*/ 24930 h 44682"/>
                  <a:gd name="connsiteX18" fmla="*/ 32335 w 46164"/>
                  <a:gd name="connsiteY18" fmla="*/ 16016 h 44682"/>
                  <a:gd name="connsiteX19" fmla="*/ 29396 w 46164"/>
                  <a:gd name="connsiteY19" fmla="*/ 11125 h 44682"/>
                  <a:gd name="connsiteX20" fmla="*/ 23845 w 46164"/>
                  <a:gd name="connsiteY20" fmla="*/ 9277 h 44682"/>
                  <a:gd name="connsiteX21" fmla="*/ 18293 w 46164"/>
                  <a:gd name="connsiteY21" fmla="*/ 11016 h 44682"/>
                  <a:gd name="connsiteX22" fmla="*/ 15463 w 46164"/>
                  <a:gd name="connsiteY22" fmla="*/ 16016 h 44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6164" h="44682">
                    <a:moveTo>
                      <a:pt x="15136" y="24604"/>
                    </a:moveTo>
                    <a:cubicBezTo>
                      <a:pt x="15136" y="30908"/>
                      <a:pt x="18075" y="34061"/>
                      <a:pt x="24062" y="34061"/>
                    </a:cubicBezTo>
                    <a:cubicBezTo>
                      <a:pt x="26997" y="34175"/>
                      <a:pt x="29773" y="32727"/>
                      <a:pt x="31356" y="30256"/>
                    </a:cubicBezTo>
                    <a:lnTo>
                      <a:pt x="45507" y="30256"/>
                    </a:lnTo>
                    <a:cubicBezTo>
                      <a:pt x="42827" y="39764"/>
                      <a:pt x="33535" y="45842"/>
                      <a:pt x="23736" y="44496"/>
                    </a:cubicBezTo>
                    <a:cubicBezTo>
                      <a:pt x="20445" y="44512"/>
                      <a:pt x="17174" y="43998"/>
                      <a:pt x="14047" y="42974"/>
                    </a:cubicBezTo>
                    <a:cubicBezTo>
                      <a:pt x="11258" y="41979"/>
                      <a:pt x="8703" y="40425"/>
                      <a:pt x="6536" y="38409"/>
                    </a:cubicBezTo>
                    <a:cubicBezTo>
                      <a:pt x="4449" y="36467"/>
                      <a:pt x="2814" y="34093"/>
                      <a:pt x="1747" y="31452"/>
                    </a:cubicBezTo>
                    <a:cubicBezTo>
                      <a:pt x="533" y="28564"/>
                      <a:pt x="-60" y="25453"/>
                      <a:pt x="5" y="22321"/>
                    </a:cubicBezTo>
                    <a:cubicBezTo>
                      <a:pt x="-51" y="19129"/>
                      <a:pt x="503" y="15956"/>
                      <a:pt x="1638" y="12972"/>
                    </a:cubicBezTo>
                    <a:cubicBezTo>
                      <a:pt x="2635" y="10258"/>
                      <a:pt x="4236" y="7806"/>
                      <a:pt x="6319" y="5798"/>
                    </a:cubicBezTo>
                    <a:cubicBezTo>
                      <a:pt x="8342" y="3785"/>
                      <a:pt x="10799" y="2260"/>
                      <a:pt x="13503" y="1341"/>
                    </a:cubicBezTo>
                    <a:cubicBezTo>
                      <a:pt x="16697" y="304"/>
                      <a:pt x="20055" y="-137"/>
                      <a:pt x="23409" y="37"/>
                    </a:cubicBezTo>
                    <a:cubicBezTo>
                      <a:pt x="26675" y="-8"/>
                      <a:pt x="29922" y="546"/>
                      <a:pt x="32989" y="1667"/>
                    </a:cubicBezTo>
                    <a:cubicBezTo>
                      <a:pt x="35654" y="2652"/>
                      <a:pt x="38070" y="4211"/>
                      <a:pt x="40064" y="6233"/>
                    </a:cubicBezTo>
                    <a:cubicBezTo>
                      <a:pt x="42109" y="8316"/>
                      <a:pt x="43637" y="10847"/>
                      <a:pt x="44527" y="13625"/>
                    </a:cubicBezTo>
                    <a:cubicBezTo>
                      <a:pt x="45668" y="16759"/>
                      <a:pt x="46221" y="20074"/>
                      <a:pt x="46160" y="23408"/>
                    </a:cubicBezTo>
                    <a:lnTo>
                      <a:pt x="46160" y="24930"/>
                    </a:lnTo>
                    <a:close/>
                    <a:moveTo>
                      <a:pt x="32335" y="16016"/>
                    </a:moveTo>
                    <a:cubicBezTo>
                      <a:pt x="31951" y="14095"/>
                      <a:pt x="30913" y="12367"/>
                      <a:pt x="29396" y="11125"/>
                    </a:cubicBezTo>
                    <a:cubicBezTo>
                      <a:pt x="27837" y="9845"/>
                      <a:pt x="25861" y="9186"/>
                      <a:pt x="23845" y="9277"/>
                    </a:cubicBezTo>
                    <a:cubicBezTo>
                      <a:pt x="21844" y="9166"/>
                      <a:pt x="19871" y="9784"/>
                      <a:pt x="18293" y="11016"/>
                    </a:cubicBezTo>
                    <a:cubicBezTo>
                      <a:pt x="16757" y="12271"/>
                      <a:pt x="15748" y="14055"/>
                      <a:pt x="15463" y="160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8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11A0E81-CCFC-AE87-BCA4-33AA9E93165F}"/>
                  </a:ext>
                </a:extLst>
              </p:cNvPr>
              <p:cNvSpPr/>
              <p:nvPr/>
            </p:nvSpPr>
            <p:spPr>
              <a:xfrm>
                <a:off x="509234" y="227075"/>
                <a:ext cx="31350" cy="43158"/>
              </a:xfrm>
              <a:custGeom>
                <a:avLst/>
                <a:gdLst>
                  <a:gd name="connsiteX0" fmla="*/ 0 w 31350"/>
                  <a:gd name="connsiteY0" fmla="*/ 874 h 43158"/>
                  <a:gd name="connsiteX1" fmla="*/ 14696 w 31350"/>
                  <a:gd name="connsiteY1" fmla="*/ 874 h 43158"/>
                  <a:gd name="connsiteX2" fmla="*/ 14696 w 31350"/>
                  <a:gd name="connsiteY2" fmla="*/ 7722 h 43158"/>
                  <a:gd name="connsiteX3" fmla="*/ 20465 w 31350"/>
                  <a:gd name="connsiteY3" fmla="*/ 1961 h 43158"/>
                  <a:gd name="connsiteX4" fmla="*/ 28412 w 31350"/>
                  <a:gd name="connsiteY4" fmla="*/ 4 h 43158"/>
                  <a:gd name="connsiteX5" fmla="*/ 29718 w 31350"/>
                  <a:gd name="connsiteY5" fmla="*/ 4 h 43158"/>
                  <a:gd name="connsiteX6" fmla="*/ 31351 w 31350"/>
                  <a:gd name="connsiteY6" fmla="*/ 4 h 43158"/>
                  <a:gd name="connsiteX7" fmla="*/ 31351 w 31350"/>
                  <a:gd name="connsiteY7" fmla="*/ 14026 h 43158"/>
                  <a:gd name="connsiteX8" fmla="*/ 24928 w 31350"/>
                  <a:gd name="connsiteY8" fmla="*/ 12613 h 43158"/>
                  <a:gd name="connsiteX9" fmla="*/ 17308 w 31350"/>
                  <a:gd name="connsiteY9" fmla="*/ 15657 h 43158"/>
                  <a:gd name="connsiteX10" fmla="*/ 14696 w 31350"/>
                  <a:gd name="connsiteY10" fmla="*/ 24462 h 43158"/>
                  <a:gd name="connsiteX11" fmla="*/ 14696 w 31350"/>
                  <a:gd name="connsiteY11" fmla="*/ 43159 h 43158"/>
                  <a:gd name="connsiteX12" fmla="*/ 0 w 31350"/>
                  <a:gd name="connsiteY12" fmla="*/ 43159 h 43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350" h="43158">
                    <a:moveTo>
                      <a:pt x="0" y="874"/>
                    </a:moveTo>
                    <a:lnTo>
                      <a:pt x="14696" y="874"/>
                    </a:lnTo>
                    <a:lnTo>
                      <a:pt x="14696" y="7722"/>
                    </a:lnTo>
                    <a:cubicBezTo>
                      <a:pt x="16128" y="5367"/>
                      <a:pt x="18107" y="3391"/>
                      <a:pt x="20465" y="1961"/>
                    </a:cubicBezTo>
                    <a:cubicBezTo>
                      <a:pt x="22894" y="617"/>
                      <a:pt x="25636" y="-58"/>
                      <a:pt x="28412" y="4"/>
                    </a:cubicBezTo>
                    <a:lnTo>
                      <a:pt x="29718" y="4"/>
                    </a:lnTo>
                    <a:lnTo>
                      <a:pt x="31351" y="4"/>
                    </a:lnTo>
                    <a:lnTo>
                      <a:pt x="31351" y="14026"/>
                    </a:lnTo>
                    <a:cubicBezTo>
                      <a:pt x="29349" y="13062"/>
                      <a:pt x="27150" y="12579"/>
                      <a:pt x="24928" y="12613"/>
                    </a:cubicBezTo>
                    <a:cubicBezTo>
                      <a:pt x="22049" y="12369"/>
                      <a:pt x="19224" y="13497"/>
                      <a:pt x="17308" y="15657"/>
                    </a:cubicBezTo>
                    <a:cubicBezTo>
                      <a:pt x="15407" y="18183"/>
                      <a:pt x="14479" y="21308"/>
                      <a:pt x="14696" y="24462"/>
                    </a:cubicBezTo>
                    <a:lnTo>
                      <a:pt x="14696" y="43159"/>
                    </a:lnTo>
                    <a:lnTo>
                      <a:pt x="0" y="43159"/>
                    </a:lnTo>
                    <a:close/>
                  </a:path>
                </a:pathLst>
              </a:custGeom>
              <a:solidFill>
                <a:srgbClr val="FFFFFF"/>
              </a:solidFill>
              <a:ln w="1088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</p:grpSp>
      <p:pic>
        <p:nvPicPr>
          <p:cNvPr id="37" name="Graphique 59">
            <a:extLst>
              <a:ext uri="{FF2B5EF4-FFF2-40B4-BE49-F238E27FC236}">
                <a16:creationId xmlns:a16="http://schemas.microsoft.com/office/drawing/2014/main" id="{F4771078-6266-1A12-A425-80D82BDB15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25488" y="1869126"/>
            <a:ext cx="369468" cy="369468"/>
          </a:xfrm>
          <a:prstGeom prst="rect">
            <a:avLst/>
          </a:prstGeom>
        </p:spPr>
      </p:pic>
      <p:pic>
        <p:nvPicPr>
          <p:cNvPr id="38" name="Graphique 68">
            <a:extLst>
              <a:ext uri="{FF2B5EF4-FFF2-40B4-BE49-F238E27FC236}">
                <a16:creationId xmlns:a16="http://schemas.microsoft.com/office/drawing/2014/main" id="{A72E34D5-DBE9-D1AB-CD0B-C6FD8A3D01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60370" y="2882365"/>
            <a:ext cx="369469" cy="369469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24730631-F780-B133-C0B5-1429D3EE40E0}"/>
              </a:ext>
            </a:extLst>
          </p:cNvPr>
          <p:cNvGrpSpPr/>
          <p:nvPr/>
        </p:nvGrpSpPr>
        <p:grpSpPr>
          <a:xfrm>
            <a:off x="3821487" y="2420375"/>
            <a:ext cx="662101" cy="647268"/>
            <a:chOff x="9731" y="-9731"/>
            <a:chExt cx="662280" cy="64744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990751C-09A4-9A34-2372-74FEB1B13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1" y="-9731"/>
              <a:ext cx="429260" cy="429260"/>
            </a:xfrm>
            <a:prstGeom prst="rect">
              <a:avLst/>
            </a:prstGeom>
          </p:spPr>
        </p:pic>
        <p:grpSp>
          <p:nvGrpSpPr>
            <p:cNvPr id="41" name="Graphique 32">
              <a:extLst>
                <a:ext uri="{FF2B5EF4-FFF2-40B4-BE49-F238E27FC236}">
                  <a16:creationId xmlns:a16="http://schemas.microsoft.com/office/drawing/2014/main" id="{0A1DBDA0-F834-76FD-BA36-78213FA53429}"/>
                </a:ext>
              </a:extLst>
            </p:cNvPr>
            <p:cNvGrpSpPr/>
            <p:nvPr/>
          </p:nvGrpSpPr>
          <p:grpSpPr>
            <a:xfrm>
              <a:off x="254000" y="330200"/>
              <a:ext cx="418011" cy="307518"/>
              <a:chOff x="186690" y="0"/>
              <a:chExt cx="418011" cy="307518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3BA3F1AB-88F4-3CE2-8AED-81EBCEF9C85E}"/>
                  </a:ext>
                </a:extLst>
              </p:cNvPr>
              <p:cNvSpPr/>
              <p:nvPr/>
            </p:nvSpPr>
            <p:spPr>
              <a:xfrm>
                <a:off x="372836" y="0"/>
                <a:ext cx="231865" cy="307518"/>
              </a:xfrm>
              <a:custGeom>
                <a:avLst/>
                <a:gdLst>
                  <a:gd name="connsiteX0" fmla="*/ 0 w 231865"/>
                  <a:gd name="connsiteY0" fmla="*/ 0 h 307518"/>
                  <a:gd name="connsiteX1" fmla="*/ 231866 w 231865"/>
                  <a:gd name="connsiteY1" fmla="*/ 70983 h 307518"/>
                  <a:gd name="connsiteX2" fmla="*/ 231866 w 231865"/>
                  <a:gd name="connsiteY2" fmla="*/ 307519 h 307518"/>
                  <a:gd name="connsiteX3" fmla="*/ 0 w 231865"/>
                  <a:gd name="connsiteY3" fmla="*/ 307519 h 307518"/>
                  <a:gd name="connsiteX4" fmla="*/ 0 w 231865"/>
                  <a:gd name="connsiteY4" fmla="*/ 0 h 307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865" h="307518">
                    <a:moveTo>
                      <a:pt x="0" y="0"/>
                    </a:moveTo>
                    <a:lnTo>
                      <a:pt x="231866" y="70983"/>
                    </a:lnTo>
                    <a:lnTo>
                      <a:pt x="231866" y="307519"/>
                    </a:lnTo>
                    <a:lnTo>
                      <a:pt x="0" y="3075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06D"/>
              </a:solidFill>
              <a:ln w="1088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22AC4BD0-849E-5A36-31BB-AADE6431FE94}"/>
                  </a:ext>
                </a:extLst>
              </p:cNvPr>
              <p:cNvSpPr/>
              <p:nvPr/>
            </p:nvSpPr>
            <p:spPr>
              <a:xfrm>
                <a:off x="333316" y="278529"/>
                <a:ext cx="133464" cy="28446"/>
              </a:xfrm>
              <a:custGeom>
                <a:avLst/>
                <a:gdLst>
                  <a:gd name="connsiteX0" fmla="*/ 133464 w 133464"/>
                  <a:gd name="connsiteY0" fmla="*/ 13445 h 28446"/>
                  <a:gd name="connsiteX1" fmla="*/ 118660 w 133464"/>
                  <a:gd name="connsiteY1" fmla="*/ 28446 h 28446"/>
                  <a:gd name="connsiteX2" fmla="*/ 118442 w 133464"/>
                  <a:gd name="connsiteY2" fmla="*/ 28446 h 28446"/>
                  <a:gd name="connsiteX3" fmla="*/ 13395 w 133464"/>
                  <a:gd name="connsiteY3" fmla="*/ 28446 h 28446"/>
                  <a:gd name="connsiteX4" fmla="*/ 5 w 133464"/>
                  <a:gd name="connsiteY4" fmla="*/ 13445 h 28446"/>
                  <a:gd name="connsiteX5" fmla="*/ 5 w 133464"/>
                  <a:gd name="connsiteY5" fmla="*/ 13445 h 28446"/>
                  <a:gd name="connsiteX6" fmla="*/ 12956 w 133464"/>
                  <a:gd name="connsiteY6" fmla="*/ 75 h 28446"/>
                  <a:gd name="connsiteX7" fmla="*/ 13395 w 133464"/>
                  <a:gd name="connsiteY7" fmla="*/ 75 h 28446"/>
                  <a:gd name="connsiteX8" fmla="*/ 118442 w 133464"/>
                  <a:gd name="connsiteY8" fmla="*/ 75 h 28446"/>
                  <a:gd name="connsiteX9" fmla="*/ 133391 w 133464"/>
                  <a:gd name="connsiteY9" fmla="*/ 12174 h 28446"/>
                  <a:gd name="connsiteX10" fmla="*/ 133464 w 133464"/>
                  <a:gd name="connsiteY10" fmla="*/ 13445 h 28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464" h="28446">
                    <a:moveTo>
                      <a:pt x="133464" y="13445"/>
                    </a:moveTo>
                    <a:cubicBezTo>
                      <a:pt x="133524" y="21670"/>
                      <a:pt x="126897" y="28386"/>
                      <a:pt x="118660" y="28446"/>
                    </a:cubicBezTo>
                    <a:cubicBezTo>
                      <a:pt x="118588" y="28446"/>
                      <a:pt x="118515" y="28446"/>
                      <a:pt x="118442" y="28446"/>
                    </a:cubicBezTo>
                    <a:lnTo>
                      <a:pt x="13395" y="28446"/>
                    </a:lnTo>
                    <a:cubicBezTo>
                      <a:pt x="5666" y="27760"/>
                      <a:pt x="-197" y="21191"/>
                      <a:pt x="5" y="13445"/>
                    </a:cubicBezTo>
                    <a:lnTo>
                      <a:pt x="5" y="13445"/>
                    </a:lnTo>
                    <a:cubicBezTo>
                      <a:pt x="-116" y="6182"/>
                      <a:pt x="5682" y="195"/>
                      <a:pt x="12956" y="75"/>
                    </a:cubicBezTo>
                    <a:cubicBezTo>
                      <a:pt x="13102" y="73"/>
                      <a:pt x="13249" y="73"/>
                      <a:pt x="13395" y="75"/>
                    </a:cubicBezTo>
                    <a:lnTo>
                      <a:pt x="118442" y="75"/>
                    </a:lnTo>
                    <a:cubicBezTo>
                      <a:pt x="125916" y="-706"/>
                      <a:pt x="132608" y="4711"/>
                      <a:pt x="133391" y="12174"/>
                    </a:cubicBezTo>
                    <a:cubicBezTo>
                      <a:pt x="133435" y="12597"/>
                      <a:pt x="133460" y="13021"/>
                      <a:pt x="133464" y="13445"/>
                    </a:cubicBezTo>
                    <a:close/>
                  </a:path>
                </a:pathLst>
              </a:custGeom>
              <a:solidFill>
                <a:srgbClr val="585A5A"/>
              </a:solidFill>
              <a:ln w="1088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8510FF4D-6B83-880E-DD3C-A7EF07836ADB}"/>
                  </a:ext>
                </a:extLst>
              </p:cNvPr>
              <p:cNvSpPr/>
              <p:nvPr/>
            </p:nvSpPr>
            <p:spPr>
              <a:xfrm>
                <a:off x="333316" y="160044"/>
                <a:ext cx="133464" cy="28337"/>
              </a:xfrm>
              <a:custGeom>
                <a:avLst/>
                <a:gdLst>
                  <a:gd name="connsiteX0" fmla="*/ 133464 w 133464"/>
                  <a:gd name="connsiteY0" fmla="*/ 13337 h 28337"/>
                  <a:gd name="connsiteX1" fmla="*/ 118660 w 133464"/>
                  <a:gd name="connsiteY1" fmla="*/ 28338 h 28337"/>
                  <a:gd name="connsiteX2" fmla="*/ 118442 w 133464"/>
                  <a:gd name="connsiteY2" fmla="*/ 28338 h 28337"/>
                  <a:gd name="connsiteX3" fmla="*/ 13395 w 133464"/>
                  <a:gd name="connsiteY3" fmla="*/ 28338 h 28337"/>
                  <a:gd name="connsiteX4" fmla="*/ 5 w 133464"/>
                  <a:gd name="connsiteY4" fmla="*/ 13337 h 28337"/>
                  <a:gd name="connsiteX5" fmla="*/ 5 w 133464"/>
                  <a:gd name="connsiteY5" fmla="*/ 13337 h 28337"/>
                  <a:gd name="connsiteX6" fmla="*/ 13066 w 133464"/>
                  <a:gd name="connsiteY6" fmla="*/ 74 h 28337"/>
                  <a:gd name="connsiteX7" fmla="*/ 13395 w 133464"/>
                  <a:gd name="connsiteY7" fmla="*/ 75 h 28337"/>
                  <a:gd name="connsiteX8" fmla="*/ 118442 w 133464"/>
                  <a:gd name="connsiteY8" fmla="*/ 75 h 28337"/>
                  <a:gd name="connsiteX9" fmla="*/ 133392 w 133464"/>
                  <a:gd name="connsiteY9" fmla="*/ 12174 h 28337"/>
                  <a:gd name="connsiteX10" fmla="*/ 133464 w 133464"/>
                  <a:gd name="connsiteY10" fmla="*/ 13337 h 28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464" h="28337">
                    <a:moveTo>
                      <a:pt x="133464" y="13337"/>
                    </a:moveTo>
                    <a:cubicBezTo>
                      <a:pt x="133524" y="21561"/>
                      <a:pt x="126897" y="28278"/>
                      <a:pt x="118660" y="28338"/>
                    </a:cubicBezTo>
                    <a:cubicBezTo>
                      <a:pt x="118588" y="28338"/>
                      <a:pt x="118515" y="28338"/>
                      <a:pt x="118442" y="28338"/>
                    </a:cubicBezTo>
                    <a:lnTo>
                      <a:pt x="13395" y="28338"/>
                    </a:lnTo>
                    <a:cubicBezTo>
                      <a:pt x="5666" y="27652"/>
                      <a:pt x="-197" y="21083"/>
                      <a:pt x="5" y="13337"/>
                    </a:cubicBezTo>
                    <a:lnTo>
                      <a:pt x="5" y="13337"/>
                    </a:lnTo>
                    <a:cubicBezTo>
                      <a:pt x="-56" y="6073"/>
                      <a:pt x="5791" y="135"/>
                      <a:pt x="13066" y="74"/>
                    </a:cubicBezTo>
                    <a:cubicBezTo>
                      <a:pt x="13176" y="73"/>
                      <a:pt x="13285" y="73"/>
                      <a:pt x="13395" y="75"/>
                    </a:cubicBezTo>
                    <a:lnTo>
                      <a:pt x="118442" y="75"/>
                    </a:lnTo>
                    <a:cubicBezTo>
                      <a:pt x="125916" y="-707"/>
                      <a:pt x="132609" y="4710"/>
                      <a:pt x="133392" y="12174"/>
                    </a:cubicBezTo>
                    <a:cubicBezTo>
                      <a:pt x="133432" y="12559"/>
                      <a:pt x="133456" y="12949"/>
                      <a:pt x="133464" y="13337"/>
                    </a:cubicBezTo>
                    <a:close/>
                  </a:path>
                </a:pathLst>
              </a:custGeom>
              <a:solidFill>
                <a:srgbClr val="585A5A"/>
              </a:solidFill>
              <a:ln w="1088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7FF4C9D6-61A4-EEB7-DED9-4704BD13A1F2}"/>
                  </a:ext>
                </a:extLst>
              </p:cNvPr>
              <p:cNvSpPr/>
              <p:nvPr/>
            </p:nvSpPr>
            <p:spPr>
              <a:xfrm>
                <a:off x="186690" y="70983"/>
                <a:ext cx="418011" cy="236535"/>
              </a:xfrm>
              <a:custGeom>
                <a:avLst/>
                <a:gdLst>
                  <a:gd name="connsiteX0" fmla="*/ 0 w 418011"/>
                  <a:gd name="connsiteY0" fmla="*/ 0 h 236535"/>
                  <a:gd name="connsiteX1" fmla="*/ 418011 w 418011"/>
                  <a:gd name="connsiteY1" fmla="*/ 0 h 236535"/>
                  <a:gd name="connsiteX2" fmla="*/ 418011 w 418011"/>
                  <a:gd name="connsiteY2" fmla="*/ 236536 h 236535"/>
                  <a:gd name="connsiteX3" fmla="*/ 0 w 418011"/>
                  <a:gd name="connsiteY3" fmla="*/ 236536 h 236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8011" h="236535">
                    <a:moveTo>
                      <a:pt x="0" y="0"/>
                    </a:moveTo>
                    <a:lnTo>
                      <a:pt x="418011" y="0"/>
                    </a:lnTo>
                    <a:lnTo>
                      <a:pt x="418011" y="236536"/>
                    </a:lnTo>
                    <a:lnTo>
                      <a:pt x="0" y="236536"/>
                    </a:lnTo>
                    <a:close/>
                  </a:path>
                </a:pathLst>
              </a:custGeom>
              <a:solidFill>
                <a:srgbClr val="004D8B"/>
              </a:solidFill>
              <a:ln w="1088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1DCD1803-6A11-4CC2-0F68-6BBEDFD4E23B}"/>
                  </a:ext>
                </a:extLst>
              </p:cNvPr>
              <p:cNvSpPr/>
              <p:nvPr/>
            </p:nvSpPr>
            <p:spPr>
              <a:xfrm>
                <a:off x="268551" y="104898"/>
                <a:ext cx="71738" cy="81746"/>
              </a:xfrm>
              <a:custGeom>
                <a:avLst/>
                <a:gdLst>
                  <a:gd name="connsiteX0" fmla="*/ 0 w 71738"/>
                  <a:gd name="connsiteY0" fmla="*/ 0 h 81746"/>
                  <a:gd name="connsiteX1" fmla="*/ 31460 w 71738"/>
                  <a:gd name="connsiteY1" fmla="*/ 0 h 81746"/>
                  <a:gd name="connsiteX2" fmla="*/ 47135 w 71738"/>
                  <a:gd name="connsiteY2" fmla="*/ 3370 h 81746"/>
                  <a:gd name="connsiteX3" fmla="*/ 59871 w 71738"/>
                  <a:gd name="connsiteY3" fmla="*/ 12392 h 81746"/>
                  <a:gd name="connsiteX4" fmla="*/ 68580 w 71738"/>
                  <a:gd name="connsiteY4" fmla="*/ 25328 h 81746"/>
                  <a:gd name="connsiteX5" fmla="*/ 71737 w 71738"/>
                  <a:gd name="connsiteY5" fmla="*/ 40872 h 81746"/>
                  <a:gd name="connsiteX6" fmla="*/ 68580 w 71738"/>
                  <a:gd name="connsiteY6" fmla="*/ 56634 h 81746"/>
                  <a:gd name="connsiteX7" fmla="*/ 46809 w 71738"/>
                  <a:gd name="connsiteY7" fmla="*/ 78374 h 81746"/>
                  <a:gd name="connsiteX8" fmla="*/ 31024 w 71738"/>
                  <a:gd name="connsiteY8" fmla="*/ 81744 h 81746"/>
                  <a:gd name="connsiteX9" fmla="*/ 0 w 71738"/>
                  <a:gd name="connsiteY9" fmla="*/ 81744 h 81746"/>
                  <a:gd name="connsiteX10" fmla="*/ 21227 w 71738"/>
                  <a:gd name="connsiteY10" fmla="*/ 63808 h 81746"/>
                  <a:gd name="connsiteX11" fmla="*/ 26126 w 71738"/>
                  <a:gd name="connsiteY11" fmla="*/ 63808 h 81746"/>
                  <a:gd name="connsiteX12" fmla="*/ 36032 w 71738"/>
                  <a:gd name="connsiteY12" fmla="*/ 62069 h 81746"/>
                  <a:gd name="connsiteX13" fmla="*/ 43325 w 71738"/>
                  <a:gd name="connsiteY13" fmla="*/ 57286 h 81746"/>
                  <a:gd name="connsiteX14" fmla="*/ 47897 w 71738"/>
                  <a:gd name="connsiteY14" fmla="*/ 50112 h 81746"/>
                  <a:gd name="connsiteX15" fmla="*/ 49421 w 71738"/>
                  <a:gd name="connsiteY15" fmla="*/ 40872 h 81746"/>
                  <a:gd name="connsiteX16" fmla="*/ 47788 w 71738"/>
                  <a:gd name="connsiteY16" fmla="*/ 31850 h 81746"/>
                  <a:gd name="connsiteX17" fmla="*/ 43216 w 71738"/>
                  <a:gd name="connsiteY17" fmla="*/ 24567 h 81746"/>
                  <a:gd name="connsiteX18" fmla="*/ 35923 w 71738"/>
                  <a:gd name="connsiteY18" fmla="*/ 19784 h 81746"/>
                  <a:gd name="connsiteX19" fmla="*/ 26126 w 71738"/>
                  <a:gd name="connsiteY19" fmla="*/ 18045 h 81746"/>
                  <a:gd name="connsiteX20" fmla="*/ 21227 w 71738"/>
                  <a:gd name="connsiteY20" fmla="*/ 18045 h 81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1738" h="81746">
                    <a:moveTo>
                      <a:pt x="0" y="0"/>
                    </a:moveTo>
                    <a:lnTo>
                      <a:pt x="31460" y="0"/>
                    </a:lnTo>
                    <a:cubicBezTo>
                      <a:pt x="36864" y="3"/>
                      <a:pt x="42207" y="1152"/>
                      <a:pt x="47135" y="3370"/>
                    </a:cubicBezTo>
                    <a:cubicBezTo>
                      <a:pt x="51919" y="5535"/>
                      <a:pt x="56243" y="8598"/>
                      <a:pt x="59871" y="12392"/>
                    </a:cubicBezTo>
                    <a:cubicBezTo>
                      <a:pt x="63552" y="16128"/>
                      <a:pt x="66505" y="20514"/>
                      <a:pt x="68580" y="25328"/>
                    </a:cubicBezTo>
                    <a:cubicBezTo>
                      <a:pt x="70658" y="30247"/>
                      <a:pt x="71731" y="35533"/>
                      <a:pt x="71737" y="40872"/>
                    </a:cubicBezTo>
                    <a:cubicBezTo>
                      <a:pt x="71785" y="46288"/>
                      <a:pt x="70710" y="51654"/>
                      <a:pt x="68580" y="56634"/>
                    </a:cubicBezTo>
                    <a:cubicBezTo>
                      <a:pt x="64492" y="66474"/>
                      <a:pt x="56662" y="74293"/>
                      <a:pt x="46809" y="78374"/>
                    </a:cubicBezTo>
                    <a:cubicBezTo>
                      <a:pt x="41863" y="80654"/>
                      <a:pt x="36472" y="81805"/>
                      <a:pt x="31024" y="81744"/>
                    </a:cubicBezTo>
                    <a:lnTo>
                      <a:pt x="0" y="81744"/>
                    </a:lnTo>
                    <a:close/>
                    <a:moveTo>
                      <a:pt x="21227" y="63808"/>
                    </a:moveTo>
                    <a:lnTo>
                      <a:pt x="26126" y="63808"/>
                    </a:lnTo>
                    <a:cubicBezTo>
                      <a:pt x="29506" y="63826"/>
                      <a:pt x="32861" y="63236"/>
                      <a:pt x="36032" y="62069"/>
                    </a:cubicBezTo>
                    <a:cubicBezTo>
                      <a:pt x="38747" y="60955"/>
                      <a:pt x="41222" y="59331"/>
                      <a:pt x="43325" y="57286"/>
                    </a:cubicBezTo>
                    <a:cubicBezTo>
                      <a:pt x="45294" y="55208"/>
                      <a:pt x="46846" y="52773"/>
                      <a:pt x="47897" y="50112"/>
                    </a:cubicBezTo>
                    <a:cubicBezTo>
                      <a:pt x="48923" y="47140"/>
                      <a:pt x="49437" y="44016"/>
                      <a:pt x="49421" y="40872"/>
                    </a:cubicBezTo>
                    <a:cubicBezTo>
                      <a:pt x="49457" y="37788"/>
                      <a:pt x="48902" y="34726"/>
                      <a:pt x="47788" y="31850"/>
                    </a:cubicBezTo>
                    <a:cubicBezTo>
                      <a:pt x="46790" y="29130"/>
                      <a:pt x="45232" y="26649"/>
                      <a:pt x="43216" y="24567"/>
                    </a:cubicBezTo>
                    <a:cubicBezTo>
                      <a:pt x="41133" y="22497"/>
                      <a:pt x="38652" y="20871"/>
                      <a:pt x="35923" y="19784"/>
                    </a:cubicBezTo>
                    <a:cubicBezTo>
                      <a:pt x="32802" y="18572"/>
                      <a:pt x="29474" y="17982"/>
                      <a:pt x="26126" y="18045"/>
                    </a:cubicBezTo>
                    <a:lnTo>
                      <a:pt x="21227" y="18045"/>
                    </a:lnTo>
                    <a:close/>
                  </a:path>
                </a:pathLst>
              </a:custGeom>
              <a:solidFill>
                <a:srgbClr val="FFFFFF"/>
              </a:solidFill>
              <a:ln w="1088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74D6DD9B-AB24-ACAB-ED22-D350D0448E9C}"/>
                  </a:ext>
                </a:extLst>
              </p:cNvPr>
              <p:cNvSpPr/>
              <p:nvPr/>
            </p:nvSpPr>
            <p:spPr>
              <a:xfrm>
                <a:off x="351224" y="129348"/>
                <a:ext cx="64610" cy="59048"/>
              </a:xfrm>
              <a:custGeom>
                <a:avLst/>
                <a:gdLst>
                  <a:gd name="connsiteX0" fmla="*/ 44799 w 64610"/>
                  <a:gd name="connsiteY0" fmla="*/ 1747 h 59048"/>
                  <a:gd name="connsiteX1" fmla="*/ 64611 w 64610"/>
                  <a:gd name="connsiteY1" fmla="*/ 1747 h 59048"/>
                  <a:gd name="connsiteX2" fmla="*/ 64611 w 64610"/>
                  <a:gd name="connsiteY2" fmla="*/ 57294 h 59048"/>
                  <a:gd name="connsiteX3" fmla="*/ 44799 w 64610"/>
                  <a:gd name="connsiteY3" fmla="*/ 57294 h 59048"/>
                  <a:gd name="connsiteX4" fmla="*/ 44799 w 64610"/>
                  <a:gd name="connsiteY4" fmla="*/ 51098 h 59048"/>
                  <a:gd name="connsiteX5" fmla="*/ 27817 w 64610"/>
                  <a:gd name="connsiteY5" fmla="*/ 59033 h 59048"/>
                  <a:gd name="connsiteX6" fmla="*/ 16931 w 64610"/>
                  <a:gd name="connsiteY6" fmla="*/ 56859 h 59048"/>
                  <a:gd name="connsiteX7" fmla="*/ 8005 w 64610"/>
                  <a:gd name="connsiteY7" fmla="*/ 50554 h 59048"/>
                  <a:gd name="connsiteX8" fmla="*/ 2127 w 64610"/>
                  <a:gd name="connsiteY8" fmla="*/ 41206 h 59048"/>
                  <a:gd name="connsiteX9" fmla="*/ 2127 w 64610"/>
                  <a:gd name="connsiteY9" fmla="*/ 18052 h 59048"/>
                  <a:gd name="connsiteX10" fmla="*/ 7896 w 64610"/>
                  <a:gd name="connsiteY10" fmla="*/ 8704 h 59048"/>
                  <a:gd name="connsiteX11" fmla="*/ 16714 w 64610"/>
                  <a:gd name="connsiteY11" fmla="*/ 2291 h 59048"/>
                  <a:gd name="connsiteX12" fmla="*/ 27599 w 64610"/>
                  <a:gd name="connsiteY12" fmla="*/ 8 h 59048"/>
                  <a:gd name="connsiteX13" fmla="*/ 44799 w 64610"/>
                  <a:gd name="connsiteY13" fmla="*/ 7291 h 59048"/>
                  <a:gd name="connsiteX14" fmla="*/ 20088 w 64610"/>
                  <a:gd name="connsiteY14" fmla="*/ 29357 h 59048"/>
                  <a:gd name="connsiteX15" fmla="*/ 21068 w 64610"/>
                  <a:gd name="connsiteY15" fmla="*/ 34358 h 59048"/>
                  <a:gd name="connsiteX16" fmla="*/ 23681 w 64610"/>
                  <a:gd name="connsiteY16" fmla="*/ 38488 h 59048"/>
                  <a:gd name="connsiteX17" fmla="*/ 27708 w 64610"/>
                  <a:gd name="connsiteY17" fmla="*/ 41206 h 59048"/>
                  <a:gd name="connsiteX18" fmla="*/ 37723 w 64610"/>
                  <a:gd name="connsiteY18" fmla="*/ 41206 h 59048"/>
                  <a:gd name="connsiteX19" fmla="*/ 41751 w 64610"/>
                  <a:gd name="connsiteY19" fmla="*/ 38488 h 59048"/>
                  <a:gd name="connsiteX20" fmla="*/ 44472 w 64610"/>
                  <a:gd name="connsiteY20" fmla="*/ 34466 h 59048"/>
                  <a:gd name="connsiteX21" fmla="*/ 44472 w 64610"/>
                  <a:gd name="connsiteY21" fmla="*/ 24683 h 59048"/>
                  <a:gd name="connsiteX22" fmla="*/ 41751 w 64610"/>
                  <a:gd name="connsiteY22" fmla="*/ 20553 h 59048"/>
                  <a:gd name="connsiteX23" fmla="*/ 37723 w 64610"/>
                  <a:gd name="connsiteY23" fmla="*/ 17835 h 59048"/>
                  <a:gd name="connsiteX24" fmla="*/ 27708 w 64610"/>
                  <a:gd name="connsiteY24" fmla="*/ 17835 h 59048"/>
                  <a:gd name="connsiteX25" fmla="*/ 23681 w 64610"/>
                  <a:gd name="connsiteY25" fmla="*/ 20553 h 59048"/>
                  <a:gd name="connsiteX26" fmla="*/ 21068 w 64610"/>
                  <a:gd name="connsiteY26" fmla="*/ 24575 h 59048"/>
                  <a:gd name="connsiteX27" fmla="*/ 20088 w 64610"/>
                  <a:gd name="connsiteY27" fmla="*/ 29357 h 59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4610" h="59048">
                    <a:moveTo>
                      <a:pt x="44799" y="1747"/>
                    </a:moveTo>
                    <a:lnTo>
                      <a:pt x="64611" y="1747"/>
                    </a:lnTo>
                    <a:lnTo>
                      <a:pt x="64611" y="57294"/>
                    </a:lnTo>
                    <a:lnTo>
                      <a:pt x="44799" y="57294"/>
                    </a:lnTo>
                    <a:lnTo>
                      <a:pt x="44799" y="51098"/>
                    </a:lnTo>
                    <a:cubicBezTo>
                      <a:pt x="40756" y="56329"/>
                      <a:pt x="34429" y="59285"/>
                      <a:pt x="27817" y="59033"/>
                    </a:cubicBezTo>
                    <a:cubicBezTo>
                      <a:pt x="24081" y="59024"/>
                      <a:pt x="20383" y="58286"/>
                      <a:pt x="16931" y="56859"/>
                    </a:cubicBezTo>
                    <a:cubicBezTo>
                      <a:pt x="13559" y="55382"/>
                      <a:pt x="10523" y="53237"/>
                      <a:pt x="8005" y="50554"/>
                    </a:cubicBezTo>
                    <a:cubicBezTo>
                      <a:pt x="5453" y="47851"/>
                      <a:pt x="3457" y="44675"/>
                      <a:pt x="2127" y="41206"/>
                    </a:cubicBezTo>
                    <a:cubicBezTo>
                      <a:pt x="-709" y="33748"/>
                      <a:pt x="-709" y="25510"/>
                      <a:pt x="2127" y="18052"/>
                    </a:cubicBezTo>
                    <a:cubicBezTo>
                      <a:pt x="3460" y="14610"/>
                      <a:pt x="5415" y="11441"/>
                      <a:pt x="7896" y="8704"/>
                    </a:cubicBezTo>
                    <a:cubicBezTo>
                      <a:pt x="10398" y="6023"/>
                      <a:pt x="13391" y="3846"/>
                      <a:pt x="16714" y="2291"/>
                    </a:cubicBezTo>
                    <a:cubicBezTo>
                      <a:pt x="20147" y="793"/>
                      <a:pt x="23853" y="15"/>
                      <a:pt x="27599" y="8"/>
                    </a:cubicBezTo>
                    <a:cubicBezTo>
                      <a:pt x="34118" y="-164"/>
                      <a:pt x="40391" y="2493"/>
                      <a:pt x="44799" y="7291"/>
                    </a:cubicBezTo>
                    <a:close/>
                    <a:moveTo>
                      <a:pt x="20088" y="29357"/>
                    </a:moveTo>
                    <a:cubicBezTo>
                      <a:pt x="20064" y="31074"/>
                      <a:pt x="20398" y="32777"/>
                      <a:pt x="21068" y="34358"/>
                    </a:cubicBezTo>
                    <a:cubicBezTo>
                      <a:pt x="21678" y="35883"/>
                      <a:pt x="22563" y="37283"/>
                      <a:pt x="23681" y="38488"/>
                    </a:cubicBezTo>
                    <a:cubicBezTo>
                      <a:pt x="24862" y="39612"/>
                      <a:pt x="26223" y="40531"/>
                      <a:pt x="27708" y="41206"/>
                    </a:cubicBezTo>
                    <a:cubicBezTo>
                      <a:pt x="30918" y="42511"/>
                      <a:pt x="34513" y="42511"/>
                      <a:pt x="37723" y="41206"/>
                    </a:cubicBezTo>
                    <a:cubicBezTo>
                      <a:pt x="39208" y="40531"/>
                      <a:pt x="40570" y="39612"/>
                      <a:pt x="41751" y="38488"/>
                    </a:cubicBezTo>
                    <a:cubicBezTo>
                      <a:pt x="42842" y="37282"/>
                      <a:pt x="43758" y="35927"/>
                      <a:pt x="44472" y="34466"/>
                    </a:cubicBezTo>
                    <a:cubicBezTo>
                      <a:pt x="45779" y="31336"/>
                      <a:pt x="45779" y="27814"/>
                      <a:pt x="44472" y="24683"/>
                    </a:cubicBezTo>
                    <a:cubicBezTo>
                      <a:pt x="43785" y="23173"/>
                      <a:pt x="42867" y="21780"/>
                      <a:pt x="41751" y="20553"/>
                    </a:cubicBezTo>
                    <a:cubicBezTo>
                      <a:pt x="40570" y="19429"/>
                      <a:pt x="39208" y="18510"/>
                      <a:pt x="37723" y="17835"/>
                    </a:cubicBezTo>
                    <a:cubicBezTo>
                      <a:pt x="34513" y="16529"/>
                      <a:pt x="30918" y="16529"/>
                      <a:pt x="27708" y="17835"/>
                    </a:cubicBezTo>
                    <a:cubicBezTo>
                      <a:pt x="26223" y="18510"/>
                      <a:pt x="24862" y="19429"/>
                      <a:pt x="23681" y="20553"/>
                    </a:cubicBezTo>
                    <a:cubicBezTo>
                      <a:pt x="22589" y="21736"/>
                      <a:pt x="21705" y="23096"/>
                      <a:pt x="21068" y="24575"/>
                    </a:cubicBezTo>
                    <a:cubicBezTo>
                      <a:pt x="20382" y="26074"/>
                      <a:pt x="20048" y="27710"/>
                      <a:pt x="20088" y="293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8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BE2F0DE4-ACF8-71E7-3CAF-0F74A9EE3162}"/>
                  </a:ext>
                </a:extLst>
              </p:cNvPr>
              <p:cNvSpPr/>
              <p:nvPr/>
            </p:nvSpPr>
            <p:spPr>
              <a:xfrm>
                <a:off x="425958" y="114355"/>
                <a:ext cx="37120" cy="72286"/>
              </a:xfrm>
              <a:custGeom>
                <a:avLst/>
                <a:gdLst>
                  <a:gd name="connsiteX0" fmla="*/ 26235 w 37120"/>
                  <a:gd name="connsiteY0" fmla="*/ 33045 h 72286"/>
                  <a:gd name="connsiteX1" fmla="*/ 26235 w 37120"/>
                  <a:gd name="connsiteY1" fmla="*/ 72287 h 72286"/>
                  <a:gd name="connsiteX2" fmla="*/ 6531 w 37120"/>
                  <a:gd name="connsiteY2" fmla="*/ 72287 h 72286"/>
                  <a:gd name="connsiteX3" fmla="*/ 6531 w 37120"/>
                  <a:gd name="connsiteY3" fmla="*/ 33045 h 72286"/>
                  <a:gd name="connsiteX4" fmla="*/ 0 w 37120"/>
                  <a:gd name="connsiteY4" fmla="*/ 33045 h 72286"/>
                  <a:gd name="connsiteX5" fmla="*/ 0 w 37120"/>
                  <a:gd name="connsiteY5" fmla="*/ 16740 h 72286"/>
                  <a:gd name="connsiteX6" fmla="*/ 6531 w 37120"/>
                  <a:gd name="connsiteY6" fmla="*/ 16740 h 72286"/>
                  <a:gd name="connsiteX7" fmla="*/ 6531 w 37120"/>
                  <a:gd name="connsiteY7" fmla="*/ 0 h 72286"/>
                  <a:gd name="connsiteX8" fmla="*/ 26235 w 37120"/>
                  <a:gd name="connsiteY8" fmla="*/ 0 h 72286"/>
                  <a:gd name="connsiteX9" fmla="*/ 26235 w 37120"/>
                  <a:gd name="connsiteY9" fmla="*/ 16740 h 72286"/>
                  <a:gd name="connsiteX10" fmla="*/ 37120 w 37120"/>
                  <a:gd name="connsiteY10" fmla="*/ 16740 h 72286"/>
                  <a:gd name="connsiteX11" fmla="*/ 37120 w 37120"/>
                  <a:gd name="connsiteY11" fmla="*/ 33045 h 7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120" h="72286">
                    <a:moveTo>
                      <a:pt x="26235" y="33045"/>
                    </a:moveTo>
                    <a:lnTo>
                      <a:pt x="26235" y="72287"/>
                    </a:lnTo>
                    <a:lnTo>
                      <a:pt x="6531" y="72287"/>
                    </a:lnTo>
                    <a:lnTo>
                      <a:pt x="6531" y="33045"/>
                    </a:lnTo>
                    <a:lnTo>
                      <a:pt x="0" y="33045"/>
                    </a:lnTo>
                    <a:lnTo>
                      <a:pt x="0" y="16740"/>
                    </a:lnTo>
                    <a:lnTo>
                      <a:pt x="6531" y="16740"/>
                    </a:lnTo>
                    <a:lnTo>
                      <a:pt x="6531" y="0"/>
                    </a:lnTo>
                    <a:lnTo>
                      <a:pt x="26235" y="0"/>
                    </a:lnTo>
                    <a:lnTo>
                      <a:pt x="26235" y="16740"/>
                    </a:lnTo>
                    <a:lnTo>
                      <a:pt x="37120" y="16740"/>
                    </a:lnTo>
                    <a:lnTo>
                      <a:pt x="37120" y="33045"/>
                    </a:lnTo>
                    <a:close/>
                  </a:path>
                </a:pathLst>
              </a:custGeom>
              <a:solidFill>
                <a:srgbClr val="FFFFFF"/>
              </a:solidFill>
              <a:ln w="1088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C6422939-5DBC-B66D-CE72-9B9A82D9A9AE}"/>
                  </a:ext>
                </a:extLst>
              </p:cNvPr>
              <p:cNvSpPr/>
              <p:nvPr/>
            </p:nvSpPr>
            <p:spPr>
              <a:xfrm>
                <a:off x="470916" y="129781"/>
                <a:ext cx="64661" cy="58616"/>
              </a:xfrm>
              <a:custGeom>
                <a:avLst/>
                <a:gdLst>
                  <a:gd name="connsiteX0" fmla="*/ 44958 w 64661"/>
                  <a:gd name="connsiteY0" fmla="*/ 1314 h 58616"/>
                  <a:gd name="connsiteX1" fmla="*/ 64661 w 64661"/>
                  <a:gd name="connsiteY1" fmla="*/ 1314 h 58616"/>
                  <a:gd name="connsiteX2" fmla="*/ 64661 w 64661"/>
                  <a:gd name="connsiteY2" fmla="*/ 56861 h 58616"/>
                  <a:gd name="connsiteX3" fmla="*/ 44958 w 64661"/>
                  <a:gd name="connsiteY3" fmla="*/ 56861 h 58616"/>
                  <a:gd name="connsiteX4" fmla="*/ 44958 w 64661"/>
                  <a:gd name="connsiteY4" fmla="*/ 50665 h 58616"/>
                  <a:gd name="connsiteX5" fmla="*/ 27868 w 64661"/>
                  <a:gd name="connsiteY5" fmla="*/ 58600 h 58616"/>
                  <a:gd name="connsiteX6" fmla="*/ 16982 w 64661"/>
                  <a:gd name="connsiteY6" fmla="*/ 56426 h 58616"/>
                  <a:gd name="connsiteX7" fmla="*/ 8056 w 64661"/>
                  <a:gd name="connsiteY7" fmla="*/ 50121 h 58616"/>
                  <a:gd name="connsiteX8" fmla="*/ 2177 w 64661"/>
                  <a:gd name="connsiteY8" fmla="*/ 40773 h 58616"/>
                  <a:gd name="connsiteX9" fmla="*/ 0 w 64661"/>
                  <a:gd name="connsiteY9" fmla="*/ 28924 h 58616"/>
                  <a:gd name="connsiteX10" fmla="*/ 2069 w 64661"/>
                  <a:gd name="connsiteY10" fmla="*/ 18054 h 58616"/>
                  <a:gd name="connsiteX11" fmla="*/ 7838 w 64661"/>
                  <a:gd name="connsiteY11" fmla="*/ 8706 h 58616"/>
                  <a:gd name="connsiteX12" fmla="*/ 16655 w 64661"/>
                  <a:gd name="connsiteY12" fmla="*/ 2292 h 58616"/>
                  <a:gd name="connsiteX13" fmla="*/ 27541 w 64661"/>
                  <a:gd name="connsiteY13" fmla="*/ 9 h 58616"/>
                  <a:gd name="connsiteX14" fmla="*/ 44849 w 64661"/>
                  <a:gd name="connsiteY14" fmla="*/ 7293 h 58616"/>
                  <a:gd name="connsiteX15" fmla="*/ 20139 w 64661"/>
                  <a:gd name="connsiteY15" fmla="*/ 28924 h 58616"/>
                  <a:gd name="connsiteX16" fmla="*/ 21227 w 64661"/>
                  <a:gd name="connsiteY16" fmla="*/ 33925 h 58616"/>
                  <a:gd name="connsiteX17" fmla="*/ 23840 w 64661"/>
                  <a:gd name="connsiteY17" fmla="*/ 38055 h 58616"/>
                  <a:gd name="connsiteX18" fmla="*/ 27868 w 64661"/>
                  <a:gd name="connsiteY18" fmla="*/ 40773 h 58616"/>
                  <a:gd name="connsiteX19" fmla="*/ 32875 w 64661"/>
                  <a:gd name="connsiteY19" fmla="*/ 41751 h 58616"/>
                  <a:gd name="connsiteX20" fmla="*/ 37883 w 64661"/>
                  <a:gd name="connsiteY20" fmla="*/ 40773 h 58616"/>
                  <a:gd name="connsiteX21" fmla="*/ 44523 w 64661"/>
                  <a:gd name="connsiteY21" fmla="*/ 34033 h 58616"/>
                  <a:gd name="connsiteX22" fmla="*/ 44523 w 64661"/>
                  <a:gd name="connsiteY22" fmla="*/ 24250 h 58616"/>
                  <a:gd name="connsiteX23" fmla="*/ 41801 w 64661"/>
                  <a:gd name="connsiteY23" fmla="*/ 20119 h 58616"/>
                  <a:gd name="connsiteX24" fmla="*/ 37883 w 64661"/>
                  <a:gd name="connsiteY24" fmla="*/ 17402 h 58616"/>
                  <a:gd name="connsiteX25" fmla="*/ 32875 w 64661"/>
                  <a:gd name="connsiteY25" fmla="*/ 16423 h 58616"/>
                  <a:gd name="connsiteX26" fmla="*/ 27868 w 64661"/>
                  <a:gd name="connsiteY26" fmla="*/ 17402 h 58616"/>
                  <a:gd name="connsiteX27" fmla="*/ 23840 w 64661"/>
                  <a:gd name="connsiteY27" fmla="*/ 20119 h 58616"/>
                  <a:gd name="connsiteX28" fmla="*/ 21227 w 64661"/>
                  <a:gd name="connsiteY28" fmla="*/ 24141 h 58616"/>
                  <a:gd name="connsiteX29" fmla="*/ 20139 w 64661"/>
                  <a:gd name="connsiteY29" fmla="*/ 28924 h 58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4661" h="58616">
                    <a:moveTo>
                      <a:pt x="44958" y="1314"/>
                    </a:moveTo>
                    <a:lnTo>
                      <a:pt x="64661" y="1314"/>
                    </a:lnTo>
                    <a:lnTo>
                      <a:pt x="64661" y="56861"/>
                    </a:lnTo>
                    <a:lnTo>
                      <a:pt x="44958" y="56861"/>
                    </a:lnTo>
                    <a:lnTo>
                      <a:pt x="44958" y="50665"/>
                    </a:lnTo>
                    <a:cubicBezTo>
                      <a:pt x="40882" y="55913"/>
                      <a:pt x="34515" y="58870"/>
                      <a:pt x="27868" y="58600"/>
                    </a:cubicBezTo>
                    <a:cubicBezTo>
                      <a:pt x="24132" y="58597"/>
                      <a:pt x="20432" y="57859"/>
                      <a:pt x="16982" y="56426"/>
                    </a:cubicBezTo>
                    <a:cubicBezTo>
                      <a:pt x="13594" y="54977"/>
                      <a:pt x="10553" y="52828"/>
                      <a:pt x="8056" y="50121"/>
                    </a:cubicBezTo>
                    <a:cubicBezTo>
                      <a:pt x="5466" y="47447"/>
                      <a:pt x="3464" y="44263"/>
                      <a:pt x="2177" y="40773"/>
                    </a:cubicBezTo>
                    <a:cubicBezTo>
                      <a:pt x="721" y="36992"/>
                      <a:pt x="-17" y="32974"/>
                      <a:pt x="0" y="28924"/>
                    </a:cubicBezTo>
                    <a:cubicBezTo>
                      <a:pt x="13" y="25204"/>
                      <a:pt x="715" y="21519"/>
                      <a:pt x="2069" y="18054"/>
                    </a:cubicBezTo>
                    <a:cubicBezTo>
                      <a:pt x="3359" y="14590"/>
                      <a:pt x="5319" y="11413"/>
                      <a:pt x="7838" y="8706"/>
                    </a:cubicBezTo>
                    <a:cubicBezTo>
                      <a:pt x="10297" y="5977"/>
                      <a:pt x="13300" y="3792"/>
                      <a:pt x="16655" y="2292"/>
                    </a:cubicBezTo>
                    <a:cubicBezTo>
                      <a:pt x="20084" y="779"/>
                      <a:pt x="23792" y="1"/>
                      <a:pt x="27541" y="9"/>
                    </a:cubicBezTo>
                    <a:cubicBezTo>
                      <a:pt x="34094" y="-180"/>
                      <a:pt x="40408" y="2477"/>
                      <a:pt x="44849" y="7293"/>
                    </a:cubicBezTo>
                    <a:close/>
                    <a:moveTo>
                      <a:pt x="20139" y="28924"/>
                    </a:moveTo>
                    <a:cubicBezTo>
                      <a:pt x="20153" y="30648"/>
                      <a:pt x="20523" y="32351"/>
                      <a:pt x="21227" y="33925"/>
                    </a:cubicBezTo>
                    <a:cubicBezTo>
                      <a:pt x="21796" y="35470"/>
                      <a:pt x="22686" y="36879"/>
                      <a:pt x="23840" y="38055"/>
                    </a:cubicBezTo>
                    <a:cubicBezTo>
                      <a:pt x="24982" y="39227"/>
                      <a:pt x="26354" y="40151"/>
                      <a:pt x="27868" y="40773"/>
                    </a:cubicBezTo>
                    <a:cubicBezTo>
                      <a:pt x="29455" y="41430"/>
                      <a:pt x="31157" y="41763"/>
                      <a:pt x="32875" y="41751"/>
                    </a:cubicBezTo>
                    <a:cubicBezTo>
                      <a:pt x="34592" y="41751"/>
                      <a:pt x="36292" y="41420"/>
                      <a:pt x="37883" y="40773"/>
                    </a:cubicBezTo>
                    <a:cubicBezTo>
                      <a:pt x="40862" y="39435"/>
                      <a:pt x="43232" y="37030"/>
                      <a:pt x="44523" y="34033"/>
                    </a:cubicBezTo>
                    <a:cubicBezTo>
                      <a:pt x="45978" y="30934"/>
                      <a:pt x="45978" y="27349"/>
                      <a:pt x="44523" y="24250"/>
                    </a:cubicBezTo>
                    <a:cubicBezTo>
                      <a:pt x="43917" y="22698"/>
                      <a:pt x="42989" y="21290"/>
                      <a:pt x="41801" y="20119"/>
                    </a:cubicBezTo>
                    <a:cubicBezTo>
                      <a:pt x="40680" y="18973"/>
                      <a:pt x="39350" y="18051"/>
                      <a:pt x="37883" y="17402"/>
                    </a:cubicBezTo>
                    <a:cubicBezTo>
                      <a:pt x="36292" y="16756"/>
                      <a:pt x="34592" y="16423"/>
                      <a:pt x="32875" y="16423"/>
                    </a:cubicBezTo>
                    <a:cubicBezTo>
                      <a:pt x="31157" y="16412"/>
                      <a:pt x="29455" y="16744"/>
                      <a:pt x="27868" y="17402"/>
                    </a:cubicBezTo>
                    <a:cubicBezTo>
                      <a:pt x="26354" y="18024"/>
                      <a:pt x="24982" y="18948"/>
                      <a:pt x="23840" y="20119"/>
                    </a:cubicBezTo>
                    <a:cubicBezTo>
                      <a:pt x="22711" y="21274"/>
                      <a:pt x="21823" y="22641"/>
                      <a:pt x="21227" y="24141"/>
                    </a:cubicBezTo>
                    <a:cubicBezTo>
                      <a:pt x="20522" y="25638"/>
                      <a:pt x="20151" y="27270"/>
                      <a:pt x="20139" y="289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8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BC870529-173E-68C8-2E01-320581FE076E}"/>
                  </a:ext>
                </a:extLst>
              </p:cNvPr>
              <p:cNvSpPr/>
              <p:nvPr/>
            </p:nvSpPr>
            <p:spPr>
              <a:xfrm>
                <a:off x="264958" y="208926"/>
                <a:ext cx="77832" cy="61308"/>
              </a:xfrm>
              <a:custGeom>
                <a:avLst/>
                <a:gdLst>
                  <a:gd name="connsiteX0" fmla="*/ 0 w 77832"/>
                  <a:gd name="connsiteY0" fmla="*/ 61308 h 61308"/>
                  <a:gd name="connsiteX1" fmla="*/ 10886 w 77832"/>
                  <a:gd name="connsiteY1" fmla="*/ 0 h 61308"/>
                  <a:gd name="connsiteX2" fmla="*/ 26670 w 77832"/>
                  <a:gd name="connsiteY2" fmla="*/ 0 h 61308"/>
                  <a:gd name="connsiteX3" fmla="*/ 38971 w 77832"/>
                  <a:gd name="connsiteY3" fmla="*/ 32611 h 61308"/>
                  <a:gd name="connsiteX4" fmla="*/ 51163 w 77832"/>
                  <a:gd name="connsiteY4" fmla="*/ 0 h 61308"/>
                  <a:gd name="connsiteX5" fmla="*/ 66947 w 77832"/>
                  <a:gd name="connsiteY5" fmla="*/ 0 h 61308"/>
                  <a:gd name="connsiteX6" fmla="*/ 77833 w 77832"/>
                  <a:gd name="connsiteY6" fmla="*/ 61308 h 61308"/>
                  <a:gd name="connsiteX7" fmla="*/ 60960 w 77832"/>
                  <a:gd name="connsiteY7" fmla="*/ 61308 h 61308"/>
                  <a:gd name="connsiteX8" fmla="*/ 55735 w 77832"/>
                  <a:gd name="connsiteY8" fmla="*/ 25980 h 61308"/>
                  <a:gd name="connsiteX9" fmla="*/ 41257 w 77832"/>
                  <a:gd name="connsiteY9" fmla="*/ 61308 h 61308"/>
                  <a:gd name="connsiteX10" fmla="*/ 34834 w 77832"/>
                  <a:gd name="connsiteY10" fmla="*/ 61308 h 61308"/>
                  <a:gd name="connsiteX11" fmla="*/ 21118 w 77832"/>
                  <a:gd name="connsiteY11" fmla="*/ 25436 h 61308"/>
                  <a:gd name="connsiteX12" fmla="*/ 15784 w 77832"/>
                  <a:gd name="connsiteY12" fmla="*/ 61308 h 6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832" h="61308">
                    <a:moveTo>
                      <a:pt x="0" y="61308"/>
                    </a:moveTo>
                    <a:lnTo>
                      <a:pt x="10886" y="0"/>
                    </a:lnTo>
                    <a:lnTo>
                      <a:pt x="26670" y="0"/>
                    </a:lnTo>
                    <a:lnTo>
                      <a:pt x="38971" y="32611"/>
                    </a:lnTo>
                    <a:lnTo>
                      <a:pt x="51163" y="0"/>
                    </a:lnTo>
                    <a:lnTo>
                      <a:pt x="66947" y="0"/>
                    </a:lnTo>
                    <a:lnTo>
                      <a:pt x="77833" y="61308"/>
                    </a:lnTo>
                    <a:lnTo>
                      <a:pt x="60960" y="61308"/>
                    </a:lnTo>
                    <a:lnTo>
                      <a:pt x="55735" y="25980"/>
                    </a:lnTo>
                    <a:lnTo>
                      <a:pt x="41257" y="61308"/>
                    </a:lnTo>
                    <a:lnTo>
                      <a:pt x="34834" y="61308"/>
                    </a:lnTo>
                    <a:lnTo>
                      <a:pt x="21118" y="25436"/>
                    </a:lnTo>
                    <a:lnTo>
                      <a:pt x="15784" y="61308"/>
                    </a:lnTo>
                    <a:close/>
                  </a:path>
                </a:pathLst>
              </a:custGeom>
              <a:solidFill>
                <a:srgbClr val="FFFFFF"/>
              </a:solidFill>
              <a:ln w="1088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7F5188BF-6A78-26C9-1223-B6784E41D566}"/>
                  </a:ext>
                </a:extLst>
              </p:cNvPr>
              <p:cNvSpPr/>
              <p:nvPr/>
            </p:nvSpPr>
            <p:spPr>
              <a:xfrm>
                <a:off x="348872" y="226423"/>
                <a:ext cx="49777" cy="44357"/>
              </a:xfrm>
              <a:custGeom>
                <a:avLst/>
                <a:gdLst>
                  <a:gd name="connsiteX0" fmla="*/ 15 w 49777"/>
                  <a:gd name="connsiteY0" fmla="*/ 22071 h 44357"/>
                  <a:gd name="connsiteX1" fmla="*/ 1866 w 49777"/>
                  <a:gd name="connsiteY1" fmla="*/ 13375 h 44357"/>
                  <a:gd name="connsiteX2" fmla="*/ 7091 w 49777"/>
                  <a:gd name="connsiteY2" fmla="*/ 6418 h 44357"/>
                  <a:gd name="connsiteX3" fmla="*/ 15038 w 49777"/>
                  <a:gd name="connsiteY3" fmla="*/ 1744 h 44357"/>
                  <a:gd name="connsiteX4" fmla="*/ 25161 w 49777"/>
                  <a:gd name="connsiteY4" fmla="*/ 4 h 44357"/>
                  <a:gd name="connsiteX5" fmla="*/ 35067 w 49777"/>
                  <a:gd name="connsiteY5" fmla="*/ 1635 h 44357"/>
                  <a:gd name="connsiteX6" fmla="*/ 43014 w 49777"/>
                  <a:gd name="connsiteY6" fmla="*/ 6309 h 44357"/>
                  <a:gd name="connsiteX7" fmla="*/ 48348 w 49777"/>
                  <a:gd name="connsiteY7" fmla="*/ 13375 h 44357"/>
                  <a:gd name="connsiteX8" fmla="*/ 49763 w 49777"/>
                  <a:gd name="connsiteY8" fmla="*/ 22071 h 44357"/>
                  <a:gd name="connsiteX9" fmla="*/ 47804 w 49777"/>
                  <a:gd name="connsiteY9" fmla="*/ 31093 h 44357"/>
                  <a:gd name="connsiteX10" fmla="*/ 42579 w 49777"/>
                  <a:gd name="connsiteY10" fmla="*/ 38159 h 44357"/>
                  <a:gd name="connsiteX11" fmla="*/ 34523 w 49777"/>
                  <a:gd name="connsiteY11" fmla="*/ 42724 h 44357"/>
                  <a:gd name="connsiteX12" fmla="*/ 24399 w 49777"/>
                  <a:gd name="connsiteY12" fmla="*/ 44355 h 44357"/>
                  <a:gd name="connsiteX13" fmla="*/ 14493 w 49777"/>
                  <a:gd name="connsiteY13" fmla="*/ 42724 h 44357"/>
                  <a:gd name="connsiteX14" fmla="*/ 6656 w 49777"/>
                  <a:gd name="connsiteY14" fmla="*/ 38159 h 44357"/>
                  <a:gd name="connsiteX15" fmla="*/ 1431 w 49777"/>
                  <a:gd name="connsiteY15" fmla="*/ 30876 h 44357"/>
                  <a:gd name="connsiteX16" fmla="*/ 15 w 49777"/>
                  <a:gd name="connsiteY16" fmla="*/ 22071 h 44357"/>
                  <a:gd name="connsiteX17" fmla="*/ 15582 w 49777"/>
                  <a:gd name="connsiteY17" fmla="*/ 22071 h 44357"/>
                  <a:gd name="connsiteX18" fmla="*/ 16344 w 49777"/>
                  <a:gd name="connsiteY18" fmla="*/ 25984 h 44357"/>
                  <a:gd name="connsiteX19" fmla="*/ 21460 w 49777"/>
                  <a:gd name="connsiteY19" fmla="*/ 31093 h 44357"/>
                  <a:gd name="connsiteX20" fmla="*/ 25161 w 49777"/>
                  <a:gd name="connsiteY20" fmla="*/ 31745 h 44357"/>
                  <a:gd name="connsiteX21" fmla="*/ 28863 w 49777"/>
                  <a:gd name="connsiteY21" fmla="*/ 31093 h 44357"/>
                  <a:gd name="connsiteX22" fmla="*/ 31802 w 49777"/>
                  <a:gd name="connsiteY22" fmla="*/ 29028 h 44357"/>
                  <a:gd name="connsiteX23" fmla="*/ 33870 w 49777"/>
                  <a:gd name="connsiteY23" fmla="*/ 25984 h 44357"/>
                  <a:gd name="connsiteX24" fmla="*/ 34632 w 49777"/>
                  <a:gd name="connsiteY24" fmla="*/ 22180 h 44357"/>
                  <a:gd name="connsiteX25" fmla="*/ 33870 w 49777"/>
                  <a:gd name="connsiteY25" fmla="*/ 18484 h 44357"/>
                  <a:gd name="connsiteX26" fmla="*/ 31802 w 49777"/>
                  <a:gd name="connsiteY26" fmla="*/ 15440 h 44357"/>
                  <a:gd name="connsiteX27" fmla="*/ 28863 w 49777"/>
                  <a:gd name="connsiteY27" fmla="*/ 13375 h 44357"/>
                  <a:gd name="connsiteX28" fmla="*/ 25161 w 49777"/>
                  <a:gd name="connsiteY28" fmla="*/ 12723 h 44357"/>
                  <a:gd name="connsiteX29" fmla="*/ 21460 w 49777"/>
                  <a:gd name="connsiteY29" fmla="*/ 13375 h 44357"/>
                  <a:gd name="connsiteX30" fmla="*/ 16344 w 49777"/>
                  <a:gd name="connsiteY30" fmla="*/ 18484 h 44357"/>
                  <a:gd name="connsiteX31" fmla="*/ 15582 w 49777"/>
                  <a:gd name="connsiteY31" fmla="*/ 22071 h 4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9777" h="44357">
                    <a:moveTo>
                      <a:pt x="15" y="22071"/>
                    </a:moveTo>
                    <a:cubicBezTo>
                      <a:pt x="7" y="19074"/>
                      <a:pt x="637" y="16110"/>
                      <a:pt x="1866" y="13375"/>
                    </a:cubicBezTo>
                    <a:cubicBezTo>
                      <a:pt x="3157" y="10750"/>
                      <a:pt x="4929" y="8390"/>
                      <a:pt x="7091" y="6418"/>
                    </a:cubicBezTo>
                    <a:cubicBezTo>
                      <a:pt x="9428" y="4384"/>
                      <a:pt x="12122" y="2799"/>
                      <a:pt x="15038" y="1744"/>
                    </a:cubicBezTo>
                    <a:cubicBezTo>
                      <a:pt x="18273" y="533"/>
                      <a:pt x="21707" y="-58"/>
                      <a:pt x="25161" y="4"/>
                    </a:cubicBezTo>
                    <a:cubicBezTo>
                      <a:pt x="28533" y="-22"/>
                      <a:pt x="31883" y="531"/>
                      <a:pt x="35067" y="1635"/>
                    </a:cubicBezTo>
                    <a:cubicBezTo>
                      <a:pt x="37974" y="2708"/>
                      <a:pt x="40665" y="4291"/>
                      <a:pt x="43014" y="6309"/>
                    </a:cubicBezTo>
                    <a:cubicBezTo>
                      <a:pt x="45259" y="8274"/>
                      <a:pt x="47073" y="10679"/>
                      <a:pt x="48348" y="13375"/>
                    </a:cubicBezTo>
                    <a:cubicBezTo>
                      <a:pt x="49389" y="16152"/>
                      <a:pt x="49870" y="19108"/>
                      <a:pt x="49763" y="22071"/>
                    </a:cubicBezTo>
                    <a:cubicBezTo>
                      <a:pt x="49800" y="25187"/>
                      <a:pt x="49131" y="28272"/>
                      <a:pt x="47804" y="31093"/>
                    </a:cubicBezTo>
                    <a:cubicBezTo>
                      <a:pt x="46617" y="33812"/>
                      <a:pt x="44831" y="36227"/>
                      <a:pt x="42579" y="38159"/>
                    </a:cubicBezTo>
                    <a:cubicBezTo>
                      <a:pt x="40226" y="40204"/>
                      <a:pt x="37487" y="41756"/>
                      <a:pt x="34523" y="42724"/>
                    </a:cubicBezTo>
                    <a:cubicBezTo>
                      <a:pt x="31267" y="43845"/>
                      <a:pt x="27843" y="44397"/>
                      <a:pt x="24399" y="44355"/>
                    </a:cubicBezTo>
                    <a:cubicBezTo>
                      <a:pt x="21028" y="44390"/>
                      <a:pt x="17675" y="43837"/>
                      <a:pt x="14493" y="42724"/>
                    </a:cubicBezTo>
                    <a:cubicBezTo>
                      <a:pt x="11606" y="41730"/>
                      <a:pt x="8943" y="40179"/>
                      <a:pt x="6656" y="38159"/>
                    </a:cubicBezTo>
                    <a:cubicBezTo>
                      <a:pt x="4462" y="36088"/>
                      <a:pt x="2688" y="33616"/>
                      <a:pt x="1431" y="30876"/>
                    </a:cubicBezTo>
                    <a:cubicBezTo>
                      <a:pt x="387" y="28062"/>
                      <a:pt x="-95" y="25070"/>
                      <a:pt x="15" y="22071"/>
                    </a:cubicBezTo>
                    <a:close/>
                    <a:moveTo>
                      <a:pt x="15582" y="22071"/>
                    </a:moveTo>
                    <a:cubicBezTo>
                      <a:pt x="15551" y="23415"/>
                      <a:pt x="15812" y="24749"/>
                      <a:pt x="16344" y="25984"/>
                    </a:cubicBezTo>
                    <a:cubicBezTo>
                      <a:pt x="17335" y="28277"/>
                      <a:pt x="19164" y="30104"/>
                      <a:pt x="21460" y="31093"/>
                    </a:cubicBezTo>
                    <a:cubicBezTo>
                      <a:pt x="22642" y="31539"/>
                      <a:pt x="23898" y="31761"/>
                      <a:pt x="25161" y="31745"/>
                    </a:cubicBezTo>
                    <a:cubicBezTo>
                      <a:pt x="26424" y="31744"/>
                      <a:pt x="27676" y="31524"/>
                      <a:pt x="28863" y="31093"/>
                    </a:cubicBezTo>
                    <a:cubicBezTo>
                      <a:pt x="29964" y="30596"/>
                      <a:pt x="30961" y="29895"/>
                      <a:pt x="31802" y="29028"/>
                    </a:cubicBezTo>
                    <a:cubicBezTo>
                      <a:pt x="32674" y="28150"/>
                      <a:pt x="33375" y="27118"/>
                      <a:pt x="33870" y="25984"/>
                    </a:cubicBezTo>
                    <a:cubicBezTo>
                      <a:pt x="34394" y="24785"/>
                      <a:pt x="34654" y="23487"/>
                      <a:pt x="34632" y="22180"/>
                    </a:cubicBezTo>
                    <a:cubicBezTo>
                      <a:pt x="34652" y="20907"/>
                      <a:pt x="34391" y="19645"/>
                      <a:pt x="33870" y="18484"/>
                    </a:cubicBezTo>
                    <a:cubicBezTo>
                      <a:pt x="33375" y="17350"/>
                      <a:pt x="32674" y="16318"/>
                      <a:pt x="31802" y="15440"/>
                    </a:cubicBezTo>
                    <a:cubicBezTo>
                      <a:pt x="30961" y="14573"/>
                      <a:pt x="29964" y="13872"/>
                      <a:pt x="28863" y="13375"/>
                    </a:cubicBezTo>
                    <a:cubicBezTo>
                      <a:pt x="27676" y="12944"/>
                      <a:pt x="26424" y="12724"/>
                      <a:pt x="25161" y="12723"/>
                    </a:cubicBezTo>
                    <a:cubicBezTo>
                      <a:pt x="23898" y="12707"/>
                      <a:pt x="22642" y="12929"/>
                      <a:pt x="21460" y="13375"/>
                    </a:cubicBezTo>
                    <a:cubicBezTo>
                      <a:pt x="19164" y="14364"/>
                      <a:pt x="17335" y="16191"/>
                      <a:pt x="16344" y="18484"/>
                    </a:cubicBezTo>
                    <a:cubicBezTo>
                      <a:pt x="15809" y="19602"/>
                      <a:pt x="15548" y="20832"/>
                      <a:pt x="15582" y="220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8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108515BC-D024-5565-7053-F3262BF766A7}"/>
                  </a:ext>
                </a:extLst>
              </p:cNvPr>
              <p:cNvSpPr/>
              <p:nvPr/>
            </p:nvSpPr>
            <p:spPr>
              <a:xfrm>
                <a:off x="399615" y="227949"/>
                <a:ext cx="53448" cy="42285"/>
              </a:xfrm>
              <a:custGeom>
                <a:avLst/>
                <a:gdLst>
                  <a:gd name="connsiteX0" fmla="*/ 17308 w 53448"/>
                  <a:gd name="connsiteY0" fmla="*/ 0 h 42285"/>
                  <a:gd name="connsiteX1" fmla="*/ 27323 w 53448"/>
                  <a:gd name="connsiteY1" fmla="*/ 21740 h 42285"/>
                  <a:gd name="connsiteX2" fmla="*/ 37338 w 53448"/>
                  <a:gd name="connsiteY2" fmla="*/ 0 h 42285"/>
                  <a:gd name="connsiteX3" fmla="*/ 53449 w 53448"/>
                  <a:gd name="connsiteY3" fmla="*/ 0 h 42285"/>
                  <a:gd name="connsiteX4" fmla="*/ 31677 w 53448"/>
                  <a:gd name="connsiteY4" fmla="*/ 42285 h 42285"/>
                  <a:gd name="connsiteX5" fmla="*/ 21771 w 53448"/>
                  <a:gd name="connsiteY5" fmla="*/ 42285 h 42285"/>
                  <a:gd name="connsiteX6" fmla="*/ 0 w 53448"/>
                  <a:gd name="connsiteY6" fmla="*/ 544 h 42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448" h="42285">
                    <a:moveTo>
                      <a:pt x="17308" y="0"/>
                    </a:moveTo>
                    <a:lnTo>
                      <a:pt x="27323" y="21740"/>
                    </a:lnTo>
                    <a:lnTo>
                      <a:pt x="37338" y="0"/>
                    </a:lnTo>
                    <a:lnTo>
                      <a:pt x="53449" y="0"/>
                    </a:lnTo>
                    <a:lnTo>
                      <a:pt x="31677" y="42285"/>
                    </a:lnTo>
                    <a:lnTo>
                      <a:pt x="21771" y="42285"/>
                    </a:lnTo>
                    <a:lnTo>
                      <a:pt x="0" y="544"/>
                    </a:lnTo>
                    <a:close/>
                  </a:path>
                </a:pathLst>
              </a:custGeom>
              <a:solidFill>
                <a:srgbClr val="FFFFFF"/>
              </a:solidFill>
              <a:ln w="1088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3EB9690F-B40C-4E00-B490-A91D8BA6B759}"/>
                  </a:ext>
                </a:extLst>
              </p:cNvPr>
              <p:cNvSpPr/>
              <p:nvPr/>
            </p:nvSpPr>
            <p:spPr>
              <a:xfrm>
                <a:off x="454692" y="226716"/>
                <a:ext cx="46164" cy="44682"/>
              </a:xfrm>
              <a:custGeom>
                <a:avLst/>
                <a:gdLst>
                  <a:gd name="connsiteX0" fmla="*/ 15136 w 46164"/>
                  <a:gd name="connsiteY0" fmla="*/ 24604 h 44682"/>
                  <a:gd name="connsiteX1" fmla="*/ 24062 w 46164"/>
                  <a:gd name="connsiteY1" fmla="*/ 34061 h 44682"/>
                  <a:gd name="connsiteX2" fmla="*/ 31356 w 46164"/>
                  <a:gd name="connsiteY2" fmla="*/ 30256 h 44682"/>
                  <a:gd name="connsiteX3" fmla="*/ 45507 w 46164"/>
                  <a:gd name="connsiteY3" fmla="*/ 30256 h 44682"/>
                  <a:gd name="connsiteX4" fmla="*/ 23736 w 46164"/>
                  <a:gd name="connsiteY4" fmla="*/ 44496 h 44682"/>
                  <a:gd name="connsiteX5" fmla="*/ 14047 w 46164"/>
                  <a:gd name="connsiteY5" fmla="*/ 42974 h 44682"/>
                  <a:gd name="connsiteX6" fmla="*/ 6536 w 46164"/>
                  <a:gd name="connsiteY6" fmla="*/ 38409 h 44682"/>
                  <a:gd name="connsiteX7" fmla="*/ 1747 w 46164"/>
                  <a:gd name="connsiteY7" fmla="*/ 31452 h 44682"/>
                  <a:gd name="connsiteX8" fmla="*/ 5 w 46164"/>
                  <a:gd name="connsiteY8" fmla="*/ 22321 h 44682"/>
                  <a:gd name="connsiteX9" fmla="*/ 1638 w 46164"/>
                  <a:gd name="connsiteY9" fmla="*/ 12972 h 44682"/>
                  <a:gd name="connsiteX10" fmla="*/ 6319 w 46164"/>
                  <a:gd name="connsiteY10" fmla="*/ 5798 h 44682"/>
                  <a:gd name="connsiteX11" fmla="*/ 13503 w 46164"/>
                  <a:gd name="connsiteY11" fmla="*/ 1341 h 44682"/>
                  <a:gd name="connsiteX12" fmla="*/ 23409 w 46164"/>
                  <a:gd name="connsiteY12" fmla="*/ 37 h 44682"/>
                  <a:gd name="connsiteX13" fmla="*/ 32989 w 46164"/>
                  <a:gd name="connsiteY13" fmla="*/ 1667 h 44682"/>
                  <a:gd name="connsiteX14" fmla="*/ 40064 w 46164"/>
                  <a:gd name="connsiteY14" fmla="*/ 6233 h 44682"/>
                  <a:gd name="connsiteX15" fmla="*/ 44527 w 46164"/>
                  <a:gd name="connsiteY15" fmla="*/ 13625 h 44682"/>
                  <a:gd name="connsiteX16" fmla="*/ 46160 w 46164"/>
                  <a:gd name="connsiteY16" fmla="*/ 23408 h 44682"/>
                  <a:gd name="connsiteX17" fmla="*/ 46160 w 46164"/>
                  <a:gd name="connsiteY17" fmla="*/ 24930 h 44682"/>
                  <a:gd name="connsiteX18" fmla="*/ 32335 w 46164"/>
                  <a:gd name="connsiteY18" fmla="*/ 16016 h 44682"/>
                  <a:gd name="connsiteX19" fmla="*/ 29396 w 46164"/>
                  <a:gd name="connsiteY19" fmla="*/ 11125 h 44682"/>
                  <a:gd name="connsiteX20" fmla="*/ 23845 w 46164"/>
                  <a:gd name="connsiteY20" fmla="*/ 9277 h 44682"/>
                  <a:gd name="connsiteX21" fmla="*/ 18293 w 46164"/>
                  <a:gd name="connsiteY21" fmla="*/ 11016 h 44682"/>
                  <a:gd name="connsiteX22" fmla="*/ 15463 w 46164"/>
                  <a:gd name="connsiteY22" fmla="*/ 16016 h 44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6164" h="44682">
                    <a:moveTo>
                      <a:pt x="15136" y="24604"/>
                    </a:moveTo>
                    <a:cubicBezTo>
                      <a:pt x="15136" y="30908"/>
                      <a:pt x="18075" y="34061"/>
                      <a:pt x="24062" y="34061"/>
                    </a:cubicBezTo>
                    <a:cubicBezTo>
                      <a:pt x="26997" y="34175"/>
                      <a:pt x="29773" y="32727"/>
                      <a:pt x="31356" y="30256"/>
                    </a:cubicBezTo>
                    <a:lnTo>
                      <a:pt x="45507" y="30256"/>
                    </a:lnTo>
                    <a:cubicBezTo>
                      <a:pt x="42827" y="39764"/>
                      <a:pt x="33535" y="45842"/>
                      <a:pt x="23736" y="44496"/>
                    </a:cubicBezTo>
                    <a:cubicBezTo>
                      <a:pt x="20445" y="44512"/>
                      <a:pt x="17174" y="43998"/>
                      <a:pt x="14047" y="42974"/>
                    </a:cubicBezTo>
                    <a:cubicBezTo>
                      <a:pt x="11258" y="41979"/>
                      <a:pt x="8703" y="40425"/>
                      <a:pt x="6536" y="38409"/>
                    </a:cubicBezTo>
                    <a:cubicBezTo>
                      <a:pt x="4449" y="36467"/>
                      <a:pt x="2814" y="34093"/>
                      <a:pt x="1747" y="31452"/>
                    </a:cubicBezTo>
                    <a:cubicBezTo>
                      <a:pt x="533" y="28564"/>
                      <a:pt x="-60" y="25453"/>
                      <a:pt x="5" y="22321"/>
                    </a:cubicBezTo>
                    <a:cubicBezTo>
                      <a:pt x="-51" y="19129"/>
                      <a:pt x="503" y="15956"/>
                      <a:pt x="1638" y="12972"/>
                    </a:cubicBezTo>
                    <a:cubicBezTo>
                      <a:pt x="2635" y="10258"/>
                      <a:pt x="4236" y="7806"/>
                      <a:pt x="6319" y="5798"/>
                    </a:cubicBezTo>
                    <a:cubicBezTo>
                      <a:pt x="8342" y="3785"/>
                      <a:pt x="10799" y="2260"/>
                      <a:pt x="13503" y="1341"/>
                    </a:cubicBezTo>
                    <a:cubicBezTo>
                      <a:pt x="16697" y="304"/>
                      <a:pt x="20055" y="-137"/>
                      <a:pt x="23409" y="37"/>
                    </a:cubicBezTo>
                    <a:cubicBezTo>
                      <a:pt x="26675" y="-8"/>
                      <a:pt x="29922" y="546"/>
                      <a:pt x="32989" y="1667"/>
                    </a:cubicBezTo>
                    <a:cubicBezTo>
                      <a:pt x="35654" y="2652"/>
                      <a:pt x="38070" y="4211"/>
                      <a:pt x="40064" y="6233"/>
                    </a:cubicBezTo>
                    <a:cubicBezTo>
                      <a:pt x="42109" y="8316"/>
                      <a:pt x="43637" y="10847"/>
                      <a:pt x="44527" y="13625"/>
                    </a:cubicBezTo>
                    <a:cubicBezTo>
                      <a:pt x="45668" y="16759"/>
                      <a:pt x="46221" y="20074"/>
                      <a:pt x="46160" y="23408"/>
                    </a:cubicBezTo>
                    <a:lnTo>
                      <a:pt x="46160" y="24930"/>
                    </a:lnTo>
                    <a:close/>
                    <a:moveTo>
                      <a:pt x="32335" y="16016"/>
                    </a:moveTo>
                    <a:cubicBezTo>
                      <a:pt x="31951" y="14095"/>
                      <a:pt x="30913" y="12367"/>
                      <a:pt x="29396" y="11125"/>
                    </a:cubicBezTo>
                    <a:cubicBezTo>
                      <a:pt x="27837" y="9845"/>
                      <a:pt x="25861" y="9186"/>
                      <a:pt x="23845" y="9277"/>
                    </a:cubicBezTo>
                    <a:cubicBezTo>
                      <a:pt x="21844" y="9166"/>
                      <a:pt x="19871" y="9784"/>
                      <a:pt x="18293" y="11016"/>
                    </a:cubicBezTo>
                    <a:cubicBezTo>
                      <a:pt x="16757" y="12271"/>
                      <a:pt x="15748" y="14055"/>
                      <a:pt x="15463" y="160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8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C17AC410-73EA-3636-073B-2D4768265047}"/>
                  </a:ext>
                </a:extLst>
              </p:cNvPr>
              <p:cNvSpPr/>
              <p:nvPr/>
            </p:nvSpPr>
            <p:spPr>
              <a:xfrm>
                <a:off x="509234" y="227075"/>
                <a:ext cx="31350" cy="43158"/>
              </a:xfrm>
              <a:custGeom>
                <a:avLst/>
                <a:gdLst>
                  <a:gd name="connsiteX0" fmla="*/ 0 w 31350"/>
                  <a:gd name="connsiteY0" fmla="*/ 874 h 43158"/>
                  <a:gd name="connsiteX1" fmla="*/ 14696 w 31350"/>
                  <a:gd name="connsiteY1" fmla="*/ 874 h 43158"/>
                  <a:gd name="connsiteX2" fmla="*/ 14696 w 31350"/>
                  <a:gd name="connsiteY2" fmla="*/ 7722 h 43158"/>
                  <a:gd name="connsiteX3" fmla="*/ 20465 w 31350"/>
                  <a:gd name="connsiteY3" fmla="*/ 1961 h 43158"/>
                  <a:gd name="connsiteX4" fmla="*/ 28412 w 31350"/>
                  <a:gd name="connsiteY4" fmla="*/ 4 h 43158"/>
                  <a:gd name="connsiteX5" fmla="*/ 29718 w 31350"/>
                  <a:gd name="connsiteY5" fmla="*/ 4 h 43158"/>
                  <a:gd name="connsiteX6" fmla="*/ 31351 w 31350"/>
                  <a:gd name="connsiteY6" fmla="*/ 4 h 43158"/>
                  <a:gd name="connsiteX7" fmla="*/ 31351 w 31350"/>
                  <a:gd name="connsiteY7" fmla="*/ 14026 h 43158"/>
                  <a:gd name="connsiteX8" fmla="*/ 24928 w 31350"/>
                  <a:gd name="connsiteY8" fmla="*/ 12613 h 43158"/>
                  <a:gd name="connsiteX9" fmla="*/ 17308 w 31350"/>
                  <a:gd name="connsiteY9" fmla="*/ 15657 h 43158"/>
                  <a:gd name="connsiteX10" fmla="*/ 14696 w 31350"/>
                  <a:gd name="connsiteY10" fmla="*/ 24462 h 43158"/>
                  <a:gd name="connsiteX11" fmla="*/ 14696 w 31350"/>
                  <a:gd name="connsiteY11" fmla="*/ 43159 h 43158"/>
                  <a:gd name="connsiteX12" fmla="*/ 0 w 31350"/>
                  <a:gd name="connsiteY12" fmla="*/ 43159 h 43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350" h="43158">
                    <a:moveTo>
                      <a:pt x="0" y="874"/>
                    </a:moveTo>
                    <a:lnTo>
                      <a:pt x="14696" y="874"/>
                    </a:lnTo>
                    <a:lnTo>
                      <a:pt x="14696" y="7722"/>
                    </a:lnTo>
                    <a:cubicBezTo>
                      <a:pt x="16128" y="5367"/>
                      <a:pt x="18107" y="3391"/>
                      <a:pt x="20465" y="1961"/>
                    </a:cubicBezTo>
                    <a:cubicBezTo>
                      <a:pt x="22894" y="617"/>
                      <a:pt x="25636" y="-58"/>
                      <a:pt x="28412" y="4"/>
                    </a:cubicBezTo>
                    <a:lnTo>
                      <a:pt x="29718" y="4"/>
                    </a:lnTo>
                    <a:lnTo>
                      <a:pt x="31351" y="4"/>
                    </a:lnTo>
                    <a:lnTo>
                      <a:pt x="31351" y="14026"/>
                    </a:lnTo>
                    <a:cubicBezTo>
                      <a:pt x="29349" y="13062"/>
                      <a:pt x="27150" y="12579"/>
                      <a:pt x="24928" y="12613"/>
                    </a:cubicBezTo>
                    <a:cubicBezTo>
                      <a:pt x="22049" y="12369"/>
                      <a:pt x="19224" y="13497"/>
                      <a:pt x="17308" y="15657"/>
                    </a:cubicBezTo>
                    <a:cubicBezTo>
                      <a:pt x="15407" y="18183"/>
                      <a:pt x="14479" y="21308"/>
                      <a:pt x="14696" y="24462"/>
                    </a:cubicBezTo>
                    <a:lnTo>
                      <a:pt x="14696" y="43159"/>
                    </a:lnTo>
                    <a:lnTo>
                      <a:pt x="0" y="43159"/>
                    </a:lnTo>
                    <a:close/>
                  </a:path>
                </a:pathLst>
              </a:custGeom>
              <a:solidFill>
                <a:srgbClr val="FFFFFF"/>
              </a:solidFill>
              <a:ln w="1088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</p:grpSp>
      <p:pic>
        <p:nvPicPr>
          <p:cNvPr id="56" name="Picture 2" descr="Nas Storage Icon #254987 - Free Icons Library">
            <a:extLst>
              <a:ext uri="{FF2B5EF4-FFF2-40B4-BE49-F238E27FC236}">
                <a16:creationId xmlns:a16="http://schemas.microsoft.com/office/drawing/2014/main" id="{EFBD7127-5C46-64E4-2D9F-26B939103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1" r="14265" b="13751"/>
          <a:stretch/>
        </p:blipFill>
        <p:spPr bwMode="auto">
          <a:xfrm>
            <a:off x="1271235" y="1483519"/>
            <a:ext cx="1091749" cy="188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ight Arrow 56">
            <a:extLst>
              <a:ext uri="{FF2B5EF4-FFF2-40B4-BE49-F238E27FC236}">
                <a16:creationId xmlns:a16="http://schemas.microsoft.com/office/drawing/2014/main" id="{22E262B2-46CA-2770-8886-91686DE0E44F}"/>
              </a:ext>
            </a:extLst>
          </p:cNvPr>
          <p:cNvSpPr/>
          <p:nvPr/>
        </p:nvSpPr>
        <p:spPr>
          <a:xfrm>
            <a:off x="4769837" y="1976268"/>
            <a:ext cx="4083838" cy="675080"/>
          </a:xfrm>
          <a:prstGeom prst="rightArrow">
            <a:avLst/>
          </a:prstGeom>
          <a:solidFill>
            <a:srgbClr val="ED6633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58" name="Image 4">
            <a:extLst>
              <a:ext uri="{FF2B5EF4-FFF2-40B4-BE49-F238E27FC236}">
                <a16:creationId xmlns:a16="http://schemas.microsoft.com/office/drawing/2014/main" id="{71D0BCFC-A8A3-7756-AEEA-483ACED51DC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10" y="3470474"/>
            <a:ext cx="4597811" cy="2744784"/>
          </a:xfrm>
          <a:prstGeom prst="rect">
            <a:avLst/>
          </a:prstGeom>
          <a:ln>
            <a:solidFill>
              <a:srgbClr val="005399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78E7285A-DB93-9E6E-3C88-5D21CEE6EFDB}"/>
              </a:ext>
            </a:extLst>
          </p:cNvPr>
          <p:cNvSpPr/>
          <p:nvPr/>
        </p:nvSpPr>
        <p:spPr>
          <a:xfrm>
            <a:off x="2451494" y="1809371"/>
            <a:ext cx="1091749" cy="429140"/>
          </a:xfrm>
          <a:prstGeom prst="rightArrow">
            <a:avLst/>
          </a:prstGeom>
          <a:solidFill>
            <a:srgbClr val="2C79D6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200" b="1" dirty="0"/>
              <a:t>CIFS/SMB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2BB104C7-4781-A64F-640A-F66BAF2FB03E}"/>
              </a:ext>
            </a:extLst>
          </p:cNvPr>
          <p:cNvSpPr/>
          <p:nvPr/>
        </p:nvSpPr>
        <p:spPr>
          <a:xfrm>
            <a:off x="2451494" y="2536201"/>
            <a:ext cx="1091749" cy="42914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200" b="1" dirty="0"/>
              <a:t>NFS</a:t>
            </a:r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F2A5E1D3-B25D-1C2E-BFFB-1C00C3D7C675}"/>
              </a:ext>
            </a:extLst>
          </p:cNvPr>
          <p:cNvSpPr/>
          <p:nvPr/>
        </p:nvSpPr>
        <p:spPr>
          <a:xfrm rot="6684332">
            <a:off x="8211922" y="3177645"/>
            <a:ext cx="1590844" cy="313937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2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3BA8F9B-AD33-E450-DB60-416536468ADC}"/>
              </a:ext>
            </a:extLst>
          </p:cNvPr>
          <p:cNvSpPr txBox="1"/>
          <p:nvPr/>
        </p:nvSpPr>
        <p:spPr>
          <a:xfrm>
            <a:off x="6140924" y="1796667"/>
            <a:ext cx="1784839" cy="215444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en-GB" sz="1400" b="1" dirty="0"/>
              <a:t>VPN site-to-site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F6BB48-F252-AE40-3D68-FD9D262AC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967" y="758858"/>
            <a:ext cx="2750754" cy="84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D4C1ECF-05CF-2223-A8A6-0397FD0693FD}"/>
              </a:ext>
            </a:extLst>
          </p:cNvPr>
          <p:cNvSpPr txBox="1"/>
          <p:nvPr/>
        </p:nvSpPr>
        <p:spPr>
          <a:xfrm>
            <a:off x="715534" y="3183981"/>
            <a:ext cx="1784839" cy="215444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en-GB" sz="1400" b="1" dirty="0"/>
              <a:t>Easy-Move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87FCEBA-9E40-427E-9441-BEE9876F71C8}"/>
              </a:ext>
            </a:extLst>
          </p:cNvPr>
          <p:cNvSpPr txBox="1"/>
          <p:nvPr/>
        </p:nvSpPr>
        <p:spPr>
          <a:xfrm>
            <a:off x="4877176" y="2571240"/>
            <a:ext cx="3926681" cy="430887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GB" sz="1400" b="1" dirty="0"/>
              <a:t>Archiving via </a:t>
            </a:r>
          </a:p>
          <a:p>
            <a:pPr algn="ctr"/>
            <a:r>
              <a:rPr lang="en-GB" sz="1400" b="1" dirty="0"/>
              <a:t>Policy/Scripting/API/</a:t>
            </a:r>
            <a:r>
              <a:rPr lang="en-GB" sz="1400" b="1" dirty="0" err="1"/>
              <a:t>WebService</a:t>
            </a:r>
            <a:r>
              <a:rPr lang="en-GB" sz="1400" b="1" dirty="0"/>
              <a:t>/Web-Easy-Move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37D048D-2A70-34CC-16A9-6D269316AF43}"/>
              </a:ext>
            </a:extLst>
          </p:cNvPr>
          <p:cNvSpPr txBox="1"/>
          <p:nvPr/>
        </p:nvSpPr>
        <p:spPr>
          <a:xfrm>
            <a:off x="10229175" y="5582358"/>
            <a:ext cx="2149027" cy="215444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en-GB" sz="1400" b="1" dirty="0"/>
              <a:t>i3 Tape Library</a:t>
            </a:r>
          </a:p>
        </p:txBody>
      </p:sp>
      <p:pic>
        <p:nvPicPr>
          <p:cNvPr id="62" name="Picture 2" descr="Quantum Scalar i3 6000GB 15000GB tape array : Amazon.co.uk: Computers &amp;  Accessories">
            <a:extLst>
              <a:ext uri="{FF2B5EF4-FFF2-40B4-BE49-F238E27FC236}">
                <a16:creationId xmlns:a16="http://schemas.microsoft.com/office/drawing/2014/main" id="{F81B13C3-7B48-FD40-D308-3AB16E4B6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2"/>
          <a:stretch/>
        </p:blipFill>
        <p:spPr bwMode="auto">
          <a:xfrm>
            <a:off x="9918671" y="5002190"/>
            <a:ext cx="1760015" cy="52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77939A7-DDF8-6557-768A-60A0CEA2FA84}"/>
              </a:ext>
            </a:extLst>
          </p:cNvPr>
          <p:cNvSpPr txBox="1"/>
          <p:nvPr/>
        </p:nvSpPr>
        <p:spPr>
          <a:xfrm>
            <a:off x="10910520" y="3213556"/>
            <a:ext cx="1214072" cy="430887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en-GB" sz="1400" b="1" dirty="0"/>
              <a:t>Linux Server       </a:t>
            </a:r>
          </a:p>
          <a:p>
            <a:r>
              <a:rPr lang="en-GB" sz="1400" b="1" dirty="0"/>
              <a:t>FC connection</a:t>
            </a:r>
          </a:p>
        </p:txBody>
      </p:sp>
      <p:pic>
        <p:nvPicPr>
          <p:cNvPr id="1024" name="Picture 4">
            <a:extLst>
              <a:ext uri="{FF2B5EF4-FFF2-40B4-BE49-F238E27FC236}">
                <a16:creationId xmlns:a16="http://schemas.microsoft.com/office/drawing/2014/main" id="{DAF8DD06-2D78-E9CF-2353-22B66CAA0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138" y="4060861"/>
            <a:ext cx="1134682" cy="17965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035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8FE01-8CDF-30AB-7FA0-7694E0345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23C2E7-5857-14CD-46EF-A2071D094626}"/>
              </a:ext>
            </a:extLst>
          </p:cNvPr>
          <p:cNvSpPr txBox="1"/>
          <p:nvPr/>
        </p:nvSpPr>
        <p:spPr>
          <a:xfrm>
            <a:off x="-20595" y="0"/>
            <a:ext cx="12233189" cy="617838"/>
          </a:xfrm>
          <a:prstGeom prst="rect">
            <a:avLst/>
          </a:prstGeom>
          <a:solidFill>
            <a:srgbClr val="182143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Miria Archiving by Points</a:t>
            </a:r>
          </a:p>
        </p:txBody>
      </p:sp>
      <p:pic>
        <p:nvPicPr>
          <p:cNvPr id="7" name="Image 8">
            <a:extLst>
              <a:ext uri="{FF2B5EF4-FFF2-40B4-BE49-F238E27FC236}">
                <a16:creationId xmlns:a16="http://schemas.microsoft.com/office/drawing/2014/main" id="{73AD92DF-5254-541E-BD94-7E7BD16D3D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1" y="682150"/>
            <a:ext cx="1061160" cy="1045555"/>
          </a:xfrm>
          <a:prstGeom prst="rect">
            <a:avLst/>
          </a:prstGeom>
        </p:spPr>
      </p:pic>
      <p:sp>
        <p:nvSpPr>
          <p:cNvPr id="59" name="TextBox 60">
            <a:extLst>
              <a:ext uri="{FF2B5EF4-FFF2-40B4-BE49-F238E27FC236}">
                <a16:creationId xmlns:a16="http://schemas.microsoft.com/office/drawing/2014/main" id="{59051A16-A12B-2BAC-6A2C-7EACDB7B5FE2}"/>
              </a:ext>
            </a:extLst>
          </p:cNvPr>
          <p:cNvSpPr txBox="1"/>
          <p:nvPr/>
        </p:nvSpPr>
        <p:spPr>
          <a:xfrm>
            <a:off x="6349128" y="3801183"/>
            <a:ext cx="56940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Atempo Miria “everything”, but no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Stub/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SymLink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Atempo Miria agnostic from hardware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Lock-in in heterogeneous architecture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Totally separation Primary Storage &amp; Archive Storage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No harmony between big data and Stub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No useless retrieve, … file of GB?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Lost Stub –&gt; lost Data?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Stub, difficult Future Storage Migration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60">
            <a:extLst>
              <a:ext uri="{FF2B5EF4-FFF2-40B4-BE49-F238E27FC236}">
                <a16:creationId xmlns:a16="http://schemas.microsoft.com/office/drawing/2014/main" id="{B54B1800-C3EB-B4FE-8038-544AF8E93C45}"/>
              </a:ext>
            </a:extLst>
          </p:cNvPr>
          <p:cNvSpPr txBox="1"/>
          <p:nvPr/>
        </p:nvSpPr>
        <p:spPr>
          <a:xfrm>
            <a:off x="400259" y="1532127"/>
            <a:ext cx="76442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defRPr/>
            </a:pPr>
            <a:r>
              <a:rPr lang="en-GB" noProof="1">
                <a:solidFill>
                  <a:prstClr val="black"/>
                </a:solidFill>
                <a:latin typeface="Calibri" panose="020F0502020204030204"/>
              </a:rPr>
              <a:t>Miria Server Linux               , and Windows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noProof="1">
                <a:solidFill>
                  <a:prstClr val="black"/>
                </a:solidFill>
                <a:latin typeface="Calibri" panose="020F0502020204030204"/>
              </a:rPr>
              <a:t>Concept of Logical Repository (to Archive and Retrieve)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noProof="1">
                <a:solidFill>
                  <a:prstClr val="black"/>
                </a:solidFill>
                <a:latin typeface="Calibri" panose="020F0502020204030204"/>
              </a:rPr>
              <a:t>Multi-tenants with Dedicate Repository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noProof="1">
                <a:solidFill>
                  <a:prstClr val="black"/>
                </a:solidFill>
                <a:latin typeface="Calibri" panose="020F0502020204030204"/>
              </a:rPr>
              <a:t>Miria User Profiling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noProof="1">
                <a:solidFill>
                  <a:prstClr val="black"/>
                </a:solidFill>
                <a:latin typeface="Calibri" panose="020F0502020204030204"/>
              </a:rPr>
              <a:t>Permissions Windows/Linux maintained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noProof="1">
                <a:solidFill>
                  <a:prstClr val="black"/>
                </a:solidFill>
                <a:latin typeface="Calibri" panose="020F0502020204030204"/>
              </a:rPr>
              <a:t>Archiving via Policy/Scripting/API/WebService/Web-EasyMove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noProof="1">
                <a:solidFill>
                  <a:prstClr val="black"/>
                </a:solidFill>
                <a:latin typeface="Calibri" panose="020F0502020204030204"/>
              </a:rPr>
              <a:t>Self Service Retrieve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noProof="1">
                <a:solidFill>
                  <a:prstClr val="black"/>
                </a:solidFill>
                <a:latin typeface="Calibri" panose="020F0502020204030204"/>
              </a:rPr>
              <a:t>Restore to own work station option (Disableable)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noProof="1">
                <a:solidFill>
                  <a:prstClr val="black"/>
                </a:solidFill>
                <a:latin typeface="Calibri" panose="020F0502020204030204"/>
              </a:rPr>
              <a:t>To S3 Storage and Object Lock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noProof="1">
                <a:solidFill>
                  <a:prstClr val="black"/>
                </a:solidFill>
                <a:latin typeface="Calibri" panose="020F0502020204030204"/>
              </a:rPr>
              <a:t>Linux with Storage, XFS &amp; Object Lock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noProof="1">
                <a:solidFill>
                  <a:prstClr val="black"/>
                </a:solidFill>
                <a:latin typeface="Calibri" panose="020F0502020204030204"/>
              </a:rPr>
              <a:t>Tape in PAX or LTFS format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noProof="1">
                <a:solidFill>
                  <a:prstClr val="black"/>
                </a:solidFill>
                <a:latin typeface="Calibri" panose="020F0502020204030204"/>
              </a:rPr>
              <a:t>Erasure-Coding on Tape different site/library/tape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noProof="1">
                <a:solidFill>
                  <a:prstClr val="black"/>
                </a:solidFill>
                <a:latin typeface="Calibri" panose="020F0502020204030204"/>
              </a:rPr>
              <a:t>Multiple writes to different destinations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noProof="1">
                <a:solidFill>
                  <a:prstClr val="black"/>
                </a:solidFill>
                <a:latin typeface="Calibri" panose="020F0502020204030204"/>
              </a:rPr>
              <a:t>Tiering Source-Disk-&gt;Disk-&gt;Tape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noProof="1">
                <a:solidFill>
                  <a:prstClr val="black"/>
                </a:solidFill>
                <a:latin typeface="Calibri" panose="020F0502020204030204"/>
              </a:rPr>
              <a:t>….</a:t>
            </a:r>
          </a:p>
        </p:txBody>
      </p:sp>
      <p:pic>
        <p:nvPicPr>
          <p:cNvPr id="2" name="Picture 10" descr="Code, linux, os Free Icon of Superglyph OS Icons">
            <a:extLst>
              <a:ext uri="{FF2B5EF4-FFF2-40B4-BE49-F238E27FC236}">
                <a16:creationId xmlns:a16="http://schemas.microsoft.com/office/drawing/2014/main" id="{4107060A-DEC7-4F4F-E5E8-F3076F010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807" y="1228133"/>
            <a:ext cx="607987" cy="60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B1F0B3-7D2E-A206-AF79-D6047112444F}"/>
              </a:ext>
            </a:extLst>
          </p:cNvPr>
          <p:cNvSpPr/>
          <p:nvPr/>
        </p:nvSpPr>
        <p:spPr>
          <a:xfrm>
            <a:off x="6349128" y="911335"/>
            <a:ext cx="2530017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Futura Bk BT" panose="020B0502020204020303" pitchFamily="34" charset="0"/>
              </a:rPr>
              <a:t>Scale from tens of Terabytes to hundreds of Petabytes</a:t>
            </a:r>
          </a:p>
        </p:txBody>
      </p:sp>
      <p:pic>
        <p:nvPicPr>
          <p:cNvPr id="5" name="Image 2">
            <a:extLst>
              <a:ext uri="{FF2B5EF4-FFF2-40B4-BE49-F238E27FC236}">
                <a16:creationId xmlns:a16="http://schemas.microsoft.com/office/drawing/2014/main" id="{64E17C68-4330-F53D-D4EA-BF970BDEC3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50000"/>
          </a:blip>
          <a:srcRect l="1" r="8036"/>
          <a:stretch/>
        </p:blipFill>
        <p:spPr>
          <a:xfrm>
            <a:off x="5660049" y="942227"/>
            <a:ext cx="581585" cy="430773"/>
          </a:xfrm>
          <a:prstGeom prst="rect">
            <a:avLst/>
          </a:prstGeom>
        </p:spPr>
      </p:pic>
      <p:pic>
        <p:nvPicPr>
          <p:cNvPr id="6" name="Picture 2" descr="Ftp, sharing, folder, file, client, server, transfer protocol icon -  Download on Iconfinder">
            <a:extLst>
              <a:ext uri="{FF2B5EF4-FFF2-40B4-BE49-F238E27FC236}">
                <a16:creationId xmlns:a16="http://schemas.microsoft.com/office/drawing/2014/main" id="{5C8A905C-75B4-0EF2-EBB3-29EFA731C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90" y="2171307"/>
            <a:ext cx="674854" cy="67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41">
            <a:extLst>
              <a:ext uri="{FF2B5EF4-FFF2-40B4-BE49-F238E27FC236}">
                <a16:creationId xmlns:a16="http://schemas.microsoft.com/office/drawing/2014/main" id="{AC42B1EC-83DD-207E-D669-460F66B80C01}"/>
              </a:ext>
            </a:extLst>
          </p:cNvPr>
          <p:cNvSpPr txBox="1"/>
          <p:nvPr/>
        </p:nvSpPr>
        <p:spPr>
          <a:xfrm>
            <a:off x="9245992" y="2201805"/>
            <a:ext cx="236990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Futura Bk BT" panose="020B0502020204020303" pitchFamily="34" charset="0"/>
              </a:rPr>
              <a:t>Multi and Cross Protocol SMB, NFS, S3, Blob, LTFS PAX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Futura Bk BT" panose="020B0502020204020303" pitchFamily="34" charset="0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E89CDF-8AAA-C6FD-F719-7EE68887B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1534" y="2970807"/>
            <a:ext cx="1024862" cy="732044"/>
          </a:xfrm>
          <a:prstGeom prst="rect">
            <a:avLst/>
          </a:prstGeom>
        </p:spPr>
      </p:pic>
      <p:sp>
        <p:nvSpPr>
          <p:cNvPr id="10" name="ZoneTexte 37">
            <a:extLst>
              <a:ext uri="{FF2B5EF4-FFF2-40B4-BE49-F238E27FC236}">
                <a16:creationId xmlns:a16="http://schemas.microsoft.com/office/drawing/2014/main" id="{DA1D1F7B-1753-BB04-157A-BAD81C4A1CA2}"/>
              </a:ext>
            </a:extLst>
          </p:cNvPr>
          <p:cNvSpPr txBox="1"/>
          <p:nvPr/>
        </p:nvSpPr>
        <p:spPr>
          <a:xfrm>
            <a:off x="8033892" y="3069139"/>
            <a:ext cx="236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Futura Bk BT" panose="020B0502020204020303" pitchFamily="34" charset="0"/>
              </a:rPr>
              <a:t>Backup with File level deduplication</a:t>
            </a:r>
          </a:p>
        </p:txBody>
      </p:sp>
      <p:pic>
        <p:nvPicPr>
          <p:cNvPr id="11" name="Picture 4" descr="Black hard disk icon - Free black computer hardware icons">
            <a:extLst>
              <a:ext uri="{FF2B5EF4-FFF2-40B4-BE49-F238E27FC236}">
                <a16:creationId xmlns:a16="http://schemas.microsoft.com/office/drawing/2014/main" id="{E88B1B5B-1A10-CA5A-940C-DAA4E5047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392" y="5210988"/>
            <a:ext cx="368398" cy="36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pe Drive Filled Icon - Icon - Free Transparent PNG Download - PNGkey">
            <a:extLst>
              <a:ext uri="{FF2B5EF4-FFF2-40B4-BE49-F238E27FC236}">
                <a16:creationId xmlns:a16="http://schemas.microsoft.com/office/drawing/2014/main" id="{40A4B678-0D69-9249-584F-257F5AE12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591" y="5565516"/>
            <a:ext cx="364547" cy="28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C7CA2871-1755-C9EF-1068-7E4510122D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30138" y="3945952"/>
            <a:ext cx="415149" cy="415149"/>
          </a:xfrm>
          <a:prstGeom prst="rect">
            <a:avLst/>
          </a:prstGeom>
        </p:spPr>
      </p:pic>
      <p:sp>
        <p:nvSpPr>
          <p:cNvPr id="20" name="ZoneTexte 37">
            <a:extLst>
              <a:ext uri="{FF2B5EF4-FFF2-40B4-BE49-F238E27FC236}">
                <a16:creationId xmlns:a16="http://schemas.microsoft.com/office/drawing/2014/main" id="{07C117ED-3385-F8CD-647B-9B285138BEFE}"/>
              </a:ext>
            </a:extLst>
          </p:cNvPr>
          <p:cNvSpPr txBox="1"/>
          <p:nvPr/>
        </p:nvSpPr>
        <p:spPr>
          <a:xfrm>
            <a:off x="2186692" y="5747042"/>
            <a:ext cx="236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Futura Bk BT" panose="020B0502020204020303" pitchFamily="34" charset="0"/>
              </a:rPr>
              <a:t>Completely agnostic. Keep ACLs even cross-platforms.</a:t>
            </a:r>
          </a:p>
        </p:txBody>
      </p:sp>
      <p:pic>
        <p:nvPicPr>
          <p:cNvPr id="21" name="Image 39">
            <a:extLst>
              <a:ext uri="{FF2B5EF4-FFF2-40B4-BE49-F238E27FC236}">
                <a16:creationId xmlns:a16="http://schemas.microsoft.com/office/drawing/2014/main" id="{4ADC748D-04D0-BCD4-38AC-9D27D397FC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54" y="5703078"/>
            <a:ext cx="484702" cy="484702"/>
          </a:xfrm>
          <a:prstGeom prst="rect">
            <a:avLst/>
          </a:prstGeom>
        </p:spPr>
      </p:pic>
      <p:sp>
        <p:nvSpPr>
          <p:cNvPr id="22" name="ZoneTexte 23">
            <a:extLst>
              <a:ext uri="{FF2B5EF4-FFF2-40B4-BE49-F238E27FC236}">
                <a16:creationId xmlns:a16="http://schemas.microsoft.com/office/drawing/2014/main" id="{B4AC88FF-05B1-6319-9515-32E96F796BB6}"/>
              </a:ext>
            </a:extLst>
          </p:cNvPr>
          <p:cNvSpPr txBox="1"/>
          <p:nvPr/>
        </p:nvSpPr>
        <p:spPr>
          <a:xfrm>
            <a:off x="7560966" y="1595913"/>
            <a:ext cx="2408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Futura Bk BT" panose="020B0502020204020303" pitchFamily="34" charset="0"/>
              </a:rPr>
              <a:t>Designed for high performance data movement</a:t>
            </a:r>
          </a:p>
        </p:txBody>
      </p:sp>
      <p:pic>
        <p:nvPicPr>
          <p:cNvPr id="23" name="Image 29">
            <a:extLst>
              <a:ext uri="{FF2B5EF4-FFF2-40B4-BE49-F238E27FC236}">
                <a16:creationId xmlns:a16="http://schemas.microsoft.com/office/drawing/2014/main" id="{27FD6A1E-CB8C-8BEA-B65A-D64CFBDC839B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207CB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75" y="1591434"/>
            <a:ext cx="455872" cy="45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96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A133E-6EF8-86F0-9DCD-C381E0374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1E1406-CA87-53C1-6B85-11D11FE28CE3}"/>
              </a:ext>
            </a:extLst>
          </p:cNvPr>
          <p:cNvSpPr txBox="1"/>
          <p:nvPr/>
        </p:nvSpPr>
        <p:spPr>
          <a:xfrm>
            <a:off x="-20595" y="0"/>
            <a:ext cx="12233189" cy="617838"/>
          </a:xfrm>
          <a:prstGeom prst="rect">
            <a:avLst/>
          </a:prstGeom>
          <a:solidFill>
            <a:srgbClr val="182143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Miria Moving File, in short!</a:t>
            </a:r>
          </a:p>
        </p:txBody>
      </p:sp>
      <p:pic>
        <p:nvPicPr>
          <p:cNvPr id="7" name="Image 8">
            <a:extLst>
              <a:ext uri="{FF2B5EF4-FFF2-40B4-BE49-F238E27FC236}">
                <a16:creationId xmlns:a16="http://schemas.microsoft.com/office/drawing/2014/main" id="{68372572-D61E-E8C0-28F5-E3D886F6E4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446" y="1942593"/>
            <a:ext cx="1061160" cy="1045555"/>
          </a:xfrm>
          <a:prstGeom prst="rect">
            <a:avLst/>
          </a:prstGeom>
        </p:spPr>
      </p:pic>
      <p:pic>
        <p:nvPicPr>
          <p:cNvPr id="14" name="Image 33">
            <a:extLst>
              <a:ext uri="{FF2B5EF4-FFF2-40B4-BE49-F238E27FC236}">
                <a16:creationId xmlns:a16="http://schemas.microsoft.com/office/drawing/2014/main" id="{B14A0942-49C6-1BD0-D703-106C34104C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260" y="1966413"/>
            <a:ext cx="1050740" cy="1050740"/>
          </a:xfrm>
          <a:prstGeom prst="rect">
            <a:avLst/>
          </a:prstGeom>
        </p:spPr>
      </p:pic>
      <p:pic>
        <p:nvPicPr>
          <p:cNvPr id="15" name="Image 5">
            <a:extLst>
              <a:ext uri="{FF2B5EF4-FFF2-40B4-BE49-F238E27FC236}">
                <a16:creationId xmlns:a16="http://schemas.microsoft.com/office/drawing/2014/main" id="{F23F8B40-8AB9-5830-48F7-6F23C2191E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1684" y="1942593"/>
            <a:ext cx="1045555" cy="1045555"/>
          </a:xfrm>
          <a:prstGeom prst="rect">
            <a:avLst/>
          </a:prstGeom>
        </p:spPr>
      </p:pic>
      <p:pic>
        <p:nvPicPr>
          <p:cNvPr id="16" name="Image 3">
            <a:extLst>
              <a:ext uri="{FF2B5EF4-FFF2-40B4-BE49-F238E27FC236}">
                <a16:creationId xmlns:a16="http://schemas.microsoft.com/office/drawing/2014/main" id="{3E26CE9B-5156-2630-6077-0E96AE2382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7665" y="1971598"/>
            <a:ext cx="1045555" cy="1045555"/>
          </a:xfrm>
          <a:prstGeom prst="rect">
            <a:avLst/>
          </a:prstGeom>
        </p:spPr>
      </p:pic>
      <p:sp>
        <p:nvSpPr>
          <p:cNvPr id="17" name="TextBox 60">
            <a:extLst>
              <a:ext uri="{FF2B5EF4-FFF2-40B4-BE49-F238E27FC236}">
                <a16:creationId xmlns:a16="http://schemas.microsoft.com/office/drawing/2014/main" id="{1FEBC8AA-A18B-BE63-BE94-B20BC8854B65}"/>
              </a:ext>
            </a:extLst>
          </p:cNvPr>
          <p:cNvSpPr txBox="1"/>
          <p:nvPr/>
        </p:nvSpPr>
        <p:spPr>
          <a:xfrm>
            <a:off x="719474" y="1038463"/>
            <a:ext cx="113818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700" b="1" dirty="0">
                <a:solidFill>
                  <a:prstClr val="black"/>
                </a:solidFill>
                <a:latin typeface="Calibri" panose="020F0502020204030204"/>
              </a:rPr>
              <a:t>Across Heterogeneous</a:t>
            </a: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Storage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70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70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>
              <a:defRPr/>
            </a:pPr>
            <a:endParaRPr lang="en-GB" sz="270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70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700" b="1" dirty="0">
                <a:solidFill>
                  <a:prstClr val="black"/>
                </a:solidFill>
                <a:latin typeface="Calibri" panose="020F0502020204030204"/>
              </a:rPr>
              <a:t>Moving Data scaling out with Data Mover number, Virtual or Physical Server  </a:t>
            </a:r>
          </a:p>
          <a:p>
            <a:pPr>
              <a:defRPr/>
            </a:pPr>
            <a:endParaRPr lang="en-GB" sz="270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700" b="1" dirty="0">
                <a:solidFill>
                  <a:prstClr val="black"/>
                </a:solidFill>
                <a:latin typeface="Calibri" panose="020F0502020204030204"/>
              </a:rPr>
              <a:t>Permissions and Attributes Preservation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70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700" b="1" dirty="0">
                <a:solidFill>
                  <a:prstClr val="black"/>
                </a:solidFill>
                <a:latin typeface="Calibri" panose="020F0502020204030204"/>
              </a:rPr>
              <a:t>Easy-Move Web Interface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01027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030C5-79C8-E9AE-BCF6-DA9B81E3B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6078A2B-1DD8-DD36-AD63-7A6455807C4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pilogue"/>
                <a:ea typeface="+mn-ea"/>
                <a:cs typeface="+mn-cs"/>
              </a:rPr>
              <a:t> </a:t>
            </a:r>
          </a:p>
        </p:txBody>
      </p:sp>
      <p:pic>
        <p:nvPicPr>
          <p:cNvPr id="14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D5325FE4-29F2-B971-C0D6-8F3E52830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080" y="2507443"/>
            <a:ext cx="7418633" cy="2411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ABA198D7-3BDD-9B60-8C90-DA9A10C052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975" y="231417"/>
            <a:ext cx="3669957" cy="26906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FE66725-83D6-E033-FB6E-511BEE8BF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832" y="4503850"/>
            <a:ext cx="6327789" cy="10019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51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708EC50-94DF-566B-690A-C1EDCB9D5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333" y="1878805"/>
            <a:ext cx="8843666" cy="36411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135B9FF-9F94-B6B0-A5D7-925F8D580EA6}"/>
              </a:ext>
            </a:extLst>
          </p:cNvPr>
          <p:cNvGrpSpPr/>
          <p:nvPr/>
        </p:nvGrpSpPr>
        <p:grpSpPr>
          <a:xfrm>
            <a:off x="1" y="0"/>
            <a:ext cx="3543300" cy="6858000"/>
            <a:chOff x="0" y="0"/>
            <a:chExt cx="4176009" cy="6858000"/>
          </a:xfrm>
        </p:grpSpPr>
        <p:pic>
          <p:nvPicPr>
            <p:cNvPr id="24" name="Espace réservé pour une image  9" descr="Une image contenant texte, ordinateur&#10;&#10;Description générée automatiquement">
              <a:extLst>
                <a:ext uri="{FF2B5EF4-FFF2-40B4-BE49-F238E27FC236}">
                  <a16:creationId xmlns:a16="http://schemas.microsoft.com/office/drawing/2014/main" id="{0FCE75C8-65B2-5F4B-7EC5-316AA6708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2866" r="32866"/>
            <a:stretch>
              <a:fillRect/>
            </a:stretch>
          </p:blipFill>
          <p:spPr>
            <a:xfrm>
              <a:off x="0" y="0"/>
              <a:ext cx="4176009" cy="685800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D01D593-4893-7D35-7F54-AD402AF2A492}"/>
                </a:ext>
              </a:extLst>
            </p:cNvPr>
            <p:cNvSpPr/>
            <p:nvPr/>
          </p:nvSpPr>
          <p:spPr>
            <a:xfrm>
              <a:off x="304800" y="2813758"/>
              <a:ext cx="3354105" cy="224776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noProof="1"/>
            </a:p>
          </p:txBody>
        </p:sp>
      </p:grpSp>
      <p:sp>
        <p:nvSpPr>
          <p:cNvPr id="18" name="Title 5">
            <a:extLst>
              <a:ext uri="{FF2B5EF4-FFF2-40B4-BE49-F238E27FC236}">
                <a16:creationId xmlns:a16="http://schemas.microsoft.com/office/drawing/2014/main" id="{D25A1C15-78B2-77F2-3B35-67D808982400}"/>
              </a:ext>
            </a:extLst>
          </p:cNvPr>
          <p:cNvSpPr txBox="1">
            <a:spLocks/>
          </p:cNvSpPr>
          <p:nvPr/>
        </p:nvSpPr>
        <p:spPr>
          <a:xfrm>
            <a:off x="3787090" y="1472087"/>
            <a:ext cx="7023281" cy="407581"/>
          </a:xfrm>
          <a:prstGeom prst="rect">
            <a:avLst/>
          </a:prstGeom>
        </p:spPr>
        <p:txBody>
          <a:bodyPr vert="horz" wrap="square" lIns="36000" tIns="0" rIns="36000" bIns="0" rtlCol="0" anchor="b">
            <a:norm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800" kern="1200">
                <a:solidFill>
                  <a:srgbClr val="08839B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sz="2000" b="1" noProof="1">
                <a:solidFill>
                  <a:srgbClr val="007A62"/>
                </a:solidFill>
                <a:latin typeface="+mj-lt"/>
              </a:rPr>
              <a:t>Archiviazione/Backup verso SWARM</a:t>
            </a:r>
          </a:p>
        </p:txBody>
      </p:sp>
      <p:pic>
        <p:nvPicPr>
          <p:cNvPr id="19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07E3060B-8B18-FBA1-2BED-439FF1172B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0" y="3103381"/>
            <a:ext cx="2447401" cy="79540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E1F6C56-2CC9-3954-17CE-4787B5DB78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40" y="3466173"/>
            <a:ext cx="1815218" cy="1330849"/>
          </a:xfrm>
          <a:prstGeom prst="rect">
            <a:avLst/>
          </a:prstGeom>
        </p:spPr>
      </p:pic>
      <p:pic>
        <p:nvPicPr>
          <p:cNvPr id="4" name="Image 1">
            <a:extLst>
              <a:ext uri="{FF2B5EF4-FFF2-40B4-BE49-F238E27FC236}">
                <a16:creationId xmlns:a16="http://schemas.microsoft.com/office/drawing/2014/main" id="{680609F3-CB17-5708-9418-5BCB115B77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536" y="506520"/>
            <a:ext cx="2084376" cy="1113698"/>
          </a:xfrm>
          <a:prstGeom prst="rect">
            <a:avLst/>
          </a:prstGeom>
        </p:spPr>
      </p:pic>
      <p:pic>
        <p:nvPicPr>
          <p:cNvPr id="6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4F0F6404-EE11-D860-CEF6-DB44F04452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075" y="617838"/>
            <a:ext cx="2741730" cy="8910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D4969E-D66E-FE29-2736-E0197EC53292}"/>
              </a:ext>
            </a:extLst>
          </p:cNvPr>
          <p:cNvSpPr txBox="1"/>
          <p:nvPr/>
        </p:nvSpPr>
        <p:spPr>
          <a:xfrm>
            <a:off x="-20595" y="0"/>
            <a:ext cx="12233189" cy="617838"/>
          </a:xfrm>
          <a:prstGeom prst="rect">
            <a:avLst/>
          </a:prstGeom>
          <a:solidFill>
            <a:srgbClr val="125E7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DataCore SWARM - Atempo Miria</a:t>
            </a:r>
          </a:p>
        </p:txBody>
      </p:sp>
    </p:spTree>
    <p:extLst>
      <p:ext uri="{BB962C8B-B14F-4D97-AF65-F5344CB8AC3E}">
        <p14:creationId xmlns:p14="http://schemas.microsoft.com/office/powerpoint/2010/main" val="3595237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0">
            <a:extLst>
              <a:ext uri="{FF2B5EF4-FFF2-40B4-BE49-F238E27FC236}">
                <a16:creationId xmlns:a16="http://schemas.microsoft.com/office/drawing/2014/main" id="{10AF7B51-25DB-BF83-AACF-6FF4B2B3D978}"/>
              </a:ext>
            </a:extLst>
          </p:cNvPr>
          <p:cNvSpPr/>
          <p:nvPr/>
        </p:nvSpPr>
        <p:spPr bwMode="auto">
          <a:xfrm>
            <a:off x="402674" y="1277062"/>
            <a:ext cx="3097451" cy="2163586"/>
          </a:xfrm>
          <a:prstGeom prst="roundRect">
            <a:avLst>
              <a:gd name="adj" fmla="val 3514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2">
                <a:alpha val="50000"/>
              </a:scheme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4281" tIns="32140" rIns="64281" bIns="32140"/>
          <a:lstStyle>
            <a:defPPr>
              <a:defRPr lang="en-US"/>
            </a:defPPr>
            <a:lvl1pPr algn="ct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41766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ill Sans" pitchFamily="-107" charset="0"/>
            </a:endParaRPr>
          </a:p>
        </p:txBody>
      </p:sp>
      <p:sp>
        <p:nvSpPr>
          <p:cNvPr id="39" name="Rounded Rectangle 30">
            <a:extLst>
              <a:ext uri="{FF2B5EF4-FFF2-40B4-BE49-F238E27FC236}">
                <a16:creationId xmlns:a16="http://schemas.microsoft.com/office/drawing/2014/main" id="{AFBC9CAA-78EA-6E5C-0332-99DA8DFE499B}"/>
              </a:ext>
            </a:extLst>
          </p:cNvPr>
          <p:cNvSpPr/>
          <p:nvPr/>
        </p:nvSpPr>
        <p:spPr bwMode="auto">
          <a:xfrm>
            <a:off x="8552124" y="3568228"/>
            <a:ext cx="3097451" cy="2163586"/>
          </a:xfrm>
          <a:prstGeom prst="roundRect">
            <a:avLst>
              <a:gd name="adj" fmla="val 3514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2">
                <a:alpha val="50000"/>
              </a:scheme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4281" tIns="32140" rIns="64281" bIns="32140"/>
          <a:lstStyle>
            <a:defPPr>
              <a:defRPr lang="en-US"/>
            </a:defPPr>
            <a:lvl1pPr algn="ct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41766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ill Sans" pitchFamily="-107" charset="0"/>
            </a:endParaRPr>
          </a:p>
        </p:txBody>
      </p:sp>
      <p:sp>
        <p:nvSpPr>
          <p:cNvPr id="38" name="Rounded Rectangle 30">
            <a:extLst>
              <a:ext uri="{FF2B5EF4-FFF2-40B4-BE49-F238E27FC236}">
                <a16:creationId xmlns:a16="http://schemas.microsoft.com/office/drawing/2014/main" id="{793DD285-24FD-7903-856A-E4D1F0888DAF}"/>
              </a:ext>
            </a:extLst>
          </p:cNvPr>
          <p:cNvSpPr/>
          <p:nvPr/>
        </p:nvSpPr>
        <p:spPr bwMode="auto">
          <a:xfrm>
            <a:off x="8452431" y="1175437"/>
            <a:ext cx="3097451" cy="2163586"/>
          </a:xfrm>
          <a:prstGeom prst="roundRect">
            <a:avLst>
              <a:gd name="adj" fmla="val 3514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2">
                <a:alpha val="50000"/>
              </a:scheme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4281" tIns="32140" rIns="64281" bIns="32140"/>
          <a:lstStyle>
            <a:defPPr>
              <a:defRPr lang="en-US"/>
            </a:defPPr>
            <a:lvl1pPr algn="ct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41766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ill Sans" pitchFamily="-107" charset="0"/>
            </a:endParaRPr>
          </a:p>
        </p:txBody>
      </p:sp>
      <p:sp>
        <p:nvSpPr>
          <p:cNvPr id="30" name="Rounded Rectangle 30">
            <a:extLst>
              <a:ext uri="{FF2B5EF4-FFF2-40B4-BE49-F238E27FC236}">
                <a16:creationId xmlns:a16="http://schemas.microsoft.com/office/drawing/2014/main" id="{B5804206-565C-BCFC-A190-818FB93E3BD6}"/>
              </a:ext>
            </a:extLst>
          </p:cNvPr>
          <p:cNvSpPr/>
          <p:nvPr/>
        </p:nvSpPr>
        <p:spPr bwMode="auto">
          <a:xfrm>
            <a:off x="4577529" y="3698141"/>
            <a:ext cx="3097451" cy="2163586"/>
          </a:xfrm>
          <a:prstGeom prst="roundRect">
            <a:avLst>
              <a:gd name="adj" fmla="val 3514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2">
                <a:alpha val="50000"/>
              </a:scheme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4281" tIns="32140" rIns="64281" bIns="32140"/>
          <a:lstStyle>
            <a:defPPr>
              <a:defRPr lang="en-US"/>
            </a:defPPr>
            <a:lvl1pPr algn="ct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41766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ill Sans" pitchFamily="-107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B8E0022-385C-834E-AA67-829AF93E74E6}"/>
              </a:ext>
            </a:extLst>
          </p:cNvPr>
          <p:cNvSpPr txBox="1"/>
          <p:nvPr/>
        </p:nvSpPr>
        <p:spPr>
          <a:xfrm>
            <a:off x="7422078" y="3918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43D9AD-07B0-A900-DF9C-81BD03B68A9B}"/>
              </a:ext>
            </a:extLst>
          </p:cNvPr>
          <p:cNvGrpSpPr/>
          <p:nvPr/>
        </p:nvGrpSpPr>
        <p:grpSpPr>
          <a:xfrm>
            <a:off x="378986" y="3639604"/>
            <a:ext cx="3097451" cy="2163586"/>
            <a:chOff x="139190" y="2647281"/>
            <a:chExt cx="3097451" cy="216358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90" name="Rounded Rectangle 30">
              <a:extLst>
                <a:ext uri="{FF2B5EF4-FFF2-40B4-BE49-F238E27FC236}">
                  <a16:creationId xmlns:a16="http://schemas.microsoft.com/office/drawing/2014/main" id="{641899E3-7F72-A516-7825-666901E55EED}"/>
                </a:ext>
              </a:extLst>
            </p:cNvPr>
            <p:cNvSpPr/>
            <p:nvPr/>
          </p:nvSpPr>
          <p:spPr bwMode="auto">
            <a:xfrm>
              <a:off x="139190" y="2647281"/>
              <a:ext cx="3097451" cy="2163586"/>
            </a:xfrm>
            <a:prstGeom prst="roundRect">
              <a:avLst>
                <a:gd name="adj" fmla="val 35144"/>
              </a:avLst>
            </a:prstGeom>
            <a:grpFill/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chemeClr val="bg2">
                  <a:alpha val="50000"/>
                </a:scheme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64281" tIns="32140" rIns="64281" bIns="32140"/>
            <a:lstStyle>
              <a:defPPr>
                <a:defRPr lang="en-US"/>
              </a:defPPr>
              <a:lvl1pPr algn="ctr" rtl="0"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41766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 pitchFamily="-107" charset="0"/>
              </a:endParaRPr>
            </a:p>
          </p:txBody>
        </p:sp>
        <p:sp>
          <p:nvSpPr>
            <p:cNvPr id="51" name="ZoneTexte 123">
              <a:extLst>
                <a:ext uri="{FF2B5EF4-FFF2-40B4-BE49-F238E27FC236}">
                  <a16:creationId xmlns:a16="http://schemas.microsoft.com/office/drawing/2014/main" id="{819E06EA-9D2A-A57A-C781-824D70189C13}"/>
                </a:ext>
              </a:extLst>
            </p:cNvPr>
            <p:cNvSpPr txBox="1"/>
            <p:nvPr/>
          </p:nvSpPr>
          <p:spPr>
            <a:xfrm>
              <a:off x="318935" y="2835330"/>
              <a:ext cx="2560410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1E51A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Scale-out Parallel Filesystems</a:t>
              </a:r>
            </a:p>
          </p:txBody>
        </p: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0E6AC38B-2A6A-E070-90BF-32E30F3125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0129" y="3738094"/>
              <a:ext cx="257385" cy="73185"/>
            </a:xfrm>
            <a:prstGeom prst="line">
              <a:avLst/>
            </a:prstGeom>
            <a:grpFill/>
            <a:ln w="40481" cap="rnd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2F766977-C6C6-28B3-8181-BDA3000E970B}"/>
                </a:ext>
              </a:extLst>
            </p:cNvPr>
            <p:cNvCxnSpPr>
              <a:cxnSpLocks/>
            </p:cNvCxnSpPr>
            <p:nvPr/>
          </p:nvCxnSpPr>
          <p:spPr>
            <a:xfrm>
              <a:off x="1349782" y="4284869"/>
              <a:ext cx="388761" cy="66280"/>
            </a:xfrm>
            <a:prstGeom prst="line">
              <a:avLst/>
            </a:prstGeom>
            <a:grpFill/>
            <a:ln w="40481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0" name="Connecteur droit 101">
            <a:extLst>
              <a:ext uri="{FF2B5EF4-FFF2-40B4-BE49-F238E27FC236}">
                <a16:creationId xmlns:a16="http://schemas.microsoft.com/office/drawing/2014/main" id="{C62DD5D9-2F43-DF1F-22E0-2421F20314B0}"/>
              </a:ext>
            </a:extLst>
          </p:cNvPr>
          <p:cNvCxnSpPr>
            <a:cxnSpLocks/>
          </p:cNvCxnSpPr>
          <p:nvPr/>
        </p:nvCxnSpPr>
        <p:spPr>
          <a:xfrm flipH="1">
            <a:off x="3707331" y="1541364"/>
            <a:ext cx="1289280" cy="3617"/>
          </a:xfrm>
          <a:prstGeom prst="line">
            <a:avLst/>
          </a:prstGeom>
          <a:ln w="28575">
            <a:solidFill>
              <a:srgbClr val="1E51A4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101">
            <a:extLst>
              <a:ext uri="{FF2B5EF4-FFF2-40B4-BE49-F238E27FC236}">
                <a16:creationId xmlns:a16="http://schemas.microsoft.com/office/drawing/2014/main" id="{86586B25-82BB-6C6A-EEB0-2F642B637CA3}"/>
              </a:ext>
            </a:extLst>
          </p:cNvPr>
          <p:cNvCxnSpPr>
            <a:cxnSpLocks/>
          </p:cNvCxnSpPr>
          <p:nvPr/>
        </p:nvCxnSpPr>
        <p:spPr>
          <a:xfrm flipH="1">
            <a:off x="6768287" y="1514538"/>
            <a:ext cx="1328796" cy="0"/>
          </a:xfrm>
          <a:prstGeom prst="line">
            <a:avLst/>
          </a:prstGeom>
          <a:ln w="28575">
            <a:solidFill>
              <a:srgbClr val="1E51A4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ZoneTexte 101">
            <a:extLst>
              <a:ext uri="{FF2B5EF4-FFF2-40B4-BE49-F238E27FC236}">
                <a16:creationId xmlns:a16="http://schemas.microsoft.com/office/drawing/2014/main" id="{986C5D05-0EF4-CB11-2FCB-281878200035}"/>
              </a:ext>
            </a:extLst>
          </p:cNvPr>
          <p:cNvSpPr txBox="1"/>
          <p:nvPr/>
        </p:nvSpPr>
        <p:spPr>
          <a:xfrm>
            <a:off x="219315" y="2882998"/>
            <a:ext cx="3815255" cy="184666"/>
          </a:xfrm>
          <a:prstGeom prst="rect">
            <a:avLst/>
          </a:prstGeom>
          <a:noFill/>
        </p:spPr>
        <p:txBody>
          <a:bodyPr wrap="square" lIns="36000" tIns="0" rIns="36000" bIns="0" rtlCol="0" anchor="t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Any NAS with SMB-CIFS/NFS access</a:t>
            </a:r>
          </a:p>
        </p:txBody>
      </p:sp>
      <p:sp>
        <p:nvSpPr>
          <p:cNvPr id="49" name="ZoneTexte 124">
            <a:extLst>
              <a:ext uri="{FF2B5EF4-FFF2-40B4-BE49-F238E27FC236}">
                <a16:creationId xmlns:a16="http://schemas.microsoft.com/office/drawing/2014/main" id="{EC44B850-8AE0-CB3B-953D-F5009BE4A978}"/>
              </a:ext>
            </a:extLst>
          </p:cNvPr>
          <p:cNvSpPr txBox="1"/>
          <p:nvPr/>
        </p:nvSpPr>
        <p:spPr>
          <a:xfrm>
            <a:off x="993095" y="1480330"/>
            <a:ext cx="203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E51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Scale-Out NAS</a:t>
            </a: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C6F8FC09-9164-4CF8-99D0-637C9197056F}"/>
              </a:ext>
            </a:extLst>
          </p:cNvPr>
          <p:cNvSpPr txBox="1"/>
          <p:nvPr/>
        </p:nvSpPr>
        <p:spPr>
          <a:xfrm>
            <a:off x="2321882" y="2177722"/>
            <a:ext cx="184731" cy="703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69" b="0" i="0" u="none" strike="noStrike" kern="0" cap="none" spc="0" normalizeH="0" baseline="0">
              <a:ln>
                <a:noFill/>
              </a:ln>
              <a:solidFill>
                <a:srgbClr val="28518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4" name="Graphique 83">
            <a:extLst>
              <a:ext uri="{FF2B5EF4-FFF2-40B4-BE49-F238E27FC236}">
                <a16:creationId xmlns:a16="http://schemas.microsoft.com/office/drawing/2014/main" id="{7F5C8B96-8095-121D-D765-8A58FFBDA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2017" y="2065486"/>
            <a:ext cx="595041" cy="595041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5443C4CC-B304-213C-1710-5360F8D8CC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9586" y="2061397"/>
            <a:ext cx="577139" cy="577139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01F3D2E-23A9-1E49-015F-CDEA9B5374EA}"/>
              </a:ext>
            </a:extLst>
          </p:cNvPr>
          <p:cNvGrpSpPr/>
          <p:nvPr/>
        </p:nvGrpSpPr>
        <p:grpSpPr>
          <a:xfrm>
            <a:off x="4340233" y="3928552"/>
            <a:ext cx="3395708" cy="1598001"/>
            <a:chOff x="7430354" y="4687124"/>
            <a:chExt cx="3395708" cy="1598001"/>
          </a:xfrm>
          <a:noFill/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07953447-7524-6B3A-EF9B-399AC5D9C4E5}"/>
                </a:ext>
              </a:extLst>
            </p:cNvPr>
            <p:cNvGrpSpPr/>
            <p:nvPr/>
          </p:nvGrpSpPr>
          <p:grpSpPr>
            <a:xfrm>
              <a:off x="7430354" y="4687124"/>
              <a:ext cx="3395708" cy="1504551"/>
              <a:chOff x="8423260" y="3496124"/>
              <a:chExt cx="3395708" cy="1504551"/>
            </a:xfrm>
            <a:grpFill/>
          </p:grpSpPr>
          <p:sp>
            <p:nvSpPr>
              <p:cNvPr id="92" name="Rounded Rectangle 30">
                <a:extLst>
                  <a:ext uri="{FF2B5EF4-FFF2-40B4-BE49-F238E27FC236}">
                    <a16:creationId xmlns:a16="http://schemas.microsoft.com/office/drawing/2014/main" id="{29CCD8BA-DD8C-881F-180E-62BC99D052B6}"/>
                  </a:ext>
                </a:extLst>
              </p:cNvPr>
              <p:cNvSpPr/>
              <p:nvPr/>
            </p:nvSpPr>
            <p:spPr bwMode="auto">
              <a:xfrm>
                <a:off x="8423260" y="3496124"/>
                <a:ext cx="3383969" cy="1504551"/>
              </a:xfrm>
              <a:prstGeom prst="roundRect">
                <a:avLst>
                  <a:gd name="adj" fmla="val 35144"/>
                </a:avLst>
              </a:prstGeom>
              <a:grpFill/>
              <a:ln>
                <a:noFill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chemeClr val="bg2">
                    <a:alpha val="50000"/>
                  </a:scheme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64281" tIns="32140" rIns="64281" bIns="32140"/>
              <a:lstStyle>
                <a:defPPr>
                  <a:defRPr lang="en-US"/>
                </a:defPPr>
                <a:lvl1pPr algn="ctr" rtl="0" fontAlgn="base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ctr" rtl="0" fontAlgn="base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ctr" rtl="0" fontAlgn="base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ctr" rtl="0" fontAlgn="base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ctr" rtl="0" fontAlgn="base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41766" rtl="0" eaLnBrk="1" fontAlgn="base" latinLnBrk="0" hangingPunct="1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ill Sans" pitchFamily="-107" charset="0"/>
                </a:endParaRPr>
              </a:p>
            </p:txBody>
          </p:sp>
          <p:sp>
            <p:nvSpPr>
              <p:cNvPr id="64" name="ZoneTexte 124">
                <a:extLst>
                  <a:ext uri="{FF2B5EF4-FFF2-40B4-BE49-F238E27FC236}">
                    <a16:creationId xmlns:a16="http://schemas.microsoft.com/office/drawing/2014/main" id="{5DD943F9-F141-D753-2CCC-1EBA6C1C8DDB}"/>
                  </a:ext>
                </a:extLst>
              </p:cNvPr>
              <p:cNvSpPr txBox="1"/>
              <p:nvPr/>
            </p:nvSpPr>
            <p:spPr>
              <a:xfrm>
                <a:off x="8434998" y="3541035"/>
                <a:ext cx="3383970" cy="64633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>
                    <a:solidFill>
                      <a:srgbClr val="1E51A4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Public &amp; Private Clouds</a:t>
                </a:r>
                <a:r>
                  <a:rPr lang="en-US" b="1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
</a:t>
                </a:r>
              </a:p>
            </p:txBody>
          </p:sp>
          <p:pic>
            <p:nvPicPr>
              <p:cNvPr id="65" name="Graphique 64">
                <a:extLst>
                  <a:ext uri="{FF2B5EF4-FFF2-40B4-BE49-F238E27FC236}">
                    <a16:creationId xmlns:a16="http://schemas.microsoft.com/office/drawing/2014/main" id="{29DE9A29-9E9A-4E0E-97ED-057522DE86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0790292" y="4094983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6" name="Graphique 12">
                <a:extLst>
                  <a:ext uri="{FF2B5EF4-FFF2-40B4-BE49-F238E27FC236}">
                    <a16:creationId xmlns:a16="http://schemas.microsoft.com/office/drawing/2014/main" id="{1BDDC202-8E2B-182A-7778-76E4483B87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855868" y="4037911"/>
                <a:ext cx="702250" cy="702250"/>
              </a:xfrm>
              <a:prstGeom prst="rect">
                <a:avLst/>
              </a:prstGeom>
            </p:spPr>
          </p:pic>
        </p:grpSp>
        <p:sp>
          <p:nvSpPr>
            <p:cNvPr id="103" name="ZoneTexte 102">
              <a:extLst>
                <a:ext uri="{FF2B5EF4-FFF2-40B4-BE49-F238E27FC236}">
                  <a16:creationId xmlns:a16="http://schemas.microsoft.com/office/drawing/2014/main" id="{B7BE9735-4D10-DAF3-024B-FE29B882FC4D}"/>
                </a:ext>
              </a:extLst>
            </p:cNvPr>
            <p:cNvSpPr txBox="1"/>
            <p:nvPr/>
          </p:nvSpPr>
          <p:spPr>
            <a:xfrm>
              <a:off x="7518200" y="5075112"/>
              <a:ext cx="2931336" cy="184666"/>
            </a:xfrm>
            <a:prstGeom prst="rect">
              <a:avLst/>
            </a:prstGeom>
            <a:grpFill/>
          </p:spPr>
          <p:txBody>
            <a:bodyPr wrap="square" lIns="36000" tIns="0" rIns="36000" bIns="0" rtlCol="0" anchor="t">
              <a:spAutoFit/>
            </a:bodyPr>
            <a:lstStyle/>
            <a:p>
              <a:pPr algn="ctr"/>
              <a:r>
                <a:rPr lang="en-US" sz="1200">
                  <a:latin typeface="Calibri" panose="020F0502020204030204" pitchFamily="34" charset="0"/>
                  <a:cs typeface="Calibri" panose="020F0502020204030204" pitchFamily="34" charset="0"/>
                </a:rPr>
                <a:t>Any storage with S3 access</a:t>
              </a:r>
            </a:p>
          </p:txBody>
        </p:sp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7B03BE76-2748-732E-3D43-0C1EF0652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883993" y="5538506"/>
              <a:ext cx="746619" cy="746619"/>
            </a:xfrm>
            <a:prstGeom prst="rect">
              <a:avLst/>
            </a:prstGeom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253F796A-5540-6D14-5380-26887F79E010}"/>
              </a:ext>
            </a:extLst>
          </p:cNvPr>
          <p:cNvGrpSpPr/>
          <p:nvPr/>
        </p:nvGrpSpPr>
        <p:grpSpPr>
          <a:xfrm>
            <a:off x="8367071" y="1353024"/>
            <a:ext cx="3116777" cy="1367774"/>
            <a:chOff x="1943931" y="4794405"/>
            <a:chExt cx="3116777" cy="1367774"/>
          </a:xfrm>
          <a:noFill/>
        </p:grpSpPr>
        <p:sp>
          <p:nvSpPr>
            <p:cNvPr id="91" name="Rounded Rectangle 30">
              <a:extLst>
                <a:ext uri="{FF2B5EF4-FFF2-40B4-BE49-F238E27FC236}">
                  <a16:creationId xmlns:a16="http://schemas.microsoft.com/office/drawing/2014/main" id="{D68FEAA1-894B-B16B-0AB6-09958C7894BE}"/>
                </a:ext>
              </a:extLst>
            </p:cNvPr>
            <p:cNvSpPr/>
            <p:nvPr/>
          </p:nvSpPr>
          <p:spPr bwMode="auto">
            <a:xfrm>
              <a:off x="1943931" y="4794405"/>
              <a:ext cx="3076335" cy="1367774"/>
            </a:xfrm>
            <a:prstGeom prst="roundRect">
              <a:avLst>
                <a:gd name="adj" fmla="val 35144"/>
              </a:avLst>
            </a:prstGeom>
            <a:grpFill/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chemeClr val="bg2">
                  <a:alpha val="50000"/>
                </a:scheme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64281" tIns="32140" rIns="64281" bIns="32140"/>
            <a:lstStyle>
              <a:defPPr>
                <a:defRPr lang="en-US"/>
              </a:defPPr>
              <a:lvl1pPr algn="ctr" rtl="0"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41766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 pitchFamily="-107" charset="0"/>
              </a:endParaRPr>
            </a:p>
          </p:txBody>
        </p:sp>
        <p:sp>
          <p:nvSpPr>
            <p:cNvPr id="73" name="ZoneTexte 124">
              <a:extLst>
                <a:ext uri="{FF2B5EF4-FFF2-40B4-BE49-F238E27FC236}">
                  <a16:creationId xmlns:a16="http://schemas.microsoft.com/office/drawing/2014/main" id="{15101E2E-F820-68C2-58C1-64B8EEE76CE2}"/>
                </a:ext>
              </a:extLst>
            </p:cNvPr>
            <p:cNvSpPr txBox="1"/>
            <p:nvPr/>
          </p:nvSpPr>
          <p:spPr>
            <a:xfrm>
              <a:off x="2548922" y="4911950"/>
              <a:ext cx="2032264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E51A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Object Storages</a:t>
              </a:r>
            </a:p>
          </p:txBody>
        </p:sp>
        <p:pic>
          <p:nvPicPr>
            <p:cNvPr id="74" name="Graphique 73">
              <a:extLst>
                <a:ext uri="{FF2B5EF4-FFF2-40B4-BE49-F238E27FC236}">
                  <a16:creationId xmlns:a16="http://schemas.microsoft.com/office/drawing/2014/main" id="{B98826E9-BDA8-5411-4827-FE9AAED5A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695805" y="5382587"/>
              <a:ext cx="594000" cy="594000"/>
            </a:xfrm>
            <a:prstGeom prst="rect">
              <a:avLst/>
            </a:prstGeom>
          </p:spPr>
        </p:pic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4FCB7116-5B65-CCDF-2EC0-F63A28D9921A}"/>
                </a:ext>
              </a:extLst>
            </p:cNvPr>
            <p:cNvGrpSpPr/>
            <p:nvPr/>
          </p:nvGrpSpPr>
          <p:grpSpPr>
            <a:xfrm>
              <a:off x="3682333" y="5382587"/>
              <a:ext cx="812015" cy="733198"/>
              <a:chOff x="3682333" y="5323595"/>
              <a:chExt cx="812015" cy="733198"/>
            </a:xfrm>
            <a:grpFill/>
          </p:grpSpPr>
          <p:pic>
            <p:nvPicPr>
              <p:cNvPr id="75" name="Graphique 74">
                <a:extLst>
                  <a:ext uri="{FF2B5EF4-FFF2-40B4-BE49-F238E27FC236}">
                    <a16:creationId xmlns:a16="http://schemas.microsoft.com/office/drawing/2014/main" id="{03C0BAD0-841F-4854-5A4C-9F1AC09D7E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3682333" y="5323595"/>
                <a:ext cx="594000" cy="594000"/>
              </a:xfrm>
              <a:prstGeom prst="rect">
                <a:avLst/>
              </a:prstGeom>
            </p:spPr>
          </p:pic>
          <p:sp>
            <p:nvSpPr>
              <p:cNvPr id="78" name="Ellipse 77">
                <a:extLst>
                  <a:ext uri="{FF2B5EF4-FFF2-40B4-BE49-F238E27FC236}">
                    <a16:creationId xmlns:a16="http://schemas.microsoft.com/office/drawing/2014/main" id="{186424D1-B075-9516-6284-C7842D7D6A92}"/>
                  </a:ext>
                </a:extLst>
              </p:cNvPr>
              <p:cNvSpPr/>
              <p:nvPr/>
            </p:nvSpPr>
            <p:spPr>
              <a:xfrm>
                <a:off x="4040621" y="5603066"/>
                <a:ext cx="453727" cy="45372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4601D555-47BC-F3C6-F98C-B0F9D9870366}"/>
                </a:ext>
              </a:extLst>
            </p:cNvPr>
            <p:cNvSpPr txBox="1"/>
            <p:nvPr/>
          </p:nvSpPr>
          <p:spPr>
            <a:xfrm>
              <a:off x="1972635" y="5335154"/>
              <a:ext cx="3088073" cy="18466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36000" tIns="0" rIns="36000" bIns="0" rtlCol="0" anchor="t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Any storage with S3/Glacier</a:t>
              </a:r>
            </a:p>
          </p:txBody>
        </p:sp>
        <p:pic>
          <p:nvPicPr>
            <p:cNvPr id="24" name="Graphique 23">
              <a:extLst>
                <a:ext uri="{FF2B5EF4-FFF2-40B4-BE49-F238E27FC236}">
                  <a16:creationId xmlns:a16="http://schemas.microsoft.com/office/drawing/2014/main" id="{B5BF9C3C-AB20-9717-72F8-1FF7AF1A4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148954" y="5771184"/>
              <a:ext cx="228600" cy="228600"/>
            </a:xfrm>
            <a:prstGeom prst="rect">
              <a:avLst/>
            </a:prstGeom>
          </p:spPr>
        </p:pic>
        <p:pic>
          <p:nvPicPr>
            <p:cNvPr id="116" name="Graphique 115">
              <a:extLst>
                <a:ext uri="{FF2B5EF4-FFF2-40B4-BE49-F238E27FC236}">
                  <a16:creationId xmlns:a16="http://schemas.microsoft.com/office/drawing/2014/main" id="{138752A2-C331-90A4-FA39-BD25F734C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148954" y="5771184"/>
              <a:ext cx="228600" cy="228600"/>
            </a:xfrm>
            <a:prstGeom prst="rect">
              <a:avLst/>
            </a:prstGeom>
          </p:spPr>
        </p:pic>
        <p:pic>
          <p:nvPicPr>
            <p:cNvPr id="117" name="Graphique 116">
              <a:extLst>
                <a:ext uri="{FF2B5EF4-FFF2-40B4-BE49-F238E27FC236}">
                  <a16:creationId xmlns:a16="http://schemas.microsoft.com/office/drawing/2014/main" id="{069668B7-3C87-99D1-38EB-028DF6082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148954" y="5771184"/>
              <a:ext cx="228600" cy="228600"/>
            </a:xfrm>
            <a:prstGeom prst="rect">
              <a:avLst/>
            </a:prstGeom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F46C00B7-8411-E1F1-297E-55954A1B8DA1}"/>
              </a:ext>
            </a:extLst>
          </p:cNvPr>
          <p:cNvGrpSpPr/>
          <p:nvPr/>
        </p:nvGrpSpPr>
        <p:grpSpPr>
          <a:xfrm>
            <a:off x="8367071" y="3668038"/>
            <a:ext cx="3383970" cy="1504551"/>
            <a:chOff x="8347164" y="2798096"/>
            <a:chExt cx="3383970" cy="1504551"/>
          </a:xfrm>
          <a:noFill/>
        </p:grpSpPr>
        <p:sp>
          <p:nvSpPr>
            <p:cNvPr id="87" name="Rounded Rectangle 30">
              <a:extLst>
                <a:ext uri="{FF2B5EF4-FFF2-40B4-BE49-F238E27FC236}">
                  <a16:creationId xmlns:a16="http://schemas.microsoft.com/office/drawing/2014/main" id="{1157A248-676F-159D-7E6E-B39930A32478}"/>
                </a:ext>
              </a:extLst>
            </p:cNvPr>
            <p:cNvSpPr/>
            <p:nvPr/>
          </p:nvSpPr>
          <p:spPr bwMode="auto">
            <a:xfrm>
              <a:off x="8347164" y="2798096"/>
              <a:ext cx="3383969" cy="1504551"/>
            </a:xfrm>
            <a:prstGeom prst="roundRect">
              <a:avLst>
                <a:gd name="adj" fmla="val 35144"/>
              </a:avLst>
            </a:prstGeom>
            <a:grpFill/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chemeClr val="bg2">
                  <a:alpha val="50000"/>
                </a:scheme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64281" tIns="32140" rIns="64281" bIns="32140"/>
            <a:lstStyle>
              <a:defPPr>
                <a:defRPr lang="en-US"/>
              </a:defPPr>
              <a:lvl1pPr algn="ctr" rtl="0"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41766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 pitchFamily="-107" charset="0"/>
              </a:endParaRPr>
            </a:p>
          </p:txBody>
        </p:sp>
        <p:sp>
          <p:nvSpPr>
            <p:cNvPr id="93" name="ZoneTexte 124">
              <a:extLst>
                <a:ext uri="{FF2B5EF4-FFF2-40B4-BE49-F238E27FC236}">
                  <a16:creationId xmlns:a16="http://schemas.microsoft.com/office/drawing/2014/main" id="{36B6C52A-B66F-B9FB-E9F3-6B7675957376}"/>
                </a:ext>
              </a:extLst>
            </p:cNvPr>
            <p:cNvSpPr txBox="1"/>
            <p:nvPr/>
          </p:nvSpPr>
          <p:spPr>
            <a:xfrm>
              <a:off x="8347164" y="2798763"/>
              <a:ext cx="338397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1E51A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Air-Gap</a:t>
              </a:r>
            </a:p>
          </p:txBody>
        </p:sp>
        <p:pic>
          <p:nvPicPr>
            <p:cNvPr id="10" name="Graphique 9" descr="Coffre-fort contour">
              <a:extLst>
                <a:ext uri="{FF2B5EF4-FFF2-40B4-BE49-F238E27FC236}">
                  <a16:creationId xmlns:a16="http://schemas.microsoft.com/office/drawing/2014/main" id="{DB1A3485-4375-19C9-C070-1972B1D24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624714" y="3314073"/>
              <a:ext cx="831273" cy="831273"/>
            </a:xfrm>
            <a:prstGeom prst="rect">
              <a:avLst/>
            </a:prstGeom>
          </p:spPr>
        </p:pic>
        <p:pic>
          <p:nvPicPr>
            <p:cNvPr id="115" name="Graphique 114">
              <a:extLst>
                <a:ext uri="{FF2B5EF4-FFF2-40B4-BE49-F238E27FC236}">
                  <a16:creationId xmlns:a16="http://schemas.microsoft.com/office/drawing/2014/main" id="{BA4521D1-FC27-942A-2478-55243C1B6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667333" y="3426828"/>
              <a:ext cx="746619" cy="746619"/>
            </a:xfrm>
            <a:prstGeom prst="rect">
              <a:avLst/>
            </a:prstGeom>
          </p:spPr>
        </p:pic>
        <p:grpSp>
          <p:nvGrpSpPr>
            <p:cNvPr id="72" name="Groupe 71">
              <a:extLst>
                <a:ext uri="{FF2B5EF4-FFF2-40B4-BE49-F238E27FC236}">
                  <a16:creationId xmlns:a16="http://schemas.microsoft.com/office/drawing/2014/main" id="{FA475CA7-C21D-6C06-DE4C-0B25B6D0459A}"/>
                </a:ext>
              </a:extLst>
            </p:cNvPr>
            <p:cNvGrpSpPr/>
            <p:nvPr/>
          </p:nvGrpSpPr>
          <p:grpSpPr>
            <a:xfrm>
              <a:off x="8630974" y="3549849"/>
              <a:ext cx="790071" cy="366303"/>
              <a:chOff x="6791418" y="749141"/>
              <a:chExt cx="970598" cy="450002"/>
            </a:xfrm>
            <a:grpFill/>
          </p:grpSpPr>
          <p:pic>
            <p:nvPicPr>
              <p:cNvPr id="77" name="Graphique 76">
                <a:extLst>
                  <a:ext uri="{FF2B5EF4-FFF2-40B4-BE49-F238E27FC236}">
                    <a16:creationId xmlns:a16="http://schemas.microsoft.com/office/drawing/2014/main" id="{6B272A7C-D3CA-4DB3-19EB-ED11D06A19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6791418" y="749142"/>
                <a:ext cx="450000" cy="450001"/>
              </a:xfrm>
              <a:prstGeom prst="rect">
                <a:avLst/>
              </a:prstGeom>
            </p:spPr>
          </p:pic>
          <p:pic>
            <p:nvPicPr>
              <p:cNvPr id="80" name="Graphique 79">
                <a:extLst>
                  <a:ext uri="{FF2B5EF4-FFF2-40B4-BE49-F238E27FC236}">
                    <a16:creationId xmlns:a16="http://schemas.microsoft.com/office/drawing/2014/main" id="{57314672-3C3C-E441-9A24-F92AA446BF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7312016" y="749141"/>
                <a:ext cx="450000" cy="450000"/>
              </a:xfrm>
              <a:prstGeom prst="rect">
                <a:avLst/>
              </a:prstGeom>
            </p:spPr>
          </p:pic>
        </p:grpSp>
        <p:sp>
          <p:nvSpPr>
            <p:cNvPr id="76" name="Rectangle : coins arrondis 75">
              <a:extLst>
                <a:ext uri="{FF2B5EF4-FFF2-40B4-BE49-F238E27FC236}">
                  <a16:creationId xmlns:a16="http://schemas.microsoft.com/office/drawing/2014/main" id="{0CE82E88-FF3E-43BB-6293-E8B1A87F6023}"/>
                </a:ext>
              </a:extLst>
            </p:cNvPr>
            <p:cNvSpPr/>
            <p:nvPr/>
          </p:nvSpPr>
          <p:spPr>
            <a:xfrm rot="16200000">
              <a:off x="8779465" y="3255723"/>
              <a:ext cx="486918" cy="954022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67" name="Connecteur droit 104">
            <a:extLst>
              <a:ext uri="{FF2B5EF4-FFF2-40B4-BE49-F238E27FC236}">
                <a16:creationId xmlns:a16="http://schemas.microsoft.com/office/drawing/2014/main" id="{B761C573-5B74-4EBC-EA1A-6DE9E40EFAAC}"/>
              </a:ext>
            </a:extLst>
          </p:cNvPr>
          <p:cNvCxnSpPr>
            <a:cxnSpLocks/>
          </p:cNvCxnSpPr>
          <p:nvPr/>
        </p:nvCxnSpPr>
        <p:spPr>
          <a:xfrm flipV="1">
            <a:off x="3476437" y="2767942"/>
            <a:ext cx="1551341" cy="789031"/>
          </a:xfrm>
          <a:prstGeom prst="line">
            <a:avLst/>
          </a:prstGeom>
          <a:ln w="28575">
            <a:solidFill>
              <a:srgbClr val="1E51A4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104">
            <a:extLst>
              <a:ext uri="{FF2B5EF4-FFF2-40B4-BE49-F238E27FC236}">
                <a16:creationId xmlns:a16="http://schemas.microsoft.com/office/drawing/2014/main" id="{D4BAC050-0794-BA06-54A7-370103E24088}"/>
              </a:ext>
            </a:extLst>
          </p:cNvPr>
          <p:cNvCxnSpPr>
            <a:cxnSpLocks/>
          </p:cNvCxnSpPr>
          <p:nvPr/>
        </p:nvCxnSpPr>
        <p:spPr>
          <a:xfrm flipH="1" flipV="1">
            <a:off x="6780052" y="2829644"/>
            <a:ext cx="1551341" cy="789031"/>
          </a:xfrm>
          <a:prstGeom prst="line">
            <a:avLst/>
          </a:prstGeom>
          <a:ln w="28575">
            <a:solidFill>
              <a:srgbClr val="1E51A4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101">
            <a:extLst>
              <a:ext uri="{FF2B5EF4-FFF2-40B4-BE49-F238E27FC236}">
                <a16:creationId xmlns:a16="http://schemas.microsoft.com/office/drawing/2014/main" id="{BBBDD7EC-FE73-86E7-1592-76F613052C62}"/>
              </a:ext>
            </a:extLst>
          </p:cNvPr>
          <p:cNvCxnSpPr>
            <a:cxnSpLocks/>
          </p:cNvCxnSpPr>
          <p:nvPr/>
        </p:nvCxnSpPr>
        <p:spPr>
          <a:xfrm rot="5400000" flipH="1">
            <a:off x="5627126" y="3488224"/>
            <a:ext cx="750070" cy="0"/>
          </a:xfrm>
          <a:prstGeom prst="line">
            <a:avLst/>
          </a:prstGeom>
          <a:ln w="28575">
            <a:solidFill>
              <a:srgbClr val="1E51A4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38E15D2-4770-6E89-DB1E-03CC89B22ECB}"/>
              </a:ext>
            </a:extLst>
          </p:cNvPr>
          <p:cNvGrpSpPr/>
          <p:nvPr/>
        </p:nvGrpSpPr>
        <p:grpSpPr>
          <a:xfrm>
            <a:off x="5187800" y="1072551"/>
            <a:ext cx="1581199" cy="1966731"/>
            <a:chOff x="5188512" y="1698093"/>
            <a:chExt cx="1581199" cy="1966731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A514EB52-A06B-243D-84B3-A7D5C4126733}"/>
                </a:ext>
              </a:extLst>
            </p:cNvPr>
            <p:cNvGrpSpPr/>
            <p:nvPr/>
          </p:nvGrpSpPr>
          <p:grpSpPr>
            <a:xfrm>
              <a:off x="5188512" y="1698093"/>
              <a:ext cx="1581199" cy="1966731"/>
              <a:chOff x="5181975" y="2754722"/>
              <a:chExt cx="1581199" cy="1966731"/>
            </a:xfrm>
          </p:grpSpPr>
          <p:sp>
            <p:nvSpPr>
              <p:cNvPr id="106" name="Rectangle: Rounded Corners 70">
                <a:extLst>
                  <a:ext uri="{FF2B5EF4-FFF2-40B4-BE49-F238E27FC236}">
                    <a16:creationId xmlns:a16="http://schemas.microsoft.com/office/drawing/2014/main" id="{2925766F-35EB-A41B-298C-77825F5BBFAF}"/>
                  </a:ext>
                </a:extLst>
              </p:cNvPr>
              <p:cNvSpPr/>
              <p:nvPr/>
            </p:nvSpPr>
            <p:spPr>
              <a:xfrm>
                <a:off x="5181975" y="3346542"/>
                <a:ext cx="1581199" cy="117479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07" name="Graphique 106">
                <a:extLst>
                  <a:ext uri="{FF2B5EF4-FFF2-40B4-BE49-F238E27FC236}">
                    <a16:creationId xmlns:a16="http://schemas.microsoft.com/office/drawing/2014/main" id="{E5937FB0-55D7-0539-5154-5E98FD0D24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5341668" y="3866460"/>
                <a:ext cx="392569" cy="392569"/>
              </a:xfrm>
              <a:prstGeom prst="rect">
                <a:avLst/>
              </a:prstGeom>
            </p:spPr>
          </p:pic>
          <p:pic>
            <p:nvPicPr>
              <p:cNvPr id="108" name="Graphique 107">
                <a:extLst>
                  <a:ext uri="{FF2B5EF4-FFF2-40B4-BE49-F238E27FC236}">
                    <a16:creationId xmlns:a16="http://schemas.microsoft.com/office/drawing/2014/main" id="{EDB97C91-2722-6F2F-E5AA-49A2B56EAF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5694704" y="2754722"/>
                <a:ext cx="952842" cy="952842"/>
              </a:xfrm>
              <a:prstGeom prst="rect">
                <a:avLst/>
              </a:prstGeom>
            </p:spPr>
          </p:pic>
          <p:pic>
            <p:nvPicPr>
              <p:cNvPr id="109" name="Graphique 108">
                <a:extLst>
                  <a:ext uri="{FF2B5EF4-FFF2-40B4-BE49-F238E27FC236}">
                    <a16:creationId xmlns:a16="http://schemas.microsoft.com/office/drawing/2014/main" id="{35DA2585-19C0-AEF5-B388-986A2F702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5784372" y="3866460"/>
                <a:ext cx="392569" cy="392569"/>
              </a:xfrm>
              <a:prstGeom prst="rect">
                <a:avLst/>
              </a:prstGeom>
            </p:spPr>
          </p:pic>
          <p:grpSp>
            <p:nvGrpSpPr>
              <p:cNvPr id="110" name="Groupe 109">
                <a:extLst>
                  <a:ext uri="{FF2B5EF4-FFF2-40B4-BE49-F238E27FC236}">
                    <a16:creationId xmlns:a16="http://schemas.microsoft.com/office/drawing/2014/main" id="{ECFC6EDF-9E8E-2143-5C20-686AE2810828}"/>
                  </a:ext>
                </a:extLst>
              </p:cNvPr>
              <p:cNvGrpSpPr/>
              <p:nvPr/>
            </p:nvGrpSpPr>
            <p:grpSpPr>
              <a:xfrm>
                <a:off x="5353218" y="4341428"/>
                <a:ext cx="1254848" cy="380025"/>
                <a:chOff x="5920500" y="3826911"/>
                <a:chExt cx="1254848" cy="380025"/>
              </a:xfrm>
            </p:grpSpPr>
            <p:pic>
              <p:nvPicPr>
                <p:cNvPr id="112" name="Graphique 59">
                  <a:extLst>
                    <a:ext uri="{FF2B5EF4-FFF2-40B4-BE49-F238E27FC236}">
                      <a16:creationId xmlns:a16="http://schemas.microsoft.com/office/drawing/2014/main" id="{47C37052-04A4-E0BF-8DB9-E347192F8B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20500" y="3837468"/>
                  <a:ext cx="369468" cy="369468"/>
                </a:xfrm>
                <a:prstGeom prst="rect">
                  <a:avLst/>
                </a:prstGeom>
              </p:spPr>
            </p:pic>
            <p:pic>
              <p:nvPicPr>
                <p:cNvPr id="113" name="Graphique 112">
                  <a:extLst>
                    <a:ext uri="{FF2B5EF4-FFF2-40B4-BE49-F238E27FC236}">
                      <a16:creationId xmlns:a16="http://schemas.microsoft.com/office/drawing/2014/main" id="{F33641B2-A90C-CF54-DCA1-CEAF69720E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05879" y="3826911"/>
                  <a:ext cx="369469" cy="369469"/>
                </a:xfrm>
                <a:prstGeom prst="rect">
                  <a:avLst/>
                </a:prstGeom>
              </p:spPr>
            </p:pic>
            <p:pic>
              <p:nvPicPr>
                <p:cNvPr id="114" name="Graphique 53">
                  <a:extLst>
                    <a:ext uri="{FF2B5EF4-FFF2-40B4-BE49-F238E27FC236}">
                      <a16:creationId xmlns:a16="http://schemas.microsoft.com/office/drawing/2014/main" id="{787E3954-0A94-EF9D-D880-77DADD8741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83013" y="3835170"/>
                  <a:ext cx="361210" cy="361210"/>
                </a:xfrm>
                <a:prstGeom prst="rect">
                  <a:avLst/>
                </a:prstGeom>
              </p:spPr>
            </p:pic>
          </p:grpSp>
          <p:pic>
            <p:nvPicPr>
              <p:cNvPr id="111" name="Graphique 110">
                <a:extLst>
                  <a:ext uri="{FF2B5EF4-FFF2-40B4-BE49-F238E27FC236}">
                    <a16:creationId xmlns:a16="http://schemas.microsoft.com/office/drawing/2014/main" id="{0BEBC85C-BD56-08AB-DAA3-51E65020DF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6227717" y="3866460"/>
                <a:ext cx="392569" cy="392569"/>
              </a:xfrm>
              <a:prstGeom prst="rect">
                <a:avLst/>
              </a:prstGeom>
            </p:spPr>
          </p:pic>
        </p:grpSp>
        <p:pic>
          <p:nvPicPr>
            <p:cNvPr id="18" name="Graphique 59">
              <a:extLst>
                <a:ext uri="{FF2B5EF4-FFF2-40B4-BE49-F238E27FC236}">
                  <a16:creationId xmlns:a16="http://schemas.microsoft.com/office/drawing/2014/main" id="{9558B8ED-AB6E-BC5B-CFEE-7443F1FA7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310953" y="2219056"/>
              <a:ext cx="369468" cy="369468"/>
            </a:xfrm>
            <a:prstGeom prst="rect">
              <a:avLst/>
            </a:prstGeom>
          </p:spPr>
        </p:pic>
        <p:pic>
          <p:nvPicPr>
            <p:cNvPr id="19" name="Graphique 18">
              <a:extLst>
                <a:ext uri="{FF2B5EF4-FFF2-40B4-BE49-F238E27FC236}">
                  <a16:creationId xmlns:a16="http://schemas.microsoft.com/office/drawing/2014/main" id="{EAF1C10B-F0C3-34E6-1606-5E1FE2837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310953" y="1797117"/>
              <a:ext cx="369469" cy="369469"/>
            </a:xfrm>
            <a:prstGeom prst="rect">
              <a:avLst/>
            </a:prstGeom>
          </p:spPr>
        </p:pic>
      </p:grpSp>
      <p:pic>
        <p:nvPicPr>
          <p:cNvPr id="12" name="Image 11">
            <a:hlinkClick r:id="rId28"/>
            <a:extLst>
              <a:ext uri="{FF2B5EF4-FFF2-40B4-BE49-F238E27FC236}">
                <a16:creationId xmlns:a16="http://schemas.microsoft.com/office/drawing/2014/main" id="{1D52057D-23F3-9B32-AE6F-F12ABB049D1E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993" y="1805041"/>
            <a:ext cx="1270849" cy="807382"/>
          </a:xfrm>
          <a:prstGeom prst="rect">
            <a:avLst/>
          </a:prstGeom>
        </p:spPr>
      </p:pic>
      <p:grpSp>
        <p:nvGrpSpPr>
          <p:cNvPr id="41" name="Groupe 8">
            <a:extLst>
              <a:ext uri="{FF2B5EF4-FFF2-40B4-BE49-F238E27FC236}">
                <a16:creationId xmlns:a16="http://schemas.microsoft.com/office/drawing/2014/main" id="{DE0F61FF-FAEA-648E-B592-80AA80D01C74}"/>
              </a:ext>
            </a:extLst>
          </p:cNvPr>
          <p:cNvGrpSpPr/>
          <p:nvPr/>
        </p:nvGrpSpPr>
        <p:grpSpPr>
          <a:xfrm>
            <a:off x="8659439" y="4255724"/>
            <a:ext cx="2910074" cy="859374"/>
            <a:chOff x="8545913" y="3314073"/>
            <a:chExt cx="2910074" cy="859374"/>
          </a:xfrm>
        </p:grpSpPr>
        <p:pic>
          <p:nvPicPr>
            <p:cNvPr id="42" name="Graphique 9" descr="Coffre-fort contour">
              <a:extLst>
                <a:ext uri="{FF2B5EF4-FFF2-40B4-BE49-F238E27FC236}">
                  <a16:creationId xmlns:a16="http://schemas.microsoft.com/office/drawing/2014/main" id="{5B36B0CF-7EFF-7067-44FB-94D1D791C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10624714" y="3314073"/>
              <a:ext cx="831273" cy="831273"/>
            </a:xfrm>
            <a:prstGeom prst="rect">
              <a:avLst/>
            </a:prstGeom>
          </p:spPr>
        </p:pic>
        <p:pic>
          <p:nvPicPr>
            <p:cNvPr id="43" name="Graphique 114">
              <a:extLst>
                <a:ext uri="{FF2B5EF4-FFF2-40B4-BE49-F238E27FC236}">
                  <a16:creationId xmlns:a16="http://schemas.microsoft.com/office/drawing/2014/main" id="{3A834715-240C-5BCF-CB0C-E81716F5D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9667333" y="3426828"/>
              <a:ext cx="746619" cy="746619"/>
            </a:xfrm>
            <a:prstGeom prst="rect">
              <a:avLst/>
            </a:prstGeom>
          </p:spPr>
        </p:pic>
        <p:grpSp>
          <p:nvGrpSpPr>
            <p:cNvPr id="44" name="Groupe 71">
              <a:extLst>
                <a:ext uri="{FF2B5EF4-FFF2-40B4-BE49-F238E27FC236}">
                  <a16:creationId xmlns:a16="http://schemas.microsoft.com/office/drawing/2014/main" id="{FFF43FAA-7897-FAA1-2091-534010D31E01}"/>
                </a:ext>
              </a:extLst>
            </p:cNvPr>
            <p:cNvGrpSpPr/>
            <p:nvPr/>
          </p:nvGrpSpPr>
          <p:grpSpPr>
            <a:xfrm>
              <a:off x="8630974" y="3549849"/>
              <a:ext cx="790071" cy="366303"/>
              <a:chOff x="6791418" y="749141"/>
              <a:chExt cx="970598" cy="450002"/>
            </a:xfrm>
          </p:grpSpPr>
          <p:pic>
            <p:nvPicPr>
              <p:cNvPr id="46" name="Graphique 76">
                <a:extLst>
                  <a:ext uri="{FF2B5EF4-FFF2-40B4-BE49-F238E27FC236}">
                    <a16:creationId xmlns:a16="http://schemas.microsoft.com/office/drawing/2014/main" id="{3069BFB6-0814-A509-A860-8741A6BB97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p:blipFill>
            <p:spPr>
              <a:xfrm>
                <a:off x="6791418" y="749142"/>
                <a:ext cx="450000" cy="450001"/>
              </a:xfrm>
              <a:prstGeom prst="rect">
                <a:avLst/>
              </a:prstGeom>
            </p:spPr>
          </p:pic>
          <p:pic>
            <p:nvPicPr>
              <p:cNvPr id="47" name="Graphique 79">
                <a:extLst>
                  <a:ext uri="{FF2B5EF4-FFF2-40B4-BE49-F238E27FC236}">
                    <a16:creationId xmlns:a16="http://schemas.microsoft.com/office/drawing/2014/main" id="{B1E005E4-C9BF-A90E-C38D-500A8E0EE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p:blipFill>
            <p:spPr>
              <a:xfrm>
                <a:off x="7312016" y="749141"/>
                <a:ext cx="450000" cy="450000"/>
              </a:xfrm>
              <a:prstGeom prst="rect">
                <a:avLst/>
              </a:prstGeom>
            </p:spPr>
          </p:pic>
        </p:grpSp>
        <p:sp>
          <p:nvSpPr>
            <p:cNvPr id="45" name="Rectangle : coins arrondis 75">
              <a:extLst>
                <a:ext uri="{FF2B5EF4-FFF2-40B4-BE49-F238E27FC236}">
                  <a16:creationId xmlns:a16="http://schemas.microsoft.com/office/drawing/2014/main" id="{6F23155F-A1FD-AD2A-8569-1E4C5A389295}"/>
                </a:ext>
              </a:extLst>
            </p:cNvPr>
            <p:cNvSpPr/>
            <p:nvPr/>
          </p:nvSpPr>
          <p:spPr>
            <a:xfrm rot="16200000">
              <a:off x="8779465" y="3255723"/>
              <a:ext cx="486918" cy="954022"/>
            </a:xfrm>
            <a:prstGeom prst="roundRect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2" name="Groupe 2">
            <a:extLst>
              <a:ext uri="{FF2B5EF4-FFF2-40B4-BE49-F238E27FC236}">
                <a16:creationId xmlns:a16="http://schemas.microsoft.com/office/drawing/2014/main" id="{959FAA80-E813-F003-9A9E-2853C06F96F3}"/>
              </a:ext>
            </a:extLst>
          </p:cNvPr>
          <p:cNvGrpSpPr/>
          <p:nvPr/>
        </p:nvGrpSpPr>
        <p:grpSpPr>
          <a:xfrm>
            <a:off x="9184395" y="2241954"/>
            <a:ext cx="1798543" cy="733198"/>
            <a:chOff x="2695805" y="5382587"/>
            <a:chExt cx="1798543" cy="733198"/>
          </a:xfrm>
        </p:grpSpPr>
        <p:pic>
          <p:nvPicPr>
            <p:cNvPr id="53" name="Graphique 73">
              <a:extLst>
                <a:ext uri="{FF2B5EF4-FFF2-40B4-BE49-F238E27FC236}">
                  <a16:creationId xmlns:a16="http://schemas.microsoft.com/office/drawing/2014/main" id="{76602DDB-5EA9-AF50-5CFC-F25AB8F5A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2695805" y="5382587"/>
              <a:ext cx="594000" cy="594000"/>
            </a:xfrm>
            <a:prstGeom prst="rect">
              <a:avLst/>
            </a:prstGeom>
          </p:spPr>
        </p:pic>
        <p:grpSp>
          <p:nvGrpSpPr>
            <p:cNvPr id="54" name="Groupe 12">
              <a:extLst>
                <a:ext uri="{FF2B5EF4-FFF2-40B4-BE49-F238E27FC236}">
                  <a16:creationId xmlns:a16="http://schemas.microsoft.com/office/drawing/2014/main" id="{04375132-3B66-CC8C-F2BB-781ABAEECDC1}"/>
                </a:ext>
              </a:extLst>
            </p:cNvPr>
            <p:cNvGrpSpPr/>
            <p:nvPr/>
          </p:nvGrpSpPr>
          <p:grpSpPr>
            <a:xfrm>
              <a:off x="3682333" y="5382587"/>
              <a:ext cx="812015" cy="733198"/>
              <a:chOff x="3682333" y="5323595"/>
              <a:chExt cx="812015" cy="733198"/>
            </a:xfrm>
          </p:grpSpPr>
          <p:pic>
            <p:nvPicPr>
              <p:cNvPr id="68" name="Graphique 74">
                <a:extLst>
                  <a:ext uri="{FF2B5EF4-FFF2-40B4-BE49-F238E27FC236}">
                    <a16:creationId xmlns:a16="http://schemas.microsoft.com/office/drawing/2014/main" id="{02C91349-9652-F952-8DE6-24150399A4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p:blipFill>
            <p:spPr>
              <a:xfrm>
                <a:off x="3682333" y="5323595"/>
                <a:ext cx="594000" cy="594000"/>
              </a:xfrm>
              <a:prstGeom prst="rect">
                <a:avLst/>
              </a:prstGeom>
            </p:spPr>
          </p:pic>
          <p:sp>
            <p:nvSpPr>
              <p:cNvPr id="70" name="Ellipse 77">
                <a:extLst>
                  <a:ext uri="{FF2B5EF4-FFF2-40B4-BE49-F238E27FC236}">
                    <a16:creationId xmlns:a16="http://schemas.microsoft.com/office/drawing/2014/main" id="{49DBB425-9975-1B6B-B8A5-CC3F4624D6F6}"/>
                  </a:ext>
                </a:extLst>
              </p:cNvPr>
              <p:cNvSpPr/>
              <p:nvPr/>
            </p:nvSpPr>
            <p:spPr>
              <a:xfrm>
                <a:off x="4040621" y="5603066"/>
                <a:ext cx="453727" cy="45372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5" name="Graphique 23">
              <a:extLst>
                <a:ext uri="{FF2B5EF4-FFF2-40B4-BE49-F238E27FC236}">
                  <a16:creationId xmlns:a16="http://schemas.microsoft.com/office/drawing/2014/main" id="{B447CD29-2F27-5BE4-C529-EB1D413B6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4148954" y="5771184"/>
              <a:ext cx="228600" cy="228600"/>
            </a:xfrm>
            <a:prstGeom prst="rect">
              <a:avLst/>
            </a:prstGeom>
          </p:spPr>
        </p:pic>
        <p:pic>
          <p:nvPicPr>
            <p:cNvPr id="56" name="Graphique 115">
              <a:extLst>
                <a:ext uri="{FF2B5EF4-FFF2-40B4-BE49-F238E27FC236}">
                  <a16:creationId xmlns:a16="http://schemas.microsoft.com/office/drawing/2014/main" id="{79F8123A-8A4E-8466-A3B1-02FC0F406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4148954" y="5771184"/>
              <a:ext cx="228600" cy="228600"/>
            </a:xfrm>
            <a:prstGeom prst="rect">
              <a:avLst/>
            </a:prstGeom>
          </p:spPr>
        </p:pic>
        <p:pic>
          <p:nvPicPr>
            <p:cNvPr id="57" name="Graphique 116">
              <a:extLst>
                <a:ext uri="{FF2B5EF4-FFF2-40B4-BE49-F238E27FC236}">
                  <a16:creationId xmlns:a16="http://schemas.microsoft.com/office/drawing/2014/main" id="{5D8E1B62-02D6-FABF-18F5-D3D22C3D5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4148954" y="5771184"/>
              <a:ext cx="228600" cy="22860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8E9A3A6-756F-5A76-73D5-A3AB151CE940}"/>
              </a:ext>
            </a:extLst>
          </p:cNvPr>
          <p:cNvPicPr>
            <a:picLocks noChangeAspect="1"/>
          </p:cNvPicPr>
          <p:nvPr/>
        </p:nvPicPr>
        <p:blipFill>
          <a:blip r:embed="rId41"/>
          <a:srcRect/>
          <a:stretch/>
        </p:blipFill>
        <p:spPr>
          <a:xfrm>
            <a:off x="7339" y="1257125"/>
            <a:ext cx="1219199" cy="582776"/>
          </a:xfrm>
          <a:prstGeom prst="rect">
            <a:avLst/>
          </a:prstGeom>
        </p:spPr>
      </p:pic>
      <p:pic>
        <p:nvPicPr>
          <p:cNvPr id="14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862D251-C4CB-1CA7-DF4A-9C65FE4CD498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2642810" y="4821464"/>
            <a:ext cx="1481091" cy="1481091"/>
          </a:xfrm>
          <a:prstGeom prst="rect">
            <a:avLst/>
          </a:prstGeom>
        </p:spPr>
      </p:pic>
      <p:pic>
        <p:nvPicPr>
          <p:cNvPr id="21" name="Picture 33" descr="Icon&#10;&#10;Description automatically generated">
            <a:extLst>
              <a:ext uri="{FF2B5EF4-FFF2-40B4-BE49-F238E27FC236}">
                <a16:creationId xmlns:a16="http://schemas.microsoft.com/office/drawing/2014/main" id="{78758409-8E87-BE29-895A-DFD86689F88D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0589482" y="592516"/>
            <a:ext cx="1546404" cy="1546404"/>
          </a:xfrm>
          <a:prstGeom prst="rect">
            <a:avLst/>
          </a:prstGeom>
        </p:spPr>
      </p:pic>
      <p:pic>
        <p:nvPicPr>
          <p:cNvPr id="22" name="Picture 3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8C96D08-0178-FCA2-73FB-D5E8FBF86DAC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9253475" y="5310128"/>
            <a:ext cx="1547219" cy="1547219"/>
          </a:xfrm>
          <a:prstGeom prst="rect">
            <a:avLst/>
          </a:prstGeom>
        </p:spPr>
      </p:pic>
      <p:pic>
        <p:nvPicPr>
          <p:cNvPr id="25" name="Graphique 83">
            <a:extLst>
              <a:ext uri="{FF2B5EF4-FFF2-40B4-BE49-F238E27FC236}">
                <a16:creationId xmlns:a16="http://schemas.microsoft.com/office/drawing/2014/main" id="{FC4F5EB9-064B-074D-7764-534D5EAEEDEF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866619" y="4167988"/>
            <a:ext cx="595041" cy="595041"/>
          </a:xfrm>
          <a:prstGeom prst="rect">
            <a:avLst/>
          </a:prstGeom>
        </p:spPr>
      </p:pic>
      <p:pic>
        <p:nvPicPr>
          <p:cNvPr id="26" name="Graphique 83">
            <a:extLst>
              <a:ext uri="{FF2B5EF4-FFF2-40B4-BE49-F238E27FC236}">
                <a16:creationId xmlns:a16="http://schemas.microsoft.com/office/drawing/2014/main" id="{20E8C0A9-8A78-C431-97BB-CB7D77C02FF0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027729" y="4669913"/>
            <a:ext cx="595041" cy="595041"/>
          </a:xfrm>
          <a:prstGeom prst="rect">
            <a:avLst/>
          </a:prstGeom>
        </p:spPr>
      </p:pic>
      <p:pic>
        <p:nvPicPr>
          <p:cNvPr id="27" name="Graphique 83">
            <a:extLst>
              <a:ext uri="{FF2B5EF4-FFF2-40B4-BE49-F238E27FC236}">
                <a16:creationId xmlns:a16="http://schemas.microsoft.com/office/drawing/2014/main" id="{69BE49D3-AB22-E4E4-B7B0-49BA11425650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969890" y="4887411"/>
            <a:ext cx="595041" cy="5950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C02740-BCB7-0B79-FE57-7FBF1365FECA}"/>
              </a:ext>
            </a:extLst>
          </p:cNvPr>
          <p:cNvSpPr txBox="1"/>
          <p:nvPr/>
        </p:nvSpPr>
        <p:spPr>
          <a:xfrm>
            <a:off x="31325" y="999729"/>
            <a:ext cx="1286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Quantum Myriad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7D6A47-693B-8402-C1AE-76B5AF85FD61}"/>
              </a:ext>
            </a:extLst>
          </p:cNvPr>
          <p:cNvSpPr txBox="1"/>
          <p:nvPr/>
        </p:nvSpPr>
        <p:spPr>
          <a:xfrm>
            <a:off x="10926654" y="1981389"/>
            <a:ext cx="1066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</a:p>
          <a:p>
            <a:pPr algn="ctr"/>
            <a:r>
              <a:rPr lang="en-US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ActiveScale </a:t>
            </a:r>
          </a:p>
          <a:p>
            <a:pPr algn="ctr"/>
            <a:r>
              <a:rPr lang="en-US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ColdStorage</a:t>
            </a:r>
          </a:p>
        </p:txBody>
      </p: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F8BAB99F-C77B-6A01-0EF6-EEAF189AD48F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7701097" y="4930476"/>
            <a:ext cx="1546407" cy="154640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9241770-03DE-305B-5392-22C9B506D78C}"/>
              </a:ext>
            </a:extLst>
          </p:cNvPr>
          <p:cNvSpPr txBox="1"/>
          <p:nvPr/>
        </p:nvSpPr>
        <p:spPr>
          <a:xfrm>
            <a:off x="-20595" y="0"/>
            <a:ext cx="12233189" cy="617838"/>
          </a:xfrm>
          <a:prstGeom prst="rect">
            <a:avLst/>
          </a:prstGeom>
          <a:solidFill>
            <a:srgbClr val="282688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Quantum &amp; Atempo Miria – Large File Storage</a:t>
            </a:r>
          </a:p>
        </p:txBody>
      </p:sp>
      <p:pic>
        <p:nvPicPr>
          <p:cNvPr id="48" name="Picture 33" descr="Icon&#10;&#10;Description automatically generated">
            <a:extLst>
              <a:ext uri="{FF2B5EF4-FFF2-40B4-BE49-F238E27FC236}">
                <a16:creationId xmlns:a16="http://schemas.microsoft.com/office/drawing/2014/main" id="{9F1346D9-620B-E465-215A-5C882AEC24DD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4574291" y="5229693"/>
            <a:ext cx="1546404" cy="154640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DE1F007-A428-6072-E253-185D5EE02BBB}"/>
              </a:ext>
            </a:extLst>
          </p:cNvPr>
          <p:cNvSpPr txBox="1"/>
          <p:nvPr/>
        </p:nvSpPr>
        <p:spPr>
          <a:xfrm>
            <a:off x="3942279" y="1255268"/>
            <a:ext cx="8662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454545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NFS/SMB</a:t>
            </a:r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429FD6-D346-D685-0175-7D8455503C25}"/>
              </a:ext>
            </a:extLst>
          </p:cNvPr>
          <p:cNvSpPr txBox="1"/>
          <p:nvPr/>
        </p:nvSpPr>
        <p:spPr>
          <a:xfrm rot="20014984">
            <a:off x="3690133" y="2944554"/>
            <a:ext cx="8662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454545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Parallel FS</a:t>
            </a:r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A5CC1A-88B6-8C74-0890-4710EB281DC8}"/>
              </a:ext>
            </a:extLst>
          </p:cNvPr>
          <p:cNvSpPr txBox="1"/>
          <p:nvPr/>
        </p:nvSpPr>
        <p:spPr>
          <a:xfrm>
            <a:off x="5733755" y="3335995"/>
            <a:ext cx="8662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454545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S3</a:t>
            </a:r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B9C1A7-870D-524E-6107-EE0EFEAC3657}"/>
              </a:ext>
            </a:extLst>
          </p:cNvPr>
          <p:cNvSpPr txBox="1"/>
          <p:nvPr/>
        </p:nvSpPr>
        <p:spPr>
          <a:xfrm>
            <a:off x="7021380" y="1255268"/>
            <a:ext cx="8662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454545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S3</a:t>
            </a:r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9E6562-35E6-531A-C28B-15FAA7F3C893}"/>
              </a:ext>
            </a:extLst>
          </p:cNvPr>
          <p:cNvSpPr txBox="1"/>
          <p:nvPr/>
        </p:nvSpPr>
        <p:spPr>
          <a:xfrm rot="1495436">
            <a:off x="7263976" y="3009423"/>
            <a:ext cx="8662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454545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FC-NFS</a:t>
            </a:r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857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6F05C77-0B7A-E032-C3B8-14FA6C12D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97" y="2803577"/>
            <a:ext cx="4838922" cy="2954655"/>
          </a:xfrm>
        </p:spPr>
        <p:txBody>
          <a:bodyPr/>
          <a:lstStyle/>
          <a:p>
            <a:r>
              <a:rPr lang="it-IT" sz="4800" dirty="0"/>
              <a:t>ATEMPO</a:t>
            </a:r>
            <a:br>
              <a:rPr lang="it-IT" sz="4800" dirty="0"/>
            </a:br>
            <a:r>
              <a:rPr lang="it-IT" sz="4800" dirty="0"/>
              <a:t>MALEVA,</a:t>
            </a:r>
            <a:br>
              <a:rPr lang="it-IT" sz="4800" dirty="0"/>
            </a:br>
            <a:r>
              <a:rPr lang="it-IT" sz="4800" dirty="0"/>
              <a:t>3CiME,</a:t>
            </a:r>
            <a:br>
              <a:rPr lang="it-IT" sz="4800" dirty="0"/>
            </a:br>
            <a:r>
              <a:rPr lang="it-IT" sz="4800" dirty="0"/>
              <a:t>		GRAZIE</a:t>
            </a:r>
          </a:p>
        </p:txBody>
      </p:sp>
      <p:pic>
        <p:nvPicPr>
          <p:cNvPr id="2" name="Picture 2" descr="Poster pink heart On transparent background. PNG – Wall Art | UkPosters">
            <a:extLst>
              <a:ext uri="{FF2B5EF4-FFF2-40B4-BE49-F238E27FC236}">
                <a16:creationId xmlns:a16="http://schemas.microsoft.com/office/drawing/2014/main" id="{7861A9CB-A162-7AA6-3352-35E0D1018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0" r="13644" b="2835"/>
          <a:stretch/>
        </p:blipFill>
        <p:spPr bwMode="auto">
          <a:xfrm>
            <a:off x="1084068" y="1341506"/>
            <a:ext cx="153637" cy="13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301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364FC29-74BD-87B7-6518-743B18DE7375}"/>
              </a:ext>
            </a:extLst>
          </p:cNvPr>
          <p:cNvSpPr txBox="1"/>
          <p:nvPr/>
        </p:nvSpPr>
        <p:spPr>
          <a:xfrm>
            <a:off x="-20595" y="0"/>
            <a:ext cx="12233189" cy="617838"/>
          </a:xfrm>
          <a:prstGeom prst="rect">
            <a:avLst/>
          </a:prstGeom>
          <a:solidFill>
            <a:srgbClr val="182143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Atempo</a:t>
            </a:r>
          </a:p>
        </p:txBody>
      </p:sp>
      <p:grpSp>
        <p:nvGrpSpPr>
          <p:cNvPr id="2" name="Groupe 80">
            <a:extLst>
              <a:ext uri="{FF2B5EF4-FFF2-40B4-BE49-F238E27FC236}">
                <a16:creationId xmlns:a16="http://schemas.microsoft.com/office/drawing/2014/main" id="{169CBC1D-3BEC-EA81-9386-84C6CC2A8BC0}"/>
              </a:ext>
            </a:extLst>
          </p:cNvPr>
          <p:cNvGrpSpPr/>
          <p:nvPr/>
        </p:nvGrpSpPr>
        <p:grpSpPr>
          <a:xfrm>
            <a:off x="7039532" y="3260405"/>
            <a:ext cx="4609071" cy="2544175"/>
            <a:chOff x="145001" y="1418661"/>
            <a:chExt cx="9798724" cy="4963579"/>
          </a:xfrm>
        </p:grpSpPr>
        <p:pic>
          <p:nvPicPr>
            <p:cNvPr id="3" name="Image 3">
              <a:extLst>
                <a:ext uri="{FF2B5EF4-FFF2-40B4-BE49-F238E27FC236}">
                  <a16:creationId xmlns:a16="http://schemas.microsoft.com/office/drawing/2014/main" id="{7B934B17-4BEF-A007-B001-D644752E3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45001" y="1418661"/>
              <a:ext cx="9798724" cy="4963579"/>
            </a:xfrm>
            <a:prstGeom prst="rect">
              <a:avLst/>
            </a:prstGeom>
            <a:effectLst>
              <a:softEdge rad="0"/>
            </a:effectLst>
          </p:spPr>
        </p:pic>
        <p:pic>
          <p:nvPicPr>
            <p:cNvPr id="4" name="Image 85">
              <a:extLst>
                <a:ext uri="{FF2B5EF4-FFF2-40B4-BE49-F238E27FC236}">
                  <a16:creationId xmlns:a16="http://schemas.microsoft.com/office/drawing/2014/main" id="{4316E4D3-CCE3-E2AB-2D7C-7D4451200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8029" y="2665083"/>
              <a:ext cx="654809" cy="847400"/>
            </a:xfrm>
            <a:prstGeom prst="rect">
              <a:avLst/>
            </a:prstGeom>
          </p:spPr>
        </p:pic>
        <p:pic>
          <p:nvPicPr>
            <p:cNvPr id="5" name="Graphique 6" descr="Repère">
              <a:extLst>
                <a:ext uri="{FF2B5EF4-FFF2-40B4-BE49-F238E27FC236}">
                  <a16:creationId xmlns:a16="http://schemas.microsoft.com/office/drawing/2014/main" id="{5C82E67C-1AFE-F06B-A1EE-CAA1A8CB4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885" y="3018236"/>
              <a:ext cx="314806" cy="269990"/>
            </a:xfrm>
            <a:prstGeom prst="rect">
              <a:avLst/>
            </a:prstGeom>
          </p:spPr>
        </p:pic>
        <p:sp>
          <p:nvSpPr>
            <p:cNvPr id="6" name="ZoneTexte 285">
              <a:extLst>
                <a:ext uri="{FF2B5EF4-FFF2-40B4-BE49-F238E27FC236}">
                  <a16:creationId xmlns:a16="http://schemas.microsoft.com/office/drawing/2014/main" id="{7C8C9D77-7653-05D5-9CE0-03D78F5F1A21}"/>
                </a:ext>
              </a:extLst>
            </p:cNvPr>
            <p:cNvSpPr txBox="1"/>
            <p:nvPr/>
          </p:nvSpPr>
          <p:spPr>
            <a:xfrm>
              <a:off x="4511487" y="2296128"/>
              <a:ext cx="144008" cy="1440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endParaRPr lang="fr-FR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Ellipse 286">
              <a:extLst>
                <a:ext uri="{FF2B5EF4-FFF2-40B4-BE49-F238E27FC236}">
                  <a16:creationId xmlns:a16="http://schemas.microsoft.com/office/drawing/2014/main" id="{FA90074F-A759-5F4A-A472-CA07DC0DA490}"/>
                </a:ext>
              </a:extLst>
            </p:cNvPr>
            <p:cNvSpPr/>
            <p:nvPr/>
          </p:nvSpPr>
          <p:spPr>
            <a:xfrm>
              <a:off x="2654328" y="3747672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Ellipse 287">
              <a:extLst>
                <a:ext uri="{FF2B5EF4-FFF2-40B4-BE49-F238E27FC236}">
                  <a16:creationId xmlns:a16="http://schemas.microsoft.com/office/drawing/2014/main" id="{274B1FC9-5DF3-5AE1-FEDE-64A37B147FD4}"/>
                </a:ext>
              </a:extLst>
            </p:cNvPr>
            <p:cNvSpPr/>
            <p:nvPr/>
          </p:nvSpPr>
          <p:spPr>
            <a:xfrm>
              <a:off x="5041386" y="4334751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Ellipse 288">
              <a:extLst>
                <a:ext uri="{FF2B5EF4-FFF2-40B4-BE49-F238E27FC236}">
                  <a16:creationId xmlns:a16="http://schemas.microsoft.com/office/drawing/2014/main" id="{39C5362B-E39D-9FA8-DE4D-C1B1C48B04AD}"/>
                </a:ext>
              </a:extLst>
            </p:cNvPr>
            <p:cNvSpPr/>
            <p:nvPr/>
          </p:nvSpPr>
          <p:spPr>
            <a:xfrm>
              <a:off x="2813109" y="5302431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Ellipse 289">
              <a:extLst>
                <a:ext uri="{FF2B5EF4-FFF2-40B4-BE49-F238E27FC236}">
                  <a16:creationId xmlns:a16="http://schemas.microsoft.com/office/drawing/2014/main" id="{C058E3E4-B0D6-6A8F-89D2-4F4546075CDD}"/>
                </a:ext>
              </a:extLst>
            </p:cNvPr>
            <p:cNvSpPr/>
            <p:nvPr/>
          </p:nvSpPr>
          <p:spPr>
            <a:xfrm>
              <a:off x="5320370" y="4609302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Ellipse 290">
              <a:extLst>
                <a:ext uri="{FF2B5EF4-FFF2-40B4-BE49-F238E27FC236}">
                  <a16:creationId xmlns:a16="http://schemas.microsoft.com/office/drawing/2014/main" id="{3F603D14-A0F8-3069-91A9-CA0A6006E548}"/>
                </a:ext>
              </a:extLst>
            </p:cNvPr>
            <p:cNvSpPr/>
            <p:nvPr/>
          </p:nvSpPr>
          <p:spPr>
            <a:xfrm>
              <a:off x="4558514" y="4305670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Ellipse 291">
              <a:extLst>
                <a:ext uri="{FF2B5EF4-FFF2-40B4-BE49-F238E27FC236}">
                  <a16:creationId xmlns:a16="http://schemas.microsoft.com/office/drawing/2014/main" id="{103E39D5-E9C2-FEB2-ED91-C9A9D02E662E}"/>
                </a:ext>
              </a:extLst>
            </p:cNvPr>
            <p:cNvSpPr/>
            <p:nvPr/>
          </p:nvSpPr>
          <p:spPr>
            <a:xfrm>
              <a:off x="5449257" y="3769108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Ellipse 293">
              <a:extLst>
                <a:ext uri="{FF2B5EF4-FFF2-40B4-BE49-F238E27FC236}">
                  <a16:creationId xmlns:a16="http://schemas.microsoft.com/office/drawing/2014/main" id="{26BD3253-1589-FDE9-143B-02200C111178}"/>
                </a:ext>
              </a:extLst>
            </p:cNvPr>
            <p:cNvSpPr/>
            <p:nvPr/>
          </p:nvSpPr>
          <p:spPr>
            <a:xfrm>
              <a:off x="7754252" y="3823945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Ellipse 294">
              <a:extLst>
                <a:ext uri="{FF2B5EF4-FFF2-40B4-BE49-F238E27FC236}">
                  <a16:creationId xmlns:a16="http://schemas.microsoft.com/office/drawing/2014/main" id="{4CA2194C-8B8F-F1DB-30C9-FF40766A9D01}"/>
                </a:ext>
              </a:extLst>
            </p:cNvPr>
            <p:cNvSpPr/>
            <p:nvPr/>
          </p:nvSpPr>
          <p:spPr>
            <a:xfrm>
              <a:off x="6787662" y="3891672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Ellipse 295">
              <a:extLst>
                <a:ext uri="{FF2B5EF4-FFF2-40B4-BE49-F238E27FC236}">
                  <a16:creationId xmlns:a16="http://schemas.microsoft.com/office/drawing/2014/main" id="{B70A9E19-80DE-56D6-A3ED-790A9F30AE97}"/>
                </a:ext>
              </a:extLst>
            </p:cNvPr>
            <p:cNvSpPr/>
            <p:nvPr/>
          </p:nvSpPr>
          <p:spPr>
            <a:xfrm>
              <a:off x="7664155" y="4752691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Ellipse 296">
              <a:extLst>
                <a:ext uri="{FF2B5EF4-FFF2-40B4-BE49-F238E27FC236}">
                  <a16:creationId xmlns:a16="http://schemas.microsoft.com/office/drawing/2014/main" id="{C3EC03BC-37C8-42A4-7102-32AE2F1C57B1}"/>
                </a:ext>
              </a:extLst>
            </p:cNvPr>
            <p:cNvSpPr/>
            <p:nvPr/>
          </p:nvSpPr>
          <p:spPr>
            <a:xfrm>
              <a:off x="4965158" y="3030848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Ellipse 297">
              <a:extLst>
                <a:ext uri="{FF2B5EF4-FFF2-40B4-BE49-F238E27FC236}">
                  <a16:creationId xmlns:a16="http://schemas.microsoft.com/office/drawing/2014/main" id="{A0AB9D83-6DB1-9AA2-CA34-B2F12E945098}"/>
                </a:ext>
              </a:extLst>
            </p:cNvPr>
            <p:cNvSpPr/>
            <p:nvPr/>
          </p:nvSpPr>
          <p:spPr>
            <a:xfrm>
              <a:off x="2635234" y="4007869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Ellipse 298">
              <a:extLst>
                <a:ext uri="{FF2B5EF4-FFF2-40B4-BE49-F238E27FC236}">
                  <a16:creationId xmlns:a16="http://schemas.microsoft.com/office/drawing/2014/main" id="{97823FE6-58C7-557F-9AE9-A76A9034CF5B}"/>
                </a:ext>
              </a:extLst>
            </p:cNvPr>
            <p:cNvSpPr/>
            <p:nvPr/>
          </p:nvSpPr>
          <p:spPr>
            <a:xfrm>
              <a:off x="8146002" y="3393155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Ellipse 299">
              <a:extLst>
                <a:ext uri="{FF2B5EF4-FFF2-40B4-BE49-F238E27FC236}">
                  <a16:creationId xmlns:a16="http://schemas.microsoft.com/office/drawing/2014/main" id="{BE045722-9068-0400-1E55-290CC6B6C6F1}"/>
                </a:ext>
              </a:extLst>
            </p:cNvPr>
            <p:cNvSpPr/>
            <p:nvPr/>
          </p:nvSpPr>
          <p:spPr>
            <a:xfrm>
              <a:off x="5695440" y="3614707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Ellipse 300">
              <a:extLst>
                <a:ext uri="{FF2B5EF4-FFF2-40B4-BE49-F238E27FC236}">
                  <a16:creationId xmlns:a16="http://schemas.microsoft.com/office/drawing/2014/main" id="{7E1E5B2A-476F-BD16-CB69-0C46804AA090}"/>
                </a:ext>
              </a:extLst>
            </p:cNvPr>
            <p:cNvSpPr/>
            <p:nvPr/>
          </p:nvSpPr>
          <p:spPr>
            <a:xfrm>
              <a:off x="5648866" y="3507540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Ellipse 302">
              <a:extLst>
                <a:ext uri="{FF2B5EF4-FFF2-40B4-BE49-F238E27FC236}">
                  <a16:creationId xmlns:a16="http://schemas.microsoft.com/office/drawing/2014/main" id="{27ED8E7D-C3DC-D457-26DC-3C6124D608B2}"/>
                </a:ext>
              </a:extLst>
            </p:cNvPr>
            <p:cNvSpPr/>
            <p:nvPr/>
          </p:nvSpPr>
          <p:spPr>
            <a:xfrm>
              <a:off x="5917638" y="5093607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Ellipse 303">
              <a:extLst>
                <a:ext uri="{FF2B5EF4-FFF2-40B4-BE49-F238E27FC236}">
                  <a16:creationId xmlns:a16="http://schemas.microsoft.com/office/drawing/2014/main" id="{5F3880DA-1BD2-FF92-10F2-1BCFB99AA76D}"/>
                </a:ext>
              </a:extLst>
            </p:cNvPr>
            <p:cNvSpPr/>
            <p:nvPr/>
          </p:nvSpPr>
          <p:spPr>
            <a:xfrm>
              <a:off x="7363654" y="4362611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Ellipse 306">
              <a:extLst>
                <a:ext uri="{FF2B5EF4-FFF2-40B4-BE49-F238E27FC236}">
                  <a16:creationId xmlns:a16="http://schemas.microsoft.com/office/drawing/2014/main" id="{4418B1E0-0484-9F6F-9944-76F6CB2AAF38}"/>
                </a:ext>
              </a:extLst>
            </p:cNvPr>
            <p:cNvSpPr/>
            <p:nvPr/>
          </p:nvSpPr>
          <p:spPr>
            <a:xfrm>
              <a:off x="2038483" y="3812115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Ellipse 307">
              <a:extLst>
                <a:ext uri="{FF2B5EF4-FFF2-40B4-BE49-F238E27FC236}">
                  <a16:creationId xmlns:a16="http://schemas.microsoft.com/office/drawing/2014/main" id="{5EB8FAD0-C1DE-AF4C-3AE6-94C84014495D}"/>
                </a:ext>
              </a:extLst>
            </p:cNvPr>
            <p:cNvSpPr/>
            <p:nvPr/>
          </p:nvSpPr>
          <p:spPr>
            <a:xfrm>
              <a:off x="1717087" y="3250562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Ellipse 308">
              <a:extLst>
                <a:ext uri="{FF2B5EF4-FFF2-40B4-BE49-F238E27FC236}">
                  <a16:creationId xmlns:a16="http://schemas.microsoft.com/office/drawing/2014/main" id="{1F225871-E5A1-0EC5-7033-7637A40D1A96}"/>
                </a:ext>
              </a:extLst>
            </p:cNvPr>
            <p:cNvSpPr/>
            <p:nvPr/>
          </p:nvSpPr>
          <p:spPr>
            <a:xfrm>
              <a:off x="7276426" y="3916440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Ellipse 309">
              <a:extLst>
                <a:ext uri="{FF2B5EF4-FFF2-40B4-BE49-F238E27FC236}">
                  <a16:creationId xmlns:a16="http://schemas.microsoft.com/office/drawing/2014/main" id="{73077DBD-598A-1C3E-69FC-FF679EBE9004}"/>
                </a:ext>
              </a:extLst>
            </p:cNvPr>
            <p:cNvSpPr/>
            <p:nvPr/>
          </p:nvSpPr>
          <p:spPr>
            <a:xfrm flipH="1">
              <a:off x="4872380" y="2805890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Ellipse 310">
              <a:extLst>
                <a:ext uri="{FF2B5EF4-FFF2-40B4-BE49-F238E27FC236}">
                  <a16:creationId xmlns:a16="http://schemas.microsoft.com/office/drawing/2014/main" id="{51F515EA-C7D6-3558-BCAE-A156FA0F48EC}"/>
                </a:ext>
              </a:extLst>
            </p:cNvPr>
            <p:cNvSpPr/>
            <p:nvPr/>
          </p:nvSpPr>
          <p:spPr>
            <a:xfrm flipH="1">
              <a:off x="4937169" y="2532044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Ellipse 311">
              <a:extLst>
                <a:ext uri="{FF2B5EF4-FFF2-40B4-BE49-F238E27FC236}">
                  <a16:creationId xmlns:a16="http://schemas.microsoft.com/office/drawing/2014/main" id="{4E022504-389F-80CD-4284-B1D9E0C610D1}"/>
                </a:ext>
              </a:extLst>
            </p:cNvPr>
            <p:cNvSpPr/>
            <p:nvPr/>
          </p:nvSpPr>
          <p:spPr>
            <a:xfrm flipH="1">
              <a:off x="6570689" y="3707925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Ellipse 312">
              <a:extLst>
                <a:ext uri="{FF2B5EF4-FFF2-40B4-BE49-F238E27FC236}">
                  <a16:creationId xmlns:a16="http://schemas.microsoft.com/office/drawing/2014/main" id="{8D129A94-4727-4707-07F7-0F782A23E1EA}"/>
                </a:ext>
              </a:extLst>
            </p:cNvPr>
            <p:cNvSpPr/>
            <p:nvPr/>
          </p:nvSpPr>
          <p:spPr>
            <a:xfrm flipH="1">
              <a:off x="7985263" y="4216610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Ellipse 313">
              <a:extLst>
                <a:ext uri="{FF2B5EF4-FFF2-40B4-BE49-F238E27FC236}">
                  <a16:creationId xmlns:a16="http://schemas.microsoft.com/office/drawing/2014/main" id="{26B0B660-BE1E-06CE-DB8C-50C8B9CEF439}"/>
                </a:ext>
              </a:extLst>
            </p:cNvPr>
            <p:cNvSpPr/>
            <p:nvPr/>
          </p:nvSpPr>
          <p:spPr>
            <a:xfrm flipH="1">
              <a:off x="5211203" y="2801210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Ellipse 314">
              <a:extLst>
                <a:ext uri="{FF2B5EF4-FFF2-40B4-BE49-F238E27FC236}">
                  <a16:creationId xmlns:a16="http://schemas.microsoft.com/office/drawing/2014/main" id="{BED0E691-B636-E540-9764-639B9613150A}"/>
                </a:ext>
              </a:extLst>
            </p:cNvPr>
            <p:cNvSpPr/>
            <p:nvPr/>
          </p:nvSpPr>
          <p:spPr>
            <a:xfrm flipH="1">
              <a:off x="4446834" y="3339159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Ellipse 315">
              <a:extLst>
                <a:ext uri="{FF2B5EF4-FFF2-40B4-BE49-F238E27FC236}">
                  <a16:creationId xmlns:a16="http://schemas.microsoft.com/office/drawing/2014/main" id="{73A63C0E-87F4-3B51-D437-E6ED205203AE}"/>
                </a:ext>
              </a:extLst>
            </p:cNvPr>
            <p:cNvSpPr/>
            <p:nvPr/>
          </p:nvSpPr>
          <p:spPr>
            <a:xfrm>
              <a:off x="4260313" y="4133071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Ellipse 316">
              <a:extLst>
                <a:ext uri="{FF2B5EF4-FFF2-40B4-BE49-F238E27FC236}">
                  <a16:creationId xmlns:a16="http://schemas.microsoft.com/office/drawing/2014/main" id="{2833434D-F067-AB85-8369-2533D872CA84}"/>
                </a:ext>
              </a:extLst>
            </p:cNvPr>
            <p:cNvSpPr/>
            <p:nvPr/>
          </p:nvSpPr>
          <p:spPr>
            <a:xfrm flipH="1">
              <a:off x="7408287" y="4585681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Ellipse 317">
              <a:extLst>
                <a:ext uri="{FF2B5EF4-FFF2-40B4-BE49-F238E27FC236}">
                  <a16:creationId xmlns:a16="http://schemas.microsoft.com/office/drawing/2014/main" id="{64D22203-6076-227F-C688-7E75E4108AF1}"/>
                </a:ext>
              </a:extLst>
            </p:cNvPr>
            <p:cNvSpPr/>
            <p:nvPr/>
          </p:nvSpPr>
          <p:spPr>
            <a:xfrm flipH="1">
              <a:off x="5091200" y="3037913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7" name="Ellipse 318">
              <a:extLst>
                <a:ext uri="{FF2B5EF4-FFF2-40B4-BE49-F238E27FC236}">
                  <a16:creationId xmlns:a16="http://schemas.microsoft.com/office/drawing/2014/main" id="{4ADC3F39-38C3-DDB4-C016-550A94A40A13}"/>
                </a:ext>
              </a:extLst>
            </p:cNvPr>
            <p:cNvSpPr/>
            <p:nvPr/>
          </p:nvSpPr>
          <p:spPr>
            <a:xfrm>
              <a:off x="8418144" y="3483159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Ellipse 319">
              <a:extLst>
                <a:ext uri="{FF2B5EF4-FFF2-40B4-BE49-F238E27FC236}">
                  <a16:creationId xmlns:a16="http://schemas.microsoft.com/office/drawing/2014/main" id="{68EEB105-5054-BEC9-777D-9554327DBEDD}"/>
                </a:ext>
              </a:extLst>
            </p:cNvPr>
            <p:cNvSpPr/>
            <p:nvPr/>
          </p:nvSpPr>
          <p:spPr>
            <a:xfrm flipH="1">
              <a:off x="4602599" y="3343349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Ellipse 320">
              <a:extLst>
                <a:ext uri="{FF2B5EF4-FFF2-40B4-BE49-F238E27FC236}">
                  <a16:creationId xmlns:a16="http://schemas.microsoft.com/office/drawing/2014/main" id="{662B1E6C-52F6-FB11-217E-ABAAF9E1DFE4}"/>
                </a:ext>
              </a:extLst>
            </p:cNvPr>
            <p:cNvSpPr/>
            <p:nvPr/>
          </p:nvSpPr>
          <p:spPr>
            <a:xfrm flipH="1">
              <a:off x="5127780" y="2419657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Ellipse 321">
              <a:extLst>
                <a:ext uri="{FF2B5EF4-FFF2-40B4-BE49-F238E27FC236}">
                  <a16:creationId xmlns:a16="http://schemas.microsoft.com/office/drawing/2014/main" id="{974B8440-0247-ED25-A90E-D0BE08D8649A}"/>
                </a:ext>
              </a:extLst>
            </p:cNvPr>
            <p:cNvSpPr/>
            <p:nvPr/>
          </p:nvSpPr>
          <p:spPr>
            <a:xfrm flipH="1">
              <a:off x="4953146" y="3228385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Ellipse 322">
              <a:extLst>
                <a:ext uri="{FF2B5EF4-FFF2-40B4-BE49-F238E27FC236}">
                  <a16:creationId xmlns:a16="http://schemas.microsoft.com/office/drawing/2014/main" id="{3908B6E9-4CEC-E3F6-A7BD-D26A1992C1A2}"/>
                </a:ext>
              </a:extLst>
            </p:cNvPr>
            <p:cNvSpPr/>
            <p:nvPr/>
          </p:nvSpPr>
          <p:spPr>
            <a:xfrm flipH="1">
              <a:off x="7405028" y="4094906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Ellipse 323">
              <a:extLst>
                <a:ext uri="{FF2B5EF4-FFF2-40B4-BE49-F238E27FC236}">
                  <a16:creationId xmlns:a16="http://schemas.microsoft.com/office/drawing/2014/main" id="{FD42688C-EC07-4AA4-C4C8-5FFADB1CC9A4}"/>
                </a:ext>
              </a:extLst>
            </p:cNvPr>
            <p:cNvSpPr/>
            <p:nvPr/>
          </p:nvSpPr>
          <p:spPr>
            <a:xfrm flipH="1">
              <a:off x="5632920" y="3368852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Ellipse 324">
              <a:extLst>
                <a:ext uri="{FF2B5EF4-FFF2-40B4-BE49-F238E27FC236}">
                  <a16:creationId xmlns:a16="http://schemas.microsoft.com/office/drawing/2014/main" id="{C1952550-2310-8545-6246-11ED5B1B99BC}"/>
                </a:ext>
              </a:extLst>
            </p:cNvPr>
            <p:cNvSpPr/>
            <p:nvPr/>
          </p:nvSpPr>
          <p:spPr>
            <a:xfrm>
              <a:off x="5837650" y="3844440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Ellipse 325">
              <a:extLst>
                <a:ext uri="{FF2B5EF4-FFF2-40B4-BE49-F238E27FC236}">
                  <a16:creationId xmlns:a16="http://schemas.microsoft.com/office/drawing/2014/main" id="{05DD855F-9BA7-FCF5-4BFC-0F6077323090}"/>
                </a:ext>
              </a:extLst>
            </p:cNvPr>
            <p:cNvSpPr/>
            <p:nvPr/>
          </p:nvSpPr>
          <p:spPr>
            <a:xfrm flipH="1">
              <a:off x="6212070" y="3855627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Ellipse 326">
              <a:extLst>
                <a:ext uri="{FF2B5EF4-FFF2-40B4-BE49-F238E27FC236}">
                  <a16:creationId xmlns:a16="http://schemas.microsoft.com/office/drawing/2014/main" id="{AE75C8CC-1A06-2CB7-01B3-53FAD3C655FC}"/>
                </a:ext>
              </a:extLst>
            </p:cNvPr>
            <p:cNvSpPr/>
            <p:nvPr/>
          </p:nvSpPr>
          <p:spPr>
            <a:xfrm flipH="1">
              <a:off x="4626703" y="2815322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Ellipse 327">
              <a:extLst>
                <a:ext uri="{FF2B5EF4-FFF2-40B4-BE49-F238E27FC236}">
                  <a16:creationId xmlns:a16="http://schemas.microsoft.com/office/drawing/2014/main" id="{A52922D9-22FC-89F9-B94F-24BEE1BDCE61}"/>
                </a:ext>
              </a:extLst>
            </p:cNvPr>
            <p:cNvSpPr/>
            <p:nvPr/>
          </p:nvSpPr>
          <p:spPr>
            <a:xfrm>
              <a:off x="770400" y="2254840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Ellipse 328">
              <a:extLst>
                <a:ext uri="{FF2B5EF4-FFF2-40B4-BE49-F238E27FC236}">
                  <a16:creationId xmlns:a16="http://schemas.microsoft.com/office/drawing/2014/main" id="{33F9E960-D0DD-9529-9840-944A035ED9DD}"/>
                </a:ext>
              </a:extLst>
            </p:cNvPr>
            <p:cNvSpPr/>
            <p:nvPr/>
          </p:nvSpPr>
          <p:spPr>
            <a:xfrm>
              <a:off x="1626595" y="2605737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Ellipse 329">
              <a:extLst>
                <a:ext uri="{FF2B5EF4-FFF2-40B4-BE49-F238E27FC236}">
                  <a16:creationId xmlns:a16="http://schemas.microsoft.com/office/drawing/2014/main" id="{36CBD59D-4186-40E1-5E50-AF26ACD8C366}"/>
                </a:ext>
              </a:extLst>
            </p:cNvPr>
            <p:cNvSpPr/>
            <p:nvPr/>
          </p:nvSpPr>
          <p:spPr>
            <a:xfrm>
              <a:off x="2291679" y="4069743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Ellipse 330">
              <a:extLst>
                <a:ext uri="{FF2B5EF4-FFF2-40B4-BE49-F238E27FC236}">
                  <a16:creationId xmlns:a16="http://schemas.microsoft.com/office/drawing/2014/main" id="{30D0DEA9-E8FB-C54A-B5E4-B2F4E9325D90}"/>
                </a:ext>
              </a:extLst>
            </p:cNvPr>
            <p:cNvSpPr/>
            <p:nvPr/>
          </p:nvSpPr>
          <p:spPr>
            <a:xfrm>
              <a:off x="2439312" y="4124507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Ellipse 331">
              <a:extLst>
                <a:ext uri="{FF2B5EF4-FFF2-40B4-BE49-F238E27FC236}">
                  <a16:creationId xmlns:a16="http://schemas.microsoft.com/office/drawing/2014/main" id="{7431C165-99DD-F25B-63A3-3272A15B8EF3}"/>
                </a:ext>
              </a:extLst>
            </p:cNvPr>
            <p:cNvSpPr/>
            <p:nvPr/>
          </p:nvSpPr>
          <p:spPr>
            <a:xfrm>
              <a:off x="2752137" y="4392100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Ellipse 332">
              <a:extLst>
                <a:ext uri="{FF2B5EF4-FFF2-40B4-BE49-F238E27FC236}">
                  <a16:creationId xmlns:a16="http://schemas.microsoft.com/office/drawing/2014/main" id="{5F046808-8F89-1EC2-9D8F-7D67921D6B13}"/>
                </a:ext>
              </a:extLst>
            </p:cNvPr>
            <p:cNvSpPr/>
            <p:nvPr/>
          </p:nvSpPr>
          <p:spPr>
            <a:xfrm>
              <a:off x="2606301" y="4545309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Ellipse 333">
              <a:extLst>
                <a:ext uri="{FF2B5EF4-FFF2-40B4-BE49-F238E27FC236}">
                  <a16:creationId xmlns:a16="http://schemas.microsoft.com/office/drawing/2014/main" id="{0FCB8890-36EC-F445-A6FC-DA1CEAB1D9A7}"/>
                </a:ext>
              </a:extLst>
            </p:cNvPr>
            <p:cNvSpPr/>
            <p:nvPr/>
          </p:nvSpPr>
          <p:spPr>
            <a:xfrm>
              <a:off x="3225662" y="4742109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Ellipse 334">
              <a:extLst>
                <a:ext uri="{FF2B5EF4-FFF2-40B4-BE49-F238E27FC236}">
                  <a16:creationId xmlns:a16="http://schemas.microsoft.com/office/drawing/2014/main" id="{689894A4-4831-4D02-303B-861F81F3A066}"/>
                </a:ext>
              </a:extLst>
            </p:cNvPr>
            <p:cNvSpPr/>
            <p:nvPr/>
          </p:nvSpPr>
          <p:spPr>
            <a:xfrm>
              <a:off x="2973837" y="5040722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Ellipse 335">
              <a:extLst>
                <a:ext uri="{FF2B5EF4-FFF2-40B4-BE49-F238E27FC236}">
                  <a16:creationId xmlns:a16="http://schemas.microsoft.com/office/drawing/2014/main" id="{BEBECB99-75A1-749D-42AA-DEC7F7F134F0}"/>
                </a:ext>
              </a:extLst>
            </p:cNvPr>
            <p:cNvSpPr/>
            <p:nvPr/>
          </p:nvSpPr>
          <p:spPr>
            <a:xfrm>
              <a:off x="2973837" y="5572736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Ellipse 336">
              <a:extLst>
                <a:ext uri="{FF2B5EF4-FFF2-40B4-BE49-F238E27FC236}">
                  <a16:creationId xmlns:a16="http://schemas.microsoft.com/office/drawing/2014/main" id="{AF2D4E6B-92B4-453C-6389-8A5DE9DAC5CF}"/>
                </a:ext>
              </a:extLst>
            </p:cNvPr>
            <p:cNvSpPr/>
            <p:nvPr/>
          </p:nvSpPr>
          <p:spPr>
            <a:xfrm>
              <a:off x="4771645" y="3719281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Ellipse 337">
              <a:extLst>
                <a:ext uri="{FF2B5EF4-FFF2-40B4-BE49-F238E27FC236}">
                  <a16:creationId xmlns:a16="http://schemas.microsoft.com/office/drawing/2014/main" id="{55FBA769-C789-F19D-598D-61CE6D982862}"/>
                </a:ext>
              </a:extLst>
            </p:cNvPr>
            <p:cNvSpPr/>
            <p:nvPr/>
          </p:nvSpPr>
          <p:spPr>
            <a:xfrm>
              <a:off x="4394414" y="3985108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Ellipse 338">
              <a:extLst>
                <a:ext uri="{FF2B5EF4-FFF2-40B4-BE49-F238E27FC236}">
                  <a16:creationId xmlns:a16="http://schemas.microsoft.com/office/drawing/2014/main" id="{4FE755AC-ABD2-D5D2-1BEC-6B7C766BAAF3}"/>
                </a:ext>
              </a:extLst>
            </p:cNvPr>
            <p:cNvSpPr/>
            <p:nvPr/>
          </p:nvSpPr>
          <p:spPr>
            <a:xfrm>
              <a:off x="4642966" y="4175002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Ellipse 339">
              <a:extLst>
                <a:ext uri="{FF2B5EF4-FFF2-40B4-BE49-F238E27FC236}">
                  <a16:creationId xmlns:a16="http://schemas.microsoft.com/office/drawing/2014/main" id="{B185C6E0-2E0B-B9D1-592A-7D064CDE6893}"/>
                </a:ext>
              </a:extLst>
            </p:cNvPr>
            <p:cNvSpPr/>
            <p:nvPr/>
          </p:nvSpPr>
          <p:spPr>
            <a:xfrm>
              <a:off x="5154742" y="3758609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Ellipse 340">
              <a:extLst>
                <a:ext uri="{FF2B5EF4-FFF2-40B4-BE49-F238E27FC236}">
                  <a16:creationId xmlns:a16="http://schemas.microsoft.com/office/drawing/2014/main" id="{F3254ED7-C80A-FA47-D4B7-9F5D7DDF7A68}"/>
                </a:ext>
              </a:extLst>
            </p:cNvPr>
            <p:cNvSpPr/>
            <p:nvPr/>
          </p:nvSpPr>
          <p:spPr>
            <a:xfrm>
              <a:off x="7261400" y="2412425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Ellipse 341">
              <a:extLst>
                <a:ext uri="{FF2B5EF4-FFF2-40B4-BE49-F238E27FC236}">
                  <a16:creationId xmlns:a16="http://schemas.microsoft.com/office/drawing/2014/main" id="{C1F35C77-2DDD-59D5-6AEB-2696F32D1542}"/>
                </a:ext>
              </a:extLst>
            </p:cNvPr>
            <p:cNvSpPr/>
            <p:nvPr/>
          </p:nvSpPr>
          <p:spPr>
            <a:xfrm>
              <a:off x="7437314" y="3569665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Ellipse 342">
              <a:extLst>
                <a:ext uri="{FF2B5EF4-FFF2-40B4-BE49-F238E27FC236}">
                  <a16:creationId xmlns:a16="http://schemas.microsoft.com/office/drawing/2014/main" id="{EFB843B5-3A1C-287C-1F30-E2DC6EB973C2}"/>
                </a:ext>
              </a:extLst>
            </p:cNvPr>
            <p:cNvSpPr/>
            <p:nvPr/>
          </p:nvSpPr>
          <p:spPr>
            <a:xfrm flipH="1">
              <a:off x="4865165" y="2865586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Ellipse 344">
              <a:extLst>
                <a:ext uri="{FF2B5EF4-FFF2-40B4-BE49-F238E27FC236}">
                  <a16:creationId xmlns:a16="http://schemas.microsoft.com/office/drawing/2014/main" id="{A528FC89-778E-E865-422D-A0DD4B67B5D7}"/>
                </a:ext>
              </a:extLst>
            </p:cNvPr>
            <p:cNvSpPr/>
            <p:nvPr/>
          </p:nvSpPr>
          <p:spPr>
            <a:xfrm flipH="1">
              <a:off x="5124464" y="2896261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Ellipse 345">
              <a:extLst>
                <a:ext uri="{FF2B5EF4-FFF2-40B4-BE49-F238E27FC236}">
                  <a16:creationId xmlns:a16="http://schemas.microsoft.com/office/drawing/2014/main" id="{C44E8598-7224-ADFC-8304-10AB572560C9}"/>
                </a:ext>
              </a:extLst>
            </p:cNvPr>
            <p:cNvSpPr/>
            <p:nvPr/>
          </p:nvSpPr>
          <p:spPr>
            <a:xfrm flipH="1">
              <a:off x="5353559" y="3048825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Ellipse 346">
              <a:extLst>
                <a:ext uri="{FF2B5EF4-FFF2-40B4-BE49-F238E27FC236}">
                  <a16:creationId xmlns:a16="http://schemas.microsoft.com/office/drawing/2014/main" id="{C27BBF58-9CF3-A646-EAB2-974E3E9C8703}"/>
                </a:ext>
              </a:extLst>
            </p:cNvPr>
            <p:cNvSpPr/>
            <p:nvPr/>
          </p:nvSpPr>
          <p:spPr>
            <a:xfrm flipH="1">
              <a:off x="6862600" y="4334751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Ellipse 347">
              <a:extLst>
                <a:ext uri="{FF2B5EF4-FFF2-40B4-BE49-F238E27FC236}">
                  <a16:creationId xmlns:a16="http://schemas.microsoft.com/office/drawing/2014/main" id="{31DD94E6-3EF0-88AF-B5C1-83A57655713C}"/>
                </a:ext>
              </a:extLst>
            </p:cNvPr>
            <p:cNvSpPr/>
            <p:nvPr/>
          </p:nvSpPr>
          <p:spPr>
            <a:xfrm>
              <a:off x="8300134" y="5250514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Ellipse 348">
              <a:extLst>
                <a:ext uri="{FF2B5EF4-FFF2-40B4-BE49-F238E27FC236}">
                  <a16:creationId xmlns:a16="http://schemas.microsoft.com/office/drawing/2014/main" id="{AB939E76-84E8-C8AF-E731-852A0C0C9507}"/>
                </a:ext>
              </a:extLst>
            </p:cNvPr>
            <p:cNvSpPr/>
            <p:nvPr/>
          </p:nvSpPr>
          <p:spPr>
            <a:xfrm>
              <a:off x="4372748" y="3734943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Ellipse 87">
              <a:extLst>
                <a:ext uri="{FF2B5EF4-FFF2-40B4-BE49-F238E27FC236}">
                  <a16:creationId xmlns:a16="http://schemas.microsoft.com/office/drawing/2014/main" id="{8D00C073-E179-6807-5711-1BB981A931E4}"/>
                </a:ext>
              </a:extLst>
            </p:cNvPr>
            <p:cNvSpPr/>
            <p:nvPr/>
          </p:nvSpPr>
          <p:spPr>
            <a:xfrm>
              <a:off x="4949140" y="3547668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Ellipse 119">
              <a:extLst>
                <a:ext uri="{FF2B5EF4-FFF2-40B4-BE49-F238E27FC236}">
                  <a16:creationId xmlns:a16="http://schemas.microsoft.com/office/drawing/2014/main" id="{A4E2930A-192A-D3D4-1655-D4FDD5661BA4}"/>
                </a:ext>
              </a:extLst>
            </p:cNvPr>
            <p:cNvSpPr/>
            <p:nvPr/>
          </p:nvSpPr>
          <p:spPr>
            <a:xfrm>
              <a:off x="2560152" y="3345265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Ellipse 120">
              <a:extLst>
                <a:ext uri="{FF2B5EF4-FFF2-40B4-BE49-F238E27FC236}">
                  <a16:creationId xmlns:a16="http://schemas.microsoft.com/office/drawing/2014/main" id="{2E45E1E2-7EEC-48A8-9070-B2DCC33A7749}"/>
                </a:ext>
              </a:extLst>
            </p:cNvPr>
            <p:cNvSpPr/>
            <p:nvPr/>
          </p:nvSpPr>
          <p:spPr>
            <a:xfrm>
              <a:off x="2157750" y="3497665"/>
              <a:ext cx="144008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Image 82">
              <a:extLst>
                <a:ext uri="{FF2B5EF4-FFF2-40B4-BE49-F238E27FC236}">
                  <a16:creationId xmlns:a16="http://schemas.microsoft.com/office/drawing/2014/main" id="{ACA6CC76-42C7-C548-488A-480A17766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9418" y="2750066"/>
              <a:ext cx="654809" cy="847400"/>
            </a:xfrm>
            <a:prstGeom prst="rect">
              <a:avLst/>
            </a:prstGeom>
          </p:spPr>
        </p:pic>
        <p:pic>
          <p:nvPicPr>
            <p:cNvPr id="71" name="Image 88">
              <a:extLst>
                <a:ext uri="{FF2B5EF4-FFF2-40B4-BE49-F238E27FC236}">
                  <a16:creationId xmlns:a16="http://schemas.microsoft.com/office/drawing/2014/main" id="{050E4BB6-6C89-B960-0D40-96F298FF4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9012" y="2378824"/>
              <a:ext cx="654809" cy="847400"/>
            </a:xfrm>
            <a:prstGeom prst="rect">
              <a:avLst/>
            </a:prstGeom>
          </p:spPr>
        </p:pic>
        <p:pic>
          <p:nvPicPr>
            <p:cNvPr id="72" name="Image 92">
              <a:extLst>
                <a:ext uri="{FF2B5EF4-FFF2-40B4-BE49-F238E27FC236}">
                  <a16:creationId xmlns:a16="http://schemas.microsoft.com/office/drawing/2014/main" id="{8D0C0472-4DF4-9F4B-9740-3E8E34248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6619" y="2688064"/>
              <a:ext cx="654809" cy="847400"/>
            </a:xfrm>
            <a:prstGeom prst="rect">
              <a:avLst/>
            </a:prstGeom>
          </p:spPr>
        </p:pic>
        <p:pic>
          <p:nvPicPr>
            <p:cNvPr id="73" name="Image 93">
              <a:extLst>
                <a:ext uri="{FF2B5EF4-FFF2-40B4-BE49-F238E27FC236}">
                  <a16:creationId xmlns:a16="http://schemas.microsoft.com/office/drawing/2014/main" id="{994F98F9-788C-90ED-18C1-08F97D35B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6914" y="3815206"/>
              <a:ext cx="654809" cy="847400"/>
            </a:xfrm>
            <a:prstGeom prst="rect">
              <a:avLst/>
            </a:prstGeom>
          </p:spPr>
        </p:pic>
        <p:pic>
          <p:nvPicPr>
            <p:cNvPr id="74" name="Image 94">
              <a:extLst>
                <a:ext uri="{FF2B5EF4-FFF2-40B4-BE49-F238E27FC236}">
                  <a16:creationId xmlns:a16="http://schemas.microsoft.com/office/drawing/2014/main" id="{A19AA58D-9731-9B66-F1A4-2F3DE78CF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35178" y="2932525"/>
              <a:ext cx="654809" cy="847400"/>
            </a:xfrm>
            <a:prstGeom prst="rect">
              <a:avLst/>
            </a:prstGeom>
          </p:spPr>
        </p:pic>
        <p:pic>
          <p:nvPicPr>
            <p:cNvPr id="75" name="Image 95">
              <a:extLst>
                <a:ext uri="{FF2B5EF4-FFF2-40B4-BE49-F238E27FC236}">
                  <a16:creationId xmlns:a16="http://schemas.microsoft.com/office/drawing/2014/main" id="{931A590A-0748-1078-8D13-5411B9DAC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0739" y="2769125"/>
              <a:ext cx="654809" cy="847400"/>
            </a:xfrm>
            <a:prstGeom prst="rect">
              <a:avLst/>
            </a:prstGeom>
          </p:spPr>
        </p:pic>
        <p:pic>
          <p:nvPicPr>
            <p:cNvPr id="76" name="Image 90">
              <a:extLst>
                <a:ext uri="{FF2B5EF4-FFF2-40B4-BE49-F238E27FC236}">
                  <a16:creationId xmlns:a16="http://schemas.microsoft.com/office/drawing/2014/main" id="{593C0461-5858-68C1-22EC-86ACF8F78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5402" y="2420225"/>
              <a:ext cx="654809" cy="847400"/>
            </a:xfrm>
            <a:prstGeom prst="rect">
              <a:avLst/>
            </a:prstGeom>
          </p:spPr>
        </p:pic>
      </p:grpSp>
      <p:sp>
        <p:nvSpPr>
          <p:cNvPr id="79" name="Espace réservé du texte 4">
            <a:extLst>
              <a:ext uri="{FF2B5EF4-FFF2-40B4-BE49-F238E27FC236}">
                <a16:creationId xmlns:a16="http://schemas.microsoft.com/office/drawing/2014/main" id="{D5ACF643-AC61-90E1-0571-E6F48523E9EE}"/>
              </a:ext>
            </a:extLst>
          </p:cNvPr>
          <p:cNvSpPr txBox="1">
            <a:spLocks/>
          </p:cNvSpPr>
          <p:nvPr/>
        </p:nvSpPr>
        <p:spPr>
          <a:xfrm>
            <a:off x="847793" y="830396"/>
            <a:ext cx="7920000" cy="3077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solidFill>
                  <a:srgbClr val="047E9E"/>
                </a:solidFill>
              </a:rPr>
              <a:t>EUROPEAN </a:t>
            </a:r>
            <a:r>
              <a:rPr lang="fr-FR" sz="2000" b="1" dirty="0">
                <a:solidFill>
                  <a:srgbClr val="047E9E"/>
                </a:solidFill>
              </a:rPr>
              <a:t>INDEPENDANT</a:t>
            </a:r>
            <a:r>
              <a:rPr lang="fr-FR" sz="2000" dirty="0">
                <a:solidFill>
                  <a:srgbClr val="047E9E"/>
                </a:solidFill>
              </a:rPr>
              <a:t> SOFTWARE VENDOR</a:t>
            </a:r>
          </a:p>
        </p:txBody>
      </p:sp>
      <p:sp>
        <p:nvSpPr>
          <p:cNvPr id="80" name="Espace réservé du texte 5">
            <a:extLst>
              <a:ext uri="{FF2B5EF4-FFF2-40B4-BE49-F238E27FC236}">
                <a16:creationId xmlns:a16="http://schemas.microsoft.com/office/drawing/2014/main" id="{957501D0-C547-978B-602A-FA5BB3632F3A}"/>
              </a:ext>
            </a:extLst>
          </p:cNvPr>
          <p:cNvSpPr txBox="1">
            <a:spLocks/>
          </p:cNvSpPr>
          <p:nvPr/>
        </p:nvSpPr>
        <p:spPr>
          <a:xfrm>
            <a:off x="847793" y="1516971"/>
            <a:ext cx="6408711" cy="3907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b="1" kern="1200" cap="all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Symbol" panose="05050102010706020507" pitchFamily="18" charset="2"/>
              <a:buChar char="·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cap="none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Data protection &amp; data movement specialist</a:t>
            </a:r>
          </a:p>
        </p:txBody>
      </p:sp>
      <p:sp>
        <p:nvSpPr>
          <p:cNvPr id="81" name="Espace réservé du texte 5">
            <a:extLst>
              <a:ext uri="{FF2B5EF4-FFF2-40B4-BE49-F238E27FC236}">
                <a16:creationId xmlns:a16="http://schemas.microsoft.com/office/drawing/2014/main" id="{281EA797-9B78-B36A-FA8F-A0A72EFE4398}"/>
              </a:ext>
            </a:extLst>
          </p:cNvPr>
          <p:cNvSpPr txBox="1">
            <a:spLocks/>
          </p:cNvSpPr>
          <p:nvPr/>
        </p:nvSpPr>
        <p:spPr>
          <a:xfrm>
            <a:off x="826239" y="2611465"/>
            <a:ext cx="5927286" cy="3907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Expertise</a:t>
            </a:r>
          </a:p>
        </p:txBody>
      </p:sp>
      <p:sp>
        <p:nvSpPr>
          <p:cNvPr id="83" name="Espace réservé du texte 6">
            <a:extLst>
              <a:ext uri="{FF2B5EF4-FFF2-40B4-BE49-F238E27FC236}">
                <a16:creationId xmlns:a16="http://schemas.microsoft.com/office/drawing/2014/main" id="{DD0AF0A6-3E03-B691-B2EB-D92AD3666064}"/>
              </a:ext>
            </a:extLst>
          </p:cNvPr>
          <p:cNvSpPr txBox="1">
            <a:spLocks/>
          </p:cNvSpPr>
          <p:nvPr/>
        </p:nvSpPr>
        <p:spPr>
          <a:xfrm>
            <a:off x="826239" y="2983726"/>
            <a:ext cx="6192689" cy="6940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Strong technical expertise in protecting IT environments and unstructured data movement orchestration, ability to grasp complex workflows on-premise &amp; in the cloud, rich technological ecosystems ensuring broad support of various use-cases</a:t>
            </a:r>
          </a:p>
        </p:txBody>
      </p:sp>
      <p:sp>
        <p:nvSpPr>
          <p:cNvPr id="84" name="Espace réservé du texte 5">
            <a:extLst>
              <a:ext uri="{FF2B5EF4-FFF2-40B4-BE49-F238E27FC236}">
                <a16:creationId xmlns:a16="http://schemas.microsoft.com/office/drawing/2014/main" id="{2190F9F6-CB4D-3493-E222-4CE3B4261BC2}"/>
              </a:ext>
            </a:extLst>
          </p:cNvPr>
          <p:cNvSpPr txBox="1">
            <a:spLocks/>
          </p:cNvSpPr>
          <p:nvPr/>
        </p:nvSpPr>
        <p:spPr>
          <a:xfrm>
            <a:off x="837155" y="3965211"/>
            <a:ext cx="5927286" cy="3907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Worldwide support </a:t>
            </a:r>
          </a:p>
        </p:txBody>
      </p:sp>
      <p:sp>
        <p:nvSpPr>
          <p:cNvPr id="85" name="Espace réservé du texte 6">
            <a:extLst>
              <a:ext uri="{FF2B5EF4-FFF2-40B4-BE49-F238E27FC236}">
                <a16:creationId xmlns:a16="http://schemas.microsoft.com/office/drawing/2014/main" id="{C9949510-05B1-C5A1-0432-2F9ADC2B5D76}"/>
              </a:ext>
            </a:extLst>
          </p:cNvPr>
          <p:cNvSpPr txBox="1">
            <a:spLocks/>
          </p:cNvSpPr>
          <p:nvPr/>
        </p:nvSpPr>
        <p:spPr>
          <a:xfrm>
            <a:off x="837155" y="4330310"/>
            <a:ext cx="5377244" cy="6940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Standard or 24 x 7, training &amp; services available to partners/end-users in different geos and languages   ​</a:t>
            </a:r>
          </a:p>
        </p:txBody>
      </p:sp>
      <p:sp>
        <p:nvSpPr>
          <p:cNvPr id="86" name="Espace réservé du texte 5">
            <a:extLst>
              <a:ext uri="{FF2B5EF4-FFF2-40B4-BE49-F238E27FC236}">
                <a16:creationId xmlns:a16="http://schemas.microsoft.com/office/drawing/2014/main" id="{E91169D7-FAE2-4EFB-4824-EB683DB593C6}"/>
              </a:ext>
            </a:extLst>
          </p:cNvPr>
          <p:cNvSpPr txBox="1">
            <a:spLocks/>
          </p:cNvSpPr>
          <p:nvPr/>
        </p:nvSpPr>
        <p:spPr>
          <a:xfrm>
            <a:off x="826239" y="4998768"/>
            <a:ext cx="5927286" cy="3907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Scalability</a:t>
            </a:r>
          </a:p>
        </p:txBody>
      </p:sp>
      <p:sp>
        <p:nvSpPr>
          <p:cNvPr id="87" name="Espace réservé du texte 6">
            <a:extLst>
              <a:ext uri="{FF2B5EF4-FFF2-40B4-BE49-F238E27FC236}">
                <a16:creationId xmlns:a16="http://schemas.microsoft.com/office/drawing/2014/main" id="{13F60A54-2E6D-1AFD-27E2-07833778EA05}"/>
              </a:ext>
            </a:extLst>
          </p:cNvPr>
          <p:cNvSpPr txBox="1">
            <a:spLocks/>
          </p:cNvSpPr>
          <p:nvPr/>
        </p:nvSpPr>
        <p:spPr>
          <a:xfrm>
            <a:off x="826239" y="5369317"/>
            <a:ext cx="4855365" cy="6940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From TBs to Exabytes, flexible product architecture designed for performance &amp; reliability</a:t>
            </a:r>
          </a:p>
        </p:txBody>
      </p:sp>
      <p:pic>
        <p:nvPicPr>
          <p:cNvPr id="88" name="Graphique 18">
            <a:extLst>
              <a:ext uri="{FF2B5EF4-FFF2-40B4-BE49-F238E27FC236}">
                <a16:creationId xmlns:a16="http://schemas.microsoft.com/office/drawing/2014/main" id="{5ECA7F07-7164-E3C3-C570-F1DE39B6F8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5767" y="3934310"/>
            <a:ext cx="396000" cy="396000"/>
          </a:xfrm>
          <a:prstGeom prst="rect">
            <a:avLst/>
          </a:prstGeom>
        </p:spPr>
      </p:pic>
      <p:pic>
        <p:nvPicPr>
          <p:cNvPr id="89" name="Graphique 20">
            <a:extLst>
              <a:ext uri="{FF2B5EF4-FFF2-40B4-BE49-F238E27FC236}">
                <a16:creationId xmlns:a16="http://schemas.microsoft.com/office/drawing/2014/main" id="{3E5824B7-317A-D3B1-D1AB-2AF9D01A98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4851" y="2548273"/>
            <a:ext cx="396000" cy="396000"/>
          </a:xfrm>
          <a:prstGeom prst="rect">
            <a:avLst/>
          </a:prstGeom>
        </p:spPr>
      </p:pic>
      <p:pic>
        <p:nvPicPr>
          <p:cNvPr id="90" name="Graphique 21">
            <a:extLst>
              <a:ext uri="{FF2B5EF4-FFF2-40B4-BE49-F238E27FC236}">
                <a16:creationId xmlns:a16="http://schemas.microsoft.com/office/drawing/2014/main" id="{E411CBB5-9DB1-10BF-3024-CB682C4BB5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6405" y="1514332"/>
            <a:ext cx="396000" cy="396000"/>
          </a:xfrm>
          <a:prstGeom prst="rect">
            <a:avLst/>
          </a:prstGeom>
        </p:spPr>
      </p:pic>
      <p:pic>
        <p:nvPicPr>
          <p:cNvPr id="91" name="Graphique 3">
            <a:extLst>
              <a:ext uri="{FF2B5EF4-FFF2-40B4-BE49-F238E27FC236}">
                <a16:creationId xmlns:a16="http://schemas.microsoft.com/office/drawing/2014/main" id="{3361E68B-6443-489E-0721-E305935A4B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04851" y="4973317"/>
            <a:ext cx="396000" cy="396000"/>
          </a:xfrm>
          <a:prstGeom prst="rect">
            <a:avLst/>
          </a:prstGeom>
        </p:spPr>
      </p:pic>
      <p:sp>
        <p:nvSpPr>
          <p:cNvPr id="92" name="Espace réservé du texte 6">
            <a:extLst>
              <a:ext uri="{FF2B5EF4-FFF2-40B4-BE49-F238E27FC236}">
                <a16:creationId xmlns:a16="http://schemas.microsoft.com/office/drawing/2014/main" id="{38B90FE3-19FF-3BEF-3D3D-BD009076D30F}"/>
              </a:ext>
            </a:extLst>
          </p:cNvPr>
          <p:cNvSpPr txBox="1">
            <a:spLocks/>
          </p:cNvSpPr>
          <p:nvPr/>
        </p:nvSpPr>
        <p:spPr>
          <a:xfrm>
            <a:off x="847792" y="1883619"/>
            <a:ext cx="6192689" cy="6940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12,500+ customers worldwide, proven track record in M&amp;E/HPC-research/ healthcare/Government..., from small to fortune 500, local teams in all major geos</a:t>
            </a:r>
          </a:p>
          <a:p>
            <a:endParaRPr lang="en-US" sz="1400" dirty="0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934AC6B8-F63C-4689-26D8-EA0F63590F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912" y="1281191"/>
            <a:ext cx="5293097" cy="189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82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98DD4-C3AD-C2CA-1420-2157D36A2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7">
            <a:extLst>
              <a:ext uri="{FF2B5EF4-FFF2-40B4-BE49-F238E27FC236}">
                <a16:creationId xmlns:a16="http://schemas.microsoft.com/office/drawing/2014/main" id="{9024496F-878B-C028-30F4-61A6D2AD6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2085" y="1463278"/>
            <a:ext cx="3052236" cy="471244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DAC313C-2494-3860-A1D9-1744C4B8E544}"/>
              </a:ext>
            </a:extLst>
          </p:cNvPr>
          <p:cNvSpPr/>
          <p:nvPr/>
        </p:nvSpPr>
        <p:spPr>
          <a:xfrm>
            <a:off x="244967" y="2254934"/>
            <a:ext cx="2833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E3F6C"/>
                </a:solidFill>
              </a:rPr>
              <a:t>20%</a:t>
            </a:r>
            <a:br>
              <a:rPr lang="en-US" b="1" dirty="0">
                <a:solidFill>
                  <a:srgbClr val="0E3F6C"/>
                </a:solidFill>
              </a:rPr>
            </a:br>
            <a:r>
              <a:rPr lang="en-US" b="1" dirty="0">
                <a:solidFill>
                  <a:srgbClr val="0E3F6C"/>
                </a:solidFill>
              </a:rPr>
              <a:t>STRUCTURED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FAA0E06-D663-9401-B0D6-12E57EA92811}"/>
              </a:ext>
            </a:extLst>
          </p:cNvPr>
          <p:cNvSpPr/>
          <p:nvPr/>
        </p:nvSpPr>
        <p:spPr>
          <a:xfrm>
            <a:off x="258089" y="3196627"/>
            <a:ext cx="282022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3E75"/>
                </a:solidFill>
              </a:rPr>
              <a:t>80%</a:t>
            </a:r>
          </a:p>
          <a:p>
            <a:pPr algn="ctr"/>
            <a:r>
              <a:rPr lang="en-US" b="1" dirty="0">
                <a:solidFill>
                  <a:srgbClr val="003E75"/>
                </a:solidFill>
              </a:rPr>
              <a:t>UNSTRUCTURED DATA</a:t>
            </a:r>
            <a:endParaRPr lang="en-US" b="1" i="1" dirty="0">
              <a:solidFill>
                <a:srgbClr val="003E75"/>
              </a:solidFill>
            </a:endParaRPr>
          </a:p>
          <a:p>
            <a:pPr algn="ctr"/>
            <a:r>
              <a:rPr lang="en-US" sz="1400" b="1" i="1" dirty="0">
                <a:solidFill>
                  <a:srgbClr val="003E75"/>
                </a:solidFill>
              </a:rPr>
              <a:t>And growing…</a:t>
            </a:r>
            <a:endParaRPr lang="en-US" b="1" i="1" dirty="0">
              <a:solidFill>
                <a:srgbClr val="003E75"/>
              </a:solidFill>
            </a:endParaRPr>
          </a:p>
        </p:txBody>
      </p:sp>
      <p:pic>
        <p:nvPicPr>
          <p:cNvPr id="3074" name="Picture 2" descr="Logo CSC - Cineteca Nazionale (neg) - Centro Sperimentale di Cinematografia">
            <a:extLst>
              <a:ext uri="{FF2B5EF4-FFF2-40B4-BE49-F238E27FC236}">
                <a16:creationId xmlns:a16="http://schemas.microsoft.com/office/drawing/2014/main" id="{97BCB932-9992-9890-26D7-033E220DB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03" y="987631"/>
            <a:ext cx="3249650" cy="84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SA logo - SITAEL S.p.A.">
            <a:extLst>
              <a:ext uri="{FF2B5EF4-FFF2-40B4-BE49-F238E27FC236}">
                <a16:creationId xmlns:a16="http://schemas.microsoft.com/office/drawing/2014/main" id="{D898AEEF-ADD8-B535-B83A-420F6974D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 t="14604" r="7053" b="36303"/>
          <a:stretch/>
        </p:blipFill>
        <p:spPr bwMode="auto">
          <a:xfrm>
            <a:off x="7763501" y="1028847"/>
            <a:ext cx="2358903" cy="83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Vettoriale stockCittà vaticana, Santa Sede stemma di ©frizio #92311304">
            <a:extLst>
              <a:ext uri="{FF2B5EF4-FFF2-40B4-BE49-F238E27FC236}">
                <a16:creationId xmlns:a16="http://schemas.microsoft.com/office/drawing/2014/main" id="{2B9072C7-86AE-3E9E-AAD1-DFD96F364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898" y="872976"/>
            <a:ext cx="1136706" cy="113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25F5A8-8FB1-891F-3DC7-63B15F62D0FE}"/>
              </a:ext>
            </a:extLst>
          </p:cNvPr>
          <p:cNvSpPr txBox="1"/>
          <p:nvPr/>
        </p:nvSpPr>
        <p:spPr>
          <a:xfrm>
            <a:off x="-20595" y="0"/>
            <a:ext cx="12233189" cy="617838"/>
          </a:xfrm>
          <a:prstGeom prst="rect">
            <a:avLst/>
          </a:prstGeom>
          <a:solidFill>
            <a:srgbClr val="182143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Moving Billion of File and Peta Byte of Data, Multiple Workflow</a:t>
            </a:r>
          </a:p>
        </p:txBody>
      </p:sp>
      <p:grpSp>
        <p:nvGrpSpPr>
          <p:cNvPr id="2" name="Groupe 40">
            <a:extLst>
              <a:ext uri="{FF2B5EF4-FFF2-40B4-BE49-F238E27FC236}">
                <a16:creationId xmlns:a16="http://schemas.microsoft.com/office/drawing/2014/main" id="{12BE29B0-9768-DDB5-AC97-C34AAAA478CE}"/>
              </a:ext>
            </a:extLst>
          </p:cNvPr>
          <p:cNvGrpSpPr/>
          <p:nvPr/>
        </p:nvGrpSpPr>
        <p:grpSpPr>
          <a:xfrm>
            <a:off x="3299325" y="4343240"/>
            <a:ext cx="2711891" cy="1832486"/>
            <a:chOff x="640143" y="3902283"/>
            <a:chExt cx="2711891" cy="1832486"/>
          </a:xfrm>
        </p:grpSpPr>
        <p:pic>
          <p:nvPicPr>
            <p:cNvPr id="15" name="Image 16">
              <a:hlinkClick r:id="" action="ppaction://noaction"/>
              <a:extLst>
                <a:ext uri="{FF2B5EF4-FFF2-40B4-BE49-F238E27FC236}">
                  <a16:creationId xmlns:a16="http://schemas.microsoft.com/office/drawing/2014/main" id="{7EEDE8BE-CC6D-DB9C-A0DC-1A2115BC0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143" y="3902283"/>
              <a:ext cx="2707227" cy="1808428"/>
            </a:xfrm>
            <a:prstGeom prst="rect">
              <a:avLst/>
            </a:prstGeom>
          </p:spPr>
        </p:pic>
        <p:sp>
          <p:nvSpPr>
            <p:cNvPr id="16" name="Rectangle 15">
              <a:hlinkClick r:id="" action="ppaction://noaction"/>
              <a:extLst>
                <a:ext uri="{FF2B5EF4-FFF2-40B4-BE49-F238E27FC236}">
                  <a16:creationId xmlns:a16="http://schemas.microsoft.com/office/drawing/2014/main" id="{778094F3-6550-5382-1F4A-444DFC2DBCB0}"/>
                </a:ext>
              </a:extLst>
            </p:cNvPr>
            <p:cNvSpPr/>
            <p:nvPr/>
          </p:nvSpPr>
          <p:spPr>
            <a:xfrm>
              <a:off x="640143" y="5435097"/>
              <a:ext cx="2711891" cy="2996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err="1"/>
                <a:t>Retail</a:t>
              </a:r>
              <a:r>
                <a:rPr lang="fr-FR" sz="1600"/>
                <a:t> &amp; Transport</a:t>
              </a:r>
            </a:p>
          </p:txBody>
        </p:sp>
      </p:grpSp>
      <p:grpSp>
        <p:nvGrpSpPr>
          <p:cNvPr id="26" name="Groupe 39">
            <a:extLst>
              <a:ext uri="{FF2B5EF4-FFF2-40B4-BE49-F238E27FC236}">
                <a16:creationId xmlns:a16="http://schemas.microsoft.com/office/drawing/2014/main" id="{41EC4719-47F1-C101-6AD4-79D87C9E389A}"/>
              </a:ext>
            </a:extLst>
          </p:cNvPr>
          <p:cNvGrpSpPr/>
          <p:nvPr/>
        </p:nvGrpSpPr>
        <p:grpSpPr>
          <a:xfrm>
            <a:off x="6138889" y="4343240"/>
            <a:ext cx="2703048" cy="1844316"/>
            <a:chOff x="3479707" y="3902283"/>
            <a:chExt cx="2703048" cy="1844316"/>
          </a:xfrm>
        </p:grpSpPr>
        <p:pic>
          <p:nvPicPr>
            <p:cNvPr id="27" name="Image 10">
              <a:hlinkClick r:id="" action="ppaction://noaction"/>
              <a:extLst>
                <a:ext uri="{FF2B5EF4-FFF2-40B4-BE49-F238E27FC236}">
                  <a16:creationId xmlns:a16="http://schemas.microsoft.com/office/drawing/2014/main" id="{52C2ADCA-70F8-24E2-63CF-3A51A7AD4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9707" y="3902283"/>
              <a:ext cx="2703048" cy="1808428"/>
            </a:xfrm>
            <a:prstGeom prst="rect">
              <a:avLst/>
            </a:prstGeom>
          </p:spPr>
        </p:pic>
        <p:sp>
          <p:nvSpPr>
            <p:cNvPr id="28" name="Rectangle 27">
              <a:hlinkClick r:id="" action="ppaction://noaction"/>
              <a:extLst>
                <a:ext uri="{FF2B5EF4-FFF2-40B4-BE49-F238E27FC236}">
                  <a16:creationId xmlns:a16="http://schemas.microsoft.com/office/drawing/2014/main" id="{8C124FF1-50AB-28A3-749C-25A82DDFDFC0}"/>
                </a:ext>
              </a:extLst>
            </p:cNvPr>
            <p:cNvSpPr/>
            <p:nvPr/>
          </p:nvSpPr>
          <p:spPr>
            <a:xfrm>
              <a:off x="3479708" y="5446927"/>
              <a:ext cx="2703047" cy="2996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err="1"/>
                <a:t>Industry</a:t>
              </a:r>
              <a:endParaRPr lang="fr-FR" sz="1600"/>
            </a:p>
          </p:txBody>
        </p:sp>
      </p:grpSp>
      <p:grpSp>
        <p:nvGrpSpPr>
          <p:cNvPr id="31" name="Groupe 33">
            <a:extLst>
              <a:ext uri="{FF2B5EF4-FFF2-40B4-BE49-F238E27FC236}">
                <a16:creationId xmlns:a16="http://schemas.microsoft.com/office/drawing/2014/main" id="{4D904602-38B6-1E2B-5D2B-60DF43F85125}"/>
              </a:ext>
            </a:extLst>
          </p:cNvPr>
          <p:cNvGrpSpPr/>
          <p:nvPr/>
        </p:nvGrpSpPr>
        <p:grpSpPr>
          <a:xfrm>
            <a:off x="8942953" y="4353225"/>
            <a:ext cx="2753460" cy="1833268"/>
            <a:chOff x="6283771" y="3912268"/>
            <a:chExt cx="2753460" cy="1833268"/>
          </a:xfrm>
        </p:grpSpPr>
        <p:pic>
          <p:nvPicPr>
            <p:cNvPr id="32" name="Image 8">
              <a:hlinkClick r:id="" action="ppaction://noaction"/>
              <a:extLst>
                <a:ext uri="{FF2B5EF4-FFF2-40B4-BE49-F238E27FC236}">
                  <a16:creationId xmlns:a16="http://schemas.microsoft.com/office/drawing/2014/main" id="{BBCA4576-BEA2-6283-0F5A-086C6E62B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7330" y="3912268"/>
              <a:ext cx="2749901" cy="1833268"/>
            </a:xfrm>
            <a:prstGeom prst="rect">
              <a:avLst/>
            </a:prstGeom>
          </p:spPr>
        </p:pic>
        <p:sp>
          <p:nvSpPr>
            <p:cNvPr id="33" name="Rectangle 32">
              <a:hlinkClick r:id="" action="ppaction://noaction"/>
              <a:extLst>
                <a:ext uri="{FF2B5EF4-FFF2-40B4-BE49-F238E27FC236}">
                  <a16:creationId xmlns:a16="http://schemas.microsoft.com/office/drawing/2014/main" id="{11ED7830-B7BF-98D2-25F8-3D6B7561B15F}"/>
                </a:ext>
              </a:extLst>
            </p:cNvPr>
            <p:cNvSpPr/>
            <p:nvPr/>
          </p:nvSpPr>
          <p:spPr>
            <a:xfrm>
              <a:off x="6283771" y="5445864"/>
              <a:ext cx="2753460" cy="2996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grpSp>
        <p:nvGrpSpPr>
          <p:cNvPr id="34" name="Groupe 34">
            <a:extLst>
              <a:ext uri="{FF2B5EF4-FFF2-40B4-BE49-F238E27FC236}">
                <a16:creationId xmlns:a16="http://schemas.microsoft.com/office/drawing/2014/main" id="{1DB1F3DA-EC8E-96D4-F2EC-8612D7C93A5B}"/>
              </a:ext>
            </a:extLst>
          </p:cNvPr>
          <p:cNvGrpSpPr/>
          <p:nvPr/>
        </p:nvGrpSpPr>
        <p:grpSpPr>
          <a:xfrm>
            <a:off x="6107315" y="2241222"/>
            <a:ext cx="2734622" cy="1870478"/>
            <a:chOff x="625439" y="1791051"/>
            <a:chExt cx="2734622" cy="1870478"/>
          </a:xfrm>
        </p:grpSpPr>
        <p:pic>
          <p:nvPicPr>
            <p:cNvPr id="35" name="Image 18">
              <a:hlinkClick r:id="" action="ppaction://noaction"/>
              <a:extLst>
                <a:ext uri="{FF2B5EF4-FFF2-40B4-BE49-F238E27FC236}">
                  <a16:creationId xmlns:a16="http://schemas.microsoft.com/office/drawing/2014/main" id="{94709B59-9112-22D1-7C7A-3E72559CA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53" y="1791051"/>
              <a:ext cx="2732608" cy="1821034"/>
            </a:xfrm>
            <a:prstGeom prst="rect">
              <a:avLst/>
            </a:prstGeom>
          </p:spPr>
        </p:pic>
        <p:sp>
          <p:nvSpPr>
            <p:cNvPr id="36" name="Rectangle 35">
              <a:hlinkClick r:id="" action="ppaction://noaction"/>
              <a:extLst>
                <a:ext uri="{FF2B5EF4-FFF2-40B4-BE49-F238E27FC236}">
                  <a16:creationId xmlns:a16="http://schemas.microsoft.com/office/drawing/2014/main" id="{CCCC868E-B223-F367-43CF-3AF2EA44A8E4}"/>
                </a:ext>
              </a:extLst>
            </p:cNvPr>
            <p:cNvSpPr/>
            <p:nvPr/>
          </p:nvSpPr>
          <p:spPr>
            <a:xfrm>
              <a:off x="625439" y="3361857"/>
              <a:ext cx="2734621" cy="2996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/>
                <a:t>HPC &amp; </a:t>
              </a:r>
              <a:r>
                <a:rPr lang="fr-FR" sz="1600" err="1"/>
                <a:t>Research</a:t>
              </a:r>
              <a:endParaRPr lang="fr-FR" sz="1600"/>
            </a:p>
          </p:txBody>
        </p:sp>
      </p:grpSp>
      <p:grpSp>
        <p:nvGrpSpPr>
          <p:cNvPr id="37" name="Groupe 35">
            <a:extLst>
              <a:ext uri="{FF2B5EF4-FFF2-40B4-BE49-F238E27FC236}">
                <a16:creationId xmlns:a16="http://schemas.microsoft.com/office/drawing/2014/main" id="{1BB3602D-BB81-D233-F824-FFC91FC5842F}"/>
              </a:ext>
            </a:extLst>
          </p:cNvPr>
          <p:cNvGrpSpPr/>
          <p:nvPr/>
        </p:nvGrpSpPr>
        <p:grpSpPr>
          <a:xfrm>
            <a:off x="3297203" y="2250550"/>
            <a:ext cx="2709095" cy="1860927"/>
            <a:chOff x="3478463" y="1800602"/>
            <a:chExt cx="2709095" cy="1860927"/>
          </a:xfrm>
        </p:grpSpPr>
        <p:pic>
          <p:nvPicPr>
            <p:cNvPr id="38" name="Image 23">
              <a:hlinkClick r:id="" action="ppaction://noaction"/>
              <a:extLst>
                <a:ext uri="{FF2B5EF4-FFF2-40B4-BE49-F238E27FC236}">
                  <a16:creationId xmlns:a16="http://schemas.microsoft.com/office/drawing/2014/main" id="{A0846B50-324F-FF8B-9037-1AE99C42A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79707" y="1800602"/>
              <a:ext cx="2707851" cy="1821034"/>
            </a:xfrm>
            <a:prstGeom prst="rect">
              <a:avLst/>
            </a:prstGeom>
          </p:spPr>
        </p:pic>
        <p:sp>
          <p:nvSpPr>
            <p:cNvPr id="39" name="Rectangle 38">
              <a:hlinkClick r:id="" action="ppaction://noaction"/>
              <a:extLst>
                <a:ext uri="{FF2B5EF4-FFF2-40B4-BE49-F238E27FC236}">
                  <a16:creationId xmlns:a16="http://schemas.microsoft.com/office/drawing/2014/main" id="{A89221E9-3BB2-5A5D-1E03-A772C9035B79}"/>
                </a:ext>
              </a:extLst>
            </p:cNvPr>
            <p:cNvSpPr/>
            <p:nvPr/>
          </p:nvSpPr>
          <p:spPr>
            <a:xfrm>
              <a:off x="3478463" y="3371071"/>
              <a:ext cx="2703047" cy="2904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/>
                <a:t>M &amp; E</a:t>
              </a:r>
            </a:p>
          </p:txBody>
        </p:sp>
      </p:grpSp>
      <p:grpSp>
        <p:nvGrpSpPr>
          <p:cNvPr id="40" name="Groupe 4">
            <a:extLst>
              <a:ext uri="{FF2B5EF4-FFF2-40B4-BE49-F238E27FC236}">
                <a16:creationId xmlns:a16="http://schemas.microsoft.com/office/drawing/2014/main" id="{1D4D566A-9098-4C3F-590A-F0A7E71FB260}"/>
              </a:ext>
            </a:extLst>
          </p:cNvPr>
          <p:cNvGrpSpPr/>
          <p:nvPr/>
        </p:nvGrpSpPr>
        <p:grpSpPr>
          <a:xfrm>
            <a:off x="8942953" y="2231817"/>
            <a:ext cx="2723947" cy="1879883"/>
            <a:chOff x="6283771" y="1790860"/>
            <a:chExt cx="2723947" cy="1879883"/>
          </a:xfrm>
        </p:grpSpPr>
        <p:pic>
          <p:nvPicPr>
            <p:cNvPr id="41" name="Image 3" descr="Une image contenant carte&#10;&#10;Description générée automatiquement">
              <a:hlinkClick r:id="" action="ppaction://noaction"/>
              <a:extLst>
                <a:ext uri="{FF2B5EF4-FFF2-40B4-BE49-F238E27FC236}">
                  <a16:creationId xmlns:a16="http://schemas.microsoft.com/office/drawing/2014/main" id="{22DA1984-B778-3954-FADC-C19B47B98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3771" y="1790860"/>
              <a:ext cx="2722221" cy="1814814"/>
            </a:xfrm>
            <a:prstGeom prst="rect">
              <a:avLst/>
            </a:prstGeom>
          </p:spPr>
        </p:pic>
        <p:sp>
          <p:nvSpPr>
            <p:cNvPr id="42" name="Rectangle 41">
              <a:hlinkClick r:id="" action="ppaction://noaction"/>
              <a:extLst>
                <a:ext uri="{FF2B5EF4-FFF2-40B4-BE49-F238E27FC236}">
                  <a16:creationId xmlns:a16="http://schemas.microsoft.com/office/drawing/2014/main" id="{1357EE16-FDDD-5C1C-8202-933EFE1D370A}"/>
                </a:ext>
              </a:extLst>
            </p:cNvPr>
            <p:cNvSpPr/>
            <p:nvPr/>
          </p:nvSpPr>
          <p:spPr>
            <a:xfrm>
              <a:off x="6283771" y="3380285"/>
              <a:ext cx="2723947" cy="2904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>
                  <a:solidFill>
                    <a:schemeClr val="bg1"/>
                  </a:solidFill>
                </a:rPr>
                <a:t>Finance &amp; </a:t>
              </a:r>
              <a:r>
                <a:rPr lang="fr-FR" sz="1600" err="1">
                  <a:solidFill>
                    <a:schemeClr val="bg1"/>
                  </a:solidFill>
                </a:rPr>
                <a:t>Insurance</a:t>
              </a:r>
              <a:endParaRPr lang="fr-FR" sz="1600">
                <a:solidFill>
                  <a:schemeClr val="bg1"/>
                </a:solidFill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08B25C28-D792-30C5-1DC8-26026B1DD2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39062" y="859362"/>
            <a:ext cx="1364892" cy="11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55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7B32A-CE45-5E7C-7F91-93CB06B42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95AA6C2-8BB1-55BE-59F3-233DF4C64EDC}"/>
              </a:ext>
            </a:extLst>
          </p:cNvPr>
          <p:cNvSpPr txBox="1"/>
          <p:nvPr/>
        </p:nvSpPr>
        <p:spPr>
          <a:xfrm>
            <a:off x="-20595" y="0"/>
            <a:ext cx="12233189" cy="617838"/>
          </a:xfrm>
          <a:prstGeom prst="rect">
            <a:avLst/>
          </a:prstGeom>
          <a:solidFill>
            <a:srgbClr val="182143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Atempo Miria, Data Mover!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4E08C2-FAB6-7443-3C53-DE15B021B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32"/>
          <a:stretch/>
        </p:blipFill>
        <p:spPr>
          <a:xfrm>
            <a:off x="-1" y="617838"/>
            <a:ext cx="8518945" cy="5865024"/>
          </a:xfrm>
          <a:prstGeom prst="rect">
            <a:avLst/>
          </a:prstGeom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96F50481-13A7-E24E-6486-4BC4DF547185}"/>
              </a:ext>
            </a:extLst>
          </p:cNvPr>
          <p:cNvSpPr txBox="1">
            <a:spLocks/>
          </p:cNvSpPr>
          <p:nvPr/>
        </p:nvSpPr>
        <p:spPr>
          <a:xfrm>
            <a:off x="3579269" y="844954"/>
            <a:ext cx="8518945" cy="3907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b="1" kern="1200" cap="all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Symbol" panose="05050102010706020507" pitchFamily="18" charset="2"/>
              <a:buChar char="·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cap="none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Optimizing AI Performance and Data Growing,</a:t>
            </a:r>
          </a:p>
          <a:p>
            <a:r>
              <a:rPr lang="en-GB" sz="2000" cap="none" dirty="0">
                <a:solidFill>
                  <a:schemeClr val="tx2">
                    <a:lumMod val="75000"/>
                    <a:lumOff val="25000"/>
                  </a:schemeClr>
                </a:solidFill>
              </a:rPr>
              <a:t>				requires data infrastructure agility.</a:t>
            </a:r>
          </a:p>
        </p:txBody>
      </p:sp>
      <p:pic>
        <p:nvPicPr>
          <p:cNvPr id="10" name="Image 6">
            <a:extLst>
              <a:ext uri="{FF2B5EF4-FFF2-40B4-BE49-F238E27FC236}">
                <a16:creationId xmlns:a16="http://schemas.microsoft.com/office/drawing/2014/main" id="{02CD9F0D-7571-D152-7B16-887AA2D75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09" y="759503"/>
            <a:ext cx="3159614" cy="2316509"/>
          </a:xfrm>
          <a:prstGeom prst="rect">
            <a:avLst/>
          </a:prstGeom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161AB8D-472A-10EA-DB46-3210CE6B3AF1}"/>
              </a:ext>
            </a:extLst>
          </p:cNvPr>
          <p:cNvSpPr txBox="1">
            <a:spLocks/>
          </p:cNvSpPr>
          <p:nvPr/>
        </p:nvSpPr>
        <p:spPr>
          <a:xfrm>
            <a:off x="5654255" y="1701326"/>
            <a:ext cx="4896516" cy="6907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b="1" kern="1200" cap="all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Symbol" panose="05050102010706020507" pitchFamily="18" charset="2"/>
              <a:buChar char="·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68A0D8"/>
                </a:solidFill>
                <a:effectLst/>
                <a:latin typeface="Helvetica" pitchFamily="2" charset="0"/>
              </a:rPr>
              <a:t>Deploy new workloads fast Scale performance easily</a:t>
            </a:r>
          </a:p>
        </p:txBody>
      </p:sp>
      <p:pic>
        <p:nvPicPr>
          <p:cNvPr id="2" name="Graphique 56">
            <a:extLst>
              <a:ext uri="{FF2B5EF4-FFF2-40B4-BE49-F238E27FC236}">
                <a16:creationId xmlns:a16="http://schemas.microsoft.com/office/drawing/2014/main" id="{FAB44D0B-ED25-A125-B7C3-9A56381D7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12767" y="2516048"/>
            <a:ext cx="446426" cy="446426"/>
          </a:xfrm>
          <a:prstGeom prst="rect">
            <a:avLst/>
          </a:prstGeom>
        </p:spPr>
      </p:pic>
      <p:pic>
        <p:nvPicPr>
          <p:cNvPr id="3" name="Graphique 56">
            <a:extLst>
              <a:ext uri="{FF2B5EF4-FFF2-40B4-BE49-F238E27FC236}">
                <a16:creationId xmlns:a16="http://schemas.microsoft.com/office/drawing/2014/main" id="{113A9BC2-183D-CFA6-0906-726AB48BC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47640" y="2663989"/>
            <a:ext cx="446426" cy="446426"/>
          </a:xfrm>
          <a:prstGeom prst="rect">
            <a:avLst/>
          </a:prstGeom>
        </p:spPr>
      </p:pic>
      <p:pic>
        <p:nvPicPr>
          <p:cNvPr id="4" name="Graphique 56">
            <a:extLst>
              <a:ext uri="{FF2B5EF4-FFF2-40B4-BE49-F238E27FC236}">
                <a16:creationId xmlns:a16="http://schemas.microsoft.com/office/drawing/2014/main" id="{C416D0A4-B840-4BDE-0FE0-5AD0C9AA0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24443" y="2811930"/>
            <a:ext cx="446426" cy="446426"/>
          </a:xfrm>
          <a:prstGeom prst="rect">
            <a:avLst/>
          </a:prstGeom>
        </p:spPr>
      </p:pic>
      <p:pic>
        <p:nvPicPr>
          <p:cNvPr id="5" name="Graphique 56">
            <a:extLst>
              <a:ext uri="{FF2B5EF4-FFF2-40B4-BE49-F238E27FC236}">
                <a16:creationId xmlns:a16="http://schemas.microsoft.com/office/drawing/2014/main" id="{9443D49F-297A-49F9-E6BF-2200A4327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41793" y="2949492"/>
            <a:ext cx="446426" cy="4464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7D3632-0045-018C-6296-33F31F645E1A}"/>
              </a:ext>
            </a:extLst>
          </p:cNvPr>
          <p:cNvSpPr txBox="1"/>
          <p:nvPr/>
        </p:nvSpPr>
        <p:spPr>
          <a:xfrm>
            <a:off x="8812767" y="3234368"/>
            <a:ext cx="406256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Data Movers perform: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Backup/Archiving/Copy/Move/FastScan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Multiple copies to different storages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Parallel data flows</a:t>
            </a:r>
          </a:p>
          <a:p>
            <a:pPr marL="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Data Movers for Performance &amp; Scalability: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Fail over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Load-balancing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Process Multithreading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Data path optimization</a:t>
            </a:r>
          </a:p>
        </p:txBody>
      </p:sp>
    </p:spTree>
    <p:extLst>
      <p:ext uri="{BB962C8B-B14F-4D97-AF65-F5344CB8AC3E}">
        <p14:creationId xmlns:p14="http://schemas.microsoft.com/office/powerpoint/2010/main" val="278258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7249A-062E-B0F7-9AC8-CC24BDC94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1DAF94-F2DE-E199-77A4-BD4E5CCAE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645" y="901082"/>
            <a:ext cx="6009514" cy="53891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BB424F-9FFC-0A9C-E211-FE619D5E2605}"/>
              </a:ext>
            </a:extLst>
          </p:cNvPr>
          <p:cNvSpPr txBox="1"/>
          <p:nvPr/>
        </p:nvSpPr>
        <p:spPr>
          <a:xfrm>
            <a:off x="-20595" y="0"/>
            <a:ext cx="12233189" cy="617838"/>
          </a:xfrm>
          <a:prstGeom prst="rect">
            <a:avLst/>
          </a:prstGeom>
          <a:solidFill>
            <a:srgbClr val="182143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 in One Data Management Platform</a:t>
            </a:r>
          </a:p>
        </p:txBody>
      </p:sp>
      <p:pic>
        <p:nvPicPr>
          <p:cNvPr id="10" name="Image 6">
            <a:extLst>
              <a:ext uri="{FF2B5EF4-FFF2-40B4-BE49-F238E27FC236}">
                <a16:creationId xmlns:a16="http://schemas.microsoft.com/office/drawing/2014/main" id="{511B0362-0567-B44B-0039-066F0F5C3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12" y="428519"/>
            <a:ext cx="2169447" cy="159055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0DCCDD-7968-486E-4AE0-DA58ED6EFC2B}"/>
              </a:ext>
            </a:extLst>
          </p:cNvPr>
          <p:cNvSpPr txBox="1">
            <a:spLocks/>
          </p:cNvSpPr>
          <p:nvPr/>
        </p:nvSpPr>
        <p:spPr>
          <a:xfrm>
            <a:off x="8624525" y="4130150"/>
            <a:ext cx="3398537" cy="1329521"/>
          </a:xfrm>
          <a:prstGeom prst="rect">
            <a:avLst/>
          </a:prstGeom>
        </p:spPr>
        <p:txBody>
          <a:bodyPr vert="horz" lIns="91440" tIns="91440" rIns="91440" bIns="9144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46"/>
              </a:spcBef>
              <a:buClr>
                <a:schemeClr val="accent1"/>
              </a:buClr>
              <a:buNone/>
            </a:pPr>
            <a:br>
              <a:rPr lang="en-US" sz="1600" dirty="0">
                <a:solidFill>
                  <a:srgbClr val="000000"/>
                </a:solidFill>
                <a:ea typeface="ヒラギノ角ゴ Pro W3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000000"/>
                </a:solidFill>
                <a:ea typeface="ヒラギノ角ゴ Pro W3" charset="0"/>
                <a:cs typeface="Arial" panose="020B0604020202020204" pitchFamily="34" charset="0"/>
              </a:rPr>
              <a:t>Free up expensive storage space on primary storages and ensure data preservation compliancy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0790A0F-E76C-8BE3-54D0-623FD9F50530}"/>
              </a:ext>
            </a:extLst>
          </p:cNvPr>
          <p:cNvSpPr txBox="1">
            <a:spLocks/>
          </p:cNvSpPr>
          <p:nvPr/>
        </p:nvSpPr>
        <p:spPr>
          <a:xfrm>
            <a:off x="8624525" y="2078162"/>
            <a:ext cx="3043105" cy="591664"/>
          </a:xfrm>
          <a:prstGeom prst="rect">
            <a:avLst/>
          </a:prstGeom>
        </p:spPr>
        <p:txBody>
          <a:bodyPr vert="horz" lIns="91440" tIns="91440" rIns="91440" bIns="9144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46"/>
              </a:spcBef>
              <a:buClr>
                <a:schemeClr val="accent1"/>
              </a:buClr>
              <a:buNone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Rapidly protect file storages from damage and loss. Guarantee continuity of access to valuable datasets and provide fast production recovery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22D4121-BCF3-5C15-B118-26583D02A329}"/>
              </a:ext>
            </a:extLst>
          </p:cNvPr>
          <p:cNvSpPr txBox="1">
            <a:spLocks/>
          </p:cNvSpPr>
          <p:nvPr/>
        </p:nvSpPr>
        <p:spPr>
          <a:xfrm>
            <a:off x="186832" y="2019075"/>
            <a:ext cx="3380644" cy="594868"/>
          </a:xfrm>
          <a:prstGeom prst="rect">
            <a:avLst/>
          </a:prstGeom>
        </p:spPr>
        <p:txBody>
          <a:bodyPr vert="horz" lIns="91440" tIns="91440" rIns="91440" bIns="9144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90000"/>
              </a:lnSpc>
              <a:spcBef>
                <a:spcPts val="554"/>
              </a:spcBef>
              <a:buClr>
                <a:schemeClr val="accent1"/>
              </a:buClr>
              <a:buNone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 charset="0"/>
                <a:cs typeface="Calibri" panose="020F0502020204030204" pitchFamily="34" charset="0"/>
              </a:rPr>
              <a:t>Efficiently migrate data volumes and billions of files between disparate storage and file systems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ECCBF2B-EA8D-694A-D41B-3467FE073852}"/>
              </a:ext>
            </a:extLst>
          </p:cNvPr>
          <p:cNvSpPr txBox="1">
            <a:spLocks/>
          </p:cNvSpPr>
          <p:nvPr/>
        </p:nvSpPr>
        <p:spPr>
          <a:xfrm>
            <a:off x="665599" y="4673321"/>
            <a:ext cx="2719674" cy="594123"/>
          </a:xfrm>
          <a:prstGeom prst="rect">
            <a:avLst/>
          </a:prstGeom>
        </p:spPr>
        <p:txBody>
          <a:bodyPr vert="horz" lIns="91440" tIns="91440" rIns="91440" bIns="9144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90000"/>
              </a:lnSpc>
              <a:spcBef>
                <a:spcPts val="1846"/>
              </a:spcBef>
              <a:buClr>
                <a:schemeClr val="accent1"/>
              </a:buClr>
              <a:buNone/>
            </a:pPr>
            <a:r>
              <a:rPr lang="en-US" sz="1600" dirty="0">
                <a:solidFill>
                  <a:srgbClr val="000000"/>
                </a:solidFill>
                <a:ea typeface="ヒラギノ角ゴ Pro W3" charset="0"/>
                <a:cs typeface="Arial"/>
              </a:rPr>
              <a:t>Mobilize data files wherever necessary and synchronize datasets across heterogenous storages </a:t>
            </a:r>
          </a:p>
        </p:txBody>
      </p:sp>
    </p:spTree>
    <p:extLst>
      <p:ext uri="{BB962C8B-B14F-4D97-AF65-F5344CB8AC3E}">
        <p14:creationId xmlns:p14="http://schemas.microsoft.com/office/powerpoint/2010/main" val="1292752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hape 867">
            <a:extLst>
              <a:ext uri="{FF2B5EF4-FFF2-40B4-BE49-F238E27FC236}">
                <a16:creationId xmlns:a16="http://schemas.microsoft.com/office/drawing/2014/main" id="{F63F20F2-79CF-44FA-EC07-3B800E161075}"/>
              </a:ext>
            </a:extLst>
          </p:cNvPr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2490" y="4627597"/>
            <a:ext cx="645033" cy="633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>
            <a:hlinkClick r:id="rId4"/>
            <a:extLst>
              <a:ext uri="{FF2B5EF4-FFF2-40B4-BE49-F238E27FC236}">
                <a16:creationId xmlns:a16="http://schemas.microsoft.com/office/drawing/2014/main" id="{B1C09B39-4241-E15F-674D-DF17FCAE7E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685" y="999594"/>
            <a:ext cx="1270849" cy="807382"/>
          </a:xfrm>
          <a:prstGeom prst="rect">
            <a:avLst/>
          </a:prstGeom>
        </p:spPr>
      </p:pic>
      <p:sp>
        <p:nvSpPr>
          <p:cNvPr id="110" name="Rectangle: Rounded Corners 70">
            <a:extLst>
              <a:ext uri="{FF2B5EF4-FFF2-40B4-BE49-F238E27FC236}">
                <a16:creationId xmlns:a16="http://schemas.microsoft.com/office/drawing/2014/main" id="{0433AB56-DA7C-EE4D-A513-6B3FDEF9AB57}"/>
              </a:ext>
            </a:extLst>
          </p:cNvPr>
          <p:cNvSpPr/>
          <p:nvPr/>
        </p:nvSpPr>
        <p:spPr>
          <a:xfrm>
            <a:off x="8447335" y="3449473"/>
            <a:ext cx="3265438" cy="192147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: Rounded Corners 70">
            <a:extLst>
              <a:ext uri="{FF2B5EF4-FFF2-40B4-BE49-F238E27FC236}">
                <a16:creationId xmlns:a16="http://schemas.microsoft.com/office/drawing/2014/main" id="{7A8D0EB5-2FE2-F449-A9F5-275BC75E0AF0}"/>
              </a:ext>
            </a:extLst>
          </p:cNvPr>
          <p:cNvSpPr/>
          <p:nvPr/>
        </p:nvSpPr>
        <p:spPr>
          <a:xfrm>
            <a:off x="8434353" y="1122463"/>
            <a:ext cx="3265438" cy="2176314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: Rounded Corners 70">
            <a:extLst>
              <a:ext uri="{FF2B5EF4-FFF2-40B4-BE49-F238E27FC236}">
                <a16:creationId xmlns:a16="http://schemas.microsoft.com/office/drawing/2014/main" id="{7E1773C2-E00C-9442-BA43-DA1F6D0292E8}"/>
              </a:ext>
            </a:extLst>
          </p:cNvPr>
          <p:cNvSpPr/>
          <p:nvPr/>
        </p:nvSpPr>
        <p:spPr>
          <a:xfrm>
            <a:off x="4019970" y="4048187"/>
            <a:ext cx="4276616" cy="2324960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: Rounded Corners 70">
            <a:extLst>
              <a:ext uri="{FF2B5EF4-FFF2-40B4-BE49-F238E27FC236}">
                <a16:creationId xmlns:a16="http://schemas.microsoft.com/office/drawing/2014/main" id="{50AAC037-B0BD-9949-99B7-3FE1C870DAAB}"/>
              </a:ext>
            </a:extLst>
          </p:cNvPr>
          <p:cNvSpPr/>
          <p:nvPr/>
        </p:nvSpPr>
        <p:spPr>
          <a:xfrm>
            <a:off x="564099" y="3477821"/>
            <a:ext cx="3265438" cy="1746791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: Rounded Corners 70">
            <a:extLst>
              <a:ext uri="{FF2B5EF4-FFF2-40B4-BE49-F238E27FC236}">
                <a16:creationId xmlns:a16="http://schemas.microsoft.com/office/drawing/2014/main" id="{0417BB73-4658-EB4B-9C70-E6D47B7B2155}"/>
              </a:ext>
            </a:extLst>
          </p:cNvPr>
          <p:cNvSpPr/>
          <p:nvPr/>
        </p:nvSpPr>
        <p:spPr>
          <a:xfrm>
            <a:off x="564099" y="1052636"/>
            <a:ext cx="3265438" cy="2176314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781DA8F-BC65-DC4C-BBCE-E92FEB7B0DC9}"/>
              </a:ext>
            </a:extLst>
          </p:cNvPr>
          <p:cNvSpPr txBox="1"/>
          <p:nvPr/>
        </p:nvSpPr>
        <p:spPr>
          <a:xfrm>
            <a:off x="2336823" y="921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0" name="Shape 867">
            <a:extLst>
              <a:ext uri="{FF2B5EF4-FFF2-40B4-BE49-F238E27FC236}">
                <a16:creationId xmlns:a16="http://schemas.microsoft.com/office/drawing/2014/main" id="{479B2949-7E39-3676-7ED0-A20004FCD416}"/>
              </a:ext>
            </a:extLst>
          </p:cNvPr>
          <p:cNvPicPr preferRelativeResize="0"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4615" y="2067647"/>
            <a:ext cx="758472" cy="74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861">
            <a:extLst>
              <a:ext uri="{FF2B5EF4-FFF2-40B4-BE49-F238E27FC236}">
                <a16:creationId xmlns:a16="http://schemas.microsoft.com/office/drawing/2014/main" id="{5AB2476D-37AE-6593-6209-F61335037B03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9529" y="4060557"/>
            <a:ext cx="1000671" cy="384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hape 879">
            <a:extLst>
              <a:ext uri="{FF2B5EF4-FFF2-40B4-BE49-F238E27FC236}">
                <a16:creationId xmlns:a16="http://schemas.microsoft.com/office/drawing/2014/main" id="{ED245390-C01B-9785-8FE5-54CFB7B05DBE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8704" y="4375154"/>
            <a:ext cx="854336" cy="537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10" descr="RÃ©sultat de recherche d'images pour &quot;huawei logo&quot;">
            <a:extLst>
              <a:ext uri="{FF2B5EF4-FFF2-40B4-BE49-F238E27FC236}">
                <a16:creationId xmlns:a16="http://schemas.microsoft.com/office/drawing/2014/main" id="{4D7BA86C-FDF6-09B4-0670-ED7852C45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9074" y="2103168"/>
            <a:ext cx="466823" cy="4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0E7DCE7F-EB65-EF2C-13F9-DD102D9BCBF2}"/>
              </a:ext>
            </a:extLst>
          </p:cNvPr>
          <p:cNvGrpSpPr/>
          <p:nvPr/>
        </p:nvGrpSpPr>
        <p:grpSpPr>
          <a:xfrm>
            <a:off x="4008051" y="3103733"/>
            <a:ext cx="4206587" cy="586751"/>
            <a:chOff x="3857554" y="3027788"/>
            <a:chExt cx="4206587" cy="586751"/>
          </a:xfrm>
        </p:grpSpPr>
        <p:cxnSp>
          <p:nvCxnSpPr>
            <p:cNvPr id="30" name="Connecteur droit 103">
              <a:extLst>
                <a:ext uri="{FF2B5EF4-FFF2-40B4-BE49-F238E27FC236}">
                  <a16:creationId xmlns:a16="http://schemas.microsoft.com/office/drawing/2014/main" id="{32592D2B-9459-0FA9-D87E-BC030E9D25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57554" y="3027788"/>
              <a:ext cx="812348" cy="586751"/>
            </a:xfrm>
            <a:prstGeom prst="line">
              <a:avLst/>
            </a:prstGeom>
            <a:ln w="31750">
              <a:solidFill>
                <a:schemeClr val="accent4">
                  <a:lumMod val="60000"/>
                  <a:lumOff val="40000"/>
                </a:schemeClr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3">
              <a:extLst>
                <a:ext uri="{FF2B5EF4-FFF2-40B4-BE49-F238E27FC236}">
                  <a16:creationId xmlns:a16="http://schemas.microsoft.com/office/drawing/2014/main" id="{43CCCAB0-FC31-FB4E-B257-24A2B8903B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51793" y="3027788"/>
              <a:ext cx="812348" cy="586751"/>
            </a:xfrm>
            <a:prstGeom prst="line">
              <a:avLst/>
            </a:prstGeom>
            <a:ln w="31750">
              <a:solidFill>
                <a:schemeClr val="accent4">
                  <a:lumMod val="60000"/>
                  <a:lumOff val="40000"/>
                </a:schemeClr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Connecteur droit 105">
            <a:extLst>
              <a:ext uri="{FF2B5EF4-FFF2-40B4-BE49-F238E27FC236}">
                <a16:creationId xmlns:a16="http://schemas.microsoft.com/office/drawing/2014/main" id="{1648D819-ED87-FD03-8F64-F9306B91F2F1}"/>
              </a:ext>
            </a:extLst>
          </p:cNvPr>
          <p:cNvCxnSpPr>
            <a:cxnSpLocks/>
          </p:cNvCxnSpPr>
          <p:nvPr/>
        </p:nvCxnSpPr>
        <p:spPr>
          <a:xfrm flipV="1">
            <a:off x="6158278" y="3370186"/>
            <a:ext cx="0" cy="544202"/>
          </a:xfrm>
          <a:prstGeom prst="line">
            <a:avLst/>
          </a:prstGeom>
          <a:ln w="31750">
            <a:solidFill>
              <a:schemeClr val="accent4">
                <a:lumMod val="60000"/>
                <a:lumOff val="40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123">
            <a:extLst>
              <a:ext uri="{FF2B5EF4-FFF2-40B4-BE49-F238E27FC236}">
                <a16:creationId xmlns:a16="http://schemas.microsoft.com/office/drawing/2014/main" id="{276F273A-1EA0-6C96-5589-18361A3B7B76}"/>
              </a:ext>
            </a:extLst>
          </p:cNvPr>
          <p:cNvSpPr txBox="1"/>
          <p:nvPr/>
        </p:nvSpPr>
        <p:spPr>
          <a:xfrm>
            <a:off x="564099" y="3545056"/>
            <a:ext cx="3265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>
                <a:solidFill>
                  <a:srgbClr val="7030A0"/>
                </a:solidFill>
                <a:cs typeface="Calibri" panose="020F0502020204030204" pitchFamily="34" charset="0"/>
              </a:rPr>
              <a:t>Scale-out Filesystems</a:t>
            </a:r>
          </a:p>
        </p:txBody>
      </p:sp>
      <p:pic>
        <p:nvPicPr>
          <p:cNvPr id="34" name="Shape 871">
            <a:extLst>
              <a:ext uri="{FF2B5EF4-FFF2-40B4-BE49-F238E27FC236}">
                <a16:creationId xmlns:a16="http://schemas.microsoft.com/office/drawing/2014/main" id="{FF7094B4-BCD2-07AC-40E4-4C8D97AB3EB4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6411" y="4069992"/>
            <a:ext cx="714113" cy="35868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ZoneTexte 124">
            <a:extLst>
              <a:ext uri="{FF2B5EF4-FFF2-40B4-BE49-F238E27FC236}">
                <a16:creationId xmlns:a16="http://schemas.microsoft.com/office/drawing/2014/main" id="{0D34855E-1BB4-CA66-FEDE-26814E193DDD}"/>
              </a:ext>
            </a:extLst>
          </p:cNvPr>
          <p:cNvSpPr txBox="1"/>
          <p:nvPr/>
        </p:nvSpPr>
        <p:spPr>
          <a:xfrm>
            <a:off x="484587" y="1070150"/>
            <a:ext cx="3369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7030A0"/>
                </a:solidFill>
                <a:cs typeface="Calibri" panose="020F0502020204030204" pitchFamily="34" charset="0"/>
              </a:rPr>
              <a:t>Scale-out NAS 
</a:t>
            </a:r>
          </a:p>
        </p:txBody>
      </p:sp>
      <p:sp>
        <p:nvSpPr>
          <p:cNvPr id="39" name="ZoneTexte 125">
            <a:extLst>
              <a:ext uri="{FF2B5EF4-FFF2-40B4-BE49-F238E27FC236}">
                <a16:creationId xmlns:a16="http://schemas.microsoft.com/office/drawing/2014/main" id="{98AB043C-FB5C-116B-A09E-82FCBDB32E0A}"/>
              </a:ext>
            </a:extLst>
          </p:cNvPr>
          <p:cNvSpPr txBox="1"/>
          <p:nvPr/>
        </p:nvSpPr>
        <p:spPr>
          <a:xfrm>
            <a:off x="5686700" y="4024486"/>
            <a:ext cx="943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7030A0"/>
                </a:solidFill>
                <a:cs typeface="Calibri" panose="020F0502020204030204" pitchFamily="34" charset="0"/>
              </a:rPr>
              <a:t>Cloud</a:t>
            </a:r>
          </a:p>
        </p:txBody>
      </p:sp>
      <p:sp>
        <p:nvSpPr>
          <p:cNvPr id="40" name="ZoneTexte 126">
            <a:extLst>
              <a:ext uri="{FF2B5EF4-FFF2-40B4-BE49-F238E27FC236}">
                <a16:creationId xmlns:a16="http://schemas.microsoft.com/office/drawing/2014/main" id="{7E2F7E82-DA2B-2726-3913-9751B2735C67}"/>
              </a:ext>
            </a:extLst>
          </p:cNvPr>
          <p:cNvSpPr txBox="1"/>
          <p:nvPr/>
        </p:nvSpPr>
        <p:spPr>
          <a:xfrm>
            <a:off x="8434353" y="1070150"/>
            <a:ext cx="3293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>
                <a:solidFill>
                  <a:srgbClr val="7030A0"/>
                </a:solidFill>
                <a:cs typeface="Calibri" panose="020F0502020204030204" pitchFamily="34" charset="0"/>
              </a:rPr>
              <a:t>Object Storage</a:t>
            </a:r>
          </a:p>
        </p:txBody>
      </p:sp>
      <p:grpSp>
        <p:nvGrpSpPr>
          <p:cNvPr id="42" name="Group 56">
            <a:extLst>
              <a:ext uri="{FF2B5EF4-FFF2-40B4-BE49-F238E27FC236}">
                <a16:creationId xmlns:a16="http://schemas.microsoft.com/office/drawing/2014/main" id="{95D7B642-3A35-FED1-07D9-D741457D2B4D}"/>
              </a:ext>
            </a:extLst>
          </p:cNvPr>
          <p:cNvGrpSpPr/>
          <p:nvPr/>
        </p:nvGrpSpPr>
        <p:grpSpPr>
          <a:xfrm>
            <a:off x="2281477" y="2770936"/>
            <a:ext cx="1148265" cy="363005"/>
            <a:chOff x="1700858" y="2304908"/>
            <a:chExt cx="1263091" cy="399305"/>
          </a:xfrm>
        </p:grpSpPr>
        <p:pic>
          <p:nvPicPr>
            <p:cNvPr id="43" name="Image 59">
              <a:extLst>
                <a:ext uri="{FF2B5EF4-FFF2-40B4-BE49-F238E27FC236}">
                  <a16:creationId xmlns:a16="http://schemas.microsoft.com/office/drawing/2014/main" id="{0D9E53F0-0340-49FF-C888-D908CA922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250" y="2472331"/>
              <a:ext cx="626060" cy="2318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Image 60">
              <a:extLst>
                <a:ext uri="{FF2B5EF4-FFF2-40B4-BE49-F238E27FC236}">
                  <a16:creationId xmlns:a16="http://schemas.microsoft.com/office/drawing/2014/main" id="{5F953104-0C3F-E4EE-100B-5E2CFA548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0858" y="2304908"/>
              <a:ext cx="1263091" cy="154964"/>
            </a:xfrm>
            <a:prstGeom prst="rect">
              <a:avLst/>
            </a:prstGeom>
          </p:spPr>
        </p:pic>
      </p:grpSp>
      <p:pic>
        <p:nvPicPr>
          <p:cNvPr id="48" name="Picture 2" descr="VAST Data">
            <a:extLst>
              <a:ext uri="{FF2B5EF4-FFF2-40B4-BE49-F238E27FC236}">
                <a16:creationId xmlns:a16="http://schemas.microsoft.com/office/drawing/2014/main" id="{61DBC24D-4A29-7C97-307B-CA35CD3BD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200" y="2193061"/>
            <a:ext cx="1126296" cy="28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Résultat de recherche d'images pour &quot;scaleway&quot;">
            <a:extLst>
              <a:ext uri="{FF2B5EF4-FFF2-40B4-BE49-F238E27FC236}">
                <a16:creationId xmlns:a16="http://schemas.microsoft.com/office/drawing/2014/main" id="{BBFCA02F-DCF1-4806-E34E-80799AC29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01" b="29295"/>
          <a:stretch/>
        </p:blipFill>
        <p:spPr bwMode="auto">
          <a:xfrm>
            <a:off x="4296615" y="5825293"/>
            <a:ext cx="1150018" cy="33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Shape 862">
            <a:extLst>
              <a:ext uri="{FF2B5EF4-FFF2-40B4-BE49-F238E27FC236}">
                <a16:creationId xmlns:a16="http://schemas.microsoft.com/office/drawing/2014/main" id="{ADB62565-A2EF-6BCB-B321-03CAEA2829DF}"/>
              </a:ext>
            </a:extLst>
          </p:cNvPr>
          <p:cNvPicPr preferRelativeResize="0"/>
          <p:nvPr/>
        </p:nvPicPr>
        <p:blipFill rotWithShape="1"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4933" y="4648777"/>
            <a:ext cx="1044038" cy="589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2" descr="Image result for ovh logo">
            <a:extLst>
              <a:ext uri="{FF2B5EF4-FFF2-40B4-BE49-F238E27FC236}">
                <a16:creationId xmlns:a16="http://schemas.microsoft.com/office/drawing/2014/main" id="{1E2F59D7-DDB6-E9FF-554A-1295E71E6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11749" y="4701141"/>
            <a:ext cx="1150018" cy="48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Image result for openstack">
            <a:extLst>
              <a:ext uri="{FF2B5EF4-FFF2-40B4-BE49-F238E27FC236}">
                <a16:creationId xmlns:a16="http://schemas.microsoft.com/office/drawing/2014/main" id="{9AF1DB8F-2559-DA2F-CEC4-2C2D956E6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6259" y="5289299"/>
            <a:ext cx="1044037" cy="50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Image 6">
            <a:extLst>
              <a:ext uri="{FF2B5EF4-FFF2-40B4-BE49-F238E27FC236}">
                <a16:creationId xmlns:a16="http://schemas.microsoft.com/office/drawing/2014/main" id="{30B78B7B-DF25-9E57-0F18-C2C239CEE8E2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3965" y="5367663"/>
            <a:ext cx="1209071" cy="283534"/>
          </a:xfrm>
          <a:prstGeom prst="rect">
            <a:avLst/>
          </a:prstGeom>
        </p:spPr>
      </p:pic>
      <p:pic>
        <p:nvPicPr>
          <p:cNvPr id="64" name="Graphique 63">
            <a:extLst>
              <a:ext uri="{FF2B5EF4-FFF2-40B4-BE49-F238E27FC236}">
                <a16:creationId xmlns:a16="http://schemas.microsoft.com/office/drawing/2014/main" id="{E7C680A5-EA7A-3C4E-403F-BA5FC46A58C4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246559" y="4780096"/>
            <a:ext cx="960867" cy="283534"/>
          </a:xfrm>
          <a:prstGeom prst="rect">
            <a:avLst/>
          </a:prstGeom>
        </p:spPr>
      </p:pic>
      <p:pic>
        <p:nvPicPr>
          <p:cNvPr id="85" name="Picture 28" descr="RÃ©sultat de recherche d'images pour &quot;stornext&quot;">
            <a:extLst>
              <a:ext uri="{FF2B5EF4-FFF2-40B4-BE49-F238E27FC236}">
                <a16:creationId xmlns:a16="http://schemas.microsoft.com/office/drawing/2014/main" id="{F0753871-7404-C3D9-1771-34FC9BE43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104" y="4729249"/>
            <a:ext cx="1066130" cy="33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Graphique 2">
            <a:extLst>
              <a:ext uri="{FF2B5EF4-FFF2-40B4-BE49-F238E27FC236}">
                <a16:creationId xmlns:a16="http://schemas.microsoft.com/office/drawing/2014/main" id="{F43A287C-B0A3-54A9-6C78-51F7E8CB5B5B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51800" y="4207490"/>
            <a:ext cx="811240" cy="294123"/>
          </a:xfrm>
          <a:prstGeom prst="rect">
            <a:avLst/>
          </a:prstGeom>
        </p:spPr>
      </p:pic>
      <p:grpSp>
        <p:nvGrpSpPr>
          <p:cNvPr id="87" name="Groupe 86">
            <a:extLst>
              <a:ext uri="{FF2B5EF4-FFF2-40B4-BE49-F238E27FC236}">
                <a16:creationId xmlns:a16="http://schemas.microsoft.com/office/drawing/2014/main" id="{13B660D9-1876-5985-69B5-1DC1DCE4A596}"/>
              </a:ext>
            </a:extLst>
          </p:cNvPr>
          <p:cNvGrpSpPr/>
          <p:nvPr/>
        </p:nvGrpSpPr>
        <p:grpSpPr>
          <a:xfrm>
            <a:off x="3991023" y="2201217"/>
            <a:ext cx="4209954" cy="0"/>
            <a:chOff x="3946326" y="2125272"/>
            <a:chExt cx="4209954" cy="0"/>
          </a:xfrm>
        </p:grpSpPr>
        <p:cxnSp>
          <p:nvCxnSpPr>
            <p:cNvPr id="88" name="Connecteur droit 101">
              <a:extLst>
                <a:ext uri="{FF2B5EF4-FFF2-40B4-BE49-F238E27FC236}">
                  <a16:creationId xmlns:a16="http://schemas.microsoft.com/office/drawing/2014/main" id="{32B5CFDD-BB79-03EF-B88C-BC7C64D8A7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6326" y="2125272"/>
              <a:ext cx="819054" cy="0"/>
            </a:xfrm>
            <a:prstGeom prst="line">
              <a:avLst/>
            </a:prstGeom>
            <a:ln w="31750">
              <a:solidFill>
                <a:schemeClr val="accent4">
                  <a:lumMod val="60000"/>
                  <a:lumOff val="40000"/>
                </a:schemeClr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101">
              <a:extLst>
                <a:ext uri="{FF2B5EF4-FFF2-40B4-BE49-F238E27FC236}">
                  <a16:creationId xmlns:a16="http://schemas.microsoft.com/office/drawing/2014/main" id="{8BABB105-927B-BB1A-519F-400C313553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37226" y="2125272"/>
              <a:ext cx="819054" cy="0"/>
            </a:xfrm>
            <a:prstGeom prst="line">
              <a:avLst/>
            </a:prstGeom>
            <a:ln w="31750">
              <a:solidFill>
                <a:schemeClr val="accent4">
                  <a:lumMod val="60000"/>
                  <a:lumOff val="40000"/>
                </a:schemeClr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0" name="Shape 867">
            <a:extLst>
              <a:ext uri="{FF2B5EF4-FFF2-40B4-BE49-F238E27FC236}">
                <a16:creationId xmlns:a16="http://schemas.microsoft.com/office/drawing/2014/main" id="{6825DDAC-9564-42DA-B7B2-DAD347D8DD88}"/>
              </a:ext>
            </a:extLst>
          </p:cNvPr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6246" y="2636372"/>
            <a:ext cx="645033" cy="633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Picture 2" descr="Alibaba Cloud reports strong first-quarter sales - SiliconANGLE">
            <a:extLst>
              <a:ext uri="{FF2B5EF4-FFF2-40B4-BE49-F238E27FC236}">
                <a16:creationId xmlns:a16="http://schemas.microsoft.com/office/drawing/2014/main" id="{E146255B-1149-9944-6F90-19F754013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87708" y="5825293"/>
            <a:ext cx="1463079" cy="37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>
            <a:extLst>
              <a:ext uri="{FF2B5EF4-FFF2-40B4-BE49-F238E27FC236}">
                <a16:creationId xmlns:a16="http://schemas.microsoft.com/office/drawing/2014/main" id="{411B534A-DC19-F278-EFE3-2B0ABCFBC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4238" y="5330422"/>
            <a:ext cx="692076" cy="26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ataCore Software | The Authority on Software-Defined Storage">
            <a:extLst>
              <a:ext uri="{FF2B5EF4-FFF2-40B4-BE49-F238E27FC236}">
                <a16:creationId xmlns:a16="http://schemas.microsoft.com/office/drawing/2014/main" id="{232DD90A-F8D2-951D-2723-0AA4E180A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4353" y="1524217"/>
            <a:ext cx="1765448" cy="57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49DAB7C-834E-4A0E-AB3B-FACDC9463289}"/>
              </a:ext>
            </a:extLst>
          </p:cNvPr>
          <p:cNvSpPr txBox="1"/>
          <p:nvPr/>
        </p:nvSpPr>
        <p:spPr>
          <a:xfrm>
            <a:off x="261734" y="1408669"/>
            <a:ext cx="3815255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sz="1200"/>
              <a:t>Plus any NAS with SMB-CIFS/NFS access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518134A2-3067-205C-0ECA-0E9831F70E24}"/>
              </a:ext>
            </a:extLst>
          </p:cNvPr>
          <p:cNvSpPr txBox="1"/>
          <p:nvPr/>
        </p:nvSpPr>
        <p:spPr>
          <a:xfrm>
            <a:off x="8658585" y="1408669"/>
            <a:ext cx="2931336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sz="1200"/>
              <a:t>Plus any storage with S3/swift access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244EFF94-5890-C517-D7F1-35D60872BD70}"/>
              </a:ext>
            </a:extLst>
          </p:cNvPr>
          <p:cNvSpPr txBox="1"/>
          <p:nvPr/>
        </p:nvSpPr>
        <p:spPr>
          <a:xfrm>
            <a:off x="4675675" y="4396886"/>
            <a:ext cx="2931336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sz="1200"/>
              <a:t>Plus any storage with S3/swift access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58176D09-30E6-611A-5582-B0BCDEC0FF50}"/>
              </a:ext>
            </a:extLst>
          </p:cNvPr>
          <p:cNvGrpSpPr/>
          <p:nvPr/>
        </p:nvGrpSpPr>
        <p:grpSpPr>
          <a:xfrm>
            <a:off x="5343917" y="1250812"/>
            <a:ext cx="1581199" cy="1966731"/>
            <a:chOff x="5343917" y="1250812"/>
            <a:chExt cx="1581199" cy="1966731"/>
          </a:xfrm>
        </p:grpSpPr>
        <p:sp>
          <p:nvSpPr>
            <p:cNvPr id="99" name="Rectangle: Rounded Corners 70">
              <a:extLst>
                <a:ext uri="{FF2B5EF4-FFF2-40B4-BE49-F238E27FC236}">
                  <a16:creationId xmlns:a16="http://schemas.microsoft.com/office/drawing/2014/main" id="{846A7D41-6B2C-794B-AF43-CA4CBB983F17}"/>
                </a:ext>
              </a:extLst>
            </p:cNvPr>
            <p:cNvSpPr/>
            <p:nvPr/>
          </p:nvSpPr>
          <p:spPr>
            <a:xfrm>
              <a:off x="5343917" y="1842632"/>
              <a:ext cx="1581199" cy="117479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Graphique 72">
              <a:extLst>
                <a:ext uri="{FF2B5EF4-FFF2-40B4-BE49-F238E27FC236}">
                  <a16:creationId xmlns:a16="http://schemas.microsoft.com/office/drawing/2014/main" id="{57654D86-F1FF-EF0F-109A-A53A157F1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5503610" y="2362550"/>
              <a:ext cx="392569" cy="392569"/>
            </a:xfrm>
            <a:prstGeom prst="rect">
              <a:avLst/>
            </a:prstGeom>
          </p:spPr>
        </p:pic>
        <p:pic>
          <p:nvPicPr>
            <p:cNvPr id="81" name="Graphique 80">
              <a:extLst>
                <a:ext uri="{FF2B5EF4-FFF2-40B4-BE49-F238E27FC236}">
                  <a16:creationId xmlns:a16="http://schemas.microsoft.com/office/drawing/2014/main" id="{D008084E-E487-05CD-C0A5-4D2017A56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5841898" y="1250812"/>
              <a:ext cx="952842" cy="952842"/>
            </a:xfrm>
            <a:prstGeom prst="rect">
              <a:avLst/>
            </a:prstGeom>
          </p:spPr>
        </p:pic>
        <p:pic>
          <p:nvPicPr>
            <p:cNvPr id="78" name="Graphique 77">
              <a:extLst>
                <a:ext uri="{FF2B5EF4-FFF2-40B4-BE49-F238E27FC236}">
                  <a16:creationId xmlns:a16="http://schemas.microsoft.com/office/drawing/2014/main" id="{8F216E22-50DB-D54A-9BFF-027E5BD22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5946314" y="2362550"/>
              <a:ext cx="392569" cy="392569"/>
            </a:xfrm>
            <a:prstGeom prst="rect">
              <a:avLst/>
            </a:prstGeom>
          </p:spPr>
        </p:pic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6A47A96B-B7DD-5648-B794-DEA0F9D92E90}"/>
                </a:ext>
              </a:extLst>
            </p:cNvPr>
            <p:cNvGrpSpPr/>
            <p:nvPr/>
          </p:nvGrpSpPr>
          <p:grpSpPr>
            <a:xfrm>
              <a:off x="5515160" y="2837518"/>
              <a:ext cx="1254848" cy="380025"/>
              <a:chOff x="5920500" y="3826911"/>
              <a:chExt cx="1254848" cy="380025"/>
            </a:xfrm>
          </p:grpSpPr>
          <p:pic>
            <p:nvPicPr>
              <p:cNvPr id="68" name="Graphique 59">
                <a:extLst>
                  <a:ext uri="{FF2B5EF4-FFF2-40B4-BE49-F238E27FC236}">
                    <a16:creationId xmlns:a16="http://schemas.microsoft.com/office/drawing/2014/main" id="{6ACC2C82-1CCF-1C74-ABA6-188B0C5A57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5920500" y="3837468"/>
                <a:ext cx="369468" cy="369468"/>
              </a:xfrm>
              <a:prstGeom prst="rect">
                <a:avLst/>
              </a:prstGeom>
            </p:spPr>
          </p:pic>
          <p:pic>
            <p:nvPicPr>
              <p:cNvPr id="69" name="Graphique 68">
                <a:extLst>
                  <a:ext uri="{FF2B5EF4-FFF2-40B4-BE49-F238E27FC236}">
                    <a16:creationId xmlns:a16="http://schemas.microsoft.com/office/drawing/2014/main" id="{BF538049-0731-FAF5-ACEE-058CC5E12A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p:blipFill>
            <p:spPr>
              <a:xfrm>
                <a:off x="6805879" y="3826911"/>
                <a:ext cx="369469" cy="369469"/>
              </a:xfrm>
              <a:prstGeom prst="rect">
                <a:avLst/>
              </a:prstGeom>
            </p:spPr>
          </p:pic>
          <p:pic>
            <p:nvPicPr>
              <p:cNvPr id="70" name="Graphique 53">
                <a:extLst>
                  <a:ext uri="{FF2B5EF4-FFF2-40B4-BE49-F238E27FC236}">
                    <a16:creationId xmlns:a16="http://schemas.microsoft.com/office/drawing/2014/main" id="{8F26CDAF-71B8-6253-7110-D8D248D67F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p:blipFill>
            <p:spPr>
              <a:xfrm>
                <a:off x="6383013" y="3835170"/>
                <a:ext cx="361210" cy="361210"/>
              </a:xfrm>
              <a:prstGeom prst="rect">
                <a:avLst/>
              </a:prstGeom>
            </p:spPr>
          </p:pic>
        </p:grpSp>
        <p:pic>
          <p:nvPicPr>
            <p:cNvPr id="105" name="Graphique 104">
              <a:extLst>
                <a:ext uri="{FF2B5EF4-FFF2-40B4-BE49-F238E27FC236}">
                  <a16:creationId xmlns:a16="http://schemas.microsoft.com/office/drawing/2014/main" id="{24D3FB00-36E9-4E41-B4DB-CA715FC47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6389659" y="2362550"/>
              <a:ext cx="392569" cy="392569"/>
            </a:xfrm>
            <a:prstGeom prst="rect">
              <a:avLst/>
            </a:prstGeom>
          </p:spPr>
        </p:pic>
      </p:grpSp>
      <p:pic>
        <p:nvPicPr>
          <p:cNvPr id="109" name="Picture 10" descr="RÃ©sultat de recherche d'images pour &quot;huawei logo&quot;">
            <a:extLst>
              <a:ext uri="{FF2B5EF4-FFF2-40B4-BE49-F238E27FC236}">
                <a16:creationId xmlns:a16="http://schemas.microsoft.com/office/drawing/2014/main" id="{EA56EBA9-CCCC-C746-8197-329EF55F2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6075" y="2658607"/>
            <a:ext cx="440792" cy="41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Object Storage for Capacity-Intensive Workloads, Exabyte Scale | Cloudian">
            <a:extLst>
              <a:ext uri="{FF2B5EF4-FFF2-40B4-BE49-F238E27FC236}">
                <a16:creationId xmlns:a16="http://schemas.microsoft.com/office/drawing/2014/main" id="{5E88050D-75C6-2634-CF05-E31BC0942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45147" y="2340210"/>
            <a:ext cx="1288034" cy="28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Shape 878">
            <a:extLst>
              <a:ext uri="{FF2B5EF4-FFF2-40B4-BE49-F238E27FC236}">
                <a16:creationId xmlns:a16="http://schemas.microsoft.com/office/drawing/2014/main" id="{AC5377E9-1B80-DF1F-6913-1EA3FCA34DAA}"/>
              </a:ext>
            </a:extLst>
          </p:cNvPr>
          <p:cNvPicPr preferRelativeResize="0"/>
          <p:nvPr/>
        </p:nvPicPr>
        <p:blipFill rotWithShape="1">
          <a:blip r:embed="rId3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0976" y="2282920"/>
            <a:ext cx="547286" cy="51557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ZoneTexte 123">
            <a:extLst>
              <a:ext uri="{FF2B5EF4-FFF2-40B4-BE49-F238E27FC236}">
                <a16:creationId xmlns:a16="http://schemas.microsoft.com/office/drawing/2014/main" id="{59D915D1-5077-094A-BA5C-4249463ACF85}"/>
              </a:ext>
            </a:extLst>
          </p:cNvPr>
          <p:cNvSpPr txBox="1"/>
          <p:nvPr/>
        </p:nvSpPr>
        <p:spPr>
          <a:xfrm>
            <a:off x="8447335" y="3545056"/>
            <a:ext cx="3265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7030A0"/>
                </a:solidFill>
                <a:cs typeface="Calibri" panose="020F0502020204030204" pitchFamily="34" charset="0"/>
              </a:rPr>
              <a:t>Tape &amp; Air-Gap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B069CD04-7330-B94B-8BD0-C4625029A930}"/>
              </a:ext>
            </a:extLst>
          </p:cNvPr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9539764" y="1966241"/>
            <a:ext cx="1374508" cy="216556"/>
          </a:xfrm>
          <a:prstGeom prst="rect">
            <a:avLst/>
          </a:prstGeom>
        </p:spPr>
      </p:pic>
      <p:pic>
        <p:nvPicPr>
          <p:cNvPr id="71" name="Graphique 70">
            <a:extLst>
              <a:ext uri="{FF2B5EF4-FFF2-40B4-BE49-F238E27FC236}">
                <a16:creationId xmlns:a16="http://schemas.microsoft.com/office/drawing/2014/main" id="{A9AF8A51-537C-C246-8E18-B86CCA3A4C81}"/>
              </a:ext>
            </a:extLst>
          </p:cNvPr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132589" y="4543032"/>
            <a:ext cx="1073489" cy="169130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A4C854D2-F936-A045-A73E-443CEB504669}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46822" y="1689810"/>
            <a:ext cx="1122694" cy="347041"/>
          </a:xfrm>
          <a:prstGeom prst="rect">
            <a:avLst/>
          </a:prstGeom>
        </p:spPr>
      </p:pic>
      <p:pic>
        <p:nvPicPr>
          <p:cNvPr id="1026" name="Picture 2" descr="About the Lustre® File System | Lustre">
            <a:extLst>
              <a:ext uri="{FF2B5EF4-FFF2-40B4-BE49-F238E27FC236}">
                <a16:creationId xmlns:a16="http://schemas.microsoft.com/office/drawing/2014/main" id="{DB53BFEF-E7FA-654A-A8AF-D496D1B8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2994" y="4212634"/>
            <a:ext cx="1004616" cy="21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art a Live Chat with IBM Spectrum Scale Support">
            <a:extLst>
              <a:ext uri="{FF2B5EF4-FFF2-40B4-BE49-F238E27FC236}">
                <a16:creationId xmlns:a16="http://schemas.microsoft.com/office/drawing/2014/main" id="{E067623A-CC4C-0044-9623-AE07E5CB8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1253" y="4073341"/>
            <a:ext cx="923354" cy="49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3D07C6B1-853A-2C40-9736-C15144508FD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200656" y="4838222"/>
            <a:ext cx="1290017" cy="13682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4B8109E-3A64-5847-8096-6AA76CDBDB2B}"/>
              </a:ext>
            </a:extLst>
          </p:cNvPr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0020" y="4581552"/>
            <a:ext cx="1262787" cy="666265"/>
          </a:xfrm>
          <a:prstGeom prst="rect">
            <a:avLst/>
          </a:prstGeom>
        </p:spPr>
      </p:pic>
      <p:pic>
        <p:nvPicPr>
          <p:cNvPr id="1032" name="Picture 8" descr="Google Cloud logo">
            <a:extLst>
              <a:ext uri="{FF2B5EF4-FFF2-40B4-BE49-F238E27FC236}">
                <a16:creationId xmlns:a16="http://schemas.microsoft.com/office/drawing/2014/main" id="{691AFC0C-1642-B840-A898-505B08B3B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9846" y="5164028"/>
            <a:ext cx="1044036" cy="64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racle logo : histoire, signification et évolution, symbole">
            <a:extLst>
              <a:ext uri="{FF2B5EF4-FFF2-40B4-BE49-F238E27FC236}">
                <a16:creationId xmlns:a16="http://schemas.microsoft.com/office/drawing/2014/main" id="{BF131257-6776-FF43-8F88-F75902FC7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96291" y="5021295"/>
            <a:ext cx="1134444" cy="19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que 59">
            <a:extLst>
              <a:ext uri="{FF2B5EF4-FFF2-40B4-BE49-F238E27FC236}">
                <a16:creationId xmlns:a16="http://schemas.microsoft.com/office/drawing/2014/main" id="{EC59BB49-F3DF-D4D5-20EE-022835FEAFA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443687" y="1717612"/>
            <a:ext cx="369468" cy="369468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B6D51DBB-128E-C798-C852-726D32346EE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5443687" y="1295673"/>
            <a:ext cx="369469" cy="369469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F6065BF7-2E25-10A9-A749-CAE3B8FD3FA6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5681192" y="5979192"/>
            <a:ext cx="954169" cy="252343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2F0F154-F5BE-E47E-4BF8-E044FFCAAD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4" t="23765" r="9144" b="24257"/>
          <a:stretch/>
        </p:blipFill>
        <p:spPr bwMode="auto">
          <a:xfrm>
            <a:off x="8613027" y="3849141"/>
            <a:ext cx="937686" cy="39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Data Platform for AI | WEKA">
            <a:extLst>
              <a:ext uri="{FF2B5EF4-FFF2-40B4-BE49-F238E27FC236}">
                <a16:creationId xmlns:a16="http://schemas.microsoft.com/office/drawing/2014/main" id="{F998F7AE-4A17-EE5A-0ACA-2DCA3E294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8" b="27354"/>
          <a:stretch/>
        </p:blipFill>
        <p:spPr bwMode="auto">
          <a:xfrm>
            <a:off x="774988" y="2639092"/>
            <a:ext cx="1142104" cy="30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Partner Netapp certificato | Eurosystem">
            <a:extLst>
              <a:ext uri="{FF2B5EF4-FFF2-40B4-BE49-F238E27FC236}">
                <a16:creationId xmlns:a16="http://schemas.microsoft.com/office/drawing/2014/main" id="{8B3AD5A8-5433-5715-9A04-C86F3C155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124" y="1565152"/>
            <a:ext cx="1230596" cy="54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Partner Netapp certificato | Eurosystem">
            <a:extLst>
              <a:ext uri="{FF2B5EF4-FFF2-40B4-BE49-F238E27FC236}">
                <a16:creationId xmlns:a16="http://schemas.microsoft.com/office/drawing/2014/main" id="{18C28C4C-C81B-D6C0-AF0A-F29213915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147" y="1522947"/>
            <a:ext cx="1230596" cy="54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C041A8-9780-6F39-6134-51726D32C7DA}"/>
              </a:ext>
            </a:extLst>
          </p:cNvPr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389" y="2882753"/>
            <a:ext cx="1056015" cy="302284"/>
          </a:xfrm>
          <a:prstGeom prst="rect">
            <a:avLst/>
          </a:prstGeom>
        </p:spPr>
      </p:pic>
      <p:pic>
        <p:nvPicPr>
          <p:cNvPr id="18" name="Graphique 6">
            <a:extLst>
              <a:ext uri="{FF2B5EF4-FFF2-40B4-BE49-F238E27FC236}">
                <a16:creationId xmlns:a16="http://schemas.microsoft.com/office/drawing/2014/main" id="{46E52936-AFC0-6F26-3BA4-8491DF34AD59}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529796" y="2171613"/>
            <a:ext cx="1122694" cy="3470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0B409DD-CDA5-35BC-FA63-51859CCCCFAF}"/>
              </a:ext>
            </a:extLst>
          </p:cNvPr>
          <p:cNvSpPr txBox="1"/>
          <p:nvPr/>
        </p:nvSpPr>
        <p:spPr>
          <a:xfrm>
            <a:off x="-20595" y="0"/>
            <a:ext cx="12233189" cy="617838"/>
          </a:xfrm>
          <a:prstGeom prst="rect">
            <a:avLst/>
          </a:prstGeom>
          <a:solidFill>
            <a:srgbClr val="182143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Storage Agnostic Data Management Platform</a:t>
            </a:r>
          </a:p>
        </p:txBody>
      </p:sp>
      <p:pic>
        <p:nvPicPr>
          <p:cNvPr id="22" name="Picture 4" descr="QUALSTAR - Qualstar Corporation Trademark Registration">
            <a:extLst>
              <a:ext uri="{FF2B5EF4-FFF2-40B4-BE49-F238E27FC236}">
                <a16:creationId xmlns:a16="http://schemas.microsoft.com/office/drawing/2014/main" id="{744D84D7-B810-75B9-09BB-287562B08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3340" y="4914684"/>
            <a:ext cx="1020374" cy="33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E292583-EC09-97E2-C0D7-BAADC9AF26D5}"/>
              </a:ext>
            </a:extLst>
          </p:cNvPr>
          <p:cNvSpPr txBox="1"/>
          <p:nvPr/>
        </p:nvSpPr>
        <p:spPr>
          <a:xfrm>
            <a:off x="4011111" y="1879562"/>
            <a:ext cx="8662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454545"/>
                </a:solidFill>
                <a:latin typeface="Calibri"/>
                <a:ea typeface="ＭＳ Ｐゴシック"/>
              </a:rPr>
              <a:t>NFS/SMB</a:t>
            </a:r>
            <a:endParaRPr lang="en-US" sz="10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44317C-F19C-E2DD-B60F-B2E1E0011E74}"/>
              </a:ext>
            </a:extLst>
          </p:cNvPr>
          <p:cNvSpPr txBox="1"/>
          <p:nvPr/>
        </p:nvSpPr>
        <p:spPr>
          <a:xfrm rot="19445896">
            <a:off x="3875427" y="3146519"/>
            <a:ext cx="8662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454545"/>
                </a:solidFill>
                <a:latin typeface="Calibri"/>
                <a:ea typeface="ＭＳ Ｐゴシック"/>
              </a:rPr>
              <a:t>Parallel FS</a:t>
            </a:r>
            <a:endParaRPr lang="en-US" sz="10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3A44DA-63F0-3ABA-9D7D-CE974A75C59D}"/>
              </a:ext>
            </a:extLst>
          </p:cNvPr>
          <p:cNvSpPr txBox="1"/>
          <p:nvPr/>
        </p:nvSpPr>
        <p:spPr>
          <a:xfrm>
            <a:off x="7021380" y="1255268"/>
            <a:ext cx="8662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454545"/>
                </a:solidFill>
                <a:latin typeface="Calibri"/>
                <a:ea typeface="ＭＳ Ｐゴシック"/>
              </a:rPr>
              <a:t>S3</a:t>
            </a:r>
            <a:endParaRPr lang="en-US" sz="10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8D1600-1739-5EE2-2FC1-50DA5A15DF73}"/>
              </a:ext>
            </a:extLst>
          </p:cNvPr>
          <p:cNvSpPr txBox="1"/>
          <p:nvPr/>
        </p:nvSpPr>
        <p:spPr>
          <a:xfrm rot="2116506">
            <a:off x="7423399" y="3136731"/>
            <a:ext cx="8662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454545"/>
                </a:solidFill>
                <a:latin typeface="Calibri"/>
                <a:ea typeface="ＭＳ Ｐゴシック"/>
              </a:rPr>
              <a:t>FC-NFS</a:t>
            </a:r>
            <a:endParaRPr lang="en-US" sz="10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ADF8A6-CB41-D098-7CC3-03C40EDD1D98}"/>
              </a:ext>
            </a:extLst>
          </p:cNvPr>
          <p:cNvSpPr txBox="1"/>
          <p:nvPr/>
        </p:nvSpPr>
        <p:spPr>
          <a:xfrm>
            <a:off x="7392370" y="1951408"/>
            <a:ext cx="8662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454545"/>
                </a:solidFill>
                <a:latin typeface="Calibri"/>
                <a:ea typeface="ＭＳ Ｐゴシック"/>
              </a:rPr>
              <a:t>S3</a:t>
            </a:r>
            <a:endParaRPr lang="en-US" sz="10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F4CFD7D-E401-0FB0-0457-C7C819179735}"/>
              </a:ext>
            </a:extLst>
          </p:cNvPr>
          <p:cNvSpPr txBox="1"/>
          <p:nvPr/>
        </p:nvSpPr>
        <p:spPr>
          <a:xfrm>
            <a:off x="5786711" y="3539657"/>
            <a:ext cx="8662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454545"/>
                </a:solidFill>
                <a:latin typeface="Calibri"/>
                <a:ea typeface="ＭＳ Ｐゴシック"/>
              </a:rPr>
              <a:t>S3    Blob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4002597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Espace réservé du contenu 7">
            <a:extLst>
              <a:ext uri="{FF2B5EF4-FFF2-40B4-BE49-F238E27FC236}">
                <a16:creationId xmlns:a16="http://schemas.microsoft.com/office/drawing/2014/main" id="{38BEA59C-726D-4119-BACF-15C07C9E0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811" y="1507672"/>
            <a:ext cx="1232000" cy="3528000"/>
          </a:xfrm>
          <a:prstGeom prst="rect">
            <a:avLst/>
          </a:prstGeom>
        </p:spPr>
      </p:pic>
      <p:grpSp>
        <p:nvGrpSpPr>
          <p:cNvPr id="40" name="Groupe 8">
            <a:extLst>
              <a:ext uri="{FF2B5EF4-FFF2-40B4-BE49-F238E27FC236}">
                <a16:creationId xmlns:a16="http://schemas.microsoft.com/office/drawing/2014/main" id="{4D7EECAA-22AE-488E-BAE2-FEEE01783F4E}"/>
              </a:ext>
            </a:extLst>
          </p:cNvPr>
          <p:cNvGrpSpPr/>
          <p:nvPr/>
        </p:nvGrpSpPr>
        <p:grpSpPr>
          <a:xfrm>
            <a:off x="4199811" y="5298471"/>
            <a:ext cx="1154283" cy="307777"/>
            <a:chOff x="3093764" y="5589920"/>
            <a:chExt cx="1154292" cy="307777"/>
          </a:xfrm>
        </p:grpSpPr>
        <p:sp>
          <p:nvSpPr>
            <p:cNvPr id="41" name="Oval 53">
              <a:extLst>
                <a:ext uri="{FF2B5EF4-FFF2-40B4-BE49-F238E27FC236}">
                  <a16:creationId xmlns:a16="http://schemas.microsoft.com/office/drawing/2014/main" id="{18D45003-2AF5-478B-B559-9032C03C63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2429" y="5626322"/>
              <a:ext cx="235627" cy="23562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42" name="ZoneTexte 10">
              <a:extLst>
                <a:ext uri="{FF2B5EF4-FFF2-40B4-BE49-F238E27FC236}">
                  <a16:creationId xmlns:a16="http://schemas.microsoft.com/office/drawing/2014/main" id="{ECFCDE3A-1C64-4AFB-9BE3-A778A1BFAED3}"/>
                </a:ext>
              </a:extLst>
            </p:cNvPr>
            <p:cNvSpPr txBox="1"/>
            <p:nvPr/>
          </p:nvSpPr>
          <p:spPr>
            <a:xfrm>
              <a:off x="3093764" y="5589920"/>
              <a:ext cx="9019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Snapshot </a:t>
              </a:r>
            </a:p>
          </p:txBody>
        </p:sp>
      </p:grpSp>
      <p:sp>
        <p:nvSpPr>
          <p:cNvPr id="43" name="Ellipse 17">
            <a:extLst>
              <a:ext uri="{FF2B5EF4-FFF2-40B4-BE49-F238E27FC236}">
                <a16:creationId xmlns:a16="http://schemas.microsoft.com/office/drawing/2014/main" id="{4118F47D-A939-463E-82F8-AEBD66C30467}"/>
              </a:ext>
            </a:extLst>
          </p:cNvPr>
          <p:cNvSpPr/>
          <p:nvPr/>
        </p:nvSpPr>
        <p:spPr>
          <a:xfrm>
            <a:off x="5016462" y="3152869"/>
            <a:ext cx="415349" cy="914876"/>
          </a:xfrm>
          <a:prstGeom prst="ellipse">
            <a:avLst/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e 18">
            <a:extLst>
              <a:ext uri="{FF2B5EF4-FFF2-40B4-BE49-F238E27FC236}">
                <a16:creationId xmlns:a16="http://schemas.microsoft.com/office/drawing/2014/main" id="{24B7641D-7F52-4238-8B20-63DF49E62D26}"/>
              </a:ext>
            </a:extLst>
          </p:cNvPr>
          <p:cNvGrpSpPr/>
          <p:nvPr/>
        </p:nvGrpSpPr>
        <p:grpSpPr>
          <a:xfrm>
            <a:off x="1982663" y="1426670"/>
            <a:ext cx="1487672" cy="4348706"/>
            <a:chOff x="978629" y="1725116"/>
            <a:chExt cx="1487672" cy="4348706"/>
          </a:xfrm>
        </p:grpSpPr>
        <p:pic>
          <p:nvPicPr>
            <p:cNvPr id="45" name="Image 19">
              <a:extLst>
                <a:ext uri="{FF2B5EF4-FFF2-40B4-BE49-F238E27FC236}">
                  <a16:creationId xmlns:a16="http://schemas.microsoft.com/office/drawing/2014/main" id="{6BC2B8FE-2A90-4F9E-85CD-586BBE384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0006" y="1725116"/>
              <a:ext cx="1176295" cy="3060457"/>
            </a:xfrm>
            <a:prstGeom prst="rect">
              <a:avLst/>
            </a:prstGeom>
          </p:spPr>
        </p:pic>
        <p:grpSp>
          <p:nvGrpSpPr>
            <p:cNvPr id="46" name="Groupe 20">
              <a:extLst>
                <a:ext uri="{FF2B5EF4-FFF2-40B4-BE49-F238E27FC236}">
                  <a16:creationId xmlns:a16="http://schemas.microsoft.com/office/drawing/2014/main" id="{478787BD-F9FB-4666-815D-345564896F9C}"/>
                </a:ext>
              </a:extLst>
            </p:cNvPr>
            <p:cNvGrpSpPr/>
            <p:nvPr/>
          </p:nvGrpSpPr>
          <p:grpSpPr>
            <a:xfrm>
              <a:off x="1117610" y="5632991"/>
              <a:ext cx="1137541" cy="307777"/>
              <a:chOff x="415845" y="5621277"/>
              <a:chExt cx="1137541" cy="307777"/>
            </a:xfrm>
          </p:grpSpPr>
          <p:sp>
            <p:nvSpPr>
              <p:cNvPr id="48" name="Oval 55">
                <a:extLst>
                  <a:ext uri="{FF2B5EF4-FFF2-40B4-BE49-F238E27FC236}">
                    <a16:creationId xmlns:a16="http://schemas.microsoft.com/office/drawing/2014/main" id="{BD0D4276-E66B-4820-B7F0-3BFCB10C8C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17759" y="5657353"/>
                <a:ext cx="235627" cy="23562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49" name="ZoneTexte 23">
                <a:extLst>
                  <a:ext uri="{FF2B5EF4-FFF2-40B4-BE49-F238E27FC236}">
                    <a16:creationId xmlns:a16="http://schemas.microsoft.com/office/drawing/2014/main" id="{F4BCCECE-03E3-4048-BDC7-C93FDD847B12}"/>
                  </a:ext>
                </a:extLst>
              </p:cNvPr>
              <p:cNvSpPr txBox="1"/>
              <p:nvPr/>
            </p:nvSpPr>
            <p:spPr>
              <a:xfrm>
                <a:off x="415845" y="5621277"/>
                <a:ext cx="9019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Snapshot </a:t>
                </a: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F16B2AD-A89B-44AF-B385-2A5E345BDFBB}"/>
                </a:ext>
              </a:extLst>
            </p:cNvPr>
            <p:cNvSpPr/>
            <p:nvPr/>
          </p:nvSpPr>
          <p:spPr>
            <a:xfrm>
              <a:off x="978629" y="1779062"/>
              <a:ext cx="1487672" cy="42947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287C0CA6-F9EB-43F6-9516-F80E9BEFC0BE}"/>
              </a:ext>
            </a:extLst>
          </p:cNvPr>
          <p:cNvSpPr/>
          <p:nvPr/>
        </p:nvSpPr>
        <p:spPr>
          <a:xfrm>
            <a:off x="4067888" y="1462048"/>
            <a:ext cx="1487672" cy="4313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" name="Shape 867">
            <a:extLst>
              <a:ext uri="{FF2B5EF4-FFF2-40B4-BE49-F238E27FC236}">
                <a16:creationId xmlns:a16="http://schemas.microsoft.com/office/drawing/2014/main" id="{C862A868-C821-4899-9F22-EC58FAC0A49D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831" y="3305198"/>
            <a:ext cx="1235053" cy="305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8" descr="RÃ©sultat de recherche d'images pour &quot;qumulo&quot;">
            <a:extLst>
              <a:ext uri="{FF2B5EF4-FFF2-40B4-BE49-F238E27FC236}">
                <a16:creationId xmlns:a16="http://schemas.microsoft.com/office/drawing/2014/main" id="{2AA80E25-6D3C-486C-AE7D-24D1BB4FD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576" y="1559653"/>
            <a:ext cx="1122775" cy="3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2" descr="RÃ©sultat de recherche d'images pour &quot;gpfs logo&quot;">
            <a:extLst>
              <a:ext uri="{FF2B5EF4-FFF2-40B4-BE49-F238E27FC236}">
                <a16:creationId xmlns:a16="http://schemas.microsoft.com/office/drawing/2014/main" id="{1AA91706-68F5-465F-8EDB-2BB77AE7D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6993" y="3771997"/>
            <a:ext cx="858730" cy="5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RÃ©sultat de recherche d'images pour &quot;huawei logo&quot;">
            <a:extLst>
              <a:ext uri="{FF2B5EF4-FFF2-40B4-BE49-F238E27FC236}">
                <a16:creationId xmlns:a16="http://schemas.microsoft.com/office/drawing/2014/main" id="{CEB19BCD-A32A-4171-BF85-99D3E79F8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496" y="2137613"/>
            <a:ext cx="520173" cy="49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phique 27">
            <a:extLst>
              <a:ext uri="{FF2B5EF4-FFF2-40B4-BE49-F238E27FC236}">
                <a16:creationId xmlns:a16="http://schemas.microsoft.com/office/drawing/2014/main" id="{54CF79F2-1B9B-D846-9D75-490503B3D2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89337" y="4432970"/>
            <a:ext cx="720000" cy="720000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2AECA48C-B466-EB4B-9D12-056D51B66A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78837" y="4935286"/>
            <a:ext cx="720000" cy="720000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FAE169F-BA7B-4F47-8048-4D596964B8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70576" y="4935286"/>
            <a:ext cx="720000" cy="720000"/>
          </a:xfrm>
          <a:prstGeom prst="rect">
            <a:avLst/>
          </a:prstGeom>
        </p:spPr>
      </p:pic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464CBE50-8C89-B846-935D-8CE3975E1CDA}"/>
              </a:ext>
            </a:extLst>
          </p:cNvPr>
          <p:cNvCxnSpPr>
            <a:cxnSpLocks/>
          </p:cNvCxnSpPr>
          <p:nvPr/>
        </p:nvCxnSpPr>
        <p:spPr>
          <a:xfrm>
            <a:off x="6403801" y="5298471"/>
            <a:ext cx="1404885" cy="0"/>
          </a:xfrm>
          <a:prstGeom prst="straightConnector1">
            <a:avLst/>
          </a:prstGeom>
          <a:ln w="38100">
            <a:solidFill>
              <a:srgbClr val="0079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189F1586-8C20-174B-BF54-EDA772FDF0D3}"/>
              </a:ext>
            </a:extLst>
          </p:cNvPr>
          <p:cNvCxnSpPr>
            <a:cxnSpLocks/>
          </p:cNvCxnSpPr>
          <p:nvPr/>
        </p:nvCxnSpPr>
        <p:spPr>
          <a:xfrm>
            <a:off x="9117972" y="5298471"/>
            <a:ext cx="1404885" cy="0"/>
          </a:xfrm>
          <a:prstGeom prst="straightConnector1">
            <a:avLst/>
          </a:prstGeom>
          <a:ln w="38100">
            <a:solidFill>
              <a:srgbClr val="0079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56">
            <a:extLst>
              <a:ext uri="{FF2B5EF4-FFF2-40B4-BE49-F238E27FC236}">
                <a16:creationId xmlns:a16="http://schemas.microsoft.com/office/drawing/2014/main" id="{96A0BA9F-01DC-8146-5339-1DED736194CE}"/>
              </a:ext>
            </a:extLst>
          </p:cNvPr>
          <p:cNvGrpSpPr/>
          <p:nvPr/>
        </p:nvGrpSpPr>
        <p:grpSpPr>
          <a:xfrm>
            <a:off x="544420" y="5529795"/>
            <a:ext cx="1043877" cy="330005"/>
            <a:chOff x="1700858" y="2304908"/>
            <a:chExt cx="1263091" cy="399305"/>
          </a:xfrm>
        </p:grpSpPr>
        <p:pic>
          <p:nvPicPr>
            <p:cNvPr id="31" name="Image 59">
              <a:extLst>
                <a:ext uri="{FF2B5EF4-FFF2-40B4-BE49-F238E27FC236}">
                  <a16:creationId xmlns:a16="http://schemas.microsoft.com/office/drawing/2014/main" id="{586EBC33-CE71-E557-6E43-1DC02D46B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250" y="2472331"/>
              <a:ext cx="626060" cy="2318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Image 60">
              <a:extLst>
                <a:ext uri="{FF2B5EF4-FFF2-40B4-BE49-F238E27FC236}">
                  <a16:creationId xmlns:a16="http://schemas.microsoft.com/office/drawing/2014/main" id="{4D6BAA9A-6310-B792-6934-05C33C798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0858" y="2304908"/>
              <a:ext cx="1263091" cy="154964"/>
            </a:xfrm>
            <a:prstGeom prst="rect">
              <a:avLst/>
            </a:prstGeom>
          </p:spPr>
        </p:pic>
      </p:grpSp>
      <p:pic>
        <p:nvPicPr>
          <p:cNvPr id="33" name="Graphique 2">
            <a:extLst>
              <a:ext uri="{FF2B5EF4-FFF2-40B4-BE49-F238E27FC236}">
                <a16:creationId xmlns:a16="http://schemas.microsoft.com/office/drawing/2014/main" id="{74104ADA-7987-E946-160D-6313166B69B0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30983" y="5121381"/>
            <a:ext cx="811240" cy="294123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A34EF5D5-4F18-4C87-38A5-339169AFD222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2913" y="1507672"/>
            <a:ext cx="1050740" cy="105074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86A0E316-B690-7881-D5B2-639071C092EE}"/>
              </a:ext>
            </a:extLst>
          </p:cNvPr>
          <p:cNvSpPr txBox="1"/>
          <p:nvPr/>
        </p:nvSpPr>
        <p:spPr>
          <a:xfrm>
            <a:off x="6096000" y="3641139"/>
            <a:ext cx="2383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Snapshots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differences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Detecting deleted files</a:t>
            </a:r>
          </a:p>
        </p:txBody>
      </p:sp>
      <p:sp>
        <p:nvSpPr>
          <p:cNvPr id="6" name="TextBox 60">
            <a:extLst>
              <a:ext uri="{FF2B5EF4-FFF2-40B4-BE49-F238E27FC236}">
                <a16:creationId xmlns:a16="http://schemas.microsoft.com/office/drawing/2014/main" id="{AC6777A7-3CE3-972A-CFFC-168610B61659}"/>
              </a:ext>
            </a:extLst>
          </p:cNvPr>
          <p:cNvSpPr txBox="1"/>
          <p:nvPr/>
        </p:nvSpPr>
        <p:spPr>
          <a:xfrm>
            <a:off x="8995405" y="3918138"/>
            <a:ext cx="1565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Miria job start</a:t>
            </a:r>
          </a:p>
        </p:txBody>
      </p:sp>
      <p:pic>
        <p:nvPicPr>
          <p:cNvPr id="19" name="Image 3">
            <a:extLst>
              <a:ext uri="{FF2B5EF4-FFF2-40B4-BE49-F238E27FC236}">
                <a16:creationId xmlns:a16="http://schemas.microsoft.com/office/drawing/2014/main" id="{71DEE960-8F2E-B078-960C-A209C9017FA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7978" y="2697317"/>
            <a:ext cx="1222017" cy="421758"/>
          </a:xfrm>
          <a:prstGeom prst="rect">
            <a:avLst/>
          </a:prstGeom>
        </p:spPr>
      </p:pic>
      <p:pic>
        <p:nvPicPr>
          <p:cNvPr id="20" name="Image 12">
            <a:extLst>
              <a:ext uri="{FF2B5EF4-FFF2-40B4-BE49-F238E27FC236}">
                <a16:creationId xmlns:a16="http://schemas.microsoft.com/office/drawing/2014/main" id="{734B0F50-9CD1-C312-663D-EE4F6C1B35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0535" y="4543250"/>
            <a:ext cx="1438658" cy="402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 5">
            <a:extLst>
              <a:ext uri="{FF2B5EF4-FFF2-40B4-BE49-F238E27FC236}">
                <a16:creationId xmlns:a16="http://schemas.microsoft.com/office/drawing/2014/main" id="{45E2EEEB-D248-B7DA-3AD0-A0C8D2F87CAE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817" y="1483853"/>
            <a:ext cx="1045555" cy="1045555"/>
          </a:xfrm>
          <a:prstGeom prst="rect">
            <a:avLst/>
          </a:prstGeom>
        </p:spPr>
      </p:pic>
      <p:pic>
        <p:nvPicPr>
          <p:cNvPr id="22" name="Image 3">
            <a:extLst>
              <a:ext uri="{FF2B5EF4-FFF2-40B4-BE49-F238E27FC236}">
                <a16:creationId xmlns:a16="http://schemas.microsoft.com/office/drawing/2014/main" id="{13EC768C-0E2A-3301-C81C-10EAE830FF59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1533" y="1483853"/>
            <a:ext cx="1045555" cy="1045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3A2976-CB60-B6F1-5B02-C1D759BDABB2}"/>
              </a:ext>
            </a:extLst>
          </p:cNvPr>
          <p:cNvSpPr txBox="1"/>
          <p:nvPr/>
        </p:nvSpPr>
        <p:spPr>
          <a:xfrm>
            <a:off x="-20595" y="0"/>
            <a:ext cx="12233189" cy="617838"/>
          </a:xfrm>
          <a:prstGeom prst="rect">
            <a:avLst/>
          </a:prstGeom>
          <a:solidFill>
            <a:srgbClr val="182143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FastScan Concept</a:t>
            </a:r>
          </a:p>
        </p:txBody>
      </p:sp>
    </p:spTree>
    <p:extLst>
      <p:ext uri="{BB962C8B-B14F-4D97-AF65-F5344CB8AC3E}">
        <p14:creationId xmlns:p14="http://schemas.microsoft.com/office/powerpoint/2010/main" val="1127727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AA80F2B2-DB54-9F95-F695-FE8B6A4AF809}"/>
              </a:ext>
            </a:extLst>
          </p:cNvPr>
          <p:cNvGrpSpPr/>
          <p:nvPr/>
        </p:nvGrpSpPr>
        <p:grpSpPr>
          <a:xfrm>
            <a:off x="3355808" y="1553508"/>
            <a:ext cx="2703799" cy="1433851"/>
            <a:chOff x="507746" y="1684707"/>
            <a:chExt cx="2703799" cy="1433851"/>
          </a:xfrm>
        </p:grpSpPr>
        <p:pic>
          <p:nvPicPr>
            <p:cNvPr id="5" name="Graphique 4">
              <a:extLst>
                <a:ext uri="{FF2B5EF4-FFF2-40B4-BE49-F238E27FC236}">
                  <a16:creationId xmlns:a16="http://schemas.microsoft.com/office/drawing/2014/main" id="{E9A24C38-D8C2-62AC-1507-336940A00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9645" y="1684707"/>
              <a:ext cx="720000" cy="720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A4F0C9A-6AE6-4CDB-AEA8-1BEAA420A882}"/>
                </a:ext>
              </a:extLst>
            </p:cNvPr>
            <p:cNvSpPr/>
            <p:nvPr/>
          </p:nvSpPr>
          <p:spPr>
            <a:xfrm>
              <a:off x="507746" y="2533783"/>
              <a:ext cx="2703799" cy="584775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marL="0" lvl="1" algn="ctr">
                <a:spcAft>
                  <a:spcPts val="600"/>
                </a:spcAft>
                <a:defRPr/>
              </a:pPr>
              <a:r>
                <a:rPr lang="en-US" sz="1600">
                  <a:cs typeface="Arial" panose="020B0604020202020204" pitchFamily="34" charset="0"/>
                </a:rPr>
                <a:t>Scalable from TBs </a:t>
              </a:r>
              <a:br>
                <a:rPr lang="en-US" sz="1600">
                  <a:cs typeface="Arial" panose="020B0604020202020204" pitchFamily="34" charset="0"/>
                </a:rPr>
              </a:br>
              <a:r>
                <a:rPr lang="en-US" sz="1600">
                  <a:cs typeface="Arial" panose="020B0604020202020204" pitchFamily="34" charset="0"/>
                </a:rPr>
                <a:t>to </a:t>
              </a:r>
              <a:r>
                <a:rPr lang="en-US" sz="1600" err="1">
                  <a:cs typeface="Arial" panose="020B0604020202020204" pitchFamily="34" charset="0"/>
                </a:rPr>
                <a:t>Exa</a:t>
              </a:r>
              <a:r>
                <a:rPr lang="en-US" sz="1600">
                  <a:cs typeface="Arial" panose="020B0604020202020204" pitchFamily="34" charset="0"/>
                </a:rPr>
                <a:t> volumes</a:t>
              </a: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F0D644E-CD6E-F08C-824E-E685EEFF7685}"/>
              </a:ext>
            </a:extLst>
          </p:cNvPr>
          <p:cNvGrpSpPr/>
          <p:nvPr/>
        </p:nvGrpSpPr>
        <p:grpSpPr>
          <a:xfrm>
            <a:off x="6140960" y="1476018"/>
            <a:ext cx="2532667" cy="1433851"/>
            <a:chOff x="3418162" y="1575995"/>
            <a:chExt cx="2532667" cy="1433851"/>
          </a:xfrm>
        </p:grpSpPr>
        <p:sp>
          <p:nvSpPr>
            <p:cNvPr id="7" name="ZoneTexte 34">
              <a:extLst>
                <a:ext uri="{FF2B5EF4-FFF2-40B4-BE49-F238E27FC236}">
                  <a16:creationId xmlns:a16="http://schemas.microsoft.com/office/drawing/2014/main" id="{11F81C6A-E94A-9B96-0FF6-8A70A2A2D7AD}"/>
                </a:ext>
              </a:extLst>
            </p:cNvPr>
            <p:cNvSpPr txBox="1"/>
            <p:nvPr/>
          </p:nvSpPr>
          <p:spPr>
            <a:xfrm>
              <a:off x="3418162" y="2425071"/>
              <a:ext cx="2532667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fr-FR"/>
              </a:defPPr>
              <a:lvl1pPr>
                <a:defRPr sz="1200"/>
              </a:lvl1pPr>
            </a:lstStyle>
            <a:p>
              <a:pPr marL="0" lvl="1" algn="ctr">
                <a:spcAft>
                  <a:spcPts val="600"/>
                </a:spcAft>
                <a:defRPr/>
              </a:pPr>
              <a:r>
                <a:rPr lang="en-US" sz="1600">
                  <a:cs typeface="Arial"/>
                </a:rPr>
                <a:t>Handle all file sizes</a:t>
              </a:r>
              <a:br>
                <a:rPr lang="en-US" sz="1600">
                  <a:cs typeface="Arial"/>
                </a:rPr>
              </a:br>
              <a:r>
                <a:rPr lang="en-US" sz="1600">
                  <a:cs typeface="Arial"/>
                </a:rPr>
                <a:t>from KB to TB</a:t>
              </a:r>
            </a:p>
          </p:txBody>
        </p:sp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44032499-C337-9546-8162-9C5E20431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24495" y="1575995"/>
              <a:ext cx="720000" cy="720000"/>
            </a:xfrm>
            <a:prstGeom prst="rect">
              <a:avLst/>
            </a:prstGeom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926C6A7A-514C-145C-731A-8CF7E434240B}"/>
              </a:ext>
            </a:extLst>
          </p:cNvPr>
          <p:cNvGrpSpPr/>
          <p:nvPr/>
        </p:nvGrpSpPr>
        <p:grpSpPr>
          <a:xfrm>
            <a:off x="8754980" y="1476018"/>
            <a:ext cx="2625634" cy="1433851"/>
            <a:chOff x="6220600" y="1575995"/>
            <a:chExt cx="2625634" cy="1433851"/>
          </a:xfrm>
        </p:grpSpPr>
        <p:sp>
          <p:nvSpPr>
            <p:cNvPr id="9" name="ZoneTexte 18">
              <a:extLst>
                <a:ext uri="{FF2B5EF4-FFF2-40B4-BE49-F238E27FC236}">
                  <a16:creationId xmlns:a16="http://schemas.microsoft.com/office/drawing/2014/main" id="{0D33C305-CAC8-FBBE-90C8-78E8D5B67E3E}"/>
                </a:ext>
              </a:extLst>
            </p:cNvPr>
            <p:cNvSpPr txBox="1"/>
            <p:nvPr/>
          </p:nvSpPr>
          <p:spPr>
            <a:xfrm>
              <a:off x="6220600" y="2425071"/>
              <a:ext cx="2625634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lvl="1" algn="ctr">
                <a:spcAft>
                  <a:spcPts val="600"/>
                </a:spcAft>
                <a:defRPr/>
              </a:pPr>
              <a:r>
                <a:rPr lang="en-US" sz="1600">
                  <a:cs typeface="Arial" panose="020B0604020202020204" pitchFamily="34" charset="0"/>
                </a:rPr>
                <a:t>Open storage formats</a:t>
              </a:r>
              <a:br>
                <a:rPr lang="en-US" sz="1600">
                  <a:cs typeface="Arial" panose="020B0604020202020204" pitchFamily="34" charset="0"/>
                </a:rPr>
              </a:br>
              <a:r>
                <a:rPr lang="en-US" sz="1600">
                  <a:cs typeface="Arial" panose="020B0604020202020204" pitchFamily="34" charset="0"/>
                </a:rPr>
                <a:t>No vendor lock-in</a:t>
              </a:r>
            </a:p>
          </p:txBody>
        </p:sp>
        <p:pic>
          <p:nvPicPr>
            <p:cNvPr id="10" name="Graphique 9">
              <a:extLst>
                <a:ext uri="{FF2B5EF4-FFF2-40B4-BE49-F238E27FC236}">
                  <a16:creationId xmlns:a16="http://schemas.microsoft.com/office/drawing/2014/main" id="{5A78B565-A6E9-B060-0450-CB1CA1C22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173417" y="1575995"/>
              <a:ext cx="720000" cy="720000"/>
            </a:xfrm>
            <a:prstGeom prst="rect">
              <a:avLst/>
            </a:prstGeom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83EEDDD-2C18-012A-5495-E89952A28021}"/>
              </a:ext>
            </a:extLst>
          </p:cNvPr>
          <p:cNvGrpSpPr/>
          <p:nvPr/>
        </p:nvGrpSpPr>
        <p:grpSpPr>
          <a:xfrm>
            <a:off x="7634163" y="3359787"/>
            <a:ext cx="2285867" cy="1433851"/>
            <a:chOff x="9130718" y="1575995"/>
            <a:chExt cx="2285867" cy="1433851"/>
          </a:xfrm>
        </p:grpSpPr>
        <p:sp>
          <p:nvSpPr>
            <p:cNvPr id="12" name="ZoneTexte 28">
              <a:extLst>
                <a:ext uri="{FF2B5EF4-FFF2-40B4-BE49-F238E27FC236}">
                  <a16:creationId xmlns:a16="http://schemas.microsoft.com/office/drawing/2014/main" id="{2F245B15-3C5B-0B09-5C53-AED2CC6EE32B}"/>
                </a:ext>
              </a:extLst>
            </p:cNvPr>
            <p:cNvSpPr txBox="1"/>
            <p:nvPr/>
          </p:nvSpPr>
          <p:spPr>
            <a:xfrm>
              <a:off x="9130718" y="2425071"/>
              <a:ext cx="22858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1200"/>
              </a:lvl1pPr>
            </a:lstStyle>
            <a:p>
              <a:pPr algn="ctr"/>
              <a:r>
                <a:rPr lang="en-US" sz="1600"/>
                <a:t>Flexible: CLIs / tasks, REST API, Web UI</a:t>
              </a:r>
            </a:p>
          </p:txBody>
        </p:sp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A3CDD16C-FBEA-7D89-1736-E278F0E58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913651" y="1575995"/>
              <a:ext cx="720000" cy="720000"/>
            </a:xfrm>
            <a:prstGeom prst="rect">
              <a:avLst/>
            </a:prstGeom>
          </p:spPr>
        </p:pic>
      </p:grpSp>
      <p:sp>
        <p:nvSpPr>
          <p:cNvPr id="15" name="ZoneTexte 21">
            <a:extLst>
              <a:ext uri="{FF2B5EF4-FFF2-40B4-BE49-F238E27FC236}">
                <a16:creationId xmlns:a16="http://schemas.microsoft.com/office/drawing/2014/main" id="{F4520A9A-099C-7309-108F-B94483A2E4F2}"/>
              </a:ext>
            </a:extLst>
          </p:cNvPr>
          <p:cNvSpPr txBox="1"/>
          <p:nvPr/>
        </p:nvSpPr>
        <p:spPr>
          <a:xfrm>
            <a:off x="1971357" y="4237835"/>
            <a:ext cx="234455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marL="0" lvl="1" algn="ctr">
              <a:spcAft>
                <a:spcPts val="600"/>
              </a:spcAft>
              <a:defRPr/>
            </a:pPr>
            <a:r>
              <a:rPr lang="en-US" sz="1600">
                <a:cs typeface="Arial" panose="020B0604020202020204" pitchFamily="34" charset="0"/>
              </a:rPr>
              <a:t>High-end performance data movement</a:t>
            </a:r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C50FA2FE-D70B-26FF-7A3B-8FBABF684D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11934" y="3307310"/>
            <a:ext cx="801408" cy="801408"/>
          </a:xfrm>
          <a:prstGeom prst="rect">
            <a:avLst/>
          </a:prstGeom>
        </p:spPr>
      </p:pic>
      <p:sp>
        <p:nvSpPr>
          <p:cNvPr id="18" name="ZoneTexte 22">
            <a:extLst>
              <a:ext uri="{FF2B5EF4-FFF2-40B4-BE49-F238E27FC236}">
                <a16:creationId xmlns:a16="http://schemas.microsoft.com/office/drawing/2014/main" id="{7360EED2-DB52-5FFD-5464-2A57B190FD0F}"/>
              </a:ext>
            </a:extLst>
          </p:cNvPr>
          <p:cNvSpPr txBox="1"/>
          <p:nvPr/>
        </p:nvSpPr>
        <p:spPr>
          <a:xfrm>
            <a:off x="4759719" y="4160345"/>
            <a:ext cx="2599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/>
            </a:lvl1pPr>
          </a:lstStyle>
          <a:p>
            <a:pPr algn="ctr"/>
            <a:r>
              <a:rPr lang="en-US" sz="1600"/>
              <a:t>“Connect any to any”</a:t>
            </a:r>
            <a:br>
              <a:rPr lang="en-US" sz="1600"/>
            </a:br>
            <a:r>
              <a:rPr lang="en-US" sz="1600"/>
              <a:t>large Compatibility Guide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AFEB11E1-A48B-2C5D-8C5C-8020A989B6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99607" y="3370247"/>
            <a:ext cx="720000" cy="720000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164C5367-0EB8-32CB-5AE0-13414A579A0C}"/>
              </a:ext>
            </a:extLst>
          </p:cNvPr>
          <p:cNvGrpSpPr/>
          <p:nvPr/>
        </p:nvGrpSpPr>
        <p:grpSpPr>
          <a:xfrm>
            <a:off x="517733" y="1631291"/>
            <a:ext cx="2756722" cy="1606867"/>
            <a:chOff x="8856839" y="3293045"/>
            <a:chExt cx="2756722" cy="1606867"/>
          </a:xfrm>
        </p:grpSpPr>
        <p:pic>
          <p:nvPicPr>
            <p:cNvPr id="28" name="Graphique 27">
              <a:extLst>
                <a:ext uri="{FF2B5EF4-FFF2-40B4-BE49-F238E27FC236}">
                  <a16:creationId xmlns:a16="http://schemas.microsoft.com/office/drawing/2014/main" id="{7B5C9C85-051F-8340-5B3D-1A8ACE75D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878773" y="3293045"/>
              <a:ext cx="600075" cy="600075"/>
            </a:xfrm>
            <a:prstGeom prst="rect">
              <a:avLst/>
            </a:prstGeom>
          </p:spPr>
        </p:pic>
        <p:sp>
          <p:nvSpPr>
            <p:cNvPr id="29" name="ZoneTexte 20">
              <a:extLst>
                <a:ext uri="{FF2B5EF4-FFF2-40B4-BE49-F238E27FC236}">
                  <a16:creationId xmlns:a16="http://schemas.microsoft.com/office/drawing/2014/main" id="{FBED34AB-B1DB-17E1-CD1B-DBA192B85A40}"/>
                </a:ext>
              </a:extLst>
            </p:cNvPr>
            <p:cNvSpPr txBox="1"/>
            <p:nvPr/>
          </p:nvSpPr>
          <p:spPr>
            <a:xfrm>
              <a:off x="8856839" y="4068915"/>
              <a:ext cx="27567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>
                <a:spcAft>
                  <a:spcPts val="600"/>
                </a:spcAft>
                <a:defRPr/>
              </a:pPr>
              <a:r>
                <a:rPr lang="en-US" sz="1600" dirty="0">
                  <a:cs typeface="Arial" panose="020B0604020202020204" pitchFamily="34" charset="0"/>
                </a:rPr>
                <a:t>Cost effective, cost reduction, multi-service platform</a:t>
              </a:r>
              <a:endParaRPr lang="en-US" sz="1600" dirty="0">
                <a:solidFill>
                  <a:srgbClr val="C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1186A487-0520-8BA6-CEA8-D0D73475C0AB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20" y="5683025"/>
            <a:ext cx="1612985" cy="40145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877EA0E-6FAD-E49B-422D-FEB74C816F59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9563" y="5554657"/>
            <a:ext cx="754045" cy="67080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41EA0B9-8510-DDC8-4D79-E74839543970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564" y="5695543"/>
            <a:ext cx="1063855" cy="44512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F376834-8543-696B-7CC6-3D81CE62DE10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247" y="5614451"/>
            <a:ext cx="1001805" cy="53860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2AF3E9A-EDAF-F06B-5607-0D5819D2533D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0880" y="5606151"/>
            <a:ext cx="1082105" cy="47984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4B8C7FC-1232-BC67-6BE0-D0BD4D800775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7816" y="5614474"/>
            <a:ext cx="1319578" cy="463199"/>
          </a:xfrm>
          <a:prstGeom prst="rect">
            <a:avLst/>
          </a:prstGeom>
        </p:spPr>
      </p:pic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723BE9B4-7AD0-41C4-C0BE-F21D3CEE850A}"/>
              </a:ext>
            </a:extLst>
          </p:cNvPr>
          <p:cNvCxnSpPr/>
          <p:nvPr/>
        </p:nvCxnSpPr>
        <p:spPr>
          <a:xfrm>
            <a:off x="2868864" y="5241073"/>
            <a:ext cx="6531756" cy="0"/>
          </a:xfrm>
          <a:prstGeom prst="line">
            <a:avLst/>
          </a:prstGeom>
          <a:ln>
            <a:solidFill>
              <a:srgbClr val="4D3C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6F54F6-7CB2-AB50-D289-1BE83D95B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333" y="5655382"/>
            <a:ext cx="915123" cy="50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ef de file de l'industrie et catalyseur de contenu - difuze">
            <a:extLst>
              <a:ext uri="{FF2B5EF4-FFF2-40B4-BE49-F238E27FC236}">
                <a16:creationId xmlns:a16="http://schemas.microsoft.com/office/drawing/2014/main" id="{D9D4117D-DA62-B338-AD2B-02161B595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5" t="30658" r="16170" b="32194"/>
          <a:stretch/>
        </p:blipFill>
        <p:spPr bwMode="auto">
          <a:xfrm>
            <a:off x="5338436" y="5702372"/>
            <a:ext cx="1352300" cy="38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452551B-9A58-26F7-CDA2-A1FAF95DB44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928" y="5661378"/>
            <a:ext cx="954807" cy="4774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97CC61-78E2-B4C1-C1C4-99134ACC32EB}"/>
              </a:ext>
            </a:extLst>
          </p:cNvPr>
          <p:cNvSpPr txBox="1"/>
          <p:nvPr/>
        </p:nvSpPr>
        <p:spPr>
          <a:xfrm>
            <a:off x="-20595" y="0"/>
            <a:ext cx="12233189" cy="617838"/>
          </a:xfrm>
          <a:prstGeom prst="rect">
            <a:avLst/>
          </a:prstGeom>
          <a:solidFill>
            <a:srgbClr val="182143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Why Miria ?</a:t>
            </a:r>
          </a:p>
        </p:txBody>
      </p:sp>
    </p:spTree>
    <p:extLst>
      <p:ext uri="{BB962C8B-B14F-4D97-AF65-F5344CB8AC3E}">
        <p14:creationId xmlns:p14="http://schemas.microsoft.com/office/powerpoint/2010/main" val="1426508367"/>
      </p:ext>
    </p:extLst>
  </p:cSld>
  <p:clrMapOvr>
    <a:masterClrMapping/>
  </p:clrMapOvr>
</p:sld>
</file>

<file path=ppt/theme/theme1.xml><?xml version="1.0" encoding="utf-8"?>
<a:theme xmlns:a="http://schemas.openxmlformats.org/drawingml/2006/main" name="Atempo">
  <a:themeElements>
    <a:clrScheme name="Atempo_Couleurs">
      <a:dk1>
        <a:sysClr val="windowText" lastClr="000000"/>
      </a:dk1>
      <a:lt1>
        <a:sysClr val="window" lastClr="FFFFFF"/>
      </a:lt1>
      <a:dk2>
        <a:srgbClr val="192144"/>
      </a:dk2>
      <a:lt2>
        <a:srgbClr val="E6E6E6"/>
      </a:lt2>
      <a:accent1>
        <a:srgbClr val="0075BC"/>
      </a:accent1>
      <a:accent2>
        <a:srgbClr val="007A62"/>
      </a:accent2>
      <a:accent3>
        <a:srgbClr val="77D4A5"/>
      </a:accent3>
      <a:accent4>
        <a:srgbClr val="5344C2"/>
      </a:accent4>
      <a:accent5>
        <a:srgbClr val="7382ED"/>
      </a:accent5>
      <a:accent6>
        <a:srgbClr val="9E2644"/>
      </a:accent6>
      <a:hlink>
        <a:srgbClr val="192144"/>
      </a:hlink>
      <a:folHlink>
        <a:srgbClr val="192144"/>
      </a:folHlink>
    </a:clrScheme>
    <a:fontScheme name="Atempo_Polices">
      <a:majorFont>
        <a:latin typeface="Epilogue"/>
        <a:ea typeface=""/>
        <a:cs typeface=""/>
      </a:majorFont>
      <a:minorFont>
        <a:latin typeface="Epilog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36000" tIns="0" rIns="3600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BR_Marketing &amp; Communication.pptx" id="{D0BADD89-4CF0-496F-97E1-1A094C789DD6}" vid="{A401B589-DC75-4CF6-8F33-02937C1DB9C4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tempo">
  <a:themeElements>
    <a:clrScheme name="Atempo_Couleurs">
      <a:dk1>
        <a:sysClr val="windowText" lastClr="000000"/>
      </a:dk1>
      <a:lt1>
        <a:sysClr val="window" lastClr="FFFFFF"/>
      </a:lt1>
      <a:dk2>
        <a:srgbClr val="192144"/>
      </a:dk2>
      <a:lt2>
        <a:srgbClr val="E6E6E6"/>
      </a:lt2>
      <a:accent1>
        <a:srgbClr val="0075BC"/>
      </a:accent1>
      <a:accent2>
        <a:srgbClr val="007A62"/>
      </a:accent2>
      <a:accent3>
        <a:srgbClr val="77D4A5"/>
      </a:accent3>
      <a:accent4>
        <a:srgbClr val="5344C2"/>
      </a:accent4>
      <a:accent5>
        <a:srgbClr val="7382ED"/>
      </a:accent5>
      <a:accent6>
        <a:srgbClr val="9E2644"/>
      </a:accent6>
      <a:hlink>
        <a:srgbClr val="192144"/>
      </a:hlink>
      <a:folHlink>
        <a:srgbClr val="192144"/>
      </a:folHlink>
    </a:clrScheme>
    <a:fontScheme name="Atempo_Polices">
      <a:majorFont>
        <a:latin typeface="Epilogue"/>
        <a:ea typeface=""/>
        <a:cs typeface=""/>
      </a:majorFont>
      <a:minorFont>
        <a:latin typeface="Epilog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36000" tIns="0" rIns="3600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tempo template 2022.potx" id="{81EF0AFB-9229-42CC-94A5-54344F51CA34}" vid="{5DE63700-106D-4782-B1CC-331665EF92CB}"/>
    </a:ext>
  </a:extLst>
</a:theme>
</file>

<file path=ppt/theme/theme3.xml><?xml version="1.0" encoding="utf-8"?>
<a:theme xmlns:a="http://schemas.openxmlformats.org/drawingml/2006/main" name="ATEMPO-LIGHT MODE">
  <a:themeElements>
    <a:clrScheme name="Atempo_Couleurs">
      <a:dk1>
        <a:sysClr val="windowText" lastClr="000000"/>
      </a:dk1>
      <a:lt1>
        <a:sysClr val="window" lastClr="FFFFFF"/>
      </a:lt1>
      <a:dk2>
        <a:srgbClr val="192144"/>
      </a:dk2>
      <a:lt2>
        <a:srgbClr val="E6E6E6"/>
      </a:lt2>
      <a:accent1>
        <a:srgbClr val="0075BC"/>
      </a:accent1>
      <a:accent2>
        <a:srgbClr val="007A62"/>
      </a:accent2>
      <a:accent3>
        <a:srgbClr val="77D4A5"/>
      </a:accent3>
      <a:accent4>
        <a:srgbClr val="5344C2"/>
      </a:accent4>
      <a:accent5>
        <a:srgbClr val="7382ED"/>
      </a:accent5>
      <a:accent6>
        <a:srgbClr val="9E2644"/>
      </a:accent6>
      <a:hlink>
        <a:srgbClr val="192144"/>
      </a:hlink>
      <a:folHlink>
        <a:srgbClr val="192144"/>
      </a:folHlink>
    </a:clrScheme>
    <a:fontScheme name="Atempo_Polices">
      <a:majorFont>
        <a:latin typeface="Epilogue"/>
        <a:ea typeface=""/>
        <a:cs typeface=""/>
      </a:majorFont>
      <a:minorFont>
        <a:latin typeface="Epilog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36000" tIns="0" rIns="3600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PPT ATEMPO - SEPTEMBRE 2024.pptx" id="{367498E1-00A6-4F84-A05F-028A4719D44A}" vid="{250FE5E6-EF49-4EA0-9021-A054BAB522C2}"/>
    </a:ext>
  </a:extLst>
</a:theme>
</file>

<file path=ppt/theme/theme4.xml><?xml version="1.0" encoding="utf-8"?>
<a:theme xmlns:a="http://schemas.openxmlformats.org/drawingml/2006/main" name="1_Atempo">
  <a:themeElements>
    <a:clrScheme name="Atempo_Couleurs">
      <a:dk1>
        <a:sysClr val="windowText" lastClr="000000"/>
      </a:dk1>
      <a:lt1>
        <a:sysClr val="window" lastClr="FFFFFF"/>
      </a:lt1>
      <a:dk2>
        <a:srgbClr val="192144"/>
      </a:dk2>
      <a:lt2>
        <a:srgbClr val="E6E6E6"/>
      </a:lt2>
      <a:accent1>
        <a:srgbClr val="0075BC"/>
      </a:accent1>
      <a:accent2>
        <a:srgbClr val="007A62"/>
      </a:accent2>
      <a:accent3>
        <a:srgbClr val="77D4A5"/>
      </a:accent3>
      <a:accent4>
        <a:srgbClr val="5344C2"/>
      </a:accent4>
      <a:accent5>
        <a:srgbClr val="7382ED"/>
      </a:accent5>
      <a:accent6>
        <a:srgbClr val="9E2644"/>
      </a:accent6>
      <a:hlink>
        <a:srgbClr val="192144"/>
      </a:hlink>
      <a:folHlink>
        <a:srgbClr val="192144"/>
      </a:folHlink>
    </a:clrScheme>
    <a:fontScheme name="Atempo_Polices">
      <a:majorFont>
        <a:latin typeface="Epilogue"/>
        <a:ea typeface=""/>
        <a:cs typeface=""/>
      </a:majorFont>
      <a:minorFont>
        <a:latin typeface="Epilog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36000" tIns="0" rIns="3600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tempo template 2022.potx" id="{81EF0AFB-9229-42CC-94A5-54344F51CA34}" vid="{5DE63700-106D-4782-B1CC-331665EF92CB}"/>
    </a:ext>
  </a:extLst>
</a:theme>
</file>

<file path=ppt/theme/theme5.xml><?xml version="1.0" encoding="utf-8"?>
<a:theme xmlns:a="http://schemas.openxmlformats.org/drawingml/2006/main" name="Atempo">
  <a:themeElements>
    <a:clrScheme name="Atempo_Couleurs">
      <a:dk1>
        <a:sysClr val="windowText" lastClr="000000"/>
      </a:dk1>
      <a:lt1>
        <a:sysClr val="window" lastClr="FFFFFF"/>
      </a:lt1>
      <a:dk2>
        <a:srgbClr val="192144"/>
      </a:dk2>
      <a:lt2>
        <a:srgbClr val="E6E6E6"/>
      </a:lt2>
      <a:accent1>
        <a:srgbClr val="0075BC"/>
      </a:accent1>
      <a:accent2>
        <a:srgbClr val="007A62"/>
      </a:accent2>
      <a:accent3>
        <a:srgbClr val="77D4A5"/>
      </a:accent3>
      <a:accent4>
        <a:srgbClr val="5344C2"/>
      </a:accent4>
      <a:accent5>
        <a:srgbClr val="7382ED"/>
      </a:accent5>
      <a:accent6>
        <a:srgbClr val="9E2644"/>
      </a:accent6>
      <a:hlink>
        <a:srgbClr val="192144"/>
      </a:hlink>
      <a:folHlink>
        <a:srgbClr val="192144"/>
      </a:folHlink>
    </a:clrScheme>
    <a:fontScheme name="Atempo_Polices">
      <a:majorFont>
        <a:latin typeface="Epilogue"/>
        <a:ea typeface=""/>
        <a:cs typeface=""/>
      </a:majorFont>
      <a:minorFont>
        <a:latin typeface="Epilog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36000" tIns="0" rIns="3600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2" id="{7446BEB3-8E42-4F70-81FF-E201872759EF}" vid="{AD3E9B68-C678-46B0-9D6E-0D9EB236DFFC}"/>
    </a:ext>
  </a:extLst>
</a:theme>
</file>

<file path=ppt/theme/theme6.xml><?xml version="1.0" encoding="utf-8"?>
<a:theme xmlns:a="http://schemas.openxmlformats.org/drawingml/2006/main" name="4_Atempo">
  <a:themeElements>
    <a:clrScheme name="Atempo_Couleurs">
      <a:dk1>
        <a:sysClr val="windowText" lastClr="000000"/>
      </a:dk1>
      <a:lt1>
        <a:sysClr val="window" lastClr="FFFFFF"/>
      </a:lt1>
      <a:dk2>
        <a:srgbClr val="192144"/>
      </a:dk2>
      <a:lt2>
        <a:srgbClr val="E6E6E6"/>
      </a:lt2>
      <a:accent1>
        <a:srgbClr val="0075BC"/>
      </a:accent1>
      <a:accent2>
        <a:srgbClr val="007A62"/>
      </a:accent2>
      <a:accent3>
        <a:srgbClr val="77D4A5"/>
      </a:accent3>
      <a:accent4>
        <a:srgbClr val="5344C2"/>
      </a:accent4>
      <a:accent5>
        <a:srgbClr val="7382ED"/>
      </a:accent5>
      <a:accent6>
        <a:srgbClr val="9E2644"/>
      </a:accent6>
      <a:hlink>
        <a:srgbClr val="192144"/>
      </a:hlink>
      <a:folHlink>
        <a:srgbClr val="192144"/>
      </a:folHlink>
    </a:clrScheme>
    <a:fontScheme name="Atempo_Polices">
      <a:majorFont>
        <a:latin typeface="Epilogue"/>
        <a:ea typeface=""/>
        <a:cs typeface=""/>
      </a:majorFont>
      <a:minorFont>
        <a:latin typeface="Epilog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36000" tIns="0" rIns="3600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BR_Marketing &amp; Communication.pptx" id="{D0BADD89-4CF0-496F-97E1-1A094C789DD6}" vid="{A401B589-DC75-4CF6-8F33-02937C1DB9C4}"/>
    </a:ext>
  </a:extLst>
</a:theme>
</file>

<file path=ppt/theme/theme7.xml><?xml version="1.0" encoding="utf-8"?>
<a:theme xmlns:a="http://schemas.openxmlformats.org/drawingml/2006/main" name="5_Atempo">
  <a:themeElements>
    <a:clrScheme name="Atempo_Couleurs">
      <a:dk1>
        <a:sysClr val="windowText" lastClr="000000"/>
      </a:dk1>
      <a:lt1>
        <a:sysClr val="window" lastClr="FFFFFF"/>
      </a:lt1>
      <a:dk2>
        <a:srgbClr val="192144"/>
      </a:dk2>
      <a:lt2>
        <a:srgbClr val="E6E6E6"/>
      </a:lt2>
      <a:accent1>
        <a:srgbClr val="0075BC"/>
      </a:accent1>
      <a:accent2>
        <a:srgbClr val="007A62"/>
      </a:accent2>
      <a:accent3>
        <a:srgbClr val="77D4A5"/>
      </a:accent3>
      <a:accent4>
        <a:srgbClr val="5344C2"/>
      </a:accent4>
      <a:accent5>
        <a:srgbClr val="7382ED"/>
      </a:accent5>
      <a:accent6>
        <a:srgbClr val="9E2644"/>
      </a:accent6>
      <a:hlink>
        <a:srgbClr val="192144"/>
      </a:hlink>
      <a:folHlink>
        <a:srgbClr val="192144"/>
      </a:folHlink>
    </a:clrScheme>
    <a:fontScheme name="Atempo_Polices">
      <a:majorFont>
        <a:latin typeface="Epilogue"/>
        <a:ea typeface=""/>
        <a:cs typeface=""/>
      </a:majorFont>
      <a:minorFont>
        <a:latin typeface="Epilog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36000" tIns="0" rIns="3600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BR_Marketing &amp; Communication.pptx" id="{D0BADD89-4CF0-496F-97E1-1A094C789DD6}" vid="{A401B589-DC75-4CF6-8F33-02937C1DB9C4}"/>
    </a:ext>
  </a:extLst>
</a:theme>
</file>

<file path=ppt/theme/theme8.xml><?xml version="1.0" encoding="utf-8"?>
<a:theme xmlns:a="http://schemas.openxmlformats.org/drawingml/2006/main" name="1_ATEMPO-LIGHT MODE">
  <a:themeElements>
    <a:clrScheme name="Atempo_Couleurs">
      <a:dk1>
        <a:sysClr val="windowText" lastClr="000000"/>
      </a:dk1>
      <a:lt1>
        <a:sysClr val="window" lastClr="FFFFFF"/>
      </a:lt1>
      <a:dk2>
        <a:srgbClr val="192144"/>
      </a:dk2>
      <a:lt2>
        <a:srgbClr val="E6E6E6"/>
      </a:lt2>
      <a:accent1>
        <a:srgbClr val="0075BC"/>
      </a:accent1>
      <a:accent2>
        <a:srgbClr val="007A62"/>
      </a:accent2>
      <a:accent3>
        <a:srgbClr val="77D4A5"/>
      </a:accent3>
      <a:accent4>
        <a:srgbClr val="5344C2"/>
      </a:accent4>
      <a:accent5>
        <a:srgbClr val="7382ED"/>
      </a:accent5>
      <a:accent6>
        <a:srgbClr val="9E2644"/>
      </a:accent6>
      <a:hlink>
        <a:srgbClr val="192144"/>
      </a:hlink>
      <a:folHlink>
        <a:srgbClr val="192144"/>
      </a:folHlink>
    </a:clrScheme>
    <a:fontScheme name="Atempo_Polices">
      <a:majorFont>
        <a:latin typeface="Epilogue"/>
        <a:ea typeface=""/>
        <a:cs typeface=""/>
      </a:majorFont>
      <a:minorFont>
        <a:latin typeface="Epilog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36000" tIns="0" rIns="3600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PPT ATEMPO - SEPTEMBRE 2024.potx" id="{6B687BFE-8149-402C-A68E-A7A96EB7ABDC}" vid="{8140483C-400A-4AA0-A0B6-9C9589D44699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50304E1-7428-4C18-8098-1338428213FB}">
  <we:reference id="wa200005566" version="3.0.0.2" store="fr-FR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4f85fb4-30ce-4aac-b9d5-ee190260c4ac">
      <UserInfo>
        <DisplayName>Aurelie Godec</DisplayName>
        <AccountId>112</AccountId>
        <AccountType/>
      </UserInfo>
      <UserInfo>
        <DisplayName>Luc D'Urso</DisplayName>
        <AccountId>30</AccountId>
        <AccountType/>
      </UserInfo>
      <UserInfo>
        <DisplayName>Ferhat Kaddour</DisplayName>
        <AccountId>62</AccountId>
        <AccountType/>
      </UserInfo>
      <UserInfo>
        <DisplayName>Pascal Potier</DisplayName>
        <AccountId>41</AccountId>
        <AccountType/>
      </UserInfo>
      <UserInfo>
        <DisplayName>Cécile Rodier</DisplayName>
        <AccountId>60</AccountId>
        <AccountType/>
      </UserInfo>
      <UserInfo>
        <DisplayName>Thanom Mari</DisplayName>
        <AccountId>10</AccountId>
        <AccountType/>
      </UserInfo>
      <UserInfo>
        <DisplayName>Florence Manteau</DisplayName>
        <AccountId>39</AccountId>
        <AccountType/>
      </UserInfo>
      <UserInfo>
        <DisplayName>Fabien Boisson</DisplayName>
        <AccountId>115</AccountId>
        <AccountType/>
      </UserInfo>
      <UserInfo>
        <DisplayName>Armel Bilé</DisplayName>
        <AccountId>14</AccountId>
        <AccountType/>
      </UserInfo>
      <UserInfo>
        <DisplayName>Sylvain de Bengy</DisplayName>
        <AccountId>53</AccountId>
        <AccountType/>
      </UserInfo>
      <UserInfo>
        <DisplayName>Geoffrey Bitard</DisplayName>
        <AccountId>106</AccountId>
        <AccountType/>
      </UserInfo>
      <UserInfo>
        <DisplayName>Herve Collard</DisplayName>
        <AccountId>35</AccountId>
        <AccountType/>
      </UserInfo>
      <UserInfo>
        <DisplayName>Philippe Martaillé</DisplayName>
        <AccountId>64</AccountId>
        <AccountType/>
      </UserInfo>
      <UserInfo>
        <DisplayName>Sylvie Margot Picquendar</DisplayName>
        <AccountId>28</AccountId>
        <AccountType/>
      </UserInfo>
      <UserInfo>
        <DisplayName>Vivien Voirand</DisplayName>
        <AccountId>37</AccountId>
        <AccountType/>
      </UserInfo>
      <UserInfo>
        <DisplayName>Thomas Carlini</DisplayName>
        <AccountId>120</AccountId>
        <AccountType/>
      </UserInfo>
      <UserInfo>
        <DisplayName>Alexandre Aittaleb</DisplayName>
        <AccountId>129</AccountId>
        <AccountType/>
      </UserInfo>
      <UserInfo>
        <DisplayName>Alexandre Cambreleng</DisplayName>
        <AccountId>131</AccountId>
        <AccountType/>
      </UserInfo>
      <UserInfo>
        <DisplayName>Tony Almeida</DisplayName>
        <AccountId>95</AccountId>
        <AccountType/>
      </UserInfo>
      <UserInfo>
        <DisplayName>Alain Devichi</DisplayName>
        <AccountId>74</AccountId>
        <AccountType/>
      </UserInfo>
      <UserInfo>
        <DisplayName>Nicolas Douet</DisplayName>
        <AccountId>93</AccountId>
        <AccountType/>
      </UserInfo>
      <UserInfo>
        <DisplayName>Arnaud Bodin</DisplayName>
        <AccountId>18</AccountId>
        <AccountType/>
      </UserInfo>
      <UserInfo>
        <DisplayName>Yannick Puits</DisplayName>
        <AccountId>23</AccountId>
        <AccountType/>
      </UserInfo>
      <UserInfo>
        <DisplayName>Renaud Bonnevie</DisplayName>
        <AccountId>105</AccountId>
        <AccountType/>
      </UserInfo>
      <UserInfo>
        <DisplayName>Youcef Guerroudj</DisplayName>
        <AccountId>135</AccountId>
        <AccountType/>
      </UserInfo>
      <UserInfo>
        <DisplayName>Pascal LeCunff</DisplayName>
        <AccountId>147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AB2CB3028D7D4B8C26750C34A9C915" ma:contentTypeVersion="6" ma:contentTypeDescription="Create a new document." ma:contentTypeScope="" ma:versionID="4eeb2e48058fd3ebf31be22785f8c729">
  <xsd:schema xmlns:xsd="http://www.w3.org/2001/XMLSchema" xmlns:xs="http://www.w3.org/2001/XMLSchema" xmlns:p="http://schemas.microsoft.com/office/2006/metadata/properties" xmlns:ns2="24f85fb4-30ce-4aac-b9d5-ee190260c4ac" xmlns:ns3="89d7d0ae-bc98-4798-9fbd-c2e67633d363" targetNamespace="http://schemas.microsoft.com/office/2006/metadata/properties" ma:root="true" ma:fieldsID="0930598d8cc2207074181c4df3a7733c" ns2:_="" ns3:_="">
    <xsd:import namespace="24f85fb4-30ce-4aac-b9d5-ee190260c4ac"/>
    <xsd:import namespace="89d7d0ae-bc98-4798-9fbd-c2e67633d36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f85fb4-30ce-4aac-b9d5-ee190260c4a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d7d0ae-bc98-4798-9fbd-c2e67633d3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332B8F-6237-479A-A3ED-7B519AFF819D}">
  <ds:schemaRefs>
    <ds:schemaRef ds:uri="http://purl.org/dc/dcmitype/"/>
    <ds:schemaRef ds:uri="89d7d0ae-bc98-4798-9fbd-c2e67633d363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24f85fb4-30ce-4aac-b9d5-ee190260c4ac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ED589C2-0398-45C3-9307-F0EA66DEB4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E2A41A-4213-456D-8B8D-6BAA8E8CA0C7}">
  <ds:schemaRefs>
    <ds:schemaRef ds:uri="24f85fb4-30ce-4aac-b9d5-ee190260c4ac"/>
    <ds:schemaRef ds:uri="89d7d0ae-bc98-4798-9fbd-c2e67633d36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Atempo Présentation Modèle v1</Template>
  <TotalTime>919</TotalTime>
  <Words>1805</Words>
  <Application>Microsoft Macintosh PowerPoint</Application>
  <PresentationFormat>Widescreen</PresentationFormat>
  <Paragraphs>334</Paragraphs>
  <Slides>27</Slides>
  <Notes>14</Notes>
  <HiddenSlides>3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Arial</vt:lpstr>
      <vt:lpstr>Arial Black</vt:lpstr>
      <vt:lpstr>Calibri</vt:lpstr>
      <vt:lpstr>Epilogue</vt:lpstr>
      <vt:lpstr>Futura Bk BT</vt:lpstr>
      <vt:lpstr>Gill Sans</vt:lpstr>
      <vt:lpstr>Helvetica</vt:lpstr>
      <vt:lpstr>Myriad Pro</vt:lpstr>
      <vt:lpstr>Symbol</vt:lpstr>
      <vt:lpstr>ui-sans-serif</vt:lpstr>
      <vt:lpstr>Wingdings</vt:lpstr>
      <vt:lpstr>ヒラギノ角ゴ Pro W3</vt:lpstr>
      <vt:lpstr>Atempo</vt:lpstr>
      <vt:lpstr>1_Atempo</vt:lpstr>
      <vt:lpstr>ATEMPO-LIGHT MODE</vt:lpstr>
      <vt:lpstr>1_Atempo</vt:lpstr>
      <vt:lpstr>Atempo</vt:lpstr>
      <vt:lpstr>4_Atempo</vt:lpstr>
      <vt:lpstr>5_Atempo</vt:lpstr>
      <vt:lpstr>1_ATEMPO-LIGHT MODE</vt:lpstr>
      <vt:lpstr>Movimentazione di   Large File Storage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ATEMPO MALEVA, 3CiME,   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Battle Card</dc:title>
  <dc:creator>Kelly Lioubchansky</dc:creator>
  <cp:lastModifiedBy>Michele Pozza</cp:lastModifiedBy>
  <cp:revision>42</cp:revision>
  <cp:lastPrinted>2023-05-02T16:56:19Z</cp:lastPrinted>
  <dcterms:created xsi:type="dcterms:W3CDTF">2023-04-25T07:12:29Z</dcterms:created>
  <dcterms:modified xsi:type="dcterms:W3CDTF">2025-05-07T08:12:17Z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0x010100D8AB2CB3028D7D4B8C26750C34A9C915</vt:lpwstr>
  </property>
  <property fmtid="{D5CDD505-2E9C-101B-9397-08002B2CF9AE}" pid="3" name="MediaServiceImageTags">
    <vt:lpwstr/>
  </property>
</Properties>
</file>