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tags/tag10.xml" ContentType="application/vnd.openxmlformats-officedocument.presentationml.tags+xml"/>
  <Override PartName="/ppt/notesSlides/notesSlide25.xml" ContentType="application/vnd.openxmlformats-officedocument.presentationml.notesSlide+xml"/>
  <Override PartName="/ppt/tags/tag11.xml" ContentType="application/vnd.openxmlformats-officedocument.presentationml.tags+xml"/>
  <Override PartName="/ppt/notesSlides/notesSlide26.xml" ContentType="application/vnd.openxmlformats-officedocument.presentationml.notesSlide+xml"/>
  <Override PartName="/ppt/tags/tag12.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147483624" r:id="rId2"/>
    <p:sldId id="257" r:id="rId3"/>
    <p:sldId id="2145708427" r:id="rId4"/>
    <p:sldId id="2145708412" r:id="rId5"/>
    <p:sldId id="261" r:id="rId6"/>
    <p:sldId id="283" r:id="rId7"/>
    <p:sldId id="279" r:id="rId8"/>
    <p:sldId id="2147483632" r:id="rId9"/>
    <p:sldId id="321" r:id="rId10"/>
    <p:sldId id="259" r:id="rId11"/>
    <p:sldId id="2147483629" r:id="rId12"/>
    <p:sldId id="2147483633" r:id="rId13"/>
    <p:sldId id="265" r:id="rId14"/>
    <p:sldId id="2147482153" r:id="rId15"/>
    <p:sldId id="2147481907" r:id="rId16"/>
    <p:sldId id="272" r:id="rId17"/>
    <p:sldId id="280" r:id="rId18"/>
    <p:sldId id="2147482038" r:id="rId19"/>
    <p:sldId id="2147483625" r:id="rId20"/>
    <p:sldId id="260" r:id="rId21"/>
    <p:sldId id="262" r:id="rId22"/>
    <p:sldId id="300" r:id="rId23"/>
    <p:sldId id="2147483639" r:id="rId24"/>
    <p:sldId id="274" r:id="rId25"/>
    <p:sldId id="291" r:id="rId26"/>
    <p:sldId id="2147483640" r:id="rId27"/>
    <p:sldId id="256" r:id="rId28"/>
    <p:sldId id="2147483641" r:id="rId29"/>
    <p:sldId id="295" r:id="rId30"/>
    <p:sldId id="298" r:id="rId31"/>
    <p:sldId id="299" r:id="rId32"/>
    <p:sldId id="307" r:id="rId33"/>
    <p:sldId id="301" r:id="rId34"/>
    <p:sldId id="258" r:id="rId35"/>
    <p:sldId id="2147482229" r:id="rId36"/>
    <p:sldId id="327" r:id="rId37"/>
    <p:sldId id="2147483642" r:id="rId38"/>
    <p:sldId id="304" r:id="rId39"/>
    <p:sldId id="305" r:id="rId40"/>
    <p:sldId id="328" r:id="rId41"/>
    <p:sldId id="329" r:id="rId42"/>
    <p:sldId id="9779" r:id="rId43"/>
    <p:sldId id="263" r:id="rId44"/>
    <p:sldId id="264" r:id="rId45"/>
    <p:sldId id="2147483645" r:id="rId46"/>
    <p:sldId id="2147483647" r:id="rId47"/>
    <p:sldId id="273" r:id="rId48"/>
    <p:sldId id="2147483646" r:id="rId4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D89E1E55-D993-4466-AF28-6435C4BB9BB4}">
          <p14:sldIdLst>
            <p14:sldId id="2147483624"/>
            <p14:sldId id="257"/>
            <p14:sldId id="2145708427"/>
            <p14:sldId id="2145708412"/>
            <p14:sldId id="261"/>
            <p14:sldId id="283"/>
            <p14:sldId id="279"/>
            <p14:sldId id="2147483632"/>
            <p14:sldId id="321"/>
            <p14:sldId id="259"/>
            <p14:sldId id="2147483629"/>
            <p14:sldId id="2147483633"/>
            <p14:sldId id="265"/>
            <p14:sldId id="2147482153"/>
            <p14:sldId id="2147481907"/>
            <p14:sldId id="272"/>
            <p14:sldId id="280"/>
            <p14:sldId id="2147482038"/>
            <p14:sldId id="2147483625"/>
            <p14:sldId id="260"/>
            <p14:sldId id="262"/>
            <p14:sldId id="300"/>
            <p14:sldId id="2147483639"/>
            <p14:sldId id="274"/>
            <p14:sldId id="291"/>
            <p14:sldId id="2147483640"/>
            <p14:sldId id="256"/>
            <p14:sldId id="2147483641"/>
            <p14:sldId id="295"/>
            <p14:sldId id="298"/>
            <p14:sldId id="299"/>
            <p14:sldId id="307"/>
            <p14:sldId id="301"/>
            <p14:sldId id="258"/>
            <p14:sldId id="2147482229"/>
            <p14:sldId id="327"/>
            <p14:sldId id="2147483642"/>
            <p14:sldId id="304"/>
            <p14:sldId id="305"/>
            <p14:sldId id="328"/>
            <p14:sldId id="329"/>
            <p14:sldId id="9779"/>
            <p14:sldId id="263"/>
            <p14:sldId id="264"/>
            <p14:sldId id="2147483645"/>
            <p14:sldId id="2147483647"/>
            <p14:sldId id="273"/>
            <p14:sldId id="214748364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2F6FFB-D716-41F9-8B7B-511E3494AC59}" v="36" dt="2026-09-30T08:07:42.7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8" autoAdjust="0"/>
    <p:restoredTop sz="83959" autoAdjust="0"/>
  </p:normalViewPr>
  <p:slideViewPr>
    <p:cSldViewPr snapToGrid="0">
      <p:cViewPr varScale="1">
        <p:scale>
          <a:sx n="69" d="100"/>
          <a:sy n="69" d="100"/>
        </p:scale>
        <p:origin x="1003" y="91"/>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e Tommei" userId="3726ea11-1253-4c80-9cc3-7feb8fd63e9f" providerId="ADAL" clId="{1EA2EEEC-4035-44DD-A6C0-FAFC797D0338}"/>
    <pc:docChg chg="custSel addSld delSld modSld sldOrd modMainMaster modSection">
      <pc:chgData name="Michele Tommei" userId="3726ea11-1253-4c80-9cc3-7feb8fd63e9f" providerId="ADAL" clId="{1EA2EEEC-4035-44DD-A6C0-FAFC797D0338}" dt="2026-09-30T08:07:42.707" v="299" actId="2711"/>
      <pc:docMkLst>
        <pc:docMk/>
      </pc:docMkLst>
      <pc:sldChg chg="addSp delSp modSp new mod modClrScheme chgLayout">
        <pc:chgData name="Michele Tommei" userId="3726ea11-1253-4c80-9cc3-7feb8fd63e9f" providerId="ADAL" clId="{1EA2EEEC-4035-44DD-A6C0-FAFC797D0338}" dt="2026-09-30T07:51:44.134" v="250" actId="20577"/>
        <pc:sldMkLst>
          <pc:docMk/>
          <pc:sldMk cId="1843108852" sldId="256"/>
        </pc:sldMkLst>
        <pc:spChg chg="del mod ord">
          <ac:chgData name="Michele Tommei" userId="3726ea11-1253-4c80-9cc3-7feb8fd63e9f" providerId="ADAL" clId="{1EA2EEEC-4035-44DD-A6C0-FAFC797D0338}" dt="2026-09-30T07:51:36.636" v="239" actId="700"/>
          <ac:spMkLst>
            <pc:docMk/>
            <pc:sldMk cId="1843108852" sldId="256"/>
            <ac:spMk id="2" creationId="{007CCE71-F489-3765-E51E-97D43427FA1D}"/>
          </ac:spMkLst>
        </pc:spChg>
        <pc:spChg chg="del mod ord">
          <ac:chgData name="Michele Tommei" userId="3726ea11-1253-4c80-9cc3-7feb8fd63e9f" providerId="ADAL" clId="{1EA2EEEC-4035-44DD-A6C0-FAFC797D0338}" dt="2026-09-30T07:51:36.636" v="239" actId="700"/>
          <ac:spMkLst>
            <pc:docMk/>
            <pc:sldMk cId="1843108852" sldId="256"/>
            <ac:spMk id="3" creationId="{376E0A84-0225-AD72-F76E-CAA6EDE6861B}"/>
          </ac:spMkLst>
        </pc:spChg>
        <pc:spChg chg="del mod ord">
          <ac:chgData name="Michele Tommei" userId="3726ea11-1253-4c80-9cc3-7feb8fd63e9f" providerId="ADAL" clId="{1EA2EEEC-4035-44DD-A6C0-FAFC797D0338}" dt="2026-09-30T07:51:36.636" v="239" actId="700"/>
          <ac:spMkLst>
            <pc:docMk/>
            <pc:sldMk cId="1843108852" sldId="256"/>
            <ac:spMk id="4" creationId="{C71DF764-E435-D9FE-191C-440319C50D11}"/>
          </ac:spMkLst>
        </pc:spChg>
        <pc:spChg chg="add mod ord">
          <ac:chgData name="Michele Tommei" userId="3726ea11-1253-4c80-9cc3-7feb8fd63e9f" providerId="ADAL" clId="{1EA2EEEC-4035-44DD-A6C0-FAFC797D0338}" dt="2026-09-30T07:51:44.134" v="250" actId="20577"/>
          <ac:spMkLst>
            <pc:docMk/>
            <pc:sldMk cId="1843108852" sldId="256"/>
            <ac:spMk id="5" creationId="{F032C69C-56E2-CAD9-9B1A-6E2ECC0FB29B}"/>
          </ac:spMkLst>
        </pc:spChg>
        <pc:spChg chg="add mod ord">
          <ac:chgData name="Michele Tommei" userId="3726ea11-1253-4c80-9cc3-7feb8fd63e9f" providerId="ADAL" clId="{1EA2EEEC-4035-44DD-A6C0-FAFC797D0338}" dt="2026-09-30T07:51:36.636" v="239" actId="700"/>
          <ac:spMkLst>
            <pc:docMk/>
            <pc:sldMk cId="1843108852" sldId="256"/>
            <ac:spMk id="6" creationId="{DF7C7D89-1D39-4196-1EBA-C607388391C7}"/>
          </ac:spMkLst>
        </pc:spChg>
        <pc:spChg chg="add mod ord">
          <ac:chgData name="Michele Tommei" userId="3726ea11-1253-4c80-9cc3-7feb8fd63e9f" providerId="ADAL" clId="{1EA2EEEC-4035-44DD-A6C0-FAFC797D0338}" dt="2026-09-30T07:51:36.636" v="239" actId="700"/>
          <ac:spMkLst>
            <pc:docMk/>
            <pc:sldMk cId="1843108852" sldId="256"/>
            <ac:spMk id="7" creationId="{789BA0B7-8CE0-2CA3-D3C3-2F81E25F9F2C}"/>
          </ac:spMkLst>
        </pc:spChg>
      </pc:sldChg>
      <pc:sldChg chg="del mod modShow">
        <pc:chgData name="Michele Tommei" userId="3726ea11-1253-4c80-9cc3-7feb8fd63e9f" providerId="ADAL" clId="{1EA2EEEC-4035-44DD-A6C0-FAFC797D0338}" dt="2026-09-30T07:50:44.751" v="234" actId="47"/>
        <pc:sldMkLst>
          <pc:docMk/>
          <pc:sldMk cId="4169129353" sldId="256"/>
        </pc:sldMkLst>
      </pc:sldChg>
      <pc:sldChg chg="addSp modSp new mod">
        <pc:chgData name="Michele Tommei" userId="3726ea11-1253-4c80-9cc3-7feb8fd63e9f" providerId="ADAL" clId="{1EA2EEEC-4035-44DD-A6C0-FAFC797D0338}" dt="2026-09-28T14:46:55.149" v="5" actId="207"/>
        <pc:sldMkLst>
          <pc:docMk/>
          <pc:sldMk cId="1607394481" sldId="257"/>
        </pc:sldMkLst>
        <pc:spChg chg="mod">
          <ac:chgData name="Michele Tommei" userId="3726ea11-1253-4c80-9cc3-7feb8fd63e9f" providerId="ADAL" clId="{1EA2EEEC-4035-44DD-A6C0-FAFC797D0338}" dt="2026-09-28T14:46:27.246" v="3"/>
          <ac:spMkLst>
            <pc:docMk/>
            <pc:sldMk cId="1607394481" sldId="257"/>
            <ac:spMk id="7" creationId="{9983E084-81A3-1D39-3BFD-A7F748725094}"/>
          </ac:spMkLst>
        </pc:spChg>
        <pc:spChg chg="mod">
          <ac:chgData name="Michele Tommei" userId="3726ea11-1253-4c80-9cc3-7feb8fd63e9f" providerId="ADAL" clId="{1EA2EEEC-4035-44DD-A6C0-FAFC797D0338}" dt="2026-09-28T14:46:27.246" v="3"/>
          <ac:spMkLst>
            <pc:docMk/>
            <pc:sldMk cId="1607394481" sldId="257"/>
            <ac:spMk id="8" creationId="{C394306C-F91E-525E-4B1D-E1E338FD393B}"/>
          </ac:spMkLst>
        </pc:spChg>
        <pc:spChg chg="mod">
          <ac:chgData name="Michele Tommei" userId="3726ea11-1253-4c80-9cc3-7feb8fd63e9f" providerId="ADAL" clId="{1EA2EEEC-4035-44DD-A6C0-FAFC797D0338}" dt="2026-09-28T14:46:27.246" v="3"/>
          <ac:spMkLst>
            <pc:docMk/>
            <pc:sldMk cId="1607394481" sldId="257"/>
            <ac:spMk id="9" creationId="{98BA53EF-289E-3C78-A54D-D822FEA3D26B}"/>
          </ac:spMkLst>
        </pc:spChg>
        <pc:spChg chg="add mod">
          <ac:chgData name="Michele Tommei" userId="3726ea11-1253-4c80-9cc3-7feb8fd63e9f" providerId="ADAL" clId="{1EA2EEEC-4035-44DD-A6C0-FAFC797D0338}" dt="2026-09-28T14:46:55.149" v="5" actId="207"/>
          <ac:spMkLst>
            <pc:docMk/>
            <pc:sldMk cId="1607394481" sldId="257"/>
            <ac:spMk id="10" creationId="{ABBF93DE-B63F-CB75-2088-92EBFF62B193}"/>
          </ac:spMkLst>
        </pc:spChg>
        <pc:spChg chg="add mod">
          <ac:chgData name="Michele Tommei" userId="3726ea11-1253-4c80-9cc3-7feb8fd63e9f" providerId="ADAL" clId="{1EA2EEEC-4035-44DD-A6C0-FAFC797D0338}" dt="2026-09-28T14:46:55.149" v="5" actId="207"/>
          <ac:spMkLst>
            <pc:docMk/>
            <pc:sldMk cId="1607394481" sldId="257"/>
            <ac:spMk id="11" creationId="{523508EF-509D-6D18-2ACF-1502158B063D}"/>
          </ac:spMkLst>
        </pc:spChg>
        <pc:grpChg chg="add mod">
          <ac:chgData name="Michele Tommei" userId="3726ea11-1253-4c80-9cc3-7feb8fd63e9f" providerId="ADAL" clId="{1EA2EEEC-4035-44DD-A6C0-FAFC797D0338}" dt="2026-09-28T14:46:27.246" v="3"/>
          <ac:grpSpMkLst>
            <pc:docMk/>
            <pc:sldMk cId="1607394481" sldId="257"/>
            <ac:grpSpMk id="5" creationId="{9986EB7F-998B-5D20-0F97-278BC82CC7F4}"/>
          </ac:grpSpMkLst>
        </pc:grpChg>
        <pc:picChg chg="mod">
          <ac:chgData name="Michele Tommei" userId="3726ea11-1253-4c80-9cc3-7feb8fd63e9f" providerId="ADAL" clId="{1EA2EEEC-4035-44DD-A6C0-FAFC797D0338}" dt="2026-09-28T14:46:27.246" v="3"/>
          <ac:picMkLst>
            <pc:docMk/>
            <pc:sldMk cId="1607394481" sldId="257"/>
            <ac:picMk id="6" creationId="{C473411C-A823-3F6C-A9CA-942DBA5C0366}"/>
          </ac:picMkLst>
        </pc:picChg>
      </pc:sldChg>
      <pc:sldChg chg="modSp add mod">
        <pc:chgData name="Michele Tommei" userId="3726ea11-1253-4c80-9cc3-7feb8fd63e9f" providerId="ADAL" clId="{1EA2EEEC-4035-44DD-A6C0-FAFC797D0338}" dt="2026-09-30T07:51:57.753" v="263" actId="20577"/>
        <pc:sldMkLst>
          <pc:docMk/>
          <pc:sldMk cId="1039912963" sldId="258"/>
        </pc:sldMkLst>
        <pc:spChg chg="mod">
          <ac:chgData name="Michele Tommei" userId="3726ea11-1253-4c80-9cc3-7feb8fd63e9f" providerId="ADAL" clId="{1EA2EEEC-4035-44DD-A6C0-FAFC797D0338}" dt="2026-09-30T07:51:57.753" v="263" actId="20577"/>
          <ac:spMkLst>
            <pc:docMk/>
            <pc:sldMk cId="1039912963" sldId="258"/>
            <ac:spMk id="5" creationId="{014CB95A-9379-2A51-DE56-CA293202422E}"/>
          </ac:spMkLst>
        </pc:spChg>
      </pc:sldChg>
      <pc:sldChg chg="del mod modShow">
        <pc:chgData name="Michele Tommei" userId="3726ea11-1253-4c80-9cc3-7feb8fd63e9f" providerId="ADAL" clId="{1EA2EEEC-4035-44DD-A6C0-FAFC797D0338}" dt="2026-09-30T07:50:50.100" v="237" actId="47"/>
        <pc:sldMkLst>
          <pc:docMk/>
          <pc:sldMk cId="3320456346" sldId="258"/>
        </pc:sldMkLst>
      </pc:sldChg>
      <pc:sldChg chg="add">
        <pc:chgData name="Michele Tommei" userId="3726ea11-1253-4c80-9cc3-7feb8fd63e9f" providerId="ADAL" clId="{1EA2EEEC-4035-44DD-A6C0-FAFC797D0338}" dt="2026-09-28T14:47:59.759" v="22"/>
        <pc:sldMkLst>
          <pc:docMk/>
          <pc:sldMk cId="3453183740" sldId="259"/>
        </pc:sldMkLst>
      </pc:sldChg>
      <pc:sldChg chg="add ord">
        <pc:chgData name="Michele Tommei" userId="3726ea11-1253-4c80-9cc3-7feb8fd63e9f" providerId="ADAL" clId="{1EA2EEEC-4035-44DD-A6C0-FAFC797D0338}" dt="2026-09-29T13:02:36.586" v="31"/>
        <pc:sldMkLst>
          <pc:docMk/>
          <pc:sldMk cId="0" sldId="260"/>
        </pc:sldMkLst>
      </pc:sldChg>
      <pc:sldChg chg="add mod modShow">
        <pc:chgData name="Michele Tommei" userId="3726ea11-1253-4c80-9cc3-7feb8fd63e9f" providerId="ADAL" clId="{1EA2EEEC-4035-44DD-A6C0-FAFC797D0338}" dt="2026-09-29T13:02:32.653" v="29" actId="729"/>
        <pc:sldMkLst>
          <pc:docMk/>
          <pc:sldMk cId="0" sldId="262"/>
        </pc:sldMkLst>
      </pc:sldChg>
      <pc:sldChg chg="add">
        <pc:chgData name="Michele Tommei" userId="3726ea11-1253-4c80-9cc3-7feb8fd63e9f" providerId="ADAL" clId="{1EA2EEEC-4035-44DD-A6C0-FAFC797D0338}" dt="2026-09-30T07:47:55.106" v="224"/>
        <pc:sldMkLst>
          <pc:docMk/>
          <pc:sldMk cId="2931728223" sldId="263"/>
        </pc:sldMkLst>
      </pc:sldChg>
      <pc:sldChg chg="modSp add mod">
        <pc:chgData name="Michele Tommei" userId="3726ea11-1253-4c80-9cc3-7feb8fd63e9f" providerId="ADAL" clId="{1EA2EEEC-4035-44DD-A6C0-FAFC797D0338}" dt="2026-09-30T07:53:22.101" v="292" actId="20577"/>
        <pc:sldMkLst>
          <pc:docMk/>
          <pc:sldMk cId="2915415083" sldId="264"/>
        </pc:sldMkLst>
        <pc:spChg chg="mod">
          <ac:chgData name="Michele Tommei" userId="3726ea11-1253-4c80-9cc3-7feb8fd63e9f" providerId="ADAL" clId="{1EA2EEEC-4035-44DD-A6C0-FAFC797D0338}" dt="2026-09-30T07:53:22.101" v="292" actId="20577"/>
          <ac:spMkLst>
            <pc:docMk/>
            <pc:sldMk cId="2915415083" sldId="264"/>
            <ac:spMk id="5" creationId="{4B28FECB-6125-B951-6535-B735C776F518}"/>
          </ac:spMkLst>
        </pc:spChg>
      </pc:sldChg>
      <pc:sldChg chg="del mod modShow">
        <pc:chgData name="Michele Tommei" userId="3726ea11-1253-4c80-9cc3-7feb8fd63e9f" providerId="ADAL" clId="{1EA2EEEC-4035-44DD-A6C0-FAFC797D0338}" dt="2026-09-30T07:50:42.272" v="233" actId="47"/>
        <pc:sldMkLst>
          <pc:docMk/>
          <pc:sldMk cId="3556283920" sldId="268"/>
        </pc:sldMkLst>
      </pc:sldChg>
      <pc:sldChg chg="modSp mod ord">
        <pc:chgData name="Michele Tommei" userId="3726ea11-1253-4c80-9cc3-7feb8fd63e9f" providerId="ADAL" clId="{1EA2EEEC-4035-44DD-A6C0-FAFC797D0338}" dt="2026-09-29T13:42:45.178" v="69" actId="20577"/>
        <pc:sldMkLst>
          <pc:docMk/>
          <pc:sldMk cId="725398437" sldId="273"/>
        </pc:sldMkLst>
        <pc:spChg chg="mod">
          <ac:chgData name="Michele Tommei" userId="3726ea11-1253-4c80-9cc3-7feb8fd63e9f" providerId="ADAL" clId="{1EA2EEEC-4035-44DD-A6C0-FAFC797D0338}" dt="2026-09-29T13:42:45.178" v="69" actId="20577"/>
          <ac:spMkLst>
            <pc:docMk/>
            <pc:sldMk cId="725398437" sldId="273"/>
            <ac:spMk id="2" creationId="{BC5A4EF9-562E-53BF-EC93-5756C86C912C}"/>
          </ac:spMkLst>
        </pc:spChg>
      </pc:sldChg>
      <pc:sldChg chg="modSp mod">
        <pc:chgData name="Michele Tommei" userId="3726ea11-1253-4c80-9cc3-7feb8fd63e9f" providerId="ADAL" clId="{1EA2EEEC-4035-44DD-A6C0-FAFC797D0338}" dt="2026-09-28T14:47:05.748" v="19" actId="20577"/>
        <pc:sldMkLst>
          <pc:docMk/>
          <pc:sldMk cId="3541898016" sldId="279"/>
        </pc:sldMkLst>
        <pc:spChg chg="mod">
          <ac:chgData name="Michele Tommei" userId="3726ea11-1253-4c80-9cc3-7feb8fd63e9f" providerId="ADAL" clId="{1EA2EEEC-4035-44DD-A6C0-FAFC797D0338}" dt="2026-09-28T14:47:05.748" v="19" actId="20577"/>
          <ac:spMkLst>
            <pc:docMk/>
            <pc:sldMk cId="3541898016" sldId="279"/>
            <ac:spMk id="4" creationId="{1AC090D8-BA12-01EB-167F-586100B2A38A}"/>
          </ac:spMkLst>
        </pc:spChg>
      </pc:sldChg>
      <pc:sldChg chg="add">
        <pc:chgData name="Michele Tommei" userId="3726ea11-1253-4c80-9cc3-7feb8fd63e9f" providerId="ADAL" clId="{1EA2EEEC-4035-44DD-A6C0-FAFC797D0338}" dt="2026-09-29T13:06:37.433" v="33"/>
        <pc:sldMkLst>
          <pc:docMk/>
          <pc:sldMk cId="0" sldId="295"/>
        </pc:sldMkLst>
      </pc:sldChg>
      <pc:sldChg chg="add">
        <pc:chgData name="Michele Tommei" userId="3726ea11-1253-4c80-9cc3-7feb8fd63e9f" providerId="ADAL" clId="{1EA2EEEC-4035-44DD-A6C0-FAFC797D0338}" dt="2026-09-29T13:06:37.433" v="33"/>
        <pc:sldMkLst>
          <pc:docMk/>
          <pc:sldMk cId="0" sldId="298"/>
        </pc:sldMkLst>
      </pc:sldChg>
      <pc:sldChg chg="add">
        <pc:chgData name="Michele Tommei" userId="3726ea11-1253-4c80-9cc3-7feb8fd63e9f" providerId="ADAL" clId="{1EA2EEEC-4035-44DD-A6C0-FAFC797D0338}" dt="2026-09-29T13:06:37.433" v="33"/>
        <pc:sldMkLst>
          <pc:docMk/>
          <pc:sldMk cId="0" sldId="299"/>
        </pc:sldMkLst>
      </pc:sldChg>
      <pc:sldChg chg="add">
        <pc:chgData name="Michele Tommei" userId="3726ea11-1253-4c80-9cc3-7feb8fd63e9f" providerId="ADAL" clId="{1EA2EEEC-4035-44DD-A6C0-FAFC797D0338}" dt="2026-09-30T07:50:01.119" v="225"/>
        <pc:sldMkLst>
          <pc:docMk/>
          <pc:sldMk cId="1441055426" sldId="301"/>
        </pc:sldMkLst>
      </pc:sldChg>
      <pc:sldChg chg="add mod modShow">
        <pc:chgData name="Michele Tommei" userId="3726ea11-1253-4c80-9cc3-7feb8fd63e9f" providerId="ADAL" clId="{1EA2EEEC-4035-44DD-A6C0-FAFC797D0338}" dt="2026-09-30T07:52:26.724" v="264" actId="729"/>
        <pc:sldMkLst>
          <pc:docMk/>
          <pc:sldMk cId="0" sldId="304"/>
        </pc:sldMkLst>
      </pc:sldChg>
      <pc:sldChg chg="add">
        <pc:chgData name="Michele Tommei" userId="3726ea11-1253-4c80-9cc3-7feb8fd63e9f" providerId="ADAL" clId="{1EA2EEEC-4035-44DD-A6C0-FAFC797D0338}" dt="2026-09-29T13:08:18.378" v="44"/>
        <pc:sldMkLst>
          <pc:docMk/>
          <pc:sldMk cId="0" sldId="305"/>
        </pc:sldMkLst>
      </pc:sldChg>
      <pc:sldChg chg="add del">
        <pc:chgData name="Michele Tommei" userId="3726ea11-1253-4c80-9cc3-7feb8fd63e9f" providerId="ADAL" clId="{1EA2EEEC-4035-44DD-A6C0-FAFC797D0338}" dt="2026-09-29T13:07:32.473" v="42"/>
        <pc:sldMkLst>
          <pc:docMk/>
          <pc:sldMk cId="0" sldId="307"/>
        </pc:sldMkLst>
      </pc:sldChg>
      <pc:sldChg chg="add">
        <pc:chgData name="Michele Tommei" userId="3726ea11-1253-4c80-9cc3-7feb8fd63e9f" providerId="ADAL" clId="{1EA2EEEC-4035-44DD-A6C0-FAFC797D0338}" dt="2026-09-28T14:47:31.525" v="20"/>
        <pc:sldMkLst>
          <pc:docMk/>
          <pc:sldMk cId="4181668842" sldId="321"/>
        </pc:sldMkLst>
      </pc:sldChg>
      <pc:sldChg chg="add">
        <pc:chgData name="Michele Tommei" userId="3726ea11-1253-4c80-9cc3-7feb8fd63e9f" providerId="ADAL" clId="{1EA2EEEC-4035-44DD-A6C0-FAFC797D0338}" dt="2026-09-30T07:37:08.629" v="220"/>
        <pc:sldMkLst>
          <pc:docMk/>
          <pc:sldMk cId="3919487036" sldId="327"/>
        </pc:sldMkLst>
      </pc:sldChg>
      <pc:sldChg chg="add">
        <pc:chgData name="Michele Tommei" userId="3726ea11-1253-4c80-9cc3-7feb8fd63e9f" providerId="ADAL" clId="{1EA2EEEC-4035-44DD-A6C0-FAFC797D0338}" dt="2026-09-30T07:47:55.106" v="224"/>
        <pc:sldMkLst>
          <pc:docMk/>
          <pc:sldMk cId="703804257" sldId="328"/>
        </pc:sldMkLst>
      </pc:sldChg>
      <pc:sldChg chg="add">
        <pc:chgData name="Michele Tommei" userId="3726ea11-1253-4c80-9cc3-7feb8fd63e9f" providerId="ADAL" clId="{1EA2EEEC-4035-44DD-A6C0-FAFC797D0338}" dt="2026-09-30T07:47:55.106" v="224"/>
        <pc:sldMkLst>
          <pc:docMk/>
          <pc:sldMk cId="927467460" sldId="329"/>
        </pc:sldMkLst>
      </pc:sldChg>
      <pc:sldChg chg="add">
        <pc:chgData name="Michele Tommei" userId="3726ea11-1253-4c80-9cc3-7feb8fd63e9f" providerId="ADAL" clId="{1EA2EEEC-4035-44DD-A6C0-FAFC797D0338}" dt="2026-09-30T07:47:55.106" v="224"/>
        <pc:sldMkLst>
          <pc:docMk/>
          <pc:sldMk cId="132733391" sldId="9779"/>
        </pc:sldMkLst>
      </pc:sldChg>
      <pc:sldChg chg="addSp delSp modSp add mod modClrScheme chgLayout">
        <pc:chgData name="Michele Tommei" userId="3726ea11-1253-4c80-9cc3-7feb8fd63e9f" providerId="ADAL" clId="{1EA2EEEC-4035-44DD-A6C0-FAFC797D0338}" dt="2026-09-30T08:07:42.707" v="299" actId="2711"/>
        <pc:sldMkLst>
          <pc:docMk/>
          <pc:sldMk cId="1233277747" sldId="2145708412"/>
        </pc:sldMkLst>
        <pc:spChg chg="add del mod ord">
          <ac:chgData name="Michele Tommei" userId="3726ea11-1253-4c80-9cc3-7feb8fd63e9f" providerId="ADAL" clId="{1EA2EEEC-4035-44DD-A6C0-FAFC797D0338}" dt="2026-09-30T07:22:05.538" v="83" actId="700"/>
          <ac:spMkLst>
            <pc:docMk/>
            <pc:sldMk cId="1233277747" sldId="2145708412"/>
            <ac:spMk id="2" creationId="{1D484586-5D07-0289-2152-BE7122A52BC5}"/>
          </ac:spMkLst>
        </pc:spChg>
        <pc:spChg chg="mod ord">
          <ac:chgData name="Michele Tommei" userId="3726ea11-1253-4c80-9cc3-7feb8fd63e9f" providerId="ADAL" clId="{1EA2EEEC-4035-44DD-A6C0-FAFC797D0338}" dt="2026-09-30T07:27:35.421" v="176" actId="14100"/>
          <ac:spMkLst>
            <pc:docMk/>
            <pc:sldMk cId="1233277747" sldId="2145708412"/>
            <ac:spMk id="3" creationId="{0A5203CE-D45B-3629-41D8-3D5E8A3018F8}"/>
          </ac:spMkLst>
        </pc:spChg>
        <pc:spChg chg="add del mod ord">
          <ac:chgData name="Michele Tommei" userId="3726ea11-1253-4c80-9cc3-7feb8fd63e9f" providerId="ADAL" clId="{1EA2EEEC-4035-44DD-A6C0-FAFC797D0338}" dt="2026-09-30T07:22:05.538" v="83" actId="700"/>
          <ac:spMkLst>
            <pc:docMk/>
            <pc:sldMk cId="1233277747" sldId="2145708412"/>
            <ac:spMk id="4" creationId="{4502DA7F-7130-925B-D001-3180A656CA98}"/>
          </ac:spMkLst>
        </pc:spChg>
        <pc:spChg chg="add del mod ord">
          <ac:chgData name="Michele Tommei" userId="3726ea11-1253-4c80-9cc3-7feb8fd63e9f" providerId="ADAL" clId="{1EA2EEEC-4035-44DD-A6C0-FAFC797D0338}" dt="2026-09-30T07:22:11.994" v="84" actId="700"/>
          <ac:spMkLst>
            <pc:docMk/>
            <pc:sldMk cId="1233277747" sldId="2145708412"/>
            <ac:spMk id="5" creationId="{3681D6BA-BE55-9265-5C0F-F9A93E66E402}"/>
          </ac:spMkLst>
        </pc:spChg>
        <pc:spChg chg="mod">
          <ac:chgData name="Michele Tommei" userId="3726ea11-1253-4c80-9cc3-7feb8fd63e9f" providerId="ADAL" clId="{1EA2EEEC-4035-44DD-A6C0-FAFC797D0338}" dt="2026-09-30T08:07:42.707" v="299" actId="2711"/>
          <ac:spMkLst>
            <pc:docMk/>
            <pc:sldMk cId="1233277747" sldId="2145708412"/>
            <ac:spMk id="6" creationId="{00000000-0000-0000-0000-000000000000}"/>
          </ac:spMkLst>
        </pc:spChg>
        <pc:spChg chg="add del mod ord">
          <ac:chgData name="Michele Tommei" userId="3726ea11-1253-4c80-9cc3-7feb8fd63e9f" providerId="ADAL" clId="{1EA2EEEC-4035-44DD-A6C0-FAFC797D0338}" dt="2026-09-30T07:22:11.994" v="84" actId="700"/>
          <ac:spMkLst>
            <pc:docMk/>
            <pc:sldMk cId="1233277747" sldId="2145708412"/>
            <ac:spMk id="7" creationId="{89FFF221-E946-149D-7EB2-99939EA4BF45}"/>
          </ac:spMkLst>
        </pc:spChg>
        <pc:spChg chg="add del mod ord">
          <ac:chgData name="Michele Tommei" userId="3726ea11-1253-4c80-9cc3-7feb8fd63e9f" providerId="ADAL" clId="{1EA2EEEC-4035-44DD-A6C0-FAFC797D0338}" dt="2026-09-30T07:22:43.066" v="90" actId="478"/>
          <ac:spMkLst>
            <pc:docMk/>
            <pc:sldMk cId="1233277747" sldId="2145708412"/>
            <ac:spMk id="8" creationId="{66D09E33-2302-5180-BE69-E6F823C84201}"/>
          </ac:spMkLst>
        </pc:spChg>
        <pc:spChg chg="add del mod ord">
          <ac:chgData name="Michele Tommei" userId="3726ea11-1253-4c80-9cc3-7feb8fd63e9f" providerId="ADAL" clId="{1EA2EEEC-4035-44DD-A6C0-FAFC797D0338}" dt="2026-09-30T07:22:38.344" v="89" actId="478"/>
          <ac:spMkLst>
            <pc:docMk/>
            <pc:sldMk cId="1233277747" sldId="2145708412"/>
            <ac:spMk id="9" creationId="{EAFF6121-43E9-26AB-7000-8DCE719986F6}"/>
          </ac:spMkLst>
        </pc:spChg>
        <pc:spChg chg="add del mod">
          <ac:chgData name="Michele Tommei" userId="3726ea11-1253-4c80-9cc3-7feb8fd63e9f" providerId="ADAL" clId="{1EA2EEEC-4035-44DD-A6C0-FAFC797D0338}" dt="2026-09-30T07:27:15.894" v="174"/>
          <ac:spMkLst>
            <pc:docMk/>
            <pc:sldMk cId="1233277747" sldId="2145708412"/>
            <ac:spMk id="11" creationId="{6742521C-7BFF-1D74-D261-F9814E635B8F}"/>
          </ac:spMkLst>
        </pc:spChg>
        <pc:spChg chg="add del mod ord">
          <ac:chgData name="Michele Tommei" userId="3726ea11-1253-4c80-9cc3-7feb8fd63e9f" providerId="ADAL" clId="{1EA2EEEC-4035-44DD-A6C0-FAFC797D0338}" dt="2026-09-30T07:27:58.667" v="209" actId="478"/>
          <ac:spMkLst>
            <pc:docMk/>
            <pc:sldMk cId="1233277747" sldId="2145708412"/>
            <ac:spMk id="12" creationId="{B19E79DA-22A7-724D-B657-75EDDDCC2131}"/>
          </ac:spMkLst>
        </pc:spChg>
        <pc:spChg chg="add del mod ord">
          <ac:chgData name="Michele Tommei" userId="3726ea11-1253-4c80-9cc3-7feb8fd63e9f" providerId="ADAL" clId="{1EA2EEEC-4035-44DD-A6C0-FAFC797D0338}" dt="2026-09-30T07:27:40.640" v="177" actId="478"/>
          <ac:spMkLst>
            <pc:docMk/>
            <pc:sldMk cId="1233277747" sldId="2145708412"/>
            <ac:spMk id="13" creationId="{6B333C06-75D1-2A84-6CF3-192E7E72F6F4}"/>
          </ac:spMkLst>
        </pc:spChg>
      </pc:sldChg>
      <pc:sldChg chg="addSp delSp modSp add mod modClrScheme chgLayout">
        <pc:chgData name="Michele Tommei" userId="3726ea11-1253-4c80-9cc3-7feb8fd63e9f" providerId="ADAL" clId="{1EA2EEEC-4035-44DD-A6C0-FAFC797D0338}" dt="2026-09-30T08:07:16.376" v="298" actId="2711"/>
        <pc:sldMkLst>
          <pc:docMk/>
          <pc:sldMk cId="4016512654" sldId="2145708427"/>
        </pc:sldMkLst>
        <pc:spChg chg="mod ord">
          <ac:chgData name="Michele Tommei" userId="3726ea11-1253-4c80-9cc3-7feb8fd63e9f" providerId="ADAL" clId="{1EA2EEEC-4035-44DD-A6C0-FAFC797D0338}" dt="2026-09-30T08:07:16.376" v="298" actId="2711"/>
          <ac:spMkLst>
            <pc:docMk/>
            <pc:sldMk cId="4016512654" sldId="2145708427"/>
            <ac:spMk id="2" creationId="{8F938EFE-9F9E-D7CF-D017-54D3763B7B70}"/>
          </ac:spMkLst>
        </pc:spChg>
        <pc:spChg chg="add del mod ord">
          <ac:chgData name="Michele Tommei" userId="3726ea11-1253-4c80-9cc3-7feb8fd63e9f" providerId="ADAL" clId="{1EA2EEEC-4035-44DD-A6C0-FAFC797D0338}" dt="2026-09-30T07:21:44.586" v="81" actId="478"/>
          <ac:spMkLst>
            <pc:docMk/>
            <pc:sldMk cId="4016512654" sldId="2145708427"/>
            <ac:spMk id="3" creationId="{ED962A01-104A-4857-2717-9C27356A0399}"/>
          </ac:spMkLst>
        </pc:spChg>
        <pc:spChg chg="add del mod ord">
          <ac:chgData name="Michele Tommei" userId="3726ea11-1253-4c80-9cc3-7feb8fd63e9f" providerId="ADAL" clId="{1EA2EEEC-4035-44DD-A6C0-FAFC797D0338}" dt="2026-09-30T07:24:59.298" v="169" actId="478"/>
          <ac:spMkLst>
            <pc:docMk/>
            <pc:sldMk cId="4016512654" sldId="2145708427"/>
            <ac:spMk id="4" creationId="{71BB54DD-6AA5-42F0-04AD-EC15D9245955}"/>
          </ac:spMkLst>
        </pc:spChg>
        <pc:spChg chg="mod">
          <ac:chgData name="Michele Tommei" userId="3726ea11-1253-4c80-9cc3-7feb8fd63e9f" providerId="ADAL" clId="{1EA2EEEC-4035-44DD-A6C0-FAFC797D0338}" dt="2026-09-30T08:07:16.376" v="298" actId="2711"/>
          <ac:spMkLst>
            <pc:docMk/>
            <pc:sldMk cId="4016512654" sldId="2145708427"/>
            <ac:spMk id="5" creationId="{C1049FAB-E3DD-A526-B407-895F2976C237}"/>
          </ac:spMkLst>
        </pc:spChg>
        <pc:spChg chg="mod">
          <ac:chgData name="Michele Tommei" userId="3726ea11-1253-4c80-9cc3-7feb8fd63e9f" providerId="ADAL" clId="{1EA2EEEC-4035-44DD-A6C0-FAFC797D0338}" dt="2026-09-30T08:07:16.376" v="298" actId="2711"/>
          <ac:spMkLst>
            <pc:docMk/>
            <pc:sldMk cId="4016512654" sldId="2145708427"/>
            <ac:spMk id="6" creationId="{00000000-0000-0000-0000-000000000000}"/>
          </ac:spMkLst>
        </pc:spChg>
        <pc:spChg chg="add del mod">
          <ac:chgData name="Michele Tommei" userId="3726ea11-1253-4c80-9cc3-7feb8fd63e9f" providerId="ADAL" clId="{1EA2EEEC-4035-44DD-A6C0-FAFC797D0338}" dt="2026-09-30T08:06:23.596" v="297" actId="478"/>
          <ac:spMkLst>
            <pc:docMk/>
            <pc:sldMk cId="4016512654" sldId="2145708427"/>
            <ac:spMk id="7" creationId="{2E875104-7431-FD21-7DC1-B75F846891E3}"/>
          </ac:spMkLst>
        </pc:spChg>
        <pc:spChg chg="mod">
          <ac:chgData name="Michele Tommei" userId="3726ea11-1253-4c80-9cc3-7feb8fd63e9f" providerId="ADAL" clId="{1EA2EEEC-4035-44DD-A6C0-FAFC797D0338}" dt="2026-09-30T08:07:16.376" v="298" actId="2711"/>
          <ac:spMkLst>
            <pc:docMk/>
            <pc:sldMk cId="4016512654" sldId="2145708427"/>
            <ac:spMk id="8" creationId="{A88C31BC-1DCD-CA2C-7850-2B109A6E3988}"/>
          </ac:spMkLst>
        </pc:spChg>
      </pc:sldChg>
      <pc:sldChg chg="add del">
        <pc:chgData name="Michele Tommei" userId="3726ea11-1253-4c80-9cc3-7feb8fd63e9f" providerId="ADAL" clId="{1EA2EEEC-4035-44DD-A6C0-FAFC797D0338}" dt="2026-09-30T07:37:22.346" v="221" actId="47"/>
        <pc:sldMkLst>
          <pc:docMk/>
          <pc:sldMk cId="1118043723" sldId="2147478591"/>
        </pc:sldMkLst>
      </pc:sldChg>
      <pc:sldChg chg="add">
        <pc:chgData name="Michele Tommei" userId="3726ea11-1253-4c80-9cc3-7feb8fd63e9f" providerId="ADAL" clId="{1EA2EEEC-4035-44DD-A6C0-FAFC797D0338}" dt="2026-09-30T07:37:08.629" v="220"/>
        <pc:sldMkLst>
          <pc:docMk/>
          <pc:sldMk cId="2055666247" sldId="2147482229"/>
        </pc:sldMkLst>
      </pc:sldChg>
      <pc:sldChg chg="addSp modSp mod modShow">
        <pc:chgData name="Michele Tommei" userId="3726ea11-1253-4c80-9cc3-7feb8fd63e9f" providerId="ADAL" clId="{1EA2EEEC-4035-44DD-A6C0-FAFC797D0338}" dt="2026-09-29T12:58:43.141" v="26" actId="729"/>
        <pc:sldMkLst>
          <pc:docMk/>
          <pc:sldMk cId="472079368" sldId="2147483624"/>
        </pc:sldMkLst>
      </pc:sldChg>
      <pc:sldChg chg="del mod modShow">
        <pc:chgData name="Michele Tommei" userId="3726ea11-1253-4c80-9cc3-7feb8fd63e9f" providerId="ADAL" clId="{1EA2EEEC-4035-44DD-A6C0-FAFC797D0338}" dt="2026-09-30T07:50:47.409" v="235" actId="47"/>
        <pc:sldMkLst>
          <pc:docMk/>
          <pc:sldMk cId="895495285" sldId="2147483626"/>
        </pc:sldMkLst>
      </pc:sldChg>
      <pc:sldChg chg="del mod modShow">
        <pc:chgData name="Michele Tommei" userId="3726ea11-1253-4c80-9cc3-7feb8fd63e9f" providerId="ADAL" clId="{1EA2EEEC-4035-44DD-A6C0-FAFC797D0338}" dt="2026-09-30T07:50:48.782" v="236" actId="47"/>
        <pc:sldMkLst>
          <pc:docMk/>
          <pc:sldMk cId="828402430" sldId="2147483627"/>
        </pc:sldMkLst>
      </pc:sldChg>
      <pc:sldChg chg="del ord">
        <pc:chgData name="Michele Tommei" userId="3726ea11-1253-4c80-9cc3-7feb8fd63e9f" providerId="ADAL" clId="{1EA2EEEC-4035-44DD-A6C0-FAFC797D0338}" dt="2026-09-29T13:07:53.115" v="43" actId="47"/>
        <pc:sldMkLst>
          <pc:docMk/>
          <pc:sldMk cId="1520131880" sldId="2147483628"/>
        </pc:sldMkLst>
      </pc:sldChg>
      <pc:sldChg chg="modSp mod">
        <pc:chgData name="Michele Tommei" userId="3726ea11-1253-4c80-9cc3-7feb8fd63e9f" providerId="ADAL" clId="{1EA2EEEC-4035-44DD-A6C0-FAFC797D0338}" dt="2026-09-28T14:48:12.823" v="24" actId="20577"/>
        <pc:sldMkLst>
          <pc:docMk/>
          <pc:sldMk cId="2696842036" sldId="2147483629"/>
        </pc:sldMkLst>
        <pc:spChg chg="mod">
          <ac:chgData name="Michele Tommei" userId="3726ea11-1253-4c80-9cc3-7feb8fd63e9f" providerId="ADAL" clId="{1EA2EEEC-4035-44DD-A6C0-FAFC797D0338}" dt="2026-09-28T14:48:12.823" v="24" actId="20577"/>
          <ac:spMkLst>
            <pc:docMk/>
            <pc:sldMk cId="2696842036" sldId="2147483629"/>
            <ac:spMk id="2" creationId="{6AE4BF8F-06E3-6879-02E6-542D3EF3C8FF}"/>
          </ac:spMkLst>
        </pc:spChg>
      </pc:sldChg>
      <pc:sldChg chg="ord">
        <pc:chgData name="Michele Tommei" userId="3726ea11-1253-4c80-9cc3-7feb8fd63e9f" providerId="ADAL" clId="{1EA2EEEC-4035-44DD-A6C0-FAFC797D0338}" dt="2026-09-30T07:29:13.715" v="212"/>
        <pc:sldMkLst>
          <pc:docMk/>
          <pc:sldMk cId="3347659137" sldId="2147483632"/>
        </pc:sldMkLst>
      </pc:sldChg>
      <pc:sldChg chg="addSp delSp modSp mod">
        <pc:chgData name="Michele Tommei" userId="3726ea11-1253-4c80-9cc3-7feb8fd63e9f" providerId="ADAL" clId="{1EA2EEEC-4035-44DD-A6C0-FAFC797D0338}" dt="2026-09-30T07:32:25.849" v="218" actId="14100"/>
        <pc:sldMkLst>
          <pc:docMk/>
          <pc:sldMk cId="3854916446" sldId="2147483633"/>
        </pc:sldMkLst>
        <pc:picChg chg="add mod">
          <ac:chgData name="Michele Tommei" userId="3726ea11-1253-4c80-9cc3-7feb8fd63e9f" providerId="ADAL" clId="{1EA2EEEC-4035-44DD-A6C0-FAFC797D0338}" dt="2026-09-30T07:32:25.849" v="218" actId="14100"/>
          <ac:picMkLst>
            <pc:docMk/>
            <pc:sldMk cId="3854916446" sldId="2147483633"/>
            <ac:picMk id="3" creationId="{7D7A9F28-F327-03E1-D763-032C4EB5EAED}"/>
          </ac:picMkLst>
        </pc:picChg>
        <pc:picChg chg="del">
          <ac:chgData name="Michele Tommei" userId="3726ea11-1253-4c80-9cc3-7feb8fd63e9f" providerId="ADAL" clId="{1EA2EEEC-4035-44DD-A6C0-FAFC797D0338}" dt="2026-09-30T07:32:16.758" v="213" actId="478"/>
          <ac:picMkLst>
            <pc:docMk/>
            <pc:sldMk cId="3854916446" sldId="2147483633"/>
            <ac:picMk id="82" creationId="{C2508941-0951-FF06-FD9D-8764702B5B2A}"/>
          </ac:picMkLst>
        </pc:picChg>
      </pc:sldChg>
      <pc:sldChg chg="ord">
        <pc:chgData name="Michele Tommei" userId="3726ea11-1253-4c80-9cc3-7feb8fd63e9f" providerId="ADAL" clId="{1EA2EEEC-4035-44DD-A6C0-FAFC797D0338}" dt="2026-09-29T13:06:57.475" v="37"/>
        <pc:sldMkLst>
          <pc:docMk/>
          <pc:sldMk cId="1406355328" sldId="2147483642"/>
        </pc:sldMkLst>
      </pc:sldChg>
      <pc:sldChg chg="modSp del mod ord">
        <pc:chgData name="Michele Tommei" userId="3726ea11-1253-4c80-9cc3-7feb8fd63e9f" providerId="ADAL" clId="{1EA2EEEC-4035-44DD-A6C0-FAFC797D0338}" dt="2026-09-30T07:50:30.723" v="232" actId="47"/>
        <pc:sldMkLst>
          <pc:docMk/>
          <pc:sldMk cId="2634365791" sldId="2147483644"/>
        </pc:sldMkLst>
        <pc:spChg chg="mod">
          <ac:chgData name="Michele Tommei" userId="3726ea11-1253-4c80-9cc3-7feb8fd63e9f" providerId="ADAL" clId="{1EA2EEEC-4035-44DD-A6C0-FAFC797D0338}" dt="2026-09-30T07:50:21.805" v="231" actId="20577"/>
          <ac:spMkLst>
            <pc:docMk/>
            <pc:sldMk cId="2634365791" sldId="2147483644"/>
            <ac:spMk id="6" creationId="{F5BE3744-E7D1-28FD-40ED-105AB5C31EA6}"/>
          </ac:spMkLst>
        </pc:spChg>
      </pc:sldChg>
      <pc:sldMasterChg chg="modSldLayout">
        <pc:chgData name="Michele Tommei" userId="3726ea11-1253-4c80-9cc3-7feb8fd63e9f" providerId="ADAL" clId="{1EA2EEEC-4035-44DD-A6C0-FAFC797D0338}" dt="2026-09-30T07:21:08.375" v="77" actId="478"/>
        <pc:sldMasterMkLst>
          <pc:docMk/>
          <pc:sldMasterMk cId="4053688590" sldId="2147483660"/>
        </pc:sldMasterMkLst>
        <pc:sldLayoutChg chg="delSp mod">
          <pc:chgData name="Michele Tommei" userId="3726ea11-1253-4c80-9cc3-7feb8fd63e9f" providerId="ADAL" clId="{1EA2EEEC-4035-44DD-A6C0-FAFC797D0338}" dt="2026-09-30T07:21:08.375" v="77" actId="478"/>
          <pc:sldLayoutMkLst>
            <pc:docMk/>
            <pc:sldMasterMk cId="4053688590" sldId="2147483660"/>
            <pc:sldLayoutMk cId="2387579370" sldId="2147484357"/>
          </pc:sldLayoutMkLst>
          <pc:spChg chg="del">
            <ac:chgData name="Michele Tommei" userId="3726ea11-1253-4c80-9cc3-7feb8fd63e9f" providerId="ADAL" clId="{1EA2EEEC-4035-44DD-A6C0-FAFC797D0338}" dt="2026-09-30T07:21:08.375" v="77" actId="478"/>
            <ac:spMkLst>
              <pc:docMk/>
              <pc:sldMasterMk cId="4053688590" sldId="2147483660"/>
              <pc:sldLayoutMk cId="2387579370" sldId="2147484357"/>
              <ac:spMk id="2" creationId="{33CA1969-636A-864B-8861-F0AB7BFF20AF}"/>
            </ac:spMkLst>
          </pc:spChg>
          <pc:spChg chg="del">
            <ac:chgData name="Michele Tommei" userId="3726ea11-1253-4c80-9cc3-7feb8fd63e9f" providerId="ADAL" clId="{1EA2EEEC-4035-44DD-A6C0-FAFC797D0338}" dt="2026-09-30T07:21:00.024" v="75" actId="478"/>
            <ac:spMkLst>
              <pc:docMk/>
              <pc:sldMasterMk cId="4053688590" sldId="2147483660"/>
              <pc:sldLayoutMk cId="2387579370" sldId="2147484357"/>
              <ac:spMk id="3" creationId="{755CAAAC-6CD3-C546-83A4-3B64288636EF}"/>
            </ac:spMkLst>
          </pc:spChg>
          <pc:spChg chg="del">
            <ac:chgData name="Michele Tommei" userId="3726ea11-1253-4c80-9cc3-7feb8fd63e9f" providerId="ADAL" clId="{1EA2EEEC-4035-44DD-A6C0-FAFC797D0338}" dt="2026-09-30T07:21:03.775" v="76" actId="478"/>
            <ac:spMkLst>
              <pc:docMk/>
              <pc:sldMasterMk cId="4053688590" sldId="2147483660"/>
              <pc:sldLayoutMk cId="2387579370" sldId="2147484357"/>
              <ac:spMk id="4" creationId="{31B2FE10-A5E9-EF4E-ACE9-015EF6C256A3}"/>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72E4E-EC6B-420C-A76D-9AEFE1FB262A}" type="datetimeFigureOut">
              <a:rPr lang="it-IT" smtClean="0"/>
              <a:t>30/09/2026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0B13D6-E320-4C6C-A1AA-F7FD9A305D7A}" type="slidenum">
              <a:rPr lang="it-IT" smtClean="0"/>
              <a:t>‹N›</a:t>
            </a:fld>
            <a:endParaRPr lang="it-IT"/>
          </a:p>
        </p:txBody>
      </p:sp>
    </p:spTree>
    <p:extLst>
      <p:ext uri="{BB962C8B-B14F-4D97-AF65-F5344CB8AC3E}">
        <p14:creationId xmlns:p14="http://schemas.microsoft.com/office/powerpoint/2010/main" val="2622430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helpcenter.veeam.com/rn/veeam_backup_13_0_1_release_notes.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helpcenter.veeam.com/docs/vbr/userguide/universal_hypervisors.html?ver=13"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helpcenter.veeam.com/docs/vbr/userguide/uh_infrastructure_components.html?ver=13"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4B5F5AF-5E20-4F47-B1EC-903D215349AF}" type="slidenum">
              <a:rPr lang="en-US" smtClean="0"/>
              <a:t>3</a:t>
            </a:fld>
            <a:endParaRPr lang="en-US"/>
          </a:p>
        </p:txBody>
      </p:sp>
    </p:spTree>
    <p:extLst>
      <p:ext uri="{BB962C8B-B14F-4D97-AF65-F5344CB8AC3E}">
        <p14:creationId xmlns:p14="http://schemas.microsoft.com/office/powerpoint/2010/main" val="633584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ea typeface="+mn-ea"/>
                <a:cs typeface="+mn-cs"/>
              </a:rPr>
              <a:t>NO ANIMATION </a:t>
            </a:r>
          </a:p>
          <a:p>
            <a:endParaRPr lang="en-US"/>
          </a:p>
          <a:p>
            <a:r>
              <a:rPr lang="en-US"/>
              <a:t>Includes technical architecture slides on the following: Software-Only Scale-Out, VMware vSphere, Microsoft Hyper-V, Continuous backup, disaster recovery, disaster recovery with long-term retention, continuous backup and disaster recovery </a:t>
            </a:r>
          </a:p>
        </p:txBody>
      </p:sp>
      <p:sp>
        <p:nvSpPr>
          <p:cNvPr id="4" name="Slide Number Placeholder 3"/>
          <p:cNvSpPr>
            <a:spLocks noGrp="1"/>
          </p:cNvSpPr>
          <p:nvPr>
            <p:ph type="sldNum" sz="quarter" idx="5"/>
          </p:nvPr>
        </p:nvSpPr>
        <p:spPr/>
        <p:txBody>
          <a:bodyPr/>
          <a:lstStyle/>
          <a:p>
            <a:fld id="{84B5F5AF-5E20-4F47-B1EC-903D215349AF}" type="slidenum">
              <a:rPr lang="en-US" smtClean="0"/>
              <a:t>4</a:t>
            </a:fld>
            <a:endParaRPr lang="en-US"/>
          </a:p>
        </p:txBody>
      </p:sp>
    </p:spTree>
    <p:extLst>
      <p:ext uri="{BB962C8B-B14F-4D97-AF65-F5344CB8AC3E}">
        <p14:creationId xmlns:p14="http://schemas.microsoft.com/office/powerpoint/2010/main" val="2957204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Securiti</a:t>
            </a:r>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AI: azienda che si occupa di Security ed AI. Ancora stand-alone, ma si sta integrando nell'ecosistema </a:t>
            </a:r>
            <a:r>
              <a:rPr lang="it-IT" sz="12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Veeam</a:t>
            </a:r>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Per </a:t>
            </a:r>
            <a:r>
              <a:rPr lang="it-IT" sz="12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Veeam</a:t>
            </a:r>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è un punto di svolta: consente a </a:t>
            </a:r>
            <a:r>
              <a:rPr lang="it-IT" sz="12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Veeam</a:t>
            </a:r>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di spostarsi sul dato primario, di produzione, che indubbiamente </a:t>
            </a:r>
            <a:r>
              <a:rPr lang="it-IT" sz="12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Veeam</a:t>
            </a:r>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protegge con i backup da sempre, ma ora esegue delle scansioni, consente di conoscere il contenuto dei dati di produzione etichettandoli rispetto a regole, norme, compliance aziendali e/o governative.</a:t>
            </a:r>
          </a:p>
          <a:p>
            <a:r>
              <a:rPr lang="it-IT" sz="12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Securiti</a:t>
            </a:r>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AI è una piattaforma che aggiunge a quanto conosciamo di </a:t>
            </a:r>
            <a:r>
              <a:rPr lang="it-IT" sz="12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Veeam</a:t>
            </a:r>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il DSPM (</a:t>
            </a:r>
            <a:r>
              <a:rPr lang="it-IT" sz="1200" b="0" i="1" kern="1200" dirty="0">
                <a:solidFill>
                  <a:schemeClr val="tx1"/>
                </a:solidFill>
                <a:effectLst/>
                <a:latin typeface="+mn-lt"/>
                <a:ea typeface="+mn-ea"/>
                <a:cs typeface="+mn-cs"/>
              </a:rPr>
              <a:t>Data Security Posture Management</a:t>
            </a:r>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endParaRPr lang="it-IT" sz="1200" b="1" i="0" kern="1200" dirty="0">
              <a:solidFill>
                <a:schemeClr val="tx1"/>
              </a:solidFill>
              <a:effectLst/>
              <a:latin typeface="+mn-lt"/>
              <a:ea typeface="+mn-ea"/>
              <a:cs typeface="+mn-cs"/>
            </a:endParaRPr>
          </a:p>
          <a:p>
            <a:r>
              <a:rPr lang="it-IT" sz="1200" b="1" i="0" kern="1200" dirty="0" err="1">
                <a:solidFill>
                  <a:schemeClr val="tx1"/>
                </a:solidFill>
                <a:effectLst/>
                <a:latin typeface="+mn-lt"/>
                <a:ea typeface="+mn-ea"/>
                <a:cs typeface="+mn-cs"/>
              </a:rPr>
              <a:t>Securiti</a:t>
            </a:r>
            <a:r>
              <a:rPr lang="it-IT" sz="1200" b="1" i="0" kern="1200" dirty="0">
                <a:solidFill>
                  <a:schemeClr val="tx1"/>
                </a:solidFill>
                <a:effectLst/>
                <a:latin typeface="+mn-lt"/>
                <a:ea typeface="+mn-ea"/>
                <a:cs typeface="+mn-cs"/>
              </a:rPr>
              <a:t> AI</a:t>
            </a:r>
            <a:r>
              <a:rPr lang="it-IT" sz="1200" b="0" i="0" kern="1200" dirty="0">
                <a:solidFill>
                  <a:schemeClr val="tx1"/>
                </a:solidFill>
                <a:effectLst/>
                <a:latin typeface="+mn-lt"/>
                <a:ea typeface="+mn-ea"/>
                <a:cs typeface="+mn-cs"/>
              </a:rPr>
              <a:t>, azienda riconosciuta come riferimento nel campo del </a:t>
            </a:r>
            <a:r>
              <a:rPr lang="it-IT" sz="1200" b="0" i="1" kern="1200" dirty="0">
                <a:solidFill>
                  <a:schemeClr val="tx1"/>
                </a:solidFill>
                <a:effectLst/>
                <a:latin typeface="+mn-lt"/>
                <a:ea typeface="+mn-ea"/>
                <a:cs typeface="+mn-cs"/>
              </a:rPr>
              <a:t>Data Security Posture Management</a:t>
            </a:r>
            <a:r>
              <a:rPr lang="it-IT" sz="1200" b="0" i="0" kern="1200" dirty="0">
                <a:solidFill>
                  <a:schemeClr val="tx1"/>
                </a:solidFill>
                <a:effectLst/>
                <a:latin typeface="+mn-lt"/>
                <a:ea typeface="+mn-ea"/>
                <a:cs typeface="+mn-cs"/>
              </a:rPr>
              <a:t> (DSPM).</a:t>
            </a:r>
          </a:p>
          <a:p>
            <a:r>
              <a:rPr lang="it-IT" sz="1200" b="0" i="0" kern="1200" dirty="0">
                <a:solidFill>
                  <a:schemeClr val="tx1"/>
                </a:solidFill>
                <a:effectLst/>
                <a:latin typeface="+mn-lt"/>
                <a:ea typeface="+mn-ea"/>
                <a:cs typeface="+mn-cs"/>
              </a:rPr>
              <a:t>Con l’acquisizione di </a:t>
            </a:r>
            <a:r>
              <a:rPr lang="it-IT" sz="1200" b="0" i="0" kern="1200" dirty="0" err="1">
                <a:solidFill>
                  <a:schemeClr val="tx1"/>
                </a:solidFill>
                <a:effectLst/>
                <a:latin typeface="+mn-lt"/>
                <a:ea typeface="+mn-ea"/>
                <a:cs typeface="+mn-cs"/>
              </a:rPr>
              <a:t>Securiti</a:t>
            </a:r>
            <a:r>
              <a:rPr lang="it-IT" sz="1200" b="0" i="0" kern="1200" dirty="0">
                <a:solidFill>
                  <a:schemeClr val="tx1"/>
                </a:solidFill>
                <a:effectLst/>
                <a:latin typeface="+mn-lt"/>
                <a:ea typeface="+mn-ea"/>
                <a:cs typeface="+mn-cs"/>
              </a:rPr>
              <a:t> AI, </a:t>
            </a:r>
            <a:r>
              <a:rPr lang="it-IT" sz="1200" b="0" i="0" kern="1200" dirty="0" err="1">
                <a:solidFill>
                  <a:schemeClr val="tx1"/>
                </a:solidFill>
                <a:effectLst/>
                <a:latin typeface="+mn-lt"/>
                <a:ea typeface="+mn-ea"/>
                <a:cs typeface="+mn-cs"/>
              </a:rPr>
              <a:t>Veeam</a:t>
            </a:r>
            <a:r>
              <a:rPr lang="it-IT" sz="1200" b="0" i="0" kern="1200" dirty="0">
                <a:solidFill>
                  <a:schemeClr val="tx1"/>
                </a:solidFill>
                <a:effectLst/>
                <a:latin typeface="+mn-lt"/>
                <a:ea typeface="+mn-ea"/>
                <a:cs typeface="+mn-cs"/>
              </a:rPr>
              <a:t> elimina la complessità della gestione di dati frammentati tra applicazioni, cloud, soluzioni SaaS, endpoint e backup. CIO, CISO e CDO avranno a disposizione un centro di comando unificato per controllare e comprendere pienamente tutti i propri dati, proteggerli con una perdita di dati quasi nulla e senza interruzioni operative, recuperarli e ripristinarli con precisione, e liberare in sicurezza l’innovazione basata sull’intelligenza artificiale. Questo piano di controllo unico, che copre dati di produzione e secondari, consente alle aziende di gestire in modo uniforme l’intero patrimonio informativo, combinando le consolidate capacità di resilienza dei dati di </a:t>
            </a:r>
            <a:r>
              <a:rPr lang="it-IT" sz="1200" b="0" i="0" kern="1200" dirty="0" err="1">
                <a:solidFill>
                  <a:schemeClr val="tx1"/>
                </a:solidFill>
                <a:effectLst/>
                <a:latin typeface="+mn-lt"/>
                <a:ea typeface="+mn-ea"/>
                <a:cs typeface="+mn-cs"/>
              </a:rPr>
              <a:t>Veeam</a:t>
            </a:r>
            <a:r>
              <a:rPr lang="it-IT" sz="1200" b="0" i="0" kern="1200" dirty="0">
                <a:solidFill>
                  <a:schemeClr val="tx1"/>
                </a:solidFill>
                <a:effectLst/>
                <a:latin typeface="+mn-lt"/>
                <a:ea typeface="+mn-ea"/>
                <a:cs typeface="+mn-cs"/>
              </a:rPr>
              <a:t> con le soluzioni leader di </a:t>
            </a:r>
            <a:r>
              <a:rPr lang="it-IT" sz="1200" b="0" i="0" kern="1200" dirty="0" err="1">
                <a:solidFill>
                  <a:schemeClr val="tx1"/>
                </a:solidFill>
                <a:effectLst/>
                <a:latin typeface="+mn-lt"/>
                <a:ea typeface="+mn-ea"/>
                <a:cs typeface="+mn-cs"/>
              </a:rPr>
              <a:t>Securiti</a:t>
            </a:r>
            <a:r>
              <a:rPr lang="it-IT" sz="1200" b="0" i="0" kern="1200" dirty="0">
                <a:solidFill>
                  <a:schemeClr val="tx1"/>
                </a:solidFill>
                <a:effectLst/>
                <a:latin typeface="+mn-lt"/>
                <a:ea typeface="+mn-ea"/>
                <a:cs typeface="+mn-cs"/>
              </a:rPr>
              <a:t> AI in ambito DSPM, privacy dei dati e fiducia nell’IA.</a:t>
            </a:r>
          </a:p>
          <a:p>
            <a:r>
              <a:rPr lang="it-IT" dirty="0"/>
              <a:t>https://www.veeam.com/it/company/press-release/veeam-to-acquire-securiti-ai.html</a:t>
            </a:r>
          </a:p>
        </p:txBody>
      </p:sp>
      <p:sp>
        <p:nvSpPr>
          <p:cNvPr id="4" name="Segnaposto numero diapositiva 3"/>
          <p:cNvSpPr>
            <a:spLocks noGrp="1"/>
          </p:cNvSpPr>
          <p:nvPr>
            <p:ph type="sldNum" sz="quarter" idx="5"/>
          </p:nvPr>
        </p:nvSpPr>
        <p:spPr/>
        <p:txBody>
          <a:bodyPr/>
          <a:lstStyle/>
          <a:p>
            <a:fld id="{800B13D6-E320-4C6C-A1AA-F7FD9A305D7A}" type="slidenum">
              <a:rPr lang="it-IT" smtClean="0"/>
              <a:t>5</a:t>
            </a:fld>
            <a:endParaRPr lang="it-IT"/>
          </a:p>
        </p:txBody>
      </p:sp>
    </p:spTree>
    <p:extLst>
      <p:ext uri="{BB962C8B-B14F-4D97-AF65-F5344CB8AC3E}">
        <p14:creationId xmlns:p14="http://schemas.microsoft.com/office/powerpoint/2010/main" val="2126803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38BD2-9441-B44E-2C49-9859C6378A3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6942FFC-4903-86DA-D036-4D594BDDC2E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AEC1B3C-F20E-BB5C-4A77-A634B2006ABC}"/>
              </a:ext>
            </a:extLst>
          </p:cNvPr>
          <p:cNvSpPr>
            <a:spLocks noGrp="1"/>
          </p:cNvSpPr>
          <p:nvPr>
            <p:ph type="body" idx="1"/>
          </p:nvPr>
        </p:nvSpPr>
        <p:spPr/>
        <p:txBody>
          <a:bodyPr/>
          <a:lstStyle/>
          <a:p>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Con </a:t>
            </a:r>
            <a:r>
              <a:rPr lang="it-IT" sz="12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Securiti</a:t>
            </a:r>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AI ho dei connettori per collegarmi a varie fonti.</a:t>
            </a:r>
          </a:p>
          <a:p>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Conoscendo il dato, so anche come proteggerlo al meglio.</a:t>
            </a:r>
          </a:p>
          <a:p>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Conoscendo il dato, so anche se sto violando delle normative.</a:t>
            </a:r>
          </a:p>
          <a:p>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Data </a:t>
            </a:r>
            <a:r>
              <a:rPr lang="it-IT" sz="12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Graph</a:t>
            </a:r>
            <a:r>
              <a:rPr lang="it-IT" sz="12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Commander: posso grazie a questo framework scoprire il dato, dov'è, chi lo sta accedendo, usando, e scoprire in questo modo delle anomalie, e magari che sto violando qualche normativa.</a:t>
            </a:r>
          </a:p>
          <a:p>
            <a:endParaRPr lang="it-IT" sz="1200" b="1" i="0" kern="1200" dirty="0">
              <a:solidFill>
                <a:schemeClr val="tx1"/>
              </a:solidFill>
              <a:effectLst/>
              <a:latin typeface="+mn-lt"/>
              <a:ea typeface="+mn-ea"/>
              <a:cs typeface="+mn-cs"/>
            </a:endParaRPr>
          </a:p>
          <a:p>
            <a:r>
              <a:rPr lang="it-IT" sz="1200" b="1" i="0" kern="1200" dirty="0" err="1">
                <a:solidFill>
                  <a:schemeClr val="tx1"/>
                </a:solidFill>
                <a:effectLst/>
                <a:latin typeface="+mn-lt"/>
                <a:ea typeface="+mn-ea"/>
                <a:cs typeface="+mn-cs"/>
              </a:rPr>
              <a:t>Securiti</a:t>
            </a:r>
            <a:r>
              <a:rPr lang="it-IT" sz="1200" b="1" i="0" kern="1200" dirty="0">
                <a:solidFill>
                  <a:schemeClr val="tx1"/>
                </a:solidFill>
                <a:effectLst/>
                <a:latin typeface="+mn-lt"/>
                <a:ea typeface="+mn-ea"/>
                <a:cs typeface="+mn-cs"/>
              </a:rPr>
              <a:t> AI</a:t>
            </a:r>
            <a:r>
              <a:rPr lang="it-IT" sz="1200" b="0" i="0" kern="1200" dirty="0">
                <a:solidFill>
                  <a:schemeClr val="tx1"/>
                </a:solidFill>
                <a:effectLst/>
                <a:latin typeface="+mn-lt"/>
                <a:ea typeface="+mn-ea"/>
                <a:cs typeface="+mn-cs"/>
              </a:rPr>
              <a:t>, azienda riconosciuta come riferimento nel campo del </a:t>
            </a:r>
            <a:r>
              <a:rPr lang="it-IT" sz="1200" b="0" i="1" kern="1200" dirty="0">
                <a:solidFill>
                  <a:schemeClr val="tx1"/>
                </a:solidFill>
                <a:effectLst/>
                <a:latin typeface="+mn-lt"/>
                <a:ea typeface="+mn-ea"/>
                <a:cs typeface="+mn-cs"/>
              </a:rPr>
              <a:t>Data Security Posture Management</a:t>
            </a:r>
            <a:r>
              <a:rPr lang="it-IT" sz="1200" b="0" i="0" kern="1200" dirty="0">
                <a:solidFill>
                  <a:schemeClr val="tx1"/>
                </a:solidFill>
                <a:effectLst/>
                <a:latin typeface="+mn-lt"/>
                <a:ea typeface="+mn-ea"/>
                <a:cs typeface="+mn-cs"/>
              </a:rPr>
              <a:t> (DSPM).</a:t>
            </a:r>
          </a:p>
          <a:p>
            <a:r>
              <a:rPr lang="it-IT" sz="1200" b="0" i="0" kern="1200" dirty="0">
                <a:solidFill>
                  <a:schemeClr val="tx1"/>
                </a:solidFill>
                <a:effectLst/>
                <a:latin typeface="+mn-lt"/>
                <a:ea typeface="+mn-ea"/>
                <a:cs typeface="+mn-cs"/>
              </a:rPr>
              <a:t>Con l’acquisizione di </a:t>
            </a:r>
            <a:r>
              <a:rPr lang="it-IT" sz="1200" b="0" i="0" kern="1200" dirty="0" err="1">
                <a:solidFill>
                  <a:schemeClr val="tx1"/>
                </a:solidFill>
                <a:effectLst/>
                <a:latin typeface="+mn-lt"/>
                <a:ea typeface="+mn-ea"/>
                <a:cs typeface="+mn-cs"/>
              </a:rPr>
              <a:t>Securiti</a:t>
            </a:r>
            <a:r>
              <a:rPr lang="it-IT" sz="1200" b="0" i="0" kern="1200" dirty="0">
                <a:solidFill>
                  <a:schemeClr val="tx1"/>
                </a:solidFill>
                <a:effectLst/>
                <a:latin typeface="+mn-lt"/>
                <a:ea typeface="+mn-ea"/>
                <a:cs typeface="+mn-cs"/>
              </a:rPr>
              <a:t> AI, </a:t>
            </a:r>
            <a:r>
              <a:rPr lang="it-IT" sz="1200" b="0" i="0" kern="1200" dirty="0" err="1">
                <a:solidFill>
                  <a:schemeClr val="tx1"/>
                </a:solidFill>
                <a:effectLst/>
                <a:latin typeface="+mn-lt"/>
                <a:ea typeface="+mn-ea"/>
                <a:cs typeface="+mn-cs"/>
              </a:rPr>
              <a:t>Veeam</a:t>
            </a:r>
            <a:r>
              <a:rPr lang="it-IT" sz="1200" b="0" i="0" kern="1200" dirty="0">
                <a:solidFill>
                  <a:schemeClr val="tx1"/>
                </a:solidFill>
                <a:effectLst/>
                <a:latin typeface="+mn-lt"/>
                <a:ea typeface="+mn-ea"/>
                <a:cs typeface="+mn-cs"/>
              </a:rPr>
              <a:t> elimina la complessità della gestione di dati frammentati tra applicazioni, cloud, soluzioni SaaS, endpoint e backup. CIO, CISO e CDO avranno a disposizione un centro di comando unificato per controllare e comprendere pienamente tutti i propri dati, proteggerli con una perdita di dati quasi nulla e senza interruzioni operative, recuperarli e ripristinarli con precisione, e liberare in sicurezza l’innovazione basata sull’intelligenza artificiale. Questo piano di controllo unico, che copre dati di produzione e secondari, consente alle aziende di gestire in modo uniforme l’intero patrimonio informativo, combinando le consolidate capacità di resilienza dei dati di </a:t>
            </a:r>
            <a:r>
              <a:rPr lang="it-IT" sz="1200" b="0" i="0" kern="1200" dirty="0" err="1">
                <a:solidFill>
                  <a:schemeClr val="tx1"/>
                </a:solidFill>
                <a:effectLst/>
                <a:latin typeface="+mn-lt"/>
                <a:ea typeface="+mn-ea"/>
                <a:cs typeface="+mn-cs"/>
              </a:rPr>
              <a:t>Veeam</a:t>
            </a:r>
            <a:r>
              <a:rPr lang="it-IT" sz="1200" b="0" i="0" kern="1200" dirty="0">
                <a:solidFill>
                  <a:schemeClr val="tx1"/>
                </a:solidFill>
                <a:effectLst/>
                <a:latin typeface="+mn-lt"/>
                <a:ea typeface="+mn-ea"/>
                <a:cs typeface="+mn-cs"/>
              </a:rPr>
              <a:t> con le soluzioni leader di </a:t>
            </a:r>
            <a:r>
              <a:rPr lang="it-IT" sz="1200" b="0" i="0" kern="1200" dirty="0" err="1">
                <a:solidFill>
                  <a:schemeClr val="tx1"/>
                </a:solidFill>
                <a:effectLst/>
                <a:latin typeface="+mn-lt"/>
                <a:ea typeface="+mn-ea"/>
                <a:cs typeface="+mn-cs"/>
              </a:rPr>
              <a:t>Securiti</a:t>
            </a:r>
            <a:r>
              <a:rPr lang="it-IT" sz="1200" b="0" i="0" kern="1200" dirty="0">
                <a:solidFill>
                  <a:schemeClr val="tx1"/>
                </a:solidFill>
                <a:effectLst/>
                <a:latin typeface="+mn-lt"/>
                <a:ea typeface="+mn-ea"/>
                <a:cs typeface="+mn-cs"/>
              </a:rPr>
              <a:t> AI in ambito DSPM, privacy dei dati e fiducia nell’IA.</a:t>
            </a:r>
          </a:p>
          <a:p>
            <a:r>
              <a:rPr lang="it-IT" dirty="0"/>
              <a:t>https://www.veeam.com/it/company/press-release/veeam-to-acquire-securiti-ai.html</a:t>
            </a:r>
          </a:p>
        </p:txBody>
      </p:sp>
      <p:sp>
        <p:nvSpPr>
          <p:cNvPr id="4" name="Segnaposto numero diapositiva 3">
            <a:extLst>
              <a:ext uri="{FF2B5EF4-FFF2-40B4-BE49-F238E27FC236}">
                <a16:creationId xmlns:a16="http://schemas.microsoft.com/office/drawing/2014/main" id="{0A7964DF-DF80-8A06-8833-E39770484F9D}"/>
              </a:ext>
            </a:extLst>
          </p:cNvPr>
          <p:cNvSpPr>
            <a:spLocks noGrp="1"/>
          </p:cNvSpPr>
          <p:nvPr>
            <p:ph type="sldNum" sz="quarter" idx="5"/>
          </p:nvPr>
        </p:nvSpPr>
        <p:spPr/>
        <p:txBody>
          <a:bodyPr/>
          <a:lstStyle/>
          <a:p>
            <a:fld id="{800B13D6-E320-4C6C-A1AA-F7FD9A305D7A}" type="slidenum">
              <a:rPr lang="it-IT" smtClean="0"/>
              <a:t>6</a:t>
            </a:fld>
            <a:endParaRPr lang="it-IT"/>
          </a:p>
        </p:txBody>
      </p:sp>
    </p:spTree>
    <p:extLst>
      <p:ext uri="{BB962C8B-B14F-4D97-AF65-F5344CB8AC3E}">
        <p14:creationId xmlns:p14="http://schemas.microsoft.com/office/powerpoint/2010/main" val="1819054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fontAlgn="ctr"/>
            <a:r>
              <a:rPr lang="en-US" sz="1200" b="0" i="0" kern="1200" dirty="0">
                <a:solidFill>
                  <a:schemeClr val="tx1"/>
                </a:solidFill>
                <a:effectLst/>
                <a:latin typeface="+mn-lt"/>
                <a:ea typeface="+mn-ea"/>
                <a:cs typeface="+mn-cs"/>
              </a:rPr>
              <a:t>13.0.1.2067 – Size : 19.6 GB </a:t>
            </a:r>
            <a:r>
              <a:rPr lang="en-US" sz="1200" b="0" i="0" u="none" strike="noStrike" kern="1200" dirty="0">
                <a:solidFill>
                  <a:schemeClr val="tx1"/>
                </a:solidFill>
                <a:effectLst/>
                <a:latin typeface="+mn-lt"/>
                <a:ea typeface="+mn-ea"/>
                <a:cs typeface="+mn-cs"/>
                <a:hlinkClick r:id="rId3"/>
              </a:rPr>
              <a:t>Release Notes</a:t>
            </a:r>
            <a:r>
              <a:rPr lang="en-US" sz="1200" b="0" i="0" u="none" strike="noStrike" kern="1200" dirty="0">
                <a:solidFill>
                  <a:schemeClr val="tx1"/>
                </a:solidFill>
                <a:effectLst/>
                <a:latin typeface="+mn-lt"/>
                <a:ea typeface="+mn-ea"/>
                <a:cs typeface="+mn-cs"/>
              </a:rPr>
              <a:t> – </a:t>
            </a:r>
            <a:r>
              <a:rPr lang="en-US" sz="1200" b="0" i="0" kern="1200" dirty="0">
                <a:solidFill>
                  <a:schemeClr val="tx1"/>
                </a:solidFill>
                <a:effectLst/>
                <a:latin typeface="+mn-lt"/>
                <a:ea typeface="+mn-ea"/>
                <a:cs typeface="+mn-cs"/>
              </a:rPr>
              <a:t>March 12, 2026</a:t>
            </a:r>
          </a:p>
          <a:p>
            <a:endParaRPr lang="it-IT" dirty="0"/>
          </a:p>
        </p:txBody>
      </p:sp>
      <p:sp>
        <p:nvSpPr>
          <p:cNvPr id="4" name="Segnaposto numero diapositiva 3"/>
          <p:cNvSpPr>
            <a:spLocks noGrp="1"/>
          </p:cNvSpPr>
          <p:nvPr>
            <p:ph type="sldNum" sz="quarter" idx="5"/>
          </p:nvPr>
        </p:nvSpPr>
        <p:spPr/>
        <p:txBody>
          <a:bodyPr/>
          <a:lstStyle/>
          <a:p>
            <a:fld id="{800B13D6-E320-4C6C-A1AA-F7FD9A305D7A}" type="slidenum">
              <a:rPr lang="it-IT" smtClean="0"/>
              <a:t>7</a:t>
            </a:fld>
            <a:endParaRPr lang="it-IT"/>
          </a:p>
        </p:txBody>
      </p:sp>
    </p:spTree>
    <p:extLst>
      <p:ext uri="{BB962C8B-B14F-4D97-AF65-F5344CB8AC3E}">
        <p14:creationId xmlns:p14="http://schemas.microsoft.com/office/powerpoint/2010/main" val="1367033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BB94B-0434-B458-1FC7-68D27C10F5B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D9380ED-B935-4900-1E7B-C0C830D777C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5BE0E79-7F8F-9467-CF2E-BE1E2092AF15}"/>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00477DA1-0C60-EC8E-FD3D-690E1C611B4A}"/>
              </a:ext>
            </a:extLst>
          </p:cNvPr>
          <p:cNvSpPr>
            <a:spLocks noGrp="1"/>
          </p:cNvSpPr>
          <p:nvPr>
            <p:ph type="sldNum" sz="quarter" idx="5"/>
          </p:nvPr>
        </p:nvSpPr>
        <p:spPr/>
        <p:txBody>
          <a:bodyPr/>
          <a:lstStyle/>
          <a:p>
            <a:fld id="{800B13D6-E320-4C6C-A1AA-F7FD9A305D7A}" type="slidenum">
              <a:rPr lang="it-IT" smtClean="0"/>
              <a:t>8</a:t>
            </a:fld>
            <a:endParaRPr lang="it-IT"/>
          </a:p>
        </p:txBody>
      </p:sp>
    </p:spTree>
    <p:extLst>
      <p:ext uri="{BB962C8B-B14F-4D97-AF65-F5344CB8AC3E}">
        <p14:creationId xmlns:p14="http://schemas.microsoft.com/office/powerpoint/2010/main" val="3107768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i="1" kern="1200" dirty="0" err="1">
                <a:solidFill>
                  <a:schemeClr val="tx1"/>
                </a:solidFill>
                <a:effectLst/>
                <a:latin typeface="Arial" panose="020B0604020202020204" pitchFamily="34" charset="0"/>
                <a:ea typeface="+mn-ea"/>
                <a:cs typeface="Arial" panose="020B0604020202020204" pitchFamily="34" charset="0"/>
              </a:rPr>
              <a:t>Veeam</a:t>
            </a:r>
            <a:r>
              <a:rPr lang="it-IT" sz="1200" i="1" kern="1200" dirty="0">
                <a:solidFill>
                  <a:schemeClr val="tx1"/>
                </a:solidFill>
                <a:effectLst/>
                <a:latin typeface="Arial" panose="020B0604020202020204" pitchFamily="34" charset="0"/>
                <a:ea typeface="+mn-ea"/>
                <a:cs typeface="Arial" panose="020B0604020202020204" pitchFamily="34" charset="0"/>
              </a:rPr>
              <a:t> Plug-in for Universal </a:t>
            </a:r>
            <a:r>
              <a:rPr lang="it-IT" sz="1200" i="1" kern="1200" dirty="0" err="1">
                <a:solidFill>
                  <a:schemeClr val="tx1"/>
                </a:solidFill>
                <a:effectLst/>
                <a:latin typeface="Arial" panose="020B0604020202020204" pitchFamily="34" charset="0"/>
                <a:ea typeface="+mn-ea"/>
                <a:cs typeface="Arial" panose="020B0604020202020204" pitchFamily="34" charset="0"/>
              </a:rPr>
              <a:t>Hypervisor</a:t>
            </a:r>
            <a:r>
              <a:rPr lang="it-IT" sz="1200" i="1" kern="1200" dirty="0">
                <a:solidFill>
                  <a:schemeClr val="tx1"/>
                </a:solidFill>
                <a:effectLst/>
                <a:latin typeface="Arial" panose="020B0604020202020204" pitchFamily="34" charset="0"/>
                <a:ea typeface="+mn-ea"/>
                <a:cs typeface="Arial" panose="020B0604020202020204" pitchFamily="34" charset="0"/>
              </a:rPr>
              <a:t> API:</a:t>
            </a:r>
            <a:r>
              <a:rPr lang="it-IT" sz="1200" kern="1200" dirty="0">
                <a:solidFill>
                  <a:schemeClr val="tx1"/>
                </a:solidFill>
                <a:effectLst/>
                <a:latin typeface="Arial" panose="020B0604020202020204" pitchFamily="34" charset="0"/>
                <a:ea typeface="+mn-ea"/>
                <a:cs typeface="Arial" panose="020B0604020202020204" pitchFamily="34" charset="0"/>
              </a:rPr>
              <a:t> al momento supporta gli </a:t>
            </a:r>
            <a:r>
              <a:rPr lang="it-IT" sz="1200" kern="1200" dirty="0" err="1">
                <a:solidFill>
                  <a:schemeClr val="tx1"/>
                </a:solidFill>
                <a:effectLst/>
                <a:latin typeface="Arial" panose="020B0604020202020204" pitchFamily="34" charset="0"/>
                <a:ea typeface="+mn-ea"/>
                <a:cs typeface="Arial" panose="020B0604020202020204" pitchFamily="34" charset="0"/>
              </a:rPr>
              <a:t>hypervisor</a:t>
            </a:r>
            <a:r>
              <a:rPr lang="it-IT" sz="1200" kern="1200" dirty="0">
                <a:solidFill>
                  <a:schemeClr val="tx1"/>
                </a:solidFill>
                <a:effectLst/>
                <a:latin typeface="Arial" panose="020B0604020202020204" pitchFamily="34" charset="0"/>
                <a:ea typeface="+mn-ea"/>
                <a:cs typeface="Arial" panose="020B0604020202020204" pitchFamily="34" charset="0"/>
              </a:rPr>
              <a:t> </a:t>
            </a:r>
            <a:r>
              <a:rPr lang="it-IT" sz="1200" kern="1200" dirty="0" err="1">
                <a:solidFill>
                  <a:schemeClr val="tx1"/>
                </a:solidFill>
                <a:effectLst/>
                <a:latin typeface="Arial" panose="020B0604020202020204" pitchFamily="34" charset="0"/>
                <a:ea typeface="+mn-ea"/>
                <a:cs typeface="Arial" panose="020B0604020202020204" pitchFamily="34" charset="0"/>
              </a:rPr>
              <a:t>VergeOS</a:t>
            </a:r>
            <a:r>
              <a:rPr lang="it-IT" sz="1200" kern="1200" dirty="0">
                <a:solidFill>
                  <a:schemeClr val="tx1"/>
                </a:solidFill>
                <a:effectLst/>
                <a:latin typeface="Arial" panose="020B0604020202020204" pitchFamily="34" charset="0"/>
                <a:ea typeface="+mn-ea"/>
                <a:cs typeface="Arial" panose="020B0604020202020204" pitchFamily="34" charset="0"/>
              </a:rPr>
              <a:t> e Platform9. Maggiori info </a:t>
            </a:r>
            <a:r>
              <a:rPr lang="it-IT" sz="1200" u="sng" kern="1200" dirty="0">
                <a:solidFill>
                  <a:schemeClr val="tx1"/>
                </a:solidFill>
                <a:effectLst/>
                <a:latin typeface="Arial" panose="020B0604020202020204" pitchFamily="34" charset="0"/>
                <a:ea typeface="+mn-ea"/>
                <a:cs typeface="Arial" panose="020B0604020202020204" pitchFamily="34" charset="0"/>
                <a:hlinkClick r:id="rId3"/>
              </a:rPr>
              <a:t>qui</a:t>
            </a:r>
            <a:r>
              <a:rPr lang="it-IT" sz="1200" kern="1200" dirty="0">
                <a:solidFill>
                  <a:schemeClr val="tx1"/>
                </a:solidFill>
                <a:effectLst/>
                <a:latin typeface="Arial" panose="020B0604020202020204" pitchFamily="34" charset="0"/>
                <a:ea typeface="+mn-ea"/>
                <a:cs typeface="Arial" panose="020B0604020202020204" pitchFamily="34" charset="0"/>
              </a:rPr>
              <a:t>.</a:t>
            </a:r>
          </a:p>
          <a:p>
            <a:r>
              <a:rPr lang="it-IT" sz="1200" u="sng" kern="1200" dirty="0">
                <a:solidFill>
                  <a:schemeClr val="tx1"/>
                </a:solidFill>
                <a:effectLst/>
                <a:latin typeface="Arial" panose="020B0604020202020204" pitchFamily="34" charset="0"/>
                <a:ea typeface="+mn-ea"/>
                <a:cs typeface="Arial" panose="020B0604020202020204" pitchFamily="34" charset="0"/>
                <a:hlinkClick r:id="rId4"/>
              </a:rPr>
              <a:t>Qui</a:t>
            </a:r>
            <a:r>
              <a:rPr lang="it-IT" sz="1200" kern="1200" dirty="0">
                <a:solidFill>
                  <a:schemeClr val="tx1"/>
                </a:solidFill>
                <a:effectLst/>
                <a:latin typeface="Arial" panose="020B0604020202020204" pitchFamily="34" charset="0"/>
                <a:ea typeface="+mn-ea"/>
                <a:cs typeface="Arial" panose="020B0604020202020204" pitchFamily="34" charset="0"/>
              </a:rPr>
              <a:t> si parla meglio di come dovrebbe funzionare, delle componenti che occorrono, che a quanto leggo devono essere anche software o </a:t>
            </a:r>
            <a:r>
              <a:rPr lang="it-IT" sz="1200" kern="1200" dirty="0" err="1">
                <a:solidFill>
                  <a:schemeClr val="tx1"/>
                </a:solidFill>
                <a:effectLst/>
                <a:latin typeface="Arial" panose="020B0604020202020204" pitchFamily="34" charset="0"/>
                <a:ea typeface="+mn-ea"/>
                <a:cs typeface="Arial" panose="020B0604020202020204" pitchFamily="34" charset="0"/>
              </a:rPr>
              <a:t>vm</a:t>
            </a:r>
            <a:r>
              <a:rPr lang="it-IT" sz="1200" kern="1200" dirty="0">
                <a:solidFill>
                  <a:schemeClr val="tx1"/>
                </a:solidFill>
                <a:effectLst/>
                <a:latin typeface="Arial" panose="020B0604020202020204" pitchFamily="34" charset="0"/>
                <a:ea typeface="+mn-ea"/>
                <a:cs typeface="Arial" panose="020B0604020202020204" pitchFamily="34" charset="0"/>
              </a:rPr>
              <a:t> da installare sull’</a:t>
            </a:r>
            <a:r>
              <a:rPr lang="it-IT" sz="1200" kern="1200" dirty="0" err="1">
                <a:solidFill>
                  <a:schemeClr val="tx1"/>
                </a:solidFill>
                <a:effectLst/>
                <a:latin typeface="Arial" panose="020B0604020202020204" pitchFamily="34" charset="0"/>
                <a:ea typeface="+mn-ea"/>
                <a:cs typeface="Arial" panose="020B0604020202020204" pitchFamily="34" charset="0"/>
              </a:rPr>
              <a:t>hypervisor</a:t>
            </a:r>
            <a:r>
              <a:rPr lang="it-IT" sz="1200" kern="1200" dirty="0">
                <a:solidFill>
                  <a:schemeClr val="tx1"/>
                </a:solidFill>
                <a:effectLst/>
                <a:latin typeface="Arial" panose="020B0604020202020204" pitchFamily="34" charset="0"/>
                <a:ea typeface="+mn-ea"/>
                <a:cs typeface="Arial" panose="020B0604020202020204" pitchFamily="34" charset="0"/>
              </a:rPr>
              <a:t> stesso.</a:t>
            </a:r>
          </a:p>
          <a:p>
            <a:r>
              <a:rPr lang="it-IT" sz="1200" kern="1200" dirty="0">
                <a:solidFill>
                  <a:schemeClr val="tx1"/>
                </a:solidFill>
                <a:effectLst/>
                <a:latin typeface="Arial" panose="020B0604020202020204" pitchFamily="34" charset="0"/>
                <a:ea typeface="+mn-ea"/>
                <a:cs typeface="Arial" panose="020B0604020202020204" pitchFamily="34" charset="0"/>
              </a:rPr>
              <a:t>“</a:t>
            </a:r>
            <a:r>
              <a:rPr lang="it-IT" sz="1200" i="1" kern="1200" dirty="0">
                <a:solidFill>
                  <a:schemeClr val="tx1"/>
                </a:solidFill>
                <a:effectLst/>
                <a:latin typeface="Arial" panose="020B0604020202020204" pitchFamily="34" charset="0"/>
                <a:ea typeface="+mn-ea"/>
                <a:cs typeface="Arial" panose="020B0604020202020204" pitchFamily="34" charset="0"/>
              </a:rPr>
              <a:t>The Universal </a:t>
            </a:r>
            <a:r>
              <a:rPr lang="it-IT" sz="1200" i="1" kern="1200" dirty="0" err="1">
                <a:solidFill>
                  <a:schemeClr val="tx1"/>
                </a:solidFill>
                <a:effectLst/>
                <a:latin typeface="Arial" panose="020B0604020202020204" pitchFamily="34" charset="0"/>
                <a:ea typeface="+mn-ea"/>
                <a:cs typeface="Arial" panose="020B0604020202020204" pitchFamily="34" charset="0"/>
              </a:rPr>
              <a:t>Hypervisor</a:t>
            </a:r>
            <a:r>
              <a:rPr lang="it-IT" sz="1200" i="1" kern="1200" dirty="0">
                <a:solidFill>
                  <a:schemeClr val="tx1"/>
                </a:solidFill>
                <a:effectLst/>
                <a:latin typeface="Arial" panose="020B0604020202020204" pitchFamily="34" charset="0"/>
                <a:ea typeface="+mn-ea"/>
                <a:cs typeface="Arial" panose="020B0604020202020204" pitchFamily="34" charset="0"/>
              </a:rPr>
              <a:t> Manager </a:t>
            </a:r>
            <a:r>
              <a:rPr lang="it-IT" sz="1200" i="1" kern="1200" dirty="0" err="1">
                <a:solidFill>
                  <a:schemeClr val="tx1"/>
                </a:solidFill>
                <a:effectLst/>
                <a:latin typeface="Arial" panose="020B0604020202020204" pitchFamily="34" charset="0"/>
                <a:ea typeface="+mn-ea"/>
                <a:cs typeface="Arial" panose="020B0604020202020204" pitchFamily="34" charset="0"/>
              </a:rPr>
              <a:t>is</a:t>
            </a:r>
            <a:r>
              <a:rPr lang="it-IT" sz="1200" i="1" kern="1200" dirty="0">
                <a:solidFill>
                  <a:schemeClr val="tx1"/>
                </a:solidFill>
                <a:effectLst/>
                <a:latin typeface="Arial" panose="020B0604020202020204" pitchFamily="34" charset="0"/>
                <a:ea typeface="+mn-ea"/>
                <a:cs typeface="Arial" panose="020B0604020202020204" pitchFamily="34" charset="0"/>
              </a:rPr>
              <a:t> an </a:t>
            </a:r>
            <a:r>
              <a:rPr lang="it-IT" sz="1200" i="1" kern="1200" dirty="0" err="1">
                <a:solidFill>
                  <a:schemeClr val="tx1"/>
                </a:solidFill>
                <a:effectLst/>
                <a:latin typeface="Arial" panose="020B0604020202020204" pitchFamily="34" charset="0"/>
                <a:ea typeface="+mn-ea"/>
                <a:cs typeface="Arial" panose="020B0604020202020204" pitchFamily="34" charset="0"/>
              </a:rPr>
              <a:t>application</a:t>
            </a:r>
            <a:r>
              <a:rPr lang="it-IT" sz="1200" i="1" kern="1200" dirty="0">
                <a:solidFill>
                  <a:schemeClr val="tx1"/>
                </a:solidFill>
                <a:effectLst/>
                <a:latin typeface="Arial" panose="020B0604020202020204" pitchFamily="34" charset="0"/>
                <a:ea typeface="+mn-ea"/>
                <a:cs typeface="Arial" panose="020B0604020202020204" pitchFamily="34" charset="0"/>
              </a:rPr>
              <a:t> </a:t>
            </a:r>
            <a:r>
              <a:rPr lang="it-IT" sz="1200" i="1" kern="1200" dirty="0" err="1">
                <a:solidFill>
                  <a:schemeClr val="tx1"/>
                </a:solidFill>
                <a:effectLst/>
                <a:latin typeface="Arial" panose="020B0604020202020204" pitchFamily="34" charset="0"/>
                <a:ea typeface="+mn-ea"/>
                <a:cs typeface="Arial" panose="020B0604020202020204" pitchFamily="34" charset="0"/>
              </a:rPr>
              <a:t>acting</a:t>
            </a:r>
            <a:r>
              <a:rPr lang="it-IT" sz="1200" i="1" kern="1200" dirty="0">
                <a:solidFill>
                  <a:schemeClr val="tx1"/>
                </a:solidFill>
                <a:effectLst/>
                <a:latin typeface="Arial" panose="020B0604020202020204" pitchFamily="34" charset="0"/>
                <a:ea typeface="+mn-ea"/>
                <a:cs typeface="Arial" panose="020B0604020202020204" pitchFamily="34" charset="0"/>
              </a:rPr>
              <a:t> </a:t>
            </a:r>
            <a:r>
              <a:rPr lang="it-IT" sz="1200" i="1" kern="1200" dirty="0" err="1">
                <a:solidFill>
                  <a:schemeClr val="tx1"/>
                </a:solidFill>
                <a:effectLst/>
                <a:latin typeface="Arial" panose="020B0604020202020204" pitchFamily="34" charset="0"/>
                <a:ea typeface="+mn-ea"/>
                <a:cs typeface="Arial" panose="020B0604020202020204" pitchFamily="34" charset="0"/>
              </a:rPr>
              <a:t>as</a:t>
            </a:r>
            <a:r>
              <a:rPr lang="it-IT" sz="1200" i="1" kern="1200" dirty="0">
                <a:solidFill>
                  <a:schemeClr val="tx1"/>
                </a:solidFill>
                <a:effectLst/>
                <a:latin typeface="Arial" panose="020B0604020202020204" pitchFamily="34" charset="0"/>
                <a:ea typeface="+mn-ea"/>
                <a:cs typeface="Arial" panose="020B0604020202020204" pitchFamily="34" charset="0"/>
              </a:rPr>
              <a:t> an API endpoint </a:t>
            </a:r>
            <a:r>
              <a:rPr lang="it-IT" sz="1200" i="1" kern="1200" dirty="0" err="1">
                <a:solidFill>
                  <a:schemeClr val="tx1"/>
                </a:solidFill>
                <a:effectLst/>
                <a:latin typeface="Arial" panose="020B0604020202020204" pitchFamily="34" charset="0"/>
                <a:ea typeface="+mn-ea"/>
                <a:cs typeface="Arial" panose="020B0604020202020204" pitchFamily="34" charset="0"/>
              </a:rPr>
              <a:t>that</a:t>
            </a:r>
            <a:r>
              <a:rPr lang="it-IT" sz="1200" i="1" kern="1200" dirty="0">
                <a:solidFill>
                  <a:schemeClr val="tx1"/>
                </a:solidFill>
                <a:effectLst/>
                <a:latin typeface="Arial" panose="020B0604020202020204" pitchFamily="34" charset="0"/>
                <a:ea typeface="+mn-ea"/>
                <a:cs typeface="Arial" panose="020B0604020202020204" pitchFamily="34" charset="0"/>
              </a:rPr>
              <a:t> </a:t>
            </a:r>
            <a:r>
              <a:rPr lang="it-IT" sz="1200" i="1" kern="1200" dirty="0" err="1">
                <a:solidFill>
                  <a:schemeClr val="tx1"/>
                </a:solidFill>
                <a:effectLst/>
                <a:latin typeface="Arial" panose="020B0604020202020204" pitchFamily="34" charset="0"/>
                <a:ea typeface="+mn-ea"/>
                <a:cs typeface="Arial" panose="020B0604020202020204" pitchFamily="34" charset="0"/>
              </a:rPr>
              <a:t>hypervisor</a:t>
            </a:r>
            <a:r>
              <a:rPr lang="it-IT" sz="1200" i="1" kern="1200" dirty="0">
                <a:solidFill>
                  <a:schemeClr val="tx1"/>
                </a:solidFill>
                <a:effectLst/>
                <a:latin typeface="Arial" panose="020B0604020202020204" pitchFamily="34" charset="0"/>
                <a:ea typeface="+mn-ea"/>
                <a:cs typeface="Arial" panose="020B0604020202020204" pitchFamily="34" charset="0"/>
              </a:rPr>
              <a:t> </a:t>
            </a:r>
            <a:r>
              <a:rPr lang="it-IT" sz="1200" i="1" kern="1200" dirty="0" err="1">
                <a:solidFill>
                  <a:schemeClr val="tx1"/>
                </a:solidFill>
                <a:effectLst/>
                <a:latin typeface="Arial" panose="020B0604020202020204" pitchFamily="34" charset="0"/>
                <a:ea typeface="+mn-ea"/>
                <a:cs typeface="Arial" panose="020B0604020202020204" pitchFamily="34" charset="0"/>
              </a:rPr>
              <a:t>vendors</a:t>
            </a:r>
            <a:r>
              <a:rPr lang="it-IT" sz="1200" i="1" kern="1200" dirty="0">
                <a:solidFill>
                  <a:schemeClr val="tx1"/>
                </a:solidFill>
                <a:effectLst/>
                <a:latin typeface="Arial" panose="020B0604020202020204" pitchFamily="34" charset="0"/>
                <a:ea typeface="+mn-ea"/>
                <a:cs typeface="Arial" panose="020B0604020202020204" pitchFamily="34" charset="0"/>
              </a:rPr>
              <a:t> </a:t>
            </a:r>
            <a:r>
              <a:rPr lang="it-IT" sz="1200" i="1" kern="1200" dirty="0" err="1">
                <a:solidFill>
                  <a:schemeClr val="tx1"/>
                </a:solidFill>
                <a:effectLst/>
                <a:latin typeface="Arial" panose="020B0604020202020204" pitchFamily="34" charset="0"/>
                <a:ea typeface="+mn-ea"/>
                <a:cs typeface="Arial" panose="020B0604020202020204" pitchFamily="34" charset="0"/>
              </a:rPr>
              <a:t>develop</a:t>
            </a:r>
            <a:r>
              <a:rPr lang="it-IT" sz="1200" i="1" kern="1200" dirty="0">
                <a:solidFill>
                  <a:schemeClr val="tx1"/>
                </a:solidFill>
                <a:effectLst/>
                <a:latin typeface="Arial" panose="020B0604020202020204" pitchFamily="34" charset="0"/>
                <a:ea typeface="+mn-ea"/>
                <a:cs typeface="Arial" panose="020B0604020202020204" pitchFamily="34" charset="0"/>
              </a:rPr>
              <a:t> to </a:t>
            </a:r>
            <a:r>
              <a:rPr lang="it-IT" sz="1200" i="1" kern="1200" dirty="0" err="1">
                <a:solidFill>
                  <a:schemeClr val="tx1"/>
                </a:solidFill>
                <a:effectLst/>
                <a:latin typeface="Arial" panose="020B0604020202020204" pitchFamily="34" charset="0"/>
                <a:ea typeface="+mn-ea"/>
                <a:cs typeface="Arial" panose="020B0604020202020204" pitchFamily="34" charset="0"/>
              </a:rPr>
              <a:t>enable</a:t>
            </a:r>
            <a:r>
              <a:rPr lang="it-IT" sz="1200" i="1" kern="1200" dirty="0">
                <a:solidFill>
                  <a:schemeClr val="tx1"/>
                </a:solidFill>
                <a:effectLst/>
                <a:latin typeface="Arial" panose="020B0604020202020204" pitchFamily="34" charset="0"/>
                <a:ea typeface="+mn-ea"/>
                <a:cs typeface="Arial" panose="020B0604020202020204" pitchFamily="34" charset="0"/>
              </a:rPr>
              <a:t> </a:t>
            </a:r>
            <a:r>
              <a:rPr lang="it-IT" sz="1200" i="1" kern="1200" dirty="0" err="1">
                <a:solidFill>
                  <a:schemeClr val="tx1"/>
                </a:solidFill>
                <a:effectLst/>
                <a:latin typeface="Arial" panose="020B0604020202020204" pitchFamily="34" charset="0"/>
                <a:ea typeface="+mn-ea"/>
                <a:cs typeface="Arial" panose="020B0604020202020204" pitchFamily="34" charset="0"/>
              </a:rPr>
              <a:t>integration</a:t>
            </a:r>
            <a:r>
              <a:rPr lang="it-IT" sz="1200" i="1" kern="1200" dirty="0">
                <a:solidFill>
                  <a:schemeClr val="tx1"/>
                </a:solidFill>
                <a:effectLst/>
                <a:latin typeface="Arial" panose="020B0604020202020204" pitchFamily="34" charset="0"/>
                <a:ea typeface="+mn-ea"/>
                <a:cs typeface="Arial" panose="020B0604020202020204" pitchFamily="34" charset="0"/>
              </a:rPr>
              <a:t> with </a:t>
            </a:r>
            <a:r>
              <a:rPr lang="it-IT" sz="1200" i="1" kern="1200" dirty="0" err="1">
                <a:solidFill>
                  <a:schemeClr val="tx1"/>
                </a:solidFill>
                <a:effectLst/>
                <a:latin typeface="Arial" panose="020B0604020202020204" pitchFamily="34" charset="0"/>
                <a:ea typeface="+mn-ea"/>
                <a:cs typeface="Arial" panose="020B0604020202020204" pitchFamily="34" charset="0"/>
              </a:rPr>
              <a:t>Veeam</a:t>
            </a:r>
            <a:r>
              <a:rPr lang="it-IT" sz="1200" i="1" kern="1200" dirty="0">
                <a:solidFill>
                  <a:schemeClr val="tx1"/>
                </a:solidFill>
                <a:effectLst/>
                <a:latin typeface="Arial" panose="020B0604020202020204" pitchFamily="34" charset="0"/>
                <a:ea typeface="+mn-ea"/>
                <a:cs typeface="Arial" panose="020B0604020202020204" pitchFamily="34" charset="0"/>
              </a:rPr>
              <a:t> Backup &amp; Replication</a:t>
            </a:r>
            <a:r>
              <a:rPr lang="it-IT" sz="1200" kern="1200" dirty="0">
                <a:solidFill>
                  <a:schemeClr val="tx1"/>
                </a:solidFill>
                <a:effectLst/>
                <a:latin typeface="Arial" panose="020B0604020202020204" pitchFamily="34" charset="0"/>
                <a:ea typeface="+mn-ea"/>
                <a:cs typeface="Arial" panose="020B0604020202020204" pitchFamily="34" charset="0"/>
              </a:rPr>
              <a:t>” quindi non è più tanto </a:t>
            </a:r>
            <a:r>
              <a:rPr lang="it-IT" sz="1200" kern="1200" dirty="0" err="1">
                <a:solidFill>
                  <a:schemeClr val="tx1"/>
                </a:solidFill>
                <a:effectLst/>
                <a:latin typeface="Arial" panose="020B0604020202020204" pitchFamily="34" charset="0"/>
                <a:ea typeface="+mn-ea"/>
                <a:cs typeface="Arial" panose="020B0604020202020204" pitchFamily="34" charset="0"/>
              </a:rPr>
              <a:t>Veeam</a:t>
            </a:r>
            <a:r>
              <a:rPr lang="it-IT" sz="1200" kern="1200" dirty="0">
                <a:solidFill>
                  <a:schemeClr val="tx1"/>
                </a:solidFill>
                <a:effectLst/>
                <a:latin typeface="Arial" panose="020B0604020202020204" pitchFamily="34" charset="0"/>
                <a:ea typeface="+mn-ea"/>
                <a:cs typeface="Arial" panose="020B0604020202020204" pitchFamily="34" charset="0"/>
              </a:rPr>
              <a:t> a studiare le API dell’</a:t>
            </a:r>
            <a:r>
              <a:rPr lang="it-IT" sz="1200" kern="1200" dirty="0" err="1">
                <a:solidFill>
                  <a:schemeClr val="tx1"/>
                </a:solidFill>
                <a:effectLst/>
                <a:latin typeface="Arial" panose="020B0604020202020204" pitchFamily="34" charset="0"/>
                <a:ea typeface="+mn-ea"/>
                <a:cs typeface="Arial" panose="020B0604020202020204" pitchFamily="34" charset="0"/>
              </a:rPr>
              <a:t>hypervisor</a:t>
            </a:r>
            <a:r>
              <a:rPr lang="it-IT" sz="1200" kern="1200" dirty="0">
                <a:solidFill>
                  <a:schemeClr val="tx1"/>
                </a:solidFill>
                <a:effectLst/>
                <a:latin typeface="Arial" panose="020B0604020202020204" pitchFamily="34" charset="0"/>
                <a:ea typeface="+mn-ea"/>
                <a:cs typeface="Arial" panose="020B0604020202020204" pitchFamily="34" charset="0"/>
              </a:rPr>
              <a:t> e creare il software per fare backup, ma è quasi l’inverso, il </a:t>
            </a:r>
            <a:r>
              <a:rPr lang="it-IT" sz="1200" kern="1200" dirty="0" err="1">
                <a:solidFill>
                  <a:schemeClr val="tx1"/>
                </a:solidFill>
                <a:effectLst/>
                <a:latin typeface="Arial" panose="020B0604020202020204" pitchFamily="34" charset="0"/>
                <a:ea typeface="+mn-ea"/>
                <a:cs typeface="Arial" panose="020B0604020202020204" pitchFamily="34" charset="0"/>
              </a:rPr>
              <a:t>vendor</a:t>
            </a:r>
            <a:r>
              <a:rPr lang="it-IT" sz="1200" kern="1200" dirty="0">
                <a:solidFill>
                  <a:schemeClr val="tx1"/>
                </a:solidFill>
                <a:effectLst/>
                <a:latin typeface="Arial" panose="020B0604020202020204" pitchFamily="34" charset="0"/>
                <a:ea typeface="+mn-ea"/>
                <a:cs typeface="Arial" panose="020B0604020202020204" pitchFamily="34" charset="0"/>
              </a:rPr>
              <a:t> di turno crea un endpoint per integrarsi con </a:t>
            </a:r>
            <a:r>
              <a:rPr lang="it-IT" sz="1200" kern="1200" dirty="0" err="1">
                <a:solidFill>
                  <a:schemeClr val="tx1"/>
                </a:solidFill>
                <a:effectLst/>
                <a:latin typeface="Arial" panose="020B0604020202020204" pitchFamily="34" charset="0"/>
                <a:ea typeface="+mn-ea"/>
                <a:cs typeface="Arial" panose="020B0604020202020204" pitchFamily="34" charset="0"/>
              </a:rPr>
              <a:t>Veeam</a:t>
            </a:r>
            <a:r>
              <a:rPr lang="it-IT" sz="1200" kern="1200" dirty="0">
                <a:solidFill>
                  <a:schemeClr val="tx1"/>
                </a:solidFill>
                <a:effectLst/>
                <a:latin typeface="Arial" panose="020B0604020202020204" pitchFamily="34" charset="0"/>
                <a:ea typeface="+mn-ea"/>
                <a:cs typeface="Arial" panose="020B0604020202020204" pitchFamily="34" charset="0"/>
              </a:rPr>
              <a:t>.</a:t>
            </a:r>
          </a:p>
          <a:p>
            <a:r>
              <a:rPr lang="it-IT" sz="1200" kern="1200" dirty="0">
                <a:solidFill>
                  <a:schemeClr val="tx1"/>
                </a:solidFill>
                <a:effectLst/>
                <a:latin typeface="Arial" panose="020B0604020202020204" pitchFamily="34" charset="0"/>
                <a:ea typeface="+mn-ea"/>
                <a:cs typeface="Arial" panose="020B0604020202020204" pitchFamily="34" charset="0"/>
              </a:rPr>
              <a:t>In ogni caso </a:t>
            </a:r>
            <a:r>
              <a:rPr lang="it-IT" sz="1200" kern="1200" dirty="0" err="1">
                <a:solidFill>
                  <a:schemeClr val="tx1"/>
                </a:solidFill>
                <a:effectLst/>
                <a:latin typeface="Arial" panose="020B0604020202020204" pitchFamily="34" charset="0"/>
                <a:ea typeface="+mn-ea"/>
                <a:cs typeface="Arial" panose="020B0604020202020204" pitchFamily="34" charset="0"/>
              </a:rPr>
              <a:t>Veeam</a:t>
            </a:r>
            <a:r>
              <a:rPr lang="it-IT" sz="1200" kern="1200" dirty="0">
                <a:solidFill>
                  <a:schemeClr val="tx1"/>
                </a:solidFill>
                <a:effectLst/>
                <a:latin typeface="Arial" panose="020B0604020202020204" pitchFamily="34" charset="0"/>
                <a:ea typeface="+mn-ea"/>
                <a:cs typeface="Arial" panose="020B0604020202020204" pitchFamily="34" charset="0"/>
              </a:rPr>
              <a:t> deve certificare il tutto.</a:t>
            </a:r>
          </a:p>
          <a:p>
            <a:endParaRPr lang="it-IT" dirty="0">
              <a:latin typeface="Arial" panose="020B0604020202020204" pitchFamily="34" charset="0"/>
              <a:cs typeface="Arial" panose="020B0604020202020204" pitchFamily="34" charset="0"/>
            </a:endParaRPr>
          </a:p>
          <a:p>
            <a:r>
              <a:rPr lang="it-IT" dirty="0">
                <a:latin typeface="Arial" panose="020B0604020202020204" pitchFamily="34" charset="0"/>
                <a:cs typeface="Arial" panose="020B0604020202020204" pitchFamily="34" charset="0"/>
              </a:rPr>
              <a:t>Epic EHR è un software di cartella clinica elettronica (Electronic Health Record) sviluppato da Epic Systems, un'azienda americana fondata nel 1979. Serve a raccogliere, gestire e consultare i dati sanitari dei pazienti in modo digitale.</a:t>
            </a:r>
          </a:p>
          <a:p>
            <a:endParaRPr lang="it-IT" dirty="0">
              <a:latin typeface="Arial" panose="020B0604020202020204" pitchFamily="34" charset="0"/>
              <a:cs typeface="Arial" panose="020B0604020202020204" pitchFamily="34" charset="0"/>
            </a:endParaRPr>
          </a:p>
          <a:p>
            <a:endParaRPr lang="it-IT" dirty="0">
              <a:latin typeface="Arial" panose="020B0604020202020204" pitchFamily="34" charset="0"/>
              <a:cs typeface="Arial" panose="020B0604020202020204" pitchFamily="34" charset="0"/>
            </a:endParaRPr>
          </a:p>
        </p:txBody>
      </p:sp>
      <p:sp>
        <p:nvSpPr>
          <p:cNvPr id="4" name="Segnaposto numero diapositiva 3"/>
          <p:cNvSpPr>
            <a:spLocks noGrp="1"/>
          </p:cNvSpPr>
          <p:nvPr>
            <p:ph type="sldNum" sz="quarter" idx="5"/>
          </p:nvPr>
        </p:nvSpPr>
        <p:spPr/>
        <p:txBody>
          <a:bodyPr/>
          <a:lstStyle/>
          <a:p>
            <a:fld id="{800B13D6-E320-4C6C-A1AA-F7FD9A305D7A}" type="slidenum">
              <a:rPr lang="it-IT" smtClean="0"/>
              <a:t>9</a:t>
            </a:fld>
            <a:endParaRPr lang="it-IT"/>
          </a:p>
        </p:txBody>
      </p:sp>
    </p:spTree>
    <p:extLst>
      <p:ext uri="{BB962C8B-B14F-4D97-AF65-F5344CB8AC3E}">
        <p14:creationId xmlns:p14="http://schemas.microsoft.com/office/powerpoint/2010/main" val="2459666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94B5A-83EC-B8D1-3773-CE8CA453109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3D41E8E-5A96-DFF2-4576-A48C8632703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68634D9-DFF6-13B7-5A97-FF77D411AD5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490AB5C-6CF5-DF0B-3E91-77D653B689F5}"/>
              </a:ext>
            </a:extLst>
          </p:cNvPr>
          <p:cNvSpPr>
            <a:spLocks noGrp="1"/>
          </p:cNvSpPr>
          <p:nvPr>
            <p:ph type="sldNum" sz="quarter" idx="5"/>
          </p:nvPr>
        </p:nvSpPr>
        <p:spPr/>
        <p:txBody>
          <a:bodyPr/>
          <a:lstStyle/>
          <a:p>
            <a:fld id="{800B13D6-E320-4C6C-A1AA-F7FD9A305D7A}" type="slidenum">
              <a:rPr lang="it-IT" smtClean="0"/>
              <a:t>10</a:t>
            </a:fld>
            <a:endParaRPr lang="it-IT"/>
          </a:p>
        </p:txBody>
      </p:sp>
    </p:spTree>
    <p:extLst>
      <p:ext uri="{BB962C8B-B14F-4D97-AF65-F5344CB8AC3E}">
        <p14:creationId xmlns:p14="http://schemas.microsoft.com/office/powerpoint/2010/main" val="1731293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E507B-F4C1-77F5-C3D6-4A58B55E322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6B8F218-4207-F6B0-6350-D89C4E660BD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04C6F1A-D3AB-6D7F-23AC-2D6C9DDF87FD}"/>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5DB690F-6D61-4BBC-B477-D3D17ADF21BD}"/>
              </a:ext>
            </a:extLst>
          </p:cNvPr>
          <p:cNvSpPr>
            <a:spLocks noGrp="1"/>
          </p:cNvSpPr>
          <p:nvPr>
            <p:ph type="sldNum" sz="quarter" idx="5"/>
          </p:nvPr>
        </p:nvSpPr>
        <p:spPr/>
        <p:txBody>
          <a:bodyPr/>
          <a:lstStyle/>
          <a:p>
            <a:fld id="{800B13D6-E320-4C6C-A1AA-F7FD9A305D7A}" type="slidenum">
              <a:rPr lang="it-IT" smtClean="0"/>
              <a:t>11</a:t>
            </a:fld>
            <a:endParaRPr lang="it-IT"/>
          </a:p>
        </p:txBody>
      </p:sp>
    </p:spTree>
    <p:extLst>
      <p:ext uri="{BB962C8B-B14F-4D97-AF65-F5344CB8AC3E}">
        <p14:creationId xmlns:p14="http://schemas.microsoft.com/office/powerpoint/2010/main" val="3557433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AEC6-2629-C8A4-76F9-485C094E97B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785841C-5331-DB1F-A442-05FB90450C2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88FB5FB-260D-64AD-8B2D-A5EEB50A2911}"/>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47E2A98-CA99-83C9-D188-6E7A3D655F09}"/>
              </a:ext>
            </a:extLst>
          </p:cNvPr>
          <p:cNvSpPr>
            <a:spLocks noGrp="1"/>
          </p:cNvSpPr>
          <p:nvPr>
            <p:ph type="sldNum" sz="quarter" idx="5"/>
          </p:nvPr>
        </p:nvSpPr>
        <p:spPr/>
        <p:txBody>
          <a:bodyPr/>
          <a:lstStyle/>
          <a:p>
            <a:fld id="{800B13D6-E320-4C6C-A1AA-F7FD9A305D7A}" type="slidenum">
              <a:rPr lang="it-IT" smtClean="0"/>
              <a:t>12</a:t>
            </a:fld>
            <a:endParaRPr lang="it-IT"/>
          </a:p>
        </p:txBody>
      </p:sp>
    </p:spTree>
    <p:extLst>
      <p:ext uri="{BB962C8B-B14F-4D97-AF65-F5344CB8AC3E}">
        <p14:creationId xmlns:p14="http://schemas.microsoft.com/office/powerpoint/2010/main" val="792984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Con la Software Appliance </a:t>
            </a:r>
            <a:r>
              <a:rPr lang="it-IT" sz="1200" kern="1200" dirty="0" err="1">
                <a:solidFill>
                  <a:schemeClr val="tx1"/>
                </a:solidFill>
                <a:effectLst/>
                <a:latin typeface="+mn-lt"/>
                <a:ea typeface="+mn-ea"/>
                <a:cs typeface="+mn-cs"/>
              </a:rPr>
              <a:t>Veeam</a:t>
            </a:r>
            <a:r>
              <a:rPr lang="it-IT" sz="1200" kern="1200" dirty="0">
                <a:solidFill>
                  <a:schemeClr val="tx1"/>
                </a:solidFill>
                <a:effectLst/>
                <a:latin typeface="+mn-lt"/>
                <a:ea typeface="+mn-ea"/>
                <a:cs typeface="+mn-cs"/>
              </a:rPr>
              <a:t> si occupa anche degli aggiornamenti del sistema operativo. Questa appliance condensa tutti i ruoli.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Veeam updater has no dependency on a running Veeam Backup &amp; Replication. That means even if the backup service needs a hotfix, one can install it even if the backup service would have failed for whatever reason.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D206B4-D7FF-F742-9988-8286DC6B11DB}" type="slidenum">
              <a:rPr kumimoji="0" lang="en-US" sz="1200" b="0" i="0" u="none" strike="noStrike" kern="1200" cap="none" spc="0" normalizeH="0" baseline="0" noProof="0" smtClean="0">
                <a:ln>
                  <a:noFill/>
                </a:ln>
                <a:solidFill>
                  <a:prstClr val="black"/>
                </a:solidFill>
                <a:effectLst/>
                <a:uLnTx/>
                <a:uFillTx/>
                <a:latin typeface="ES Build"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ES Build" pitchFamily="50" charset="0"/>
              <a:ea typeface="+mn-ea"/>
              <a:cs typeface="+mn-cs"/>
            </a:endParaRPr>
          </a:p>
        </p:txBody>
      </p:sp>
    </p:spTree>
    <p:extLst>
      <p:ext uri="{BB962C8B-B14F-4D97-AF65-F5344CB8AC3E}">
        <p14:creationId xmlns:p14="http://schemas.microsoft.com/office/powerpoint/2010/main" val="811657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Niente supporto per le antiche licenze a </a:t>
            </a:r>
            <a:r>
              <a:rPr lang="it-IT" sz="1200" kern="1200" dirty="0" err="1">
                <a:solidFill>
                  <a:schemeClr val="tx1"/>
                </a:solidFill>
                <a:effectLst/>
                <a:latin typeface="+mn-lt"/>
                <a:ea typeface="+mn-ea"/>
                <a:cs typeface="+mn-cs"/>
              </a:rPr>
              <a:t>socket</a:t>
            </a:r>
            <a:r>
              <a:rPr lang="it-IT" sz="1200" kern="1200" dirty="0">
                <a:solidFill>
                  <a:schemeClr val="tx1"/>
                </a:solidFill>
                <a:effectLst/>
                <a:latin typeface="+mn-lt"/>
                <a:ea typeface="+mn-ea"/>
                <a:cs typeface="+mn-cs"/>
              </a:rPr>
              <a:t>. Solo VUL. E niente Community (che esisterà con la v13 Windows-based).</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err="1">
                <a:solidFill>
                  <a:schemeClr val="tx1"/>
                </a:solidFill>
                <a:effectLst/>
                <a:latin typeface="+mn-lt"/>
                <a:ea typeface="+mn-ea"/>
                <a:cs typeface="+mn-cs"/>
              </a:rPr>
              <a:t>Veeam</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JeOS</a:t>
            </a:r>
            <a:r>
              <a:rPr lang="it-IT" sz="1200" kern="1200" dirty="0">
                <a:solidFill>
                  <a:schemeClr val="tx1"/>
                </a:solidFill>
                <a:effectLst/>
                <a:latin typeface="+mn-lt"/>
                <a:ea typeface="+mn-ea"/>
                <a:cs typeface="+mn-cs"/>
              </a:rPr>
              <a:t> è una Rocky Linux </a:t>
            </a:r>
            <a:r>
              <a:rPr lang="it-IT" sz="1200" kern="1200" dirty="0" err="1">
                <a:solidFill>
                  <a:schemeClr val="tx1"/>
                </a:solidFill>
                <a:effectLst/>
                <a:latin typeface="+mn-lt"/>
                <a:ea typeface="+mn-ea"/>
                <a:cs typeface="+mn-cs"/>
              </a:rPr>
              <a:t>Veeam</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Customized</a:t>
            </a:r>
            <a:r>
              <a:rPr lang="it-IT" sz="1200" kern="1200" dirty="0">
                <a:solidFill>
                  <a:schemeClr val="tx1"/>
                </a:solidFill>
                <a:effectLst/>
                <a:latin typeface="+mn-lt"/>
                <a:ea typeface="+mn-ea"/>
                <a:cs typeface="+mn-cs"/>
              </a:rPr>
              <a:t>, pronta ad eseguire un ruolo </a:t>
            </a:r>
            <a:r>
              <a:rPr lang="it-IT" sz="1200" kern="1200" dirty="0" err="1">
                <a:solidFill>
                  <a:schemeClr val="tx1"/>
                </a:solidFill>
                <a:effectLst/>
                <a:latin typeface="+mn-lt"/>
                <a:ea typeface="+mn-ea"/>
                <a:cs typeface="+mn-cs"/>
              </a:rPr>
              <a:t>Veeam</a:t>
            </a:r>
            <a:r>
              <a:rPr lang="it-IT" sz="1200" kern="1200" dirty="0">
                <a:solidFill>
                  <a:schemeClr val="tx1"/>
                </a:solidFill>
                <a:effectLst/>
                <a:latin typeface="+mn-lt"/>
                <a:ea typeface="+mn-ea"/>
                <a:cs typeface="+mn-cs"/>
              </a:rPr>
              <a:t>. Una volta installata, la aggiungo al backup server e implemento il ruolo che voglio che esegua (proxy ad esempio, non tape server, che devi installare manualmente su Linux).</a:t>
            </a:r>
          </a:p>
          <a:p>
            <a:endParaRPr lang="it-IT" dirty="0"/>
          </a:p>
        </p:txBody>
      </p:sp>
      <p:sp>
        <p:nvSpPr>
          <p:cNvPr id="4" name="Segnaposto numero diapositiva 3"/>
          <p:cNvSpPr>
            <a:spLocks noGrp="1"/>
          </p:cNvSpPr>
          <p:nvPr>
            <p:ph type="sldNum" sz="quarter" idx="5"/>
          </p:nvPr>
        </p:nvSpPr>
        <p:spPr/>
        <p:txBody>
          <a:bodyPr/>
          <a:lstStyle/>
          <a:p>
            <a:fld id="{800B13D6-E320-4C6C-A1AA-F7FD9A305D7A}" type="slidenum">
              <a:rPr lang="it-IT" smtClean="0"/>
              <a:t>16</a:t>
            </a:fld>
            <a:endParaRPr lang="it-IT"/>
          </a:p>
        </p:txBody>
      </p:sp>
    </p:spTree>
    <p:extLst>
      <p:ext uri="{BB962C8B-B14F-4D97-AF65-F5344CB8AC3E}">
        <p14:creationId xmlns:p14="http://schemas.microsoft.com/office/powerpoint/2010/main" val="1460862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CA3A9-0B7E-7B9B-B188-3C7C1EB6BE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8C5B54-C0CF-6EC4-9B3C-9E34B5B1E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812D7F-F51A-B88F-3EEE-FB8D7A3BE330}"/>
              </a:ext>
            </a:extLst>
          </p:cNvPr>
          <p:cNvSpPr>
            <a:spLocks noGrp="1"/>
          </p:cNvSpPr>
          <p:nvPr>
            <p:ph type="body" idx="1"/>
          </p:nvPr>
        </p:nvSpPr>
        <p:spPr/>
        <p:txBody>
          <a:bodyPr/>
          <a:lstStyle/>
          <a:p>
            <a:endParaRPr lang="en-RO"/>
          </a:p>
        </p:txBody>
      </p:sp>
      <p:sp>
        <p:nvSpPr>
          <p:cNvPr id="4" name="Slide Number Placeholder 3">
            <a:extLst>
              <a:ext uri="{FF2B5EF4-FFF2-40B4-BE49-F238E27FC236}">
                <a16:creationId xmlns:a16="http://schemas.microsoft.com/office/drawing/2014/main" id="{1B5D49D0-ECC6-1DF9-713A-8543FB006F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08786-F5F2-4B92-8189-E01865E7E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1516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1C396-F162-067B-262D-4691ED9489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EE753B-0776-426F-F95A-6CB16426B9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8CF7BE-A3F3-BDD1-4A6E-4B2D993605A5}"/>
              </a:ext>
            </a:extLst>
          </p:cNvPr>
          <p:cNvSpPr>
            <a:spLocks noGrp="1"/>
          </p:cNvSpPr>
          <p:nvPr>
            <p:ph type="body" idx="1"/>
          </p:nvPr>
        </p:nvSpPr>
        <p:spPr/>
        <p:txBody>
          <a:bodyPr/>
          <a:lstStyle/>
          <a:p>
            <a:endParaRPr lang="en-RO"/>
          </a:p>
        </p:txBody>
      </p:sp>
      <p:sp>
        <p:nvSpPr>
          <p:cNvPr id="4" name="Slide Number Placeholder 3">
            <a:extLst>
              <a:ext uri="{FF2B5EF4-FFF2-40B4-BE49-F238E27FC236}">
                <a16:creationId xmlns:a16="http://schemas.microsoft.com/office/drawing/2014/main" id="{9BD96FFD-1909-8985-D86A-AD98C3F351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08786-F5F2-4B92-8189-E01865E7E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6289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1FBB8-BC5C-CA6E-8FA9-3C36E275A63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CB0E5AF-04EA-01FC-F034-1691860DECD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643B2FC-C553-0989-49AD-68FB0ECA91FC}"/>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10AE00E-6FC3-B654-8023-27589382DEC5}"/>
              </a:ext>
            </a:extLst>
          </p:cNvPr>
          <p:cNvSpPr>
            <a:spLocks noGrp="1"/>
          </p:cNvSpPr>
          <p:nvPr>
            <p:ph type="sldNum" sz="quarter" idx="5"/>
          </p:nvPr>
        </p:nvSpPr>
        <p:spPr/>
        <p:txBody>
          <a:bodyPr/>
          <a:lstStyle/>
          <a:p>
            <a:fld id="{800B13D6-E320-4C6C-A1AA-F7FD9A305D7A}" type="slidenum">
              <a:rPr lang="it-IT" smtClean="0"/>
              <a:t>22</a:t>
            </a:fld>
            <a:endParaRPr lang="it-IT"/>
          </a:p>
        </p:txBody>
      </p:sp>
    </p:spTree>
    <p:extLst>
      <p:ext uri="{BB962C8B-B14F-4D97-AF65-F5344CB8AC3E}">
        <p14:creationId xmlns:p14="http://schemas.microsoft.com/office/powerpoint/2010/main" val="2856146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31A70-8F52-DE00-BBDC-2AA6DDA4F3D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D95238E-AAC7-DD3A-2EC4-471874F60A7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09F9FD7-5B32-7AA0-1CC0-869D919904CD}"/>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5C8C00EB-07E7-E58A-D33B-7EB0CDFFE1F7}"/>
              </a:ext>
            </a:extLst>
          </p:cNvPr>
          <p:cNvSpPr>
            <a:spLocks noGrp="1"/>
          </p:cNvSpPr>
          <p:nvPr>
            <p:ph type="sldNum" sz="quarter" idx="5"/>
          </p:nvPr>
        </p:nvSpPr>
        <p:spPr/>
        <p:txBody>
          <a:bodyPr/>
          <a:lstStyle/>
          <a:p>
            <a:fld id="{800B13D6-E320-4C6C-A1AA-F7FD9A305D7A}" type="slidenum">
              <a:rPr lang="it-IT" smtClean="0"/>
              <a:t>23</a:t>
            </a:fld>
            <a:endParaRPr lang="it-IT"/>
          </a:p>
        </p:txBody>
      </p:sp>
    </p:spTree>
    <p:extLst>
      <p:ext uri="{BB962C8B-B14F-4D97-AF65-F5344CB8AC3E}">
        <p14:creationId xmlns:p14="http://schemas.microsoft.com/office/powerpoint/2010/main" val="445874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775ED-C02B-434A-598E-2401EBFE25C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837FCE0-EDC6-6ABB-7DDA-8FBD523F97F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A01B85A-0956-F1EA-A8B9-B0CF3AA8DE7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B206823-AF72-7BE0-BE18-FCE1EE8680D2}"/>
              </a:ext>
            </a:extLst>
          </p:cNvPr>
          <p:cNvSpPr>
            <a:spLocks noGrp="1"/>
          </p:cNvSpPr>
          <p:nvPr>
            <p:ph type="sldNum" sz="quarter" idx="5"/>
          </p:nvPr>
        </p:nvSpPr>
        <p:spPr/>
        <p:txBody>
          <a:bodyPr/>
          <a:lstStyle/>
          <a:p>
            <a:fld id="{800B13D6-E320-4C6C-A1AA-F7FD9A305D7A}" type="slidenum">
              <a:rPr lang="it-IT" smtClean="0"/>
              <a:t>24</a:t>
            </a:fld>
            <a:endParaRPr lang="it-IT"/>
          </a:p>
        </p:txBody>
      </p:sp>
    </p:spTree>
    <p:extLst>
      <p:ext uri="{BB962C8B-B14F-4D97-AF65-F5344CB8AC3E}">
        <p14:creationId xmlns:p14="http://schemas.microsoft.com/office/powerpoint/2010/main" val="40657421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687A7-8705-2D38-98B1-DD4D05E690F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169F21B-5636-A2D4-9AD4-4D537F6F05C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CD0ED51-B85C-19FD-16A6-978193CF9248}"/>
              </a:ext>
            </a:extLst>
          </p:cNvPr>
          <p:cNvSpPr>
            <a:spLocks noGrp="1"/>
          </p:cNvSpPr>
          <p:nvPr>
            <p:ph type="body" idx="1"/>
          </p:nvPr>
        </p:nvSpPr>
        <p:spPr/>
        <p:txBody>
          <a:bodyPr/>
          <a:lstStyle/>
          <a:p>
            <a:r>
              <a:rPr lang="it-IT" dirty="0"/>
              <a:t>https://helpcenter.veeam.com/docs/vbr/userguide/malware_detection_guest_index_enable.html?ver=13</a:t>
            </a:r>
          </a:p>
          <a:p>
            <a:r>
              <a:rPr lang="it-IT" dirty="0"/>
              <a:t>https://helpcenter.veeam.com/docs/vbr/userguide/malware_detection_guest_index_ioc.html?ver=13</a:t>
            </a:r>
          </a:p>
        </p:txBody>
      </p:sp>
      <p:sp>
        <p:nvSpPr>
          <p:cNvPr id="4" name="Segnaposto numero diapositiva 3">
            <a:extLst>
              <a:ext uri="{FF2B5EF4-FFF2-40B4-BE49-F238E27FC236}">
                <a16:creationId xmlns:a16="http://schemas.microsoft.com/office/drawing/2014/main" id="{FC8866A6-9C05-040A-5F62-5C422824697F}"/>
              </a:ext>
            </a:extLst>
          </p:cNvPr>
          <p:cNvSpPr>
            <a:spLocks noGrp="1"/>
          </p:cNvSpPr>
          <p:nvPr>
            <p:ph type="sldNum" sz="quarter" idx="5"/>
          </p:nvPr>
        </p:nvSpPr>
        <p:spPr/>
        <p:txBody>
          <a:bodyPr/>
          <a:lstStyle/>
          <a:p>
            <a:fld id="{800B13D6-E320-4C6C-A1AA-F7FD9A305D7A}" type="slidenum">
              <a:rPr lang="it-IT" smtClean="0"/>
              <a:t>25</a:t>
            </a:fld>
            <a:endParaRPr lang="it-IT"/>
          </a:p>
        </p:txBody>
      </p:sp>
    </p:spTree>
    <p:extLst>
      <p:ext uri="{BB962C8B-B14F-4D97-AF65-F5344CB8AC3E}">
        <p14:creationId xmlns:p14="http://schemas.microsoft.com/office/powerpoint/2010/main" val="2315548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48B01-6440-C710-7A54-22B0423F3BC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B69B9A1-419C-58DF-2DE7-820656E1BC4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72C162F-70A3-962C-CF7C-31C5B3468B7C}"/>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4C31D49A-8D55-2502-3751-77D3C15112E0}"/>
              </a:ext>
            </a:extLst>
          </p:cNvPr>
          <p:cNvSpPr>
            <a:spLocks noGrp="1"/>
          </p:cNvSpPr>
          <p:nvPr>
            <p:ph type="sldNum" sz="quarter" idx="5"/>
          </p:nvPr>
        </p:nvSpPr>
        <p:spPr/>
        <p:txBody>
          <a:bodyPr/>
          <a:lstStyle/>
          <a:p>
            <a:fld id="{800B13D6-E320-4C6C-A1AA-F7FD9A305D7A}" type="slidenum">
              <a:rPr lang="it-IT" smtClean="0"/>
              <a:t>28</a:t>
            </a:fld>
            <a:endParaRPr lang="it-IT"/>
          </a:p>
        </p:txBody>
      </p:sp>
    </p:spTree>
    <p:extLst>
      <p:ext uri="{BB962C8B-B14F-4D97-AF65-F5344CB8AC3E}">
        <p14:creationId xmlns:p14="http://schemas.microsoft.com/office/powerpoint/2010/main" val="2108924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DA786-FA23-40AD-A829-4F1D0109706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E6C517A-F025-30DB-F347-1ECB28A853B9}"/>
              </a:ext>
            </a:extLst>
          </p:cNvPr>
          <p:cNvSpPr>
            <a:spLocks noGrp="1" noRot="1" noChangeAspect="1"/>
          </p:cNvSpPr>
          <p:nvPr>
            <p:ph type="sldImg"/>
          </p:nvPr>
        </p:nvSpPr>
        <p:spPr/>
        <p:txBody>
          <a:bodyPr/>
          <a:lstStyle/>
          <a:p>
            <a:endParaRPr lang="en-US"/>
          </a:p>
        </p:txBody>
      </p:sp>
      <p:sp>
        <p:nvSpPr>
          <p:cNvPr id="3" name="Marcador de notas 2">
            <a:extLst>
              <a:ext uri="{FF2B5EF4-FFF2-40B4-BE49-F238E27FC236}">
                <a16:creationId xmlns:a16="http://schemas.microsoft.com/office/drawing/2014/main" id="{AE37B77A-60F4-49EC-B47A-3C228CE454C4}"/>
              </a:ext>
            </a:extLst>
          </p:cNvPr>
          <p:cNvSpPr>
            <a:spLocks noGrp="1"/>
          </p:cNvSpPr>
          <p:nvPr>
            <p:ph type="body" idx="1"/>
          </p:nvPr>
        </p:nvSpPr>
        <p:spPr/>
        <p:txBody>
          <a:bodyPr/>
          <a:lstStyle/>
          <a:p>
            <a:r>
              <a:rPr lang="en-US">
                <a:latin typeface="ES Build Neutral" pitchFamily="2" charset="0"/>
                <a:ea typeface="ES Build Neutral" pitchFamily="2" charset="0"/>
              </a:rPr>
              <a:t>For Instant Recovery to Azure. Prior to workload recovery, it is necessary to deploy a helper appliance template in the intended recovery region. </a:t>
            </a:r>
          </a:p>
          <a:p>
            <a:endParaRPr lang="en-US">
              <a:latin typeface="ES Build Neutral" pitchFamily="2" charset="0"/>
              <a:ea typeface="ES Build Neutral" pitchFamily="2" charset="0"/>
            </a:endParaRPr>
          </a:p>
          <a:p>
            <a:pPr marL="0" marR="0" lvl="0" indent="0" algn="l" defTabSz="685771" rtl="0" eaLnBrk="1" fontAlgn="auto" latinLnBrk="0" hangingPunct="1">
              <a:lnSpc>
                <a:spcPct val="100000"/>
              </a:lnSpc>
              <a:spcBef>
                <a:spcPts val="0"/>
              </a:spcBef>
              <a:spcAft>
                <a:spcPts val="0"/>
              </a:spcAft>
              <a:buClrTx/>
              <a:buSzTx/>
              <a:buFontTx/>
              <a:buNone/>
              <a:tabLst/>
              <a:defRPr/>
            </a:pPr>
            <a:r>
              <a:rPr lang="en-US" noProof="0">
                <a:latin typeface="ES Build Neutral" pitchFamily="2" charset="0"/>
                <a:ea typeface="ES Build Neutral" pitchFamily="2" charset="0"/>
              </a:rPr>
              <a:t>For more information, please consider this reference. https://helpcenter.veeam.com/docs/vbr/userguide/ir_azure_considerations.html</a:t>
            </a:r>
          </a:p>
          <a:p>
            <a:pPr marL="0" marR="0" lvl="0" indent="0" algn="l" defTabSz="685771" rtl="0" eaLnBrk="1" fontAlgn="auto" latinLnBrk="0" hangingPunct="1">
              <a:lnSpc>
                <a:spcPct val="100000"/>
              </a:lnSpc>
              <a:spcBef>
                <a:spcPts val="0"/>
              </a:spcBef>
              <a:spcAft>
                <a:spcPts val="0"/>
              </a:spcAft>
              <a:buClrTx/>
              <a:buSzTx/>
              <a:buFontTx/>
              <a:buNone/>
              <a:tabLst/>
              <a:defRPr/>
            </a:pPr>
            <a:endParaRPr lang="en-US" noProof="0">
              <a:latin typeface="ES Build Neutral" pitchFamily="2" charset="0"/>
              <a:ea typeface="ES Build Neutral" pitchFamily="2" charset="0"/>
            </a:endParaRPr>
          </a:p>
          <a:p>
            <a:pPr marL="0" marR="0" lvl="0" indent="0" algn="l" defTabSz="685771" rtl="0" eaLnBrk="1" fontAlgn="auto" latinLnBrk="0" hangingPunct="1">
              <a:lnSpc>
                <a:spcPct val="100000"/>
              </a:lnSpc>
              <a:spcBef>
                <a:spcPts val="0"/>
              </a:spcBef>
              <a:spcAft>
                <a:spcPts val="0"/>
              </a:spcAft>
              <a:buClrTx/>
              <a:buSzTx/>
              <a:buFontTx/>
              <a:buNone/>
              <a:tabLst/>
              <a:defRPr/>
            </a:pPr>
            <a:r>
              <a:rPr lang="en-US">
                <a:latin typeface="ES Build Neutral" pitchFamily="2" charset="0"/>
                <a:ea typeface="ES Build Neutral" pitchFamily="2" charset="0"/>
              </a:rPr>
              <a:t>Sangfor aSV: </a:t>
            </a: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ES Build Neutral" pitchFamily="2" charset="0"/>
                <a:ea typeface="ES Build Neutral" pitchFamily="2" charset="0"/>
              </a:rPr>
              <a:t>Full restore parity with Proxmox VE, </a:t>
            </a:r>
            <a:r>
              <a:rPr lang="en-US" err="1">
                <a:latin typeface="ES Build Neutral" pitchFamily="2" charset="0"/>
                <a:ea typeface="ES Build Neutral" pitchFamily="2" charset="0"/>
              </a:rPr>
              <a:t>oVirt</a:t>
            </a:r>
            <a:r>
              <a:rPr lang="en-US">
                <a:latin typeface="ES Build Neutral" pitchFamily="2" charset="0"/>
                <a:ea typeface="ES Build Neutral" pitchFamily="2" charset="0"/>
              </a:rPr>
              <a:t> KVM, and cloud platforms</a:t>
            </a: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ES Build Neutral" pitchFamily="2" charset="0"/>
                <a:ea typeface="ES Build Neutral" pitchFamily="2" charset="0"/>
              </a:rPr>
              <a:t>Instant Recovery to vSphere and Hyper-V</a:t>
            </a: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ES Build Neutral" pitchFamily="2" charset="0"/>
                <a:ea typeface="ES Build Neutral" pitchFamily="2" charset="0"/>
              </a:rPr>
              <a:t>Application-level and file-level granular restore</a:t>
            </a: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atin typeface="ES Build Neutral" pitchFamily="2" charset="0"/>
              <a:ea typeface="ES Build Neutral" pitchFamily="2" charset="0"/>
            </a:endParaRPr>
          </a:p>
          <a:p>
            <a:pPr marL="0" marR="0" lvl="0" indent="0" algn="l" defTabSz="68577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atin typeface="ES Build Neutral" pitchFamily="2" charset="0"/>
                <a:ea typeface="ES Build Neutral" pitchFamily="2" charset="0"/>
              </a:rPr>
              <a:t>XCP-ng and </a:t>
            </a:r>
            <a:r>
              <a:rPr lang="en-US" err="1">
                <a:latin typeface="ES Build Neutral" pitchFamily="2" charset="0"/>
                <a:ea typeface="ES Build Neutral" pitchFamily="2" charset="0"/>
              </a:rPr>
              <a:t>XenServer</a:t>
            </a:r>
            <a:endParaRPr lang="en-US">
              <a:latin typeface="ES Build Neutral" pitchFamily="2" charset="0"/>
              <a:ea typeface="ES Build Neutral" pitchFamily="2" charset="0"/>
            </a:endParaRP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ES Build Neutral" pitchFamily="2" charset="0"/>
                <a:ea typeface="ES Build Neutral" pitchFamily="2" charset="0"/>
              </a:rPr>
              <a:t>Full backup, copy, and cross-platform restore coverage</a:t>
            </a: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ES Build Neutral" pitchFamily="2" charset="0"/>
                <a:ea typeface="ES Build Neutral" pitchFamily="2" charset="0"/>
              </a:rPr>
              <a:t>Instant Recovery to vSphere and Hyper-V</a:t>
            </a: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ES Build Neutral" pitchFamily="2" charset="0"/>
                <a:ea typeface="ES Build Neutral" pitchFamily="2" charset="0"/>
              </a:rPr>
              <a:t>Disk export to VMDK, VHD, and VHDX</a:t>
            </a: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atin typeface="ES Build Neutral" pitchFamily="2" charset="0"/>
              <a:ea typeface="ES Build Neutral" pitchFamily="2" charset="0"/>
            </a:endParaRPr>
          </a:p>
          <a:p>
            <a:pPr marL="0" marR="0" lvl="0" indent="0" algn="l" defTabSz="68577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err="1">
                <a:latin typeface="ES Build Neutral" pitchFamily="2" charset="0"/>
                <a:ea typeface="ES Build Neutral" pitchFamily="2" charset="0"/>
              </a:rPr>
              <a:t>VergeIO</a:t>
            </a:r>
            <a:r>
              <a:rPr lang="en-US">
                <a:latin typeface="ES Build Neutral" pitchFamily="2" charset="0"/>
                <a:ea typeface="ES Build Neutral" pitchFamily="2" charset="0"/>
              </a:rPr>
              <a:t> &amp; Platform9</a:t>
            </a: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ES Build Neutral" pitchFamily="2" charset="0"/>
                <a:ea typeface="ES Build Neutral" pitchFamily="2" charset="0"/>
              </a:rPr>
              <a:t>Instant Recovery to vSphere and Hyper-V</a:t>
            </a: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ES Build Neutral" pitchFamily="2" charset="0"/>
                <a:ea typeface="ES Build Neutral" pitchFamily="2" charset="0"/>
              </a:rPr>
              <a:t>Full granular and disk operation support</a:t>
            </a:r>
          </a:p>
          <a:p>
            <a:pPr marL="171450" marR="0" lvl="0" indent="-171450" algn="l" defTabSz="68577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ES Build Neutral" pitchFamily="2" charset="0"/>
                <a:ea typeface="ES Build Neutral" pitchFamily="2" charset="0"/>
              </a:rPr>
              <a:t>Powered by Universal Hypervisor API</a:t>
            </a:r>
          </a:p>
        </p:txBody>
      </p:sp>
      <p:sp>
        <p:nvSpPr>
          <p:cNvPr id="4" name="Marcador de número de diapositiva 3">
            <a:extLst>
              <a:ext uri="{FF2B5EF4-FFF2-40B4-BE49-F238E27FC236}">
                <a16:creationId xmlns:a16="http://schemas.microsoft.com/office/drawing/2014/main" id="{A0DB6718-05BE-6FDA-D139-9C21DDEA5E97}"/>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2D206B4-D7FF-F742-9988-8286DC6B11DB}" type="slidenum">
              <a:rPr kumimoji="0" lang="en-US" sz="1200" b="0" i="0" u="none" strike="noStrike" kern="1200" cap="none" spc="0" normalizeH="0" baseline="0" noProof="0" smtClean="0">
                <a:ln>
                  <a:noFill/>
                </a:ln>
                <a:solidFill>
                  <a:prstClr val="black"/>
                </a:solidFill>
                <a:effectLst/>
                <a:uLnTx/>
                <a:uFillTx/>
                <a:latin typeface="ES Build" pitchFamily="50"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ES Build" pitchFamily="50" charset="0"/>
              <a:ea typeface="+mn-ea"/>
              <a:cs typeface="+mn-cs"/>
            </a:endParaRPr>
          </a:p>
        </p:txBody>
      </p:sp>
    </p:spTree>
    <p:extLst>
      <p:ext uri="{BB962C8B-B14F-4D97-AF65-F5344CB8AC3E}">
        <p14:creationId xmlns:p14="http://schemas.microsoft.com/office/powerpoint/2010/main" val="140357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F8507-87E3-30C2-A99F-979BBA90C8D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4ADF497B-EF36-953C-CD0D-9743EAC831F4}"/>
              </a:ext>
            </a:extLst>
          </p:cNvPr>
          <p:cNvSpPr>
            <a:spLocks noGrp="1"/>
          </p:cNvSpPr>
          <p:nvPr>
            <p:ph type="body" idx="1"/>
          </p:nvPr>
        </p:nvSpPr>
        <p:spPr/>
        <p:txBody>
          <a:bodyPr/>
          <a:lstStyle/>
          <a:p>
            <a:endParaRPr lang="en-US" noProof="0"/>
          </a:p>
        </p:txBody>
      </p:sp>
      <p:sp>
        <p:nvSpPr>
          <p:cNvPr id="4" name="Slide Number Placeholder 3">
            <a:extLst>
              <a:ext uri="{FF2B5EF4-FFF2-40B4-BE49-F238E27FC236}">
                <a16:creationId xmlns:a16="http://schemas.microsoft.com/office/drawing/2014/main" id="{EAD63A88-24B8-06B5-FC9A-9844CBE7F0BC}"/>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6E49C33-A899-4080-B833-E3FCF70FA0F1}" type="slidenum">
              <a:rPr kumimoji="0" lang="ru-R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35</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Image Placeholder 5">
            <a:extLst>
              <a:ext uri="{FF2B5EF4-FFF2-40B4-BE49-F238E27FC236}">
                <a16:creationId xmlns:a16="http://schemas.microsoft.com/office/drawing/2014/main" id="{008F0805-74CF-C995-4174-DD2B83522508}"/>
              </a:ext>
            </a:extLst>
          </p:cNvPr>
          <p:cNvSpPr>
            <a:spLocks noGrp="1" noRot="1" noChangeAspect="1"/>
          </p:cNvSpPr>
          <p:nvPr>
            <p:ph type="sldImg"/>
          </p:nvPr>
        </p:nvSpPr>
        <p:spPr/>
        <p:txBody>
          <a:bodyPr/>
          <a:lstStyle/>
          <a:p>
            <a:endParaRPr lang="en-US"/>
          </a:p>
        </p:txBody>
      </p:sp>
    </p:spTree>
    <p:extLst>
      <p:ext uri="{BB962C8B-B14F-4D97-AF65-F5344CB8AC3E}">
        <p14:creationId xmlns:p14="http://schemas.microsoft.com/office/powerpoint/2010/main" val="1394545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2D206B4-D7FF-F742-9988-8286DC6B11DB}" type="slidenum">
              <a:rPr kumimoji="0" lang="en-US" sz="1200" b="0" i="0" u="none" strike="noStrike" kern="1200" cap="none" spc="0" normalizeH="0" baseline="0" noProof="0" smtClean="0">
                <a:ln>
                  <a:noFill/>
                </a:ln>
                <a:solidFill>
                  <a:prstClr val="black"/>
                </a:solidFill>
                <a:effectLst/>
                <a:uLnTx/>
                <a:uFillTx/>
                <a:latin typeface="ES Build" pitchFamily="50"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ES Build" pitchFamily="50" charset="0"/>
              <a:ea typeface="+mn-ea"/>
              <a:cs typeface="+mn-cs"/>
            </a:endParaRPr>
          </a:p>
        </p:txBody>
      </p:sp>
    </p:spTree>
    <p:extLst>
      <p:ext uri="{BB962C8B-B14F-4D97-AF65-F5344CB8AC3E}">
        <p14:creationId xmlns:p14="http://schemas.microsoft.com/office/powerpoint/2010/main" val="2773237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A8626-12E3-F885-89EC-0184D919184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CEE1B14-B157-45F4-E6C1-E97634B7344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0638D93-492D-6B75-C523-3E8FF8D4B11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1B32861-91F4-3E0E-D80B-46C20ACE5D85}"/>
              </a:ext>
            </a:extLst>
          </p:cNvPr>
          <p:cNvSpPr>
            <a:spLocks noGrp="1"/>
          </p:cNvSpPr>
          <p:nvPr>
            <p:ph type="sldNum" sz="quarter" idx="5"/>
          </p:nvPr>
        </p:nvSpPr>
        <p:spPr/>
        <p:txBody>
          <a:bodyPr/>
          <a:lstStyle/>
          <a:p>
            <a:fld id="{800B13D6-E320-4C6C-A1AA-F7FD9A305D7A}" type="slidenum">
              <a:rPr lang="it-IT" smtClean="0"/>
              <a:t>37</a:t>
            </a:fld>
            <a:endParaRPr lang="it-IT"/>
          </a:p>
        </p:txBody>
      </p:sp>
    </p:spTree>
    <p:extLst>
      <p:ext uri="{BB962C8B-B14F-4D97-AF65-F5344CB8AC3E}">
        <p14:creationId xmlns:p14="http://schemas.microsoft.com/office/powerpoint/2010/main" val="4167525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latin typeface="ES Build Neutral" pitchFamily="2" charset="0"/>
                <a:ea typeface="ES Build Neutral" pitchFamily="2" charset="0"/>
              </a:rPr>
              <a:t>Continuous data protection (CDP) is a technology that helps you protect mission-critical VMware virtual machines when data loss for seconds or minutes is unacceptable. CDP also provides minimum recovery time objective (RTO) in case a disaster strikes because CDP replicas are in a ready-to-start state.</a:t>
            </a:r>
          </a:p>
          <a:p>
            <a:endParaRPr lang="en-US">
              <a:latin typeface="ES Build Neutral" pitchFamily="2" charset="0"/>
              <a:ea typeface="ES Build Neutral" pitchFamily="2" charset="0"/>
            </a:endParaRPr>
          </a:p>
          <a:p>
            <a:r>
              <a:rPr lang="en-US" b="1">
                <a:latin typeface="ES Build Neutral" pitchFamily="2" charset="0"/>
                <a:ea typeface="ES Build Neutral" pitchFamily="2" charset="0"/>
              </a:rPr>
              <a:t>Data Replication:</a:t>
            </a:r>
          </a:p>
          <a:p>
            <a:endParaRPr lang="en-US">
              <a:latin typeface="ES Build Neutral" pitchFamily="2" charset="0"/>
              <a:ea typeface="ES Build Neutral" pitchFamily="2" charset="0"/>
            </a:endParaRPr>
          </a:p>
          <a:p>
            <a:r>
              <a:rPr lang="en-US">
                <a:latin typeface="ES Build Neutral" pitchFamily="2" charset="0"/>
                <a:ea typeface="ES Build Neutral" pitchFamily="2" charset="0"/>
              </a:rPr>
              <a:t>First, CDP creates replicas and, then, keeps these replicas up to date.</a:t>
            </a:r>
          </a:p>
          <a:p>
            <a:endParaRPr lang="en-US">
              <a:latin typeface="ES Build Neutral" pitchFamily="2" charset="0"/>
              <a:ea typeface="ES Build Neutral" pitchFamily="2" charset="0"/>
            </a:endParaRPr>
          </a:p>
          <a:p>
            <a:r>
              <a:rPr lang="en-US">
                <a:latin typeface="ES Build Neutral" pitchFamily="2" charset="0"/>
                <a:ea typeface="ES Build Neutral" pitchFamily="2" charset="0"/>
              </a:rPr>
              <a:t>CDP constantly replicates I/O operations performed on VMs. To read and process I/O operations in transit between the protected VMs and their underlying datastore, CDP uses vSphere APIs for I/O filtering (VAIO) that gives an option not to create snapshots. Because CDP is always on and does not create snapshots, it allows reaching a lower recovery point objective (RPO) compared to the snapshot-based replication — near-zero RPO which means almost no data loss.</a:t>
            </a:r>
          </a:p>
          <a:p>
            <a:endParaRPr lang="en-US">
              <a:latin typeface="ES Build Neutral" pitchFamily="2" charset="0"/>
              <a:ea typeface="ES Build Neutral" pitchFamily="2" charset="0"/>
            </a:endParaRPr>
          </a:p>
          <a:p>
            <a:r>
              <a:rPr lang="en-US">
                <a:latin typeface="ES Build Neutral" pitchFamily="2" charset="0"/>
                <a:ea typeface="ES Build Neutral" pitchFamily="2" charset="0"/>
              </a:rPr>
              <a:t>Data of I/O operations is stored on the target datastore and relates to short-term restore points. The short-term restore points allow you to recover a VM to a state back to seconds or minutes ago (depending on the RPO that you specify) in case a disaster strikes. Information about short-term restore points is maintained in a special journal. This journal stores records about short-term restore points for a maximum of 168 hours (7 days) [</a:t>
            </a:r>
            <a:r>
              <a:rPr lang="en-US" err="1">
                <a:latin typeface="ES Build Neutral" pitchFamily="2" charset="0"/>
                <a:ea typeface="ES Build Neutral" pitchFamily="2" charset="0"/>
              </a:rPr>
              <a:t>Src</a:t>
            </a:r>
            <a:r>
              <a:rPr lang="en-US">
                <a:latin typeface="ES Build Neutral" pitchFamily="2" charset="0"/>
                <a:ea typeface="ES Build Neutral" pitchFamily="2" charset="0"/>
              </a:rPr>
              <a:t>: VBR UG 13.1 p.2328]. If you want to recover a VM to an older state, Veeam Backup &amp; Replication allows you to create additional restore points that contain a VM state back to hours or days ago. Such restore points are called long-term restore points.</a:t>
            </a:r>
          </a:p>
          <a:p>
            <a:endParaRPr lang="en-US">
              <a:latin typeface="ES Build Neutral" pitchFamily="2" charset="0"/>
              <a:ea typeface="ES Build Neutral" pitchFamily="2" charset="0"/>
            </a:endParaRPr>
          </a:p>
          <a:p>
            <a:r>
              <a:rPr lang="en-US">
                <a:latin typeface="ES Build Neutral" pitchFamily="2" charset="0"/>
                <a:ea typeface="ES Build Neutral" pitchFamily="2" charset="0"/>
              </a:rPr>
              <a:t>To facilitate replication over slow connections, Veeam Backup &amp; Replication optimizes traffic transmission. It filters out unnecessary data blocks such as duplicate data blocks, zero data blocks and compresses replica traffic.</a:t>
            </a:r>
          </a:p>
          <a:p>
            <a:endParaRPr lang="en-US">
              <a:latin typeface="ES Build Neutral" pitchFamily="2" charset="0"/>
              <a:ea typeface="ES Build Neutral" pitchFamily="2" charset="0"/>
            </a:endParaRPr>
          </a:p>
          <a:p>
            <a:r>
              <a:rPr lang="en-US">
                <a:latin typeface="ES Build Neutral" pitchFamily="2" charset="0"/>
                <a:ea typeface="ES Build Neutral" pitchFamily="2" charset="0"/>
              </a:rPr>
              <a:t>To replicate a VM, you need to configure required backup infrastructure components and create a CDP policy.</a:t>
            </a:r>
          </a:p>
          <a:p>
            <a:endParaRPr lang="en-US">
              <a:latin typeface="ES Build Neutral" pitchFamily="2" charset="0"/>
              <a:ea typeface="ES Build Neutral" pitchFamily="2" charset="0"/>
            </a:endParaRPr>
          </a:p>
          <a:p>
            <a:r>
              <a:rPr lang="en-US">
                <a:latin typeface="ES Build Neutral" pitchFamily="2" charset="0"/>
                <a:ea typeface="ES Build Neutral" pitchFamily="2" charset="0"/>
              </a:rPr>
              <a:t>For more information, please consider this reference. https://helpcenter.veeam.com/docs/vbr/userguide/cdp_replication.html?ver=13</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50144F6-1F44-484E-96B6-CAB23FCB33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Image Placeholder 5">
            <a:extLst>
              <a:ext uri="{FF2B5EF4-FFF2-40B4-BE49-F238E27FC236}">
                <a16:creationId xmlns:a16="http://schemas.microsoft.com/office/drawing/2014/main" id="{31D2CCFF-4C84-342E-5D1F-BB50CAF1107E}"/>
              </a:ext>
            </a:extLst>
          </p:cNvPr>
          <p:cNvSpPr>
            <a:spLocks noGrp="1" noRot="1" noChangeAspect="1"/>
          </p:cNvSpPr>
          <p:nvPr>
            <p:ph type="sldImg"/>
          </p:nvPr>
        </p:nvSpPr>
        <p:spPr/>
        <p:txBody>
          <a:bodyPr/>
          <a:lstStyle/>
          <a:p>
            <a:endParaRPr lang="en-US"/>
          </a:p>
        </p:txBody>
      </p:sp>
    </p:spTree>
    <p:extLst>
      <p:ext uri="{BB962C8B-B14F-4D97-AF65-F5344CB8AC3E}">
        <p14:creationId xmlns:p14="http://schemas.microsoft.com/office/powerpoint/2010/main" val="3691592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Universal CDP for Windows</a:t>
            </a:r>
          </a:p>
          <a:p>
            <a:pPr marL="171450" indent="-171450">
              <a:buFont typeface="Arial" panose="020B0604020202020204" pitchFamily="34" charset="0"/>
              <a:buChar char="•"/>
            </a:pPr>
            <a:r>
              <a:rPr lang="en-US" dirty="0"/>
              <a:t>Failback to new location requires a VMware target</a:t>
            </a:r>
          </a:p>
          <a:p>
            <a:pPr marL="171450" indent="-171450">
              <a:buFont typeface="Arial" panose="020B0604020202020204" pitchFamily="34" charset="0"/>
              <a:buChar char="•"/>
            </a:pPr>
            <a:r>
              <a:rPr lang="en-US" dirty="0"/>
              <a:t>In-Guest components allow for easy Veeam updates; no complex update procedure for production requiring host downtime (no SOURCE VAIO filters to manage/upgrade, just upgrade in-guest components)</a:t>
            </a:r>
          </a:p>
          <a:p>
            <a:pPr marL="171450" indent="-171450">
              <a:buFont typeface="Arial" panose="020B0604020202020204" pitchFamily="34" charset="0"/>
              <a:buChar char="•"/>
            </a:pPr>
            <a:r>
              <a:rPr lang="en-US" dirty="0"/>
              <a:t>Cloud Connect Cloud Director support allows Providers to expand their </a:t>
            </a:r>
            <a:r>
              <a:rPr lang="en-US" dirty="0" err="1"/>
              <a:t>DRaaS</a:t>
            </a:r>
            <a:r>
              <a:rPr lang="en-US" dirty="0"/>
              <a:t> scope for clients with physical workloads</a:t>
            </a:r>
          </a:p>
          <a:p>
            <a:pPr marL="171450" indent="-171450">
              <a:buFont typeface="Arial" panose="020B0604020202020204" pitchFamily="34" charset="0"/>
              <a:buChar char="•"/>
            </a:pPr>
            <a:endParaRPr lang="en-US" dirty="0"/>
          </a:p>
          <a:p>
            <a:r>
              <a:rPr lang="en-US" dirty="0"/>
              <a:t>Universal CDP for Linux:</a:t>
            </a:r>
          </a:p>
          <a:p>
            <a:endParaRPr lang="en-US" dirty="0"/>
          </a:p>
          <a:p>
            <a:pPr marL="171450" indent="-171450">
              <a:buFont typeface="Arial" panose="020B0604020202020204" pitchFamily="34" charset="0"/>
              <a:buChar char="•"/>
            </a:pPr>
            <a:r>
              <a:rPr lang="en-US" dirty="0"/>
              <a:t>Hardware: </a:t>
            </a:r>
          </a:p>
          <a:p>
            <a:pPr marL="342900" indent="-34290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UEFI supported</a:t>
            </a:r>
          </a:p>
          <a:p>
            <a:pPr marL="342900" indent="-342900">
              <a:lnSpc>
                <a:spcPct val="107000"/>
              </a:lnSpc>
              <a:spcBef>
                <a:spcPts val="0"/>
              </a:spcBef>
              <a:spcAft>
                <a:spcPts val="800"/>
              </a:spcAft>
              <a:buClr>
                <a:srgbClr val="8E71F4"/>
              </a:buClr>
              <a:buFont typeface="Arial" panose="020B0604020202020204" pitchFamily="34" charset="0"/>
              <a:buChar char="•"/>
            </a:pPr>
            <a:endParaRPr lang="en-US" sz="900" kern="1200" dirty="0">
              <a:solidFill>
                <a:schemeClr val="tx1"/>
              </a:solidFill>
              <a:latin typeface="ES Build" pitchFamily="50" charset="0"/>
              <a:ea typeface="+mn-ea"/>
              <a:cs typeface="+mn-cs"/>
            </a:endParaRPr>
          </a:p>
          <a:p>
            <a:pPr marL="171450" indent="-17145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Distributions: </a:t>
            </a:r>
          </a:p>
          <a:p>
            <a:pPr marL="342900" indent="-34290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x64 only, Linux kernel 5.10+</a:t>
            </a:r>
          </a:p>
          <a:p>
            <a:pPr marL="342900" indent="-34290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RHEL / Rocky / </a:t>
            </a:r>
            <a:r>
              <a:rPr lang="en-US" sz="900" kern="1200" dirty="0" err="1">
                <a:solidFill>
                  <a:schemeClr val="tx1"/>
                </a:solidFill>
                <a:latin typeface="ES Build" pitchFamily="50" charset="0"/>
                <a:ea typeface="+mn-ea"/>
                <a:cs typeface="+mn-cs"/>
              </a:rPr>
              <a:t>AlmaLinux</a:t>
            </a:r>
            <a:r>
              <a:rPr lang="en-US" sz="900" kern="1200" dirty="0">
                <a:solidFill>
                  <a:schemeClr val="tx1"/>
                </a:solidFill>
                <a:latin typeface="ES Build" pitchFamily="50" charset="0"/>
                <a:ea typeface="+mn-ea"/>
                <a:cs typeface="+mn-cs"/>
              </a:rPr>
              <a:t>: 9.4–9.7 and 10.0–10.2 [</a:t>
            </a:r>
            <a:r>
              <a:rPr lang="en-US" sz="900" kern="1200" dirty="0" err="1">
                <a:solidFill>
                  <a:schemeClr val="tx1"/>
                </a:solidFill>
                <a:latin typeface="ES Build" pitchFamily="50" charset="0"/>
                <a:ea typeface="+mn-ea"/>
                <a:cs typeface="+mn-cs"/>
              </a:rPr>
              <a:t>Src</a:t>
            </a:r>
            <a:r>
              <a:rPr lang="en-US" sz="900" kern="1200" dirty="0">
                <a:solidFill>
                  <a:schemeClr val="tx1"/>
                </a:solidFill>
                <a:latin typeface="ES Build" pitchFamily="50" charset="0"/>
                <a:ea typeface="+mn-ea"/>
                <a:cs typeface="+mn-cs"/>
              </a:rPr>
              <a:t>: VBR UG 13.1 p.59]</a:t>
            </a:r>
          </a:p>
          <a:p>
            <a:pPr marL="342900" indent="-34290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Ubuntu 22.04 LTS, 24.04 LTS and 26.04 LTS [</a:t>
            </a:r>
            <a:r>
              <a:rPr lang="en-US" sz="900" kern="1200" dirty="0" err="1">
                <a:solidFill>
                  <a:schemeClr val="tx1"/>
                </a:solidFill>
                <a:latin typeface="ES Build" pitchFamily="50" charset="0"/>
                <a:ea typeface="+mn-ea"/>
                <a:cs typeface="+mn-cs"/>
              </a:rPr>
              <a:t>Src</a:t>
            </a:r>
            <a:r>
              <a:rPr lang="en-US" sz="900" kern="1200" dirty="0">
                <a:solidFill>
                  <a:schemeClr val="tx1"/>
                </a:solidFill>
                <a:latin typeface="ES Build" pitchFamily="50" charset="0"/>
                <a:ea typeface="+mn-ea"/>
                <a:cs typeface="+mn-cs"/>
              </a:rPr>
              <a:t>: VBR UG 13.1 p.59]</a:t>
            </a:r>
          </a:p>
          <a:p>
            <a:pPr marL="171450" indent="-171450">
              <a:lnSpc>
                <a:spcPct val="107000"/>
              </a:lnSpc>
              <a:spcBef>
                <a:spcPts val="0"/>
              </a:spcBef>
              <a:spcAft>
                <a:spcPts val="800"/>
              </a:spcAft>
              <a:buClr>
                <a:srgbClr val="8E71F4"/>
              </a:buClr>
              <a:buFont typeface="Arial" panose="020B0604020202020204" pitchFamily="34" charset="0"/>
              <a:buChar char="•"/>
            </a:pPr>
            <a:endParaRPr lang="en-US" sz="900" kern="1200" dirty="0">
              <a:solidFill>
                <a:schemeClr val="tx1"/>
              </a:solidFill>
              <a:latin typeface="ES Build" pitchFamily="50" charset="0"/>
              <a:ea typeface="+mn-ea"/>
              <a:cs typeface="+mn-cs"/>
            </a:endParaRPr>
          </a:p>
          <a:p>
            <a:pPr marL="171450" indent="-17145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Storage / File System Configurations:</a:t>
            </a:r>
          </a:p>
          <a:p>
            <a:pPr marL="342900" indent="-34290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LVM support aligned with VAL</a:t>
            </a:r>
          </a:p>
          <a:p>
            <a:pPr marL="342900" indent="-34290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GPT only</a:t>
            </a:r>
          </a:p>
          <a:p>
            <a:pPr marL="342900" indent="-34290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512-byte logical sector size</a:t>
            </a:r>
          </a:p>
          <a:p>
            <a:pPr marL="342900" indent="-34290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Unencrypted data replication only</a:t>
            </a:r>
          </a:p>
          <a:p>
            <a:pPr marL="342900" indent="-342900">
              <a:lnSpc>
                <a:spcPct val="107000"/>
              </a:lnSpc>
              <a:spcBef>
                <a:spcPts val="0"/>
              </a:spcBef>
              <a:spcAft>
                <a:spcPts val="800"/>
              </a:spcAft>
              <a:buClr>
                <a:srgbClr val="8E71F4"/>
              </a:buClr>
              <a:buFont typeface="Arial" panose="020B0604020202020204" pitchFamily="34" charset="0"/>
              <a:buChar char="•"/>
            </a:pPr>
            <a:r>
              <a:rPr lang="en-US" sz="900" kern="1200" dirty="0">
                <a:solidFill>
                  <a:schemeClr val="tx1"/>
                </a:solidFill>
                <a:latin typeface="ES Build" pitchFamily="50" charset="0"/>
                <a:ea typeface="+mn-ea"/>
                <a:cs typeface="+mn-cs"/>
              </a:rPr>
              <a:t>XFS, ext2/3/4, FAT16/32</a:t>
            </a:r>
          </a:p>
          <a:p>
            <a:r>
              <a:rPr lang="en-US" dirty="0"/>
              <a:t>Provenance: Universal CDP is agent-based (in-guest I/O filter), introduced for Windows in v13; v13.1 'extends near-zero RPO continuous replication to Linux workloads' and closes the gap with classic VMware CDP (Veeam Explorers, Re-IP rules, replica seeding, network mapping, application-aware processing) [</a:t>
            </a:r>
            <a:r>
              <a:rPr lang="en-US" dirty="0" err="1"/>
              <a:t>Src</a:t>
            </a:r>
            <a:r>
              <a:rPr lang="en-US" dirty="0"/>
              <a:t>: VBR What's New 13.1 pp.19-20].</a:t>
            </a:r>
          </a:p>
        </p:txBody>
      </p:sp>
      <p:sp>
        <p:nvSpPr>
          <p:cNvPr id="4" name="Slide Number Placeholder 3"/>
          <p:cNvSpPr>
            <a:spLocks noGrp="1"/>
          </p:cNvSpPr>
          <p:nvPr>
            <p:ph type="sldNum" sz="quarter" idx="5"/>
          </p:nvPr>
        </p:nvSpPr>
        <p:spPr/>
        <p:txBody>
          <a:bodyPr/>
          <a:lstStyle/>
          <a:p>
            <a:pPr marL="0" marR="0" lvl="0" indent="0" algn="r" defTabSz="685771" rtl="0" eaLnBrk="1" fontAlgn="auto" latinLnBrk="0" hangingPunct="1">
              <a:lnSpc>
                <a:spcPct val="100000"/>
              </a:lnSpc>
              <a:spcBef>
                <a:spcPts val="0"/>
              </a:spcBef>
              <a:spcAft>
                <a:spcPts val="0"/>
              </a:spcAft>
              <a:buClrTx/>
              <a:buSzTx/>
              <a:buFontTx/>
              <a:buNone/>
              <a:tabLst/>
              <a:defRPr/>
            </a:pPr>
            <a:fld id="{A2D206B4-D7FF-F742-9988-8286DC6B11DB}" type="slidenum">
              <a:rPr kumimoji="0" lang="en-US" sz="1200" b="0" i="0" u="none" strike="noStrike" kern="1200" cap="none" spc="0" normalizeH="0" baseline="0" noProof="0" smtClean="0">
                <a:ln>
                  <a:noFill/>
                </a:ln>
                <a:solidFill>
                  <a:prstClr val="black"/>
                </a:solidFill>
                <a:effectLst/>
                <a:uLnTx/>
                <a:uFillTx/>
                <a:latin typeface="ES Build" pitchFamily="50" charset="0"/>
                <a:ea typeface="+mn-ea"/>
                <a:cs typeface="+mn-cs"/>
              </a:rPr>
              <a:pPr marL="0" marR="0" lvl="0" indent="0" algn="r" defTabSz="685771"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ES Build" pitchFamily="50" charset="0"/>
              <a:ea typeface="+mn-ea"/>
              <a:cs typeface="+mn-cs"/>
            </a:endParaRPr>
          </a:p>
        </p:txBody>
      </p:sp>
    </p:spTree>
    <p:extLst>
      <p:ext uri="{BB962C8B-B14F-4D97-AF65-F5344CB8AC3E}">
        <p14:creationId xmlns:p14="http://schemas.microsoft.com/office/powerpoint/2010/main" val="40988126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US">
                <a:latin typeface="ES Build Neutral" pitchFamily="2" charset="0"/>
                <a:ea typeface="ES Build Neutral" pitchFamily="2" charset="0"/>
              </a:rPr>
              <a:t>Some of the benefits of using Continuous Data Protection are:</a:t>
            </a:r>
          </a:p>
          <a:p>
            <a:pPr lvl="0"/>
            <a:endParaRPr lang="en-US">
              <a:latin typeface="ES Build Neutral" pitchFamily="2" charset="0"/>
              <a:ea typeface="ES Build Neutral" pitchFamily="2" charset="0"/>
            </a:endParaRPr>
          </a:p>
          <a:p>
            <a:pPr marL="171450" lvl="0" indent="-171450">
              <a:buFont typeface="Arial" panose="020B0604020202020204" pitchFamily="34" charset="0"/>
              <a:buChar char="•"/>
            </a:pPr>
            <a:r>
              <a:rPr lang="en-US" b="1">
                <a:latin typeface="ES Build Neutral" pitchFamily="2" charset="0"/>
                <a:ea typeface="ES Build Neutral" pitchFamily="2" charset="0"/>
              </a:rPr>
              <a:t>Lowest RPOs and RTOs: </a:t>
            </a:r>
            <a:r>
              <a:rPr lang="en-US">
                <a:latin typeface="ES Build Neutral" pitchFamily="2" charset="0"/>
                <a:ea typeface="ES Build Neutral" pitchFamily="2" charset="0"/>
              </a:rPr>
              <a:t>seconds or minutes instead of hours</a:t>
            </a:r>
          </a:p>
          <a:p>
            <a:pPr marL="171450" lvl="0" indent="-171450">
              <a:buFont typeface="Arial" panose="020B0604020202020204" pitchFamily="34" charset="0"/>
              <a:buChar char="•"/>
            </a:pPr>
            <a:endParaRPr lang="en-US">
              <a:latin typeface="ES Build Neutral" pitchFamily="2" charset="0"/>
              <a:ea typeface="ES Build Neutral" pitchFamily="2" charset="0"/>
            </a:endParaRPr>
          </a:p>
          <a:p>
            <a:pPr marL="171450" indent="-171450">
              <a:buFont typeface="Arial" panose="020B0604020202020204" pitchFamily="34" charset="0"/>
              <a:buChar char="•"/>
            </a:pPr>
            <a:r>
              <a:rPr lang="en-US" b="1">
                <a:latin typeface="ES Build Neutral" pitchFamily="2" charset="0"/>
                <a:ea typeface="ES Build Neutral" pitchFamily="2" charset="0"/>
              </a:rPr>
              <a:t>No VM snapshots:</a:t>
            </a:r>
            <a:r>
              <a:rPr lang="en-US">
                <a:latin typeface="ES Build Neutral" pitchFamily="2" charset="0"/>
                <a:ea typeface="ES Build Neutral" pitchFamily="2" charset="0"/>
              </a:rPr>
              <a:t> Veeam CDP uses the VMware-certified I/O filter driver to catch all write I/O directly in the data path. This eliminates the need to create VM snapshots (as in classic replication jobs). I/O level tracking sends only the data that has actually changed to a DR site, unlike the larger blocks returned by changed block tracking. </a:t>
            </a:r>
          </a:p>
          <a:p>
            <a:pPr marL="171450" indent="-171450">
              <a:buFont typeface="Arial" panose="020B0604020202020204" pitchFamily="34" charset="0"/>
              <a:buChar char="•"/>
            </a:pPr>
            <a:endParaRPr lang="en-US">
              <a:latin typeface="ES Build Neutral" pitchFamily="2" charset="0"/>
              <a:ea typeface="ES Build Neutral" pitchFamily="2" charset="0"/>
            </a:endParaRPr>
          </a:p>
          <a:p>
            <a:pPr marL="171450" indent="-171450">
              <a:buFont typeface="Arial" panose="020B0604020202020204" pitchFamily="34" charset="0"/>
              <a:buChar char="•"/>
            </a:pPr>
            <a:r>
              <a:rPr lang="en-US" b="1">
                <a:latin typeface="ES Build Neutral" pitchFamily="2" charset="0"/>
                <a:ea typeface="ES Build Neutral" pitchFamily="2" charset="0"/>
              </a:rPr>
              <a:t>No workload or hardware dependency: </a:t>
            </a:r>
            <a:r>
              <a:rPr lang="en-US">
                <a:latin typeface="ES Build Neutral" pitchFamily="2" charset="0"/>
                <a:ea typeface="ES Build Neutral" pitchFamily="2" charset="0"/>
              </a:rPr>
              <a:t>You can protect any OS and applications that can run within a vSphere VM. And unlike storage-based replication, Veeam CDP works across non-matching storage arrays, hyperconverged storage solutions and even local vSphere ESXi storage. </a:t>
            </a:r>
          </a:p>
          <a:p>
            <a:pPr marL="171450" indent="-171450">
              <a:buFont typeface="Arial" panose="020B0604020202020204" pitchFamily="34" charset="0"/>
              <a:buChar char="•"/>
            </a:pPr>
            <a:endParaRPr lang="en-US">
              <a:latin typeface="ES Build Neutral" pitchFamily="2" charset="0"/>
              <a:ea typeface="ES Build Neutral" pitchFamily="2" charset="0"/>
            </a:endParaRPr>
          </a:p>
          <a:p>
            <a:pPr marL="171450" indent="-171450">
              <a:buFont typeface="Arial" panose="020B0604020202020204" pitchFamily="34" charset="0"/>
              <a:buChar char="•"/>
            </a:pPr>
            <a:r>
              <a:rPr lang="en-US" b="1">
                <a:latin typeface="ES Build Neutral" pitchFamily="2" charset="0"/>
                <a:ea typeface="ES Build Neutral" pitchFamily="2" charset="0"/>
              </a:rPr>
              <a:t>Asynchronous replication: </a:t>
            </a:r>
            <a:r>
              <a:rPr lang="en-US">
                <a:latin typeface="ES Build Neutral" pitchFamily="2" charset="0"/>
                <a:ea typeface="ES Build Neutral" pitchFamily="2" charset="0"/>
              </a:rPr>
              <a:t>Compared to synchronous array-based replication, Veeam CDP requires significantly lower bandwidth. It uses network traffic compression and leverages I/O consolidation when the same block is overwritten multiple times. Plus, Veeam CDP can be used across any distance.</a:t>
            </a:r>
          </a:p>
          <a:p>
            <a:pPr marL="171450" indent="-171450">
              <a:buFont typeface="Arial" panose="020B0604020202020204" pitchFamily="34" charset="0"/>
              <a:buChar char="•"/>
            </a:pPr>
            <a:endParaRPr lang="en-US">
              <a:latin typeface="ES Build Neutral" pitchFamily="2" charset="0"/>
              <a:ea typeface="ES Build Neutral" pitchFamily="2" charset="0"/>
            </a:endParaRPr>
          </a:p>
          <a:p>
            <a:pPr marL="171450" indent="-171450">
              <a:buFont typeface="Arial" panose="020B0604020202020204" pitchFamily="34" charset="0"/>
              <a:buChar char="•"/>
            </a:pPr>
            <a:r>
              <a:rPr lang="en-US" b="1">
                <a:latin typeface="ES Build Neutral" pitchFamily="2" charset="0"/>
                <a:ea typeface="ES Build Neutral" pitchFamily="2" charset="0"/>
              </a:rPr>
              <a:t>Policy-based protection: </a:t>
            </a:r>
            <a:r>
              <a:rPr lang="en-US">
                <a:latin typeface="ES Build Neutral" pitchFamily="2" charset="0"/>
                <a:ea typeface="ES Build Neutral" pitchFamily="2" charset="0"/>
              </a:rPr>
              <a:t>Unlike with regular replication jobs, you don’t have to worry about scheduling at all. Just define the required RPO (maximum data loss allowed in case of a disaster) and the CDP policy will take care of performing the sync cycles as needed. Also, to reduce spam from monitoring events, you can define acceptable RPO violation thresholds so that sporadic connectivity issues do not result in alarms. </a:t>
            </a:r>
          </a:p>
          <a:p>
            <a:endParaRPr lang="en-US">
              <a:latin typeface="ES Build Neutral" pitchFamily="2" charset="0"/>
              <a:ea typeface="ES Build Neutral" pitchFamily="2" charset="0"/>
            </a:endParaRPr>
          </a:p>
          <a:p>
            <a:pPr marL="171450" indent="-171450">
              <a:buFont typeface="Arial" panose="020B0604020202020204" pitchFamily="34" charset="0"/>
              <a:buChar char="•"/>
            </a:pPr>
            <a:r>
              <a:rPr lang="en-US" b="1">
                <a:latin typeface="ES Build Neutral" pitchFamily="2" charset="0"/>
                <a:ea typeface="ES Build Neutral" pitchFamily="2" charset="0"/>
              </a:rPr>
              <a:t>Flexible retention: </a:t>
            </a:r>
            <a:r>
              <a:rPr lang="en-US">
                <a:latin typeface="ES Build Neutral" pitchFamily="2" charset="0"/>
                <a:ea typeface="ES Build Neutral" pitchFamily="2" charset="0"/>
              </a:rPr>
              <a:t>Separately define short-term and long-term retention. You can use RPO period granularity to allow crash-consistent restores to a point in time. You can also define a long-term retention policy that includes periodic application-consistent restore points, providing an additional layer of protection.</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50144F6-1F44-484E-96B6-CAB23FCB33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Image Placeholder 5">
            <a:extLst>
              <a:ext uri="{FF2B5EF4-FFF2-40B4-BE49-F238E27FC236}">
                <a16:creationId xmlns:a16="http://schemas.microsoft.com/office/drawing/2014/main" id="{91288C07-2473-506A-FA6B-4F9B1AEC28E0}"/>
              </a:ext>
            </a:extLst>
          </p:cNvPr>
          <p:cNvSpPr>
            <a:spLocks noGrp="1" noRot="1" noChangeAspect="1"/>
          </p:cNvSpPr>
          <p:nvPr>
            <p:ph type="sldImg"/>
          </p:nvPr>
        </p:nvSpPr>
        <p:spPr/>
        <p:txBody>
          <a:bodyPr/>
          <a:lstStyle/>
          <a:p>
            <a:endParaRPr lang="en-US"/>
          </a:p>
        </p:txBody>
      </p:sp>
    </p:spTree>
    <p:extLst>
      <p:ext uri="{BB962C8B-B14F-4D97-AF65-F5344CB8AC3E}">
        <p14:creationId xmlns:p14="http://schemas.microsoft.com/office/powerpoint/2010/main" val="797746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latin typeface="ES Build Neutral" pitchFamily="2" charset="0"/>
                <a:ea typeface="ES Build Neutral" pitchFamily="2" charset="0"/>
              </a:rPr>
              <a:t>Veeam Backup &amp; Replication retains short-term restore points for the number of hours or minutes specified in CDP policy settings. When the retention period is exceeded, Veeam Backup &amp; Replication transforms the replication chain in the following way:</a:t>
            </a:r>
          </a:p>
          <a:p>
            <a:endParaRPr lang="en-US">
              <a:latin typeface="ES Build Neutral" pitchFamily="2" charset="0"/>
              <a:ea typeface="ES Build Neutral" pitchFamily="2" charset="0"/>
            </a:endParaRPr>
          </a:p>
          <a:p>
            <a:pPr marL="228600" indent="-228600">
              <a:buFont typeface="+mj-lt"/>
              <a:buAutoNum type="arabicPeriod"/>
            </a:pPr>
            <a:r>
              <a:rPr lang="en-US">
                <a:latin typeface="ES Build Neutral" pitchFamily="2" charset="0"/>
                <a:ea typeface="ES Build Neutral" pitchFamily="2" charset="0"/>
              </a:rPr>
              <a:t>Veeam Backup &amp; Replication checks whether the replication chain contains outdated short-term restore points.</a:t>
            </a:r>
          </a:p>
          <a:p>
            <a:pPr marL="228600" indent="-228600">
              <a:buFont typeface="+mj-lt"/>
              <a:buAutoNum type="arabicPeriod"/>
            </a:pPr>
            <a:endParaRPr lang="en-US">
              <a:latin typeface="ES Build Neutral" pitchFamily="2" charset="0"/>
              <a:ea typeface="ES Build Neutral" pitchFamily="2" charset="0"/>
            </a:endParaRPr>
          </a:p>
          <a:p>
            <a:pPr marL="228600" indent="-228600">
              <a:buFont typeface="+mj-lt"/>
              <a:buAutoNum type="arabicPeriod"/>
            </a:pPr>
            <a:r>
              <a:rPr lang="en-US">
                <a:latin typeface="ES Build Neutral" pitchFamily="2" charset="0"/>
                <a:ea typeface="ES Build Neutral" pitchFamily="2" charset="0"/>
              </a:rPr>
              <a:t>If an outdated restore point exists, Veeam Backup &amp; Replication commits data for the short-term restore point from the transaction log file into the nearest technical point (TP).</a:t>
            </a:r>
          </a:p>
          <a:p>
            <a:pPr marL="228600" indent="-228600">
              <a:buFont typeface="+mj-lt"/>
              <a:buAutoNum type="arabicPeriod"/>
            </a:pPr>
            <a:endParaRPr lang="en-US">
              <a:latin typeface="ES Build Neutral" pitchFamily="2" charset="0"/>
              <a:ea typeface="ES Build Neutral" pitchFamily="2" charset="0"/>
            </a:endParaRPr>
          </a:p>
          <a:p>
            <a:pPr marL="228600" indent="-228600">
              <a:buFont typeface="+mj-lt"/>
              <a:buAutoNum type="arabicPeriod"/>
            </a:pPr>
            <a:r>
              <a:rPr lang="en-US">
                <a:latin typeface="ES Build Neutral" pitchFamily="2" charset="0"/>
                <a:ea typeface="ES Build Neutral" pitchFamily="2" charset="0"/>
              </a:rPr>
              <a:t>If the transaction log file does not contain data for further short-term restore points, Veeam Backup &amp; Replication deletes the transaction log file as redundant. Its data has already been committed into the technical delta disk file.</a:t>
            </a:r>
          </a:p>
          <a:p>
            <a:pPr marL="228600" indent="-228600">
              <a:buFont typeface="+mj-lt"/>
              <a:buAutoNum type="arabicPeriod"/>
            </a:pPr>
            <a:endParaRPr lang="en-US">
              <a:latin typeface="ES Build Neutral" pitchFamily="2" charset="0"/>
              <a:ea typeface="ES Build Neutral" pitchFamily="2" charset="0"/>
            </a:endParaRPr>
          </a:p>
          <a:p>
            <a:pPr marL="228600" indent="-228600">
              <a:buFont typeface="+mj-lt"/>
              <a:buAutoNum type="arabicPeriod"/>
            </a:pPr>
            <a:r>
              <a:rPr lang="en-US">
                <a:latin typeface="ES Build Neutral" pitchFamily="2" charset="0"/>
                <a:ea typeface="ES Build Neutral" pitchFamily="2" charset="0"/>
              </a:rPr>
              <a:t>After a technical point remains without the related transaction log file, Veeam Backup &amp; Replication considers this technical point outdated and commits data of a newer technical point or a long-term restore point into the outdated technical point. Consider the following:</a:t>
            </a:r>
          </a:p>
          <a:p>
            <a:pPr marL="228600" indent="-228600">
              <a:buFont typeface="+mj-lt"/>
              <a:buAutoNum type="arabicPeriod"/>
            </a:pPr>
            <a:endParaRPr lang="en-US">
              <a:latin typeface="ES Build Neutral" pitchFamily="2" charset="0"/>
              <a:ea typeface="ES Build Neutral" pitchFamily="2" charset="0"/>
            </a:endParaRPr>
          </a:p>
          <a:p>
            <a:pPr marL="571500" lvl="1" indent="-228600">
              <a:buFont typeface="Arial" panose="020B0604020202020204" pitchFamily="34" charset="0"/>
              <a:buChar char="•"/>
            </a:pPr>
            <a:r>
              <a:rPr lang="en-US">
                <a:latin typeface="ES Build Neutral" pitchFamily="2" charset="0"/>
                <a:ea typeface="ES Build Neutral" pitchFamily="2" charset="0"/>
              </a:rPr>
              <a:t>The newer technical restore point must not have a related transaction log.</a:t>
            </a:r>
          </a:p>
          <a:p>
            <a:pPr marL="571500" lvl="1" indent="-228600">
              <a:buFont typeface="Arial" panose="020B0604020202020204" pitchFamily="34" charset="0"/>
              <a:buChar char="•"/>
            </a:pPr>
            <a:endParaRPr lang="en-US">
              <a:latin typeface="ES Build Neutral" pitchFamily="2" charset="0"/>
              <a:ea typeface="ES Build Neutral" pitchFamily="2" charset="0"/>
            </a:endParaRPr>
          </a:p>
          <a:p>
            <a:pPr marL="571500" lvl="1" indent="-228600">
              <a:buFont typeface="Arial" panose="020B0604020202020204" pitchFamily="34" charset="0"/>
              <a:buChar char="•"/>
            </a:pPr>
            <a:r>
              <a:rPr lang="en-US">
                <a:latin typeface="ES Build Neutral" pitchFamily="2" charset="0"/>
                <a:ea typeface="ES Build Neutral" pitchFamily="2" charset="0"/>
              </a:rPr>
              <a:t>The data of the long-term restore point can be committed into a technical point but not vice versa. Long-term restore points remain unchanged until they are retained by long-term retention.</a:t>
            </a:r>
          </a:p>
          <a:p>
            <a:pPr marL="0" lvl="0" indent="0">
              <a:buFont typeface="Arial" panose="020B0604020202020204" pitchFamily="34" charset="0"/>
              <a:buNone/>
            </a:pPr>
            <a:endParaRPr lang="en-US">
              <a:latin typeface="ES Build Neutral" pitchFamily="2" charset="0"/>
              <a:ea typeface="ES Build Neutral" pitchFamily="2" charset="0"/>
            </a:endParaRPr>
          </a:p>
          <a:p>
            <a:pPr marL="0" lvl="0" indent="0">
              <a:buFont typeface="Arial" panose="020B0604020202020204" pitchFamily="34" charset="0"/>
              <a:buNone/>
            </a:pPr>
            <a:r>
              <a:rPr lang="en-US">
                <a:latin typeface="ES Build Neutral" pitchFamily="2" charset="0"/>
                <a:ea typeface="ES Build Neutral" pitchFamily="2" charset="0"/>
              </a:rPr>
              <a:t>For more information, please consider this reference. https://helpcenter.veeam.com/docs/vbr/userguide/cdp_retention.html#short-term-retention.html?ver=13</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50144F6-1F44-484E-96B6-CAB23FCB33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Image Placeholder 5">
            <a:extLst>
              <a:ext uri="{FF2B5EF4-FFF2-40B4-BE49-F238E27FC236}">
                <a16:creationId xmlns:a16="http://schemas.microsoft.com/office/drawing/2014/main" id="{1DF849A7-CA23-8AD7-939E-2BC3D3E821BB}"/>
              </a:ext>
            </a:extLst>
          </p:cNvPr>
          <p:cNvSpPr>
            <a:spLocks noGrp="1" noRot="1" noChangeAspect="1"/>
          </p:cNvSpPr>
          <p:nvPr>
            <p:ph type="sldImg"/>
          </p:nvPr>
        </p:nvSpPr>
        <p:spPr/>
        <p:txBody>
          <a:bodyPr/>
          <a:lstStyle/>
          <a:p>
            <a:endParaRPr lang="en-US"/>
          </a:p>
        </p:txBody>
      </p:sp>
    </p:spTree>
    <p:extLst>
      <p:ext uri="{BB962C8B-B14F-4D97-AF65-F5344CB8AC3E}">
        <p14:creationId xmlns:p14="http://schemas.microsoft.com/office/powerpoint/2010/main" val="2533425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A8342-D65F-F2BA-9E8D-B5657655E02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2EF6359-4607-B66B-A21C-0341B2E19F2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9F63358-8C15-921C-496E-437AE3659DA3}"/>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0D8AD62D-D96B-A530-2756-42A6ED02055C}"/>
              </a:ext>
            </a:extLst>
          </p:cNvPr>
          <p:cNvSpPr>
            <a:spLocks noGrp="1"/>
          </p:cNvSpPr>
          <p:nvPr>
            <p:ph type="sldNum" sz="quarter" idx="5"/>
          </p:nvPr>
        </p:nvSpPr>
        <p:spPr/>
        <p:txBody>
          <a:bodyPr/>
          <a:lstStyle/>
          <a:p>
            <a:fld id="{800B13D6-E320-4C6C-A1AA-F7FD9A305D7A}" type="slidenum">
              <a:rPr lang="it-IT" smtClean="0"/>
              <a:t>45</a:t>
            </a:fld>
            <a:endParaRPr lang="it-IT"/>
          </a:p>
        </p:txBody>
      </p:sp>
    </p:spTree>
    <p:extLst>
      <p:ext uri="{BB962C8B-B14F-4D97-AF65-F5344CB8AC3E}">
        <p14:creationId xmlns:p14="http://schemas.microsoft.com/office/powerpoint/2010/main" val="32159594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E4C20-E1B9-A49D-AF62-AC814B1D7E9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D035BCF-EEF6-60EC-7DBB-63EA509E4DA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A721FEE-AB63-18BA-EB18-650E3BD9466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9361201E-ED43-90BA-ECF5-AF6C558AB4CD}"/>
              </a:ext>
            </a:extLst>
          </p:cNvPr>
          <p:cNvSpPr>
            <a:spLocks noGrp="1"/>
          </p:cNvSpPr>
          <p:nvPr>
            <p:ph type="sldNum" sz="quarter" idx="5"/>
          </p:nvPr>
        </p:nvSpPr>
        <p:spPr/>
        <p:txBody>
          <a:bodyPr/>
          <a:lstStyle/>
          <a:p>
            <a:fld id="{800B13D6-E320-4C6C-A1AA-F7FD9A305D7A}" type="slidenum">
              <a:rPr lang="it-IT" smtClean="0"/>
              <a:t>46</a:t>
            </a:fld>
            <a:endParaRPr lang="it-IT"/>
          </a:p>
        </p:txBody>
      </p:sp>
    </p:spTree>
    <p:extLst>
      <p:ext uri="{BB962C8B-B14F-4D97-AF65-F5344CB8AC3E}">
        <p14:creationId xmlns:p14="http://schemas.microsoft.com/office/powerpoint/2010/main" val="3923100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33FB1-434C-77E0-138B-DD06C8AC5F5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DEDD708-E303-E6DA-0DFE-621E5231690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D6C8A15-0CCD-B554-781F-E26D2F2BBFCD}"/>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4793B43E-DE47-31EE-05FA-9FCC168F58E9}"/>
              </a:ext>
            </a:extLst>
          </p:cNvPr>
          <p:cNvSpPr>
            <a:spLocks noGrp="1"/>
          </p:cNvSpPr>
          <p:nvPr>
            <p:ph type="sldNum" sz="quarter" idx="5"/>
          </p:nvPr>
        </p:nvSpPr>
        <p:spPr/>
        <p:txBody>
          <a:bodyPr/>
          <a:lstStyle/>
          <a:p>
            <a:fld id="{800B13D6-E320-4C6C-A1AA-F7FD9A305D7A}" type="slidenum">
              <a:rPr lang="it-IT" smtClean="0"/>
              <a:t>48</a:t>
            </a:fld>
            <a:endParaRPr lang="it-IT"/>
          </a:p>
        </p:txBody>
      </p:sp>
    </p:spTree>
    <p:extLst>
      <p:ext uri="{BB962C8B-B14F-4D97-AF65-F5344CB8AC3E}">
        <p14:creationId xmlns:p14="http://schemas.microsoft.com/office/powerpoint/2010/main" val="4245040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B65F72-82C4-0D49-112D-0341D18692E9}"/>
              </a:ext>
            </a:extLst>
          </p:cNvPr>
          <p:cNvSpPr>
            <a:spLocks noGrp="1"/>
          </p:cNvSpPr>
          <p:nvPr>
            <p:ph type="title"/>
          </p:nvPr>
        </p:nvSpPr>
        <p:spPr>
          <a:xfrm>
            <a:off x="493712" y="342900"/>
            <a:ext cx="11202987" cy="682625"/>
          </a:xfrm>
        </p:spPr>
        <p:txBody>
          <a:bodyPr/>
          <a:lstStyle/>
          <a:p>
            <a:r>
              <a:rPr lang="en-US"/>
              <a:t>Click to edit Master title style</a:t>
            </a:r>
          </a:p>
        </p:txBody>
      </p:sp>
      <p:sp>
        <p:nvSpPr>
          <p:cNvPr id="5" name="Subtitle 2">
            <a:extLst>
              <a:ext uri="{FF2B5EF4-FFF2-40B4-BE49-F238E27FC236}">
                <a16:creationId xmlns:a16="http://schemas.microsoft.com/office/drawing/2014/main" id="{1ACA5E8C-63C8-8AD4-F044-CD266DE5C814}"/>
              </a:ext>
            </a:extLst>
          </p:cNvPr>
          <p:cNvSpPr>
            <a:spLocks noGrp="1"/>
          </p:cNvSpPr>
          <p:nvPr>
            <p:ph type="subTitle" idx="1"/>
          </p:nvPr>
        </p:nvSpPr>
        <p:spPr>
          <a:xfrm>
            <a:off x="502179" y="1032607"/>
            <a:ext cx="11194511" cy="338993"/>
          </a:xfrm>
        </p:spPr>
        <p:txBody>
          <a:bodyPr anchor="t"/>
          <a:lstStyle>
            <a:lvl1pPr marL="0" indent="0" algn="l">
              <a:buNone/>
              <a:defRPr sz="2100">
                <a:solidFill>
                  <a:schemeClr val="tx1"/>
                </a:solidFill>
                <a:latin typeface="ES Build "/>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Footer Placeholder 66">
            <a:extLst>
              <a:ext uri="{FF2B5EF4-FFF2-40B4-BE49-F238E27FC236}">
                <a16:creationId xmlns:a16="http://schemas.microsoft.com/office/drawing/2014/main" id="{238F2EE7-08CB-24D4-C85D-6DF51A39EF60}"/>
              </a:ext>
            </a:extLst>
          </p:cNvPr>
          <p:cNvSpPr>
            <a:spLocks noGrp="1"/>
          </p:cNvSpPr>
          <p:nvPr>
            <p:ph type="ftr" sz="quarter" idx="3"/>
          </p:nvPr>
        </p:nvSpPr>
        <p:spPr>
          <a:xfrm>
            <a:off x="493288" y="6405456"/>
            <a:ext cx="9893725" cy="107722"/>
          </a:xfrm>
          <a:prstGeom prst="rect">
            <a:avLst/>
          </a:prstGeom>
        </p:spPr>
        <p:txBody>
          <a:bodyPr vert="horz" lIns="0" tIns="0" rIns="0" bIns="0" rtlCol="0" anchor="b"/>
          <a:lstStyle>
            <a:lvl1pPr algn="l">
              <a:defRPr sz="700">
                <a:solidFill>
                  <a:schemeClr val="tx2"/>
                </a:solidFill>
              </a:defRPr>
            </a:lvl1pPr>
          </a:lstStyle>
          <a:p>
            <a:endParaRPr lang="en-US"/>
          </a:p>
        </p:txBody>
      </p:sp>
      <p:sp>
        <p:nvSpPr>
          <p:cNvPr id="8" name="Content Placeholder 18">
            <a:extLst>
              <a:ext uri="{FF2B5EF4-FFF2-40B4-BE49-F238E27FC236}">
                <a16:creationId xmlns:a16="http://schemas.microsoft.com/office/drawing/2014/main" id="{DD860FCA-A322-E028-A3B7-EEC65595DE38}"/>
              </a:ext>
            </a:extLst>
          </p:cNvPr>
          <p:cNvSpPr>
            <a:spLocks noGrp="1"/>
          </p:cNvSpPr>
          <p:nvPr>
            <p:ph sz="quarter" idx="10"/>
          </p:nvPr>
        </p:nvSpPr>
        <p:spPr>
          <a:xfrm>
            <a:off x="493287" y="1719645"/>
            <a:ext cx="11203413" cy="4449380"/>
          </a:xfrm>
        </p:spPr>
        <p:txBody>
          <a:bodyPr/>
          <a:lstStyle>
            <a:lvl1pPr>
              <a:buNone/>
              <a:defRPr/>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7814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1/3 Left Standar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2301F5-B69E-0D3C-D5CC-BB2804BD19A5}"/>
              </a:ext>
            </a:extLst>
          </p:cNvPr>
          <p:cNvSpPr/>
          <p:nvPr/>
        </p:nvSpPr>
        <p:spPr>
          <a:xfrm>
            <a:off x="0" y="0"/>
            <a:ext cx="36793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a:solidFill>
                <a:schemeClr val="bg1"/>
              </a:solidFill>
              <a:latin typeface="ES Build" pitchFamily="50" charset="0"/>
              <a:cs typeface="Microsoft Sans Serif" panose="020B0604020202020204" pitchFamily="34" charset="0"/>
            </a:endParaRPr>
          </a:p>
        </p:txBody>
      </p:sp>
      <p:sp>
        <p:nvSpPr>
          <p:cNvPr id="4" name="Footer Placeholder 66">
            <a:extLst>
              <a:ext uri="{FF2B5EF4-FFF2-40B4-BE49-F238E27FC236}">
                <a16:creationId xmlns:a16="http://schemas.microsoft.com/office/drawing/2014/main" id="{8D4A966B-B53C-F2FC-D0C5-9BA62824DD64}"/>
              </a:ext>
            </a:extLst>
          </p:cNvPr>
          <p:cNvSpPr>
            <a:spLocks noGrp="1"/>
          </p:cNvSpPr>
          <p:nvPr>
            <p:ph type="ftr" sz="quarter" idx="3"/>
          </p:nvPr>
        </p:nvSpPr>
        <p:spPr>
          <a:xfrm>
            <a:off x="4305300" y="6405456"/>
            <a:ext cx="6438900" cy="107722"/>
          </a:xfrm>
          <a:prstGeom prst="rect">
            <a:avLst/>
          </a:prstGeom>
        </p:spPr>
        <p:txBody>
          <a:bodyPr vert="horz" lIns="0" tIns="0" rIns="0" bIns="0" rtlCol="0" anchor="b"/>
          <a:lstStyle>
            <a:lvl1pPr algn="l">
              <a:defRPr sz="700">
                <a:solidFill>
                  <a:schemeClr val="tx2"/>
                </a:solidFill>
              </a:defRPr>
            </a:lvl1pPr>
          </a:lstStyle>
          <a:p>
            <a:endParaRPr lang="en-US"/>
          </a:p>
        </p:txBody>
      </p:sp>
      <p:sp>
        <p:nvSpPr>
          <p:cNvPr id="7" name="Title 1">
            <a:extLst>
              <a:ext uri="{FF2B5EF4-FFF2-40B4-BE49-F238E27FC236}">
                <a16:creationId xmlns:a16="http://schemas.microsoft.com/office/drawing/2014/main" id="{101E4FAE-DFE1-398C-FA0F-A0388EBC430E}"/>
              </a:ext>
            </a:extLst>
          </p:cNvPr>
          <p:cNvSpPr>
            <a:spLocks noGrp="1"/>
          </p:cNvSpPr>
          <p:nvPr>
            <p:ph type="title"/>
          </p:nvPr>
        </p:nvSpPr>
        <p:spPr>
          <a:xfrm>
            <a:off x="495301" y="1719263"/>
            <a:ext cx="2859087" cy="2134979"/>
          </a:xfrm>
        </p:spPr>
        <p:txBody>
          <a:bodyPr anchor="ctr">
            <a:noAutofit/>
          </a:bodyPr>
          <a:lstStyle>
            <a:lvl1pPr>
              <a:defRPr sz="4400">
                <a:solidFill>
                  <a:schemeClr val="bg1"/>
                </a:solidFill>
              </a:defRPr>
            </a:lvl1pPr>
          </a:lstStyle>
          <a:p>
            <a:r>
              <a:rPr lang="en-US"/>
              <a:t>Click to edit Master title style</a:t>
            </a:r>
          </a:p>
        </p:txBody>
      </p:sp>
      <p:sp>
        <p:nvSpPr>
          <p:cNvPr id="8" name="Subtitle 2">
            <a:extLst>
              <a:ext uri="{FF2B5EF4-FFF2-40B4-BE49-F238E27FC236}">
                <a16:creationId xmlns:a16="http://schemas.microsoft.com/office/drawing/2014/main" id="{B668BEB9-9234-7E67-DA77-389713DE99B5}"/>
              </a:ext>
            </a:extLst>
          </p:cNvPr>
          <p:cNvSpPr>
            <a:spLocks noGrp="1"/>
          </p:cNvSpPr>
          <p:nvPr>
            <p:ph type="subTitle" idx="1"/>
          </p:nvPr>
        </p:nvSpPr>
        <p:spPr>
          <a:xfrm>
            <a:off x="495302" y="3997587"/>
            <a:ext cx="2859086" cy="628841"/>
          </a:xfrm>
        </p:spPr>
        <p:txBody>
          <a:bodyPr/>
          <a:lstStyle>
            <a:lvl1pPr marL="0" indent="0" algn="l">
              <a:buNone/>
              <a:defRPr sz="2100">
                <a:solidFill>
                  <a:schemeClr val="accent2"/>
                </a:solidFill>
                <a:latin typeface="ES Build "/>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Content Placeholder 18">
            <a:extLst>
              <a:ext uri="{FF2B5EF4-FFF2-40B4-BE49-F238E27FC236}">
                <a16:creationId xmlns:a16="http://schemas.microsoft.com/office/drawing/2014/main" id="{8789FD9D-6C75-950D-5E12-9EAC4570C8DB}"/>
              </a:ext>
            </a:extLst>
          </p:cNvPr>
          <p:cNvSpPr>
            <a:spLocks noGrp="1"/>
          </p:cNvSpPr>
          <p:nvPr>
            <p:ph sz="quarter" idx="10"/>
          </p:nvPr>
        </p:nvSpPr>
        <p:spPr>
          <a:xfrm>
            <a:off x="4305300" y="682625"/>
            <a:ext cx="7391400" cy="5489607"/>
          </a:xfrm>
        </p:spPr>
        <p:txBody>
          <a:bodyPr/>
          <a:lstStyle>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Graphic 10">
            <a:extLst>
              <a:ext uri="{FF2B5EF4-FFF2-40B4-BE49-F238E27FC236}">
                <a16:creationId xmlns:a16="http://schemas.microsoft.com/office/drawing/2014/main" id="{0FF3B821-C1A6-2271-E3E1-099796B307EF}"/>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1180146" y="6513177"/>
            <a:ext cx="516553" cy="157025"/>
          </a:xfrm>
          <a:prstGeom prst="rect">
            <a:avLst/>
          </a:prstGeom>
        </p:spPr>
      </p:pic>
      <p:sp>
        <p:nvSpPr>
          <p:cNvPr id="2" name="TextBox 1">
            <a:extLst>
              <a:ext uri="{FF2B5EF4-FFF2-40B4-BE49-F238E27FC236}">
                <a16:creationId xmlns:a16="http://schemas.microsoft.com/office/drawing/2014/main" id="{3C66DF71-054C-5BA0-B7F5-C1AF6620EFC7}"/>
              </a:ext>
            </a:extLst>
          </p:cNvPr>
          <p:cNvSpPr txBox="1"/>
          <p:nvPr userDrawn="1"/>
        </p:nvSpPr>
        <p:spPr>
          <a:xfrm>
            <a:off x="4301339" y="6562481"/>
            <a:ext cx="5029200" cy="107722"/>
          </a:xfrm>
          <a:prstGeom prst="rect">
            <a:avLst/>
          </a:prstGeom>
          <a:noFill/>
        </p:spPr>
        <p:txBody>
          <a:bodyPr wrap="square" lIns="0" tIns="0" rIns="0" bIns="0">
            <a:spAutoFit/>
          </a:bodyPr>
          <a:lstStyle/>
          <a:p>
            <a:r>
              <a:rPr lang="en-US" sz="700">
                <a:solidFill>
                  <a:schemeClr val="tx2"/>
                </a:solidFill>
              </a:rPr>
              <a:t>© 2025 Veeam Software. All rights reserved. All trademarks are the property of their respective owners. </a:t>
            </a:r>
          </a:p>
        </p:txBody>
      </p:sp>
      <p:pic>
        <p:nvPicPr>
          <p:cNvPr id="6" name="object 8">
            <a:extLst>
              <a:ext uri="{FF2B5EF4-FFF2-40B4-BE49-F238E27FC236}">
                <a16:creationId xmlns:a16="http://schemas.microsoft.com/office/drawing/2014/main" id="{E9805AA7-43B3-246B-79D1-43ACD7B2FE77}"/>
              </a:ext>
            </a:extLst>
          </p:cNvPr>
          <p:cNvPicPr/>
          <p:nvPr userDrawn="1"/>
        </p:nvPicPr>
        <p:blipFill>
          <a:blip r:embed="rId3" cstate="print"/>
          <a:stretch>
            <a:fillRect/>
          </a:stretch>
        </p:blipFill>
        <p:spPr>
          <a:xfrm>
            <a:off x="10387583" y="6475476"/>
            <a:ext cx="592835" cy="281937"/>
          </a:xfrm>
          <a:prstGeom prst="rect">
            <a:avLst/>
          </a:prstGeom>
        </p:spPr>
      </p:pic>
      <p:pic>
        <p:nvPicPr>
          <p:cNvPr id="9" name="Immagine 8">
            <a:extLst>
              <a:ext uri="{FF2B5EF4-FFF2-40B4-BE49-F238E27FC236}">
                <a16:creationId xmlns:a16="http://schemas.microsoft.com/office/drawing/2014/main" id="{C525E2FF-E2BF-C79A-DCA2-C747B1D12821}"/>
              </a:ext>
            </a:extLst>
          </p:cNvPr>
          <p:cNvPicPr>
            <a:picLocks noChangeAspect="1"/>
          </p:cNvPicPr>
          <p:nvPr userDrawn="1"/>
        </p:nvPicPr>
        <p:blipFill>
          <a:blip r:embed="rId4"/>
          <a:stretch>
            <a:fillRect/>
          </a:stretch>
        </p:blipFill>
        <p:spPr>
          <a:xfrm>
            <a:off x="9499811" y="6373360"/>
            <a:ext cx="688044" cy="405002"/>
          </a:xfrm>
          <a:prstGeom prst="rect">
            <a:avLst/>
          </a:prstGeom>
        </p:spPr>
      </p:pic>
    </p:spTree>
    <p:extLst>
      <p:ext uri="{BB962C8B-B14F-4D97-AF65-F5344CB8AC3E}">
        <p14:creationId xmlns:p14="http://schemas.microsoft.com/office/powerpoint/2010/main" val="43738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1/3 Left Standar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DA61251B-A12C-9B64-C15A-D8D70BED00A9}"/>
              </a:ext>
            </a:extLst>
          </p:cNvPr>
          <p:cNvSpPr/>
          <p:nvPr userDrawn="1"/>
        </p:nvSpPr>
        <p:spPr>
          <a:xfrm>
            <a:off x="0" y="0"/>
            <a:ext cx="367937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a:solidFill>
                <a:schemeClr val="bg1"/>
              </a:solidFill>
              <a:latin typeface="ES Build" pitchFamily="50" charset="0"/>
              <a:cs typeface="Microsoft Sans Serif" panose="020B0604020202020204" pitchFamily="34" charset="0"/>
            </a:endParaRPr>
          </a:p>
        </p:txBody>
      </p:sp>
      <p:sp>
        <p:nvSpPr>
          <p:cNvPr id="4" name="Footer Placeholder 66">
            <a:extLst>
              <a:ext uri="{FF2B5EF4-FFF2-40B4-BE49-F238E27FC236}">
                <a16:creationId xmlns:a16="http://schemas.microsoft.com/office/drawing/2014/main" id="{8D4A966B-B53C-F2FC-D0C5-9BA62824DD64}"/>
              </a:ext>
            </a:extLst>
          </p:cNvPr>
          <p:cNvSpPr>
            <a:spLocks noGrp="1"/>
          </p:cNvSpPr>
          <p:nvPr>
            <p:ph type="ftr" sz="quarter" idx="3"/>
          </p:nvPr>
        </p:nvSpPr>
        <p:spPr>
          <a:xfrm>
            <a:off x="4305300" y="6405456"/>
            <a:ext cx="6438900" cy="107722"/>
          </a:xfrm>
          <a:prstGeom prst="rect">
            <a:avLst/>
          </a:prstGeom>
        </p:spPr>
        <p:txBody>
          <a:bodyPr vert="horz" lIns="0" tIns="0" rIns="0" bIns="0" rtlCol="0" anchor="b"/>
          <a:lstStyle>
            <a:lvl1pPr algn="l">
              <a:defRPr sz="700">
                <a:solidFill>
                  <a:schemeClr val="tx2"/>
                </a:solidFill>
              </a:defRPr>
            </a:lvl1pPr>
          </a:lstStyle>
          <a:p>
            <a:endParaRPr lang="en-US"/>
          </a:p>
        </p:txBody>
      </p:sp>
      <p:sp>
        <p:nvSpPr>
          <p:cNvPr id="7" name="Title 1">
            <a:extLst>
              <a:ext uri="{FF2B5EF4-FFF2-40B4-BE49-F238E27FC236}">
                <a16:creationId xmlns:a16="http://schemas.microsoft.com/office/drawing/2014/main" id="{101E4FAE-DFE1-398C-FA0F-A0388EBC430E}"/>
              </a:ext>
            </a:extLst>
          </p:cNvPr>
          <p:cNvSpPr>
            <a:spLocks noGrp="1"/>
          </p:cNvSpPr>
          <p:nvPr>
            <p:ph type="title"/>
          </p:nvPr>
        </p:nvSpPr>
        <p:spPr>
          <a:xfrm>
            <a:off x="495301" y="1719263"/>
            <a:ext cx="2859087" cy="2134979"/>
          </a:xfrm>
        </p:spPr>
        <p:txBody>
          <a:bodyPr anchor="ctr">
            <a:noAutofit/>
          </a:bodyPr>
          <a:lstStyle>
            <a:lvl1pPr>
              <a:defRPr sz="4400">
                <a:solidFill>
                  <a:schemeClr val="bg1"/>
                </a:solidFill>
              </a:defRPr>
            </a:lvl1pPr>
          </a:lstStyle>
          <a:p>
            <a:r>
              <a:rPr lang="en-US"/>
              <a:t>Click to edit Master title style</a:t>
            </a:r>
          </a:p>
        </p:txBody>
      </p:sp>
      <p:sp>
        <p:nvSpPr>
          <p:cNvPr id="8" name="Subtitle 2">
            <a:extLst>
              <a:ext uri="{FF2B5EF4-FFF2-40B4-BE49-F238E27FC236}">
                <a16:creationId xmlns:a16="http://schemas.microsoft.com/office/drawing/2014/main" id="{B668BEB9-9234-7E67-DA77-389713DE99B5}"/>
              </a:ext>
            </a:extLst>
          </p:cNvPr>
          <p:cNvSpPr>
            <a:spLocks noGrp="1"/>
          </p:cNvSpPr>
          <p:nvPr>
            <p:ph type="subTitle" idx="1"/>
          </p:nvPr>
        </p:nvSpPr>
        <p:spPr>
          <a:xfrm>
            <a:off x="495302" y="3997587"/>
            <a:ext cx="2859086" cy="628841"/>
          </a:xfrm>
        </p:spPr>
        <p:txBody>
          <a:bodyPr/>
          <a:lstStyle>
            <a:lvl1pPr marL="0" indent="0" algn="l">
              <a:buNone/>
              <a:defRPr sz="2100">
                <a:solidFill>
                  <a:schemeClr val="accent2"/>
                </a:solidFill>
                <a:latin typeface="ES Build "/>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Content Placeholder 18">
            <a:extLst>
              <a:ext uri="{FF2B5EF4-FFF2-40B4-BE49-F238E27FC236}">
                <a16:creationId xmlns:a16="http://schemas.microsoft.com/office/drawing/2014/main" id="{8789FD9D-6C75-950D-5E12-9EAC4570C8DB}"/>
              </a:ext>
            </a:extLst>
          </p:cNvPr>
          <p:cNvSpPr>
            <a:spLocks noGrp="1"/>
          </p:cNvSpPr>
          <p:nvPr>
            <p:ph sz="quarter" idx="10"/>
          </p:nvPr>
        </p:nvSpPr>
        <p:spPr>
          <a:xfrm>
            <a:off x="4305300" y="682625"/>
            <a:ext cx="7391400" cy="5489607"/>
          </a:xfrm>
        </p:spPr>
        <p:txBody>
          <a:bodyPr/>
          <a:lstStyle>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Graphic 10">
            <a:extLst>
              <a:ext uri="{FF2B5EF4-FFF2-40B4-BE49-F238E27FC236}">
                <a16:creationId xmlns:a16="http://schemas.microsoft.com/office/drawing/2014/main" id="{0FF3B821-C1A6-2271-E3E1-099796B307EF}"/>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1180146" y="6513177"/>
            <a:ext cx="516553" cy="157025"/>
          </a:xfrm>
          <a:prstGeom prst="rect">
            <a:avLst/>
          </a:prstGeom>
        </p:spPr>
      </p:pic>
      <p:sp>
        <p:nvSpPr>
          <p:cNvPr id="2" name="TextBox 1">
            <a:extLst>
              <a:ext uri="{FF2B5EF4-FFF2-40B4-BE49-F238E27FC236}">
                <a16:creationId xmlns:a16="http://schemas.microsoft.com/office/drawing/2014/main" id="{3C66DF71-054C-5BA0-B7F5-C1AF6620EFC7}"/>
              </a:ext>
            </a:extLst>
          </p:cNvPr>
          <p:cNvSpPr txBox="1"/>
          <p:nvPr userDrawn="1"/>
        </p:nvSpPr>
        <p:spPr>
          <a:xfrm>
            <a:off x="4301339" y="6562481"/>
            <a:ext cx="5029200" cy="107722"/>
          </a:xfrm>
          <a:prstGeom prst="rect">
            <a:avLst/>
          </a:prstGeom>
          <a:noFill/>
        </p:spPr>
        <p:txBody>
          <a:bodyPr wrap="square" lIns="0" tIns="0" rIns="0" bIns="0">
            <a:spAutoFit/>
          </a:bodyPr>
          <a:lstStyle/>
          <a:p>
            <a:r>
              <a:rPr lang="en-US" sz="700">
                <a:solidFill>
                  <a:schemeClr val="tx2"/>
                </a:solidFill>
              </a:rPr>
              <a:t>© 2025 Veeam Software. All rights reserved. All trademarks are the property of their respective owners. </a:t>
            </a:r>
          </a:p>
        </p:txBody>
      </p:sp>
      <p:pic>
        <p:nvPicPr>
          <p:cNvPr id="6" name="object 8">
            <a:extLst>
              <a:ext uri="{FF2B5EF4-FFF2-40B4-BE49-F238E27FC236}">
                <a16:creationId xmlns:a16="http://schemas.microsoft.com/office/drawing/2014/main" id="{E9805AA7-43B3-246B-79D1-43ACD7B2FE77}"/>
              </a:ext>
            </a:extLst>
          </p:cNvPr>
          <p:cNvPicPr/>
          <p:nvPr userDrawn="1"/>
        </p:nvPicPr>
        <p:blipFill>
          <a:blip r:embed="rId3" cstate="print"/>
          <a:stretch>
            <a:fillRect/>
          </a:stretch>
        </p:blipFill>
        <p:spPr>
          <a:xfrm>
            <a:off x="10387583" y="6475476"/>
            <a:ext cx="592835" cy="281937"/>
          </a:xfrm>
          <a:prstGeom prst="rect">
            <a:avLst/>
          </a:prstGeom>
        </p:spPr>
      </p:pic>
      <p:pic>
        <p:nvPicPr>
          <p:cNvPr id="9" name="Immagine 8">
            <a:extLst>
              <a:ext uri="{FF2B5EF4-FFF2-40B4-BE49-F238E27FC236}">
                <a16:creationId xmlns:a16="http://schemas.microsoft.com/office/drawing/2014/main" id="{E8F439D4-D7F1-67C9-274A-68A612D4C582}"/>
              </a:ext>
            </a:extLst>
          </p:cNvPr>
          <p:cNvPicPr>
            <a:picLocks noChangeAspect="1"/>
          </p:cNvPicPr>
          <p:nvPr userDrawn="1"/>
        </p:nvPicPr>
        <p:blipFill>
          <a:blip r:embed="rId4"/>
          <a:stretch>
            <a:fillRect/>
          </a:stretch>
        </p:blipFill>
        <p:spPr>
          <a:xfrm>
            <a:off x="9499811" y="6373360"/>
            <a:ext cx="688044" cy="405002"/>
          </a:xfrm>
          <a:prstGeom prst="rect">
            <a:avLst/>
          </a:prstGeom>
        </p:spPr>
      </p:pic>
    </p:spTree>
    <p:extLst>
      <p:ext uri="{BB962C8B-B14F-4D97-AF65-F5344CB8AC3E}">
        <p14:creationId xmlns:p14="http://schemas.microsoft.com/office/powerpoint/2010/main" val="3912598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ng Segue Casia">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69F11427-BF8E-9C4B-8FF2-DBE37EBA0B06}"/>
              </a:ext>
            </a:extLst>
          </p:cNvPr>
          <p:cNvSpPr/>
          <p:nvPr/>
        </p:nvSpPr>
        <p:spPr>
          <a:xfrm>
            <a:off x="0" y="0"/>
            <a:ext cx="11688451" cy="5854259"/>
          </a:xfrm>
          <a:custGeom>
            <a:avLst/>
            <a:gdLst>
              <a:gd name="connsiteX0" fmla="*/ 3920070 w 11688451"/>
              <a:gd name="connsiteY0" fmla="*/ 0 h 5854259"/>
              <a:gd name="connsiteX1" fmla="*/ 3921623 w 11688451"/>
              <a:gd name="connsiteY1" fmla="*/ 0 h 5854259"/>
              <a:gd name="connsiteX2" fmla="*/ 3942361 w 11688451"/>
              <a:gd name="connsiteY2" fmla="*/ 2150 h 5854259"/>
              <a:gd name="connsiteX3" fmla="*/ 5611946 w 11688451"/>
              <a:gd name="connsiteY3" fmla="*/ 2151 h 5854259"/>
              <a:gd name="connsiteX4" fmla="*/ 5641656 w 11688451"/>
              <a:gd name="connsiteY4" fmla="*/ 2151 h 5854259"/>
              <a:gd name="connsiteX5" fmla="*/ 5641656 w 11688451"/>
              <a:gd name="connsiteY5" fmla="*/ 2154 h 5854259"/>
              <a:gd name="connsiteX6" fmla="*/ 6351359 w 11688451"/>
              <a:gd name="connsiteY6" fmla="*/ 2154 h 5854259"/>
              <a:gd name="connsiteX7" fmla="*/ 6351360 w 11688451"/>
              <a:gd name="connsiteY7" fmla="*/ 1330 h 5854259"/>
              <a:gd name="connsiteX8" fmla="*/ 6351361 w 11688451"/>
              <a:gd name="connsiteY8" fmla="*/ 173 h 5854259"/>
              <a:gd name="connsiteX9" fmla="*/ 7146741 w 11688451"/>
              <a:gd name="connsiteY9" fmla="*/ 0 h 5854259"/>
              <a:gd name="connsiteX10" fmla="*/ 7146804 w 11688451"/>
              <a:gd name="connsiteY10" fmla="*/ 7 h 5854259"/>
              <a:gd name="connsiteX11" fmla="*/ 7166212 w 11688451"/>
              <a:gd name="connsiteY11" fmla="*/ 2 h 5854259"/>
              <a:gd name="connsiteX12" fmla="*/ 7174899 w 11688451"/>
              <a:gd name="connsiteY12" fmla="*/ 0 h 5854259"/>
              <a:gd name="connsiteX13" fmla="*/ 7176452 w 11688451"/>
              <a:gd name="connsiteY13" fmla="*/ 0 h 5854259"/>
              <a:gd name="connsiteX14" fmla="*/ 7197190 w 11688451"/>
              <a:gd name="connsiteY14" fmla="*/ 2150 h 5854259"/>
              <a:gd name="connsiteX15" fmla="*/ 8866775 w 11688451"/>
              <a:gd name="connsiteY15" fmla="*/ 2151 h 5854259"/>
              <a:gd name="connsiteX16" fmla="*/ 8866775 w 11688451"/>
              <a:gd name="connsiteY16" fmla="*/ 2154 h 5854259"/>
              <a:gd name="connsiteX17" fmla="*/ 9606188 w 11688451"/>
              <a:gd name="connsiteY17" fmla="*/ 2154 h 5854259"/>
              <a:gd name="connsiteX18" fmla="*/ 9606189 w 11688451"/>
              <a:gd name="connsiteY18" fmla="*/ 1330 h 5854259"/>
              <a:gd name="connsiteX19" fmla="*/ 9606190 w 11688451"/>
              <a:gd name="connsiteY19" fmla="*/ 173 h 5854259"/>
              <a:gd name="connsiteX20" fmla="*/ 10401570 w 11688451"/>
              <a:gd name="connsiteY20" fmla="*/ 0 h 5854259"/>
              <a:gd name="connsiteX21" fmla="*/ 10422338 w 11688451"/>
              <a:gd name="connsiteY21" fmla="*/ 2154 h 5854259"/>
              <a:gd name="connsiteX22" fmla="*/ 10452711 w 11688451"/>
              <a:gd name="connsiteY22" fmla="*/ 2154 h 5854259"/>
              <a:gd name="connsiteX23" fmla="*/ 10452710 w 11688451"/>
              <a:gd name="connsiteY23" fmla="*/ 5304 h 5854259"/>
              <a:gd name="connsiteX24" fmla="*/ 10510507 w 11688451"/>
              <a:gd name="connsiteY24" fmla="*/ 11299 h 5854259"/>
              <a:gd name="connsiteX25" fmla="*/ 10795112 w 11688451"/>
              <a:gd name="connsiteY25" fmla="*/ 164653 h 5854259"/>
              <a:gd name="connsiteX26" fmla="*/ 11519436 w 11688451"/>
              <a:gd name="connsiteY26" fmla="*/ 888978 h 5854259"/>
              <a:gd name="connsiteX27" fmla="*/ 11684089 w 11688451"/>
              <a:gd name="connsiteY27" fmla="*/ 1282519 h 5854259"/>
              <a:gd name="connsiteX28" fmla="*/ 11684061 w 11688451"/>
              <a:gd name="connsiteY28" fmla="*/ 1416839 h 5854259"/>
              <a:gd name="connsiteX29" fmla="*/ 11688451 w 11688451"/>
              <a:gd name="connsiteY29" fmla="*/ 1416840 h 5854259"/>
              <a:gd name="connsiteX30" fmla="*/ 11688451 w 11688451"/>
              <a:gd name="connsiteY30" fmla="*/ 5852108 h 5854259"/>
              <a:gd name="connsiteX31" fmla="*/ 10452711 w 11688451"/>
              <a:gd name="connsiteY31" fmla="*/ 5852108 h 5854259"/>
              <a:gd name="connsiteX32" fmla="*/ 10452710 w 11688451"/>
              <a:gd name="connsiteY32" fmla="*/ 5852111 h 5854259"/>
              <a:gd name="connsiteX33" fmla="*/ 8558258 w 11688451"/>
              <a:gd name="connsiteY33" fmla="*/ 5852110 h 5854259"/>
              <a:gd name="connsiteX34" fmla="*/ 8558257 w 11688451"/>
              <a:gd name="connsiteY34" fmla="*/ 5852929 h 5854259"/>
              <a:gd name="connsiteX35" fmla="*/ 8558256 w 11688451"/>
              <a:gd name="connsiteY35" fmla="*/ 5854086 h 5854259"/>
              <a:gd name="connsiteX36" fmla="*/ 7762876 w 11688451"/>
              <a:gd name="connsiteY36" fmla="*/ 5854259 h 5854259"/>
              <a:gd name="connsiteX37" fmla="*/ 7742135 w 11688451"/>
              <a:gd name="connsiteY37" fmla="*/ 5852108 h 5854259"/>
              <a:gd name="connsiteX38" fmla="*/ 7227592 w 11688451"/>
              <a:gd name="connsiteY38" fmla="*/ 5852108 h 5854259"/>
              <a:gd name="connsiteX39" fmla="*/ 7227592 w 11688451"/>
              <a:gd name="connsiteY39" fmla="*/ 5852110 h 5854259"/>
              <a:gd name="connsiteX40" fmla="*/ 7197882 w 11688451"/>
              <a:gd name="connsiteY40" fmla="*/ 5852110 h 5854259"/>
              <a:gd name="connsiteX41" fmla="*/ 7197881 w 11688451"/>
              <a:gd name="connsiteY41" fmla="*/ 5852111 h 5854259"/>
              <a:gd name="connsiteX42" fmla="*/ 6265511 w 11688451"/>
              <a:gd name="connsiteY42" fmla="*/ 5852111 h 5854259"/>
              <a:gd name="connsiteX43" fmla="*/ 5333141 w 11688451"/>
              <a:gd name="connsiteY43" fmla="*/ 5852111 h 5854259"/>
              <a:gd name="connsiteX44" fmla="*/ 5333139 w 11688451"/>
              <a:gd name="connsiteY44" fmla="*/ 5852929 h 5854259"/>
              <a:gd name="connsiteX45" fmla="*/ 5333137 w 11688451"/>
              <a:gd name="connsiteY45" fmla="*/ 5854086 h 5854259"/>
              <a:gd name="connsiteX46" fmla="*/ 4537757 w 11688451"/>
              <a:gd name="connsiteY46" fmla="*/ 5854259 h 5854259"/>
              <a:gd name="connsiteX47" fmla="*/ 4537695 w 11688451"/>
              <a:gd name="connsiteY47" fmla="*/ 5854253 h 5854259"/>
              <a:gd name="connsiteX48" fmla="*/ 4520475 w 11688451"/>
              <a:gd name="connsiteY48" fmla="*/ 5854257 h 5854259"/>
              <a:gd name="connsiteX49" fmla="*/ 4508047 w 11688451"/>
              <a:gd name="connsiteY49" fmla="*/ 5854259 h 5854259"/>
              <a:gd name="connsiteX50" fmla="*/ 4487307 w 11688451"/>
              <a:gd name="connsiteY50" fmla="*/ 5852108 h 5854259"/>
              <a:gd name="connsiteX51" fmla="*/ 3972763 w 11688451"/>
              <a:gd name="connsiteY51" fmla="*/ 5852108 h 5854259"/>
              <a:gd name="connsiteX52" fmla="*/ 3972763 w 11688451"/>
              <a:gd name="connsiteY52" fmla="*/ 5852110 h 5854259"/>
              <a:gd name="connsiteX53" fmla="*/ 2078312 w 11688451"/>
              <a:gd name="connsiteY53" fmla="*/ 5852111 h 5854259"/>
              <a:gd name="connsiteX54" fmla="*/ 2078310 w 11688451"/>
              <a:gd name="connsiteY54" fmla="*/ 5852929 h 5854259"/>
              <a:gd name="connsiteX55" fmla="*/ 2078308 w 11688451"/>
              <a:gd name="connsiteY55" fmla="*/ 5854086 h 5854259"/>
              <a:gd name="connsiteX56" fmla="*/ 1282928 w 11688451"/>
              <a:gd name="connsiteY56" fmla="*/ 5854259 h 5854259"/>
              <a:gd name="connsiteX57" fmla="*/ 889387 w 11688451"/>
              <a:gd name="connsiteY57" fmla="*/ 5689605 h 5854259"/>
              <a:gd name="connsiteX58" fmla="*/ 165062 w 11688451"/>
              <a:gd name="connsiteY58" fmla="*/ 4965281 h 5854259"/>
              <a:gd name="connsiteX59" fmla="*/ 408 w 11688451"/>
              <a:gd name="connsiteY59" fmla="*/ 4571739 h 5854259"/>
              <a:gd name="connsiteX60" fmla="*/ 438 w 11688451"/>
              <a:gd name="connsiteY60" fmla="*/ 4437419 h 5854259"/>
              <a:gd name="connsiteX61" fmla="*/ 0 w 11688451"/>
              <a:gd name="connsiteY61" fmla="*/ 4437419 h 5854259"/>
              <a:gd name="connsiteX62" fmla="*/ 0 w 11688451"/>
              <a:gd name="connsiteY62" fmla="*/ 2151 h 5854259"/>
              <a:gd name="connsiteX63" fmla="*/ 2386827 w 11688451"/>
              <a:gd name="connsiteY63" fmla="*/ 2151 h 5854259"/>
              <a:gd name="connsiteX64" fmla="*/ 2386827 w 11688451"/>
              <a:gd name="connsiteY64" fmla="*/ 2154 h 5854259"/>
              <a:gd name="connsiteX65" fmla="*/ 3126241 w 11688451"/>
              <a:gd name="connsiteY65" fmla="*/ 2154 h 5854259"/>
              <a:gd name="connsiteX66" fmla="*/ 3126241 w 11688451"/>
              <a:gd name="connsiteY66" fmla="*/ 1330 h 5854259"/>
              <a:gd name="connsiteX67" fmla="*/ 3126243 w 11688451"/>
              <a:gd name="connsiteY67" fmla="*/ 173 h 5854259"/>
              <a:gd name="connsiteX68" fmla="*/ 3920070 w 11688451"/>
              <a:gd name="connsiteY68" fmla="*/ 0 h 585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1688451" h="5854259">
                <a:moveTo>
                  <a:pt x="3920070" y="0"/>
                </a:moveTo>
                <a:cubicBezTo>
                  <a:pt x="3921623" y="0"/>
                  <a:pt x="3921623" y="0"/>
                  <a:pt x="3921623" y="0"/>
                </a:cubicBezTo>
                <a:lnTo>
                  <a:pt x="3942361" y="2150"/>
                </a:lnTo>
                <a:lnTo>
                  <a:pt x="5611946" y="2151"/>
                </a:lnTo>
                <a:lnTo>
                  <a:pt x="5641656" y="2151"/>
                </a:lnTo>
                <a:lnTo>
                  <a:pt x="5641656" y="2154"/>
                </a:lnTo>
                <a:lnTo>
                  <a:pt x="6351359" y="2154"/>
                </a:lnTo>
                <a:lnTo>
                  <a:pt x="6351360" y="1330"/>
                </a:lnTo>
                <a:cubicBezTo>
                  <a:pt x="6351361" y="173"/>
                  <a:pt x="6351361" y="173"/>
                  <a:pt x="6351361" y="173"/>
                </a:cubicBezTo>
                <a:cubicBezTo>
                  <a:pt x="7146741" y="0"/>
                  <a:pt x="7146741" y="0"/>
                  <a:pt x="7146741" y="0"/>
                </a:cubicBezTo>
                <a:lnTo>
                  <a:pt x="7146804" y="7"/>
                </a:lnTo>
                <a:lnTo>
                  <a:pt x="7166212" y="2"/>
                </a:lnTo>
                <a:cubicBezTo>
                  <a:pt x="7170991" y="1"/>
                  <a:pt x="7173540" y="0"/>
                  <a:pt x="7174899" y="0"/>
                </a:cubicBezTo>
                <a:cubicBezTo>
                  <a:pt x="7176452" y="0"/>
                  <a:pt x="7176452" y="0"/>
                  <a:pt x="7176452" y="0"/>
                </a:cubicBezTo>
                <a:lnTo>
                  <a:pt x="7197190" y="2150"/>
                </a:lnTo>
                <a:lnTo>
                  <a:pt x="8866775" y="2151"/>
                </a:lnTo>
                <a:lnTo>
                  <a:pt x="8866775" y="2154"/>
                </a:lnTo>
                <a:lnTo>
                  <a:pt x="9606188" y="2154"/>
                </a:lnTo>
                <a:lnTo>
                  <a:pt x="9606189" y="1330"/>
                </a:lnTo>
                <a:cubicBezTo>
                  <a:pt x="9606190" y="173"/>
                  <a:pt x="9606190" y="173"/>
                  <a:pt x="9606190" y="173"/>
                </a:cubicBezTo>
                <a:cubicBezTo>
                  <a:pt x="10401570" y="0"/>
                  <a:pt x="10401570" y="0"/>
                  <a:pt x="10401570" y="0"/>
                </a:cubicBezTo>
                <a:lnTo>
                  <a:pt x="10422338" y="2154"/>
                </a:lnTo>
                <a:lnTo>
                  <a:pt x="10452711" y="2154"/>
                </a:lnTo>
                <a:lnTo>
                  <a:pt x="10452710" y="5304"/>
                </a:lnTo>
                <a:lnTo>
                  <a:pt x="10510507" y="11299"/>
                </a:lnTo>
                <a:cubicBezTo>
                  <a:pt x="10617278" y="33070"/>
                  <a:pt x="10716200" y="85742"/>
                  <a:pt x="10795112" y="164653"/>
                </a:cubicBezTo>
                <a:cubicBezTo>
                  <a:pt x="11519436" y="888978"/>
                  <a:pt x="11519436" y="888978"/>
                  <a:pt x="11519436" y="888978"/>
                </a:cubicBezTo>
                <a:cubicBezTo>
                  <a:pt x="11623544" y="993086"/>
                  <a:pt x="11683218" y="1134982"/>
                  <a:pt x="11684089" y="1282519"/>
                </a:cubicBezTo>
                <a:lnTo>
                  <a:pt x="11684061" y="1416839"/>
                </a:lnTo>
                <a:lnTo>
                  <a:pt x="11688451" y="1416840"/>
                </a:lnTo>
                <a:lnTo>
                  <a:pt x="11688451" y="5852108"/>
                </a:lnTo>
                <a:lnTo>
                  <a:pt x="10452711" y="5852108"/>
                </a:lnTo>
                <a:lnTo>
                  <a:pt x="10452710" y="5852111"/>
                </a:lnTo>
                <a:lnTo>
                  <a:pt x="8558258" y="5852110"/>
                </a:lnTo>
                <a:lnTo>
                  <a:pt x="8558257" y="5852929"/>
                </a:lnTo>
                <a:cubicBezTo>
                  <a:pt x="8558256" y="5854086"/>
                  <a:pt x="8558256" y="5854086"/>
                  <a:pt x="8558256" y="5854086"/>
                </a:cubicBezTo>
                <a:cubicBezTo>
                  <a:pt x="7762876" y="5854259"/>
                  <a:pt x="7762876" y="5854259"/>
                  <a:pt x="7762876" y="5854259"/>
                </a:cubicBezTo>
                <a:lnTo>
                  <a:pt x="7742135" y="5852108"/>
                </a:lnTo>
                <a:lnTo>
                  <a:pt x="7227592" y="5852108"/>
                </a:lnTo>
                <a:lnTo>
                  <a:pt x="7227592" y="5852110"/>
                </a:lnTo>
                <a:lnTo>
                  <a:pt x="7197882" y="5852110"/>
                </a:lnTo>
                <a:lnTo>
                  <a:pt x="7197881" y="5852111"/>
                </a:lnTo>
                <a:lnTo>
                  <a:pt x="6265511" y="5852111"/>
                </a:lnTo>
                <a:lnTo>
                  <a:pt x="5333141" y="5852111"/>
                </a:lnTo>
                <a:lnTo>
                  <a:pt x="5333139" y="5852929"/>
                </a:lnTo>
                <a:cubicBezTo>
                  <a:pt x="5333137" y="5854086"/>
                  <a:pt x="5333137" y="5854086"/>
                  <a:pt x="5333137" y="5854086"/>
                </a:cubicBezTo>
                <a:cubicBezTo>
                  <a:pt x="4537757" y="5854259"/>
                  <a:pt x="4537757" y="5854259"/>
                  <a:pt x="4537757" y="5854259"/>
                </a:cubicBezTo>
                <a:lnTo>
                  <a:pt x="4537695" y="5854253"/>
                </a:lnTo>
                <a:lnTo>
                  <a:pt x="4520475" y="5854257"/>
                </a:lnTo>
                <a:cubicBezTo>
                  <a:pt x="4508047" y="5854259"/>
                  <a:pt x="4508047" y="5854259"/>
                  <a:pt x="4508047" y="5854259"/>
                </a:cubicBezTo>
                <a:lnTo>
                  <a:pt x="4487307" y="5852108"/>
                </a:lnTo>
                <a:lnTo>
                  <a:pt x="3972763" y="5852108"/>
                </a:lnTo>
                <a:lnTo>
                  <a:pt x="3972763" y="5852110"/>
                </a:lnTo>
                <a:lnTo>
                  <a:pt x="2078312" y="5852111"/>
                </a:lnTo>
                <a:lnTo>
                  <a:pt x="2078310" y="5852929"/>
                </a:lnTo>
                <a:cubicBezTo>
                  <a:pt x="2078308" y="5854086"/>
                  <a:pt x="2078308" y="5854086"/>
                  <a:pt x="2078308" y="5854086"/>
                </a:cubicBezTo>
                <a:cubicBezTo>
                  <a:pt x="1282928" y="5854259"/>
                  <a:pt x="1282928" y="5854259"/>
                  <a:pt x="1282928" y="5854259"/>
                </a:cubicBezTo>
                <a:cubicBezTo>
                  <a:pt x="1135391" y="5853387"/>
                  <a:pt x="994602" y="5794821"/>
                  <a:pt x="889387" y="5689605"/>
                </a:cubicBezTo>
                <a:cubicBezTo>
                  <a:pt x="165062" y="4965281"/>
                  <a:pt x="165062" y="4965281"/>
                  <a:pt x="165062" y="4965281"/>
                </a:cubicBezTo>
                <a:cubicBezTo>
                  <a:pt x="60954" y="4861173"/>
                  <a:pt x="1280" y="4719276"/>
                  <a:pt x="408" y="4571739"/>
                </a:cubicBezTo>
                <a:lnTo>
                  <a:pt x="438" y="4437419"/>
                </a:lnTo>
                <a:lnTo>
                  <a:pt x="0" y="4437419"/>
                </a:lnTo>
                <a:lnTo>
                  <a:pt x="0" y="2151"/>
                </a:lnTo>
                <a:lnTo>
                  <a:pt x="2386827" y="2151"/>
                </a:lnTo>
                <a:lnTo>
                  <a:pt x="2386827" y="2154"/>
                </a:lnTo>
                <a:lnTo>
                  <a:pt x="3126241" y="2154"/>
                </a:lnTo>
                <a:lnTo>
                  <a:pt x="3126241" y="1330"/>
                </a:lnTo>
                <a:cubicBezTo>
                  <a:pt x="3126243" y="173"/>
                  <a:pt x="3126243" y="173"/>
                  <a:pt x="3126243" y="173"/>
                </a:cubicBezTo>
                <a:cubicBezTo>
                  <a:pt x="3822200" y="22"/>
                  <a:pt x="3909195" y="3"/>
                  <a:pt x="3920070" y="0"/>
                </a:cubicBezTo>
                <a:close/>
              </a:path>
            </a:pathLst>
          </a:custGeom>
          <a:solidFill>
            <a:srgbClr val="8E71F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4508AA4-21A6-A763-C113-04D0F2C3DC28}"/>
              </a:ext>
            </a:extLst>
          </p:cNvPr>
          <p:cNvSpPr>
            <a:spLocks noGrp="1"/>
          </p:cNvSpPr>
          <p:nvPr>
            <p:ph type="title"/>
          </p:nvPr>
        </p:nvSpPr>
        <p:spPr>
          <a:xfrm>
            <a:off x="1446213" y="1486886"/>
            <a:ext cx="8940800" cy="2492830"/>
          </a:xfrm>
        </p:spPr>
        <p:txBody>
          <a:bodyPr anchor="ctr">
            <a:noAutofit/>
          </a:bodyPr>
          <a:lstStyle>
            <a:lvl1pPr>
              <a:lnSpc>
                <a:spcPct val="84000"/>
              </a:lnSpc>
              <a:defRPr sz="7200">
                <a:solidFill>
                  <a:schemeClr val="bg1"/>
                </a:solidFill>
              </a:defRPr>
            </a:lvl1pPr>
          </a:lstStyle>
          <a:p>
            <a:r>
              <a:rPr lang="en-US"/>
              <a:t>Click to edit Master title style</a:t>
            </a:r>
          </a:p>
        </p:txBody>
      </p:sp>
      <p:sp>
        <p:nvSpPr>
          <p:cNvPr id="4" name="Text Placeholder 25">
            <a:extLst>
              <a:ext uri="{FF2B5EF4-FFF2-40B4-BE49-F238E27FC236}">
                <a16:creationId xmlns:a16="http://schemas.microsoft.com/office/drawing/2014/main" id="{FF5B4CC8-BCAB-B098-1C87-6C66DABB26B3}"/>
              </a:ext>
            </a:extLst>
          </p:cNvPr>
          <p:cNvSpPr>
            <a:spLocks noGrp="1"/>
          </p:cNvSpPr>
          <p:nvPr>
            <p:ph type="body" sz="quarter" idx="15" hasCustomPrompt="1"/>
          </p:nvPr>
        </p:nvSpPr>
        <p:spPr>
          <a:xfrm>
            <a:off x="1446214" y="618372"/>
            <a:ext cx="2620962" cy="397328"/>
          </a:xfrm>
          <a:prstGeom prst="rect">
            <a:avLst/>
          </a:prstGeom>
        </p:spPr>
        <p:txBody>
          <a:bodyPr/>
          <a:lstStyle>
            <a:lvl1pPr marL="0" indent="0">
              <a:buNone/>
              <a:defRPr sz="2100">
                <a:solidFill>
                  <a:schemeClr val="bg1"/>
                </a:solidFill>
                <a:latin typeface="+mj-lt"/>
              </a:defRPr>
            </a:lvl1pPr>
          </a:lstStyle>
          <a:p>
            <a:pPr lvl="0"/>
            <a:r>
              <a:rPr lang="en-US"/>
              <a:t>Section 00</a:t>
            </a:r>
          </a:p>
        </p:txBody>
      </p:sp>
      <p:sp>
        <p:nvSpPr>
          <p:cNvPr id="6" name="Subtitle 2">
            <a:extLst>
              <a:ext uri="{FF2B5EF4-FFF2-40B4-BE49-F238E27FC236}">
                <a16:creationId xmlns:a16="http://schemas.microsoft.com/office/drawing/2014/main" id="{1F68F2A6-6656-0CB8-C928-65BEF054BA97}"/>
              </a:ext>
            </a:extLst>
          </p:cNvPr>
          <p:cNvSpPr>
            <a:spLocks noGrp="1"/>
          </p:cNvSpPr>
          <p:nvPr>
            <p:ph type="subTitle" idx="1"/>
          </p:nvPr>
        </p:nvSpPr>
        <p:spPr>
          <a:xfrm>
            <a:off x="1446213" y="4176319"/>
            <a:ext cx="8940800" cy="941596"/>
          </a:xfrm>
        </p:spPr>
        <p:txBody>
          <a:bodyPr/>
          <a:lstStyle>
            <a:lvl1pPr marL="0" indent="0" algn="l">
              <a:buNone/>
              <a:defRPr sz="2400">
                <a:solidFill>
                  <a:schemeClr val="bg1"/>
                </a:solidFill>
                <a:latin typeface="ES Build "/>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182572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One Column Content">
    <p:bg>
      <p:bgPr>
        <a:solidFill>
          <a:schemeClr val="accent1"/>
        </a:solidFill>
        <a:effectLst/>
      </p:bgPr>
    </p:bg>
    <p:spTree>
      <p:nvGrpSpPr>
        <p:cNvPr id="1" name=""/>
        <p:cNvGrpSpPr/>
        <p:nvPr/>
      </p:nvGrpSpPr>
      <p:grpSpPr>
        <a:xfrm>
          <a:off x="0" y="0"/>
          <a:ext cx="0" cy="0"/>
          <a:chOff x="0" y="0"/>
          <a:chExt cx="0" cy="0"/>
        </a:xfrm>
      </p:grpSpPr>
      <p:sp>
        <p:nvSpPr>
          <p:cNvPr id="21" name="Title 2">
            <a:extLst>
              <a:ext uri="{FF2B5EF4-FFF2-40B4-BE49-F238E27FC236}">
                <a16:creationId xmlns:a16="http://schemas.microsoft.com/office/drawing/2014/main" id="{503F1812-5EBC-E572-87BE-B77DDDB0669D}"/>
              </a:ext>
            </a:extLst>
          </p:cNvPr>
          <p:cNvSpPr>
            <a:spLocks noGrp="1"/>
          </p:cNvSpPr>
          <p:nvPr>
            <p:ph type="title"/>
          </p:nvPr>
        </p:nvSpPr>
        <p:spPr>
          <a:xfrm>
            <a:off x="493287" y="342900"/>
            <a:ext cx="11202987" cy="682625"/>
          </a:xfrm>
          <a:prstGeom prst="rect">
            <a:avLst/>
          </a:prstGeom>
        </p:spPr>
        <p:txBody>
          <a:bodyPr/>
          <a:lstStyle/>
          <a:p>
            <a:r>
              <a:rPr lang="en-US"/>
              <a:t>Click to edit Master title style</a:t>
            </a:r>
          </a:p>
        </p:txBody>
      </p:sp>
      <p:sp>
        <p:nvSpPr>
          <p:cNvPr id="22" name="Subtitle 2">
            <a:extLst>
              <a:ext uri="{FF2B5EF4-FFF2-40B4-BE49-F238E27FC236}">
                <a16:creationId xmlns:a16="http://schemas.microsoft.com/office/drawing/2014/main" id="{55EB1E4C-6176-DA21-5A0D-8D008764DF23}"/>
              </a:ext>
            </a:extLst>
          </p:cNvPr>
          <p:cNvSpPr>
            <a:spLocks noGrp="1"/>
          </p:cNvSpPr>
          <p:nvPr>
            <p:ph type="subTitle" idx="1"/>
          </p:nvPr>
        </p:nvSpPr>
        <p:spPr>
          <a:xfrm>
            <a:off x="493287" y="1032607"/>
            <a:ext cx="11194511" cy="338993"/>
          </a:xfrm>
          <a:prstGeom prst="rect">
            <a:avLst/>
          </a:prstGeom>
        </p:spPr>
        <p:txBody>
          <a:bodyPr anchor="t"/>
          <a:lstStyle>
            <a:lvl1pPr marL="0" indent="0" algn="l">
              <a:buNone/>
              <a:defRPr sz="2100">
                <a:solidFill>
                  <a:schemeClr val="accent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Content Placeholder 18">
            <a:extLst>
              <a:ext uri="{FF2B5EF4-FFF2-40B4-BE49-F238E27FC236}">
                <a16:creationId xmlns:a16="http://schemas.microsoft.com/office/drawing/2014/main" id="{F8495E0A-D46E-469B-BC52-BE830522667A}"/>
              </a:ext>
            </a:extLst>
          </p:cNvPr>
          <p:cNvSpPr>
            <a:spLocks noGrp="1"/>
          </p:cNvSpPr>
          <p:nvPr>
            <p:ph sz="quarter" idx="10"/>
          </p:nvPr>
        </p:nvSpPr>
        <p:spPr>
          <a:xfrm>
            <a:off x="493287" y="1719645"/>
            <a:ext cx="11203413" cy="4449380"/>
          </a:xfrm>
          <a:prstGeom prst="rect">
            <a:avLst/>
          </a:prstGeom>
        </p:spPr>
        <p:txBody>
          <a:bodyPr/>
          <a:lstStyle>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0403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Long Segue Viridis">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69F11427-BF8E-9C4B-8FF2-DBE37EBA0B06}"/>
              </a:ext>
            </a:extLst>
          </p:cNvPr>
          <p:cNvSpPr/>
          <p:nvPr/>
        </p:nvSpPr>
        <p:spPr>
          <a:xfrm>
            <a:off x="0" y="0"/>
            <a:ext cx="11688451" cy="5854259"/>
          </a:xfrm>
          <a:custGeom>
            <a:avLst/>
            <a:gdLst>
              <a:gd name="connsiteX0" fmla="*/ 3920070 w 11688451"/>
              <a:gd name="connsiteY0" fmla="*/ 0 h 5854259"/>
              <a:gd name="connsiteX1" fmla="*/ 3921623 w 11688451"/>
              <a:gd name="connsiteY1" fmla="*/ 0 h 5854259"/>
              <a:gd name="connsiteX2" fmla="*/ 3942361 w 11688451"/>
              <a:gd name="connsiteY2" fmla="*/ 2150 h 5854259"/>
              <a:gd name="connsiteX3" fmla="*/ 5611946 w 11688451"/>
              <a:gd name="connsiteY3" fmla="*/ 2151 h 5854259"/>
              <a:gd name="connsiteX4" fmla="*/ 5641656 w 11688451"/>
              <a:gd name="connsiteY4" fmla="*/ 2151 h 5854259"/>
              <a:gd name="connsiteX5" fmla="*/ 5641656 w 11688451"/>
              <a:gd name="connsiteY5" fmla="*/ 2154 h 5854259"/>
              <a:gd name="connsiteX6" fmla="*/ 6351359 w 11688451"/>
              <a:gd name="connsiteY6" fmla="*/ 2154 h 5854259"/>
              <a:gd name="connsiteX7" fmla="*/ 6351360 w 11688451"/>
              <a:gd name="connsiteY7" fmla="*/ 1330 h 5854259"/>
              <a:gd name="connsiteX8" fmla="*/ 6351361 w 11688451"/>
              <a:gd name="connsiteY8" fmla="*/ 173 h 5854259"/>
              <a:gd name="connsiteX9" fmla="*/ 7146741 w 11688451"/>
              <a:gd name="connsiteY9" fmla="*/ 0 h 5854259"/>
              <a:gd name="connsiteX10" fmla="*/ 7146804 w 11688451"/>
              <a:gd name="connsiteY10" fmla="*/ 7 h 5854259"/>
              <a:gd name="connsiteX11" fmla="*/ 7166212 w 11688451"/>
              <a:gd name="connsiteY11" fmla="*/ 2 h 5854259"/>
              <a:gd name="connsiteX12" fmla="*/ 7174899 w 11688451"/>
              <a:gd name="connsiteY12" fmla="*/ 0 h 5854259"/>
              <a:gd name="connsiteX13" fmla="*/ 7176452 w 11688451"/>
              <a:gd name="connsiteY13" fmla="*/ 0 h 5854259"/>
              <a:gd name="connsiteX14" fmla="*/ 7197190 w 11688451"/>
              <a:gd name="connsiteY14" fmla="*/ 2150 h 5854259"/>
              <a:gd name="connsiteX15" fmla="*/ 8866775 w 11688451"/>
              <a:gd name="connsiteY15" fmla="*/ 2151 h 5854259"/>
              <a:gd name="connsiteX16" fmla="*/ 8866775 w 11688451"/>
              <a:gd name="connsiteY16" fmla="*/ 2154 h 5854259"/>
              <a:gd name="connsiteX17" fmla="*/ 9606188 w 11688451"/>
              <a:gd name="connsiteY17" fmla="*/ 2154 h 5854259"/>
              <a:gd name="connsiteX18" fmla="*/ 9606189 w 11688451"/>
              <a:gd name="connsiteY18" fmla="*/ 1330 h 5854259"/>
              <a:gd name="connsiteX19" fmla="*/ 9606190 w 11688451"/>
              <a:gd name="connsiteY19" fmla="*/ 173 h 5854259"/>
              <a:gd name="connsiteX20" fmla="*/ 10401570 w 11688451"/>
              <a:gd name="connsiteY20" fmla="*/ 0 h 5854259"/>
              <a:gd name="connsiteX21" fmla="*/ 10422338 w 11688451"/>
              <a:gd name="connsiteY21" fmla="*/ 2154 h 5854259"/>
              <a:gd name="connsiteX22" fmla="*/ 10452711 w 11688451"/>
              <a:gd name="connsiteY22" fmla="*/ 2154 h 5854259"/>
              <a:gd name="connsiteX23" fmla="*/ 10452710 w 11688451"/>
              <a:gd name="connsiteY23" fmla="*/ 5304 h 5854259"/>
              <a:gd name="connsiteX24" fmla="*/ 10510507 w 11688451"/>
              <a:gd name="connsiteY24" fmla="*/ 11299 h 5854259"/>
              <a:gd name="connsiteX25" fmla="*/ 10795112 w 11688451"/>
              <a:gd name="connsiteY25" fmla="*/ 164653 h 5854259"/>
              <a:gd name="connsiteX26" fmla="*/ 11519436 w 11688451"/>
              <a:gd name="connsiteY26" fmla="*/ 888978 h 5854259"/>
              <a:gd name="connsiteX27" fmla="*/ 11684089 w 11688451"/>
              <a:gd name="connsiteY27" fmla="*/ 1282519 h 5854259"/>
              <a:gd name="connsiteX28" fmla="*/ 11684061 w 11688451"/>
              <a:gd name="connsiteY28" fmla="*/ 1416839 h 5854259"/>
              <a:gd name="connsiteX29" fmla="*/ 11688451 w 11688451"/>
              <a:gd name="connsiteY29" fmla="*/ 1416840 h 5854259"/>
              <a:gd name="connsiteX30" fmla="*/ 11688451 w 11688451"/>
              <a:gd name="connsiteY30" fmla="*/ 5852108 h 5854259"/>
              <a:gd name="connsiteX31" fmla="*/ 10452711 w 11688451"/>
              <a:gd name="connsiteY31" fmla="*/ 5852108 h 5854259"/>
              <a:gd name="connsiteX32" fmla="*/ 10452710 w 11688451"/>
              <a:gd name="connsiteY32" fmla="*/ 5852111 h 5854259"/>
              <a:gd name="connsiteX33" fmla="*/ 8558258 w 11688451"/>
              <a:gd name="connsiteY33" fmla="*/ 5852110 h 5854259"/>
              <a:gd name="connsiteX34" fmla="*/ 8558257 w 11688451"/>
              <a:gd name="connsiteY34" fmla="*/ 5852929 h 5854259"/>
              <a:gd name="connsiteX35" fmla="*/ 8558256 w 11688451"/>
              <a:gd name="connsiteY35" fmla="*/ 5854086 h 5854259"/>
              <a:gd name="connsiteX36" fmla="*/ 7762876 w 11688451"/>
              <a:gd name="connsiteY36" fmla="*/ 5854259 h 5854259"/>
              <a:gd name="connsiteX37" fmla="*/ 7742135 w 11688451"/>
              <a:gd name="connsiteY37" fmla="*/ 5852108 h 5854259"/>
              <a:gd name="connsiteX38" fmla="*/ 7227592 w 11688451"/>
              <a:gd name="connsiteY38" fmla="*/ 5852108 h 5854259"/>
              <a:gd name="connsiteX39" fmla="*/ 7227592 w 11688451"/>
              <a:gd name="connsiteY39" fmla="*/ 5852110 h 5854259"/>
              <a:gd name="connsiteX40" fmla="*/ 7197882 w 11688451"/>
              <a:gd name="connsiteY40" fmla="*/ 5852110 h 5854259"/>
              <a:gd name="connsiteX41" fmla="*/ 7197881 w 11688451"/>
              <a:gd name="connsiteY41" fmla="*/ 5852111 h 5854259"/>
              <a:gd name="connsiteX42" fmla="*/ 6265511 w 11688451"/>
              <a:gd name="connsiteY42" fmla="*/ 5852111 h 5854259"/>
              <a:gd name="connsiteX43" fmla="*/ 5333141 w 11688451"/>
              <a:gd name="connsiteY43" fmla="*/ 5852111 h 5854259"/>
              <a:gd name="connsiteX44" fmla="*/ 5333139 w 11688451"/>
              <a:gd name="connsiteY44" fmla="*/ 5852929 h 5854259"/>
              <a:gd name="connsiteX45" fmla="*/ 5333137 w 11688451"/>
              <a:gd name="connsiteY45" fmla="*/ 5854086 h 5854259"/>
              <a:gd name="connsiteX46" fmla="*/ 4537757 w 11688451"/>
              <a:gd name="connsiteY46" fmla="*/ 5854259 h 5854259"/>
              <a:gd name="connsiteX47" fmla="*/ 4537695 w 11688451"/>
              <a:gd name="connsiteY47" fmla="*/ 5854253 h 5854259"/>
              <a:gd name="connsiteX48" fmla="*/ 4520475 w 11688451"/>
              <a:gd name="connsiteY48" fmla="*/ 5854257 h 5854259"/>
              <a:gd name="connsiteX49" fmla="*/ 4508047 w 11688451"/>
              <a:gd name="connsiteY49" fmla="*/ 5854259 h 5854259"/>
              <a:gd name="connsiteX50" fmla="*/ 4487307 w 11688451"/>
              <a:gd name="connsiteY50" fmla="*/ 5852108 h 5854259"/>
              <a:gd name="connsiteX51" fmla="*/ 3972763 w 11688451"/>
              <a:gd name="connsiteY51" fmla="*/ 5852108 h 5854259"/>
              <a:gd name="connsiteX52" fmla="*/ 3972763 w 11688451"/>
              <a:gd name="connsiteY52" fmla="*/ 5852110 h 5854259"/>
              <a:gd name="connsiteX53" fmla="*/ 2078312 w 11688451"/>
              <a:gd name="connsiteY53" fmla="*/ 5852111 h 5854259"/>
              <a:gd name="connsiteX54" fmla="*/ 2078310 w 11688451"/>
              <a:gd name="connsiteY54" fmla="*/ 5852929 h 5854259"/>
              <a:gd name="connsiteX55" fmla="*/ 2078308 w 11688451"/>
              <a:gd name="connsiteY55" fmla="*/ 5854086 h 5854259"/>
              <a:gd name="connsiteX56" fmla="*/ 1282928 w 11688451"/>
              <a:gd name="connsiteY56" fmla="*/ 5854259 h 5854259"/>
              <a:gd name="connsiteX57" fmla="*/ 889387 w 11688451"/>
              <a:gd name="connsiteY57" fmla="*/ 5689605 h 5854259"/>
              <a:gd name="connsiteX58" fmla="*/ 165062 w 11688451"/>
              <a:gd name="connsiteY58" fmla="*/ 4965281 h 5854259"/>
              <a:gd name="connsiteX59" fmla="*/ 408 w 11688451"/>
              <a:gd name="connsiteY59" fmla="*/ 4571739 h 5854259"/>
              <a:gd name="connsiteX60" fmla="*/ 438 w 11688451"/>
              <a:gd name="connsiteY60" fmla="*/ 4437419 h 5854259"/>
              <a:gd name="connsiteX61" fmla="*/ 0 w 11688451"/>
              <a:gd name="connsiteY61" fmla="*/ 4437419 h 5854259"/>
              <a:gd name="connsiteX62" fmla="*/ 0 w 11688451"/>
              <a:gd name="connsiteY62" fmla="*/ 2151 h 5854259"/>
              <a:gd name="connsiteX63" fmla="*/ 2386827 w 11688451"/>
              <a:gd name="connsiteY63" fmla="*/ 2151 h 5854259"/>
              <a:gd name="connsiteX64" fmla="*/ 2386827 w 11688451"/>
              <a:gd name="connsiteY64" fmla="*/ 2154 h 5854259"/>
              <a:gd name="connsiteX65" fmla="*/ 3126241 w 11688451"/>
              <a:gd name="connsiteY65" fmla="*/ 2154 h 5854259"/>
              <a:gd name="connsiteX66" fmla="*/ 3126241 w 11688451"/>
              <a:gd name="connsiteY66" fmla="*/ 1330 h 5854259"/>
              <a:gd name="connsiteX67" fmla="*/ 3126243 w 11688451"/>
              <a:gd name="connsiteY67" fmla="*/ 173 h 5854259"/>
              <a:gd name="connsiteX68" fmla="*/ 3920070 w 11688451"/>
              <a:gd name="connsiteY68" fmla="*/ 0 h 585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1688451" h="5854259">
                <a:moveTo>
                  <a:pt x="3920070" y="0"/>
                </a:moveTo>
                <a:cubicBezTo>
                  <a:pt x="3921623" y="0"/>
                  <a:pt x="3921623" y="0"/>
                  <a:pt x="3921623" y="0"/>
                </a:cubicBezTo>
                <a:lnTo>
                  <a:pt x="3942361" y="2150"/>
                </a:lnTo>
                <a:lnTo>
                  <a:pt x="5611946" y="2151"/>
                </a:lnTo>
                <a:lnTo>
                  <a:pt x="5641656" y="2151"/>
                </a:lnTo>
                <a:lnTo>
                  <a:pt x="5641656" y="2154"/>
                </a:lnTo>
                <a:lnTo>
                  <a:pt x="6351359" y="2154"/>
                </a:lnTo>
                <a:lnTo>
                  <a:pt x="6351360" y="1330"/>
                </a:lnTo>
                <a:cubicBezTo>
                  <a:pt x="6351361" y="173"/>
                  <a:pt x="6351361" y="173"/>
                  <a:pt x="6351361" y="173"/>
                </a:cubicBezTo>
                <a:cubicBezTo>
                  <a:pt x="7146741" y="0"/>
                  <a:pt x="7146741" y="0"/>
                  <a:pt x="7146741" y="0"/>
                </a:cubicBezTo>
                <a:lnTo>
                  <a:pt x="7146804" y="7"/>
                </a:lnTo>
                <a:lnTo>
                  <a:pt x="7166212" y="2"/>
                </a:lnTo>
                <a:cubicBezTo>
                  <a:pt x="7170991" y="1"/>
                  <a:pt x="7173540" y="0"/>
                  <a:pt x="7174899" y="0"/>
                </a:cubicBezTo>
                <a:cubicBezTo>
                  <a:pt x="7176452" y="0"/>
                  <a:pt x="7176452" y="0"/>
                  <a:pt x="7176452" y="0"/>
                </a:cubicBezTo>
                <a:lnTo>
                  <a:pt x="7197190" y="2150"/>
                </a:lnTo>
                <a:lnTo>
                  <a:pt x="8866775" y="2151"/>
                </a:lnTo>
                <a:lnTo>
                  <a:pt x="8866775" y="2154"/>
                </a:lnTo>
                <a:lnTo>
                  <a:pt x="9606188" y="2154"/>
                </a:lnTo>
                <a:lnTo>
                  <a:pt x="9606189" y="1330"/>
                </a:lnTo>
                <a:cubicBezTo>
                  <a:pt x="9606190" y="173"/>
                  <a:pt x="9606190" y="173"/>
                  <a:pt x="9606190" y="173"/>
                </a:cubicBezTo>
                <a:cubicBezTo>
                  <a:pt x="10401570" y="0"/>
                  <a:pt x="10401570" y="0"/>
                  <a:pt x="10401570" y="0"/>
                </a:cubicBezTo>
                <a:lnTo>
                  <a:pt x="10422338" y="2154"/>
                </a:lnTo>
                <a:lnTo>
                  <a:pt x="10452711" y="2154"/>
                </a:lnTo>
                <a:lnTo>
                  <a:pt x="10452710" y="5304"/>
                </a:lnTo>
                <a:lnTo>
                  <a:pt x="10510507" y="11299"/>
                </a:lnTo>
                <a:cubicBezTo>
                  <a:pt x="10617278" y="33070"/>
                  <a:pt x="10716200" y="85742"/>
                  <a:pt x="10795112" y="164653"/>
                </a:cubicBezTo>
                <a:cubicBezTo>
                  <a:pt x="11519436" y="888978"/>
                  <a:pt x="11519436" y="888978"/>
                  <a:pt x="11519436" y="888978"/>
                </a:cubicBezTo>
                <a:cubicBezTo>
                  <a:pt x="11623544" y="993086"/>
                  <a:pt x="11683218" y="1134982"/>
                  <a:pt x="11684089" y="1282519"/>
                </a:cubicBezTo>
                <a:lnTo>
                  <a:pt x="11684061" y="1416839"/>
                </a:lnTo>
                <a:lnTo>
                  <a:pt x="11688451" y="1416840"/>
                </a:lnTo>
                <a:lnTo>
                  <a:pt x="11688451" y="5852108"/>
                </a:lnTo>
                <a:lnTo>
                  <a:pt x="10452711" y="5852108"/>
                </a:lnTo>
                <a:lnTo>
                  <a:pt x="10452710" y="5852111"/>
                </a:lnTo>
                <a:lnTo>
                  <a:pt x="8558258" y="5852110"/>
                </a:lnTo>
                <a:lnTo>
                  <a:pt x="8558257" y="5852929"/>
                </a:lnTo>
                <a:cubicBezTo>
                  <a:pt x="8558256" y="5854086"/>
                  <a:pt x="8558256" y="5854086"/>
                  <a:pt x="8558256" y="5854086"/>
                </a:cubicBezTo>
                <a:cubicBezTo>
                  <a:pt x="7762876" y="5854259"/>
                  <a:pt x="7762876" y="5854259"/>
                  <a:pt x="7762876" y="5854259"/>
                </a:cubicBezTo>
                <a:lnTo>
                  <a:pt x="7742135" y="5852108"/>
                </a:lnTo>
                <a:lnTo>
                  <a:pt x="7227592" y="5852108"/>
                </a:lnTo>
                <a:lnTo>
                  <a:pt x="7227592" y="5852110"/>
                </a:lnTo>
                <a:lnTo>
                  <a:pt x="7197882" y="5852110"/>
                </a:lnTo>
                <a:lnTo>
                  <a:pt x="7197881" y="5852111"/>
                </a:lnTo>
                <a:lnTo>
                  <a:pt x="6265511" y="5852111"/>
                </a:lnTo>
                <a:lnTo>
                  <a:pt x="5333141" y="5852111"/>
                </a:lnTo>
                <a:lnTo>
                  <a:pt x="5333139" y="5852929"/>
                </a:lnTo>
                <a:cubicBezTo>
                  <a:pt x="5333137" y="5854086"/>
                  <a:pt x="5333137" y="5854086"/>
                  <a:pt x="5333137" y="5854086"/>
                </a:cubicBezTo>
                <a:cubicBezTo>
                  <a:pt x="4537757" y="5854259"/>
                  <a:pt x="4537757" y="5854259"/>
                  <a:pt x="4537757" y="5854259"/>
                </a:cubicBezTo>
                <a:lnTo>
                  <a:pt x="4537695" y="5854253"/>
                </a:lnTo>
                <a:lnTo>
                  <a:pt x="4520475" y="5854257"/>
                </a:lnTo>
                <a:cubicBezTo>
                  <a:pt x="4508047" y="5854259"/>
                  <a:pt x="4508047" y="5854259"/>
                  <a:pt x="4508047" y="5854259"/>
                </a:cubicBezTo>
                <a:lnTo>
                  <a:pt x="4487307" y="5852108"/>
                </a:lnTo>
                <a:lnTo>
                  <a:pt x="3972763" y="5852108"/>
                </a:lnTo>
                <a:lnTo>
                  <a:pt x="3972763" y="5852110"/>
                </a:lnTo>
                <a:lnTo>
                  <a:pt x="2078312" y="5852111"/>
                </a:lnTo>
                <a:lnTo>
                  <a:pt x="2078310" y="5852929"/>
                </a:lnTo>
                <a:cubicBezTo>
                  <a:pt x="2078308" y="5854086"/>
                  <a:pt x="2078308" y="5854086"/>
                  <a:pt x="2078308" y="5854086"/>
                </a:cubicBezTo>
                <a:cubicBezTo>
                  <a:pt x="1282928" y="5854259"/>
                  <a:pt x="1282928" y="5854259"/>
                  <a:pt x="1282928" y="5854259"/>
                </a:cubicBezTo>
                <a:cubicBezTo>
                  <a:pt x="1135391" y="5853387"/>
                  <a:pt x="994602" y="5794821"/>
                  <a:pt x="889387" y="5689605"/>
                </a:cubicBezTo>
                <a:cubicBezTo>
                  <a:pt x="165062" y="4965281"/>
                  <a:pt x="165062" y="4965281"/>
                  <a:pt x="165062" y="4965281"/>
                </a:cubicBezTo>
                <a:cubicBezTo>
                  <a:pt x="60954" y="4861173"/>
                  <a:pt x="1280" y="4719276"/>
                  <a:pt x="408" y="4571739"/>
                </a:cubicBezTo>
                <a:lnTo>
                  <a:pt x="438" y="4437419"/>
                </a:lnTo>
                <a:lnTo>
                  <a:pt x="0" y="4437419"/>
                </a:lnTo>
                <a:lnTo>
                  <a:pt x="0" y="2151"/>
                </a:lnTo>
                <a:lnTo>
                  <a:pt x="2386827" y="2151"/>
                </a:lnTo>
                <a:lnTo>
                  <a:pt x="2386827" y="2154"/>
                </a:lnTo>
                <a:lnTo>
                  <a:pt x="3126241" y="2154"/>
                </a:lnTo>
                <a:lnTo>
                  <a:pt x="3126241" y="1330"/>
                </a:lnTo>
                <a:cubicBezTo>
                  <a:pt x="3126243" y="173"/>
                  <a:pt x="3126243" y="173"/>
                  <a:pt x="3126243" y="173"/>
                </a:cubicBezTo>
                <a:cubicBezTo>
                  <a:pt x="3822200" y="22"/>
                  <a:pt x="3909195" y="3"/>
                  <a:pt x="392007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D12B88C-1D9B-01AB-26E3-BC8A0762016B}"/>
              </a:ext>
            </a:extLst>
          </p:cNvPr>
          <p:cNvSpPr>
            <a:spLocks noGrp="1"/>
          </p:cNvSpPr>
          <p:nvPr>
            <p:ph type="title"/>
          </p:nvPr>
        </p:nvSpPr>
        <p:spPr>
          <a:xfrm>
            <a:off x="1446213" y="1486886"/>
            <a:ext cx="8940800" cy="2492830"/>
          </a:xfrm>
        </p:spPr>
        <p:txBody>
          <a:bodyPr anchor="ctr">
            <a:noAutofit/>
          </a:bodyPr>
          <a:lstStyle>
            <a:lvl1pPr>
              <a:lnSpc>
                <a:spcPct val="84000"/>
              </a:lnSpc>
              <a:defRPr sz="7200">
                <a:solidFill>
                  <a:schemeClr val="accent1"/>
                </a:solidFill>
              </a:defRPr>
            </a:lvl1pPr>
          </a:lstStyle>
          <a:p>
            <a:endParaRPr lang="en-US"/>
          </a:p>
        </p:txBody>
      </p:sp>
      <p:sp>
        <p:nvSpPr>
          <p:cNvPr id="4" name="Text Placeholder 25">
            <a:extLst>
              <a:ext uri="{FF2B5EF4-FFF2-40B4-BE49-F238E27FC236}">
                <a16:creationId xmlns:a16="http://schemas.microsoft.com/office/drawing/2014/main" id="{39D42FA4-97E5-2009-BCA8-2325360CAFBE}"/>
              </a:ext>
            </a:extLst>
          </p:cNvPr>
          <p:cNvSpPr>
            <a:spLocks noGrp="1"/>
          </p:cNvSpPr>
          <p:nvPr>
            <p:ph type="body" sz="quarter" idx="15" hasCustomPrompt="1"/>
          </p:nvPr>
        </p:nvSpPr>
        <p:spPr>
          <a:xfrm>
            <a:off x="1446214" y="618372"/>
            <a:ext cx="2620962" cy="397328"/>
          </a:xfrm>
          <a:prstGeom prst="rect">
            <a:avLst/>
          </a:prstGeom>
        </p:spPr>
        <p:txBody>
          <a:bodyPr/>
          <a:lstStyle>
            <a:lvl1pPr marL="0" indent="0">
              <a:buNone/>
              <a:defRPr sz="2100">
                <a:solidFill>
                  <a:schemeClr val="accent1"/>
                </a:solidFill>
                <a:latin typeface="+mj-lt"/>
              </a:defRPr>
            </a:lvl1pPr>
          </a:lstStyle>
          <a:p>
            <a:pPr lvl="0"/>
            <a:r>
              <a:rPr lang="en-US"/>
              <a:t>Section 00</a:t>
            </a:r>
          </a:p>
        </p:txBody>
      </p:sp>
      <p:sp>
        <p:nvSpPr>
          <p:cNvPr id="6" name="Subtitle 2">
            <a:extLst>
              <a:ext uri="{FF2B5EF4-FFF2-40B4-BE49-F238E27FC236}">
                <a16:creationId xmlns:a16="http://schemas.microsoft.com/office/drawing/2014/main" id="{2EAC985E-60C7-9CCC-4E69-91F96197CE3B}"/>
              </a:ext>
            </a:extLst>
          </p:cNvPr>
          <p:cNvSpPr>
            <a:spLocks noGrp="1"/>
          </p:cNvSpPr>
          <p:nvPr>
            <p:ph type="subTitle" idx="1"/>
          </p:nvPr>
        </p:nvSpPr>
        <p:spPr>
          <a:xfrm>
            <a:off x="1446213" y="4176319"/>
            <a:ext cx="8940800" cy="941596"/>
          </a:xfrm>
        </p:spPr>
        <p:txBody>
          <a:bodyPr/>
          <a:lstStyle>
            <a:lvl1pPr marL="0" indent="0" algn="l">
              <a:buNone/>
              <a:defRPr sz="2400">
                <a:solidFill>
                  <a:schemeClr val="accent1"/>
                </a:solidFill>
                <a:latin typeface="ES Build "/>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43008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mp; Subtitl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86E2E2E-C03C-BAE4-D818-84982363EE55}"/>
              </a:ext>
            </a:extLst>
          </p:cNvPr>
          <p:cNvSpPr>
            <a:spLocks noGrp="1"/>
          </p:cNvSpPr>
          <p:nvPr>
            <p:ph type="title"/>
          </p:nvPr>
        </p:nvSpPr>
        <p:spPr/>
        <p:txBody>
          <a:bodyPr/>
          <a:lstStyle/>
          <a:p>
            <a:r>
              <a:rPr lang="en-US"/>
              <a:t>Click to edit Master title style</a:t>
            </a:r>
          </a:p>
        </p:txBody>
      </p:sp>
      <p:sp>
        <p:nvSpPr>
          <p:cNvPr id="10" name="Footer Placeholder 66">
            <a:extLst>
              <a:ext uri="{FF2B5EF4-FFF2-40B4-BE49-F238E27FC236}">
                <a16:creationId xmlns:a16="http://schemas.microsoft.com/office/drawing/2014/main" id="{897E5D5F-07B8-45D8-5BF7-ABED590AC892}"/>
              </a:ext>
            </a:extLst>
          </p:cNvPr>
          <p:cNvSpPr>
            <a:spLocks noGrp="1"/>
          </p:cNvSpPr>
          <p:nvPr>
            <p:ph type="ftr" sz="quarter" idx="3"/>
          </p:nvPr>
        </p:nvSpPr>
        <p:spPr>
          <a:xfrm>
            <a:off x="493288" y="6405456"/>
            <a:ext cx="9893725" cy="107722"/>
          </a:xfrm>
          <a:prstGeom prst="rect">
            <a:avLst/>
          </a:prstGeom>
        </p:spPr>
        <p:txBody>
          <a:bodyPr vert="horz" lIns="0" tIns="0" rIns="0" bIns="0" rtlCol="0" anchor="b"/>
          <a:lstStyle>
            <a:lvl1pPr algn="l">
              <a:defRPr sz="700">
                <a:solidFill>
                  <a:schemeClr val="tx2"/>
                </a:solidFill>
              </a:defRPr>
            </a:lvl1pPr>
          </a:lstStyle>
          <a:p>
            <a:endParaRPr lang="en-US"/>
          </a:p>
        </p:txBody>
      </p:sp>
    </p:spTree>
    <p:extLst>
      <p:ext uri="{BB962C8B-B14F-4D97-AF65-F5344CB8AC3E}">
        <p14:creationId xmlns:p14="http://schemas.microsoft.com/office/powerpoint/2010/main" val="1043589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rgbClr val="505760"/>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100" b="0" i="0">
                <a:solidFill>
                  <a:srgbClr val="50576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700" b="0" i="0">
                <a:solidFill>
                  <a:srgbClr val="ACACAE"/>
                </a:solidFill>
                <a:latin typeface="Arial"/>
                <a:cs typeface="Arial"/>
              </a:defRPr>
            </a:lvl1pPr>
          </a:lstStyle>
          <a:p>
            <a:pPr marL="12700">
              <a:lnSpc>
                <a:spcPts val="790"/>
              </a:lnSpc>
            </a:pPr>
            <a:r>
              <a:rPr dirty="0"/>
              <a:t>©</a:t>
            </a:r>
            <a:r>
              <a:rPr spc="-20" dirty="0"/>
              <a:t> </a:t>
            </a:r>
            <a:r>
              <a:rPr spc="-10" dirty="0"/>
              <a:t>2026</a:t>
            </a:r>
            <a:r>
              <a:rPr spc="5" dirty="0"/>
              <a:t> </a:t>
            </a:r>
            <a:r>
              <a:rPr spc="-20" dirty="0"/>
              <a:t>Veeam</a:t>
            </a:r>
            <a:r>
              <a:rPr spc="-5" dirty="0"/>
              <a:t> </a:t>
            </a:r>
            <a:r>
              <a:rPr spc="-20" dirty="0"/>
              <a:t>Software.</a:t>
            </a:r>
            <a:r>
              <a:rPr spc="-45" dirty="0"/>
              <a:t> </a:t>
            </a:r>
            <a:r>
              <a:rPr dirty="0"/>
              <a:t>All</a:t>
            </a:r>
            <a:r>
              <a:rPr spc="-20" dirty="0"/>
              <a:t> </a:t>
            </a:r>
            <a:r>
              <a:rPr dirty="0"/>
              <a:t>rights</a:t>
            </a:r>
            <a:r>
              <a:rPr spc="5" dirty="0"/>
              <a:t> </a:t>
            </a:r>
            <a:r>
              <a:rPr spc="-25" dirty="0"/>
              <a:t>reserved.</a:t>
            </a:r>
            <a:r>
              <a:rPr dirty="0"/>
              <a:t> All</a:t>
            </a:r>
            <a:r>
              <a:rPr spc="-20" dirty="0"/>
              <a:t> </a:t>
            </a:r>
            <a:r>
              <a:rPr dirty="0"/>
              <a:t>trademarks</a:t>
            </a:r>
            <a:r>
              <a:rPr spc="-25" dirty="0"/>
              <a:t> </a:t>
            </a:r>
            <a:r>
              <a:rPr dirty="0"/>
              <a:t>are</a:t>
            </a:r>
            <a:r>
              <a:rPr spc="-20" dirty="0"/>
              <a:t> </a:t>
            </a:r>
            <a:r>
              <a:rPr dirty="0"/>
              <a:t>the</a:t>
            </a:r>
            <a:r>
              <a:rPr spc="-5" dirty="0"/>
              <a:t> </a:t>
            </a:r>
            <a:r>
              <a:rPr dirty="0"/>
              <a:t>property</a:t>
            </a:r>
            <a:r>
              <a:rPr spc="-45" dirty="0"/>
              <a:t> </a:t>
            </a:r>
            <a:r>
              <a:rPr dirty="0"/>
              <a:t>of</a:t>
            </a:r>
            <a:r>
              <a:rPr spc="-35" dirty="0"/>
              <a:t> </a:t>
            </a:r>
            <a:r>
              <a:rPr dirty="0"/>
              <a:t>their</a:t>
            </a:r>
            <a:r>
              <a:rPr spc="10" dirty="0"/>
              <a:t> </a:t>
            </a:r>
            <a:r>
              <a:rPr spc="-10" dirty="0"/>
              <a:t>respective</a:t>
            </a:r>
            <a:r>
              <a:rPr spc="10" dirty="0"/>
              <a:t> </a:t>
            </a:r>
            <a:r>
              <a:rPr spc="-10" dirty="0"/>
              <a:t>owners.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848937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_29" userDrawn="1">
  <p:cSld name="_29">
    <p:spTree>
      <p:nvGrpSpPr>
        <p:cNvPr id="1" name=""/>
        <p:cNvGrpSpPr/>
        <p:nvPr/>
      </p:nvGrpSpPr>
      <p:grpSpPr>
        <a:xfrm>
          <a:off x="0" y="0"/>
          <a:ext cx="0" cy="0"/>
          <a:chOff x="0" y="0"/>
          <a:chExt cx="0" cy="0"/>
        </a:xfrm>
      </p:grpSpPr>
      <p:grpSp>
        <p:nvGrpSpPr>
          <p:cNvPr id="8" name="Group 7" hidden="1">
            <a:extLst>
              <a:ext uri="{FF2B5EF4-FFF2-40B4-BE49-F238E27FC236}">
                <a16:creationId xmlns:a16="http://schemas.microsoft.com/office/drawing/2014/main" id="{2BEF44F6-9ECE-9941-8032-7E667A8525D1}"/>
              </a:ext>
            </a:extLst>
          </p:cNvPr>
          <p:cNvGrpSpPr/>
          <p:nvPr userDrawn="1"/>
        </p:nvGrpSpPr>
        <p:grpSpPr>
          <a:xfrm>
            <a:off x="-1679315" y="4832244"/>
            <a:ext cx="4273030" cy="1652587"/>
            <a:chOff x="-1382706" y="4958729"/>
            <a:chExt cx="4273030" cy="1652587"/>
          </a:xfrm>
        </p:grpSpPr>
        <p:sp>
          <p:nvSpPr>
            <p:cNvPr id="9" name="Rounded Rectangle 8">
              <a:extLst>
                <a:ext uri="{FF2B5EF4-FFF2-40B4-BE49-F238E27FC236}">
                  <a16:creationId xmlns:a16="http://schemas.microsoft.com/office/drawing/2014/main" id="{EE8229C0-721D-DF48-85E9-2FDE4A67D9C8}"/>
                </a:ext>
              </a:extLst>
            </p:cNvPr>
            <p:cNvSpPr/>
            <p:nvPr/>
          </p:nvSpPr>
          <p:spPr>
            <a:xfrm rot="10800000" flipH="1">
              <a:off x="-658005" y="4958729"/>
              <a:ext cx="1828800"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10" name="Rounded Rectangle 9">
              <a:extLst>
                <a:ext uri="{FF2B5EF4-FFF2-40B4-BE49-F238E27FC236}">
                  <a16:creationId xmlns:a16="http://schemas.microsoft.com/office/drawing/2014/main" id="{BC509E57-2B2C-6546-B35C-AFAF6ADE0520}"/>
                </a:ext>
              </a:extLst>
            </p:cNvPr>
            <p:cNvSpPr>
              <a:spLocks noChangeAspect="1"/>
            </p:cNvSpPr>
            <p:nvPr/>
          </p:nvSpPr>
          <p:spPr>
            <a:xfrm rot="10800000" flipH="1">
              <a:off x="1291786" y="4958729"/>
              <a:ext cx="182880"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11" name="Rounded Rectangle 10">
              <a:extLst>
                <a:ext uri="{FF2B5EF4-FFF2-40B4-BE49-F238E27FC236}">
                  <a16:creationId xmlns:a16="http://schemas.microsoft.com/office/drawing/2014/main" id="{42F51BB3-2A1A-C443-BA4C-35F467144DA1}"/>
                </a:ext>
              </a:extLst>
            </p:cNvPr>
            <p:cNvSpPr/>
            <p:nvPr/>
          </p:nvSpPr>
          <p:spPr>
            <a:xfrm rot="10800000" flipH="1">
              <a:off x="624749" y="5344495"/>
              <a:ext cx="1276592"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12" name="Rounded Rectangle 11">
              <a:extLst>
                <a:ext uri="{FF2B5EF4-FFF2-40B4-BE49-F238E27FC236}">
                  <a16:creationId xmlns:a16="http://schemas.microsoft.com/office/drawing/2014/main" id="{048D83E0-FDC7-9747-BC83-B30C5B97F5CF}"/>
                </a:ext>
              </a:extLst>
            </p:cNvPr>
            <p:cNvSpPr/>
            <p:nvPr/>
          </p:nvSpPr>
          <p:spPr>
            <a:xfrm rot="10800000" flipH="1">
              <a:off x="119765" y="5344495"/>
              <a:ext cx="425761"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13" name="Rounded Rectangle 12">
              <a:extLst>
                <a:ext uri="{FF2B5EF4-FFF2-40B4-BE49-F238E27FC236}">
                  <a16:creationId xmlns:a16="http://schemas.microsoft.com/office/drawing/2014/main" id="{A4F489C9-E114-B142-89C3-423C3147C5D4}"/>
                </a:ext>
              </a:extLst>
            </p:cNvPr>
            <p:cNvSpPr/>
            <p:nvPr/>
          </p:nvSpPr>
          <p:spPr>
            <a:xfrm rot="10800000" flipH="1">
              <a:off x="-291710" y="5689687"/>
              <a:ext cx="2153078"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14" name="Rounded Rectangle 13">
              <a:extLst>
                <a:ext uri="{FF2B5EF4-FFF2-40B4-BE49-F238E27FC236}">
                  <a16:creationId xmlns:a16="http://schemas.microsoft.com/office/drawing/2014/main" id="{455324F5-3461-D448-9AED-40CF100CA27B}"/>
                </a:ext>
              </a:extLst>
            </p:cNvPr>
            <p:cNvSpPr/>
            <p:nvPr/>
          </p:nvSpPr>
          <p:spPr>
            <a:xfrm rot="10800000" flipH="1">
              <a:off x="1957021" y="5681083"/>
              <a:ext cx="425761"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15" name="Rounded Rectangle 14">
              <a:extLst>
                <a:ext uri="{FF2B5EF4-FFF2-40B4-BE49-F238E27FC236}">
                  <a16:creationId xmlns:a16="http://schemas.microsoft.com/office/drawing/2014/main" id="{5D1ADC98-DF89-EA4C-9EC9-04BEF678A7E1}"/>
                </a:ext>
              </a:extLst>
            </p:cNvPr>
            <p:cNvSpPr/>
            <p:nvPr/>
          </p:nvSpPr>
          <p:spPr>
            <a:xfrm rot="10800000" flipH="1">
              <a:off x="-1382706" y="6045994"/>
              <a:ext cx="2153078"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16" name="Rounded Rectangle 15">
              <a:extLst>
                <a:ext uri="{FF2B5EF4-FFF2-40B4-BE49-F238E27FC236}">
                  <a16:creationId xmlns:a16="http://schemas.microsoft.com/office/drawing/2014/main" id="{B70A71A4-F141-6A49-A40F-A8A10EED67B4}"/>
                </a:ext>
              </a:extLst>
            </p:cNvPr>
            <p:cNvSpPr/>
            <p:nvPr/>
          </p:nvSpPr>
          <p:spPr>
            <a:xfrm rot="10800000" flipH="1">
              <a:off x="866025" y="6037390"/>
              <a:ext cx="709634"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17" name="Rounded Rectangle 16">
              <a:extLst>
                <a:ext uri="{FF2B5EF4-FFF2-40B4-BE49-F238E27FC236}">
                  <a16:creationId xmlns:a16="http://schemas.microsoft.com/office/drawing/2014/main" id="{FEAEE2C2-2FDD-8A4F-A7D7-83ABF006EB29}"/>
                </a:ext>
              </a:extLst>
            </p:cNvPr>
            <p:cNvSpPr>
              <a:spLocks noChangeAspect="1"/>
            </p:cNvSpPr>
            <p:nvPr/>
          </p:nvSpPr>
          <p:spPr>
            <a:xfrm rot="10800000" flipH="1">
              <a:off x="1653191" y="6046069"/>
              <a:ext cx="182880"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18" name="Rounded Rectangle 17">
              <a:extLst>
                <a:ext uri="{FF2B5EF4-FFF2-40B4-BE49-F238E27FC236}">
                  <a16:creationId xmlns:a16="http://schemas.microsoft.com/office/drawing/2014/main" id="{E795A0B9-5E14-BE4C-8C5A-CD84C76522A4}"/>
                </a:ext>
              </a:extLst>
            </p:cNvPr>
            <p:cNvSpPr/>
            <p:nvPr/>
          </p:nvSpPr>
          <p:spPr>
            <a:xfrm rot="10800000" flipH="1">
              <a:off x="-440515" y="6428436"/>
              <a:ext cx="1635614"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19" name="Rounded Rectangle 18">
              <a:extLst>
                <a:ext uri="{FF2B5EF4-FFF2-40B4-BE49-F238E27FC236}">
                  <a16:creationId xmlns:a16="http://schemas.microsoft.com/office/drawing/2014/main" id="{F312AD92-4199-684D-BEE8-C09FD63EC98A}"/>
                </a:ext>
              </a:extLst>
            </p:cNvPr>
            <p:cNvSpPr/>
            <p:nvPr/>
          </p:nvSpPr>
          <p:spPr>
            <a:xfrm rot="10800000" flipH="1">
              <a:off x="1292918" y="6428436"/>
              <a:ext cx="1216846"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sp>
          <p:nvSpPr>
            <p:cNvPr id="20" name="Rounded Rectangle 19">
              <a:extLst>
                <a:ext uri="{FF2B5EF4-FFF2-40B4-BE49-F238E27FC236}">
                  <a16:creationId xmlns:a16="http://schemas.microsoft.com/office/drawing/2014/main" id="{431606F4-FA70-834F-8368-A174F4CD1015}"/>
                </a:ext>
              </a:extLst>
            </p:cNvPr>
            <p:cNvSpPr/>
            <p:nvPr/>
          </p:nvSpPr>
          <p:spPr>
            <a:xfrm rot="10800000" flipH="1">
              <a:off x="1983015" y="6037390"/>
              <a:ext cx="907309" cy="182880"/>
            </a:xfrm>
            <a:prstGeom prst="roundRect">
              <a:avLst>
                <a:gd name="adj" fmla="val 50000"/>
              </a:avLst>
            </a:prstGeom>
            <a:solidFill>
              <a:schemeClr val="bg1">
                <a:alpha val="7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0" i="0">
                <a:solidFill>
                  <a:schemeClr val="bg1"/>
                </a:solidFill>
                <a:latin typeface="Source Sans Pro Light" panose="020B0403030403020204" pitchFamily="34" charset="77"/>
                <a:cs typeface="Calibri Light" panose="020F0302020204030204" pitchFamily="34" charset="0"/>
              </a:endParaRPr>
            </a:p>
          </p:txBody>
        </p:sp>
      </p:grpSp>
      <p:pic>
        <p:nvPicPr>
          <p:cNvPr id="21" name="HPE logo">
            <a:extLst>
              <a:ext uri="{FF2B5EF4-FFF2-40B4-BE49-F238E27FC236}">
                <a16:creationId xmlns:a16="http://schemas.microsoft.com/office/drawing/2014/main" id="{90444A70-FC22-8D4A-976B-23FC543D7B9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78" y="6204437"/>
            <a:ext cx="1375825" cy="773902"/>
          </a:xfrm>
          <a:prstGeom prst="rect">
            <a:avLst/>
          </a:prstGeom>
        </p:spPr>
      </p:pic>
    </p:spTree>
    <p:extLst>
      <p:ext uri="{BB962C8B-B14F-4D97-AF65-F5344CB8AC3E}">
        <p14:creationId xmlns:p14="http://schemas.microsoft.com/office/powerpoint/2010/main" val="2387579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
        <p:nvSpPr>
          <p:cNvPr id="3" name="Freeform: Shape 3">
            <a:extLst>
              <a:ext uri="{FF2B5EF4-FFF2-40B4-BE49-F238E27FC236}">
                <a16:creationId xmlns:a16="http://schemas.microsoft.com/office/drawing/2014/main" id="{BA04936C-0094-56DC-E6FB-76965060355E}"/>
              </a:ext>
            </a:extLst>
          </p:cNvPr>
          <p:cNvSpPr/>
          <p:nvPr userDrawn="1"/>
        </p:nvSpPr>
        <p:spPr>
          <a:xfrm>
            <a:off x="0" y="73039"/>
            <a:ext cx="12180888" cy="6780200"/>
          </a:xfrm>
          <a:custGeom>
            <a:avLst/>
            <a:gdLst>
              <a:gd name="connsiteX0" fmla="*/ 12180888 w 12180888"/>
              <a:gd name="connsiteY0" fmla="*/ 0 h 6780200"/>
              <a:gd name="connsiteX1" fmla="*/ 12180888 w 12180888"/>
              <a:gd name="connsiteY1" fmla="*/ 6780200 h 6780200"/>
              <a:gd name="connsiteX2" fmla="*/ 0 w 12180888"/>
              <a:gd name="connsiteY2" fmla="*/ 6780200 h 6780200"/>
              <a:gd name="connsiteX3" fmla="*/ 0 w 12180888"/>
              <a:gd name="connsiteY3" fmla="*/ 913172 h 6780200"/>
              <a:gd name="connsiteX4" fmla="*/ 4896612 w 12180888"/>
              <a:gd name="connsiteY4" fmla="*/ 5800623 h 6780200"/>
              <a:gd name="connsiteX5" fmla="*/ 6368038 w 12180888"/>
              <a:gd name="connsiteY5" fmla="*/ 5801957 h 678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0888" h="6780200">
                <a:moveTo>
                  <a:pt x="12180888" y="0"/>
                </a:moveTo>
                <a:lnTo>
                  <a:pt x="12180888" y="6780200"/>
                </a:lnTo>
                <a:lnTo>
                  <a:pt x="0" y="6780200"/>
                </a:lnTo>
                <a:lnTo>
                  <a:pt x="0" y="913172"/>
                </a:lnTo>
                <a:lnTo>
                  <a:pt x="4896612" y="5800623"/>
                </a:lnTo>
                <a:cubicBezTo>
                  <a:pt x="5301953" y="6205964"/>
                  <a:pt x="5961172" y="6208822"/>
                  <a:pt x="6368038" y="5801957"/>
                </a:cubicBezTo>
                <a:close/>
              </a:path>
            </a:pathLst>
          </a:custGeom>
          <a:solidFill>
            <a:schemeClr val="bg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a:p>
        </p:txBody>
      </p:sp>
      <p:sp>
        <p:nvSpPr>
          <p:cNvPr id="2" name="Subtitle 2">
            <a:extLst>
              <a:ext uri="{FF2B5EF4-FFF2-40B4-BE49-F238E27FC236}">
                <a16:creationId xmlns:a16="http://schemas.microsoft.com/office/drawing/2014/main" id="{005AEFFA-08BB-E35F-660C-22FD398AD757}"/>
              </a:ext>
            </a:extLst>
          </p:cNvPr>
          <p:cNvSpPr>
            <a:spLocks noGrp="1"/>
          </p:cNvSpPr>
          <p:nvPr>
            <p:ph type="subTitle" idx="1"/>
          </p:nvPr>
        </p:nvSpPr>
        <p:spPr>
          <a:xfrm>
            <a:off x="502181" y="1032609"/>
            <a:ext cx="11194511" cy="338993"/>
          </a:xfrm>
        </p:spPr>
        <p:txBody>
          <a:bodyPr/>
          <a:lstStyle>
            <a:lvl1pPr marL="0" indent="0" algn="l">
              <a:buNone/>
              <a:defRPr sz="2100">
                <a:solidFill>
                  <a:schemeClr val="tx1"/>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6" name="Title 5">
            <a:extLst>
              <a:ext uri="{FF2B5EF4-FFF2-40B4-BE49-F238E27FC236}">
                <a16:creationId xmlns:a16="http://schemas.microsoft.com/office/drawing/2014/main" id="{C86E2E2E-C03C-BAE4-D818-84982363EE55}"/>
              </a:ext>
            </a:extLst>
          </p:cNvPr>
          <p:cNvSpPr>
            <a:spLocks noGrp="1"/>
          </p:cNvSpPr>
          <p:nvPr>
            <p:ph type="title"/>
          </p:nvPr>
        </p:nvSpPr>
        <p:spPr/>
        <p:txBody>
          <a:bodyPr/>
          <a:lstStyle/>
          <a:p>
            <a:r>
              <a:rPr lang="en-US"/>
              <a:t>Click to edit Master title style</a:t>
            </a:r>
          </a:p>
        </p:txBody>
      </p:sp>
      <p:sp>
        <p:nvSpPr>
          <p:cNvPr id="10" name="Footer Placeholder 66">
            <a:extLst>
              <a:ext uri="{FF2B5EF4-FFF2-40B4-BE49-F238E27FC236}">
                <a16:creationId xmlns:a16="http://schemas.microsoft.com/office/drawing/2014/main" id="{897E5D5F-07B8-45D8-5BF7-ABED590AC892}"/>
              </a:ext>
            </a:extLst>
          </p:cNvPr>
          <p:cNvSpPr>
            <a:spLocks noGrp="1"/>
          </p:cNvSpPr>
          <p:nvPr>
            <p:ph type="ftr" sz="quarter" idx="3"/>
          </p:nvPr>
        </p:nvSpPr>
        <p:spPr>
          <a:xfrm>
            <a:off x="493288" y="6405456"/>
            <a:ext cx="9893725" cy="107723"/>
          </a:xfrm>
          <a:prstGeom prst="rect">
            <a:avLst/>
          </a:prstGeom>
        </p:spPr>
        <p:txBody>
          <a:bodyPr vert="horz" lIns="0" tIns="0" rIns="0" bIns="0" rtlCol="0" anchor="b"/>
          <a:lstStyle>
            <a:lvl1pPr algn="l">
              <a:defRPr sz="700">
                <a:solidFill>
                  <a:schemeClr val="tx2"/>
                </a:solidFill>
              </a:defRPr>
            </a:lvl1pPr>
          </a:lstStyle>
          <a:p>
            <a:endParaRPr lang="en-US"/>
          </a:p>
        </p:txBody>
      </p:sp>
    </p:spTree>
    <p:custDataLst>
      <p:tags r:id="rId1"/>
    </p:custDataLst>
    <p:extLst>
      <p:ext uri="{BB962C8B-B14F-4D97-AF65-F5344CB8AC3E}">
        <p14:creationId xmlns:p14="http://schemas.microsoft.com/office/powerpoint/2010/main" val="1870389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mp; Subtitle">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05AEFFA-08BB-E35F-660C-22FD398AD757}"/>
              </a:ext>
            </a:extLst>
          </p:cNvPr>
          <p:cNvSpPr>
            <a:spLocks noGrp="1"/>
          </p:cNvSpPr>
          <p:nvPr>
            <p:ph type="subTitle" idx="1"/>
          </p:nvPr>
        </p:nvSpPr>
        <p:spPr>
          <a:xfrm>
            <a:off x="502181" y="1032609"/>
            <a:ext cx="11194511" cy="338993"/>
          </a:xfrm>
        </p:spPr>
        <p:txBody>
          <a:bodyPr/>
          <a:lstStyle>
            <a:lvl1pPr marL="0" indent="0" algn="l">
              <a:buNone/>
              <a:defRPr sz="2100">
                <a:solidFill>
                  <a:schemeClr val="tx1"/>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6" name="Title 5">
            <a:extLst>
              <a:ext uri="{FF2B5EF4-FFF2-40B4-BE49-F238E27FC236}">
                <a16:creationId xmlns:a16="http://schemas.microsoft.com/office/drawing/2014/main" id="{C86E2E2E-C03C-BAE4-D818-84982363EE55}"/>
              </a:ext>
            </a:extLst>
          </p:cNvPr>
          <p:cNvSpPr>
            <a:spLocks noGrp="1"/>
          </p:cNvSpPr>
          <p:nvPr>
            <p:ph type="title"/>
          </p:nvPr>
        </p:nvSpPr>
        <p:spPr/>
        <p:txBody>
          <a:bodyPr/>
          <a:lstStyle/>
          <a:p>
            <a:r>
              <a:rPr lang="en-US"/>
              <a:t>Click to edit Master title style</a:t>
            </a:r>
          </a:p>
        </p:txBody>
      </p:sp>
      <p:sp>
        <p:nvSpPr>
          <p:cNvPr id="10" name="Footer Placeholder 66">
            <a:extLst>
              <a:ext uri="{FF2B5EF4-FFF2-40B4-BE49-F238E27FC236}">
                <a16:creationId xmlns:a16="http://schemas.microsoft.com/office/drawing/2014/main" id="{897E5D5F-07B8-45D8-5BF7-ABED590AC892}"/>
              </a:ext>
            </a:extLst>
          </p:cNvPr>
          <p:cNvSpPr>
            <a:spLocks noGrp="1"/>
          </p:cNvSpPr>
          <p:nvPr>
            <p:ph type="ftr" sz="quarter" idx="3"/>
          </p:nvPr>
        </p:nvSpPr>
        <p:spPr>
          <a:xfrm>
            <a:off x="493288" y="6405456"/>
            <a:ext cx="9893725" cy="107723"/>
          </a:xfrm>
          <a:prstGeom prst="rect">
            <a:avLst/>
          </a:prstGeom>
        </p:spPr>
        <p:txBody>
          <a:bodyPr vert="horz" lIns="0" tIns="0" rIns="0" bIns="0" rtlCol="0" anchor="b"/>
          <a:lstStyle>
            <a:lvl1pPr algn="l">
              <a:defRPr sz="700">
                <a:solidFill>
                  <a:schemeClr val="tx2"/>
                </a:solidFill>
              </a:defRPr>
            </a:lvl1pPr>
          </a:lstStyle>
          <a:p>
            <a:endParaRPr lang="en-US"/>
          </a:p>
        </p:txBody>
      </p:sp>
    </p:spTree>
    <p:custDataLst>
      <p:tags r:id="rId1"/>
    </p:custDataLst>
    <p:extLst>
      <p:ext uri="{BB962C8B-B14F-4D97-AF65-F5344CB8AC3E}">
        <p14:creationId xmlns:p14="http://schemas.microsoft.com/office/powerpoint/2010/main" val="1041019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amp; Subtitle">
    <p:bg>
      <p:bgPr>
        <a:solidFill>
          <a:schemeClr val="accent1"/>
        </a:solidFill>
        <a:effectLst/>
      </p:bgPr>
    </p:bg>
    <p:spTree>
      <p:nvGrpSpPr>
        <p:cNvPr id="1" name=""/>
        <p:cNvGrpSpPr/>
        <p:nvPr/>
      </p:nvGrpSpPr>
      <p:grpSpPr>
        <a:xfrm>
          <a:off x="0" y="0"/>
          <a:ext cx="0" cy="0"/>
          <a:chOff x="0" y="0"/>
          <a:chExt cx="0" cy="0"/>
        </a:xfrm>
      </p:grpSpPr>
      <p:sp>
        <p:nvSpPr>
          <p:cNvPr id="3" name="Freeform: Shape 3">
            <a:extLst>
              <a:ext uri="{FF2B5EF4-FFF2-40B4-BE49-F238E27FC236}">
                <a16:creationId xmlns:a16="http://schemas.microsoft.com/office/drawing/2014/main" id="{BA04936C-0094-56DC-E6FB-76965060355E}"/>
              </a:ext>
            </a:extLst>
          </p:cNvPr>
          <p:cNvSpPr/>
          <p:nvPr userDrawn="1"/>
        </p:nvSpPr>
        <p:spPr>
          <a:xfrm>
            <a:off x="0" y="73039"/>
            <a:ext cx="12180888" cy="6780200"/>
          </a:xfrm>
          <a:custGeom>
            <a:avLst/>
            <a:gdLst>
              <a:gd name="connsiteX0" fmla="*/ 12180888 w 12180888"/>
              <a:gd name="connsiteY0" fmla="*/ 0 h 6780200"/>
              <a:gd name="connsiteX1" fmla="*/ 12180888 w 12180888"/>
              <a:gd name="connsiteY1" fmla="*/ 6780200 h 6780200"/>
              <a:gd name="connsiteX2" fmla="*/ 0 w 12180888"/>
              <a:gd name="connsiteY2" fmla="*/ 6780200 h 6780200"/>
              <a:gd name="connsiteX3" fmla="*/ 0 w 12180888"/>
              <a:gd name="connsiteY3" fmla="*/ 913172 h 6780200"/>
              <a:gd name="connsiteX4" fmla="*/ 4896612 w 12180888"/>
              <a:gd name="connsiteY4" fmla="*/ 5800623 h 6780200"/>
              <a:gd name="connsiteX5" fmla="*/ 6368038 w 12180888"/>
              <a:gd name="connsiteY5" fmla="*/ 5801957 h 678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0888" h="6780200">
                <a:moveTo>
                  <a:pt x="12180888" y="0"/>
                </a:moveTo>
                <a:lnTo>
                  <a:pt x="12180888" y="6780200"/>
                </a:lnTo>
                <a:lnTo>
                  <a:pt x="0" y="6780200"/>
                </a:lnTo>
                <a:lnTo>
                  <a:pt x="0" y="913172"/>
                </a:lnTo>
                <a:lnTo>
                  <a:pt x="4896612" y="5800623"/>
                </a:lnTo>
                <a:cubicBezTo>
                  <a:pt x="5301953" y="6205964"/>
                  <a:pt x="5961172" y="6208822"/>
                  <a:pt x="6368038" y="5801957"/>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1">
              <a:solidFill>
                <a:schemeClr val="bg1"/>
              </a:solidFill>
            </a:endParaRPr>
          </a:p>
        </p:txBody>
      </p:sp>
      <p:sp>
        <p:nvSpPr>
          <p:cNvPr id="2" name="Subtitle 2">
            <a:extLst>
              <a:ext uri="{FF2B5EF4-FFF2-40B4-BE49-F238E27FC236}">
                <a16:creationId xmlns:a16="http://schemas.microsoft.com/office/drawing/2014/main" id="{005AEFFA-08BB-E35F-660C-22FD398AD757}"/>
              </a:ext>
            </a:extLst>
          </p:cNvPr>
          <p:cNvSpPr>
            <a:spLocks noGrp="1"/>
          </p:cNvSpPr>
          <p:nvPr>
            <p:ph type="subTitle" idx="1"/>
          </p:nvPr>
        </p:nvSpPr>
        <p:spPr>
          <a:xfrm>
            <a:off x="502181" y="1032609"/>
            <a:ext cx="11194511" cy="338993"/>
          </a:xfrm>
        </p:spPr>
        <p:txBody>
          <a:bodyPr/>
          <a:lstStyle>
            <a:lvl1pPr marL="0" indent="0" algn="l">
              <a:buNone/>
              <a:defRPr sz="2100">
                <a:solidFill>
                  <a:schemeClr val="bg1"/>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6" name="Title 5">
            <a:extLst>
              <a:ext uri="{FF2B5EF4-FFF2-40B4-BE49-F238E27FC236}">
                <a16:creationId xmlns:a16="http://schemas.microsoft.com/office/drawing/2014/main" id="{C86E2E2E-C03C-BAE4-D818-84982363EE55}"/>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0" name="Footer Placeholder 66">
            <a:extLst>
              <a:ext uri="{FF2B5EF4-FFF2-40B4-BE49-F238E27FC236}">
                <a16:creationId xmlns:a16="http://schemas.microsoft.com/office/drawing/2014/main" id="{897E5D5F-07B8-45D8-5BF7-ABED590AC892}"/>
              </a:ext>
            </a:extLst>
          </p:cNvPr>
          <p:cNvSpPr>
            <a:spLocks noGrp="1"/>
          </p:cNvSpPr>
          <p:nvPr>
            <p:ph type="ftr" sz="quarter" idx="3"/>
          </p:nvPr>
        </p:nvSpPr>
        <p:spPr>
          <a:xfrm>
            <a:off x="493288" y="6405456"/>
            <a:ext cx="9893725" cy="107723"/>
          </a:xfrm>
          <a:prstGeom prst="rect">
            <a:avLst/>
          </a:prstGeom>
        </p:spPr>
        <p:txBody>
          <a:bodyPr vert="horz" lIns="0" tIns="0" rIns="0" bIns="0" rtlCol="0" anchor="b"/>
          <a:lstStyle>
            <a:lvl1pPr algn="l">
              <a:defRPr sz="700">
                <a:solidFill>
                  <a:schemeClr val="bg1"/>
                </a:solidFill>
              </a:defRPr>
            </a:lvl1pPr>
          </a:lstStyle>
          <a:p>
            <a:endParaRPr lang="en-US"/>
          </a:p>
        </p:txBody>
      </p:sp>
    </p:spTree>
    <p:custDataLst>
      <p:tags r:id="rId1"/>
    </p:custDataLst>
    <p:extLst>
      <p:ext uri="{BB962C8B-B14F-4D97-AF65-F5344CB8AC3E}">
        <p14:creationId xmlns:p14="http://schemas.microsoft.com/office/powerpoint/2010/main" val="3512474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and Content Dark">
    <p:bg>
      <p:bgPr>
        <a:solidFill>
          <a:schemeClr val="accent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845A284-DBAD-23F3-3639-65CC4EF854A6}"/>
              </a:ext>
            </a:extLst>
          </p:cNvPr>
          <p:cNvSpPr>
            <a:spLocks noGrp="1"/>
          </p:cNvSpPr>
          <p:nvPr>
            <p:ph type="subTitle" idx="1"/>
          </p:nvPr>
        </p:nvSpPr>
        <p:spPr>
          <a:xfrm>
            <a:off x="502181" y="1032609"/>
            <a:ext cx="11194511" cy="338993"/>
          </a:xfrm>
        </p:spPr>
        <p:txBody>
          <a:bodyPr/>
          <a:lstStyle>
            <a:lvl1pPr marL="0" indent="0" algn="l">
              <a:buNone/>
              <a:defRPr sz="21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Title 3">
            <a:extLst>
              <a:ext uri="{FF2B5EF4-FFF2-40B4-BE49-F238E27FC236}">
                <a16:creationId xmlns:a16="http://schemas.microsoft.com/office/drawing/2014/main" id="{28657A0C-A7D3-306E-9D89-D696B4020815}"/>
              </a:ext>
            </a:extLst>
          </p:cNvPr>
          <p:cNvSpPr>
            <a:spLocks noGrp="1"/>
          </p:cNvSpPr>
          <p:nvPr>
            <p:ph type="title"/>
          </p:nvPr>
        </p:nvSpPr>
        <p:spPr>
          <a:xfrm>
            <a:off x="493713" y="342901"/>
            <a:ext cx="11202987" cy="682625"/>
          </a:xfrm>
        </p:spPr>
        <p:txBody>
          <a:bodyPr/>
          <a:lstStyle>
            <a:lvl1pPr>
              <a:defRPr>
                <a:solidFill>
                  <a:schemeClr val="accent2"/>
                </a:solidFill>
              </a:defRPr>
            </a:lvl1pPr>
          </a:lstStyle>
          <a:p>
            <a:r>
              <a:rPr lang="en-US"/>
              <a:t>Click to edit Master title style</a:t>
            </a:r>
          </a:p>
        </p:txBody>
      </p:sp>
      <p:sp>
        <p:nvSpPr>
          <p:cNvPr id="7" name="TextBox 6">
            <a:extLst>
              <a:ext uri="{FF2B5EF4-FFF2-40B4-BE49-F238E27FC236}">
                <a16:creationId xmlns:a16="http://schemas.microsoft.com/office/drawing/2014/main" id="{AF61B790-A94A-E720-414F-DF0D78D4401B}"/>
              </a:ext>
            </a:extLst>
          </p:cNvPr>
          <p:cNvSpPr txBox="1"/>
          <p:nvPr userDrawn="1"/>
        </p:nvSpPr>
        <p:spPr>
          <a:xfrm>
            <a:off x="493288" y="6562481"/>
            <a:ext cx="5029200" cy="107722"/>
          </a:xfrm>
          <a:prstGeom prst="rect">
            <a:avLst/>
          </a:prstGeom>
          <a:noFill/>
        </p:spPr>
        <p:txBody>
          <a:bodyPr wrap="square" lIns="0" tIns="0" rIns="0" bIns="0">
            <a:spAutoFit/>
          </a:bodyPr>
          <a:lstStyle/>
          <a:p>
            <a:r>
              <a:rPr lang="en-US" sz="700">
                <a:solidFill>
                  <a:schemeClr val="bg1"/>
                </a:solidFill>
              </a:rPr>
              <a:t>© 2026 Veeam Software. Confidential information. All rights reserved. All trademarks are the property of their respective owners. </a:t>
            </a:r>
          </a:p>
        </p:txBody>
      </p:sp>
      <p:sp>
        <p:nvSpPr>
          <p:cNvPr id="10" name="Footer Placeholder 66">
            <a:extLst>
              <a:ext uri="{FF2B5EF4-FFF2-40B4-BE49-F238E27FC236}">
                <a16:creationId xmlns:a16="http://schemas.microsoft.com/office/drawing/2014/main" id="{97F31708-9F6E-8E99-2050-8BC992CFFD89}"/>
              </a:ext>
            </a:extLst>
          </p:cNvPr>
          <p:cNvSpPr>
            <a:spLocks noGrp="1"/>
          </p:cNvSpPr>
          <p:nvPr>
            <p:ph type="ftr" sz="quarter" idx="3"/>
          </p:nvPr>
        </p:nvSpPr>
        <p:spPr>
          <a:xfrm>
            <a:off x="493288" y="6405456"/>
            <a:ext cx="9893725" cy="107723"/>
          </a:xfrm>
          <a:prstGeom prst="rect">
            <a:avLst/>
          </a:prstGeom>
        </p:spPr>
        <p:txBody>
          <a:bodyPr vert="horz" lIns="0" tIns="0" rIns="0" bIns="0" rtlCol="0" anchor="b"/>
          <a:lstStyle>
            <a:lvl1pPr algn="l">
              <a:defRPr sz="700">
                <a:solidFill>
                  <a:schemeClr val="bg1"/>
                </a:solidFill>
              </a:defRPr>
            </a:lvl1pPr>
          </a:lstStyle>
          <a:p>
            <a:endParaRPr lang="en-US"/>
          </a:p>
        </p:txBody>
      </p:sp>
      <p:sp>
        <p:nvSpPr>
          <p:cNvPr id="11" name="Content Placeholder 18">
            <a:extLst>
              <a:ext uri="{FF2B5EF4-FFF2-40B4-BE49-F238E27FC236}">
                <a16:creationId xmlns:a16="http://schemas.microsoft.com/office/drawing/2014/main" id="{F5F1E5AD-AD26-691E-9E7B-EA9E3062EBFF}"/>
              </a:ext>
            </a:extLst>
          </p:cNvPr>
          <p:cNvSpPr>
            <a:spLocks noGrp="1"/>
          </p:cNvSpPr>
          <p:nvPr>
            <p:ph sz="quarter" idx="10"/>
          </p:nvPr>
        </p:nvSpPr>
        <p:spPr>
          <a:xfrm>
            <a:off x="493287" y="1719646"/>
            <a:ext cx="11203413" cy="444938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Graphic 11">
            <a:extLst>
              <a:ext uri="{FF2B5EF4-FFF2-40B4-BE49-F238E27FC236}">
                <a16:creationId xmlns:a16="http://schemas.microsoft.com/office/drawing/2014/main" id="{DE52671E-2F91-FCAA-AAAC-EC945FB55283}"/>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1180148" y="6513178"/>
            <a:ext cx="516553" cy="157025"/>
          </a:xfrm>
          <a:prstGeom prst="rect">
            <a:avLst/>
          </a:prstGeom>
        </p:spPr>
      </p:pic>
      <p:grpSp>
        <p:nvGrpSpPr>
          <p:cNvPr id="29" name="Group 28">
            <a:extLst>
              <a:ext uri="{FF2B5EF4-FFF2-40B4-BE49-F238E27FC236}">
                <a16:creationId xmlns:a16="http://schemas.microsoft.com/office/drawing/2014/main" id="{25E2ACA0-AA7A-CB8A-DB13-01EFA9F24AF7}"/>
              </a:ext>
            </a:extLst>
          </p:cNvPr>
          <p:cNvGrpSpPr/>
          <p:nvPr userDrawn="1"/>
        </p:nvGrpSpPr>
        <p:grpSpPr>
          <a:xfrm>
            <a:off x="-693206" y="-126465"/>
            <a:ext cx="590535" cy="5187455"/>
            <a:chOff x="-693206" y="-113804"/>
            <a:chExt cx="590534" cy="5187454"/>
          </a:xfrm>
        </p:grpSpPr>
        <p:sp>
          <p:nvSpPr>
            <p:cNvPr id="30" name="Rounded Rectangle 2">
              <a:extLst>
                <a:ext uri="{FF2B5EF4-FFF2-40B4-BE49-F238E27FC236}">
                  <a16:creationId xmlns:a16="http://schemas.microsoft.com/office/drawing/2014/main" id="{A2134F1D-E76A-2A9F-902A-D3777E089400}"/>
                </a:ext>
              </a:extLst>
            </p:cNvPr>
            <p:cNvSpPr/>
            <p:nvPr userDrawn="1"/>
          </p:nvSpPr>
          <p:spPr bwMode="auto">
            <a:xfrm>
              <a:off x="-634772" y="-113804"/>
              <a:ext cx="471381" cy="2069643"/>
            </a:xfrm>
            <a:prstGeom prst="roundRect">
              <a:avLst>
                <a:gd name="adj" fmla="val 50000"/>
              </a:avLst>
            </a:prstGeom>
            <a:solidFill>
              <a:schemeClr val="bg1">
                <a:lumMod val="50000"/>
              </a:scheme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31" name="Rounded Rectangle 23">
              <a:extLst>
                <a:ext uri="{FF2B5EF4-FFF2-40B4-BE49-F238E27FC236}">
                  <a16:creationId xmlns:a16="http://schemas.microsoft.com/office/drawing/2014/main" id="{8F7EC259-6ECE-57DD-2B6F-1073C42449FC}"/>
                </a:ext>
              </a:extLst>
            </p:cNvPr>
            <p:cNvSpPr/>
            <p:nvPr userDrawn="1"/>
          </p:nvSpPr>
          <p:spPr bwMode="auto">
            <a:xfrm>
              <a:off x="-634772" y="2075244"/>
              <a:ext cx="471381" cy="2998406"/>
            </a:xfrm>
            <a:prstGeom prst="roundRect">
              <a:avLst>
                <a:gd name="adj" fmla="val 50000"/>
              </a:avLst>
            </a:prstGeom>
            <a:solidFill>
              <a:srgbClr val="FFFFF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32" name="Oval 31">
              <a:extLst>
                <a:ext uri="{FF2B5EF4-FFF2-40B4-BE49-F238E27FC236}">
                  <a16:creationId xmlns:a16="http://schemas.microsoft.com/office/drawing/2014/main" id="{BD0DD155-02A3-BF4F-6BC9-C46E413BDA39}"/>
                </a:ext>
              </a:extLst>
            </p:cNvPr>
            <p:cNvSpPr/>
            <p:nvPr userDrawn="1"/>
          </p:nvSpPr>
          <p:spPr bwMode="auto">
            <a:xfrm>
              <a:off x="-514700" y="254873"/>
              <a:ext cx="231236" cy="231236"/>
            </a:xfrm>
            <a:prstGeom prst="ellipse">
              <a:avLst/>
            </a:prstGeom>
            <a:solidFill>
              <a:srgbClr val="00D15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33" name="Oval 32">
              <a:extLst>
                <a:ext uri="{FF2B5EF4-FFF2-40B4-BE49-F238E27FC236}">
                  <a16:creationId xmlns:a16="http://schemas.microsoft.com/office/drawing/2014/main" id="{BBEAF09A-28A4-E971-3A89-CEA7D5388B72}"/>
                </a:ext>
              </a:extLst>
            </p:cNvPr>
            <p:cNvSpPr/>
            <p:nvPr userDrawn="1"/>
          </p:nvSpPr>
          <p:spPr bwMode="auto">
            <a:xfrm>
              <a:off x="-514700" y="510382"/>
              <a:ext cx="231236" cy="231236"/>
            </a:xfrm>
            <a:prstGeom prst="ellipse">
              <a:avLst/>
            </a:prstGeom>
            <a:solidFill>
              <a:srgbClr val="000000"/>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34" name="Oval 33">
              <a:extLst>
                <a:ext uri="{FF2B5EF4-FFF2-40B4-BE49-F238E27FC236}">
                  <a16:creationId xmlns:a16="http://schemas.microsoft.com/office/drawing/2014/main" id="{E84D909C-06DA-BD95-F28F-494B82B06130}"/>
                </a:ext>
              </a:extLst>
            </p:cNvPr>
            <p:cNvSpPr/>
            <p:nvPr userDrawn="1"/>
          </p:nvSpPr>
          <p:spPr bwMode="auto">
            <a:xfrm>
              <a:off x="-514700" y="765891"/>
              <a:ext cx="231236" cy="231236"/>
            </a:xfrm>
            <a:prstGeom prst="ellipse">
              <a:avLst/>
            </a:prstGeom>
            <a:solidFill>
              <a:srgbClr val="505861"/>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35" name="Oval 34">
              <a:extLst>
                <a:ext uri="{FF2B5EF4-FFF2-40B4-BE49-F238E27FC236}">
                  <a16:creationId xmlns:a16="http://schemas.microsoft.com/office/drawing/2014/main" id="{2B43BCE9-552B-5361-483C-5918FB60E4F0}"/>
                </a:ext>
              </a:extLst>
            </p:cNvPr>
            <p:cNvSpPr/>
            <p:nvPr userDrawn="1"/>
          </p:nvSpPr>
          <p:spPr bwMode="auto">
            <a:xfrm>
              <a:off x="-514700" y="1276909"/>
              <a:ext cx="231236" cy="231236"/>
            </a:xfrm>
            <a:prstGeom prst="ellipse">
              <a:avLst/>
            </a:prstGeom>
            <a:solidFill>
              <a:srgbClr val="EFEFE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36" name="Oval 35">
              <a:extLst>
                <a:ext uri="{FF2B5EF4-FFF2-40B4-BE49-F238E27FC236}">
                  <a16:creationId xmlns:a16="http://schemas.microsoft.com/office/drawing/2014/main" id="{C4BDEC8D-ECC6-7AC2-4D04-6059F3474E8D}"/>
                </a:ext>
              </a:extLst>
            </p:cNvPr>
            <p:cNvSpPr/>
            <p:nvPr userDrawn="1"/>
          </p:nvSpPr>
          <p:spPr bwMode="auto">
            <a:xfrm>
              <a:off x="-514700" y="1532418"/>
              <a:ext cx="231236" cy="231236"/>
            </a:xfrm>
            <a:prstGeom prst="ellipse">
              <a:avLst/>
            </a:prstGeom>
            <a:solidFill>
              <a:srgbClr val="FFFFF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37" name="TextBox 36">
              <a:extLst>
                <a:ext uri="{FF2B5EF4-FFF2-40B4-BE49-F238E27FC236}">
                  <a16:creationId xmlns:a16="http://schemas.microsoft.com/office/drawing/2014/main" id="{4C3D39A1-1BD9-38ED-0778-827D03312D77}"/>
                </a:ext>
              </a:extLst>
            </p:cNvPr>
            <p:cNvSpPr txBox="1"/>
            <p:nvPr userDrawn="1"/>
          </p:nvSpPr>
          <p:spPr>
            <a:xfrm>
              <a:off x="-693206" y="-31053"/>
              <a:ext cx="588247" cy="215444"/>
            </a:xfrm>
            <a:prstGeom prst="rect">
              <a:avLst/>
            </a:prstGeom>
            <a:noFill/>
          </p:spPr>
          <p:txBody>
            <a:bodyPr wrap="square" lIns="0" tIns="0" rIns="0" bIns="0" rtlCol="0" anchor="ctr">
              <a:spAutoFit/>
            </a:bodyPr>
            <a:lstStyle/>
            <a:p>
              <a:pPr algn="ctr"/>
              <a:r>
                <a:rPr lang="en-US" sz="700">
                  <a:solidFill>
                    <a:schemeClr val="bg1"/>
                  </a:solidFill>
                  <a:latin typeface="+mn-lt"/>
                </a:rPr>
                <a:t>Primary</a:t>
              </a:r>
              <a:br>
                <a:rPr lang="en-US" sz="700">
                  <a:solidFill>
                    <a:schemeClr val="bg1"/>
                  </a:solidFill>
                  <a:latin typeface="+mn-lt"/>
                </a:rPr>
              </a:br>
              <a:r>
                <a:rPr lang="en-US" sz="700">
                  <a:solidFill>
                    <a:schemeClr val="bg1"/>
                  </a:solidFill>
                  <a:latin typeface="+mn-lt"/>
                </a:rPr>
                <a:t>Colors</a:t>
              </a:r>
              <a:endParaRPr lang="en-RU" sz="700">
                <a:solidFill>
                  <a:schemeClr val="bg1"/>
                </a:solidFill>
                <a:latin typeface="+mn-lt"/>
              </a:endParaRPr>
            </a:p>
          </p:txBody>
        </p:sp>
        <p:sp>
          <p:nvSpPr>
            <p:cNvPr id="38" name="Oval 37">
              <a:extLst>
                <a:ext uri="{FF2B5EF4-FFF2-40B4-BE49-F238E27FC236}">
                  <a16:creationId xmlns:a16="http://schemas.microsoft.com/office/drawing/2014/main" id="{FE9FC5A9-B91C-D30F-1902-243875E2B187}"/>
                </a:ext>
              </a:extLst>
            </p:cNvPr>
            <p:cNvSpPr/>
            <p:nvPr userDrawn="1"/>
          </p:nvSpPr>
          <p:spPr bwMode="auto">
            <a:xfrm>
              <a:off x="-514700" y="1021400"/>
              <a:ext cx="231236" cy="231236"/>
            </a:xfrm>
            <a:prstGeom prst="ellipse">
              <a:avLst/>
            </a:prstGeom>
            <a:solidFill>
              <a:srgbClr val="ADACA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39" name="Oval 38">
              <a:extLst>
                <a:ext uri="{FF2B5EF4-FFF2-40B4-BE49-F238E27FC236}">
                  <a16:creationId xmlns:a16="http://schemas.microsoft.com/office/drawing/2014/main" id="{9DF15FBC-9BC5-B28C-1A31-03640A8F0081}"/>
                </a:ext>
              </a:extLst>
            </p:cNvPr>
            <p:cNvSpPr/>
            <p:nvPr userDrawn="1"/>
          </p:nvSpPr>
          <p:spPr bwMode="auto">
            <a:xfrm>
              <a:off x="-514700" y="2427969"/>
              <a:ext cx="231236" cy="231236"/>
            </a:xfrm>
            <a:prstGeom prst="ellipse">
              <a:avLst/>
            </a:prstGeom>
            <a:solidFill>
              <a:srgbClr val="FFD839"/>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0" name="Oval 39">
              <a:extLst>
                <a:ext uri="{FF2B5EF4-FFF2-40B4-BE49-F238E27FC236}">
                  <a16:creationId xmlns:a16="http://schemas.microsoft.com/office/drawing/2014/main" id="{3253E1EF-6436-11DB-17CA-BCD789E32A87}"/>
                </a:ext>
              </a:extLst>
            </p:cNvPr>
            <p:cNvSpPr/>
            <p:nvPr userDrawn="1"/>
          </p:nvSpPr>
          <p:spPr bwMode="auto">
            <a:xfrm>
              <a:off x="-514700" y="2683478"/>
              <a:ext cx="231236" cy="231236"/>
            </a:xfrm>
            <a:prstGeom prst="ellipse">
              <a:avLst/>
            </a:prstGeom>
            <a:solidFill>
              <a:srgbClr val="FE8A25"/>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1" name="Oval 40">
              <a:extLst>
                <a:ext uri="{FF2B5EF4-FFF2-40B4-BE49-F238E27FC236}">
                  <a16:creationId xmlns:a16="http://schemas.microsoft.com/office/drawing/2014/main" id="{C8C1E476-2678-07CD-C70D-6FE6FE479F78}"/>
                </a:ext>
              </a:extLst>
            </p:cNvPr>
            <p:cNvSpPr/>
            <p:nvPr userDrawn="1"/>
          </p:nvSpPr>
          <p:spPr bwMode="auto">
            <a:xfrm>
              <a:off x="-514700" y="2938987"/>
              <a:ext cx="231236" cy="231236"/>
            </a:xfrm>
            <a:prstGeom prst="ellipse">
              <a:avLst/>
            </a:prstGeom>
            <a:solidFill>
              <a:srgbClr val="8E71F4"/>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2" name="Oval 41">
              <a:extLst>
                <a:ext uri="{FF2B5EF4-FFF2-40B4-BE49-F238E27FC236}">
                  <a16:creationId xmlns:a16="http://schemas.microsoft.com/office/drawing/2014/main" id="{D1157F28-203F-2D22-6DF0-05693411A1BD}"/>
                </a:ext>
              </a:extLst>
            </p:cNvPr>
            <p:cNvSpPr/>
            <p:nvPr userDrawn="1"/>
          </p:nvSpPr>
          <p:spPr bwMode="auto">
            <a:xfrm>
              <a:off x="-514700" y="3450005"/>
              <a:ext cx="231236" cy="231236"/>
            </a:xfrm>
            <a:prstGeom prst="ellipse">
              <a:avLst/>
            </a:prstGeom>
            <a:solidFill>
              <a:srgbClr val="57E0F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3" name="Oval 42">
              <a:extLst>
                <a:ext uri="{FF2B5EF4-FFF2-40B4-BE49-F238E27FC236}">
                  <a16:creationId xmlns:a16="http://schemas.microsoft.com/office/drawing/2014/main" id="{D69247C4-46E8-57B0-A5B8-457D86B6DCE3}"/>
                </a:ext>
              </a:extLst>
            </p:cNvPr>
            <p:cNvSpPr/>
            <p:nvPr userDrawn="1"/>
          </p:nvSpPr>
          <p:spPr bwMode="auto">
            <a:xfrm>
              <a:off x="-514700" y="3850091"/>
              <a:ext cx="231236" cy="231236"/>
            </a:xfrm>
            <a:prstGeom prst="ellipse">
              <a:avLst/>
            </a:prstGeom>
            <a:solidFill>
              <a:srgbClr val="9CFFA3"/>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4" name="Oval 43">
              <a:extLst>
                <a:ext uri="{FF2B5EF4-FFF2-40B4-BE49-F238E27FC236}">
                  <a16:creationId xmlns:a16="http://schemas.microsoft.com/office/drawing/2014/main" id="{8C04258B-B1B9-04CF-A9BC-27DF79659E3A}"/>
                </a:ext>
              </a:extLst>
            </p:cNvPr>
            <p:cNvSpPr/>
            <p:nvPr userDrawn="1"/>
          </p:nvSpPr>
          <p:spPr bwMode="auto">
            <a:xfrm>
              <a:off x="-514700" y="4362373"/>
              <a:ext cx="231236" cy="231236"/>
            </a:xfrm>
            <a:prstGeom prst="ellipse">
              <a:avLst/>
            </a:prstGeom>
            <a:solidFill>
              <a:srgbClr val="007F49"/>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5" name="TextBox 44">
              <a:extLst>
                <a:ext uri="{FF2B5EF4-FFF2-40B4-BE49-F238E27FC236}">
                  <a16:creationId xmlns:a16="http://schemas.microsoft.com/office/drawing/2014/main" id="{0F14ABF2-1D2C-1A48-A974-B90BDD888100}"/>
                </a:ext>
              </a:extLst>
            </p:cNvPr>
            <p:cNvSpPr txBox="1"/>
            <p:nvPr userDrawn="1"/>
          </p:nvSpPr>
          <p:spPr>
            <a:xfrm>
              <a:off x="-693206" y="4610607"/>
              <a:ext cx="588247" cy="107722"/>
            </a:xfrm>
            <a:prstGeom prst="rect">
              <a:avLst/>
            </a:prstGeom>
            <a:noFill/>
          </p:spPr>
          <p:txBody>
            <a:bodyPr wrap="square" lIns="0" tIns="0" rIns="0" bIns="0" rtlCol="0" anchor="ctr">
              <a:spAutoFit/>
            </a:bodyPr>
            <a:lstStyle/>
            <a:p>
              <a:pPr algn="ctr"/>
              <a:r>
                <a:rPr lang="en-RU" sz="700">
                  <a:solidFill>
                    <a:srgbClr val="0A2F5B"/>
                  </a:solidFill>
                  <a:latin typeface="+mn-lt"/>
                </a:rPr>
                <a:t>Negative</a:t>
              </a:r>
            </a:p>
          </p:txBody>
        </p:sp>
        <p:sp>
          <p:nvSpPr>
            <p:cNvPr id="46" name="Oval 45">
              <a:extLst>
                <a:ext uri="{FF2B5EF4-FFF2-40B4-BE49-F238E27FC236}">
                  <a16:creationId xmlns:a16="http://schemas.microsoft.com/office/drawing/2014/main" id="{77055D25-83B8-8C6E-9645-B310D69CCC45}"/>
                </a:ext>
              </a:extLst>
            </p:cNvPr>
            <p:cNvSpPr/>
            <p:nvPr userDrawn="1"/>
          </p:nvSpPr>
          <p:spPr bwMode="auto">
            <a:xfrm>
              <a:off x="-514700" y="3194496"/>
              <a:ext cx="231236" cy="231236"/>
            </a:xfrm>
            <a:prstGeom prst="ellipse">
              <a:avLst/>
            </a:prstGeom>
            <a:solidFill>
              <a:srgbClr val="3700F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7" name="Oval 46">
              <a:extLst>
                <a:ext uri="{FF2B5EF4-FFF2-40B4-BE49-F238E27FC236}">
                  <a16:creationId xmlns:a16="http://schemas.microsoft.com/office/drawing/2014/main" id="{73593C1D-7DE9-B8BF-D722-1E3AC72D4673}"/>
                </a:ext>
              </a:extLst>
            </p:cNvPr>
            <p:cNvSpPr/>
            <p:nvPr userDrawn="1"/>
          </p:nvSpPr>
          <p:spPr bwMode="auto">
            <a:xfrm>
              <a:off x="-514700" y="4728346"/>
              <a:ext cx="231236" cy="231236"/>
            </a:xfrm>
            <a:prstGeom prst="ellipse">
              <a:avLst/>
            </a:prstGeom>
            <a:solidFill>
              <a:srgbClr val="D60241"/>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8" name="Oval 47">
              <a:extLst>
                <a:ext uri="{FF2B5EF4-FFF2-40B4-BE49-F238E27FC236}">
                  <a16:creationId xmlns:a16="http://schemas.microsoft.com/office/drawing/2014/main" id="{115B0238-FF51-05E6-64CA-75E256C4F08C}"/>
                </a:ext>
              </a:extLst>
            </p:cNvPr>
            <p:cNvSpPr/>
            <p:nvPr userDrawn="1"/>
          </p:nvSpPr>
          <p:spPr bwMode="auto">
            <a:xfrm>
              <a:off x="-514700" y="4104091"/>
              <a:ext cx="231236" cy="231236"/>
            </a:xfrm>
            <a:prstGeom prst="ellipse">
              <a:avLst/>
            </a:prstGeom>
            <a:solidFill>
              <a:srgbClr val="32F26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9" name="TextBox 48">
              <a:extLst>
                <a:ext uri="{FF2B5EF4-FFF2-40B4-BE49-F238E27FC236}">
                  <a16:creationId xmlns:a16="http://schemas.microsoft.com/office/drawing/2014/main" id="{A9BDECE2-35B7-338E-F0D7-F282FFB03B0E}"/>
                </a:ext>
              </a:extLst>
            </p:cNvPr>
            <p:cNvSpPr txBox="1"/>
            <p:nvPr userDrawn="1"/>
          </p:nvSpPr>
          <p:spPr>
            <a:xfrm>
              <a:off x="-690919" y="3722495"/>
              <a:ext cx="588247" cy="107722"/>
            </a:xfrm>
            <a:prstGeom prst="rect">
              <a:avLst/>
            </a:prstGeom>
            <a:noFill/>
          </p:spPr>
          <p:txBody>
            <a:bodyPr wrap="square" lIns="0" tIns="0" rIns="0" bIns="0" rtlCol="0" anchor="ctr">
              <a:spAutoFit/>
            </a:bodyPr>
            <a:lstStyle/>
            <a:p>
              <a:pPr algn="ctr"/>
              <a:r>
                <a:rPr lang="en-US" sz="700">
                  <a:solidFill>
                    <a:srgbClr val="0A2F5B"/>
                  </a:solidFill>
                  <a:latin typeface="+mn-lt"/>
                </a:rPr>
                <a:t>Bounce</a:t>
              </a:r>
              <a:endParaRPr lang="en-RU" sz="700">
                <a:solidFill>
                  <a:srgbClr val="0A2F5B"/>
                </a:solidFill>
                <a:latin typeface="+mn-lt"/>
              </a:endParaRPr>
            </a:p>
          </p:txBody>
        </p:sp>
        <p:sp>
          <p:nvSpPr>
            <p:cNvPr id="50" name="TextBox 49">
              <a:extLst>
                <a:ext uri="{FF2B5EF4-FFF2-40B4-BE49-F238E27FC236}">
                  <a16:creationId xmlns:a16="http://schemas.microsoft.com/office/drawing/2014/main" id="{57580A1A-A11B-6322-B3BF-3E2A95E3D525}"/>
                </a:ext>
              </a:extLst>
            </p:cNvPr>
            <p:cNvSpPr txBox="1"/>
            <p:nvPr userDrawn="1"/>
          </p:nvSpPr>
          <p:spPr>
            <a:xfrm>
              <a:off x="-691497" y="2207411"/>
              <a:ext cx="588247" cy="215444"/>
            </a:xfrm>
            <a:prstGeom prst="rect">
              <a:avLst/>
            </a:prstGeom>
            <a:noFill/>
          </p:spPr>
          <p:txBody>
            <a:bodyPr wrap="square" lIns="0" tIns="0" rIns="0" bIns="0" rtlCol="0" anchor="ctr">
              <a:spAutoFit/>
            </a:bodyPr>
            <a:lstStyle/>
            <a:p>
              <a:pPr algn="ctr"/>
              <a:r>
                <a:rPr lang="en-US" sz="700">
                  <a:solidFill>
                    <a:srgbClr val="0A2F5B"/>
                  </a:solidFill>
                  <a:latin typeface="+mn-lt"/>
                </a:rPr>
                <a:t>Secondary</a:t>
              </a:r>
              <a:br>
                <a:rPr lang="en-US" sz="700">
                  <a:solidFill>
                    <a:srgbClr val="0A2F5B"/>
                  </a:solidFill>
                  <a:latin typeface="+mn-lt"/>
                </a:rPr>
              </a:br>
              <a:r>
                <a:rPr lang="en-US" sz="700">
                  <a:solidFill>
                    <a:srgbClr val="0A2F5B"/>
                  </a:solidFill>
                  <a:latin typeface="+mn-lt"/>
                </a:rPr>
                <a:t>Colors</a:t>
              </a:r>
              <a:endParaRPr lang="en-RU" sz="700">
                <a:solidFill>
                  <a:srgbClr val="0A2F5B"/>
                </a:solidFill>
                <a:latin typeface="+mn-lt"/>
              </a:endParaRPr>
            </a:p>
          </p:txBody>
        </p:sp>
      </p:grpSp>
    </p:spTree>
    <p:custDataLst>
      <p:tags r:id="rId1"/>
    </p:custDataLst>
    <p:extLst>
      <p:ext uri="{BB962C8B-B14F-4D97-AF65-F5344CB8AC3E}">
        <p14:creationId xmlns:p14="http://schemas.microsoft.com/office/powerpoint/2010/main" val="487143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_Content &amp; Picture Dark">
    <p:bg>
      <p:bgPr>
        <a:solidFill>
          <a:srgbClr val="8E71F4"/>
        </a:solidFill>
        <a:effectLst/>
      </p:bgPr>
    </p:bg>
    <p:spTree>
      <p:nvGrpSpPr>
        <p:cNvPr id="1" name=""/>
        <p:cNvGrpSpPr/>
        <p:nvPr/>
      </p:nvGrpSpPr>
      <p:grpSpPr>
        <a:xfrm>
          <a:off x="0" y="0"/>
          <a:ext cx="0" cy="0"/>
          <a:chOff x="0" y="0"/>
          <a:chExt cx="0" cy="0"/>
        </a:xfrm>
      </p:grpSpPr>
      <p:sp>
        <p:nvSpPr>
          <p:cNvPr id="4" name="Picture Placeholder 13">
            <a:extLst>
              <a:ext uri="{FF2B5EF4-FFF2-40B4-BE49-F238E27FC236}">
                <a16:creationId xmlns:a16="http://schemas.microsoft.com/office/drawing/2014/main" id="{ED376942-9122-FE26-7F33-37835C84C2AA}"/>
              </a:ext>
            </a:extLst>
          </p:cNvPr>
          <p:cNvSpPr>
            <a:spLocks noGrp="1"/>
          </p:cNvSpPr>
          <p:nvPr>
            <p:ph type="pic" sz="quarter" idx="12" hasCustomPrompt="1"/>
          </p:nvPr>
        </p:nvSpPr>
        <p:spPr>
          <a:xfrm>
            <a:off x="6210301" y="0"/>
            <a:ext cx="5981700" cy="6858000"/>
          </a:xfrm>
          <a:custGeom>
            <a:avLst/>
            <a:gdLst>
              <a:gd name="connsiteX0" fmla="*/ 0 w 5981700"/>
              <a:gd name="connsiteY0" fmla="*/ 0 h 6858000"/>
              <a:gd name="connsiteX1" fmla="*/ 5981700 w 5981700"/>
              <a:gd name="connsiteY1" fmla="*/ 0 h 6858000"/>
              <a:gd name="connsiteX2" fmla="*/ 5981700 w 5981700"/>
              <a:gd name="connsiteY2" fmla="*/ 6858000 h 6858000"/>
              <a:gd name="connsiteX3" fmla="*/ 868521 w 5981700"/>
              <a:gd name="connsiteY3" fmla="*/ 6858000 h 6858000"/>
              <a:gd name="connsiteX4" fmla="*/ 832220 w 5981700"/>
              <a:gd name="connsiteY4" fmla="*/ 6854460 h 6858000"/>
              <a:gd name="connsiteX5" fmla="*/ 628589 w 5981700"/>
              <a:gd name="connsiteY5" fmla="*/ 6746455 h 6858000"/>
              <a:gd name="connsiteX6" fmla="*/ 108122 w 5981700"/>
              <a:gd name="connsiteY6" fmla="*/ 6225987 h 6858000"/>
              <a:gd name="connsiteX7" fmla="*/ 21455 w 5981700"/>
              <a:gd name="connsiteY7" fmla="*/ 6095966 h 6858000"/>
              <a:gd name="connsiteX8" fmla="*/ 0 w 5981700"/>
              <a:gd name="connsiteY8" fmla="*/ 602502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1700" h="6858000">
                <a:moveTo>
                  <a:pt x="0" y="0"/>
                </a:moveTo>
                <a:lnTo>
                  <a:pt x="5981700" y="0"/>
                </a:lnTo>
                <a:lnTo>
                  <a:pt x="5981700" y="6858000"/>
                </a:lnTo>
                <a:lnTo>
                  <a:pt x="868521" y="6858000"/>
                </a:lnTo>
                <a:lnTo>
                  <a:pt x="832220" y="6854460"/>
                </a:lnTo>
                <a:cubicBezTo>
                  <a:pt x="755128" y="6839198"/>
                  <a:pt x="683798" y="6801663"/>
                  <a:pt x="628589" y="6746455"/>
                </a:cubicBezTo>
                <a:lnTo>
                  <a:pt x="108122" y="6225987"/>
                </a:lnTo>
                <a:cubicBezTo>
                  <a:pt x="70644" y="6188509"/>
                  <a:pt x="41357" y="6144201"/>
                  <a:pt x="21455" y="6095966"/>
                </a:cubicBezTo>
                <a:lnTo>
                  <a:pt x="0" y="6025028"/>
                </a:lnTo>
                <a:close/>
              </a:path>
            </a:pathLst>
          </a:custGeom>
          <a:solidFill>
            <a:schemeClr val="bg1"/>
          </a:solidFill>
        </p:spPr>
        <p:txBody>
          <a:bodyPr wrap="square" lIns="182880" tIns="182880" rIns="0" anchor="t">
            <a:noAutofit/>
          </a:bodyPr>
          <a:lstStyle>
            <a:lvl1pPr marL="0" indent="0" algn="ctr">
              <a:buNone/>
              <a:defRPr>
                <a:solidFill>
                  <a:schemeClr val="accent1"/>
                </a:solidFill>
              </a:defRPr>
            </a:lvl1pPr>
          </a:lstStyle>
          <a:p>
            <a:r>
              <a:rPr lang="en-US"/>
              <a:t>Please use Veeam approved images</a:t>
            </a:r>
          </a:p>
        </p:txBody>
      </p:sp>
      <p:sp>
        <p:nvSpPr>
          <p:cNvPr id="7" name="Footer Placeholder 66">
            <a:extLst>
              <a:ext uri="{FF2B5EF4-FFF2-40B4-BE49-F238E27FC236}">
                <a16:creationId xmlns:a16="http://schemas.microsoft.com/office/drawing/2014/main" id="{4417850A-FAA8-5D15-90BA-B41AB668363D}"/>
              </a:ext>
            </a:extLst>
          </p:cNvPr>
          <p:cNvSpPr>
            <a:spLocks noGrp="1"/>
          </p:cNvSpPr>
          <p:nvPr>
            <p:ph type="ftr" sz="quarter" idx="3"/>
          </p:nvPr>
        </p:nvSpPr>
        <p:spPr>
          <a:xfrm>
            <a:off x="493289" y="6405456"/>
            <a:ext cx="5124875" cy="107723"/>
          </a:xfrm>
          <a:prstGeom prst="rect">
            <a:avLst/>
          </a:prstGeom>
        </p:spPr>
        <p:txBody>
          <a:bodyPr vert="horz" lIns="0" tIns="0" rIns="0" bIns="0" rtlCol="0" anchor="b"/>
          <a:lstStyle>
            <a:lvl1pPr algn="l">
              <a:defRPr sz="700">
                <a:solidFill>
                  <a:schemeClr val="bg1"/>
                </a:solidFill>
              </a:defRPr>
            </a:lvl1pPr>
          </a:lstStyle>
          <a:p>
            <a:endParaRPr lang="en-US"/>
          </a:p>
        </p:txBody>
      </p:sp>
      <p:sp>
        <p:nvSpPr>
          <p:cNvPr id="8" name="Title 6">
            <a:extLst>
              <a:ext uri="{FF2B5EF4-FFF2-40B4-BE49-F238E27FC236}">
                <a16:creationId xmlns:a16="http://schemas.microsoft.com/office/drawing/2014/main" id="{08B0FC79-36B3-4D17-145A-3339EEABE254}"/>
              </a:ext>
            </a:extLst>
          </p:cNvPr>
          <p:cNvSpPr>
            <a:spLocks noGrp="1"/>
          </p:cNvSpPr>
          <p:nvPr>
            <p:ph type="title"/>
          </p:nvPr>
        </p:nvSpPr>
        <p:spPr>
          <a:xfrm>
            <a:off x="493712" y="342901"/>
            <a:ext cx="5124451" cy="682625"/>
          </a:xfrm>
        </p:spPr>
        <p:txBody>
          <a:bodyPr>
            <a:noAutofit/>
          </a:bodyPr>
          <a:lstStyle>
            <a:lvl1pPr>
              <a:defRPr>
                <a:solidFill>
                  <a:schemeClr val="bg1"/>
                </a:solidFill>
              </a:defRPr>
            </a:lvl1pPr>
          </a:lstStyle>
          <a:p>
            <a:r>
              <a:rPr lang="en-US"/>
              <a:t>Click to edit Master title style</a:t>
            </a:r>
          </a:p>
        </p:txBody>
      </p:sp>
      <p:sp>
        <p:nvSpPr>
          <p:cNvPr id="10" name="Subtitle 2">
            <a:extLst>
              <a:ext uri="{FF2B5EF4-FFF2-40B4-BE49-F238E27FC236}">
                <a16:creationId xmlns:a16="http://schemas.microsoft.com/office/drawing/2014/main" id="{C8FAE5B9-C92B-83C8-7E05-9FB6D50A289C}"/>
              </a:ext>
            </a:extLst>
          </p:cNvPr>
          <p:cNvSpPr>
            <a:spLocks noGrp="1"/>
          </p:cNvSpPr>
          <p:nvPr>
            <p:ph type="subTitle" idx="1"/>
          </p:nvPr>
        </p:nvSpPr>
        <p:spPr>
          <a:xfrm>
            <a:off x="502180" y="1032609"/>
            <a:ext cx="5124451" cy="338993"/>
          </a:xfrm>
        </p:spPr>
        <p:txBody>
          <a:bodyPr>
            <a:noAutofit/>
          </a:bodyPr>
          <a:lstStyle>
            <a:lvl1pPr marL="0" indent="0" algn="l">
              <a:buNone/>
              <a:defRPr sz="21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E739996B-E07D-D083-7A0F-B3C5FADF7F2D}"/>
              </a:ext>
            </a:extLst>
          </p:cNvPr>
          <p:cNvSpPr txBox="1"/>
          <p:nvPr userDrawn="1"/>
        </p:nvSpPr>
        <p:spPr>
          <a:xfrm>
            <a:off x="493288" y="6562481"/>
            <a:ext cx="5293843" cy="107722"/>
          </a:xfrm>
          <a:prstGeom prst="rect">
            <a:avLst/>
          </a:prstGeom>
          <a:noFill/>
        </p:spPr>
        <p:txBody>
          <a:bodyPr wrap="square" lIns="0" tIns="0" rIns="0" bIns="0">
            <a:spAutoFit/>
          </a:bodyPr>
          <a:lstStyle/>
          <a:p>
            <a:r>
              <a:rPr lang="en-US" sz="700">
                <a:solidFill>
                  <a:schemeClr val="bg1"/>
                </a:solidFill>
              </a:rPr>
              <a:t>© 2026 Veeam Software. Confidential information. All rights reserved. All trademarks are the property of their respective owners. </a:t>
            </a:r>
          </a:p>
        </p:txBody>
      </p:sp>
      <p:sp>
        <p:nvSpPr>
          <p:cNvPr id="17" name="Content Placeholder 18">
            <a:extLst>
              <a:ext uri="{FF2B5EF4-FFF2-40B4-BE49-F238E27FC236}">
                <a16:creationId xmlns:a16="http://schemas.microsoft.com/office/drawing/2014/main" id="{B4232086-16D8-AF74-93B5-C455E7588853}"/>
              </a:ext>
            </a:extLst>
          </p:cNvPr>
          <p:cNvSpPr>
            <a:spLocks noGrp="1"/>
          </p:cNvSpPr>
          <p:nvPr>
            <p:ph sz="quarter" idx="10"/>
          </p:nvPr>
        </p:nvSpPr>
        <p:spPr>
          <a:xfrm>
            <a:off x="493289" y="1719646"/>
            <a:ext cx="5124452" cy="444938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21133BF6-78A2-6190-D95F-C861C0A71012}"/>
              </a:ext>
            </a:extLst>
          </p:cNvPr>
          <p:cNvGrpSpPr/>
          <p:nvPr userDrawn="1"/>
        </p:nvGrpSpPr>
        <p:grpSpPr>
          <a:xfrm>
            <a:off x="-693206" y="-126465"/>
            <a:ext cx="590535" cy="5187455"/>
            <a:chOff x="-693206" y="-113804"/>
            <a:chExt cx="590534" cy="5187454"/>
          </a:xfrm>
        </p:grpSpPr>
        <p:sp>
          <p:nvSpPr>
            <p:cNvPr id="3" name="Rounded Rectangle 2">
              <a:extLst>
                <a:ext uri="{FF2B5EF4-FFF2-40B4-BE49-F238E27FC236}">
                  <a16:creationId xmlns:a16="http://schemas.microsoft.com/office/drawing/2014/main" id="{77FE4C97-34E0-D1F9-367E-B8BFF7D457FE}"/>
                </a:ext>
              </a:extLst>
            </p:cNvPr>
            <p:cNvSpPr/>
            <p:nvPr userDrawn="1"/>
          </p:nvSpPr>
          <p:spPr bwMode="auto">
            <a:xfrm>
              <a:off x="-634772" y="-113804"/>
              <a:ext cx="471381" cy="2069643"/>
            </a:xfrm>
            <a:prstGeom prst="roundRect">
              <a:avLst>
                <a:gd name="adj" fmla="val 50000"/>
              </a:avLst>
            </a:prstGeom>
            <a:solidFill>
              <a:schemeClr val="bg1">
                <a:lumMod val="50000"/>
              </a:scheme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5" name="Rounded Rectangle 23">
              <a:extLst>
                <a:ext uri="{FF2B5EF4-FFF2-40B4-BE49-F238E27FC236}">
                  <a16:creationId xmlns:a16="http://schemas.microsoft.com/office/drawing/2014/main" id="{D645D0A1-714D-D99E-E3A3-1687D38F2060}"/>
                </a:ext>
              </a:extLst>
            </p:cNvPr>
            <p:cNvSpPr/>
            <p:nvPr userDrawn="1"/>
          </p:nvSpPr>
          <p:spPr bwMode="auto">
            <a:xfrm>
              <a:off x="-634772" y="2075244"/>
              <a:ext cx="471381" cy="2998406"/>
            </a:xfrm>
            <a:prstGeom prst="roundRect">
              <a:avLst>
                <a:gd name="adj" fmla="val 50000"/>
              </a:avLst>
            </a:prstGeom>
            <a:solidFill>
              <a:srgbClr val="FFFFF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6" name="Oval 5">
              <a:extLst>
                <a:ext uri="{FF2B5EF4-FFF2-40B4-BE49-F238E27FC236}">
                  <a16:creationId xmlns:a16="http://schemas.microsoft.com/office/drawing/2014/main" id="{2E546EE9-C61C-3A80-7C09-37710E3B5E96}"/>
                </a:ext>
              </a:extLst>
            </p:cNvPr>
            <p:cNvSpPr/>
            <p:nvPr userDrawn="1"/>
          </p:nvSpPr>
          <p:spPr bwMode="auto">
            <a:xfrm>
              <a:off x="-514700" y="254873"/>
              <a:ext cx="231236" cy="231236"/>
            </a:xfrm>
            <a:prstGeom prst="ellipse">
              <a:avLst/>
            </a:prstGeom>
            <a:solidFill>
              <a:srgbClr val="00D15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9" name="Oval 8">
              <a:extLst>
                <a:ext uri="{FF2B5EF4-FFF2-40B4-BE49-F238E27FC236}">
                  <a16:creationId xmlns:a16="http://schemas.microsoft.com/office/drawing/2014/main" id="{F6D75A8E-D8A6-571B-76A4-40EA3A4CE97C}"/>
                </a:ext>
              </a:extLst>
            </p:cNvPr>
            <p:cNvSpPr/>
            <p:nvPr userDrawn="1"/>
          </p:nvSpPr>
          <p:spPr bwMode="auto">
            <a:xfrm>
              <a:off x="-514700" y="510382"/>
              <a:ext cx="231236" cy="231236"/>
            </a:xfrm>
            <a:prstGeom prst="ellipse">
              <a:avLst/>
            </a:prstGeom>
            <a:solidFill>
              <a:srgbClr val="000000"/>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11" name="Oval 10">
              <a:extLst>
                <a:ext uri="{FF2B5EF4-FFF2-40B4-BE49-F238E27FC236}">
                  <a16:creationId xmlns:a16="http://schemas.microsoft.com/office/drawing/2014/main" id="{31476103-6968-8644-7B44-502DF713A080}"/>
                </a:ext>
              </a:extLst>
            </p:cNvPr>
            <p:cNvSpPr/>
            <p:nvPr userDrawn="1"/>
          </p:nvSpPr>
          <p:spPr bwMode="auto">
            <a:xfrm>
              <a:off x="-514700" y="765891"/>
              <a:ext cx="231236" cy="231236"/>
            </a:xfrm>
            <a:prstGeom prst="ellipse">
              <a:avLst/>
            </a:prstGeom>
            <a:solidFill>
              <a:srgbClr val="505861"/>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13" name="Oval 12">
              <a:extLst>
                <a:ext uri="{FF2B5EF4-FFF2-40B4-BE49-F238E27FC236}">
                  <a16:creationId xmlns:a16="http://schemas.microsoft.com/office/drawing/2014/main" id="{05086512-3799-AC0B-9FAF-41F309D8E6AB}"/>
                </a:ext>
              </a:extLst>
            </p:cNvPr>
            <p:cNvSpPr/>
            <p:nvPr userDrawn="1"/>
          </p:nvSpPr>
          <p:spPr bwMode="auto">
            <a:xfrm>
              <a:off x="-514700" y="1276909"/>
              <a:ext cx="231236" cy="231236"/>
            </a:xfrm>
            <a:prstGeom prst="ellipse">
              <a:avLst/>
            </a:prstGeom>
            <a:solidFill>
              <a:srgbClr val="EFEFE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14" name="Oval 13">
              <a:extLst>
                <a:ext uri="{FF2B5EF4-FFF2-40B4-BE49-F238E27FC236}">
                  <a16:creationId xmlns:a16="http://schemas.microsoft.com/office/drawing/2014/main" id="{A3494685-345F-5A33-9511-DADF297DF54C}"/>
                </a:ext>
              </a:extLst>
            </p:cNvPr>
            <p:cNvSpPr/>
            <p:nvPr userDrawn="1"/>
          </p:nvSpPr>
          <p:spPr bwMode="auto">
            <a:xfrm>
              <a:off x="-514700" y="1532418"/>
              <a:ext cx="231236" cy="231236"/>
            </a:xfrm>
            <a:prstGeom prst="ellipse">
              <a:avLst/>
            </a:prstGeom>
            <a:solidFill>
              <a:srgbClr val="FFFFF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15" name="TextBox 14">
              <a:extLst>
                <a:ext uri="{FF2B5EF4-FFF2-40B4-BE49-F238E27FC236}">
                  <a16:creationId xmlns:a16="http://schemas.microsoft.com/office/drawing/2014/main" id="{079DDDFE-8BB3-EB39-7563-0DE131777BAB}"/>
                </a:ext>
              </a:extLst>
            </p:cNvPr>
            <p:cNvSpPr txBox="1"/>
            <p:nvPr userDrawn="1"/>
          </p:nvSpPr>
          <p:spPr>
            <a:xfrm>
              <a:off x="-693206" y="-31053"/>
              <a:ext cx="588247" cy="215444"/>
            </a:xfrm>
            <a:prstGeom prst="rect">
              <a:avLst/>
            </a:prstGeom>
            <a:noFill/>
          </p:spPr>
          <p:txBody>
            <a:bodyPr wrap="square" lIns="0" tIns="0" rIns="0" bIns="0" rtlCol="0" anchor="ctr">
              <a:spAutoFit/>
            </a:bodyPr>
            <a:lstStyle/>
            <a:p>
              <a:pPr algn="ctr"/>
              <a:r>
                <a:rPr lang="en-US" sz="700">
                  <a:solidFill>
                    <a:schemeClr val="bg1"/>
                  </a:solidFill>
                  <a:latin typeface="+mn-lt"/>
                </a:rPr>
                <a:t>Primary</a:t>
              </a:r>
              <a:br>
                <a:rPr lang="en-US" sz="700">
                  <a:solidFill>
                    <a:schemeClr val="bg1"/>
                  </a:solidFill>
                  <a:latin typeface="+mn-lt"/>
                </a:rPr>
              </a:br>
              <a:r>
                <a:rPr lang="en-US" sz="700">
                  <a:solidFill>
                    <a:schemeClr val="bg1"/>
                  </a:solidFill>
                  <a:latin typeface="+mn-lt"/>
                </a:rPr>
                <a:t>Colors</a:t>
              </a:r>
              <a:endParaRPr lang="en-RU" sz="700">
                <a:solidFill>
                  <a:schemeClr val="bg1"/>
                </a:solidFill>
                <a:latin typeface="+mn-lt"/>
              </a:endParaRPr>
            </a:p>
          </p:txBody>
        </p:sp>
        <p:sp>
          <p:nvSpPr>
            <p:cNvPr id="16" name="Oval 15">
              <a:extLst>
                <a:ext uri="{FF2B5EF4-FFF2-40B4-BE49-F238E27FC236}">
                  <a16:creationId xmlns:a16="http://schemas.microsoft.com/office/drawing/2014/main" id="{9C867DD3-5B30-1C49-619E-63CC28A5FB93}"/>
                </a:ext>
              </a:extLst>
            </p:cNvPr>
            <p:cNvSpPr/>
            <p:nvPr userDrawn="1"/>
          </p:nvSpPr>
          <p:spPr bwMode="auto">
            <a:xfrm>
              <a:off x="-514700" y="1021400"/>
              <a:ext cx="231236" cy="231236"/>
            </a:xfrm>
            <a:prstGeom prst="ellipse">
              <a:avLst/>
            </a:prstGeom>
            <a:solidFill>
              <a:srgbClr val="ADACA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18" name="Oval 17">
              <a:extLst>
                <a:ext uri="{FF2B5EF4-FFF2-40B4-BE49-F238E27FC236}">
                  <a16:creationId xmlns:a16="http://schemas.microsoft.com/office/drawing/2014/main" id="{C952BC69-9B3B-BE7E-8D3C-F04C9779EBC1}"/>
                </a:ext>
              </a:extLst>
            </p:cNvPr>
            <p:cNvSpPr/>
            <p:nvPr userDrawn="1"/>
          </p:nvSpPr>
          <p:spPr bwMode="auto">
            <a:xfrm>
              <a:off x="-514700" y="2427969"/>
              <a:ext cx="231236" cy="231236"/>
            </a:xfrm>
            <a:prstGeom prst="ellipse">
              <a:avLst/>
            </a:prstGeom>
            <a:solidFill>
              <a:srgbClr val="FFD839"/>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19" name="Oval 18">
              <a:extLst>
                <a:ext uri="{FF2B5EF4-FFF2-40B4-BE49-F238E27FC236}">
                  <a16:creationId xmlns:a16="http://schemas.microsoft.com/office/drawing/2014/main" id="{4E221774-56DE-7800-CD7F-90285E775C7F}"/>
                </a:ext>
              </a:extLst>
            </p:cNvPr>
            <p:cNvSpPr/>
            <p:nvPr userDrawn="1"/>
          </p:nvSpPr>
          <p:spPr bwMode="auto">
            <a:xfrm>
              <a:off x="-514700" y="2683478"/>
              <a:ext cx="231236" cy="231236"/>
            </a:xfrm>
            <a:prstGeom prst="ellipse">
              <a:avLst/>
            </a:prstGeom>
            <a:solidFill>
              <a:srgbClr val="FE8A25"/>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0" name="Oval 19">
              <a:extLst>
                <a:ext uri="{FF2B5EF4-FFF2-40B4-BE49-F238E27FC236}">
                  <a16:creationId xmlns:a16="http://schemas.microsoft.com/office/drawing/2014/main" id="{67BA4007-E032-BB94-41BD-9EFEC57A24F5}"/>
                </a:ext>
              </a:extLst>
            </p:cNvPr>
            <p:cNvSpPr/>
            <p:nvPr userDrawn="1"/>
          </p:nvSpPr>
          <p:spPr bwMode="auto">
            <a:xfrm>
              <a:off x="-514700" y="2938987"/>
              <a:ext cx="231236" cy="231236"/>
            </a:xfrm>
            <a:prstGeom prst="ellipse">
              <a:avLst/>
            </a:prstGeom>
            <a:solidFill>
              <a:srgbClr val="8E71F4"/>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1" name="Oval 20">
              <a:extLst>
                <a:ext uri="{FF2B5EF4-FFF2-40B4-BE49-F238E27FC236}">
                  <a16:creationId xmlns:a16="http://schemas.microsoft.com/office/drawing/2014/main" id="{642F69FF-5D05-A03D-C983-C52D62D92FB0}"/>
                </a:ext>
              </a:extLst>
            </p:cNvPr>
            <p:cNvSpPr/>
            <p:nvPr userDrawn="1"/>
          </p:nvSpPr>
          <p:spPr bwMode="auto">
            <a:xfrm>
              <a:off x="-514700" y="3450005"/>
              <a:ext cx="231236" cy="231236"/>
            </a:xfrm>
            <a:prstGeom prst="ellipse">
              <a:avLst/>
            </a:prstGeom>
            <a:solidFill>
              <a:srgbClr val="57E0F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2" name="Oval 21">
              <a:extLst>
                <a:ext uri="{FF2B5EF4-FFF2-40B4-BE49-F238E27FC236}">
                  <a16:creationId xmlns:a16="http://schemas.microsoft.com/office/drawing/2014/main" id="{FB0631FD-922F-460C-5B70-65941CA832EC}"/>
                </a:ext>
              </a:extLst>
            </p:cNvPr>
            <p:cNvSpPr/>
            <p:nvPr userDrawn="1"/>
          </p:nvSpPr>
          <p:spPr bwMode="auto">
            <a:xfrm>
              <a:off x="-514700" y="3850091"/>
              <a:ext cx="231236" cy="231236"/>
            </a:xfrm>
            <a:prstGeom prst="ellipse">
              <a:avLst/>
            </a:prstGeom>
            <a:solidFill>
              <a:srgbClr val="9CFFA3"/>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3" name="Oval 22">
              <a:extLst>
                <a:ext uri="{FF2B5EF4-FFF2-40B4-BE49-F238E27FC236}">
                  <a16:creationId xmlns:a16="http://schemas.microsoft.com/office/drawing/2014/main" id="{EE352351-03BF-9385-C712-E6DBD153B4FC}"/>
                </a:ext>
              </a:extLst>
            </p:cNvPr>
            <p:cNvSpPr/>
            <p:nvPr userDrawn="1"/>
          </p:nvSpPr>
          <p:spPr bwMode="auto">
            <a:xfrm>
              <a:off x="-514700" y="4362373"/>
              <a:ext cx="231236" cy="231236"/>
            </a:xfrm>
            <a:prstGeom prst="ellipse">
              <a:avLst/>
            </a:prstGeom>
            <a:solidFill>
              <a:srgbClr val="007F49"/>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4" name="TextBox 23">
              <a:extLst>
                <a:ext uri="{FF2B5EF4-FFF2-40B4-BE49-F238E27FC236}">
                  <a16:creationId xmlns:a16="http://schemas.microsoft.com/office/drawing/2014/main" id="{688430D2-A70F-33C5-AE9A-F11A9F0E145E}"/>
                </a:ext>
              </a:extLst>
            </p:cNvPr>
            <p:cNvSpPr txBox="1"/>
            <p:nvPr userDrawn="1"/>
          </p:nvSpPr>
          <p:spPr>
            <a:xfrm>
              <a:off x="-693206" y="4610607"/>
              <a:ext cx="588247" cy="107722"/>
            </a:xfrm>
            <a:prstGeom prst="rect">
              <a:avLst/>
            </a:prstGeom>
            <a:noFill/>
          </p:spPr>
          <p:txBody>
            <a:bodyPr wrap="square" lIns="0" tIns="0" rIns="0" bIns="0" rtlCol="0" anchor="ctr">
              <a:spAutoFit/>
            </a:bodyPr>
            <a:lstStyle/>
            <a:p>
              <a:pPr algn="ctr"/>
              <a:r>
                <a:rPr lang="en-RU" sz="700">
                  <a:solidFill>
                    <a:srgbClr val="0A2F5B"/>
                  </a:solidFill>
                  <a:latin typeface="+mn-lt"/>
                </a:rPr>
                <a:t>Negative</a:t>
              </a:r>
            </a:p>
          </p:txBody>
        </p:sp>
        <p:sp>
          <p:nvSpPr>
            <p:cNvPr id="25" name="Oval 24">
              <a:extLst>
                <a:ext uri="{FF2B5EF4-FFF2-40B4-BE49-F238E27FC236}">
                  <a16:creationId xmlns:a16="http://schemas.microsoft.com/office/drawing/2014/main" id="{2D1135C9-73F5-DAB9-5FCD-8F7102A40C5A}"/>
                </a:ext>
              </a:extLst>
            </p:cNvPr>
            <p:cNvSpPr/>
            <p:nvPr userDrawn="1"/>
          </p:nvSpPr>
          <p:spPr bwMode="auto">
            <a:xfrm>
              <a:off x="-514700" y="3194496"/>
              <a:ext cx="231236" cy="231236"/>
            </a:xfrm>
            <a:prstGeom prst="ellipse">
              <a:avLst/>
            </a:prstGeom>
            <a:solidFill>
              <a:srgbClr val="3700F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6" name="Oval 25">
              <a:extLst>
                <a:ext uri="{FF2B5EF4-FFF2-40B4-BE49-F238E27FC236}">
                  <a16:creationId xmlns:a16="http://schemas.microsoft.com/office/drawing/2014/main" id="{1794D367-79C0-A883-EB06-E781257F596A}"/>
                </a:ext>
              </a:extLst>
            </p:cNvPr>
            <p:cNvSpPr/>
            <p:nvPr userDrawn="1"/>
          </p:nvSpPr>
          <p:spPr bwMode="auto">
            <a:xfrm>
              <a:off x="-514700" y="4728346"/>
              <a:ext cx="231236" cy="231236"/>
            </a:xfrm>
            <a:prstGeom prst="ellipse">
              <a:avLst/>
            </a:prstGeom>
            <a:solidFill>
              <a:srgbClr val="D60241"/>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7" name="Oval 26">
              <a:extLst>
                <a:ext uri="{FF2B5EF4-FFF2-40B4-BE49-F238E27FC236}">
                  <a16:creationId xmlns:a16="http://schemas.microsoft.com/office/drawing/2014/main" id="{77B5ACE6-2017-DD9A-42F2-2CE479DE1C2B}"/>
                </a:ext>
              </a:extLst>
            </p:cNvPr>
            <p:cNvSpPr/>
            <p:nvPr userDrawn="1"/>
          </p:nvSpPr>
          <p:spPr bwMode="auto">
            <a:xfrm>
              <a:off x="-514700" y="4104091"/>
              <a:ext cx="231236" cy="231236"/>
            </a:xfrm>
            <a:prstGeom prst="ellipse">
              <a:avLst/>
            </a:prstGeom>
            <a:solidFill>
              <a:srgbClr val="32F26F"/>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76" fontAlgn="base">
                <a:spcBef>
                  <a:spcPct val="0"/>
                </a:spcBef>
                <a:spcAft>
                  <a:spcPct val="0"/>
                </a:spcAft>
              </a:pPr>
              <a:endParaRPr lang="en-RU" sz="1351" spc="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28" name="TextBox 27">
              <a:extLst>
                <a:ext uri="{FF2B5EF4-FFF2-40B4-BE49-F238E27FC236}">
                  <a16:creationId xmlns:a16="http://schemas.microsoft.com/office/drawing/2014/main" id="{922A191B-FCE2-1735-61D3-96DD178BF924}"/>
                </a:ext>
              </a:extLst>
            </p:cNvPr>
            <p:cNvSpPr txBox="1"/>
            <p:nvPr userDrawn="1"/>
          </p:nvSpPr>
          <p:spPr>
            <a:xfrm>
              <a:off x="-690919" y="3722495"/>
              <a:ext cx="588247" cy="107722"/>
            </a:xfrm>
            <a:prstGeom prst="rect">
              <a:avLst/>
            </a:prstGeom>
            <a:noFill/>
          </p:spPr>
          <p:txBody>
            <a:bodyPr wrap="square" lIns="0" tIns="0" rIns="0" bIns="0" rtlCol="0" anchor="ctr">
              <a:spAutoFit/>
            </a:bodyPr>
            <a:lstStyle/>
            <a:p>
              <a:pPr algn="ctr"/>
              <a:r>
                <a:rPr lang="en-US" sz="700">
                  <a:solidFill>
                    <a:srgbClr val="0A2F5B"/>
                  </a:solidFill>
                  <a:latin typeface="+mn-lt"/>
                </a:rPr>
                <a:t>Bounce</a:t>
              </a:r>
              <a:endParaRPr lang="en-RU" sz="700">
                <a:solidFill>
                  <a:srgbClr val="0A2F5B"/>
                </a:solidFill>
                <a:latin typeface="+mn-lt"/>
              </a:endParaRPr>
            </a:p>
          </p:txBody>
        </p:sp>
        <p:sp>
          <p:nvSpPr>
            <p:cNvPr id="29" name="TextBox 28">
              <a:extLst>
                <a:ext uri="{FF2B5EF4-FFF2-40B4-BE49-F238E27FC236}">
                  <a16:creationId xmlns:a16="http://schemas.microsoft.com/office/drawing/2014/main" id="{8DFF928B-5ECA-E34B-6244-5D7957857D6C}"/>
                </a:ext>
              </a:extLst>
            </p:cNvPr>
            <p:cNvSpPr txBox="1"/>
            <p:nvPr userDrawn="1"/>
          </p:nvSpPr>
          <p:spPr>
            <a:xfrm>
              <a:off x="-691497" y="2207411"/>
              <a:ext cx="588247" cy="215444"/>
            </a:xfrm>
            <a:prstGeom prst="rect">
              <a:avLst/>
            </a:prstGeom>
            <a:noFill/>
          </p:spPr>
          <p:txBody>
            <a:bodyPr wrap="square" lIns="0" tIns="0" rIns="0" bIns="0" rtlCol="0" anchor="ctr">
              <a:spAutoFit/>
            </a:bodyPr>
            <a:lstStyle/>
            <a:p>
              <a:pPr algn="ctr"/>
              <a:r>
                <a:rPr lang="en-US" sz="700">
                  <a:solidFill>
                    <a:srgbClr val="0A2F5B"/>
                  </a:solidFill>
                  <a:latin typeface="+mn-lt"/>
                </a:rPr>
                <a:t>Secondary</a:t>
              </a:r>
              <a:br>
                <a:rPr lang="en-US" sz="700">
                  <a:solidFill>
                    <a:srgbClr val="0A2F5B"/>
                  </a:solidFill>
                  <a:latin typeface="+mn-lt"/>
                </a:rPr>
              </a:br>
              <a:r>
                <a:rPr lang="en-US" sz="700">
                  <a:solidFill>
                    <a:srgbClr val="0A2F5B"/>
                  </a:solidFill>
                  <a:latin typeface="+mn-lt"/>
                </a:rPr>
                <a:t>Colors</a:t>
              </a:r>
              <a:endParaRPr lang="en-RU" sz="700">
                <a:solidFill>
                  <a:srgbClr val="0A2F5B"/>
                </a:solidFill>
                <a:latin typeface="+mn-lt"/>
              </a:endParaRPr>
            </a:p>
          </p:txBody>
        </p:sp>
      </p:grpSp>
    </p:spTree>
    <p:custDataLst>
      <p:tags r:id="rId1"/>
    </p:custDataLst>
    <p:extLst>
      <p:ext uri="{BB962C8B-B14F-4D97-AF65-F5344CB8AC3E}">
        <p14:creationId xmlns:p14="http://schemas.microsoft.com/office/powerpoint/2010/main" val="3650894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White">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D14B3B3-230B-6CB2-B836-A5132C862073}"/>
              </a:ext>
            </a:extLst>
          </p:cNvPr>
          <p:cNvSpPr>
            <a:spLocks noGrp="1"/>
          </p:cNvSpPr>
          <p:nvPr>
            <p:ph type="body" idx="1"/>
          </p:nvPr>
        </p:nvSpPr>
        <p:spPr>
          <a:xfrm>
            <a:off x="493288" y="1648925"/>
            <a:ext cx="11202987" cy="4520099"/>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2" name="Title Placeholder 1">
            <a:extLst>
              <a:ext uri="{FF2B5EF4-FFF2-40B4-BE49-F238E27FC236}">
                <a16:creationId xmlns:a16="http://schemas.microsoft.com/office/drawing/2014/main" id="{545D83A8-9E79-2C61-4D66-EF1466741576}"/>
              </a:ext>
            </a:extLst>
          </p:cNvPr>
          <p:cNvSpPr>
            <a:spLocks noGrp="1"/>
          </p:cNvSpPr>
          <p:nvPr>
            <p:ph type="title"/>
          </p:nvPr>
        </p:nvSpPr>
        <p:spPr>
          <a:xfrm>
            <a:off x="493712" y="342900"/>
            <a:ext cx="11202987" cy="682625"/>
          </a:xfrm>
          <a:prstGeom prst="rect">
            <a:avLst/>
          </a:prstGeom>
        </p:spPr>
        <p:txBody>
          <a:bodyPr vert="horz" lIns="0" tIns="0" rIns="0" bIns="0" rtlCol="0" anchor="t" anchorCtr="0">
            <a:noAutofit/>
          </a:bodyPr>
          <a:lstStyle/>
          <a:p>
            <a:r>
              <a:rPr lang="en-US"/>
              <a:t>Click to edit Master title style</a:t>
            </a:r>
          </a:p>
        </p:txBody>
      </p:sp>
      <p:sp>
        <p:nvSpPr>
          <p:cNvPr id="67" name="Footer Placeholder 66">
            <a:extLst>
              <a:ext uri="{FF2B5EF4-FFF2-40B4-BE49-F238E27FC236}">
                <a16:creationId xmlns:a16="http://schemas.microsoft.com/office/drawing/2014/main" id="{27DF4F35-707D-7AE3-40B3-DE4E98A3A06D}"/>
              </a:ext>
            </a:extLst>
          </p:cNvPr>
          <p:cNvSpPr>
            <a:spLocks noGrp="1"/>
          </p:cNvSpPr>
          <p:nvPr>
            <p:ph type="ftr" sz="quarter" idx="3"/>
          </p:nvPr>
        </p:nvSpPr>
        <p:spPr>
          <a:xfrm>
            <a:off x="493288" y="6405456"/>
            <a:ext cx="9893725" cy="107722"/>
          </a:xfrm>
          <a:prstGeom prst="rect">
            <a:avLst/>
          </a:prstGeom>
        </p:spPr>
        <p:txBody>
          <a:bodyPr vert="horz" lIns="0" tIns="0" rIns="0" bIns="0" rtlCol="0" anchor="b"/>
          <a:lstStyle>
            <a:lvl1pPr algn="l">
              <a:defRPr sz="700">
                <a:solidFill>
                  <a:schemeClr val="tx2"/>
                </a:solidFill>
              </a:defRPr>
            </a:lvl1pPr>
          </a:lstStyle>
          <a:p>
            <a:endParaRPr lang="en-US"/>
          </a:p>
        </p:txBody>
      </p:sp>
      <p:sp>
        <p:nvSpPr>
          <p:cNvPr id="95" name="TextBox 94">
            <a:extLst>
              <a:ext uri="{FF2B5EF4-FFF2-40B4-BE49-F238E27FC236}">
                <a16:creationId xmlns:a16="http://schemas.microsoft.com/office/drawing/2014/main" id="{FA504D58-0E95-843B-D693-959DB54CB7A1}"/>
              </a:ext>
            </a:extLst>
          </p:cNvPr>
          <p:cNvSpPr txBox="1"/>
          <p:nvPr userDrawn="1"/>
        </p:nvSpPr>
        <p:spPr>
          <a:xfrm>
            <a:off x="493288" y="6562481"/>
            <a:ext cx="5029200" cy="107722"/>
          </a:xfrm>
          <a:prstGeom prst="rect">
            <a:avLst/>
          </a:prstGeom>
          <a:noFill/>
        </p:spPr>
        <p:txBody>
          <a:bodyPr wrap="square" lIns="0" tIns="0" rIns="0" bIns="0">
            <a:spAutoFit/>
          </a:bodyPr>
          <a:lstStyle/>
          <a:p>
            <a:r>
              <a:rPr lang="en-US" sz="700">
                <a:solidFill>
                  <a:schemeClr val="tx2"/>
                </a:solidFill>
              </a:rPr>
              <a:t>© 2025 Veeam Software. All rights reserved. All trademarks are the property of their respective owners. </a:t>
            </a:r>
          </a:p>
        </p:txBody>
      </p:sp>
      <p:pic>
        <p:nvPicPr>
          <p:cNvPr id="190" name="Graphic 189">
            <a:extLst>
              <a:ext uri="{FF2B5EF4-FFF2-40B4-BE49-F238E27FC236}">
                <a16:creationId xmlns:a16="http://schemas.microsoft.com/office/drawing/2014/main" id="{0716F319-54B2-5DA9-B260-5E49AC90CE13}"/>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11180146" y="6513177"/>
            <a:ext cx="516553" cy="157025"/>
          </a:xfrm>
          <a:prstGeom prst="rect">
            <a:avLst/>
          </a:prstGeom>
        </p:spPr>
      </p:pic>
      <p:pic>
        <p:nvPicPr>
          <p:cNvPr id="4" name="object 8">
            <a:extLst>
              <a:ext uri="{FF2B5EF4-FFF2-40B4-BE49-F238E27FC236}">
                <a16:creationId xmlns:a16="http://schemas.microsoft.com/office/drawing/2014/main" id="{C0B58BA4-9EC6-0319-4A85-F6CF27F120F0}"/>
              </a:ext>
            </a:extLst>
          </p:cNvPr>
          <p:cNvPicPr/>
          <p:nvPr userDrawn="1"/>
        </p:nvPicPr>
        <p:blipFill>
          <a:blip r:embed="rId17" cstate="print"/>
          <a:stretch>
            <a:fillRect/>
          </a:stretch>
        </p:blipFill>
        <p:spPr>
          <a:xfrm>
            <a:off x="10387583" y="6475476"/>
            <a:ext cx="592835" cy="281937"/>
          </a:xfrm>
          <a:prstGeom prst="rect">
            <a:avLst/>
          </a:prstGeom>
        </p:spPr>
      </p:pic>
      <p:pic>
        <p:nvPicPr>
          <p:cNvPr id="5" name="Immagine 4">
            <a:extLst>
              <a:ext uri="{FF2B5EF4-FFF2-40B4-BE49-F238E27FC236}">
                <a16:creationId xmlns:a16="http://schemas.microsoft.com/office/drawing/2014/main" id="{B785E513-ADFB-9C20-6206-5C9E204291D5}"/>
              </a:ext>
            </a:extLst>
          </p:cNvPr>
          <p:cNvPicPr>
            <a:picLocks noChangeAspect="1"/>
          </p:cNvPicPr>
          <p:nvPr userDrawn="1"/>
        </p:nvPicPr>
        <p:blipFill>
          <a:blip r:embed="rId18"/>
          <a:stretch>
            <a:fillRect/>
          </a:stretch>
        </p:blipFill>
        <p:spPr>
          <a:xfrm>
            <a:off x="9499811" y="6373360"/>
            <a:ext cx="688044" cy="405002"/>
          </a:xfrm>
          <a:prstGeom prst="rect">
            <a:avLst/>
          </a:prstGeom>
        </p:spPr>
      </p:pic>
    </p:spTree>
    <p:extLst>
      <p:ext uri="{BB962C8B-B14F-4D97-AF65-F5344CB8AC3E}">
        <p14:creationId xmlns:p14="http://schemas.microsoft.com/office/powerpoint/2010/main" val="4053688590"/>
      </p:ext>
    </p:extLst>
  </p:cSld>
  <p:clrMap bg1="lt1" tx1="dk1" bg2="lt2" tx2="dk2" accent1="accent1" accent2="accent2" accent3="accent3" accent4="accent4" accent5="accent5" accent6="accent6" hlink="hlink" folHlink="folHlink"/>
  <p:sldLayoutIdLst>
    <p:sldLayoutId id="2147483669" r:id="rId1"/>
    <p:sldLayoutId id="2147483680" r:id="rId2"/>
    <p:sldLayoutId id="2147484355" r:id="rId3"/>
    <p:sldLayoutId id="2147483732" r:id="rId4"/>
    <p:sldLayoutId id="2147484348" r:id="rId5"/>
    <p:sldLayoutId id="2147484352" r:id="rId6"/>
    <p:sldLayoutId id="2147484354" r:id="rId7"/>
    <p:sldLayoutId id="2147484356" r:id="rId8"/>
    <p:sldLayoutId id="2147484357" r:id="rId9"/>
    <p:sldLayoutId id="2147484358" r:id="rId10"/>
    <p:sldLayoutId id="2147484359" r:id="rId11"/>
    <p:sldLayoutId id="2147484360" r:id="rId12"/>
    <p:sldLayoutId id="2147484361" r:id="rId13"/>
    <p:sldLayoutId id="2147484362" r:id="rId14"/>
  </p:sldLayoutIdLst>
  <p:hf sldNum="0" hdr="0" dt="0"/>
  <p:txStyles>
    <p:titleStyle>
      <a:lvl1pPr algn="l" defTabSz="914400" rtl="0" eaLnBrk="1" latinLnBrk="0" hangingPunct="1">
        <a:lnSpc>
          <a:spcPct val="90000"/>
        </a:lnSpc>
        <a:spcBef>
          <a:spcPct val="0"/>
        </a:spcBef>
        <a:buNone/>
        <a:defRPr sz="3400" b="0" i="0" kern="1200">
          <a:solidFill>
            <a:schemeClr val="tx1"/>
          </a:solidFill>
          <a:latin typeface="ES Build" pitchFamily="2" charset="77"/>
          <a:ea typeface="ES Build" pitchFamily="2" charset="77"/>
          <a:cs typeface="+mj-cs"/>
        </a:defRPr>
      </a:lvl1pPr>
    </p:titleStyle>
    <p:bodyStyle>
      <a:lvl1pPr marL="0" indent="0" algn="l" defTabSz="914400" rtl="0" eaLnBrk="1" latinLnBrk="0" hangingPunct="1">
        <a:lnSpc>
          <a:spcPct val="96000"/>
        </a:lnSpc>
        <a:spcBef>
          <a:spcPts val="1200"/>
        </a:spcBef>
        <a:spcAft>
          <a:spcPts val="600"/>
        </a:spcAft>
        <a:buClrTx/>
        <a:buFont typeface="Calibri" panose="020F0502020204030204" pitchFamily="34" charset="0"/>
        <a:buNone/>
        <a:tabLst/>
        <a:defRPr sz="2100" b="0" i="0" kern="1200">
          <a:solidFill>
            <a:schemeClr val="tx1"/>
          </a:solidFill>
          <a:latin typeface="ES Build Neutral" pitchFamily="2" charset="77"/>
          <a:ea typeface="ES Build Neutral" pitchFamily="2" charset="77"/>
          <a:cs typeface="+mn-cs"/>
        </a:defRPr>
      </a:lvl1pPr>
      <a:lvl2pPr marL="173736" indent="-173736" algn="l" defTabSz="914400" rtl="0" eaLnBrk="1" latinLnBrk="0" hangingPunct="1">
        <a:lnSpc>
          <a:spcPct val="96000"/>
        </a:lnSpc>
        <a:spcBef>
          <a:spcPts val="300"/>
        </a:spcBef>
        <a:spcAft>
          <a:spcPts val="150"/>
        </a:spcAft>
        <a:buClrTx/>
        <a:buFont typeface="Arial" panose="020B0604020202020204" pitchFamily="34" charset="0"/>
        <a:buChar char="•"/>
        <a:tabLst/>
        <a:defRPr sz="2100" b="0" i="0" kern="1200">
          <a:solidFill>
            <a:schemeClr val="tx1"/>
          </a:solidFill>
          <a:latin typeface="ES Build Neutral" pitchFamily="2" charset="77"/>
          <a:ea typeface="ES Build Neutral" pitchFamily="2" charset="77"/>
          <a:cs typeface="+mn-cs"/>
        </a:defRPr>
      </a:lvl2pPr>
      <a:lvl3pPr marL="342900" indent="-171450" algn="l" defTabSz="914400" rtl="0" eaLnBrk="1" latinLnBrk="0" hangingPunct="1">
        <a:lnSpc>
          <a:spcPct val="96000"/>
        </a:lnSpc>
        <a:spcBef>
          <a:spcPts val="300"/>
        </a:spcBef>
        <a:spcAft>
          <a:spcPts val="150"/>
        </a:spcAft>
        <a:buClrTx/>
        <a:buFont typeface="Arial" panose="020B0604020202020204" pitchFamily="34" charset="0"/>
        <a:buChar char="•"/>
        <a:tabLst/>
        <a:defRPr sz="1600" b="0" i="0" kern="1200">
          <a:solidFill>
            <a:schemeClr val="tx1"/>
          </a:solidFill>
          <a:latin typeface="ES Build Neutral" pitchFamily="2" charset="77"/>
          <a:ea typeface="ES Build Neutral" pitchFamily="2" charset="77"/>
          <a:cs typeface="+mn-cs"/>
        </a:defRPr>
      </a:lvl3pPr>
      <a:lvl4pPr marL="576072" indent="-173736" algn="l" defTabSz="914400" rtl="0" eaLnBrk="1" latinLnBrk="0" hangingPunct="1">
        <a:lnSpc>
          <a:spcPct val="96000"/>
        </a:lnSpc>
        <a:spcBef>
          <a:spcPts val="300"/>
        </a:spcBef>
        <a:spcAft>
          <a:spcPts val="150"/>
        </a:spcAft>
        <a:buClrTx/>
        <a:buFont typeface="Arial" panose="020B0604020202020204" pitchFamily="34" charset="0"/>
        <a:buChar char="•"/>
        <a:tabLst/>
        <a:defRPr sz="1600" b="0" i="0" kern="1200">
          <a:solidFill>
            <a:schemeClr val="tx1"/>
          </a:solidFill>
          <a:latin typeface="ES Build Neutral" pitchFamily="2" charset="77"/>
          <a:ea typeface="ES Build Neutral" pitchFamily="2" charset="77"/>
          <a:cs typeface="+mn-cs"/>
        </a:defRPr>
      </a:lvl4pPr>
      <a:lvl5pPr marL="731520" indent="-173736" algn="l" defTabSz="914400" rtl="0" eaLnBrk="1" latinLnBrk="0" hangingPunct="1">
        <a:lnSpc>
          <a:spcPct val="96000"/>
        </a:lnSpc>
        <a:spcBef>
          <a:spcPts val="300"/>
        </a:spcBef>
        <a:spcAft>
          <a:spcPts val="150"/>
        </a:spcAft>
        <a:buFont typeface="Arial" panose="020B0604020202020204" pitchFamily="34" charset="0"/>
        <a:buChar char="•"/>
        <a:tabLst/>
        <a:defRPr sz="1400" b="0" i="0" kern="1200">
          <a:solidFill>
            <a:schemeClr val="tx1"/>
          </a:solidFill>
          <a:latin typeface="ES Build Neutral" pitchFamily="2" charset="77"/>
          <a:ea typeface="ES Build Neutral" pitchFamily="2" charset="77"/>
          <a:cs typeface="+mn-cs"/>
        </a:defRPr>
      </a:lvl5pPr>
      <a:lvl6pPr marL="11113" indent="0" algn="l" defTabSz="914400" rtl="0" eaLnBrk="1" latinLnBrk="0" hangingPunct="1">
        <a:lnSpc>
          <a:spcPct val="96000"/>
        </a:lnSpc>
        <a:spcBef>
          <a:spcPts val="600"/>
        </a:spcBef>
        <a:spcAft>
          <a:spcPts val="300"/>
        </a:spcAft>
        <a:buFont typeface="System Font Regular"/>
        <a:buNone/>
        <a:tabLst/>
        <a:defRPr sz="1600" b="0" i="0" kern="1200">
          <a:solidFill>
            <a:schemeClr val="tx1"/>
          </a:solidFill>
          <a:latin typeface="ES Build Neutral" pitchFamily="2" charset="77"/>
          <a:ea typeface="ES Build Neutral" pitchFamily="2" charset="77"/>
          <a:cs typeface="+mn-cs"/>
        </a:defRPr>
      </a:lvl6pPr>
      <a:lvl7pPr marL="11113" indent="0" algn="l" defTabSz="914400" rtl="0" eaLnBrk="1" latinLnBrk="0" hangingPunct="1">
        <a:lnSpc>
          <a:spcPct val="96000"/>
        </a:lnSpc>
        <a:spcBef>
          <a:spcPts val="600"/>
        </a:spcBef>
        <a:spcAft>
          <a:spcPts val="300"/>
        </a:spcAft>
        <a:buFont typeface="System Font Regular"/>
        <a:buNone/>
        <a:tabLst/>
        <a:defRPr sz="1600" b="0" i="0" kern="1200">
          <a:solidFill>
            <a:schemeClr val="tx1"/>
          </a:solidFill>
          <a:latin typeface="ES Build Neutral" pitchFamily="2" charset="77"/>
          <a:ea typeface="ES Build Neutral" pitchFamily="2" charset="77"/>
          <a:cs typeface="+mn-cs"/>
        </a:defRPr>
      </a:lvl7pPr>
      <a:lvl8pPr marL="0" indent="0" algn="l" defTabSz="914400" rtl="0" eaLnBrk="1" latinLnBrk="0" hangingPunct="1">
        <a:lnSpc>
          <a:spcPct val="84000"/>
        </a:lnSpc>
        <a:spcBef>
          <a:spcPts val="300"/>
        </a:spcBef>
        <a:buFont typeface="System Font Regular"/>
        <a:buNone/>
        <a:tabLst/>
        <a:defRPr sz="5500" b="0" i="0" kern="1200" spc="-150" baseline="0">
          <a:solidFill>
            <a:srgbClr val="8E71F4"/>
          </a:solidFill>
          <a:latin typeface="ES Build Neutral" pitchFamily="2" charset="77"/>
          <a:ea typeface="ES Build Neutral" pitchFamily="2" charset="77"/>
          <a:cs typeface="+mn-cs"/>
        </a:defRPr>
      </a:lvl8pPr>
      <a:lvl9pPr marL="11113" indent="0" algn="l" defTabSz="914400" rtl="0" eaLnBrk="1" latinLnBrk="0" hangingPunct="1">
        <a:lnSpc>
          <a:spcPct val="84000"/>
        </a:lnSpc>
        <a:spcBef>
          <a:spcPts val="0"/>
        </a:spcBef>
        <a:buFont typeface="System Font Regular"/>
        <a:buNone/>
        <a:tabLst/>
        <a:defRPr sz="11000" b="0" i="0" kern="1200" spc="-300">
          <a:solidFill>
            <a:srgbClr val="8E71F4"/>
          </a:solidFill>
          <a:latin typeface="ES Build Neutral" pitchFamily="2" charset="77"/>
          <a:ea typeface="ES Build Neutral" pitchFamily="2" charset="77"/>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2">
          <p15:clr>
            <a:srgbClr val="F26B43"/>
          </p15:clr>
        </p15:guide>
        <p15:guide id="2">
          <p15:clr>
            <a:srgbClr val="F26B43"/>
          </p15:clr>
        </p15:guide>
        <p15:guide id="3" pos="7679">
          <p15:clr>
            <a:srgbClr val="F26B43"/>
          </p15:clr>
        </p15:guide>
        <p15:guide id="4" orient="horz" pos="1078">
          <p15:clr>
            <a:srgbClr val="F26B43"/>
          </p15:clr>
        </p15:guide>
        <p15:guide id="5" orient="horz" pos="646">
          <p15:clr>
            <a:srgbClr val="F26B43"/>
          </p15:clr>
        </p15:guide>
        <p15:guide id="6" orient="horz" pos="430">
          <p15:clr>
            <a:srgbClr val="F26B43"/>
          </p15:clr>
        </p15:guide>
        <p15:guide id="7" orient="horz" pos="214">
          <p15:clr>
            <a:srgbClr val="F26B43"/>
          </p15:clr>
        </p15:guide>
        <p15:guide id="8" orient="horz" pos="1942">
          <p15:clr>
            <a:srgbClr val="F26B43"/>
          </p15:clr>
        </p15:guide>
        <p15:guide id="9" orient="horz" pos="2158">
          <p15:clr>
            <a:srgbClr val="F26B43"/>
          </p15:clr>
        </p15:guide>
        <p15:guide id="10" orient="horz" pos="1726">
          <p15:clr>
            <a:srgbClr val="F26B43"/>
          </p15:clr>
        </p15:guide>
        <p15:guide id="11" orient="horz" pos="1510">
          <p15:clr>
            <a:srgbClr val="F26B43"/>
          </p15:clr>
        </p15:guide>
        <p15:guide id="12" orient="horz" pos="3022">
          <p15:clr>
            <a:srgbClr val="F26B43"/>
          </p15:clr>
        </p15:guide>
        <p15:guide id="13" orient="horz" pos="3238">
          <p15:clr>
            <a:srgbClr val="F26B43"/>
          </p15:clr>
        </p15:guide>
        <p15:guide id="14" orient="horz" pos="2806">
          <p15:clr>
            <a:srgbClr val="F26B43"/>
          </p15:clr>
        </p15:guide>
        <p15:guide id="15" orient="horz" pos="2590">
          <p15:clr>
            <a:srgbClr val="F26B43"/>
          </p15:clr>
        </p15:guide>
        <p15:guide id="16" orient="horz" pos="2374">
          <p15:clr>
            <a:srgbClr val="F26B43"/>
          </p15:clr>
        </p15:guide>
        <p15:guide id="17" orient="horz" pos="4102">
          <p15:clr>
            <a:srgbClr val="F26B43"/>
          </p15:clr>
        </p15:guide>
        <p15:guide id="18" orient="horz" pos="4318">
          <p15:clr>
            <a:srgbClr val="F26B43"/>
          </p15:clr>
        </p15:guide>
        <p15:guide id="19" orient="horz" pos="3886">
          <p15:clr>
            <a:srgbClr val="F26B43"/>
          </p15:clr>
        </p15:guide>
        <p15:guide id="20" orient="horz" pos="3670">
          <p15:clr>
            <a:srgbClr val="F26B43"/>
          </p15:clr>
        </p15:guide>
        <p15:guide id="21" orient="horz" pos="3454">
          <p15:clr>
            <a:srgbClr val="F26B43"/>
          </p15:clr>
        </p15:guide>
        <p15:guide id="22" orient="horz" pos="286">
          <p15:clr>
            <a:srgbClr val="F26B43"/>
          </p15:clr>
        </p15:guide>
        <p15:guide id="23" orient="horz" pos="4030">
          <p15:clr>
            <a:srgbClr val="F26B43"/>
          </p15:clr>
        </p15:guide>
        <p15:guide id="24" pos="6919">
          <p15:clr>
            <a:srgbClr val="F26B43"/>
          </p15:clr>
        </p15:guide>
        <p15:guide id="25" pos="7368">
          <p15:clr>
            <a:srgbClr val="F26B43"/>
          </p15:clr>
        </p15:guide>
        <p15:guide id="26" pos="311">
          <p15:clr>
            <a:srgbClr val="F26B43"/>
          </p15:clr>
        </p15:guide>
        <p15:guide id="27" pos="760">
          <p15:clr>
            <a:srgbClr val="F26B43"/>
          </p15:clr>
        </p15:guide>
        <p15:guide id="28" pos="911">
          <p15:clr>
            <a:srgbClr val="F26B43"/>
          </p15:clr>
        </p15:guide>
        <p15:guide id="29" pos="1361">
          <p15:clr>
            <a:srgbClr val="F26B43"/>
          </p15:clr>
        </p15:guide>
        <p15:guide id="30" pos="1512">
          <p15:clr>
            <a:srgbClr val="F26B43"/>
          </p15:clr>
        </p15:guide>
        <p15:guide id="31" pos="1961">
          <p15:clr>
            <a:srgbClr val="F26B43"/>
          </p15:clr>
        </p15:guide>
        <p15:guide id="32" pos="2113">
          <p15:clr>
            <a:srgbClr val="F26B43"/>
          </p15:clr>
        </p15:guide>
        <p15:guide id="33" pos="2562">
          <p15:clr>
            <a:srgbClr val="F26B43"/>
          </p15:clr>
        </p15:guide>
        <p15:guide id="34" pos="2714">
          <p15:clr>
            <a:srgbClr val="F26B43"/>
          </p15:clr>
        </p15:guide>
        <p15:guide id="35" pos="3163">
          <p15:clr>
            <a:srgbClr val="F26B43"/>
          </p15:clr>
        </p15:guide>
        <p15:guide id="36" pos="3314">
          <p15:clr>
            <a:srgbClr val="F26B43"/>
          </p15:clr>
        </p15:guide>
        <p15:guide id="37" pos="3764">
          <p15:clr>
            <a:srgbClr val="F26B43"/>
          </p15:clr>
        </p15:guide>
        <p15:guide id="38" pos="3915">
          <p15:clr>
            <a:srgbClr val="F26B43"/>
          </p15:clr>
        </p15:guide>
        <p15:guide id="39" pos="4365">
          <p15:clr>
            <a:srgbClr val="F26B43"/>
          </p15:clr>
        </p15:guide>
        <p15:guide id="40" pos="4516">
          <p15:clr>
            <a:srgbClr val="F26B43"/>
          </p15:clr>
        </p15:guide>
        <p15:guide id="41" pos="4965">
          <p15:clr>
            <a:srgbClr val="F26B43"/>
          </p15:clr>
        </p15:guide>
        <p15:guide id="42" pos="5117">
          <p15:clr>
            <a:srgbClr val="F26B43"/>
          </p15:clr>
        </p15:guide>
        <p15:guide id="43" pos="5566">
          <p15:clr>
            <a:srgbClr val="F26B43"/>
          </p15:clr>
        </p15:guide>
        <p15:guide id="44" pos="5718">
          <p15:clr>
            <a:srgbClr val="F26B43"/>
          </p15:clr>
        </p15:guide>
        <p15:guide id="45" pos="6167">
          <p15:clr>
            <a:srgbClr val="F26B43"/>
          </p15:clr>
        </p15:guide>
        <p15:guide id="46" pos="6318">
          <p15:clr>
            <a:srgbClr val="F26B43"/>
          </p15:clr>
        </p15:guide>
        <p15:guide id="47" pos="6768">
          <p15:clr>
            <a:srgbClr val="F26B43"/>
          </p15:clr>
        </p15:guide>
        <p15:guide id="48" orient="horz" pos="1">
          <p15:clr>
            <a:srgbClr val="F26B43"/>
          </p15:clr>
        </p15:guide>
        <p15:guide id="49" pos="7144">
          <p15:clr>
            <a:srgbClr val="F26B43"/>
          </p15:clr>
        </p15:guide>
        <p15:guide id="50" pos="535">
          <p15:clr>
            <a:srgbClr val="F26B43"/>
          </p15:clr>
        </p15:guide>
        <p15:guide id="51" pos="1136">
          <p15:clr>
            <a:srgbClr val="F26B43"/>
          </p15:clr>
        </p15:guide>
        <p15:guide id="52" pos="1737">
          <p15:clr>
            <a:srgbClr val="F26B43"/>
          </p15:clr>
        </p15:guide>
        <p15:guide id="53" pos="2338">
          <p15:clr>
            <a:srgbClr val="F26B43"/>
          </p15:clr>
        </p15:guide>
        <p15:guide id="54" pos="2938">
          <p15:clr>
            <a:srgbClr val="F26B43"/>
          </p15:clr>
        </p15:guide>
        <p15:guide id="55" pos="3539">
          <p15:clr>
            <a:srgbClr val="F26B43"/>
          </p15:clr>
        </p15:guide>
        <p15:guide id="56" pos="4140">
          <p15:clr>
            <a:srgbClr val="F26B43"/>
          </p15:clr>
        </p15:guide>
        <p15:guide id="57" pos="4741">
          <p15:clr>
            <a:srgbClr val="F26B43"/>
          </p15:clr>
        </p15:guide>
        <p15:guide id="58" pos="5341">
          <p15:clr>
            <a:srgbClr val="F26B43"/>
          </p15:clr>
        </p15:guide>
        <p15:guide id="59" pos="5942">
          <p15:clr>
            <a:srgbClr val="F26B43"/>
          </p15:clr>
        </p15:guide>
        <p15:guide id="60" pos="6543">
          <p15:clr>
            <a:srgbClr val="F26B43"/>
          </p15:clr>
        </p15:guide>
        <p15:guide id="61" orient="horz" pos="1294">
          <p15:clr>
            <a:srgbClr val="F26B43"/>
          </p15:clr>
        </p15:guide>
        <p15:guide id="62" pos="767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jpg"/><Relationship Id="rId3" Type="http://schemas.openxmlformats.org/officeDocument/2006/relationships/image" Target="../media/image12.pn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notesSlide" Target="../notesSlides/notesSlide8.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24" Type="http://schemas.openxmlformats.org/officeDocument/2006/relationships/image" Target="../media/image33.pn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10" Type="http://schemas.openxmlformats.org/officeDocument/2006/relationships/image" Target="../media/image19.jpg"/><Relationship Id="rId19" Type="http://schemas.openxmlformats.org/officeDocument/2006/relationships/image" Target="../media/image28.png"/><Relationship Id="rId4" Type="http://schemas.openxmlformats.org/officeDocument/2006/relationships/image" Target="../media/image13.jpg"/><Relationship Id="rId9" Type="http://schemas.openxmlformats.org/officeDocument/2006/relationships/image" Target="../media/image18.png"/><Relationship Id="rId14" Type="http://schemas.openxmlformats.org/officeDocument/2006/relationships/image" Target="../media/image23.jpg"/><Relationship Id="rId22" Type="http://schemas.openxmlformats.org/officeDocument/2006/relationships/image" Target="../media/image31.jpg"/></Relationships>
</file>

<file path=ppt/slides/_rels/slide11.xml.rels><?xml version="1.0" encoding="UTF-8" standalone="yes"?>
<Relationships xmlns="http://schemas.openxmlformats.org/package/2006/relationships"><Relationship Id="rId3" Type="http://schemas.openxmlformats.org/officeDocument/2006/relationships/hyperlink" Target="https://www.veeam.com/veeam_data_platform_feature_comparison_ds.pdf"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6.svg"/></Relationships>
</file>

<file path=ppt/slides/_rels/slide18.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svg"/><Relationship Id="rId1" Type="http://schemas.openxmlformats.org/officeDocument/2006/relationships/slideLayout" Target="../slideLayouts/slideLayout1.xml"/><Relationship Id="rId5" Type="http://schemas.openxmlformats.org/officeDocument/2006/relationships/image" Target="../media/image53.svg"/><Relationship Id="rId4" Type="http://schemas.openxmlformats.org/officeDocument/2006/relationships/image" Target="../media/image52.sv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veeam.com/kb480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png"/><Relationship Id="rId1" Type="http://schemas.openxmlformats.org/officeDocument/2006/relationships/slideLayout" Target="../slideLayouts/slideLayout8.xml"/><Relationship Id="rId4" Type="http://schemas.openxmlformats.org/officeDocument/2006/relationships/hyperlink" Target="https://go.veeam.com/vsa-conversio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veeam.com/kb4800" TargetMode="External"/><Relationship Id="rId2" Type="http://schemas.openxmlformats.org/officeDocument/2006/relationships/hyperlink" Target="https://go.veeam.com/vsa-conversion" TargetMode="External"/><Relationship Id="rId1" Type="http://schemas.openxmlformats.org/officeDocument/2006/relationships/slideLayout" Target="../slideLayouts/slideLayout8.xml"/><Relationship Id="rId5" Type="http://schemas.openxmlformats.org/officeDocument/2006/relationships/image" Target="../media/image58.jp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jpg"/><Relationship Id="rId18" Type="http://schemas.openxmlformats.org/officeDocument/2006/relationships/image" Target="../media/image28.png"/><Relationship Id="rId3" Type="http://schemas.openxmlformats.org/officeDocument/2006/relationships/image" Target="../media/image13.jpg"/><Relationship Id="rId21" Type="http://schemas.openxmlformats.org/officeDocument/2006/relationships/image" Target="../media/image31.jp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jpg"/><Relationship Id="rId2" Type="http://schemas.openxmlformats.org/officeDocument/2006/relationships/image" Target="../media/image12.png"/><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8.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33.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jpg"/><Relationship Id="rId14" Type="http://schemas.openxmlformats.org/officeDocument/2006/relationships/image" Target="../media/image24.png"/><Relationship Id="rId22"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png"/><Relationship Id="rId1" Type="http://schemas.openxmlformats.org/officeDocument/2006/relationships/slideLayout" Target="../slideLayouts/slideLayout8.xml"/><Relationship Id="rId5" Type="http://schemas.openxmlformats.org/officeDocument/2006/relationships/image" Target="../media/image69.png"/><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3" Type="http://schemas.openxmlformats.org/officeDocument/2006/relationships/image" Target="../media/image71.jpg"/><Relationship Id="rId7" Type="http://schemas.openxmlformats.org/officeDocument/2006/relationships/image" Target="../media/image75.png"/><Relationship Id="rId12" Type="http://schemas.openxmlformats.org/officeDocument/2006/relationships/image" Target="../media/image80.png"/><Relationship Id="rId2" Type="http://schemas.openxmlformats.org/officeDocument/2006/relationships/image" Target="../media/image70.png"/><Relationship Id="rId1" Type="http://schemas.openxmlformats.org/officeDocument/2006/relationships/slideLayout" Target="../slideLayouts/slideLayout8.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73.png"/><Relationship Id="rId15" Type="http://schemas.openxmlformats.org/officeDocument/2006/relationships/image" Target="../media/image8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2.png"/></Relationships>
</file>

<file path=ppt/slides/_rels/slide3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89.svg"/><Relationship Id="rId2" Type="http://schemas.openxmlformats.org/officeDocument/2006/relationships/slideLayout" Target="../slideLayouts/slideLayout10.xml"/><Relationship Id="rId1" Type="http://schemas.openxmlformats.org/officeDocument/2006/relationships/tags" Target="../tags/tag6.xml"/><Relationship Id="rId6" Type="http://schemas.openxmlformats.org/officeDocument/2006/relationships/image" Target="../media/image88.svg"/><Relationship Id="rId5" Type="http://schemas.openxmlformats.org/officeDocument/2006/relationships/image" Target="../media/image87.svg"/><Relationship Id="rId4" Type="http://schemas.openxmlformats.org/officeDocument/2006/relationships/image" Target="../media/image86.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8" Type="http://schemas.openxmlformats.org/officeDocument/2006/relationships/image" Target="../media/image93.emf"/><Relationship Id="rId3" Type="http://schemas.openxmlformats.org/officeDocument/2006/relationships/notesSlide" Target="../notesSlides/notesSlide21.xml"/><Relationship Id="rId7" Type="http://schemas.openxmlformats.org/officeDocument/2006/relationships/image" Target="../media/image92.svg"/><Relationship Id="rId2" Type="http://schemas.openxmlformats.org/officeDocument/2006/relationships/slideLayout" Target="../slideLayouts/slideLayout10.xml"/><Relationship Id="rId1" Type="http://schemas.openxmlformats.org/officeDocument/2006/relationships/tags" Target="../tags/tag7.xml"/><Relationship Id="rId6" Type="http://schemas.openxmlformats.org/officeDocument/2006/relationships/image" Target="../media/image53.svg"/><Relationship Id="rId5" Type="http://schemas.openxmlformats.org/officeDocument/2006/relationships/image" Target="../media/image91.svg"/><Relationship Id="rId4" Type="http://schemas.openxmlformats.org/officeDocument/2006/relationships/image" Target="../media/image90.sv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xml"/><Relationship Id="rId1" Type="http://schemas.openxmlformats.org/officeDocument/2006/relationships/tags" Target="../tags/tag8.xml"/><Relationship Id="rId4" Type="http://schemas.openxmlformats.org/officeDocument/2006/relationships/image" Target="../media/image93.emf"/></Relationships>
</file>

<file path=ppt/slides/_rels/slide3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8.xml"/><Relationship Id="rId5" Type="http://schemas.openxmlformats.org/officeDocument/2006/relationships/image" Target="../media/image98.png"/><Relationship Id="rId4" Type="http://schemas.openxmlformats.org/officeDocument/2006/relationships/image" Target="../media/image97.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41.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notesSlide" Target="../notesSlides/notesSlide25.xml"/><Relationship Id="rId7" Type="http://schemas.openxmlformats.org/officeDocument/2006/relationships/image" Target="../media/image102.sv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101.svg"/><Relationship Id="rId5" Type="http://schemas.openxmlformats.org/officeDocument/2006/relationships/image" Target="../media/image100.pn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sv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tags" Target="../tags/tag12.xml"/><Relationship Id="rId4" Type="http://schemas.openxmlformats.org/officeDocument/2006/relationships/image" Target="../media/image10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37A3A5-ADA5-6DD6-C0F6-5553518129BB}"/>
              </a:ext>
            </a:extLst>
          </p:cNvPr>
          <p:cNvSpPr>
            <a:spLocks noGrp="1"/>
          </p:cNvSpPr>
          <p:nvPr>
            <p:ph type="title"/>
          </p:nvPr>
        </p:nvSpPr>
        <p:spPr/>
        <p:txBody>
          <a:bodyPr/>
          <a:lstStyle/>
          <a:p>
            <a:r>
              <a:rPr lang="en-US" dirty="0"/>
              <a:t>Veeam VDP 13.1 &amp; DR Scenario </a:t>
            </a:r>
          </a:p>
        </p:txBody>
      </p:sp>
      <p:sp>
        <p:nvSpPr>
          <p:cNvPr id="6" name="Segnaposto testo 5">
            <a:extLst>
              <a:ext uri="{FF2B5EF4-FFF2-40B4-BE49-F238E27FC236}">
                <a16:creationId xmlns:a16="http://schemas.microsoft.com/office/drawing/2014/main" id="{6C3FCDB7-58A2-EAB1-8988-93B73C55792E}"/>
              </a:ext>
            </a:extLst>
          </p:cNvPr>
          <p:cNvSpPr>
            <a:spLocks noGrp="1"/>
          </p:cNvSpPr>
          <p:nvPr>
            <p:ph type="body" sz="quarter" idx="15"/>
          </p:nvPr>
        </p:nvSpPr>
        <p:spPr/>
        <p:txBody>
          <a:bodyPr/>
          <a:lstStyle/>
          <a:p>
            <a:endParaRPr lang="it-IT"/>
          </a:p>
        </p:txBody>
      </p:sp>
      <p:sp>
        <p:nvSpPr>
          <p:cNvPr id="2" name="Sottotitolo 1">
            <a:extLst>
              <a:ext uri="{FF2B5EF4-FFF2-40B4-BE49-F238E27FC236}">
                <a16:creationId xmlns:a16="http://schemas.microsoft.com/office/drawing/2014/main" id="{9769714D-214D-1E7D-FA12-0ED4B158115A}"/>
              </a:ext>
            </a:extLst>
          </p:cNvPr>
          <p:cNvSpPr>
            <a:spLocks noGrp="1"/>
          </p:cNvSpPr>
          <p:nvPr>
            <p:ph type="subTitle" idx="1"/>
          </p:nvPr>
        </p:nvSpPr>
        <p:spPr>
          <a:xfrm>
            <a:off x="1446213" y="4176319"/>
            <a:ext cx="8940800" cy="1649128"/>
          </a:xfrm>
        </p:spPr>
        <p:txBody>
          <a:bodyPr/>
          <a:lstStyle/>
          <a:p>
            <a:r>
              <a:rPr lang="it-IT" sz="2000" dirty="0"/>
              <a:t>Michele Tommei – Computer Gross</a:t>
            </a:r>
            <a:br>
              <a:rPr lang="it-IT" sz="2000" dirty="0"/>
            </a:br>
            <a:endParaRPr lang="it-IT" sz="2000" dirty="0"/>
          </a:p>
          <a:p>
            <a:r>
              <a:rPr lang="it-IT" sz="2000" dirty="0"/>
              <a:t>01 Ottobre 2026</a:t>
            </a:r>
          </a:p>
        </p:txBody>
      </p:sp>
    </p:spTree>
    <p:extLst>
      <p:ext uri="{BB962C8B-B14F-4D97-AF65-F5344CB8AC3E}">
        <p14:creationId xmlns:p14="http://schemas.microsoft.com/office/powerpoint/2010/main" val="472079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6EAA6E-12BC-46CF-960E-2F077AEB6BEE}"/>
              </a:ext>
            </a:extLst>
          </p:cNvPr>
          <p:cNvSpPr>
            <a:spLocks noGrp="1"/>
          </p:cNvSpPr>
          <p:nvPr>
            <p:ph type="title"/>
          </p:nvPr>
        </p:nvSpPr>
        <p:spPr/>
        <p:txBody>
          <a:bodyPr/>
          <a:lstStyle/>
          <a:p>
            <a:endParaRPr lang="it-IT"/>
          </a:p>
        </p:txBody>
      </p:sp>
      <p:sp>
        <p:nvSpPr>
          <p:cNvPr id="3" name="Segnaposto testo 2">
            <a:extLst>
              <a:ext uri="{FF2B5EF4-FFF2-40B4-BE49-F238E27FC236}">
                <a16:creationId xmlns:a16="http://schemas.microsoft.com/office/drawing/2014/main" id="{CB625C23-C2DB-95A6-E025-A33F38780D65}"/>
              </a:ext>
            </a:extLst>
          </p:cNvPr>
          <p:cNvSpPr>
            <a:spLocks noGrp="1"/>
          </p:cNvSpPr>
          <p:nvPr>
            <p:ph type="body" sz="quarter" idx="15"/>
          </p:nvPr>
        </p:nvSpPr>
        <p:spPr/>
        <p:txBody>
          <a:bodyPr/>
          <a:lstStyle/>
          <a:p>
            <a:endParaRPr lang="it-IT"/>
          </a:p>
        </p:txBody>
      </p:sp>
      <p:sp>
        <p:nvSpPr>
          <p:cNvPr id="4" name="Sottotitolo 3">
            <a:extLst>
              <a:ext uri="{FF2B5EF4-FFF2-40B4-BE49-F238E27FC236}">
                <a16:creationId xmlns:a16="http://schemas.microsoft.com/office/drawing/2014/main" id="{5CDC10BE-816D-B659-C0E7-008F3BEFA05F}"/>
              </a:ext>
            </a:extLst>
          </p:cNvPr>
          <p:cNvSpPr>
            <a:spLocks noGrp="1"/>
          </p:cNvSpPr>
          <p:nvPr>
            <p:ph type="subTitle" idx="1"/>
          </p:nvPr>
        </p:nvSpPr>
        <p:spPr/>
        <p:txBody>
          <a:bodyPr/>
          <a:lstStyle/>
          <a:p>
            <a:endParaRPr lang="it-IT"/>
          </a:p>
        </p:txBody>
      </p:sp>
      <p:grpSp>
        <p:nvGrpSpPr>
          <p:cNvPr id="5" name="object 2">
            <a:extLst>
              <a:ext uri="{FF2B5EF4-FFF2-40B4-BE49-F238E27FC236}">
                <a16:creationId xmlns:a16="http://schemas.microsoft.com/office/drawing/2014/main" id="{9986EB7F-998B-5D20-0F97-278BC82CC7F4}"/>
              </a:ext>
            </a:extLst>
          </p:cNvPr>
          <p:cNvGrpSpPr/>
          <p:nvPr/>
        </p:nvGrpSpPr>
        <p:grpSpPr>
          <a:xfrm>
            <a:off x="0" y="0"/>
            <a:ext cx="12192000" cy="6858000"/>
            <a:chOff x="0" y="0"/>
            <a:chExt cx="12192000" cy="6858000"/>
          </a:xfrm>
        </p:grpSpPr>
        <p:pic>
          <p:nvPicPr>
            <p:cNvPr id="6" name="object 3">
              <a:extLst>
                <a:ext uri="{FF2B5EF4-FFF2-40B4-BE49-F238E27FC236}">
                  <a16:creationId xmlns:a16="http://schemas.microsoft.com/office/drawing/2014/main" id="{C473411C-A823-3F6C-A9CA-942DBA5C0366}"/>
                </a:ext>
              </a:extLst>
            </p:cNvPr>
            <p:cNvPicPr/>
            <p:nvPr/>
          </p:nvPicPr>
          <p:blipFill>
            <a:blip r:embed="rId2" cstate="print"/>
            <a:stretch>
              <a:fillRect/>
            </a:stretch>
          </p:blipFill>
          <p:spPr>
            <a:xfrm>
              <a:off x="0" y="0"/>
              <a:ext cx="12192000" cy="6857998"/>
            </a:xfrm>
            <a:prstGeom prst="rect">
              <a:avLst/>
            </a:prstGeom>
          </p:spPr>
        </p:pic>
        <p:sp>
          <p:nvSpPr>
            <p:cNvPr id="7" name="object 4">
              <a:extLst>
                <a:ext uri="{FF2B5EF4-FFF2-40B4-BE49-F238E27FC236}">
                  <a16:creationId xmlns:a16="http://schemas.microsoft.com/office/drawing/2014/main" id="{9983E084-81A3-1D39-3BFD-A7F748725094}"/>
                </a:ext>
              </a:extLst>
            </p:cNvPr>
            <p:cNvSpPr/>
            <p:nvPr/>
          </p:nvSpPr>
          <p:spPr>
            <a:xfrm>
              <a:off x="780794" y="634155"/>
              <a:ext cx="1280160" cy="382270"/>
            </a:xfrm>
            <a:custGeom>
              <a:avLst/>
              <a:gdLst/>
              <a:ahLst/>
              <a:cxnLst/>
              <a:rect l="l" t="t" r="r" b="b"/>
              <a:pathLst>
                <a:path w="1280160" h="382269">
                  <a:moveTo>
                    <a:pt x="1279877" y="0"/>
                  </a:moveTo>
                  <a:lnTo>
                    <a:pt x="108821" y="0"/>
                  </a:lnTo>
                  <a:lnTo>
                    <a:pt x="12803" y="77576"/>
                  </a:lnTo>
                  <a:lnTo>
                    <a:pt x="0" y="107831"/>
                  </a:lnTo>
                  <a:lnTo>
                    <a:pt x="0" y="382016"/>
                  </a:lnTo>
                  <a:lnTo>
                    <a:pt x="1172265" y="382016"/>
                  </a:lnTo>
                  <a:lnTo>
                    <a:pt x="1180779" y="381202"/>
                  </a:lnTo>
                  <a:lnTo>
                    <a:pt x="1267084" y="305215"/>
                  </a:lnTo>
                  <a:lnTo>
                    <a:pt x="1279877" y="274970"/>
                  </a:lnTo>
                  <a:lnTo>
                    <a:pt x="1279877" y="0"/>
                  </a:lnTo>
                  <a:close/>
                </a:path>
              </a:pathLst>
            </a:custGeom>
            <a:solidFill>
              <a:srgbClr val="00D15F"/>
            </a:solidFill>
          </p:spPr>
          <p:txBody>
            <a:bodyPr wrap="square" lIns="0" tIns="0" rIns="0" bIns="0" rtlCol="0"/>
            <a:lstStyle/>
            <a:p>
              <a:endParaRPr/>
            </a:p>
          </p:txBody>
        </p:sp>
        <p:sp>
          <p:nvSpPr>
            <p:cNvPr id="8" name="object 5">
              <a:extLst>
                <a:ext uri="{FF2B5EF4-FFF2-40B4-BE49-F238E27FC236}">
                  <a16:creationId xmlns:a16="http://schemas.microsoft.com/office/drawing/2014/main" id="{C394306C-F91E-525E-4B1D-E1E338FD393B}"/>
                </a:ext>
              </a:extLst>
            </p:cNvPr>
            <p:cNvSpPr/>
            <p:nvPr/>
          </p:nvSpPr>
          <p:spPr>
            <a:xfrm>
              <a:off x="781194" y="634155"/>
              <a:ext cx="960119" cy="382270"/>
            </a:xfrm>
            <a:custGeom>
              <a:avLst/>
              <a:gdLst/>
              <a:ahLst/>
              <a:cxnLst/>
              <a:rect l="l" t="t" r="r" b="b"/>
              <a:pathLst>
                <a:path w="960119" h="382269">
                  <a:moveTo>
                    <a:pt x="0" y="139677"/>
                  </a:moveTo>
                  <a:lnTo>
                    <a:pt x="0" y="382016"/>
                  </a:lnTo>
                  <a:lnTo>
                    <a:pt x="459691" y="382016"/>
                  </a:lnTo>
                  <a:lnTo>
                    <a:pt x="514370" y="376663"/>
                  </a:lnTo>
                  <a:lnTo>
                    <a:pt x="566416" y="360975"/>
                  </a:lnTo>
                  <a:lnTo>
                    <a:pt x="614408" y="335514"/>
                  </a:lnTo>
                  <a:lnTo>
                    <a:pt x="645216" y="310387"/>
                  </a:lnTo>
                  <a:lnTo>
                    <a:pt x="195891" y="310387"/>
                  </a:lnTo>
                  <a:lnTo>
                    <a:pt x="174234" y="306208"/>
                  </a:lnTo>
                  <a:lnTo>
                    <a:pt x="155245" y="293673"/>
                  </a:lnTo>
                  <a:lnTo>
                    <a:pt x="0" y="139677"/>
                  </a:lnTo>
                  <a:close/>
                </a:path>
                <a:path w="960119" h="382269">
                  <a:moveTo>
                    <a:pt x="959805" y="0"/>
                  </a:moveTo>
                  <a:lnTo>
                    <a:pt x="532521" y="0"/>
                  </a:lnTo>
                  <a:lnTo>
                    <a:pt x="236837" y="293673"/>
                  </a:lnTo>
                  <a:lnTo>
                    <a:pt x="217622" y="306208"/>
                  </a:lnTo>
                  <a:lnTo>
                    <a:pt x="195891" y="310387"/>
                  </a:lnTo>
                  <a:lnTo>
                    <a:pt x="645216" y="310387"/>
                  </a:lnTo>
                  <a:lnTo>
                    <a:pt x="656925" y="300837"/>
                  </a:lnTo>
                  <a:lnTo>
                    <a:pt x="959805" y="0"/>
                  </a:lnTo>
                  <a:close/>
                </a:path>
              </a:pathLst>
            </a:custGeom>
            <a:solidFill>
              <a:srgbClr val="33DA7E"/>
            </a:solidFill>
          </p:spPr>
          <p:txBody>
            <a:bodyPr wrap="square" lIns="0" tIns="0" rIns="0" bIns="0" rtlCol="0"/>
            <a:lstStyle/>
            <a:p>
              <a:endParaRPr/>
            </a:p>
          </p:txBody>
        </p:sp>
        <p:sp>
          <p:nvSpPr>
            <p:cNvPr id="9" name="object 6">
              <a:extLst>
                <a:ext uri="{FF2B5EF4-FFF2-40B4-BE49-F238E27FC236}">
                  <a16:creationId xmlns:a16="http://schemas.microsoft.com/office/drawing/2014/main" id="{98BA53EF-289E-3C78-A54D-D822FEA3D26B}"/>
                </a:ext>
              </a:extLst>
            </p:cNvPr>
            <p:cNvSpPr/>
            <p:nvPr/>
          </p:nvSpPr>
          <p:spPr>
            <a:xfrm>
              <a:off x="872007" y="729271"/>
              <a:ext cx="1074420" cy="192405"/>
            </a:xfrm>
            <a:custGeom>
              <a:avLst/>
              <a:gdLst/>
              <a:ahLst/>
              <a:cxnLst/>
              <a:rect l="l" t="t" r="r" b="b"/>
              <a:pathLst>
                <a:path w="1074420" h="192405">
                  <a:moveTo>
                    <a:pt x="210058" y="4368"/>
                  </a:moveTo>
                  <a:lnTo>
                    <a:pt x="170434" y="4368"/>
                  </a:lnTo>
                  <a:lnTo>
                    <a:pt x="160515" y="25057"/>
                  </a:lnTo>
                  <a:lnTo>
                    <a:pt x="138633" y="70878"/>
                  </a:lnTo>
                  <a:lnTo>
                    <a:pt x="116433" y="118033"/>
                  </a:lnTo>
                  <a:lnTo>
                    <a:pt x="105638" y="142455"/>
                  </a:lnTo>
                  <a:lnTo>
                    <a:pt x="104838" y="142455"/>
                  </a:lnTo>
                  <a:lnTo>
                    <a:pt x="94018" y="118198"/>
                  </a:lnTo>
                  <a:lnTo>
                    <a:pt x="71805" y="71031"/>
                  </a:lnTo>
                  <a:lnTo>
                    <a:pt x="49911" y="25057"/>
                  </a:lnTo>
                  <a:lnTo>
                    <a:pt x="40005" y="4368"/>
                  </a:lnTo>
                  <a:lnTo>
                    <a:pt x="0" y="4368"/>
                  </a:lnTo>
                  <a:lnTo>
                    <a:pt x="88417" y="187820"/>
                  </a:lnTo>
                  <a:lnTo>
                    <a:pt x="121627" y="188214"/>
                  </a:lnTo>
                  <a:lnTo>
                    <a:pt x="143637" y="142455"/>
                  </a:lnTo>
                  <a:lnTo>
                    <a:pt x="210058" y="4368"/>
                  </a:lnTo>
                  <a:close/>
                </a:path>
                <a:path w="1074420" h="192405">
                  <a:moveTo>
                    <a:pt x="382104" y="95897"/>
                  </a:moveTo>
                  <a:lnTo>
                    <a:pt x="379234" y="80391"/>
                  </a:lnTo>
                  <a:lnTo>
                    <a:pt x="375094" y="57912"/>
                  </a:lnTo>
                  <a:lnTo>
                    <a:pt x="359752" y="33439"/>
                  </a:lnTo>
                  <a:lnTo>
                    <a:pt x="356044" y="27508"/>
                  </a:lnTo>
                  <a:lnTo>
                    <a:pt x="344487" y="19215"/>
                  </a:lnTo>
                  <a:lnTo>
                    <a:pt x="344487" y="80391"/>
                  </a:lnTo>
                  <a:lnTo>
                    <a:pt x="238442" y="80391"/>
                  </a:lnTo>
                  <a:lnTo>
                    <a:pt x="245452" y="60909"/>
                  </a:lnTo>
                  <a:lnTo>
                    <a:pt x="257517" y="46012"/>
                  </a:lnTo>
                  <a:lnTo>
                    <a:pt x="273850" y="36576"/>
                  </a:lnTo>
                  <a:lnTo>
                    <a:pt x="293674" y="33439"/>
                  </a:lnTo>
                  <a:lnTo>
                    <a:pt x="313080" y="37236"/>
                  </a:lnTo>
                  <a:lnTo>
                    <a:pt x="328676" y="47498"/>
                  </a:lnTo>
                  <a:lnTo>
                    <a:pt x="339471" y="62471"/>
                  </a:lnTo>
                  <a:lnTo>
                    <a:pt x="344487" y="80391"/>
                  </a:lnTo>
                  <a:lnTo>
                    <a:pt x="344487" y="19215"/>
                  </a:lnTo>
                  <a:lnTo>
                    <a:pt x="327914" y="7315"/>
                  </a:lnTo>
                  <a:lnTo>
                    <a:pt x="293674" y="0"/>
                  </a:lnTo>
                  <a:lnTo>
                    <a:pt x="256146" y="7035"/>
                  </a:lnTo>
                  <a:lnTo>
                    <a:pt x="226656" y="26758"/>
                  </a:lnTo>
                  <a:lnTo>
                    <a:pt x="207365" y="57073"/>
                  </a:lnTo>
                  <a:lnTo>
                    <a:pt x="200456" y="95897"/>
                  </a:lnTo>
                  <a:lnTo>
                    <a:pt x="207479" y="134886"/>
                  </a:lnTo>
                  <a:lnTo>
                    <a:pt x="226949" y="165188"/>
                  </a:lnTo>
                  <a:lnTo>
                    <a:pt x="256476" y="184823"/>
                  </a:lnTo>
                  <a:lnTo>
                    <a:pt x="293674" y="191795"/>
                  </a:lnTo>
                  <a:lnTo>
                    <a:pt x="322364" y="187528"/>
                  </a:lnTo>
                  <a:lnTo>
                    <a:pt x="346570" y="175488"/>
                  </a:lnTo>
                  <a:lnTo>
                    <a:pt x="363321" y="158775"/>
                  </a:lnTo>
                  <a:lnTo>
                    <a:pt x="365213" y="156883"/>
                  </a:lnTo>
                  <a:lnTo>
                    <a:pt x="377266" y="132918"/>
                  </a:lnTo>
                  <a:lnTo>
                    <a:pt x="340093" y="132918"/>
                  </a:lnTo>
                  <a:lnTo>
                    <a:pt x="332879" y="144005"/>
                  </a:lnTo>
                  <a:lnTo>
                    <a:pt x="322719" y="152107"/>
                  </a:lnTo>
                  <a:lnTo>
                    <a:pt x="309638" y="157086"/>
                  </a:lnTo>
                  <a:lnTo>
                    <a:pt x="293674" y="158775"/>
                  </a:lnTo>
                  <a:lnTo>
                    <a:pt x="273735" y="155384"/>
                  </a:lnTo>
                  <a:lnTo>
                    <a:pt x="257162" y="145694"/>
                  </a:lnTo>
                  <a:lnTo>
                    <a:pt x="244944" y="130403"/>
                  </a:lnTo>
                  <a:lnTo>
                    <a:pt x="238036" y="110210"/>
                  </a:lnTo>
                  <a:lnTo>
                    <a:pt x="381266" y="110210"/>
                  </a:lnTo>
                  <a:lnTo>
                    <a:pt x="382104" y="104648"/>
                  </a:lnTo>
                  <a:lnTo>
                    <a:pt x="382104" y="95897"/>
                  </a:lnTo>
                  <a:close/>
                </a:path>
                <a:path w="1074420" h="192405">
                  <a:moveTo>
                    <a:pt x="578535" y="95897"/>
                  </a:moveTo>
                  <a:lnTo>
                    <a:pt x="575665" y="80391"/>
                  </a:lnTo>
                  <a:lnTo>
                    <a:pt x="571525" y="57912"/>
                  </a:lnTo>
                  <a:lnTo>
                    <a:pt x="556183" y="33439"/>
                  </a:lnTo>
                  <a:lnTo>
                    <a:pt x="552475" y="27508"/>
                  </a:lnTo>
                  <a:lnTo>
                    <a:pt x="540918" y="19215"/>
                  </a:lnTo>
                  <a:lnTo>
                    <a:pt x="540918" y="80391"/>
                  </a:lnTo>
                  <a:lnTo>
                    <a:pt x="434911" y="80391"/>
                  </a:lnTo>
                  <a:lnTo>
                    <a:pt x="441896" y="60909"/>
                  </a:lnTo>
                  <a:lnTo>
                    <a:pt x="453948" y="46012"/>
                  </a:lnTo>
                  <a:lnTo>
                    <a:pt x="470281" y="36576"/>
                  </a:lnTo>
                  <a:lnTo>
                    <a:pt x="490105" y="33439"/>
                  </a:lnTo>
                  <a:lnTo>
                    <a:pt x="509524" y="37236"/>
                  </a:lnTo>
                  <a:lnTo>
                    <a:pt x="525106" y="47498"/>
                  </a:lnTo>
                  <a:lnTo>
                    <a:pt x="535901" y="62471"/>
                  </a:lnTo>
                  <a:lnTo>
                    <a:pt x="540918" y="80391"/>
                  </a:lnTo>
                  <a:lnTo>
                    <a:pt x="540918" y="19215"/>
                  </a:lnTo>
                  <a:lnTo>
                    <a:pt x="524344" y="7315"/>
                  </a:lnTo>
                  <a:lnTo>
                    <a:pt x="490105" y="0"/>
                  </a:lnTo>
                  <a:lnTo>
                    <a:pt x="452589" y="7035"/>
                  </a:lnTo>
                  <a:lnTo>
                    <a:pt x="423100" y="26758"/>
                  </a:lnTo>
                  <a:lnTo>
                    <a:pt x="403809" y="57073"/>
                  </a:lnTo>
                  <a:lnTo>
                    <a:pt x="396887" y="95897"/>
                  </a:lnTo>
                  <a:lnTo>
                    <a:pt x="403923" y="134886"/>
                  </a:lnTo>
                  <a:lnTo>
                    <a:pt x="423405" y="165188"/>
                  </a:lnTo>
                  <a:lnTo>
                    <a:pt x="452932" y="184823"/>
                  </a:lnTo>
                  <a:lnTo>
                    <a:pt x="490105" y="191795"/>
                  </a:lnTo>
                  <a:lnTo>
                    <a:pt x="518820" y="187528"/>
                  </a:lnTo>
                  <a:lnTo>
                    <a:pt x="543013" y="175488"/>
                  </a:lnTo>
                  <a:lnTo>
                    <a:pt x="559777" y="158775"/>
                  </a:lnTo>
                  <a:lnTo>
                    <a:pt x="561670" y="156883"/>
                  </a:lnTo>
                  <a:lnTo>
                    <a:pt x="573735" y="132918"/>
                  </a:lnTo>
                  <a:lnTo>
                    <a:pt x="536524" y="132918"/>
                  </a:lnTo>
                  <a:lnTo>
                    <a:pt x="529323" y="144005"/>
                  </a:lnTo>
                  <a:lnTo>
                    <a:pt x="519163" y="152107"/>
                  </a:lnTo>
                  <a:lnTo>
                    <a:pt x="506082" y="157086"/>
                  </a:lnTo>
                  <a:lnTo>
                    <a:pt x="490105" y="158775"/>
                  </a:lnTo>
                  <a:lnTo>
                    <a:pt x="470166" y="155384"/>
                  </a:lnTo>
                  <a:lnTo>
                    <a:pt x="453605" y="145694"/>
                  </a:lnTo>
                  <a:lnTo>
                    <a:pt x="441388" y="130403"/>
                  </a:lnTo>
                  <a:lnTo>
                    <a:pt x="434505" y="110210"/>
                  </a:lnTo>
                  <a:lnTo>
                    <a:pt x="577735" y="110210"/>
                  </a:lnTo>
                  <a:lnTo>
                    <a:pt x="578535" y="104648"/>
                  </a:lnTo>
                  <a:lnTo>
                    <a:pt x="578535" y="95897"/>
                  </a:lnTo>
                  <a:close/>
                </a:path>
                <a:path w="1074420" h="192405">
                  <a:moveTo>
                    <a:pt x="778560" y="95897"/>
                  </a:moveTo>
                  <a:lnTo>
                    <a:pt x="770991" y="55118"/>
                  </a:lnTo>
                  <a:lnTo>
                    <a:pt x="756056" y="33032"/>
                  </a:lnTo>
                  <a:lnTo>
                    <a:pt x="750709" y="25120"/>
                  </a:lnTo>
                  <a:lnTo>
                    <a:pt x="742149" y="19710"/>
                  </a:lnTo>
                  <a:lnTo>
                    <a:pt x="742149" y="95897"/>
                  </a:lnTo>
                  <a:lnTo>
                    <a:pt x="737577" y="121678"/>
                  </a:lnTo>
                  <a:lnTo>
                    <a:pt x="737463" y="122339"/>
                  </a:lnTo>
                  <a:lnTo>
                    <a:pt x="725004" y="142113"/>
                  </a:lnTo>
                  <a:lnTo>
                    <a:pt x="707224" y="154482"/>
                  </a:lnTo>
                  <a:lnTo>
                    <a:pt x="686549" y="158775"/>
                  </a:lnTo>
                  <a:lnTo>
                    <a:pt x="663422" y="154266"/>
                  </a:lnTo>
                  <a:lnTo>
                    <a:pt x="645337" y="141516"/>
                  </a:lnTo>
                  <a:lnTo>
                    <a:pt x="633552" y="121678"/>
                  </a:lnTo>
                  <a:lnTo>
                    <a:pt x="629335" y="95897"/>
                  </a:lnTo>
                  <a:lnTo>
                    <a:pt x="633831" y="70129"/>
                  </a:lnTo>
                  <a:lnTo>
                    <a:pt x="646087" y="50292"/>
                  </a:lnTo>
                  <a:lnTo>
                    <a:pt x="664273" y="37541"/>
                  </a:lnTo>
                  <a:lnTo>
                    <a:pt x="686549" y="33032"/>
                  </a:lnTo>
                  <a:lnTo>
                    <a:pt x="707390" y="37147"/>
                  </a:lnTo>
                  <a:lnTo>
                    <a:pt x="725157" y="49237"/>
                  </a:lnTo>
                  <a:lnTo>
                    <a:pt x="737514" y="68948"/>
                  </a:lnTo>
                  <a:lnTo>
                    <a:pt x="742149" y="95897"/>
                  </a:lnTo>
                  <a:lnTo>
                    <a:pt x="742149" y="19710"/>
                  </a:lnTo>
                  <a:lnTo>
                    <a:pt x="721347" y="6527"/>
                  </a:lnTo>
                  <a:lnTo>
                    <a:pt x="686549" y="0"/>
                  </a:lnTo>
                  <a:lnTo>
                    <a:pt x="649808" y="7264"/>
                  </a:lnTo>
                  <a:lnTo>
                    <a:pt x="620077" y="27355"/>
                  </a:lnTo>
                  <a:lnTo>
                    <a:pt x="600189" y="57746"/>
                  </a:lnTo>
                  <a:lnTo>
                    <a:pt x="592924" y="95897"/>
                  </a:lnTo>
                  <a:lnTo>
                    <a:pt x="599719" y="134391"/>
                  </a:lnTo>
                  <a:lnTo>
                    <a:pt x="618439" y="164744"/>
                  </a:lnTo>
                  <a:lnTo>
                    <a:pt x="646607" y="184645"/>
                  </a:lnTo>
                  <a:lnTo>
                    <a:pt x="681748" y="191795"/>
                  </a:lnTo>
                  <a:lnTo>
                    <a:pt x="698855" y="189661"/>
                  </a:lnTo>
                  <a:lnTo>
                    <a:pt x="715695" y="183388"/>
                  </a:lnTo>
                  <a:lnTo>
                    <a:pt x="730973" y="173164"/>
                  </a:lnTo>
                  <a:lnTo>
                    <a:pt x="743356" y="159169"/>
                  </a:lnTo>
                  <a:lnTo>
                    <a:pt x="746544" y="187820"/>
                  </a:lnTo>
                  <a:lnTo>
                    <a:pt x="778560" y="187820"/>
                  </a:lnTo>
                  <a:lnTo>
                    <a:pt x="778560" y="159169"/>
                  </a:lnTo>
                  <a:lnTo>
                    <a:pt x="778560" y="158775"/>
                  </a:lnTo>
                  <a:lnTo>
                    <a:pt x="778560" y="95897"/>
                  </a:lnTo>
                  <a:close/>
                </a:path>
                <a:path w="1074420" h="192405">
                  <a:moveTo>
                    <a:pt x="1074216" y="79197"/>
                  </a:moveTo>
                  <a:lnTo>
                    <a:pt x="1068870" y="47574"/>
                  </a:lnTo>
                  <a:lnTo>
                    <a:pt x="1053668" y="22631"/>
                  </a:lnTo>
                  <a:lnTo>
                    <a:pt x="1029843" y="6273"/>
                  </a:lnTo>
                  <a:lnTo>
                    <a:pt x="998626" y="393"/>
                  </a:lnTo>
                  <a:lnTo>
                    <a:pt x="974001" y="4381"/>
                  </a:lnTo>
                  <a:lnTo>
                    <a:pt x="955916" y="13817"/>
                  </a:lnTo>
                  <a:lnTo>
                    <a:pt x="944283" y="24904"/>
                  </a:lnTo>
                  <a:lnTo>
                    <a:pt x="939012" y="33832"/>
                  </a:lnTo>
                  <a:lnTo>
                    <a:pt x="938212" y="33832"/>
                  </a:lnTo>
                  <a:lnTo>
                    <a:pt x="932942" y="24904"/>
                  </a:lnTo>
                  <a:lnTo>
                    <a:pt x="921296" y="13817"/>
                  </a:lnTo>
                  <a:lnTo>
                    <a:pt x="903198" y="4381"/>
                  </a:lnTo>
                  <a:lnTo>
                    <a:pt x="878586" y="393"/>
                  </a:lnTo>
                  <a:lnTo>
                    <a:pt x="847356" y="6273"/>
                  </a:lnTo>
                  <a:lnTo>
                    <a:pt x="823531" y="22631"/>
                  </a:lnTo>
                  <a:lnTo>
                    <a:pt x="808329" y="47574"/>
                  </a:lnTo>
                  <a:lnTo>
                    <a:pt x="802982" y="79197"/>
                  </a:lnTo>
                  <a:lnTo>
                    <a:pt x="802982" y="187820"/>
                  </a:lnTo>
                  <a:lnTo>
                    <a:pt x="838568" y="187820"/>
                  </a:lnTo>
                  <a:lnTo>
                    <a:pt x="838568" y="81978"/>
                  </a:lnTo>
                  <a:lnTo>
                    <a:pt x="841121" y="61925"/>
                  </a:lnTo>
                  <a:lnTo>
                    <a:pt x="848779" y="46913"/>
                  </a:lnTo>
                  <a:lnTo>
                    <a:pt x="861529" y="37490"/>
                  </a:lnTo>
                  <a:lnTo>
                    <a:pt x="879386" y="34226"/>
                  </a:lnTo>
                  <a:lnTo>
                    <a:pt x="897242" y="37503"/>
                  </a:lnTo>
                  <a:lnTo>
                    <a:pt x="909993" y="47002"/>
                  </a:lnTo>
                  <a:lnTo>
                    <a:pt x="917651" y="62255"/>
                  </a:lnTo>
                  <a:lnTo>
                    <a:pt x="920191" y="82778"/>
                  </a:lnTo>
                  <a:lnTo>
                    <a:pt x="920191" y="188214"/>
                  </a:lnTo>
                  <a:lnTo>
                    <a:pt x="956614" y="188214"/>
                  </a:lnTo>
                  <a:lnTo>
                    <a:pt x="956614" y="82778"/>
                  </a:lnTo>
                  <a:lnTo>
                    <a:pt x="959154" y="62255"/>
                  </a:lnTo>
                  <a:lnTo>
                    <a:pt x="966812" y="47002"/>
                  </a:lnTo>
                  <a:lnTo>
                    <a:pt x="979563" y="37503"/>
                  </a:lnTo>
                  <a:lnTo>
                    <a:pt x="997419" y="34226"/>
                  </a:lnTo>
                  <a:lnTo>
                    <a:pt x="1015263" y="37490"/>
                  </a:lnTo>
                  <a:lnTo>
                    <a:pt x="1028026" y="46913"/>
                  </a:lnTo>
                  <a:lnTo>
                    <a:pt x="1035685" y="61925"/>
                  </a:lnTo>
                  <a:lnTo>
                    <a:pt x="1038237" y="81978"/>
                  </a:lnTo>
                  <a:lnTo>
                    <a:pt x="1038237" y="187820"/>
                  </a:lnTo>
                  <a:lnTo>
                    <a:pt x="1074216" y="187820"/>
                  </a:lnTo>
                  <a:lnTo>
                    <a:pt x="1074216" y="79197"/>
                  </a:lnTo>
                  <a:close/>
                </a:path>
              </a:pathLst>
            </a:custGeom>
            <a:solidFill>
              <a:srgbClr val="FFFFFF"/>
            </a:solidFill>
          </p:spPr>
          <p:txBody>
            <a:bodyPr wrap="square" lIns="0" tIns="0" rIns="0" bIns="0" rtlCol="0"/>
            <a:lstStyle/>
            <a:p>
              <a:endParaRPr/>
            </a:p>
          </p:txBody>
        </p:sp>
      </p:grpSp>
      <p:sp>
        <p:nvSpPr>
          <p:cNvPr id="10" name="Title 3">
            <a:extLst>
              <a:ext uri="{FF2B5EF4-FFF2-40B4-BE49-F238E27FC236}">
                <a16:creationId xmlns:a16="http://schemas.microsoft.com/office/drawing/2014/main" id="{ABBF93DE-B63F-CB75-2088-92EBFF62B193}"/>
              </a:ext>
            </a:extLst>
          </p:cNvPr>
          <p:cNvSpPr txBox="1">
            <a:spLocks/>
          </p:cNvSpPr>
          <p:nvPr/>
        </p:nvSpPr>
        <p:spPr>
          <a:xfrm>
            <a:off x="1446213" y="1486886"/>
            <a:ext cx="8940800" cy="2492830"/>
          </a:xfrm>
          <a:prstGeom prst="rect">
            <a:avLst/>
          </a:prstGeom>
        </p:spPr>
        <p:txBody>
          <a:bodyPr vert="horz" lIns="0" tIns="0" rIns="0" bIns="0" rtlCol="0" anchor="ctr" anchorCtr="0">
            <a:noAutofit/>
          </a:bodyPr>
          <a:lstStyle>
            <a:lvl1pPr algn="l" defTabSz="914400" rtl="0" eaLnBrk="1" latinLnBrk="0" hangingPunct="1">
              <a:lnSpc>
                <a:spcPct val="84000"/>
              </a:lnSpc>
              <a:spcBef>
                <a:spcPct val="0"/>
              </a:spcBef>
              <a:buNone/>
              <a:defRPr sz="7200" b="0" i="0" kern="1200">
                <a:solidFill>
                  <a:schemeClr val="accent1"/>
                </a:solidFill>
                <a:latin typeface="ES Build" pitchFamily="2" charset="77"/>
                <a:ea typeface="ES Build" pitchFamily="2" charset="77"/>
                <a:cs typeface="+mj-cs"/>
              </a:defRPr>
            </a:lvl1pPr>
          </a:lstStyle>
          <a:p>
            <a:r>
              <a:rPr lang="en-US">
                <a:solidFill>
                  <a:schemeClr val="bg1">
                    <a:lumMod val="95000"/>
                  </a:schemeClr>
                </a:solidFill>
              </a:rPr>
              <a:t>Veeam VDP 13.1 &amp; DR Scenario </a:t>
            </a:r>
            <a:endParaRPr lang="en-US" dirty="0">
              <a:solidFill>
                <a:schemeClr val="bg1">
                  <a:lumMod val="95000"/>
                </a:schemeClr>
              </a:solidFill>
            </a:endParaRPr>
          </a:p>
        </p:txBody>
      </p:sp>
      <p:sp>
        <p:nvSpPr>
          <p:cNvPr id="11" name="Sottotitolo 1">
            <a:extLst>
              <a:ext uri="{FF2B5EF4-FFF2-40B4-BE49-F238E27FC236}">
                <a16:creationId xmlns:a16="http://schemas.microsoft.com/office/drawing/2014/main" id="{523508EF-509D-6D18-2ACF-1502158B063D}"/>
              </a:ext>
            </a:extLst>
          </p:cNvPr>
          <p:cNvSpPr txBox="1">
            <a:spLocks/>
          </p:cNvSpPr>
          <p:nvPr/>
        </p:nvSpPr>
        <p:spPr>
          <a:xfrm>
            <a:off x="1446213" y="4176319"/>
            <a:ext cx="8940800" cy="1649128"/>
          </a:xfrm>
          <a:prstGeom prst="rect">
            <a:avLst/>
          </a:prstGeom>
        </p:spPr>
        <p:txBody>
          <a:bodyPr vert="horz" lIns="0" tIns="0" rIns="0" bIns="0" rtlCol="0">
            <a:noAutofit/>
          </a:bodyPr>
          <a:lstStyle>
            <a:lvl1pPr marL="0" indent="0" algn="l" defTabSz="914400" rtl="0" eaLnBrk="1" latinLnBrk="0" hangingPunct="1">
              <a:lnSpc>
                <a:spcPct val="96000"/>
              </a:lnSpc>
              <a:spcBef>
                <a:spcPts val="1200"/>
              </a:spcBef>
              <a:spcAft>
                <a:spcPts val="600"/>
              </a:spcAft>
              <a:buClrTx/>
              <a:buFont typeface="Calibri" panose="020F0502020204030204" pitchFamily="34" charset="0"/>
              <a:buNone/>
              <a:tabLst/>
              <a:defRPr sz="2400" b="0" i="0" kern="1200">
                <a:solidFill>
                  <a:schemeClr val="accent1"/>
                </a:solidFill>
                <a:latin typeface="ES Build "/>
                <a:ea typeface="ES Build Neutral" pitchFamily="2" charset="77"/>
                <a:cs typeface="+mn-cs"/>
              </a:defRPr>
            </a:lvl1pPr>
            <a:lvl2pPr marL="457200" indent="0" algn="ctr" defTabSz="914400" rtl="0" eaLnBrk="1" latinLnBrk="0" hangingPunct="1">
              <a:lnSpc>
                <a:spcPct val="96000"/>
              </a:lnSpc>
              <a:spcBef>
                <a:spcPts val="300"/>
              </a:spcBef>
              <a:spcAft>
                <a:spcPts val="150"/>
              </a:spcAft>
              <a:buClrTx/>
              <a:buFont typeface="Arial" panose="020B0604020202020204" pitchFamily="34" charset="0"/>
              <a:buNone/>
              <a:tabLst/>
              <a:defRPr sz="2000" b="0" i="0" kern="1200">
                <a:solidFill>
                  <a:schemeClr val="tx1"/>
                </a:solidFill>
                <a:latin typeface="ES Build Neutral" pitchFamily="2" charset="77"/>
                <a:ea typeface="ES Build Neutral" pitchFamily="2" charset="77"/>
                <a:cs typeface="+mn-cs"/>
              </a:defRPr>
            </a:lvl2pPr>
            <a:lvl3pPr marL="914400" indent="0" algn="ctr" defTabSz="914400" rtl="0" eaLnBrk="1" latinLnBrk="0" hangingPunct="1">
              <a:lnSpc>
                <a:spcPct val="96000"/>
              </a:lnSpc>
              <a:spcBef>
                <a:spcPts val="300"/>
              </a:spcBef>
              <a:spcAft>
                <a:spcPts val="150"/>
              </a:spcAft>
              <a:buClrTx/>
              <a:buFont typeface="Arial" panose="020B0604020202020204" pitchFamily="34" charset="0"/>
              <a:buNone/>
              <a:tabLst/>
              <a:defRPr sz="1800" b="0" i="0" kern="1200">
                <a:solidFill>
                  <a:schemeClr val="tx1"/>
                </a:solidFill>
                <a:latin typeface="ES Build Neutral" pitchFamily="2" charset="77"/>
                <a:ea typeface="ES Build Neutral" pitchFamily="2" charset="77"/>
                <a:cs typeface="+mn-cs"/>
              </a:defRPr>
            </a:lvl3pPr>
            <a:lvl4pPr marL="1371600" indent="0" algn="ctr" defTabSz="914400" rtl="0" eaLnBrk="1" latinLnBrk="0" hangingPunct="1">
              <a:lnSpc>
                <a:spcPct val="96000"/>
              </a:lnSpc>
              <a:spcBef>
                <a:spcPts val="300"/>
              </a:spcBef>
              <a:spcAft>
                <a:spcPts val="150"/>
              </a:spcAft>
              <a:buClrTx/>
              <a:buFont typeface="Arial" panose="020B0604020202020204" pitchFamily="34" charset="0"/>
              <a:buNone/>
              <a:tabLst/>
              <a:defRPr sz="1600" b="0" i="0" kern="1200">
                <a:solidFill>
                  <a:schemeClr val="tx1"/>
                </a:solidFill>
                <a:latin typeface="ES Build Neutral" pitchFamily="2" charset="77"/>
                <a:ea typeface="ES Build Neutral" pitchFamily="2" charset="77"/>
                <a:cs typeface="+mn-cs"/>
              </a:defRPr>
            </a:lvl4pPr>
            <a:lvl5pPr marL="1828800" indent="0" algn="ctr" defTabSz="914400" rtl="0" eaLnBrk="1" latinLnBrk="0" hangingPunct="1">
              <a:lnSpc>
                <a:spcPct val="96000"/>
              </a:lnSpc>
              <a:spcBef>
                <a:spcPts val="300"/>
              </a:spcBef>
              <a:spcAft>
                <a:spcPts val="150"/>
              </a:spcAft>
              <a:buFont typeface="Arial" panose="020B0604020202020204" pitchFamily="34" charset="0"/>
              <a:buNone/>
              <a:tabLst/>
              <a:defRPr sz="1600" b="0" i="0" kern="1200">
                <a:solidFill>
                  <a:schemeClr val="tx1"/>
                </a:solidFill>
                <a:latin typeface="ES Build Neutral" pitchFamily="2" charset="77"/>
                <a:ea typeface="ES Build Neutral" pitchFamily="2" charset="77"/>
                <a:cs typeface="+mn-cs"/>
              </a:defRPr>
            </a:lvl5pPr>
            <a:lvl6pPr marL="2286000" indent="0" algn="ctr" defTabSz="914400" rtl="0" eaLnBrk="1" latinLnBrk="0" hangingPunct="1">
              <a:lnSpc>
                <a:spcPct val="96000"/>
              </a:lnSpc>
              <a:spcBef>
                <a:spcPts val="600"/>
              </a:spcBef>
              <a:spcAft>
                <a:spcPts val="300"/>
              </a:spcAft>
              <a:buFont typeface="System Font Regular"/>
              <a:buNone/>
              <a:tabLst/>
              <a:defRPr sz="1600" b="0" i="0" kern="1200">
                <a:solidFill>
                  <a:schemeClr val="tx1"/>
                </a:solidFill>
                <a:latin typeface="ES Build Neutral" pitchFamily="2" charset="77"/>
                <a:ea typeface="ES Build Neutral" pitchFamily="2" charset="77"/>
                <a:cs typeface="+mn-cs"/>
              </a:defRPr>
            </a:lvl6pPr>
            <a:lvl7pPr marL="2743200" indent="0" algn="ctr" defTabSz="914400" rtl="0" eaLnBrk="1" latinLnBrk="0" hangingPunct="1">
              <a:lnSpc>
                <a:spcPct val="96000"/>
              </a:lnSpc>
              <a:spcBef>
                <a:spcPts val="600"/>
              </a:spcBef>
              <a:spcAft>
                <a:spcPts val="300"/>
              </a:spcAft>
              <a:buFont typeface="System Font Regular"/>
              <a:buNone/>
              <a:tabLst/>
              <a:defRPr sz="1600" b="0" i="0" kern="1200">
                <a:solidFill>
                  <a:schemeClr val="tx1"/>
                </a:solidFill>
                <a:latin typeface="ES Build Neutral" pitchFamily="2" charset="77"/>
                <a:ea typeface="ES Build Neutral" pitchFamily="2" charset="77"/>
                <a:cs typeface="+mn-cs"/>
              </a:defRPr>
            </a:lvl7pPr>
            <a:lvl8pPr marL="3200400" indent="0" algn="ctr" defTabSz="914400" rtl="0" eaLnBrk="1" latinLnBrk="0" hangingPunct="1">
              <a:lnSpc>
                <a:spcPct val="84000"/>
              </a:lnSpc>
              <a:spcBef>
                <a:spcPts val="300"/>
              </a:spcBef>
              <a:buFont typeface="System Font Regular"/>
              <a:buNone/>
              <a:tabLst/>
              <a:defRPr sz="1600" b="0" i="0" kern="1200" spc="-150" baseline="0">
                <a:solidFill>
                  <a:srgbClr val="8E71F4"/>
                </a:solidFill>
                <a:latin typeface="ES Build Neutral" pitchFamily="2" charset="77"/>
                <a:ea typeface="ES Build Neutral" pitchFamily="2" charset="77"/>
                <a:cs typeface="+mn-cs"/>
              </a:defRPr>
            </a:lvl8pPr>
            <a:lvl9pPr marL="3657600" indent="0" algn="ctr" defTabSz="914400" rtl="0" eaLnBrk="1" latinLnBrk="0" hangingPunct="1">
              <a:lnSpc>
                <a:spcPct val="84000"/>
              </a:lnSpc>
              <a:spcBef>
                <a:spcPts val="0"/>
              </a:spcBef>
              <a:buFont typeface="System Font Regular"/>
              <a:buNone/>
              <a:tabLst/>
              <a:defRPr sz="1600" b="0" i="0" kern="1200" spc="-300">
                <a:solidFill>
                  <a:srgbClr val="8E71F4"/>
                </a:solidFill>
                <a:latin typeface="ES Build Neutral" pitchFamily="2" charset="77"/>
                <a:ea typeface="ES Build Neutral" pitchFamily="2" charset="77"/>
                <a:cs typeface="+mn-cs"/>
              </a:defRPr>
            </a:lvl9pPr>
          </a:lstStyle>
          <a:p>
            <a:r>
              <a:rPr lang="it-IT" sz="2000">
                <a:solidFill>
                  <a:schemeClr val="bg1">
                    <a:lumMod val="95000"/>
                  </a:schemeClr>
                </a:solidFill>
              </a:rPr>
              <a:t>Michele Tommei – Computer Gross</a:t>
            </a:r>
            <a:br>
              <a:rPr lang="it-IT" sz="2000">
                <a:solidFill>
                  <a:schemeClr val="bg1">
                    <a:lumMod val="95000"/>
                  </a:schemeClr>
                </a:solidFill>
              </a:rPr>
            </a:br>
            <a:endParaRPr lang="it-IT" sz="2000">
              <a:solidFill>
                <a:schemeClr val="bg1">
                  <a:lumMod val="95000"/>
                </a:schemeClr>
              </a:solidFill>
            </a:endParaRPr>
          </a:p>
          <a:p>
            <a:r>
              <a:rPr lang="it-IT" sz="2000">
                <a:solidFill>
                  <a:schemeClr val="bg1">
                    <a:lumMod val="95000"/>
                  </a:schemeClr>
                </a:solidFill>
              </a:rPr>
              <a:t>01 Ottobre 2026</a:t>
            </a:r>
            <a:endParaRPr lang="it-IT" sz="2000" dirty="0">
              <a:solidFill>
                <a:schemeClr val="bg1">
                  <a:lumMod val="95000"/>
                </a:schemeClr>
              </a:solidFill>
            </a:endParaRPr>
          </a:p>
        </p:txBody>
      </p:sp>
    </p:spTree>
    <p:extLst>
      <p:ext uri="{BB962C8B-B14F-4D97-AF65-F5344CB8AC3E}">
        <p14:creationId xmlns:p14="http://schemas.microsoft.com/office/powerpoint/2010/main" val="1607394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bwMode="auto">
          <a:xfrm>
            <a:off x="3556000" y="1331686"/>
            <a:ext cx="8316912" cy="943152"/>
          </a:xfrm>
          <a:prstGeom prst="rect">
            <a:avLst/>
          </a:prstGeom>
          <a:noFill/>
          <a:ln>
            <a:noFill/>
          </a:ln>
        </p:spPr>
        <p:txBody>
          <a:bodyPr vert="horz" wrap="square" lIns="91440" tIns="45720" rIns="91440" bIns="45720" numCol="1" rtlCol="0" anchor="t" anchorCtr="0" compatLnSpc="1">
            <a:prstTxWarp prst="textNoShape">
              <a:avLst/>
            </a:prstTxWarp>
            <a:noAutofit/>
          </a:bodyPr>
          <a:lstStyle/>
          <a:p>
            <a:pPr marL="457200" indent="-457200" defTabSz="608013" fontAlgn="base">
              <a:lnSpc>
                <a:spcPct val="90000"/>
              </a:lnSpc>
              <a:spcBef>
                <a:spcPct val="0"/>
              </a:spcBef>
              <a:spcAft>
                <a:spcPts val="600"/>
              </a:spcAft>
              <a:buFont typeface="Wingdings" panose="05000000000000000000" pitchFamily="2" charset="2"/>
              <a:buChar char="q"/>
            </a:pPr>
            <a:r>
              <a:rPr lang="en-US" altLang="en-US" sz="2800" b="0" i="0" kern="1200" dirty="0">
                <a:solidFill>
                  <a:srgbClr val="002060"/>
                </a:solidFill>
                <a:latin typeface="+mj-lt"/>
                <a:ea typeface="Source Sans Pro Semibold" panose="020B0603030403020204" pitchFamily="34" charset="0"/>
                <a:cs typeface="Calibri" panose="020F0502020204030204" pitchFamily="34" charset="0"/>
              </a:rPr>
              <a:t>La vostra </a:t>
            </a:r>
            <a:r>
              <a:rPr lang="en-US" altLang="en-US" sz="2800" b="0" i="0" kern="1200" dirty="0" err="1">
                <a:solidFill>
                  <a:srgbClr val="002060"/>
                </a:solidFill>
                <a:latin typeface="+mj-lt"/>
                <a:ea typeface="Source Sans Pro Semibold" panose="020B0603030403020204" pitchFamily="34" charset="0"/>
                <a:cs typeface="Calibri" panose="020F0502020204030204" pitchFamily="34" charset="0"/>
              </a:rPr>
              <a:t>azienda</a:t>
            </a:r>
            <a:r>
              <a:rPr lang="en-US" altLang="en-US" sz="2800" b="0" i="0" kern="1200" dirty="0">
                <a:solidFill>
                  <a:srgbClr val="002060"/>
                </a:solidFill>
                <a:latin typeface="+mj-lt"/>
                <a:ea typeface="Source Sans Pro Semibold" panose="020B0603030403020204" pitchFamily="34" charset="0"/>
                <a:cs typeface="Calibri" panose="020F0502020204030204" pitchFamily="34" charset="0"/>
              </a:rPr>
              <a:t> </a:t>
            </a:r>
            <a:r>
              <a:rPr lang="en-US" altLang="en-US" sz="2800" dirty="0">
                <a:solidFill>
                  <a:srgbClr val="002060"/>
                </a:solidFill>
                <a:latin typeface="+mj-lt"/>
                <a:ea typeface="Source Sans Pro Semibold" panose="020B0603030403020204" pitchFamily="34" charset="0"/>
                <a:cs typeface="Calibri" panose="020F0502020204030204" pitchFamily="34" charset="0"/>
              </a:rPr>
              <a:t>è</a:t>
            </a:r>
            <a:r>
              <a:rPr lang="en-US" altLang="en-US" sz="2800" b="0" i="0" kern="1200" dirty="0">
                <a:solidFill>
                  <a:srgbClr val="002060"/>
                </a:solidFill>
                <a:latin typeface="+mj-lt"/>
                <a:ea typeface="Source Sans Pro Semibold" panose="020B0603030403020204" pitchFamily="34" charset="0"/>
                <a:cs typeface="Calibri" panose="020F0502020204030204" pitchFamily="34" charset="0"/>
              </a:rPr>
              <a:t> operativa e produttiva con IT non disponibile ?</a:t>
            </a:r>
          </a:p>
          <a:p>
            <a:pPr marL="457200" indent="-457200" defTabSz="608013" fontAlgn="base">
              <a:lnSpc>
                <a:spcPct val="90000"/>
              </a:lnSpc>
              <a:spcBef>
                <a:spcPct val="0"/>
              </a:spcBef>
              <a:spcAft>
                <a:spcPts val="600"/>
              </a:spcAft>
              <a:buFont typeface="Arial" panose="020B0604020202020204" pitchFamily="34" charset="0"/>
              <a:buChar char="•"/>
            </a:pPr>
            <a:endParaRPr lang="en-US" altLang="en-US" sz="2800" b="0" i="0" kern="1200" dirty="0">
              <a:solidFill>
                <a:schemeClr val="accent5"/>
              </a:solidFill>
              <a:latin typeface="+mj-lt"/>
              <a:ea typeface="Source Sans Pro" panose="020B0503030403020204" pitchFamily="34" charset="0"/>
              <a:cs typeface="Calibri" panose="020F0502020204030204" pitchFamily="34" charset="0"/>
            </a:endParaRPr>
          </a:p>
          <a:p>
            <a:pPr defTabSz="608013" fontAlgn="base">
              <a:lnSpc>
                <a:spcPct val="90000"/>
              </a:lnSpc>
              <a:spcBef>
                <a:spcPct val="0"/>
              </a:spcBef>
              <a:spcAft>
                <a:spcPts val="600"/>
              </a:spcAft>
            </a:pPr>
            <a:endParaRPr lang="en-US" altLang="en-US" sz="2800" b="0" i="0" kern="1200" dirty="0">
              <a:solidFill>
                <a:schemeClr val="tx2">
                  <a:lumMod val="50000"/>
                </a:schemeClr>
              </a:solidFill>
              <a:latin typeface="+mj-lt"/>
              <a:ea typeface="Source Sans Pro" panose="020B0503030403020204" pitchFamily="34" charset="0"/>
              <a:cs typeface="Calibri" panose="020F0502020204030204" pitchFamily="34" charset="0"/>
            </a:endParaRPr>
          </a:p>
        </p:txBody>
      </p:sp>
      <p:sp>
        <p:nvSpPr>
          <p:cNvPr id="2" name="Title 1">
            <a:extLst>
              <a:ext uri="{FF2B5EF4-FFF2-40B4-BE49-F238E27FC236}">
                <a16:creationId xmlns:a16="http://schemas.microsoft.com/office/drawing/2014/main" id="{8F938EFE-9F9E-D7CF-D017-54D3763B7B70}"/>
              </a:ext>
            </a:extLst>
          </p:cNvPr>
          <p:cNvSpPr>
            <a:spLocks noGrp="1"/>
          </p:cNvSpPr>
          <p:nvPr>
            <p:ph type="title"/>
          </p:nvPr>
        </p:nvSpPr>
        <p:spPr>
          <a:xfrm>
            <a:off x="76819" y="1803262"/>
            <a:ext cx="3203846" cy="2492830"/>
          </a:xfrm>
        </p:spPr>
        <p:txBody>
          <a:bodyPr/>
          <a:lstStyle/>
          <a:p>
            <a:pPr algn="ctr"/>
            <a:r>
              <a:rPr lang="it-IT" sz="23900" dirty="0">
                <a:solidFill>
                  <a:schemeClr val="accent3">
                    <a:lumMod val="75000"/>
                  </a:schemeClr>
                </a:solidFill>
                <a:latin typeface="+mj-lt"/>
              </a:rPr>
              <a:t>?</a:t>
            </a:r>
            <a:endParaRPr lang="en-GB" sz="23900" dirty="0">
              <a:solidFill>
                <a:schemeClr val="accent3">
                  <a:lumMod val="75000"/>
                </a:schemeClr>
              </a:solidFill>
              <a:latin typeface="+mj-lt"/>
            </a:endParaRPr>
          </a:p>
        </p:txBody>
      </p:sp>
      <p:sp>
        <p:nvSpPr>
          <p:cNvPr id="5" name="TextBox 4">
            <a:extLst>
              <a:ext uri="{FF2B5EF4-FFF2-40B4-BE49-F238E27FC236}">
                <a16:creationId xmlns:a16="http://schemas.microsoft.com/office/drawing/2014/main" id="{C1049FAB-E3DD-A526-B407-895F2976C237}"/>
              </a:ext>
            </a:extLst>
          </p:cNvPr>
          <p:cNvSpPr txBox="1"/>
          <p:nvPr/>
        </p:nvSpPr>
        <p:spPr>
          <a:xfrm>
            <a:off x="3556000" y="2640305"/>
            <a:ext cx="8316910" cy="1384995"/>
          </a:xfrm>
          <a:prstGeom prst="rect">
            <a:avLst/>
          </a:prstGeom>
          <a:noFill/>
        </p:spPr>
        <p:txBody>
          <a:bodyPr wrap="square">
            <a:spAutoFit/>
          </a:bodyPr>
          <a:lstStyle/>
          <a:p>
            <a:pPr marL="457200" indent="-457200">
              <a:buFont typeface="Wingdings" panose="05000000000000000000" pitchFamily="2" charset="2"/>
              <a:buChar char="q"/>
            </a:pPr>
            <a:r>
              <a:rPr lang="it-IT" sz="2800" dirty="0">
                <a:solidFill>
                  <a:srgbClr val="002060"/>
                </a:solidFill>
                <a:latin typeface="+mj-lt"/>
                <a:ea typeface="Source Sans Pro Semibold" panose="020B0603030403020204" pitchFamily="34" charset="0"/>
              </a:rPr>
              <a:t>Che impatto può avere un blocco totale in termini di fatturato, utile, danno di immagine, produzione, materiali deperibili ?</a:t>
            </a:r>
          </a:p>
        </p:txBody>
      </p:sp>
      <p:sp>
        <p:nvSpPr>
          <p:cNvPr id="8" name="TextBox 7">
            <a:extLst>
              <a:ext uri="{FF2B5EF4-FFF2-40B4-BE49-F238E27FC236}">
                <a16:creationId xmlns:a16="http://schemas.microsoft.com/office/drawing/2014/main" id="{A88C31BC-1DCD-CA2C-7850-2B109A6E3988}"/>
              </a:ext>
            </a:extLst>
          </p:cNvPr>
          <p:cNvSpPr txBox="1"/>
          <p:nvPr/>
        </p:nvSpPr>
        <p:spPr>
          <a:xfrm>
            <a:off x="3555999" y="4390767"/>
            <a:ext cx="8316911" cy="1384995"/>
          </a:xfrm>
          <a:prstGeom prst="rect">
            <a:avLst/>
          </a:prstGeom>
          <a:noFill/>
        </p:spPr>
        <p:txBody>
          <a:bodyPr wrap="square">
            <a:spAutoFit/>
          </a:bodyPr>
          <a:lstStyle/>
          <a:p>
            <a:pPr marL="457200" indent="-457200">
              <a:buFont typeface="Wingdings" panose="05000000000000000000" pitchFamily="2" charset="2"/>
              <a:buChar char="q"/>
            </a:pPr>
            <a:r>
              <a:rPr lang="it-IT" sz="2800" dirty="0">
                <a:solidFill>
                  <a:srgbClr val="002060"/>
                </a:solidFill>
                <a:latin typeface="+mj-lt"/>
                <a:ea typeface="Source Sans Pro Semibold" panose="020B0603030403020204" pitchFamily="34" charset="0"/>
              </a:rPr>
              <a:t>Siete in grado di simulare una ripartenza del vs mondo applicativo (dati e app) domani mattina ? Quanto ci impiegate ?</a:t>
            </a:r>
          </a:p>
        </p:txBody>
      </p:sp>
    </p:spTree>
    <p:extLst>
      <p:ext uri="{BB962C8B-B14F-4D97-AF65-F5344CB8AC3E}">
        <p14:creationId xmlns:p14="http://schemas.microsoft.com/office/powerpoint/2010/main" val="4016512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998149" y="6298232"/>
            <a:ext cx="6869188" cy="307777"/>
          </a:xfrm>
          <a:prstGeom prst="rect">
            <a:avLst/>
          </a:prstGeom>
          <a:noFill/>
        </p:spPr>
        <p:txBody>
          <a:bodyPr wrap="none" rtlCol="0">
            <a:spAutoFit/>
          </a:bodyPr>
          <a:lstStyle/>
          <a:p>
            <a:r>
              <a:rPr lang="en-US" sz="1400" dirty="0">
                <a:solidFill>
                  <a:schemeClr val="bg1"/>
                </a:solidFill>
                <a:latin typeface="Source Sans Pro Light" panose="020B0403030403020204" pitchFamily="34" charset="0"/>
              </a:rPr>
              <a:t>https://gomindsight.com/insights/blog/difference-between-disaster-recovery-and-backups/</a:t>
            </a:r>
          </a:p>
        </p:txBody>
      </p:sp>
      <p:sp>
        <p:nvSpPr>
          <p:cNvPr id="6" name="TextBox 5"/>
          <p:cNvSpPr txBox="1"/>
          <p:nvPr/>
        </p:nvSpPr>
        <p:spPr>
          <a:xfrm>
            <a:off x="3733214" y="404284"/>
            <a:ext cx="8256786" cy="6001643"/>
          </a:xfrm>
          <a:prstGeom prst="rect">
            <a:avLst/>
          </a:prstGeom>
          <a:noFill/>
        </p:spPr>
        <p:txBody>
          <a:bodyPr wrap="square" rtlCol="0">
            <a:spAutoFit/>
          </a:bodyPr>
          <a:lstStyle/>
          <a:p>
            <a:pPr algn="just"/>
            <a:r>
              <a:rPr lang="it-IT" sz="2400" b="1" dirty="0">
                <a:solidFill>
                  <a:srgbClr val="002060"/>
                </a:solidFill>
              </a:rPr>
              <a:t>Disaster Recovery (DR): </a:t>
            </a:r>
            <a:r>
              <a:rPr lang="it-IT" sz="2400" b="1" dirty="0">
                <a:solidFill>
                  <a:srgbClr val="C00000"/>
                </a:solidFill>
              </a:rPr>
              <a:t>un modello di pianificazione della sicurezza strategica che cerca di proteggere un'azienda dagli effetti di un disastro</a:t>
            </a:r>
            <a:r>
              <a:rPr lang="it-IT" sz="2400" dirty="0">
                <a:solidFill>
                  <a:srgbClr val="002060"/>
                </a:solidFill>
              </a:rPr>
              <a:t> naturale o indotto dall'uomo, come un tornado o un attacco informatico. Un piano DR mira a mantenere le funzioni critiche prima, durante e dopo un evento disastroso, causando così un'interruzione minima della continuità aziendale.</a:t>
            </a:r>
          </a:p>
          <a:p>
            <a:pPr algn="just"/>
            <a:endParaRPr lang="it-IT" sz="2400" dirty="0">
              <a:solidFill>
                <a:srgbClr val="002060"/>
              </a:solidFill>
            </a:endParaRPr>
          </a:p>
          <a:p>
            <a:pPr algn="just"/>
            <a:r>
              <a:rPr lang="it-IT" sz="2400" b="1" dirty="0">
                <a:solidFill>
                  <a:srgbClr val="002060"/>
                </a:solidFill>
              </a:rPr>
              <a:t>Backup</a:t>
            </a:r>
            <a:r>
              <a:rPr lang="it-IT" sz="2400" dirty="0">
                <a:solidFill>
                  <a:srgbClr val="002060"/>
                </a:solidFill>
              </a:rPr>
              <a:t>: </a:t>
            </a:r>
            <a:r>
              <a:rPr lang="it-IT" sz="2400" b="1" dirty="0">
                <a:solidFill>
                  <a:srgbClr val="C00000"/>
                </a:solidFill>
              </a:rPr>
              <a:t>la copia dei dati in una forma secondaria</a:t>
            </a:r>
            <a:r>
              <a:rPr lang="it-IT" sz="2400" dirty="0">
                <a:solidFill>
                  <a:srgbClr val="002060"/>
                </a:solidFill>
              </a:rPr>
              <a:t> (ad es. file di archivio), che può essere utilizzata per ripristinare il file originale in caso di evento disastroso.</a:t>
            </a:r>
          </a:p>
          <a:p>
            <a:pPr algn="just"/>
            <a:endParaRPr lang="it-IT" sz="2400" dirty="0">
              <a:solidFill>
                <a:srgbClr val="002060"/>
              </a:solidFill>
            </a:endParaRPr>
          </a:p>
          <a:p>
            <a:pPr algn="just"/>
            <a:r>
              <a:rPr lang="it-IT" sz="2400" b="1" dirty="0">
                <a:solidFill>
                  <a:srgbClr val="C00000"/>
                </a:solidFill>
              </a:rPr>
              <a:t>Non sono sinonimi. E non puoi ignorare nessuno dei due.</a:t>
            </a:r>
            <a:r>
              <a:rPr lang="it-IT" sz="2400" dirty="0">
                <a:solidFill>
                  <a:srgbClr val="002060"/>
                </a:solidFill>
              </a:rPr>
              <a:t> Ripristino di emergenza e backup dei dati vanno di pari passo per supportare la continuità aziendale. Tuttavia, riconoscere la differenza tra ripristino di emergenza e backup è essenziale per costruire una strategia aziendale resiliente.</a:t>
            </a:r>
            <a:endParaRPr lang="en-US" sz="2400" dirty="0">
              <a:solidFill>
                <a:srgbClr val="002060"/>
              </a:solidFill>
            </a:endParaRPr>
          </a:p>
        </p:txBody>
      </p:sp>
      <p:sp>
        <p:nvSpPr>
          <p:cNvPr id="3" name="Title 2">
            <a:extLst>
              <a:ext uri="{FF2B5EF4-FFF2-40B4-BE49-F238E27FC236}">
                <a16:creationId xmlns:a16="http://schemas.microsoft.com/office/drawing/2014/main" id="{0A5203CE-D45B-3629-41D8-3D5E8A3018F8}"/>
              </a:ext>
            </a:extLst>
          </p:cNvPr>
          <p:cNvSpPr>
            <a:spLocks noGrp="1"/>
          </p:cNvSpPr>
          <p:nvPr>
            <p:ph type="title"/>
          </p:nvPr>
        </p:nvSpPr>
        <p:spPr>
          <a:xfrm>
            <a:off x="133815" y="1719263"/>
            <a:ext cx="3220573" cy="2134979"/>
          </a:xfrm>
        </p:spPr>
        <p:txBody>
          <a:bodyPr/>
          <a:lstStyle/>
          <a:p>
            <a:pPr algn="ctr"/>
            <a:r>
              <a:rPr lang="it-IT" sz="6600" dirty="0" err="1">
                <a:solidFill>
                  <a:schemeClr val="accent1"/>
                </a:solidFill>
              </a:rPr>
              <a:t>Disaster</a:t>
            </a:r>
            <a:br>
              <a:rPr lang="it-IT" sz="6600" dirty="0">
                <a:solidFill>
                  <a:schemeClr val="accent1"/>
                </a:solidFill>
              </a:rPr>
            </a:br>
            <a:r>
              <a:rPr lang="it-IT" sz="6600" dirty="0">
                <a:solidFill>
                  <a:schemeClr val="accent1"/>
                </a:solidFill>
              </a:rPr>
              <a:t>Recovery</a:t>
            </a:r>
            <a:br>
              <a:rPr lang="it-IT" sz="6600" dirty="0">
                <a:solidFill>
                  <a:schemeClr val="accent1"/>
                </a:solidFill>
              </a:rPr>
            </a:br>
            <a:r>
              <a:rPr lang="it-IT" sz="6600" dirty="0">
                <a:solidFill>
                  <a:schemeClr val="accent1"/>
                </a:solidFill>
              </a:rPr>
              <a:t>VS</a:t>
            </a:r>
            <a:br>
              <a:rPr lang="it-IT" sz="6600" dirty="0">
                <a:solidFill>
                  <a:schemeClr val="accent1"/>
                </a:solidFill>
              </a:rPr>
            </a:br>
            <a:r>
              <a:rPr lang="it-IT" sz="6600" dirty="0">
                <a:solidFill>
                  <a:schemeClr val="accent1"/>
                </a:solidFill>
              </a:rPr>
              <a:t>Backup</a:t>
            </a:r>
            <a:endParaRPr lang="en-GB" sz="6600" dirty="0">
              <a:solidFill>
                <a:schemeClr val="accent1"/>
              </a:solidFill>
            </a:endParaRPr>
          </a:p>
        </p:txBody>
      </p:sp>
    </p:spTree>
    <p:extLst>
      <p:ext uri="{BB962C8B-B14F-4D97-AF65-F5344CB8AC3E}">
        <p14:creationId xmlns:p14="http://schemas.microsoft.com/office/powerpoint/2010/main" val="1233277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A7A41EC-75E9-D999-9E12-C2B4F8E7C76A}"/>
            </a:ext>
          </a:extLst>
        </p:cNvPr>
        <p:cNvGrpSpPr/>
        <p:nvPr/>
      </p:nvGrpSpPr>
      <p:grpSpPr>
        <a:xfrm>
          <a:off x="0" y="0"/>
          <a:ext cx="0" cy="0"/>
          <a:chOff x="0" y="0"/>
          <a:chExt cx="0" cy="0"/>
        </a:xfrm>
      </p:grpSpPr>
      <p:sp>
        <p:nvSpPr>
          <p:cNvPr id="3" name="Titolo 2">
            <a:extLst>
              <a:ext uri="{FF2B5EF4-FFF2-40B4-BE49-F238E27FC236}">
                <a16:creationId xmlns:a16="http://schemas.microsoft.com/office/drawing/2014/main" id="{AB6401D1-B791-EEF8-C6AE-9192E653D478}"/>
              </a:ext>
            </a:extLst>
          </p:cNvPr>
          <p:cNvSpPr>
            <a:spLocks noGrp="1"/>
          </p:cNvSpPr>
          <p:nvPr>
            <p:ph type="title"/>
          </p:nvPr>
        </p:nvSpPr>
        <p:spPr>
          <a:xfrm>
            <a:off x="495301" y="1719263"/>
            <a:ext cx="2859087" cy="2134979"/>
          </a:xfrm>
        </p:spPr>
        <p:txBody>
          <a:bodyPr anchor="ctr">
            <a:normAutofit/>
          </a:bodyPr>
          <a:lstStyle/>
          <a:p>
            <a:r>
              <a:rPr lang="it-IT" dirty="0" err="1"/>
              <a:t>Veeam</a:t>
            </a:r>
            <a:r>
              <a:rPr lang="it-IT" dirty="0"/>
              <a:t> </a:t>
            </a:r>
            <a:r>
              <a:rPr lang="it-IT" dirty="0" err="1"/>
              <a:t>Securiti</a:t>
            </a:r>
            <a:r>
              <a:rPr lang="it-IT" dirty="0"/>
              <a:t> AI</a:t>
            </a:r>
          </a:p>
        </p:txBody>
      </p:sp>
      <p:sp>
        <p:nvSpPr>
          <p:cNvPr id="1033" name="Subtitle 3">
            <a:extLst>
              <a:ext uri="{FF2B5EF4-FFF2-40B4-BE49-F238E27FC236}">
                <a16:creationId xmlns:a16="http://schemas.microsoft.com/office/drawing/2014/main" id="{D685E0D4-01DD-4CE0-426E-EBA89E291626}"/>
              </a:ext>
            </a:extLst>
          </p:cNvPr>
          <p:cNvSpPr>
            <a:spLocks noGrp="1"/>
          </p:cNvSpPr>
          <p:nvPr>
            <p:ph type="subTitle" idx="1"/>
          </p:nvPr>
        </p:nvSpPr>
        <p:spPr>
          <a:xfrm>
            <a:off x="495302" y="3997587"/>
            <a:ext cx="2859086" cy="628841"/>
          </a:xfrm>
        </p:spPr>
        <p:txBody>
          <a:bodyPr/>
          <a:lstStyle/>
          <a:p>
            <a:endParaRPr lang="en-US" dirty="0"/>
          </a:p>
        </p:txBody>
      </p:sp>
      <p:pic>
        <p:nvPicPr>
          <p:cNvPr id="1026" name="Picture 2" descr="Immagine che contiene testo, Carattere, Elementi grafici, logo&#10;&#10;Il contenuto generato dall'IA potrebbe non essere corretto.">
            <a:extLst>
              <a:ext uri="{FF2B5EF4-FFF2-40B4-BE49-F238E27FC236}">
                <a16:creationId xmlns:a16="http://schemas.microsoft.com/office/drawing/2014/main" id="{2BF59E46-D53D-C6F3-50CC-FEA71860DB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656" r="7606" b="-1"/>
          <a:stretch>
            <a:fillRect/>
          </a:stretch>
        </p:blipFill>
        <p:spPr bwMode="auto">
          <a:xfrm>
            <a:off x="4305300" y="682625"/>
            <a:ext cx="7391400" cy="5489607"/>
          </a:xfrm>
          <a:prstGeom prst="rect">
            <a:avLst/>
          </a:prstGeom>
          <a:solidFill>
            <a:srgbClr val="FFFFFF"/>
          </a:solidFill>
        </p:spPr>
      </p:pic>
    </p:spTree>
    <p:extLst>
      <p:ext uri="{BB962C8B-B14F-4D97-AF65-F5344CB8AC3E}">
        <p14:creationId xmlns:p14="http://schemas.microsoft.com/office/powerpoint/2010/main" val="3807512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6469EDE-5C78-48E8-AAEF-9E296B5C8E11}"/>
            </a:ext>
          </a:extLst>
        </p:cNvPr>
        <p:cNvGrpSpPr/>
        <p:nvPr/>
      </p:nvGrpSpPr>
      <p:grpSpPr>
        <a:xfrm>
          <a:off x="0" y="0"/>
          <a:ext cx="0" cy="0"/>
          <a:chOff x="0" y="0"/>
          <a:chExt cx="0" cy="0"/>
        </a:xfrm>
      </p:grpSpPr>
      <p:sp>
        <p:nvSpPr>
          <p:cNvPr id="3" name="Titolo 2">
            <a:extLst>
              <a:ext uri="{FF2B5EF4-FFF2-40B4-BE49-F238E27FC236}">
                <a16:creationId xmlns:a16="http://schemas.microsoft.com/office/drawing/2014/main" id="{EC664320-914A-945E-BA0B-09C21A3F956D}"/>
              </a:ext>
            </a:extLst>
          </p:cNvPr>
          <p:cNvSpPr>
            <a:spLocks noGrp="1"/>
          </p:cNvSpPr>
          <p:nvPr>
            <p:ph type="title"/>
          </p:nvPr>
        </p:nvSpPr>
        <p:spPr>
          <a:xfrm>
            <a:off x="495301" y="1719263"/>
            <a:ext cx="2859087" cy="2134979"/>
          </a:xfrm>
        </p:spPr>
        <p:txBody>
          <a:bodyPr anchor="ctr">
            <a:normAutofit/>
          </a:bodyPr>
          <a:lstStyle/>
          <a:p>
            <a:r>
              <a:rPr lang="it-IT" dirty="0" err="1"/>
              <a:t>Veeam</a:t>
            </a:r>
            <a:r>
              <a:rPr lang="it-IT" dirty="0"/>
              <a:t> </a:t>
            </a:r>
            <a:r>
              <a:rPr lang="it-IT" dirty="0" err="1"/>
              <a:t>Securiti</a:t>
            </a:r>
            <a:r>
              <a:rPr lang="it-IT" dirty="0"/>
              <a:t> AI</a:t>
            </a:r>
          </a:p>
        </p:txBody>
      </p:sp>
      <p:sp>
        <p:nvSpPr>
          <p:cNvPr id="1033" name="Subtitle 3">
            <a:extLst>
              <a:ext uri="{FF2B5EF4-FFF2-40B4-BE49-F238E27FC236}">
                <a16:creationId xmlns:a16="http://schemas.microsoft.com/office/drawing/2014/main" id="{2D8779AB-8963-8118-36DE-A6D1C72E4C9D}"/>
              </a:ext>
            </a:extLst>
          </p:cNvPr>
          <p:cNvSpPr>
            <a:spLocks noGrp="1"/>
          </p:cNvSpPr>
          <p:nvPr>
            <p:ph type="subTitle" idx="1"/>
          </p:nvPr>
        </p:nvSpPr>
        <p:spPr>
          <a:xfrm>
            <a:off x="495302" y="3997587"/>
            <a:ext cx="2859086" cy="628841"/>
          </a:xfrm>
        </p:spPr>
        <p:txBody>
          <a:bodyPr/>
          <a:lstStyle/>
          <a:p>
            <a:endParaRPr lang="en-US" dirty="0"/>
          </a:p>
        </p:txBody>
      </p:sp>
      <p:pic>
        <p:nvPicPr>
          <p:cNvPr id="4" name="Immagine 3">
            <a:extLst>
              <a:ext uri="{FF2B5EF4-FFF2-40B4-BE49-F238E27FC236}">
                <a16:creationId xmlns:a16="http://schemas.microsoft.com/office/drawing/2014/main" id="{AEA83AE6-9FFF-B2E8-26AF-925BB97C0771}"/>
              </a:ext>
            </a:extLst>
          </p:cNvPr>
          <p:cNvPicPr>
            <a:picLocks noChangeAspect="1"/>
          </p:cNvPicPr>
          <p:nvPr/>
        </p:nvPicPr>
        <p:blipFill>
          <a:blip r:embed="rId3"/>
          <a:stretch>
            <a:fillRect/>
          </a:stretch>
        </p:blipFill>
        <p:spPr>
          <a:xfrm>
            <a:off x="3917695" y="1426846"/>
            <a:ext cx="8002555" cy="4004307"/>
          </a:xfrm>
          <a:prstGeom prst="rect">
            <a:avLst/>
          </a:prstGeom>
        </p:spPr>
      </p:pic>
    </p:spTree>
    <p:extLst>
      <p:ext uri="{BB962C8B-B14F-4D97-AF65-F5344CB8AC3E}">
        <p14:creationId xmlns:p14="http://schemas.microsoft.com/office/powerpoint/2010/main" val="2277319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BD66A-88BD-1F2D-A927-0BFD78091A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AC090D8-BA12-01EB-167F-586100B2A38A}"/>
              </a:ext>
            </a:extLst>
          </p:cNvPr>
          <p:cNvSpPr>
            <a:spLocks noGrp="1"/>
          </p:cNvSpPr>
          <p:nvPr>
            <p:ph type="title"/>
          </p:nvPr>
        </p:nvSpPr>
        <p:spPr/>
        <p:txBody>
          <a:bodyPr/>
          <a:lstStyle/>
          <a:p>
            <a:r>
              <a:rPr lang="en-US" dirty="0"/>
              <a:t>Veeam Data Platform v13.1 </a:t>
            </a:r>
          </a:p>
        </p:txBody>
      </p:sp>
      <p:sp>
        <p:nvSpPr>
          <p:cNvPr id="6" name="Segnaposto testo 5">
            <a:extLst>
              <a:ext uri="{FF2B5EF4-FFF2-40B4-BE49-F238E27FC236}">
                <a16:creationId xmlns:a16="http://schemas.microsoft.com/office/drawing/2014/main" id="{F60116C1-CC65-D3C8-5302-6482C44B3948}"/>
              </a:ext>
            </a:extLst>
          </p:cNvPr>
          <p:cNvSpPr>
            <a:spLocks noGrp="1"/>
          </p:cNvSpPr>
          <p:nvPr>
            <p:ph type="body" sz="quarter" idx="15"/>
          </p:nvPr>
        </p:nvSpPr>
        <p:spPr/>
        <p:txBody>
          <a:bodyPr/>
          <a:lstStyle/>
          <a:p>
            <a:endParaRPr lang="it-IT"/>
          </a:p>
        </p:txBody>
      </p:sp>
      <p:sp>
        <p:nvSpPr>
          <p:cNvPr id="7" name="Sottotitolo 6">
            <a:extLst>
              <a:ext uri="{FF2B5EF4-FFF2-40B4-BE49-F238E27FC236}">
                <a16:creationId xmlns:a16="http://schemas.microsoft.com/office/drawing/2014/main" id="{817F46BF-9D8F-112F-B192-D9035F3E722A}"/>
              </a:ext>
            </a:extLst>
          </p:cNvPr>
          <p:cNvSpPr>
            <a:spLocks noGrp="1"/>
          </p:cNvSpPr>
          <p:nvPr>
            <p:ph type="subTitle" idx="1"/>
          </p:nvPr>
        </p:nvSpPr>
        <p:spPr/>
        <p:txBody>
          <a:bodyPr/>
          <a:lstStyle/>
          <a:p>
            <a:endParaRPr lang="it-IT"/>
          </a:p>
        </p:txBody>
      </p:sp>
    </p:spTree>
    <p:extLst>
      <p:ext uri="{BB962C8B-B14F-4D97-AF65-F5344CB8AC3E}">
        <p14:creationId xmlns:p14="http://schemas.microsoft.com/office/powerpoint/2010/main" val="3541898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B8794-39BD-9216-D0C1-8E6907A9AC49}"/>
            </a:ext>
          </a:extLst>
        </p:cNvPr>
        <p:cNvGrpSpPr/>
        <p:nvPr/>
      </p:nvGrpSpPr>
      <p:grpSpPr>
        <a:xfrm>
          <a:off x="0" y="0"/>
          <a:ext cx="0" cy="0"/>
          <a:chOff x="0" y="0"/>
          <a:chExt cx="0" cy="0"/>
        </a:xfrm>
      </p:grpSpPr>
      <p:pic>
        <p:nvPicPr>
          <p:cNvPr id="7" name="Immagine 6" descr="Data protection overview">
            <a:extLst>
              <a:ext uri="{FF2B5EF4-FFF2-40B4-BE49-F238E27FC236}">
                <a16:creationId xmlns:a16="http://schemas.microsoft.com/office/drawing/2014/main" id="{FF49BEDF-C40F-08FF-C4DE-63404919574E}"/>
              </a:ext>
            </a:extLst>
          </p:cNvPr>
          <p:cNvPicPr>
            <a:picLocks noChangeAspect="1"/>
          </p:cNvPicPr>
          <p:nvPr/>
        </p:nvPicPr>
        <p:blipFill>
          <a:blip r:embed="rId3"/>
          <a:stretch>
            <a:fillRect/>
          </a:stretch>
        </p:blipFill>
        <p:spPr>
          <a:xfrm>
            <a:off x="3124085" y="661015"/>
            <a:ext cx="5943830" cy="5943830"/>
          </a:xfrm>
          <a:prstGeom prst="rect">
            <a:avLst/>
          </a:prstGeom>
        </p:spPr>
      </p:pic>
      <p:sp>
        <p:nvSpPr>
          <p:cNvPr id="2" name="Titolo 1">
            <a:extLst>
              <a:ext uri="{FF2B5EF4-FFF2-40B4-BE49-F238E27FC236}">
                <a16:creationId xmlns:a16="http://schemas.microsoft.com/office/drawing/2014/main" id="{EA0C4B51-C8BF-BBF7-69F8-ACA4781931DA}"/>
              </a:ext>
            </a:extLst>
          </p:cNvPr>
          <p:cNvSpPr>
            <a:spLocks noGrp="1"/>
          </p:cNvSpPr>
          <p:nvPr>
            <p:ph type="title"/>
          </p:nvPr>
        </p:nvSpPr>
        <p:spPr/>
        <p:txBody>
          <a:bodyPr/>
          <a:lstStyle/>
          <a:p>
            <a:r>
              <a:rPr lang="it-IT" dirty="0"/>
              <a:t>Gartner Magic </a:t>
            </a:r>
            <a:r>
              <a:rPr lang="it-IT" dirty="0" err="1"/>
              <a:t>Quadrant</a:t>
            </a:r>
            <a:endParaRPr lang="it-IT" b="1" dirty="0"/>
          </a:p>
        </p:txBody>
      </p:sp>
      <p:sp>
        <p:nvSpPr>
          <p:cNvPr id="8" name="Rettangolo 7">
            <a:extLst>
              <a:ext uri="{FF2B5EF4-FFF2-40B4-BE49-F238E27FC236}">
                <a16:creationId xmlns:a16="http://schemas.microsoft.com/office/drawing/2014/main" id="{F7830227-D2A7-EBB4-A4B8-EE727415542E}"/>
              </a:ext>
            </a:extLst>
          </p:cNvPr>
          <p:cNvSpPr/>
          <p:nvPr/>
        </p:nvSpPr>
        <p:spPr>
          <a:xfrm>
            <a:off x="7446249" y="1864760"/>
            <a:ext cx="587442" cy="230530"/>
          </a:xfrm>
          <a:prstGeom prst="rec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it-IT" dirty="0">
              <a:solidFill>
                <a:schemeClr val="bg1"/>
              </a:solidFill>
              <a:latin typeface="ES Build" pitchFamily="50" charset="0"/>
              <a:cs typeface="Microsoft Sans Serif" panose="020B0604020202020204" pitchFamily="34" charset="0"/>
            </a:endParaRPr>
          </a:p>
        </p:txBody>
      </p:sp>
    </p:spTree>
    <p:extLst>
      <p:ext uri="{BB962C8B-B14F-4D97-AF65-F5344CB8AC3E}">
        <p14:creationId xmlns:p14="http://schemas.microsoft.com/office/powerpoint/2010/main" val="334765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object 3">
            <a:extLst>
              <a:ext uri="{FF2B5EF4-FFF2-40B4-BE49-F238E27FC236}">
                <a16:creationId xmlns:a16="http://schemas.microsoft.com/office/drawing/2014/main" id="{4054441E-99DF-6A50-F702-B07C14494265}"/>
              </a:ext>
            </a:extLst>
          </p:cNvPr>
          <p:cNvGrpSpPr/>
          <p:nvPr/>
        </p:nvGrpSpPr>
        <p:grpSpPr>
          <a:xfrm>
            <a:off x="0" y="0"/>
            <a:ext cx="12192000" cy="6857999"/>
            <a:chOff x="0" y="0"/>
            <a:chExt cx="12192000" cy="6857999"/>
          </a:xfrm>
        </p:grpSpPr>
        <p:pic>
          <p:nvPicPr>
            <p:cNvPr id="12" name="object 4">
              <a:extLst>
                <a:ext uri="{FF2B5EF4-FFF2-40B4-BE49-F238E27FC236}">
                  <a16:creationId xmlns:a16="http://schemas.microsoft.com/office/drawing/2014/main" id="{31CD10B0-E96B-C4F0-CDC8-D2D2545341B4}"/>
                </a:ext>
              </a:extLst>
            </p:cNvPr>
            <p:cNvPicPr/>
            <p:nvPr/>
          </p:nvPicPr>
          <p:blipFill>
            <a:blip r:embed="rId3" cstate="print"/>
            <a:stretch>
              <a:fillRect/>
            </a:stretch>
          </p:blipFill>
          <p:spPr>
            <a:xfrm>
              <a:off x="11180797" y="6513854"/>
              <a:ext cx="515548" cy="155968"/>
            </a:xfrm>
            <a:prstGeom prst="rect">
              <a:avLst/>
            </a:prstGeom>
          </p:spPr>
        </p:pic>
        <p:pic>
          <p:nvPicPr>
            <p:cNvPr id="20" name="object 5">
              <a:extLst>
                <a:ext uri="{FF2B5EF4-FFF2-40B4-BE49-F238E27FC236}">
                  <a16:creationId xmlns:a16="http://schemas.microsoft.com/office/drawing/2014/main" id="{13D9E876-B746-8DB1-E42B-D953B61520A6}"/>
                </a:ext>
              </a:extLst>
            </p:cNvPr>
            <p:cNvPicPr/>
            <p:nvPr/>
          </p:nvPicPr>
          <p:blipFill>
            <a:blip r:embed="rId4" cstate="print"/>
            <a:stretch>
              <a:fillRect/>
            </a:stretch>
          </p:blipFill>
          <p:spPr>
            <a:xfrm>
              <a:off x="0" y="0"/>
              <a:ext cx="12192000" cy="6857999"/>
            </a:xfrm>
            <a:prstGeom prst="rect">
              <a:avLst/>
            </a:prstGeom>
          </p:spPr>
        </p:pic>
        <p:sp>
          <p:nvSpPr>
            <p:cNvPr id="21" name="object 6">
              <a:extLst>
                <a:ext uri="{FF2B5EF4-FFF2-40B4-BE49-F238E27FC236}">
                  <a16:creationId xmlns:a16="http://schemas.microsoft.com/office/drawing/2014/main" id="{E8E55041-5FAB-BC76-2ECC-EEF1A693241E}"/>
                </a:ext>
              </a:extLst>
            </p:cNvPr>
            <p:cNvSpPr/>
            <p:nvPr/>
          </p:nvSpPr>
          <p:spPr>
            <a:xfrm>
              <a:off x="3200400" y="2039239"/>
              <a:ext cx="5809615" cy="1466215"/>
            </a:xfrm>
            <a:custGeom>
              <a:avLst/>
              <a:gdLst/>
              <a:ahLst/>
              <a:cxnLst/>
              <a:rect l="l" t="t" r="r" b="b"/>
              <a:pathLst>
                <a:path w="5809615" h="1466214">
                  <a:moveTo>
                    <a:pt x="0" y="630301"/>
                  </a:moveTo>
                  <a:lnTo>
                    <a:pt x="6195" y="599674"/>
                  </a:lnTo>
                  <a:lnTo>
                    <a:pt x="23082" y="574643"/>
                  </a:lnTo>
                  <a:lnTo>
                    <a:pt x="48113" y="557756"/>
                  </a:lnTo>
                  <a:lnTo>
                    <a:pt x="78739" y="551561"/>
                  </a:lnTo>
                  <a:lnTo>
                    <a:pt x="1194562" y="551561"/>
                  </a:lnTo>
                  <a:lnTo>
                    <a:pt x="1225188" y="557756"/>
                  </a:lnTo>
                  <a:lnTo>
                    <a:pt x="1250219" y="574643"/>
                  </a:lnTo>
                  <a:lnTo>
                    <a:pt x="1267106" y="599674"/>
                  </a:lnTo>
                  <a:lnTo>
                    <a:pt x="1273302" y="630301"/>
                  </a:lnTo>
                  <a:lnTo>
                    <a:pt x="1273302" y="1387221"/>
                  </a:lnTo>
                  <a:lnTo>
                    <a:pt x="1267106" y="1417847"/>
                  </a:lnTo>
                  <a:lnTo>
                    <a:pt x="1250219" y="1442878"/>
                  </a:lnTo>
                  <a:lnTo>
                    <a:pt x="1225188" y="1459765"/>
                  </a:lnTo>
                  <a:lnTo>
                    <a:pt x="1194562" y="1465961"/>
                  </a:lnTo>
                  <a:lnTo>
                    <a:pt x="78739" y="1465961"/>
                  </a:lnTo>
                  <a:lnTo>
                    <a:pt x="48113" y="1459765"/>
                  </a:lnTo>
                  <a:lnTo>
                    <a:pt x="23082" y="1442878"/>
                  </a:lnTo>
                  <a:lnTo>
                    <a:pt x="6195" y="1417847"/>
                  </a:lnTo>
                  <a:lnTo>
                    <a:pt x="0" y="1387221"/>
                  </a:lnTo>
                  <a:lnTo>
                    <a:pt x="0" y="630301"/>
                  </a:lnTo>
                  <a:close/>
                </a:path>
                <a:path w="5809615" h="1466214">
                  <a:moveTo>
                    <a:pt x="4648200" y="671830"/>
                  </a:moveTo>
                  <a:lnTo>
                    <a:pt x="4651656" y="654657"/>
                  </a:lnTo>
                  <a:lnTo>
                    <a:pt x="4661090" y="640651"/>
                  </a:lnTo>
                  <a:lnTo>
                    <a:pt x="4675096" y="631217"/>
                  </a:lnTo>
                  <a:lnTo>
                    <a:pt x="4692269" y="627761"/>
                  </a:lnTo>
                  <a:lnTo>
                    <a:pt x="5765165" y="627761"/>
                  </a:lnTo>
                  <a:lnTo>
                    <a:pt x="5782337" y="631217"/>
                  </a:lnTo>
                  <a:lnTo>
                    <a:pt x="5796343" y="640651"/>
                  </a:lnTo>
                  <a:lnTo>
                    <a:pt x="5805777" y="654657"/>
                  </a:lnTo>
                  <a:lnTo>
                    <a:pt x="5809233" y="671830"/>
                  </a:lnTo>
                  <a:lnTo>
                    <a:pt x="5809233" y="847978"/>
                  </a:lnTo>
                  <a:lnTo>
                    <a:pt x="5805777" y="865151"/>
                  </a:lnTo>
                  <a:lnTo>
                    <a:pt x="5796343" y="879157"/>
                  </a:lnTo>
                  <a:lnTo>
                    <a:pt x="5782337" y="888591"/>
                  </a:lnTo>
                  <a:lnTo>
                    <a:pt x="5765165" y="892048"/>
                  </a:lnTo>
                  <a:lnTo>
                    <a:pt x="4692269" y="892048"/>
                  </a:lnTo>
                  <a:lnTo>
                    <a:pt x="4675096" y="888591"/>
                  </a:lnTo>
                  <a:lnTo>
                    <a:pt x="4661090" y="879157"/>
                  </a:lnTo>
                  <a:lnTo>
                    <a:pt x="4651656" y="865151"/>
                  </a:lnTo>
                  <a:lnTo>
                    <a:pt x="4648200" y="847978"/>
                  </a:lnTo>
                  <a:lnTo>
                    <a:pt x="4648200" y="671830"/>
                  </a:lnTo>
                  <a:close/>
                </a:path>
                <a:path w="5809615" h="1466214">
                  <a:moveTo>
                    <a:pt x="1752600" y="58420"/>
                  </a:moveTo>
                  <a:lnTo>
                    <a:pt x="1757191" y="35683"/>
                  </a:lnTo>
                  <a:lnTo>
                    <a:pt x="1769713" y="17113"/>
                  </a:lnTo>
                  <a:lnTo>
                    <a:pt x="1788283" y="4591"/>
                  </a:lnTo>
                  <a:lnTo>
                    <a:pt x="1811020" y="0"/>
                  </a:lnTo>
                  <a:lnTo>
                    <a:pt x="3065779" y="0"/>
                  </a:lnTo>
                  <a:lnTo>
                    <a:pt x="3088516" y="4591"/>
                  </a:lnTo>
                  <a:lnTo>
                    <a:pt x="3107086" y="17113"/>
                  </a:lnTo>
                  <a:lnTo>
                    <a:pt x="3119608" y="35683"/>
                  </a:lnTo>
                  <a:lnTo>
                    <a:pt x="3124200" y="58420"/>
                  </a:lnTo>
                  <a:lnTo>
                    <a:pt x="3124200" y="954786"/>
                  </a:lnTo>
                  <a:lnTo>
                    <a:pt x="3119608" y="977449"/>
                  </a:lnTo>
                  <a:lnTo>
                    <a:pt x="3107086" y="995981"/>
                  </a:lnTo>
                  <a:lnTo>
                    <a:pt x="3088516" y="1008489"/>
                  </a:lnTo>
                  <a:lnTo>
                    <a:pt x="3065779" y="1013078"/>
                  </a:lnTo>
                  <a:lnTo>
                    <a:pt x="1811020" y="1013078"/>
                  </a:lnTo>
                  <a:lnTo>
                    <a:pt x="1788283" y="1008489"/>
                  </a:lnTo>
                  <a:lnTo>
                    <a:pt x="1769713" y="995981"/>
                  </a:lnTo>
                  <a:lnTo>
                    <a:pt x="1757191" y="977449"/>
                  </a:lnTo>
                  <a:lnTo>
                    <a:pt x="1752600" y="954786"/>
                  </a:lnTo>
                  <a:lnTo>
                    <a:pt x="1752600" y="58420"/>
                  </a:lnTo>
                  <a:close/>
                </a:path>
              </a:pathLst>
            </a:custGeom>
            <a:ln w="12700">
              <a:solidFill>
                <a:srgbClr val="00D15F"/>
              </a:solidFill>
            </a:ln>
          </p:spPr>
          <p:txBody>
            <a:bodyPr wrap="square" lIns="0" tIns="0" rIns="0" bIns="0" rtlCol="0"/>
            <a:lstStyle/>
            <a:p>
              <a:endParaRPr/>
            </a:p>
          </p:txBody>
        </p:sp>
      </p:grpSp>
    </p:spTree>
    <p:extLst>
      <p:ext uri="{BB962C8B-B14F-4D97-AF65-F5344CB8AC3E}">
        <p14:creationId xmlns:p14="http://schemas.microsoft.com/office/powerpoint/2010/main" val="4181668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69766-6CBA-3DAC-BF50-BB283EA3288E}"/>
            </a:ext>
          </a:extLst>
        </p:cNvPr>
        <p:cNvGrpSpPr/>
        <p:nvPr/>
      </p:nvGrpSpPr>
      <p:grpSpPr>
        <a:xfrm>
          <a:off x="0" y="0"/>
          <a:ext cx="0" cy="0"/>
          <a:chOff x="0" y="0"/>
          <a:chExt cx="0" cy="0"/>
        </a:xfrm>
      </p:grpSpPr>
      <p:grpSp>
        <p:nvGrpSpPr>
          <p:cNvPr id="3" name="object 3">
            <a:extLst>
              <a:ext uri="{FF2B5EF4-FFF2-40B4-BE49-F238E27FC236}">
                <a16:creationId xmlns:a16="http://schemas.microsoft.com/office/drawing/2014/main" id="{827A4885-7399-8C4B-A48C-7F118A090A9A}"/>
              </a:ext>
            </a:extLst>
          </p:cNvPr>
          <p:cNvGrpSpPr/>
          <p:nvPr/>
        </p:nvGrpSpPr>
        <p:grpSpPr>
          <a:xfrm>
            <a:off x="7260273" y="4783802"/>
            <a:ext cx="2169160" cy="1606550"/>
            <a:chOff x="7260273" y="4783802"/>
            <a:chExt cx="2169160" cy="1606550"/>
          </a:xfrm>
        </p:grpSpPr>
        <p:pic>
          <p:nvPicPr>
            <p:cNvPr id="4" name="object 4">
              <a:extLst>
                <a:ext uri="{FF2B5EF4-FFF2-40B4-BE49-F238E27FC236}">
                  <a16:creationId xmlns:a16="http://schemas.microsoft.com/office/drawing/2014/main" id="{96CD603F-6899-6465-5539-9B5613C5C7DD}"/>
                </a:ext>
              </a:extLst>
            </p:cNvPr>
            <p:cNvPicPr/>
            <p:nvPr/>
          </p:nvPicPr>
          <p:blipFill>
            <a:blip r:embed="rId3" cstate="print"/>
            <a:stretch>
              <a:fillRect/>
            </a:stretch>
          </p:blipFill>
          <p:spPr>
            <a:xfrm>
              <a:off x="7260273" y="4783802"/>
              <a:ext cx="2168777" cy="1606363"/>
            </a:xfrm>
            <a:prstGeom prst="rect">
              <a:avLst/>
            </a:prstGeom>
          </p:spPr>
        </p:pic>
        <p:sp>
          <p:nvSpPr>
            <p:cNvPr id="5" name="object 5">
              <a:extLst>
                <a:ext uri="{FF2B5EF4-FFF2-40B4-BE49-F238E27FC236}">
                  <a16:creationId xmlns:a16="http://schemas.microsoft.com/office/drawing/2014/main" id="{1D2CCD15-7152-3570-C577-BACBE7985187}"/>
                </a:ext>
              </a:extLst>
            </p:cNvPr>
            <p:cNvSpPr/>
            <p:nvPr/>
          </p:nvSpPr>
          <p:spPr>
            <a:xfrm>
              <a:off x="7298944" y="4802759"/>
              <a:ext cx="2097405" cy="1533525"/>
            </a:xfrm>
            <a:custGeom>
              <a:avLst/>
              <a:gdLst/>
              <a:ahLst/>
              <a:cxnLst/>
              <a:rect l="l" t="t" r="r" b="b"/>
              <a:pathLst>
                <a:path w="2097404" h="1533525">
                  <a:moveTo>
                    <a:pt x="1989581" y="0"/>
                  </a:moveTo>
                  <a:lnTo>
                    <a:pt x="107314" y="0"/>
                  </a:lnTo>
                  <a:lnTo>
                    <a:pt x="65579" y="8427"/>
                  </a:lnTo>
                  <a:lnTo>
                    <a:pt x="31464" y="31416"/>
                  </a:lnTo>
                  <a:lnTo>
                    <a:pt x="8445" y="65526"/>
                  </a:lnTo>
                  <a:lnTo>
                    <a:pt x="0" y="107315"/>
                  </a:lnTo>
                  <a:lnTo>
                    <a:pt x="0" y="1425981"/>
                  </a:lnTo>
                  <a:lnTo>
                    <a:pt x="8445" y="1467763"/>
                  </a:lnTo>
                  <a:lnTo>
                    <a:pt x="31464" y="1501882"/>
                  </a:lnTo>
                  <a:lnTo>
                    <a:pt x="65579" y="1524886"/>
                  </a:lnTo>
                  <a:lnTo>
                    <a:pt x="107314" y="1533321"/>
                  </a:lnTo>
                  <a:lnTo>
                    <a:pt x="1989581" y="1533321"/>
                  </a:lnTo>
                  <a:lnTo>
                    <a:pt x="2031370" y="1524886"/>
                  </a:lnTo>
                  <a:lnTo>
                    <a:pt x="2065480" y="1501882"/>
                  </a:lnTo>
                  <a:lnTo>
                    <a:pt x="2088469" y="1467763"/>
                  </a:lnTo>
                  <a:lnTo>
                    <a:pt x="2096897" y="1425981"/>
                  </a:lnTo>
                  <a:lnTo>
                    <a:pt x="2096897" y="107315"/>
                  </a:lnTo>
                  <a:lnTo>
                    <a:pt x="2088469" y="65526"/>
                  </a:lnTo>
                  <a:lnTo>
                    <a:pt x="2065480" y="31416"/>
                  </a:lnTo>
                  <a:lnTo>
                    <a:pt x="2031370" y="8427"/>
                  </a:lnTo>
                  <a:lnTo>
                    <a:pt x="1989581" y="0"/>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3026B178-3F11-29FD-74F7-4547DBE8E70F}"/>
                </a:ext>
              </a:extLst>
            </p:cNvPr>
            <p:cNvSpPr/>
            <p:nvPr/>
          </p:nvSpPr>
          <p:spPr>
            <a:xfrm>
              <a:off x="7298944" y="4802759"/>
              <a:ext cx="2097405" cy="1533525"/>
            </a:xfrm>
            <a:custGeom>
              <a:avLst/>
              <a:gdLst/>
              <a:ahLst/>
              <a:cxnLst/>
              <a:rect l="l" t="t" r="r" b="b"/>
              <a:pathLst>
                <a:path w="2097404" h="1533525">
                  <a:moveTo>
                    <a:pt x="0" y="107315"/>
                  </a:moveTo>
                  <a:lnTo>
                    <a:pt x="8445" y="65526"/>
                  </a:lnTo>
                  <a:lnTo>
                    <a:pt x="31464" y="31416"/>
                  </a:lnTo>
                  <a:lnTo>
                    <a:pt x="65579" y="8427"/>
                  </a:lnTo>
                  <a:lnTo>
                    <a:pt x="107314" y="0"/>
                  </a:lnTo>
                  <a:lnTo>
                    <a:pt x="1989581" y="0"/>
                  </a:lnTo>
                  <a:lnTo>
                    <a:pt x="2031370" y="8427"/>
                  </a:lnTo>
                  <a:lnTo>
                    <a:pt x="2065480" y="31416"/>
                  </a:lnTo>
                  <a:lnTo>
                    <a:pt x="2088469" y="65526"/>
                  </a:lnTo>
                  <a:lnTo>
                    <a:pt x="2096897" y="107315"/>
                  </a:lnTo>
                  <a:lnTo>
                    <a:pt x="2096897" y="1425981"/>
                  </a:lnTo>
                  <a:lnTo>
                    <a:pt x="2088469" y="1467763"/>
                  </a:lnTo>
                  <a:lnTo>
                    <a:pt x="2065480" y="1501882"/>
                  </a:lnTo>
                  <a:lnTo>
                    <a:pt x="2031370" y="1524886"/>
                  </a:lnTo>
                  <a:lnTo>
                    <a:pt x="1989581" y="1533321"/>
                  </a:lnTo>
                  <a:lnTo>
                    <a:pt x="107314" y="1533321"/>
                  </a:lnTo>
                  <a:lnTo>
                    <a:pt x="65579" y="1524886"/>
                  </a:lnTo>
                  <a:lnTo>
                    <a:pt x="31464" y="1501882"/>
                  </a:lnTo>
                  <a:lnTo>
                    <a:pt x="8445" y="1467763"/>
                  </a:lnTo>
                  <a:lnTo>
                    <a:pt x="0" y="1425981"/>
                  </a:lnTo>
                  <a:lnTo>
                    <a:pt x="0" y="107315"/>
                  </a:lnTo>
                  <a:close/>
                </a:path>
              </a:pathLst>
            </a:custGeom>
            <a:ln w="9524">
              <a:solidFill>
                <a:srgbClr val="E3E6E9"/>
              </a:solidFill>
            </a:ln>
          </p:spPr>
          <p:txBody>
            <a:bodyPr wrap="square" lIns="0" tIns="0" rIns="0" bIns="0" rtlCol="0"/>
            <a:lstStyle/>
            <a:p>
              <a:endParaRPr/>
            </a:p>
          </p:txBody>
        </p:sp>
        <p:pic>
          <p:nvPicPr>
            <p:cNvPr id="7" name="object 7">
              <a:extLst>
                <a:ext uri="{FF2B5EF4-FFF2-40B4-BE49-F238E27FC236}">
                  <a16:creationId xmlns:a16="http://schemas.microsoft.com/office/drawing/2014/main" id="{AF7C61AE-6FA0-4AD2-3A01-D95A80893327}"/>
                </a:ext>
              </a:extLst>
            </p:cNvPr>
            <p:cNvPicPr/>
            <p:nvPr/>
          </p:nvPicPr>
          <p:blipFill>
            <a:blip r:embed="rId4" cstate="print"/>
            <a:stretch>
              <a:fillRect/>
            </a:stretch>
          </p:blipFill>
          <p:spPr>
            <a:xfrm>
              <a:off x="7487666" y="5305755"/>
              <a:ext cx="1719452" cy="527304"/>
            </a:xfrm>
            <a:prstGeom prst="rect">
              <a:avLst/>
            </a:prstGeom>
          </p:spPr>
        </p:pic>
      </p:grpSp>
      <p:grpSp>
        <p:nvGrpSpPr>
          <p:cNvPr id="8" name="object 8">
            <a:extLst>
              <a:ext uri="{FF2B5EF4-FFF2-40B4-BE49-F238E27FC236}">
                <a16:creationId xmlns:a16="http://schemas.microsoft.com/office/drawing/2014/main" id="{5C98E5B0-06FE-DFED-731A-DAB82D1076A5}"/>
              </a:ext>
            </a:extLst>
          </p:cNvPr>
          <p:cNvGrpSpPr/>
          <p:nvPr/>
        </p:nvGrpSpPr>
        <p:grpSpPr>
          <a:xfrm>
            <a:off x="9572180" y="3014438"/>
            <a:ext cx="2169160" cy="1606550"/>
            <a:chOff x="9572180" y="3014438"/>
            <a:chExt cx="2169160" cy="1606550"/>
          </a:xfrm>
        </p:grpSpPr>
        <p:pic>
          <p:nvPicPr>
            <p:cNvPr id="9" name="object 9">
              <a:extLst>
                <a:ext uri="{FF2B5EF4-FFF2-40B4-BE49-F238E27FC236}">
                  <a16:creationId xmlns:a16="http://schemas.microsoft.com/office/drawing/2014/main" id="{836809B9-59BC-468C-1922-0CCB845C17CC}"/>
                </a:ext>
              </a:extLst>
            </p:cNvPr>
            <p:cNvPicPr/>
            <p:nvPr/>
          </p:nvPicPr>
          <p:blipFill>
            <a:blip r:embed="rId5" cstate="print"/>
            <a:stretch>
              <a:fillRect/>
            </a:stretch>
          </p:blipFill>
          <p:spPr>
            <a:xfrm>
              <a:off x="9572180" y="3014438"/>
              <a:ext cx="2168777" cy="1606363"/>
            </a:xfrm>
            <a:prstGeom prst="rect">
              <a:avLst/>
            </a:prstGeom>
          </p:spPr>
        </p:pic>
        <p:sp>
          <p:nvSpPr>
            <p:cNvPr id="10" name="object 10">
              <a:extLst>
                <a:ext uri="{FF2B5EF4-FFF2-40B4-BE49-F238E27FC236}">
                  <a16:creationId xmlns:a16="http://schemas.microsoft.com/office/drawing/2014/main" id="{7EEC8076-4119-FB40-375D-DFFB8FBC5C72}"/>
                </a:ext>
              </a:extLst>
            </p:cNvPr>
            <p:cNvSpPr/>
            <p:nvPr/>
          </p:nvSpPr>
          <p:spPr>
            <a:xfrm>
              <a:off x="9610089" y="3033394"/>
              <a:ext cx="2097405" cy="1533525"/>
            </a:xfrm>
            <a:custGeom>
              <a:avLst/>
              <a:gdLst/>
              <a:ahLst/>
              <a:cxnLst/>
              <a:rect l="l" t="t" r="r" b="b"/>
              <a:pathLst>
                <a:path w="2097404" h="1533525">
                  <a:moveTo>
                    <a:pt x="1989581" y="0"/>
                  </a:moveTo>
                  <a:lnTo>
                    <a:pt x="107314" y="0"/>
                  </a:lnTo>
                  <a:lnTo>
                    <a:pt x="65526" y="8427"/>
                  </a:lnTo>
                  <a:lnTo>
                    <a:pt x="31416" y="31416"/>
                  </a:lnTo>
                  <a:lnTo>
                    <a:pt x="8427" y="65526"/>
                  </a:lnTo>
                  <a:lnTo>
                    <a:pt x="0" y="107314"/>
                  </a:lnTo>
                  <a:lnTo>
                    <a:pt x="0" y="1425955"/>
                  </a:lnTo>
                  <a:lnTo>
                    <a:pt x="8427" y="1467744"/>
                  </a:lnTo>
                  <a:lnTo>
                    <a:pt x="31416" y="1501854"/>
                  </a:lnTo>
                  <a:lnTo>
                    <a:pt x="65526" y="1524843"/>
                  </a:lnTo>
                  <a:lnTo>
                    <a:pt x="107314" y="1533270"/>
                  </a:lnTo>
                  <a:lnTo>
                    <a:pt x="1989581" y="1533270"/>
                  </a:lnTo>
                  <a:lnTo>
                    <a:pt x="2031370" y="1524843"/>
                  </a:lnTo>
                  <a:lnTo>
                    <a:pt x="2065480" y="1501854"/>
                  </a:lnTo>
                  <a:lnTo>
                    <a:pt x="2088469" y="1467744"/>
                  </a:lnTo>
                  <a:lnTo>
                    <a:pt x="2096896" y="1425955"/>
                  </a:lnTo>
                  <a:lnTo>
                    <a:pt x="2096896" y="107314"/>
                  </a:lnTo>
                  <a:lnTo>
                    <a:pt x="2088469" y="65526"/>
                  </a:lnTo>
                  <a:lnTo>
                    <a:pt x="2065480" y="31416"/>
                  </a:lnTo>
                  <a:lnTo>
                    <a:pt x="2031370" y="8427"/>
                  </a:lnTo>
                  <a:lnTo>
                    <a:pt x="1989581" y="0"/>
                  </a:lnTo>
                  <a:close/>
                </a:path>
              </a:pathLst>
            </a:custGeom>
            <a:solidFill>
              <a:srgbClr val="FFFFFF"/>
            </a:solidFill>
          </p:spPr>
          <p:txBody>
            <a:bodyPr wrap="square" lIns="0" tIns="0" rIns="0" bIns="0" rtlCol="0"/>
            <a:lstStyle/>
            <a:p>
              <a:endParaRPr/>
            </a:p>
          </p:txBody>
        </p:sp>
        <p:sp>
          <p:nvSpPr>
            <p:cNvPr id="13" name="object 11">
              <a:extLst>
                <a:ext uri="{FF2B5EF4-FFF2-40B4-BE49-F238E27FC236}">
                  <a16:creationId xmlns:a16="http://schemas.microsoft.com/office/drawing/2014/main" id="{A76D1A46-3204-73E5-699A-6D5C137CF52F}"/>
                </a:ext>
              </a:extLst>
            </p:cNvPr>
            <p:cNvSpPr/>
            <p:nvPr/>
          </p:nvSpPr>
          <p:spPr>
            <a:xfrm>
              <a:off x="9610089" y="3033394"/>
              <a:ext cx="2097405" cy="1533525"/>
            </a:xfrm>
            <a:custGeom>
              <a:avLst/>
              <a:gdLst/>
              <a:ahLst/>
              <a:cxnLst/>
              <a:rect l="l" t="t" r="r" b="b"/>
              <a:pathLst>
                <a:path w="2097404" h="1533525">
                  <a:moveTo>
                    <a:pt x="0" y="107314"/>
                  </a:moveTo>
                  <a:lnTo>
                    <a:pt x="8427" y="65526"/>
                  </a:lnTo>
                  <a:lnTo>
                    <a:pt x="31416" y="31416"/>
                  </a:lnTo>
                  <a:lnTo>
                    <a:pt x="65526" y="8427"/>
                  </a:lnTo>
                  <a:lnTo>
                    <a:pt x="107314" y="0"/>
                  </a:lnTo>
                  <a:lnTo>
                    <a:pt x="1989581" y="0"/>
                  </a:lnTo>
                  <a:lnTo>
                    <a:pt x="2031370" y="8427"/>
                  </a:lnTo>
                  <a:lnTo>
                    <a:pt x="2065480" y="31416"/>
                  </a:lnTo>
                  <a:lnTo>
                    <a:pt x="2088469" y="65526"/>
                  </a:lnTo>
                  <a:lnTo>
                    <a:pt x="2096896" y="107314"/>
                  </a:lnTo>
                  <a:lnTo>
                    <a:pt x="2096896" y="1425955"/>
                  </a:lnTo>
                  <a:lnTo>
                    <a:pt x="2088469" y="1467744"/>
                  </a:lnTo>
                  <a:lnTo>
                    <a:pt x="2065480" y="1501854"/>
                  </a:lnTo>
                  <a:lnTo>
                    <a:pt x="2031370" y="1524843"/>
                  </a:lnTo>
                  <a:lnTo>
                    <a:pt x="1989581" y="1533270"/>
                  </a:lnTo>
                  <a:lnTo>
                    <a:pt x="107314" y="1533270"/>
                  </a:lnTo>
                  <a:lnTo>
                    <a:pt x="65526" y="1524843"/>
                  </a:lnTo>
                  <a:lnTo>
                    <a:pt x="31416" y="1501854"/>
                  </a:lnTo>
                  <a:lnTo>
                    <a:pt x="8427" y="1467744"/>
                  </a:lnTo>
                  <a:lnTo>
                    <a:pt x="0" y="1425955"/>
                  </a:lnTo>
                  <a:lnTo>
                    <a:pt x="0" y="107314"/>
                  </a:lnTo>
                  <a:close/>
                </a:path>
              </a:pathLst>
            </a:custGeom>
            <a:ln w="9525">
              <a:solidFill>
                <a:srgbClr val="E3E6E9"/>
              </a:solidFill>
            </a:ln>
          </p:spPr>
          <p:txBody>
            <a:bodyPr wrap="square" lIns="0" tIns="0" rIns="0" bIns="0" rtlCol="0"/>
            <a:lstStyle/>
            <a:p>
              <a:endParaRPr/>
            </a:p>
          </p:txBody>
        </p:sp>
        <p:pic>
          <p:nvPicPr>
            <p:cNvPr id="14" name="object 12">
              <a:extLst>
                <a:ext uri="{FF2B5EF4-FFF2-40B4-BE49-F238E27FC236}">
                  <a16:creationId xmlns:a16="http://schemas.microsoft.com/office/drawing/2014/main" id="{ACF03E5A-B349-EF8C-C9E4-689918E4B677}"/>
                </a:ext>
              </a:extLst>
            </p:cNvPr>
            <p:cNvPicPr/>
            <p:nvPr/>
          </p:nvPicPr>
          <p:blipFill>
            <a:blip r:embed="rId6" cstate="print"/>
            <a:stretch>
              <a:fillRect/>
            </a:stretch>
          </p:blipFill>
          <p:spPr>
            <a:xfrm>
              <a:off x="9798811" y="3535705"/>
              <a:ext cx="1719452" cy="528675"/>
            </a:xfrm>
            <a:prstGeom prst="rect">
              <a:avLst/>
            </a:prstGeom>
          </p:spPr>
        </p:pic>
      </p:grpSp>
      <p:grpSp>
        <p:nvGrpSpPr>
          <p:cNvPr id="15" name="object 13">
            <a:extLst>
              <a:ext uri="{FF2B5EF4-FFF2-40B4-BE49-F238E27FC236}">
                <a16:creationId xmlns:a16="http://schemas.microsoft.com/office/drawing/2014/main" id="{C249C018-FB67-3079-C272-D40D84AB127E}"/>
              </a:ext>
            </a:extLst>
          </p:cNvPr>
          <p:cNvGrpSpPr/>
          <p:nvPr/>
        </p:nvGrpSpPr>
        <p:grpSpPr>
          <a:xfrm>
            <a:off x="466281" y="4776182"/>
            <a:ext cx="2169160" cy="1606550"/>
            <a:chOff x="466281" y="4776182"/>
            <a:chExt cx="2169160" cy="1606550"/>
          </a:xfrm>
        </p:grpSpPr>
        <p:pic>
          <p:nvPicPr>
            <p:cNvPr id="16" name="object 14">
              <a:extLst>
                <a:ext uri="{FF2B5EF4-FFF2-40B4-BE49-F238E27FC236}">
                  <a16:creationId xmlns:a16="http://schemas.microsoft.com/office/drawing/2014/main" id="{1A766211-2188-27FB-9B6A-B6A9C8F0A774}"/>
                </a:ext>
              </a:extLst>
            </p:cNvPr>
            <p:cNvPicPr/>
            <p:nvPr/>
          </p:nvPicPr>
          <p:blipFill>
            <a:blip r:embed="rId7" cstate="print"/>
            <a:stretch>
              <a:fillRect/>
            </a:stretch>
          </p:blipFill>
          <p:spPr>
            <a:xfrm>
              <a:off x="466281" y="4776182"/>
              <a:ext cx="2168777" cy="1606363"/>
            </a:xfrm>
            <a:prstGeom prst="rect">
              <a:avLst/>
            </a:prstGeom>
          </p:spPr>
        </p:pic>
        <p:sp>
          <p:nvSpPr>
            <p:cNvPr id="17" name="object 15">
              <a:extLst>
                <a:ext uri="{FF2B5EF4-FFF2-40B4-BE49-F238E27FC236}">
                  <a16:creationId xmlns:a16="http://schemas.microsoft.com/office/drawing/2014/main" id="{10950441-35E4-BDDF-D500-A16197D584BA}"/>
                </a:ext>
              </a:extLst>
            </p:cNvPr>
            <p:cNvSpPr/>
            <p:nvPr/>
          </p:nvSpPr>
          <p:spPr>
            <a:xfrm>
              <a:off x="504444" y="4794884"/>
              <a:ext cx="2097405" cy="1533525"/>
            </a:xfrm>
            <a:custGeom>
              <a:avLst/>
              <a:gdLst/>
              <a:ahLst/>
              <a:cxnLst/>
              <a:rect l="l" t="t" r="r" b="b"/>
              <a:pathLst>
                <a:path w="2097405" h="1533525">
                  <a:moveTo>
                    <a:pt x="1989582" y="0"/>
                  </a:moveTo>
                  <a:lnTo>
                    <a:pt x="107340" y="0"/>
                  </a:lnTo>
                  <a:lnTo>
                    <a:pt x="65558" y="8427"/>
                  </a:lnTo>
                  <a:lnTo>
                    <a:pt x="31438" y="31416"/>
                  </a:lnTo>
                  <a:lnTo>
                    <a:pt x="8435" y="65526"/>
                  </a:lnTo>
                  <a:lnTo>
                    <a:pt x="0" y="107314"/>
                  </a:lnTo>
                  <a:lnTo>
                    <a:pt x="0" y="1425955"/>
                  </a:lnTo>
                  <a:lnTo>
                    <a:pt x="8435" y="1467738"/>
                  </a:lnTo>
                  <a:lnTo>
                    <a:pt x="31438" y="1501857"/>
                  </a:lnTo>
                  <a:lnTo>
                    <a:pt x="65558" y="1524861"/>
                  </a:lnTo>
                  <a:lnTo>
                    <a:pt x="107340" y="1533296"/>
                  </a:lnTo>
                  <a:lnTo>
                    <a:pt x="1989582" y="1533296"/>
                  </a:lnTo>
                  <a:lnTo>
                    <a:pt x="2031370" y="1524861"/>
                  </a:lnTo>
                  <a:lnTo>
                    <a:pt x="2065480" y="1501857"/>
                  </a:lnTo>
                  <a:lnTo>
                    <a:pt x="2088469" y="1467738"/>
                  </a:lnTo>
                  <a:lnTo>
                    <a:pt x="2096897" y="1425955"/>
                  </a:lnTo>
                  <a:lnTo>
                    <a:pt x="2096897" y="107314"/>
                  </a:lnTo>
                  <a:lnTo>
                    <a:pt x="2088469" y="65526"/>
                  </a:lnTo>
                  <a:lnTo>
                    <a:pt x="2065480" y="31416"/>
                  </a:lnTo>
                  <a:lnTo>
                    <a:pt x="2031370" y="8427"/>
                  </a:lnTo>
                  <a:lnTo>
                    <a:pt x="1989582" y="0"/>
                  </a:lnTo>
                  <a:close/>
                </a:path>
              </a:pathLst>
            </a:custGeom>
            <a:solidFill>
              <a:srgbClr val="FFFFFF"/>
            </a:solidFill>
          </p:spPr>
          <p:txBody>
            <a:bodyPr wrap="square" lIns="0" tIns="0" rIns="0" bIns="0" rtlCol="0"/>
            <a:lstStyle/>
            <a:p>
              <a:endParaRPr/>
            </a:p>
          </p:txBody>
        </p:sp>
        <p:sp>
          <p:nvSpPr>
            <p:cNvPr id="18" name="object 16">
              <a:extLst>
                <a:ext uri="{FF2B5EF4-FFF2-40B4-BE49-F238E27FC236}">
                  <a16:creationId xmlns:a16="http://schemas.microsoft.com/office/drawing/2014/main" id="{36199E64-4B00-5CDB-153F-CB2170579907}"/>
                </a:ext>
              </a:extLst>
            </p:cNvPr>
            <p:cNvSpPr/>
            <p:nvPr/>
          </p:nvSpPr>
          <p:spPr>
            <a:xfrm>
              <a:off x="504444" y="4794884"/>
              <a:ext cx="2097405" cy="1533525"/>
            </a:xfrm>
            <a:custGeom>
              <a:avLst/>
              <a:gdLst/>
              <a:ahLst/>
              <a:cxnLst/>
              <a:rect l="l" t="t" r="r" b="b"/>
              <a:pathLst>
                <a:path w="2097405" h="1533525">
                  <a:moveTo>
                    <a:pt x="0" y="107314"/>
                  </a:moveTo>
                  <a:lnTo>
                    <a:pt x="8435" y="65526"/>
                  </a:lnTo>
                  <a:lnTo>
                    <a:pt x="31438" y="31416"/>
                  </a:lnTo>
                  <a:lnTo>
                    <a:pt x="65558" y="8427"/>
                  </a:lnTo>
                  <a:lnTo>
                    <a:pt x="107340" y="0"/>
                  </a:lnTo>
                  <a:lnTo>
                    <a:pt x="1989582" y="0"/>
                  </a:lnTo>
                  <a:lnTo>
                    <a:pt x="2031370" y="8427"/>
                  </a:lnTo>
                  <a:lnTo>
                    <a:pt x="2065480" y="31416"/>
                  </a:lnTo>
                  <a:lnTo>
                    <a:pt x="2088469" y="65526"/>
                  </a:lnTo>
                  <a:lnTo>
                    <a:pt x="2096897" y="107314"/>
                  </a:lnTo>
                  <a:lnTo>
                    <a:pt x="2096897" y="1425955"/>
                  </a:lnTo>
                  <a:lnTo>
                    <a:pt x="2088469" y="1467738"/>
                  </a:lnTo>
                  <a:lnTo>
                    <a:pt x="2065480" y="1501857"/>
                  </a:lnTo>
                  <a:lnTo>
                    <a:pt x="2031370" y="1524861"/>
                  </a:lnTo>
                  <a:lnTo>
                    <a:pt x="1989582" y="1533296"/>
                  </a:lnTo>
                  <a:lnTo>
                    <a:pt x="107340" y="1533296"/>
                  </a:lnTo>
                  <a:lnTo>
                    <a:pt x="65558" y="1524861"/>
                  </a:lnTo>
                  <a:lnTo>
                    <a:pt x="31438" y="1501857"/>
                  </a:lnTo>
                  <a:lnTo>
                    <a:pt x="8435" y="1467738"/>
                  </a:lnTo>
                  <a:lnTo>
                    <a:pt x="0" y="1425955"/>
                  </a:lnTo>
                  <a:lnTo>
                    <a:pt x="0" y="107314"/>
                  </a:lnTo>
                  <a:close/>
                </a:path>
              </a:pathLst>
            </a:custGeom>
            <a:ln w="9525">
              <a:solidFill>
                <a:srgbClr val="E3E6E9"/>
              </a:solidFill>
            </a:ln>
          </p:spPr>
          <p:txBody>
            <a:bodyPr wrap="square" lIns="0" tIns="0" rIns="0" bIns="0" rtlCol="0"/>
            <a:lstStyle/>
            <a:p>
              <a:endParaRPr/>
            </a:p>
          </p:txBody>
        </p:sp>
        <p:pic>
          <p:nvPicPr>
            <p:cNvPr id="19" name="object 17" descr="Cyber Security | Enterprise Cloud | Sangfor Technologies">
              <a:extLst>
                <a:ext uri="{FF2B5EF4-FFF2-40B4-BE49-F238E27FC236}">
                  <a16:creationId xmlns:a16="http://schemas.microsoft.com/office/drawing/2014/main" id="{2D0722CF-5CE5-6522-FDA5-8409FE5C583A}"/>
                </a:ext>
              </a:extLst>
            </p:cNvPr>
            <p:cNvPicPr/>
            <p:nvPr/>
          </p:nvPicPr>
          <p:blipFill>
            <a:blip r:embed="rId8" cstate="print"/>
            <a:stretch>
              <a:fillRect/>
            </a:stretch>
          </p:blipFill>
          <p:spPr>
            <a:xfrm>
              <a:off x="693165" y="5301132"/>
              <a:ext cx="1719452" cy="520750"/>
            </a:xfrm>
            <a:prstGeom prst="rect">
              <a:avLst/>
            </a:prstGeom>
          </p:spPr>
        </p:pic>
      </p:grpSp>
      <p:grpSp>
        <p:nvGrpSpPr>
          <p:cNvPr id="22" name="object 18">
            <a:extLst>
              <a:ext uri="{FF2B5EF4-FFF2-40B4-BE49-F238E27FC236}">
                <a16:creationId xmlns:a16="http://schemas.microsoft.com/office/drawing/2014/main" id="{F4C6F242-FA91-E060-74AA-3E4782DE82D8}"/>
              </a:ext>
            </a:extLst>
          </p:cNvPr>
          <p:cNvGrpSpPr/>
          <p:nvPr/>
        </p:nvGrpSpPr>
        <p:grpSpPr>
          <a:xfrm>
            <a:off x="2708085" y="4783802"/>
            <a:ext cx="2169160" cy="1606550"/>
            <a:chOff x="2708085" y="4783802"/>
            <a:chExt cx="2169160" cy="1606550"/>
          </a:xfrm>
        </p:grpSpPr>
        <p:pic>
          <p:nvPicPr>
            <p:cNvPr id="23" name="object 19">
              <a:extLst>
                <a:ext uri="{FF2B5EF4-FFF2-40B4-BE49-F238E27FC236}">
                  <a16:creationId xmlns:a16="http://schemas.microsoft.com/office/drawing/2014/main" id="{233548AA-EDA1-3045-5BB8-4BF18F05DFC4}"/>
                </a:ext>
              </a:extLst>
            </p:cNvPr>
            <p:cNvPicPr/>
            <p:nvPr/>
          </p:nvPicPr>
          <p:blipFill>
            <a:blip r:embed="rId5" cstate="print"/>
            <a:stretch>
              <a:fillRect/>
            </a:stretch>
          </p:blipFill>
          <p:spPr>
            <a:xfrm>
              <a:off x="2708085" y="4783802"/>
              <a:ext cx="2168777" cy="1606363"/>
            </a:xfrm>
            <a:prstGeom prst="rect">
              <a:avLst/>
            </a:prstGeom>
          </p:spPr>
        </p:pic>
        <p:sp>
          <p:nvSpPr>
            <p:cNvPr id="24" name="object 20">
              <a:extLst>
                <a:ext uri="{FF2B5EF4-FFF2-40B4-BE49-F238E27FC236}">
                  <a16:creationId xmlns:a16="http://schemas.microsoft.com/office/drawing/2014/main" id="{DED6768E-76C9-D849-753C-CC3244C06419}"/>
                </a:ext>
              </a:extLst>
            </p:cNvPr>
            <p:cNvSpPr/>
            <p:nvPr/>
          </p:nvSpPr>
          <p:spPr>
            <a:xfrm>
              <a:off x="2745994" y="4802759"/>
              <a:ext cx="2097405" cy="1533525"/>
            </a:xfrm>
            <a:custGeom>
              <a:avLst/>
              <a:gdLst/>
              <a:ahLst/>
              <a:cxnLst/>
              <a:rect l="l" t="t" r="r" b="b"/>
              <a:pathLst>
                <a:path w="2097404" h="1533525">
                  <a:moveTo>
                    <a:pt x="1989582" y="0"/>
                  </a:moveTo>
                  <a:lnTo>
                    <a:pt x="107314" y="0"/>
                  </a:lnTo>
                  <a:lnTo>
                    <a:pt x="65526" y="8427"/>
                  </a:lnTo>
                  <a:lnTo>
                    <a:pt x="31416" y="31416"/>
                  </a:lnTo>
                  <a:lnTo>
                    <a:pt x="8427" y="65526"/>
                  </a:lnTo>
                  <a:lnTo>
                    <a:pt x="0" y="107315"/>
                  </a:lnTo>
                  <a:lnTo>
                    <a:pt x="0" y="1425981"/>
                  </a:lnTo>
                  <a:lnTo>
                    <a:pt x="8427" y="1467763"/>
                  </a:lnTo>
                  <a:lnTo>
                    <a:pt x="31416" y="1501882"/>
                  </a:lnTo>
                  <a:lnTo>
                    <a:pt x="65526" y="1524886"/>
                  </a:lnTo>
                  <a:lnTo>
                    <a:pt x="107314" y="1533321"/>
                  </a:lnTo>
                  <a:lnTo>
                    <a:pt x="1989582" y="1533321"/>
                  </a:lnTo>
                  <a:lnTo>
                    <a:pt x="2031317" y="1524886"/>
                  </a:lnTo>
                  <a:lnTo>
                    <a:pt x="2065432" y="1501882"/>
                  </a:lnTo>
                  <a:lnTo>
                    <a:pt x="2088451" y="1467763"/>
                  </a:lnTo>
                  <a:lnTo>
                    <a:pt x="2096896" y="1425981"/>
                  </a:lnTo>
                  <a:lnTo>
                    <a:pt x="2096896" y="107315"/>
                  </a:lnTo>
                  <a:lnTo>
                    <a:pt x="2088451" y="65526"/>
                  </a:lnTo>
                  <a:lnTo>
                    <a:pt x="2065432" y="31416"/>
                  </a:lnTo>
                  <a:lnTo>
                    <a:pt x="2031317" y="8427"/>
                  </a:lnTo>
                  <a:lnTo>
                    <a:pt x="1989582" y="0"/>
                  </a:lnTo>
                  <a:close/>
                </a:path>
              </a:pathLst>
            </a:custGeom>
            <a:solidFill>
              <a:srgbClr val="FFFFFF"/>
            </a:solidFill>
          </p:spPr>
          <p:txBody>
            <a:bodyPr wrap="square" lIns="0" tIns="0" rIns="0" bIns="0" rtlCol="0"/>
            <a:lstStyle/>
            <a:p>
              <a:endParaRPr/>
            </a:p>
          </p:txBody>
        </p:sp>
        <p:sp>
          <p:nvSpPr>
            <p:cNvPr id="25" name="object 21">
              <a:extLst>
                <a:ext uri="{FF2B5EF4-FFF2-40B4-BE49-F238E27FC236}">
                  <a16:creationId xmlns:a16="http://schemas.microsoft.com/office/drawing/2014/main" id="{D626508B-69E1-2BF4-DC5B-90D6F7972FD4}"/>
                </a:ext>
              </a:extLst>
            </p:cNvPr>
            <p:cNvSpPr/>
            <p:nvPr/>
          </p:nvSpPr>
          <p:spPr>
            <a:xfrm>
              <a:off x="2745994" y="4802759"/>
              <a:ext cx="2097405" cy="1533525"/>
            </a:xfrm>
            <a:custGeom>
              <a:avLst/>
              <a:gdLst/>
              <a:ahLst/>
              <a:cxnLst/>
              <a:rect l="l" t="t" r="r" b="b"/>
              <a:pathLst>
                <a:path w="2097404" h="1533525">
                  <a:moveTo>
                    <a:pt x="0" y="107315"/>
                  </a:moveTo>
                  <a:lnTo>
                    <a:pt x="8427" y="65526"/>
                  </a:lnTo>
                  <a:lnTo>
                    <a:pt x="31416" y="31416"/>
                  </a:lnTo>
                  <a:lnTo>
                    <a:pt x="65526" y="8427"/>
                  </a:lnTo>
                  <a:lnTo>
                    <a:pt x="107314" y="0"/>
                  </a:lnTo>
                  <a:lnTo>
                    <a:pt x="1989582" y="0"/>
                  </a:lnTo>
                  <a:lnTo>
                    <a:pt x="2031317" y="8427"/>
                  </a:lnTo>
                  <a:lnTo>
                    <a:pt x="2065432" y="31416"/>
                  </a:lnTo>
                  <a:lnTo>
                    <a:pt x="2088451" y="65526"/>
                  </a:lnTo>
                  <a:lnTo>
                    <a:pt x="2096896" y="107315"/>
                  </a:lnTo>
                  <a:lnTo>
                    <a:pt x="2096896" y="1425981"/>
                  </a:lnTo>
                  <a:lnTo>
                    <a:pt x="2088451" y="1467763"/>
                  </a:lnTo>
                  <a:lnTo>
                    <a:pt x="2065432" y="1501882"/>
                  </a:lnTo>
                  <a:lnTo>
                    <a:pt x="2031317" y="1524886"/>
                  </a:lnTo>
                  <a:lnTo>
                    <a:pt x="1989582" y="1533321"/>
                  </a:lnTo>
                  <a:lnTo>
                    <a:pt x="107314" y="1533321"/>
                  </a:lnTo>
                  <a:lnTo>
                    <a:pt x="65526" y="1524886"/>
                  </a:lnTo>
                  <a:lnTo>
                    <a:pt x="31416" y="1501882"/>
                  </a:lnTo>
                  <a:lnTo>
                    <a:pt x="8427" y="1467763"/>
                  </a:lnTo>
                  <a:lnTo>
                    <a:pt x="0" y="1425981"/>
                  </a:lnTo>
                  <a:lnTo>
                    <a:pt x="0" y="107315"/>
                  </a:lnTo>
                  <a:close/>
                </a:path>
              </a:pathLst>
            </a:custGeom>
            <a:ln w="9525">
              <a:solidFill>
                <a:srgbClr val="E3E6E9"/>
              </a:solidFill>
            </a:ln>
          </p:spPr>
          <p:txBody>
            <a:bodyPr wrap="square" lIns="0" tIns="0" rIns="0" bIns="0" rtlCol="0"/>
            <a:lstStyle/>
            <a:p>
              <a:endParaRPr/>
            </a:p>
          </p:txBody>
        </p:sp>
        <p:pic>
          <p:nvPicPr>
            <p:cNvPr id="26" name="object 22" descr="Platform9">
              <a:extLst>
                <a:ext uri="{FF2B5EF4-FFF2-40B4-BE49-F238E27FC236}">
                  <a16:creationId xmlns:a16="http://schemas.microsoft.com/office/drawing/2014/main" id="{315BE0B4-7376-B4B7-F514-9F53380E3AAD}"/>
                </a:ext>
              </a:extLst>
            </p:cNvPr>
            <p:cNvPicPr/>
            <p:nvPr/>
          </p:nvPicPr>
          <p:blipFill>
            <a:blip r:embed="rId9" cstate="print"/>
            <a:stretch>
              <a:fillRect/>
            </a:stretch>
          </p:blipFill>
          <p:spPr>
            <a:xfrm>
              <a:off x="2934716" y="5180279"/>
              <a:ext cx="1719453" cy="778243"/>
            </a:xfrm>
            <a:prstGeom prst="rect">
              <a:avLst/>
            </a:prstGeom>
          </p:spPr>
        </p:pic>
      </p:grpSp>
      <p:grpSp>
        <p:nvGrpSpPr>
          <p:cNvPr id="27" name="object 23">
            <a:extLst>
              <a:ext uri="{FF2B5EF4-FFF2-40B4-BE49-F238E27FC236}">
                <a16:creationId xmlns:a16="http://schemas.microsoft.com/office/drawing/2014/main" id="{A230C02C-5A33-4954-8BEE-3F0421D8899E}"/>
              </a:ext>
            </a:extLst>
          </p:cNvPr>
          <p:cNvGrpSpPr/>
          <p:nvPr/>
        </p:nvGrpSpPr>
        <p:grpSpPr>
          <a:xfrm>
            <a:off x="7290752" y="3014438"/>
            <a:ext cx="2169160" cy="1606550"/>
            <a:chOff x="7290752" y="3014438"/>
            <a:chExt cx="2169160" cy="1606550"/>
          </a:xfrm>
        </p:grpSpPr>
        <p:pic>
          <p:nvPicPr>
            <p:cNvPr id="28" name="object 24">
              <a:extLst>
                <a:ext uri="{FF2B5EF4-FFF2-40B4-BE49-F238E27FC236}">
                  <a16:creationId xmlns:a16="http://schemas.microsoft.com/office/drawing/2014/main" id="{1D914BFD-971F-9AC2-B9DD-C62BAAC2C8C9}"/>
                </a:ext>
              </a:extLst>
            </p:cNvPr>
            <p:cNvPicPr/>
            <p:nvPr/>
          </p:nvPicPr>
          <p:blipFill>
            <a:blip r:embed="rId5" cstate="print"/>
            <a:stretch>
              <a:fillRect/>
            </a:stretch>
          </p:blipFill>
          <p:spPr>
            <a:xfrm>
              <a:off x="7290752" y="3014438"/>
              <a:ext cx="2168777" cy="1606363"/>
            </a:xfrm>
            <a:prstGeom prst="rect">
              <a:avLst/>
            </a:prstGeom>
          </p:spPr>
        </p:pic>
        <p:sp>
          <p:nvSpPr>
            <p:cNvPr id="29" name="object 25">
              <a:extLst>
                <a:ext uri="{FF2B5EF4-FFF2-40B4-BE49-F238E27FC236}">
                  <a16:creationId xmlns:a16="http://schemas.microsoft.com/office/drawing/2014/main" id="{AE6C554C-5A5C-73F4-899D-5E33FA7112D6}"/>
                </a:ext>
              </a:extLst>
            </p:cNvPr>
            <p:cNvSpPr/>
            <p:nvPr/>
          </p:nvSpPr>
          <p:spPr>
            <a:xfrm>
              <a:off x="7328788" y="3033394"/>
              <a:ext cx="2097405" cy="1533525"/>
            </a:xfrm>
            <a:custGeom>
              <a:avLst/>
              <a:gdLst/>
              <a:ahLst/>
              <a:cxnLst/>
              <a:rect l="l" t="t" r="r" b="b"/>
              <a:pathLst>
                <a:path w="2097404" h="1533525">
                  <a:moveTo>
                    <a:pt x="1989581" y="0"/>
                  </a:moveTo>
                  <a:lnTo>
                    <a:pt x="107314" y="0"/>
                  </a:lnTo>
                  <a:lnTo>
                    <a:pt x="65579" y="8427"/>
                  </a:lnTo>
                  <a:lnTo>
                    <a:pt x="31464" y="31416"/>
                  </a:lnTo>
                  <a:lnTo>
                    <a:pt x="8445" y="65526"/>
                  </a:lnTo>
                  <a:lnTo>
                    <a:pt x="0" y="107314"/>
                  </a:lnTo>
                  <a:lnTo>
                    <a:pt x="0" y="1425955"/>
                  </a:lnTo>
                  <a:lnTo>
                    <a:pt x="8445" y="1467744"/>
                  </a:lnTo>
                  <a:lnTo>
                    <a:pt x="31464" y="1501854"/>
                  </a:lnTo>
                  <a:lnTo>
                    <a:pt x="65579" y="1524843"/>
                  </a:lnTo>
                  <a:lnTo>
                    <a:pt x="107314" y="1533270"/>
                  </a:lnTo>
                  <a:lnTo>
                    <a:pt x="1989581" y="1533270"/>
                  </a:lnTo>
                  <a:lnTo>
                    <a:pt x="2031370" y="1524843"/>
                  </a:lnTo>
                  <a:lnTo>
                    <a:pt x="2065480" y="1501854"/>
                  </a:lnTo>
                  <a:lnTo>
                    <a:pt x="2088469" y="1467744"/>
                  </a:lnTo>
                  <a:lnTo>
                    <a:pt x="2096896" y="1425955"/>
                  </a:lnTo>
                  <a:lnTo>
                    <a:pt x="2096896" y="107314"/>
                  </a:lnTo>
                  <a:lnTo>
                    <a:pt x="2088469" y="65526"/>
                  </a:lnTo>
                  <a:lnTo>
                    <a:pt x="2065480" y="31416"/>
                  </a:lnTo>
                  <a:lnTo>
                    <a:pt x="2031370" y="8427"/>
                  </a:lnTo>
                  <a:lnTo>
                    <a:pt x="1989581" y="0"/>
                  </a:lnTo>
                  <a:close/>
                </a:path>
              </a:pathLst>
            </a:custGeom>
            <a:solidFill>
              <a:srgbClr val="FFFFFF"/>
            </a:solidFill>
          </p:spPr>
          <p:txBody>
            <a:bodyPr wrap="square" lIns="0" tIns="0" rIns="0" bIns="0" rtlCol="0"/>
            <a:lstStyle/>
            <a:p>
              <a:endParaRPr/>
            </a:p>
          </p:txBody>
        </p:sp>
        <p:sp>
          <p:nvSpPr>
            <p:cNvPr id="30" name="object 26">
              <a:extLst>
                <a:ext uri="{FF2B5EF4-FFF2-40B4-BE49-F238E27FC236}">
                  <a16:creationId xmlns:a16="http://schemas.microsoft.com/office/drawing/2014/main" id="{FFB43F59-5E29-EB1D-C36F-26F1B75EF82F}"/>
                </a:ext>
              </a:extLst>
            </p:cNvPr>
            <p:cNvSpPr/>
            <p:nvPr/>
          </p:nvSpPr>
          <p:spPr>
            <a:xfrm>
              <a:off x="7328788" y="3033394"/>
              <a:ext cx="2097405" cy="1533525"/>
            </a:xfrm>
            <a:custGeom>
              <a:avLst/>
              <a:gdLst/>
              <a:ahLst/>
              <a:cxnLst/>
              <a:rect l="l" t="t" r="r" b="b"/>
              <a:pathLst>
                <a:path w="2097404" h="1533525">
                  <a:moveTo>
                    <a:pt x="0" y="107314"/>
                  </a:moveTo>
                  <a:lnTo>
                    <a:pt x="8445" y="65526"/>
                  </a:lnTo>
                  <a:lnTo>
                    <a:pt x="31464" y="31416"/>
                  </a:lnTo>
                  <a:lnTo>
                    <a:pt x="65579" y="8427"/>
                  </a:lnTo>
                  <a:lnTo>
                    <a:pt x="107314" y="0"/>
                  </a:lnTo>
                  <a:lnTo>
                    <a:pt x="1989581" y="0"/>
                  </a:lnTo>
                  <a:lnTo>
                    <a:pt x="2031370" y="8427"/>
                  </a:lnTo>
                  <a:lnTo>
                    <a:pt x="2065480" y="31416"/>
                  </a:lnTo>
                  <a:lnTo>
                    <a:pt x="2088469" y="65526"/>
                  </a:lnTo>
                  <a:lnTo>
                    <a:pt x="2096896" y="107314"/>
                  </a:lnTo>
                  <a:lnTo>
                    <a:pt x="2096896" y="1425955"/>
                  </a:lnTo>
                  <a:lnTo>
                    <a:pt x="2088469" y="1467744"/>
                  </a:lnTo>
                  <a:lnTo>
                    <a:pt x="2065480" y="1501854"/>
                  </a:lnTo>
                  <a:lnTo>
                    <a:pt x="2031370" y="1524843"/>
                  </a:lnTo>
                  <a:lnTo>
                    <a:pt x="1989581" y="1533270"/>
                  </a:lnTo>
                  <a:lnTo>
                    <a:pt x="107314" y="1533270"/>
                  </a:lnTo>
                  <a:lnTo>
                    <a:pt x="65579" y="1524843"/>
                  </a:lnTo>
                  <a:lnTo>
                    <a:pt x="31464" y="1501854"/>
                  </a:lnTo>
                  <a:lnTo>
                    <a:pt x="8445" y="1467744"/>
                  </a:lnTo>
                  <a:lnTo>
                    <a:pt x="0" y="1425955"/>
                  </a:lnTo>
                  <a:lnTo>
                    <a:pt x="0" y="107314"/>
                  </a:lnTo>
                  <a:close/>
                </a:path>
              </a:pathLst>
            </a:custGeom>
            <a:ln w="9525">
              <a:solidFill>
                <a:srgbClr val="E3E6E9"/>
              </a:solidFill>
            </a:ln>
          </p:spPr>
          <p:txBody>
            <a:bodyPr wrap="square" lIns="0" tIns="0" rIns="0" bIns="0" rtlCol="0"/>
            <a:lstStyle/>
            <a:p>
              <a:endParaRPr/>
            </a:p>
          </p:txBody>
        </p:sp>
        <p:pic>
          <p:nvPicPr>
            <p:cNvPr id="31" name="object 27">
              <a:extLst>
                <a:ext uri="{FF2B5EF4-FFF2-40B4-BE49-F238E27FC236}">
                  <a16:creationId xmlns:a16="http://schemas.microsoft.com/office/drawing/2014/main" id="{A9BB424A-3A66-984D-8484-78C513EFE079}"/>
                </a:ext>
              </a:extLst>
            </p:cNvPr>
            <p:cNvPicPr/>
            <p:nvPr/>
          </p:nvPicPr>
          <p:blipFill>
            <a:blip r:embed="rId10" cstate="print"/>
            <a:stretch>
              <a:fillRect/>
            </a:stretch>
          </p:blipFill>
          <p:spPr>
            <a:xfrm>
              <a:off x="7517510" y="3568560"/>
              <a:ext cx="1719452" cy="462927"/>
            </a:xfrm>
            <a:prstGeom prst="rect">
              <a:avLst/>
            </a:prstGeom>
          </p:spPr>
        </p:pic>
      </p:grpSp>
      <p:grpSp>
        <p:nvGrpSpPr>
          <p:cNvPr id="32" name="object 28">
            <a:extLst>
              <a:ext uri="{FF2B5EF4-FFF2-40B4-BE49-F238E27FC236}">
                <a16:creationId xmlns:a16="http://schemas.microsoft.com/office/drawing/2014/main" id="{CBB4D306-3420-5B1A-4DA5-C2FDDD9AA0E8}"/>
              </a:ext>
            </a:extLst>
          </p:cNvPr>
          <p:cNvGrpSpPr/>
          <p:nvPr/>
        </p:nvGrpSpPr>
        <p:grpSpPr>
          <a:xfrm>
            <a:off x="5018481" y="4776182"/>
            <a:ext cx="2170430" cy="1606550"/>
            <a:chOff x="5018481" y="4776182"/>
            <a:chExt cx="2170430" cy="1606550"/>
          </a:xfrm>
        </p:grpSpPr>
        <p:pic>
          <p:nvPicPr>
            <p:cNvPr id="33" name="object 29">
              <a:extLst>
                <a:ext uri="{FF2B5EF4-FFF2-40B4-BE49-F238E27FC236}">
                  <a16:creationId xmlns:a16="http://schemas.microsoft.com/office/drawing/2014/main" id="{73434838-D5B2-F501-37C4-922A1F8D19C8}"/>
                </a:ext>
              </a:extLst>
            </p:cNvPr>
            <p:cNvPicPr/>
            <p:nvPr/>
          </p:nvPicPr>
          <p:blipFill>
            <a:blip r:embed="rId11" cstate="print"/>
            <a:stretch>
              <a:fillRect/>
            </a:stretch>
          </p:blipFill>
          <p:spPr>
            <a:xfrm>
              <a:off x="5018481" y="4776182"/>
              <a:ext cx="2170276" cy="1606363"/>
            </a:xfrm>
            <a:prstGeom prst="rect">
              <a:avLst/>
            </a:prstGeom>
          </p:spPr>
        </p:pic>
        <p:sp>
          <p:nvSpPr>
            <p:cNvPr id="34" name="object 30">
              <a:extLst>
                <a:ext uri="{FF2B5EF4-FFF2-40B4-BE49-F238E27FC236}">
                  <a16:creationId xmlns:a16="http://schemas.microsoft.com/office/drawing/2014/main" id="{D3B4A3E4-CB91-FAB1-02C7-165F1B65BB54}"/>
                </a:ext>
              </a:extLst>
            </p:cNvPr>
            <p:cNvSpPr/>
            <p:nvPr/>
          </p:nvSpPr>
          <p:spPr>
            <a:xfrm>
              <a:off x="5057521" y="4794884"/>
              <a:ext cx="2097405" cy="1533525"/>
            </a:xfrm>
            <a:custGeom>
              <a:avLst/>
              <a:gdLst/>
              <a:ahLst/>
              <a:cxnLst/>
              <a:rect l="l" t="t" r="r" b="b"/>
              <a:pathLst>
                <a:path w="2097404" h="1533525">
                  <a:moveTo>
                    <a:pt x="1989581" y="0"/>
                  </a:moveTo>
                  <a:lnTo>
                    <a:pt x="107314" y="0"/>
                  </a:lnTo>
                  <a:lnTo>
                    <a:pt x="65526" y="8427"/>
                  </a:lnTo>
                  <a:lnTo>
                    <a:pt x="31416" y="31416"/>
                  </a:lnTo>
                  <a:lnTo>
                    <a:pt x="8427" y="65526"/>
                  </a:lnTo>
                  <a:lnTo>
                    <a:pt x="0" y="107314"/>
                  </a:lnTo>
                  <a:lnTo>
                    <a:pt x="0" y="1425955"/>
                  </a:lnTo>
                  <a:lnTo>
                    <a:pt x="8427" y="1467738"/>
                  </a:lnTo>
                  <a:lnTo>
                    <a:pt x="31416" y="1501857"/>
                  </a:lnTo>
                  <a:lnTo>
                    <a:pt x="65526" y="1524861"/>
                  </a:lnTo>
                  <a:lnTo>
                    <a:pt x="107314" y="1533296"/>
                  </a:lnTo>
                  <a:lnTo>
                    <a:pt x="1989581" y="1533296"/>
                  </a:lnTo>
                  <a:lnTo>
                    <a:pt x="2031317" y="1524861"/>
                  </a:lnTo>
                  <a:lnTo>
                    <a:pt x="2065432" y="1501857"/>
                  </a:lnTo>
                  <a:lnTo>
                    <a:pt x="2088451" y="1467738"/>
                  </a:lnTo>
                  <a:lnTo>
                    <a:pt x="2096897" y="1425955"/>
                  </a:lnTo>
                  <a:lnTo>
                    <a:pt x="2096897" y="107314"/>
                  </a:lnTo>
                  <a:lnTo>
                    <a:pt x="2088451" y="65526"/>
                  </a:lnTo>
                  <a:lnTo>
                    <a:pt x="2065432" y="31416"/>
                  </a:lnTo>
                  <a:lnTo>
                    <a:pt x="2031317" y="8427"/>
                  </a:lnTo>
                  <a:lnTo>
                    <a:pt x="1989581" y="0"/>
                  </a:lnTo>
                  <a:close/>
                </a:path>
              </a:pathLst>
            </a:custGeom>
            <a:solidFill>
              <a:srgbClr val="FFFFFF"/>
            </a:solidFill>
          </p:spPr>
          <p:txBody>
            <a:bodyPr wrap="square" lIns="0" tIns="0" rIns="0" bIns="0" rtlCol="0"/>
            <a:lstStyle/>
            <a:p>
              <a:endParaRPr/>
            </a:p>
          </p:txBody>
        </p:sp>
        <p:sp>
          <p:nvSpPr>
            <p:cNvPr id="35" name="object 31">
              <a:extLst>
                <a:ext uri="{FF2B5EF4-FFF2-40B4-BE49-F238E27FC236}">
                  <a16:creationId xmlns:a16="http://schemas.microsoft.com/office/drawing/2014/main" id="{8416B654-0A69-9B62-B179-53614FECE5E4}"/>
                </a:ext>
              </a:extLst>
            </p:cNvPr>
            <p:cNvSpPr/>
            <p:nvPr/>
          </p:nvSpPr>
          <p:spPr>
            <a:xfrm>
              <a:off x="5057521" y="4794884"/>
              <a:ext cx="2097405" cy="1533525"/>
            </a:xfrm>
            <a:custGeom>
              <a:avLst/>
              <a:gdLst/>
              <a:ahLst/>
              <a:cxnLst/>
              <a:rect l="l" t="t" r="r" b="b"/>
              <a:pathLst>
                <a:path w="2097404" h="1533525">
                  <a:moveTo>
                    <a:pt x="0" y="107314"/>
                  </a:moveTo>
                  <a:lnTo>
                    <a:pt x="8427" y="65526"/>
                  </a:lnTo>
                  <a:lnTo>
                    <a:pt x="31416" y="31416"/>
                  </a:lnTo>
                  <a:lnTo>
                    <a:pt x="65526" y="8427"/>
                  </a:lnTo>
                  <a:lnTo>
                    <a:pt x="107314" y="0"/>
                  </a:lnTo>
                  <a:lnTo>
                    <a:pt x="1989581" y="0"/>
                  </a:lnTo>
                  <a:lnTo>
                    <a:pt x="2031317" y="8427"/>
                  </a:lnTo>
                  <a:lnTo>
                    <a:pt x="2065432" y="31416"/>
                  </a:lnTo>
                  <a:lnTo>
                    <a:pt x="2088451" y="65526"/>
                  </a:lnTo>
                  <a:lnTo>
                    <a:pt x="2096897" y="107314"/>
                  </a:lnTo>
                  <a:lnTo>
                    <a:pt x="2096897" y="1425955"/>
                  </a:lnTo>
                  <a:lnTo>
                    <a:pt x="2088451" y="1467738"/>
                  </a:lnTo>
                  <a:lnTo>
                    <a:pt x="2065432" y="1501857"/>
                  </a:lnTo>
                  <a:lnTo>
                    <a:pt x="2031317" y="1524861"/>
                  </a:lnTo>
                  <a:lnTo>
                    <a:pt x="1989581" y="1533296"/>
                  </a:lnTo>
                  <a:lnTo>
                    <a:pt x="107314" y="1533296"/>
                  </a:lnTo>
                  <a:lnTo>
                    <a:pt x="65526" y="1524861"/>
                  </a:lnTo>
                  <a:lnTo>
                    <a:pt x="31416" y="1501857"/>
                  </a:lnTo>
                  <a:lnTo>
                    <a:pt x="8427" y="1467738"/>
                  </a:lnTo>
                  <a:lnTo>
                    <a:pt x="0" y="1425955"/>
                  </a:lnTo>
                  <a:lnTo>
                    <a:pt x="0" y="107314"/>
                  </a:lnTo>
                  <a:close/>
                </a:path>
              </a:pathLst>
            </a:custGeom>
            <a:ln w="9525">
              <a:solidFill>
                <a:srgbClr val="E3E6E9"/>
              </a:solidFill>
            </a:ln>
          </p:spPr>
          <p:txBody>
            <a:bodyPr wrap="square" lIns="0" tIns="0" rIns="0" bIns="0" rtlCol="0"/>
            <a:lstStyle/>
            <a:p>
              <a:endParaRPr/>
            </a:p>
          </p:txBody>
        </p:sp>
        <p:pic>
          <p:nvPicPr>
            <p:cNvPr id="36" name="object 32" descr="VergeIO | HashiCorp Tech Partner">
              <a:extLst>
                <a:ext uri="{FF2B5EF4-FFF2-40B4-BE49-F238E27FC236}">
                  <a16:creationId xmlns:a16="http://schemas.microsoft.com/office/drawing/2014/main" id="{01F975DD-8391-B813-AF7B-8E298ABC842D}"/>
                </a:ext>
              </a:extLst>
            </p:cNvPr>
            <p:cNvPicPr/>
            <p:nvPr/>
          </p:nvPicPr>
          <p:blipFill>
            <a:blip r:embed="rId12" cstate="print"/>
            <a:stretch>
              <a:fillRect/>
            </a:stretch>
          </p:blipFill>
          <p:spPr>
            <a:xfrm>
              <a:off x="5246243" y="5325630"/>
              <a:ext cx="1719453" cy="471754"/>
            </a:xfrm>
            <a:prstGeom prst="rect">
              <a:avLst/>
            </a:prstGeom>
          </p:spPr>
        </p:pic>
      </p:grpSp>
      <p:grpSp>
        <p:nvGrpSpPr>
          <p:cNvPr id="37" name="object 33">
            <a:extLst>
              <a:ext uri="{FF2B5EF4-FFF2-40B4-BE49-F238E27FC236}">
                <a16:creationId xmlns:a16="http://schemas.microsoft.com/office/drawing/2014/main" id="{62AB8434-92CF-283B-6B89-CAFD69B259B4}"/>
              </a:ext>
            </a:extLst>
          </p:cNvPr>
          <p:cNvGrpSpPr/>
          <p:nvPr/>
        </p:nvGrpSpPr>
        <p:grpSpPr>
          <a:xfrm>
            <a:off x="5009324" y="3014438"/>
            <a:ext cx="2169160" cy="1606550"/>
            <a:chOff x="5009324" y="3014438"/>
            <a:chExt cx="2169160" cy="1606550"/>
          </a:xfrm>
        </p:grpSpPr>
        <p:pic>
          <p:nvPicPr>
            <p:cNvPr id="38" name="object 34">
              <a:extLst>
                <a:ext uri="{FF2B5EF4-FFF2-40B4-BE49-F238E27FC236}">
                  <a16:creationId xmlns:a16="http://schemas.microsoft.com/office/drawing/2014/main" id="{CA2C775E-44EE-DA17-2C13-2A3F665538F9}"/>
                </a:ext>
              </a:extLst>
            </p:cNvPr>
            <p:cNvPicPr/>
            <p:nvPr/>
          </p:nvPicPr>
          <p:blipFill>
            <a:blip r:embed="rId13" cstate="print"/>
            <a:stretch>
              <a:fillRect/>
            </a:stretch>
          </p:blipFill>
          <p:spPr>
            <a:xfrm>
              <a:off x="5009324" y="3014438"/>
              <a:ext cx="2168777" cy="1606363"/>
            </a:xfrm>
            <a:prstGeom prst="rect">
              <a:avLst/>
            </a:prstGeom>
          </p:spPr>
        </p:pic>
        <p:sp>
          <p:nvSpPr>
            <p:cNvPr id="39" name="object 35">
              <a:extLst>
                <a:ext uri="{FF2B5EF4-FFF2-40B4-BE49-F238E27FC236}">
                  <a16:creationId xmlns:a16="http://schemas.microsoft.com/office/drawing/2014/main" id="{6C514D55-474B-C599-774A-E01E027B19FD}"/>
                </a:ext>
              </a:extLst>
            </p:cNvPr>
            <p:cNvSpPr/>
            <p:nvPr/>
          </p:nvSpPr>
          <p:spPr>
            <a:xfrm>
              <a:off x="5047487" y="3033394"/>
              <a:ext cx="2097405" cy="1533525"/>
            </a:xfrm>
            <a:custGeom>
              <a:avLst/>
              <a:gdLst/>
              <a:ahLst/>
              <a:cxnLst/>
              <a:rect l="l" t="t" r="r" b="b"/>
              <a:pathLst>
                <a:path w="2097404" h="1533525">
                  <a:moveTo>
                    <a:pt x="1989582" y="0"/>
                  </a:moveTo>
                  <a:lnTo>
                    <a:pt x="107441" y="0"/>
                  </a:lnTo>
                  <a:lnTo>
                    <a:pt x="65633" y="8427"/>
                  </a:lnTo>
                  <a:lnTo>
                    <a:pt x="31480" y="31416"/>
                  </a:lnTo>
                  <a:lnTo>
                    <a:pt x="8447" y="65526"/>
                  </a:lnTo>
                  <a:lnTo>
                    <a:pt x="0" y="107314"/>
                  </a:lnTo>
                  <a:lnTo>
                    <a:pt x="0" y="1425955"/>
                  </a:lnTo>
                  <a:lnTo>
                    <a:pt x="8447" y="1467744"/>
                  </a:lnTo>
                  <a:lnTo>
                    <a:pt x="31480" y="1501854"/>
                  </a:lnTo>
                  <a:lnTo>
                    <a:pt x="65633" y="1524843"/>
                  </a:lnTo>
                  <a:lnTo>
                    <a:pt x="107441" y="1533270"/>
                  </a:lnTo>
                  <a:lnTo>
                    <a:pt x="1989582" y="1533270"/>
                  </a:lnTo>
                  <a:lnTo>
                    <a:pt x="2031390" y="1524843"/>
                  </a:lnTo>
                  <a:lnTo>
                    <a:pt x="2065543" y="1501854"/>
                  </a:lnTo>
                  <a:lnTo>
                    <a:pt x="2088576" y="1467744"/>
                  </a:lnTo>
                  <a:lnTo>
                    <a:pt x="2097023" y="1425955"/>
                  </a:lnTo>
                  <a:lnTo>
                    <a:pt x="2097023" y="107314"/>
                  </a:lnTo>
                  <a:lnTo>
                    <a:pt x="2088576" y="65526"/>
                  </a:lnTo>
                  <a:lnTo>
                    <a:pt x="2065543" y="31416"/>
                  </a:lnTo>
                  <a:lnTo>
                    <a:pt x="2031390" y="8427"/>
                  </a:lnTo>
                  <a:lnTo>
                    <a:pt x="1989582" y="0"/>
                  </a:lnTo>
                  <a:close/>
                </a:path>
              </a:pathLst>
            </a:custGeom>
            <a:solidFill>
              <a:srgbClr val="FFFFFF"/>
            </a:solidFill>
          </p:spPr>
          <p:txBody>
            <a:bodyPr wrap="square" lIns="0" tIns="0" rIns="0" bIns="0" rtlCol="0"/>
            <a:lstStyle/>
            <a:p>
              <a:endParaRPr/>
            </a:p>
          </p:txBody>
        </p:sp>
        <p:sp>
          <p:nvSpPr>
            <p:cNvPr id="40" name="object 36">
              <a:extLst>
                <a:ext uri="{FF2B5EF4-FFF2-40B4-BE49-F238E27FC236}">
                  <a16:creationId xmlns:a16="http://schemas.microsoft.com/office/drawing/2014/main" id="{9B2CC5A4-C711-D8CA-B77A-6E533034DD5D}"/>
                </a:ext>
              </a:extLst>
            </p:cNvPr>
            <p:cNvSpPr/>
            <p:nvPr/>
          </p:nvSpPr>
          <p:spPr>
            <a:xfrm>
              <a:off x="5047487" y="3033394"/>
              <a:ext cx="2097405" cy="1533525"/>
            </a:xfrm>
            <a:custGeom>
              <a:avLst/>
              <a:gdLst/>
              <a:ahLst/>
              <a:cxnLst/>
              <a:rect l="l" t="t" r="r" b="b"/>
              <a:pathLst>
                <a:path w="2097404" h="1533525">
                  <a:moveTo>
                    <a:pt x="0" y="107314"/>
                  </a:moveTo>
                  <a:lnTo>
                    <a:pt x="8447" y="65526"/>
                  </a:lnTo>
                  <a:lnTo>
                    <a:pt x="31480" y="31416"/>
                  </a:lnTo>
                  <a:lnTo>
                    <a:pt x="65633" y="8427"/>
                  </a:lnTo>
                  <a:lnTo>
                    <a:pt x="107441" y="0"/>
                  </a:lnTo>
                  <a:lnTo>
                    <a:pt x="1989582" y="0"/>
                  </a:lnTo>
                  <a:lnTo>
                    <a:pt x="2031390" y="8427"/>
                  </a:lnTo>
                  <a:lnTo>
                    <a:pt x="2065543" y="31416"/>
                  </a:lnTo>
                  <a:lnTo>
                    <a:pt x="2088576" y="65526"/>
                  </a:lnTo>
                  <a:lnTo>
                    <a:pt x="2097023" y="107314"/>
                  </a:lnTo>
                  <a:lnTo>
                    <a:pt x="2097023" y="1425955"/>
                  </a:lnTo>
                  <a:lnTo>
                    <a:pt x="2088576" y="1467744"/>
                  </a:lnTo>
                  <a:lnTo>
                    <a:pt x="2065543" y="1501854"/>
                  </a:lnTo>
                  <a:lnTo>
                    <a:pt x="2031390" y="1524843"/>
                  </a:lnTo>
                  <a:lnTo>
                    <a:pt x="1989582" y="1533270"/>
                  </a:lnTo>
                  <a:lnTo>
                    <a:pt x="107441" y="1533270"/>
                  </a:lnTo>
                  <a:lnTo>
                    <a:pt x="65633" y="1524843"/>
                  </a:lnTo>
                  <a:lnTo>
                    <a:pt x="31480" y="1501854"/>
                  </a:lnTo>
                  <a:lnTo>
                    <a:pt x="8447" y="1467744"/>
                  </a:lnTo>
                  <a:lnTo>
                    <a:pt x="0" y="1425955"/>
                  </a:lnTo>
                  <a:lnTo>
                    <a:pt x="0" y="107314"/>
                  </a:lnTo>
                  <a:close/>
                </a:path>
              </a:pathLst>
            </a:custGeom>
            <a:ln w="9525">
              <a:solidFill>
                <a:srgbClr val="E3E6E9"/>
              </a:solidFill>
            </a:ln>
          </p:spPr>
          <p:txBody>
            <a:bodyPr wrap="square" lIns="0" tIns="0" rIns="0" bIns="0" rtlCol="0"/>
            <a:lstStyle/>
            <a:p>
              <a:endParaRPr/>
            </a:p>
          </p:txBody>
        </p:sp>
        <p:pic>
          <p:nvPicPr>
            <p:cNvPr id="41" name="object 37">
              <a:extLst>
                <a:ext uri="{FF2B5EF4-FFF2-40B4-BE49-F238E27FC236}">
                  <a16:creationId xmlns:a16="http://schemas.microsoft.com/office/drawing/2014/main" id="{C9A9CA41-3A7C-95DA-ADE5-666FBD84FDFD}"/>
                </a:ext>
              </a:extLst>
            </p:cNvPr>
            <p:cNvPicPr/>
            <p:nvPr/>
          </p:nvPicPr>
          <p:blipFill>
            <a:blip r:embed="rId14" cstate="print"/>
            <a:stretch>
              <a:fillRect/>
            </a:stretch>
          </p:blipFill>
          <p:spPr>
            <a:xfrm>
              <a:off x="5236209" y="3332949"/>
              <a:ext cx="1719453" cy="594017"/>
            </a:xfrm>
            <a:prstGeom prst="rect">
              <a:avLst/>
            </a:prstGeom>
          </p:spPr>
        </p:pic>
      </p:grpSp>
      <p:sp>
        <p:nvSpPr>
          <p:cNvPr id="42" name="object 38">
            <a:extLst>
              <a:ext uri="{FF2B5EF4-FFF2-40B4-BE49-F238E27FC236}">
                <a16:creationId xmlns:a16="http://schemas.microsoft.com/office/drawing/2014/main" id="{A6B988E4-243E-7A6E-119A-D4FB1E31592A}"/>
              </a:ext>
            </a:extLst>
          </p:cNvPr>
          <p:cNvSpPr txBox="1"/>
          <p:nvPr/>
        </p:nvSpPr>
        <p:spPr>
          <a:xfrm>
            <a:off x="5403341" y="3985640"/>
            <a:ext cx="1384300" cy="177800"/>
          </a:xfrm>
          <a:prstGeom prst="rect">
            <a:avLst/>
          </a:prstGeom>
        </p:spPr>
        <p:txBody>
          <a:bodyPr vert="horz" wrap="square" lIns="0" tIns="12065" rIns="0" bIns="0" rtlCol="0">
            <a:spAutoFit/>
          </a:bodyPr>
          <a:lstStyle/>
          <a:p>
            <a:pPr marL="12700">
              <a:lnSpc>
                <a:spcPct val="100000"/>
              </a:lnSpc>
              <a:spcBef>
                <a:spcPts val="95"/>
              </a:spcBef>
            </a:pPr>
            <a:r>
              <a:rPr sz="1000" dirty="0">
                <a:solidFill>
                  <a:srgbClr val="505760"/>
                </a:solidFill>
                <a:latin typeface="Arial"/>
                <a:cs typeface="Arial"/>
              </a:rPr>
              <a:t>Morpheus</a:t>
            </a:r>
            <a:r>
              <a:rPr sz="1000" spc="-40" dirty="0">
                <a:solidFill>
                  <a:srgbClr val="505760"/>
                </a:solidFill>
                <a:latin typeface="Arial"/>
                <a:cs typeface="Arial"/>
              </a:rPr>
              <a:t> </a:t>
            </a:r>
            <a:r>
              <a:rPr sz="1000" dirty="0">
                <a:solidFill>
                  <a:srgbClr val="505760"/>
                </a:solidFill>
                <a:latin typeface="Arial"/>
                <a:cs typeface="Arial"/>
              </a:rPr>
              <a:t>VM</a:t>
            </a:r>
            <a:r>
              <a:rPr sz="1000" spc="-70" dirty="0">
                <a:solidFill>
                  <a:srgbClr val="505760"/>
                </a:solidFill>
                <a:latin typeface="Arial"/>
                <a:cs typeface="Arial"/>
              </a:rPr>
              <a:t> </a:t>
            </a:r>
            <a:r>
              <a:rPr sz="1000" spc="-25" dirty="0">
                <a:solidFill>
                  <a:srgbClr val="505760"/>
                </a:solidFill>
                <a:latin typeface="Arial"/>
                <a:cs typeface="Arial"/>
              </a:rPr>
              <a:t>Essentials</a:t>
            </a:r>
            <a:endParaRPr sz="1000">
              <a:latin typeface="Arial"/>
              <a:cs typeface="Arial"/>
            </a:endParaRPr>
          </a:p>
        </p:txBody>
      </p:sp>
      <p:grpSp>
        <p:nvGrpSpPr>
          <p:cNvPr id="43" name="object 39">
            <a:extLst>
              <a:ext uri="{FF2B5EF4-FFF2-40B4-BE49-F238E27FC236}">
                <a16:creationId xmlns:a16="http://schemas.microsoft.com/office/drawing/2014/main" id="{245D48F5-D84B-5E19-2570-925059586441}"/>
              </a:ext>
            </a:extLst>
          </p:cNvPr>
          <p:cNvGrpSpPr/>
          <p:nvPr/>
        </p:nvGrpSpPr>
        <p:grpSpPr>
          <a:xfrm>
            <a:off x="7292277" y="1270965"/>
            <a:ext cx="2169160" cy="1605280"/>
            <a:chOff x="7292277" y="1270965"/>
            <a:chExt cx="2169160" cy="1605280"/>
          </a:xfrm>
        </p:grpSpPr>
        <p:pic>
          <p:nvPicPr>
            <p:cNvPr id="44" name="object 40">
              <a:extLst>
                <a:ext uri="{FF2B5EF4-FFF2-40B4-BE49-F238E27FC236}">
                  <a16:creationId xmlns:a16="http://schemas.microsoft.com/office/drawing/2014/main" id="{A100DF1E-7101-B14C-BD30-425FCF0195A1}"/>
                </a:ext>
              </a:extLst>
            </p:cNvPr>
            <p:cNvPicPr/>
            <p:nvPr/>
          </p:nvPicPr>
          <p:blipFill>
            <a:blip r:embed="rId15" cstate="print"/>
            <a:stretch>
              <a:fillRect/>
            </a:stretch>
          </p:blipFill>
          <p:spPr>
            <a:xfrm>
              <a:off x="7292277" y="1270965"/>
              <a:ext cx="2168777" cy="1604873"/>
            </a:xfrm>
            <a:prstGeom prst="rect">
              <a:avLst/>
            </a:prstGeom>
          </p:spPr>
        </p:pic>
        <p:sp>
          <p:nvSpPr>
            <p:cNvPr id="45" name="object 41">
              <a:extLst>
                <a:ext uri="{FF2B5EF4-FFF2-40B4-BE49-F238E27FC236}">
                  <a16:creationId xmlns:a16="http://schemas.microsoft.com/office/drawing/2014/main" id="{20901747-927E-5633-706C-793CB00288DA}"/>
                </a:ext>
              </a:extLst>
            </p:cNvPr>
            <p:cNvSpPr/>
            <p:nvPr/>
          </p:nvSpPr>
          <p:spPr>
            <a:xfrm>
              <a:off x="7330948" y="1288541"/>
              <a:ext cx="2097405" cy="1533525"/>
            </a:xfrm>
            <a:custGeom>
              <a:avLst/>
              <a:gdLst/>
              <a:ahLst/>
              <a:cxnLst/>
              <a:rect l="l" t="t" r="r" b="b"/>
              <a:pathLst>
                <a:path w="2097404" h="1533525">
                  <a:moveTo>
                    <a:pt x="1989581" y="0"/>
                  </a:moveTo>
                  <a:lnTo>
                    <a:pt x="107442" y="0"/>
                  </a:lnTo>
                  <a:lnTo>
                    <a:pt x="65633" y="8447"/>
                  </a:lnTo>
                  <a:lnTo>
                    <a:pt x="31480" y="31480"/>
                  </a:lnTo>
                  <a:lnTo>
                    <a:pt x="8447" y="65633"/>
                  </a:lnTo>
                  <a:lnTo>
                    <a:pt x="0" y="107442"/>
                  </a:lnTo>
                  <a:lnTo>
                    <a:pt x="0" y="1426083"/>
                  </a:lnTo>
                  <a:lnTo>
                    <a:pt x="8447" y="1467818"/>
                  </a:lnTo>
                  <a:lnTo>
                    <a:pt x="31480" y="1501933"/>
                  </a:lnTo>
                  <a:lnTo>
                    <a:pt x="65633" y="1524952"/>
                  </a:lnTo>
                  <a:lnTo>
                    <a:pt x="107442" y="1533398"/>
                  </a:lnTo>
                  <a:lnTo>
                    <a:pt x="1989581" y="1533398"/>
                  </a:lnTo>
                  <a:lnTo>
                    <a:pt x="2031390" y="1524952"/>
                  </a:lnTo>
                  <a:lnTo>
                    <a:pt x="2065543" y="1501933"/>
                  </a:lnTo>
                  <a:lnTo>
                    <a:pt x="2088576" y="1467818"/>
                  </a:lnTo>
                  <a:lnTo>
                    <a:pt x="2097024" y="1426083"/>
                  </a:lnTo>
                  <a:lnTo>
                    <a:pt x="2097024" y="107442"/>
                  </a:lnTo>
                  <a:lnTo>
                    <a:pt x="2088576" y="65633"/>
                  </a:lnTo>
                  <a:lnTo>
                    <a:pt x="2065543" y="31480"/>
                  </a:lnTo>
                  <a:lnTo>
                    <a:pt x="2031390" y="8447"/>
                  </a:lnTo>
                  <a:lnTo>
                    <a:pt x="1989581" y="0"/>
                  </a:lnTo>
                  <a:close/>
                </a:path>
              </a:pathLst>
            </a:custGeom>
            <a:solidFill>
              <a:srgbClr val="FFFFFF"/>
            </a:solidFill>
          </p:spPr>
          <p:txBody>
            <a:bodyPr wrap="square" lIns="0" tIns="0" rIns="0" bIns="0" rtlCol="0"/>
            <a:lstStyle/>
            <a:p>
              <a:endParaRPr/>
            </a:p>
          </p:txBody>
        </p:sp>
        <p:sp>
          <p:nvSpPr>
            <p:cNvPr id="46" name="object 42">
              <a:extLst>
                <a:ext uri="{FF2B5EF4-FFF2-40B4-BE49-F238E27FC236}">
                  <a16:creationId xmlns:a16="http://schemas.microsoft.com/office/drawing/2014/main" id="{11E6C7D3-1E1A-3484-9A86-9BD8843BA3E4}"/>
                </a:ext>
              </a:extLst>
            </p:cNvPr>
            <p:cNvSpPr/>
            <p:nvPr/>
          </p:nvSpPr>
          <p:spPr>
            <a:xfrm>
              <a:off x="7330948" y="1288541"/>
              <a:ext cx="2097405" cy="1533525"/>
            </a:xfrm>
            <a:custGeom>
              <a:avLst/>
              <a:gdLst/>
              <a:ahLst/>
              <a:cxnLst/>
              <a:rect l="l" t="t" r="r" b="b"/>
              <a:pathLst>
                <a:path w="2097404" h="1533525">
                  <a:moveTo>
                    <a:pt x="0" y="107442"/>
                  </a:moveTo>
                  <a:lnTo>
                    <a:pt x="8447" y="65633"/>
                  </a:lnTo>
                  <a:lnTo>
                    <a:pt x="31480" y="31480"/>
                  </a:lnTo>
                  <a:lnTo>
                    <a:pt x="65633" y="8447"/>
                  </a:lnTo>
                  <a:lnTo>
                    <a:pt x="107442" y="0"/>
                  </a:lnTo>
                  <a:lnTo>
                    <a:pt x="1989581" y="0"/>
                  </a:lnTo>
                  <a:lnTo>
                    <a:pt x="2031390" y="8447"/>
                  </a:lnTo>
                  <a:lnTo>
                    <a:pt x="2065543" y="31480"/>
                  </a:lnTo>
                  <a:lnTo>
                    <a:pt x="2088576" y="65633"/>
                  </a:lnTo>
                  <a:lnTo>
                    <a:pt x="2097024" y="107442"/>
                  </a:lnTo>
                  <a:lnTo>
                    <a:pt x="2097024" y="1426083"/>
                  </a:lnTo>
                  <a:lnTo>
                    <a:pt x="2088576" y="1467818"/>
                  </a:lnTo>
                  <a:lnTo>
                    <a:pt x="2065543" y="1501933"/>
                  </a:lnTo>
                  <a:lnTo>
                    <a:pt x="2031390" y="1524952"/>
                  </a:lnTo>
                  <a:lnTo>
                    <a:pt x="1989581" y="1533398"/>
                  </a:lnTo>
                  <a:lnTo>
                    <a:pt x="107442" y="1533398"/>
                  </a:lnTo>
                  <a:lnTo>
                    <a:pt x="65633" y="1524952"/>
                  </a:lnTo>
                  <a:lnTo>
                    <a:pt x="31480" y="1501933"/>
                  </a:lnTo>
                  <a:lnTo>
                    <a:pt x="8447" y="1467818"/>
                  </a:lnTo>
                  <a:lnTo>
                    <a:pt x="0" y="1426083"/>
                  </a:lnTo>
                  <a:lnTo>
                    <a:pt x="0" y="107442"/>
                  </a:lnTo>
                  <a:close/>
                </a:path>
              </a:pathLst>
            </a:custGeom>
            <a:ln w="9525">
              <a:solidFill>
                <a:srgbClr val="E3E6E9"/>
              </a:solidFill>
            </a:ln>
          </p:spPr>
          <p:txBody>
            <a:bodyPr wrap="square" lIns="0" tIns="0" rIns="0" bIns="0" rtlCol="0"/>
            <a:lstStyle/>
            <a:p>
              <a:endParaRPr/>
            </a:p>
          </p:txBody>
        </p:sp>
        <p:pic>
          <p:nvPicPr>
            <p:cNvPr id="47" name="object 43" descr="File:Logo Proxmox.svg - Wikimedia Commons">
              <a:extLst>
                <a:ext uri="{FF2B5EF4-FFF2-40B4-BE49-F238E27FC236}">
                  <a16:creationId xmlns:a16="http://schemas.microsoft.com/office/drawing/2014/main" id="{935C0D6C-0825-A819-E47D-388D9E84CEEB}"/>
                </a:ext>
              </a:extLst>
            </p:cNvPr>
            <p:cNvPicPr/>
            <p:nvPr/>
          </p:nvPicPr>
          <p:blipFill>
            <a:blip r:embed="rId16" cstate="print"/>
            <a:stretch>
              <a:fillRect/>
            </a:stretch>
          </p:blipFill>
          <p:spPr>
            <a:xfrm>
              <a:off x="7519670" y="1919770"/>
              <a:ext cx="1719452" cy="270852"/>
            </a:xfrm>
            <a:prstGeom prst="rect">
              <a:avLst/>
            </a:prstGeom>
          </p:spPr>
        </p:pic>
      </p:grpSp>
      <p:grpSp>
        <p:nvGrpSpPr>
          <p:cNvPr id="48" name="object 44">
            <a:extLst>
              <a:ext uri="{FF2B5EF4-FFF2-40B4-BE49-F238E27FC236}">
                <a16:creationId xmlns:a16="http://schemas.microsoft.com/office/drawing/2014/main" id="{DE67BDE6-DAE9-C27E-B96D-1FECFBE73733}"/>
              </a:ext>
            </a:extLst>
          </p:cNvPr>
          <p:cNvGrpSpPr/>
          <p:nvPr/>
        </p:nvGrpSpPr>
        <p:grpSpPr>
          <a:xfrm>
            <a:off x="5013897" y="1270965"/>
            <a:ext cx="2169160" cy="1605280"/>
            <a:chOff x="5013897" y="1270965"/>
            <a:chExt cx="2169160" cy="1605280"/>
          </a:xfrm>
        </p:grpSpPr>
        <p:pic>
          <p:nvPicPr>
            <p:cNvPr id="49" name="object 45">
              <a:extLst>
                <a:ext uri="{FF2B5EF4-FFF2-40B4-BE49-F238E27FC236}">
                  <a16:creationId xmlns:a16="http://schemas.microsoft.com/office/drawing/2014/main" id="{3B7677C1-FC54-90B6-CAC5-3ED8386E2F36}"/>
                </a:ext>
              </a:extLst>
            </p:cNvPr>
            <p:cNvPicPr/>
            <p:nvPr/>
          </p:nvPicPr>
          <p:blipFill>
            <a:blip r:embed="rId17" cstate="print"/>
            <a:stretch>
              <a:fillRect/>
            </a:stretch>
          </p:blipFill>
          <p:spPr>
            <a:xfrm>
              <a:off x="5013897" y="1270965"/>
              <a:ext cx="2168777" cy="1604873"/>
            </a:xfrm>
            <a:prstGeom prst="rect">
              <a:avLst/>
            </a:prstGeom>
          </p:spPr>
        </p:pic>
        <p:sp>
          <p:nvSpPr>
            <p:cNvPr id="50" name="object 46">
              <a:extLst>
                <a:ext uri="{FF2B5EF4-FFF2-40B4-BE49-F238E27FC236}">
                  <a16:creationId xmlns:a16="http://schemas.microsoft.com/office/drawing/2014/main" id="{5379E9CC-282E-348A-5C5E-FE030BD47A58}"/>
                </a:ext>
              </a:extLst>
            </p:cNvPr>
            <p:cNvSpPr/>
            <p:nvPr/>
          </p:nvSpPr>
          <p:spPr>
            <a:xfrm>
              <a:off x="5051933" y="1288541"/>
              <a:ext cx="2097405" cy="1533525"/>
            </a:xfrm>
            <a:custGeom>
              <a:avLst/>
              <a:gdLst/>
              <a:ahLst/>
              <a:cxnLst/>
              <a:rect l="l" t="t" r="r" b="b"/>
              <a:pathLst>
                <a:path w="2097404" h="1533525">
                  <a:moveTo>
                    <a:pt x="1989582" y="0"/>
                  </a:moveTo>
                  <a:lnTo>
                    <a:pt x="107314" y="0"/>
                  </a:lnTo>
                  <a:lnTo>
                    <a:pt x="65526" y="8447"/>
                  </a:lnTo>
                  <a:lnTo>
                    <a:pt x="31416" y="31480"/>
                  </a:lnTo>
                  <a:lnTo>
                    <a:pt x="8427" y="65633"/>
                  </a:lnTo>
                  <a:lnTo>
                    <a:pt x="0" y="107442"/>
                  </a:lnTo>
                  <a:lnTo>
                    <a:pt x="0" y="1426083"/>
                  </a:lnTo>
                  <a:lnTo>
                    <a:pt x="8427" y="1467818"/>
                  </a:lnTo>
                  <a:lnTo>
                    <a:pt x="31416" y="1501933"/>
                  </a:lnTo>
                  <a:lnTo>
                    <a:pt x="65526" y="1524952"/>
                  </a:lnTo>
                  <a:lnTo>
                    <a:pt x="107314" y="1533398"/>
                  </a:lnTo>
                  <a:lnTo>
                    <a:pt x="1989582" y="1533398"/>
                  </a:lnTo>
                  <a:lnTo>
                    <a:pt x="2031370" y="1524952"/>
                  </a:lnTo>
                  <a:lnTo>
                    <a:pt x="2065480" y="1501933"/>
                  </a:lnTo>
                  <a:lnTo>
                    <a:pt x="2088469" y="1467818"/>
                  </a:lnTo>
                  <a:lnTo>
                    <a:pt x="2096896" y="1426083"/>
                  </a:lnTo>
                  <a:lnTo>
                    <a:pt x="2096896" y="107442"/>
                  </a:lnTo>
                  <a:lnTo>
                    <a:pt x="2088469" y="65633"/>
                  </a:lnTo>
                  <a:lnTo>
                    <a:pt x="2065480" y="31480"/>
                  </a:lnTo>
                  <a:lnTo>
                    <a:pt x="2031370" y="8447"/>
                  </a:lnTo>
                  <a:lnTo>
                    <a:pt x="1989582" y="0"/>
                  </a:lnTo>
                  <a:close/>
                </a:path>
              </a:pathLst>
            </a:custGeom>
            <a:solidFill>
              <a:srgbClr val="FFFFFF"/>
            </a:solidFill>
          </p:spPr>
          <p:txBody>
            <a:bodyPr wrap="square" lIns="0" tIns="0" rIns="0" bIns="0" rtlCol="0"/>
            <a:lstStyle/>
            <a:p>
              <a:endParaRPr/>
            </a:p>
          </p:txBody>
        </p:sp>
        <p:sp>
          <p:nvSpPr>
            <p:cNvPr id="51" name="object 47">
              <a:extLst>
                <a:ext uri="{FF2B5EF4-FFF2-40B4-BE49-F238E27FC236}">
                  <a16:creationId xmlns:a16="http://schemas.microsoft.com/office/drawing/2014/main" id="{D8211625-F870-3FCE-EA5E-B7769A103EA5}"/>
                </a:ext>
              </a:extLst>
            </p:cNvPr>
            <p:cNvSpPr/>
            <p:nvPr/>
          </p:nvSpPr>
          <p:spPr>
            <a:xfrm>
              <a:off x="5051933" y="1288541"/>
              <a:ext cx="2097405" cy="1533525"/>
            </a:xfrm>
            <a:custGeom>
              <a:avLst/>
              <a:gdLst/>
              <a:ahLst/>
              <a:cxnLst/>
              <a:rect l="l" t="t" r="r" b="b"/>
              <a:pathLst>
                <a:path w="2097404" h="1533525">
                  <a:moveTo>
                    <a:pt x="0" y="107442"/>
                  </a:moveTo>
                  <a:lnTo>
                    <a:pt x="8427" y="65633"/>
                  </a:lnTo>
                  <a:lnTo>
                    <a:pt x="31416" y="31480"/>
                  </a:lnTo>
                  <a:lnTo>
                    <a:pt x="65526" y="8447"/>
                  </a:lnTo>
                  <a:lnTo>
                    <a:pt x="107314" y="0"/>
                  </a:lnTo>
                  <a:lnTo>
                    <a:pt x="1989582" y="0"/>
                  </a:lnTo>
                  <a:lnTo>
                    <a:pt x="2031370" y="8447"/>
                  </a:lnTo>
                  <a:lnTo>
                    <a:pt x="2065480" y="31480"/>
                  </a:lnTo>
                  <a:lnTo>
                    <a:pt x="2088469" y="65633"/>
                  </a:lnTo>
                  <a:lnTo>
                    <a:pt x="2096896" y="107442"/>
                  </a:lnTo>
                  <a:lnTo>
                    <a:pt x="2096896" y="1426083"/>
                  </a:lnTo>
                  <a:lnTo>
                    <a:pt x="2088469" y="1467818"/>
                  </a:lnTo>
                  <a:lnTo>
                    <a:pt x="2065480" y="1501933"/>
                  </a:lnTo>
                  <a:lnTo>
                    <a:pt x="2031370" y="1524952"/>
                  </a:lnTo>
                  <a:lnTo>
                    <a:pt x="1989582" y="1533398"/>
                  </a:lnTo>
                  <a:lnTo>
                    <a:pt x="107314" y="1533398"/>
                  </a:lnTo>
                  <a:lnTo>
                    <a:pt x="65526" y="1524952"/>
                  </a:lnTo>
                  <a:lnTo>
                    <a:pt x="31416" y="1501933"/>
                  </a:lnTo>
                  <a:lnTo>
                    <a:pt x="8427" y="1467818"/>
                  </a:lnTo>
                  <a:lnTo>
                    <a:pt x="0" y="1426083"/>
                  </a:lnTo>
                  <a:lnTo>
                    <a:pt x="0" y="107442"/>
                  </a:lnTo>
                  <a:close/>
                </a:path>
              </a:pathLst>
            </a:custGeom>
            <a:ln w="9525">
              <a:solidFill>
                <a:srgbClr val="E3E6E9"/>
              </a:solidFill>
            </a:ln>
          </p:spPr>
          <p:txBody>
            <a:bodyPr wrap="square" lIns="0" tIns="0" rIns="0" bIns="0" rtlCol="0"/>
            <a:lstStyle/>
            <a:p>
              <a:endParaRPr/>
            </a:p>
          </p:txBody>
        </p:sp>
        <p:pic>
          <p:nvPicPr>
            <p:cNvPr id="52" name="object 48" descr="Nutanix Accelerates Hypervisor ...">
              <a:extLst>
                <a:ext uri="{FF2B5EF4-FFF2-40B4-BE49-F238E27FC236}">
                  <a16:creationId xmlns:a16="http://schemas.microsoft.com/office/drawing/2014/main" id="{151AF6B2-BAA9-4162-E873-9D3860091117}"/>
                </a:ext>
              </a:extLst>
            </p:cNvPr>
            <p:cNvPicPr/>
            <p:nvPr/>
          </p:nvPicPr>
          <p:blipFill>
            <a:blip r:embed="rId18" cstate="print"/>
            <a:stretch>
              <a:fillRect/>
            </a:stretch>
          </p:blipFill>
          <p:spPr>
            <a:xfrm>
              <a:off x="5255006" y="1580222"/>
              <a:ext cx="1690751" cy="949998"/>
            </a:xfrm>
            <a:prstGeom prst="rect">
              <a:avLst/>
            </a:prstGeom>
          </p:spPr>
        </p:pic>
      </p:grpSp>
      <p:grpSp>
        <p:nvGrpSpPr>
          <p:cNvPr id="53" name="object 49">
            <a:extLst>
              <a:ext uri="{FF2B5EF4-FFF2-40B4-BE49-F238E27FC236}">
                <a16:creationId xmlns:a16="http://schemas.microsoft.com/office/drawing/2014/main" id="{0B80F903-99B9-2C09-6C05-B77B91DDFE3D}"/>
              </a:ext>
            </a:extLst>
          </p:cNvPr>
          <p:cNvGrpSpPr/>
          <p:nvPr/>
        </p:nvGrpSpPr>
        <p:grpSpPr>
          <a:xfrm>
            <a:off x="455613" y="1270965"/>
            <a:ext cx="2169160" cy="1605280"/>
            <a:chOff x="455613" y="1270965"/>
            <a:chExt cx="2169160" cy="1605280"/>
          </a:xfrm>
        </p:grpSpPr>
        <p:pic>
          <p:nvPicPr>
            <p:cNvPr id="54" name="object 50">
              <a:extLst>
                <a:ext uri="{FF2B5EF4-FFF2-40B4-BE49-F238E27FC236}">
                  <a16:creationId xmlns:a16="http://schemas.microsoft.com/office/drawing/2014/main" id="{4CDE9D9F-22CC-DC8E-AA34-DD8A120CD2AB}"/>
                </a:ext>
              </a:extLst>
            </p:cNvPr>
            <p:cNvPicPr/>
            <p:nvPr/>
          </p:nvPicPr>
          <p:blipFill>
            <a:blip r:embed="rId17" cstate="print"/>
            <a:stretch>
              <a:fillRect/>
            </a:stretch>
          </p:blipFill>
          <p:spPr>
            <a:xfrm>
              <a:off x="455613" y="1270965"/>
              <a:ext cx="2168777" cy="1604873"/>
            </a:xfrm>
            <a:prstGeom prst="rect">
              <a:avLst/>
            </a:prstGeom>
          </p:spPr>
        </p:pic>
        <p:sp>
          <p:nvSpPr>
            <p:cNvPr id="55" name="object 51">
              <a:extLst>
                <a:ext uri="{FF2B5EF4-FFF2-40B4-BE49-F238E27FC236}">
                  <a16:creationId xmlns:a16="http://schemas.microsoft.com/office/drawing/2014/main" id="{5F08FAD2-379A-6000-1FAE-42701D9C94DA}"/>
                </a:ext>
              </a:extLst>
            </p:cNvPr>
            <p:cNvSpPr/>
            <p:nvPr/>
          </p:nvSpPr>
          <p:spPr>
            <a:xfrm>
              <a:off x="493712" y="1288541"/>
              <a:ext cx="2097405" cy="1533525"/>
            </a:xfrm>
            <a:custGeom>
              <a:avLst/>
              <a:gdLst/>
              <a:ahLst/>
              <a:cxnLst/>
              <a:rect l="l" t="t" r="r" b="b"/>
              <a:pathLst>
                <a:path w="2097405" h="1533525">
                  <a:moveTo>
                    <a:pt x="1989518" y="0"/>
                  </a:moveTo>
                  <a:lnTo>
                    <a:pt x="107327" y="0"/>
                  </a:lnTo>
                  <a:lnTo>
                    <a:pt x="65552" y="8447"/>
                  </a:lnTo>
                  <a:lnTo>
                    <a:pt x="31437" y="31480"/>
                  </a:lnTo>
                  <a:lnTo>
                    <a:pt x="8434" y="65633"/>
                  </a:lnTo>
                  <a:lnTo>
                    <a:pt x="0" y="107442"/>
                  </a:lnTo>
                  <a:lnTo>
                    <a:pt x="0" y="1426083"/>
                  </a:lnTo>
                  <a:lnTo>
                    <a:pt x="8434" y="1467818"/>
                  </a:lnTo>
                  <a:lnTo>
                    <a:pt x="31437" y="1501933"/>
                  </a:lnTo>
                  <a:lnTo>
                    <a:pt x="65552" y="1524952"/>
                  </a:lnTo>
                  <a:lnTo>
                    <a:pt x="107327" y="1533398"/>
                  </a:lnTo>
                  <a:lnTo>
                    <a:pt x="1989518" y="1533398"/>
                  </a:lnTo>
                  <a:lnTo>
                    <a:pt x="2031327" y="1524952"/>
                  </a:lnTo>
                  <a:lnTo>
                    <a:pt x="2065480" y="1501933"/>
                  </a:lnTo>
                  <a:lnTo>
                    <a:pt x="2088513" y="1467818"/>
                  </a:lnTo>
                  <a:lnTo>
                    <a:pt x="2096960" y="1426083"/>
                  </a:lnTo>
                  <a:lnTo>
                    <a:pt x="2096960" y="107442"/>
                  </a:lnTo>
                  <a:lnTo>
                    <a:pt x="2088513" y="65633"/>
                  </a:lnTo>
                  <a:lnTo>
                    <a:pt x="2065480" y="31480"/>
                  </a:lnTo>
                  <a:lnTo>
                    <a:pt x="2031327" y="8447"/>
                  </a:lnTo>
                  <a:lnTo>
                    <a:pt x="1989518" y="0"/>
                  </a:lnTo>
                  <a:close/>
                </a:path>
              </a:pathLst>
            </a:custGeom>
            <a:solidFill>
              <a:srgbClr val="FFFFFF"/>
            </a:solidFill>
          </p:spPr>
          <p:txBody>
            <a:bodyPr wrap="square" lIns="0" tIns="0" rIns="0" bIns="0" rtlCol="0"/>
            <a:lstStyle/>
            <a:p>
              <a:endParaRPr/>
            </a:p>
          </p:txBody>
        </p:sp>
        <p:sp>
          <p:nvSpPr>
            <p:cNvPr id="56" name="object 52">
              <a:extLst>
                <a:ext uri="{FF2B5EF4-FFF2-40B4-BE49-F238E27FC236}">
                  <a16:creationId xmlns:a16="http://schemas.microsoft.com/office/drawing/2014/main" id="{D7045DED-5F08-F556-72F9-EE6CAD45C0A9}"/>
                </a:ext>
              </a:extLst>
            </p:cNvPr>
            <p:cNvSpPr/>
            <p:nvPr/>
          </p:nvSpPr>
          <p:spPr>
            <a:xfrm>
              <a:off x="493712" y="1288541"/>
              <a:ext cx="2097405" cy="1533525"/>
            </a:xfrm>
            <a:custGeom>
              <a:avLst/>
              <a:gdLst/>
              <a:ahLst/>
              <a:cxnLst/>
              <a:rect l="l" t="t" r="r" b="b"/>
              <a:pathLst>
                <a:path w="2097405" h="1533525">
                  <a:moveTo>
                    <a:pt x="0" y="107442"/>
                  </a:moveTo>
                  <a:lnTo>
                    <a:pt x="8434" y="65633"/>
                  </a:lnTo>
                  <a:lnTo>
                    <a:pt x="31437" y="31480"/>
                  </a:lnTo>
                  <a:lnTo>
                    <a:pt x="65552" y="8447"/>
                  </a:lnTo>
                  <a:lnTo>
                    <a:pt x="107327" y="0"/>
                  </a:lnTo>
                  <a:lnTo>
                    <a:pt x="1989518" y="0"/>
                  </a:lnTo>
                  <a:lnTo>
                    <a:pt x="2031327" y="8447"/>
                  </a:lnTo>
                  <a:lnTo>
                    <a:pt x="2065480" y="31480"/>
                  </a:lnTo>
                  <a:lnTo>
                    <a:pt x="2088513" y="65633"/>
                  </a:lnTo>
                  <a:lnTo>
                    <a:pt x="2096960" y="107442"/>
                  </a:lnTo>
                  <a:lnTo>
                    <a:pt x="2096960" y="1426083"/>
                  </a:lnTo>
                  <a:lnTo>
                    <a:pt x="2088513" y="1467818"/>
                  </a:lnTo>
                  <a:lnTo>
                    <a:pt x="2065480" y="1501933"/>
                  </a:lnTo>
                  <a:lnTo>
                    <a:pt x="2031327" y="1524952"/>
                  </a:lnTo>
                  <a:lnTo>
                    <a:pt x="1989518" y="1533398"/>
                  </a:lnTo>
                  <a:lnTo>
                    <a:pt x="107327" y="1533398"/>
                  </a:lnTo>
                  <a:lnTo>
                    <a:pt x="65552" y="1524952"/>
                  </a:lnTo>
                  <a:lnTo>
                    <a:pt x="31437" y="1501933"/>
                  </a:lnTo>
                  <a:lnTo>
                    <a:pt x="8434" y="1467818"/>
                  </a:lnTo>
                  <a:lnTo>
                    <a:pt x="0" y="1426083"/>
                  </a:lnTo>
                  <a:lnTo>
                    <a:pt x="0" y="107442"/>
                  </a:lnTo>
                  <a:close/>
                </a:path>
              </a:pathLst>
            </a:custGeom>
            <a:ln w="9525">
              <a:solidFill>
                <a:srgbClr val="E3E6E9"/>
              </a:solidFill>
            </a:ln>
          </p:spPr>
          <p:txBody>
            <a:bodyPr wrap="square" lIns="0" tIns="0" rIns="0" bIns="0" rtlCol="0"/>
            <a:lstStyle/>
            <a:p>
              <a:endParaRPr/>
            </a:p>
          </p:txBody>
        </p:sp>
        <p:pic>
          <p:nvPicPr>
            <p:cNvPr id="57" name="object 53" descr="VMware by Broadcom">
              <a:extLst>
                <a:ext uri="{FF2B5EF4-FFF2-40B4-BE49-F238E27FC236}">
                  <a16:creationId xmlns:a16="http://schemas.microsoft.com/office/drawing/2014/main" id="{F94EC060-2E04-9A6A-17AD-69B8645F0E2C}"/>
                </a:ext>
              </a:extLst>
            </p:cNvPr>
            <p:cNvPicPr/>
            <p:nvPr/>
          </p:nvPicPr>
          <p:blipFill>
            <a:blip r:embed="rId19" cstate="print"/>
            <a:stretch>
              <a:fillRect/>
            </a:stretch>
          </p:blipFill>
          <p:spPr>
            <a:xfrm>
              <a:off x="682434" y="1801317"/>
              <a:ext cx="1719452" cy="507923"/>
            </a:xfrm>
            <a:prstGeom prst="rect">
              <a:avLst/>
            </a:prstGeom>
          </p:spPr>
        </p:pic>
      </p:grpSp>
      <p:grpSp>
        <p:nvGrpSpPr>
          <p:cNvPr id="58" name="object 54">
            <a:extLst>
              <a:ext uri="{FF2B5EF4-FFF2-40B4-BE49-F238E27FC236}">
                <a16:creationId xmlns:a16="http://schemas.microsoft.com/office/drawing/2014/main" id="{3B621F1D-60D5-BC1C-28E4-B06DB90EE74F}"/>
              </a:ext>
            </a:extLst>
          </p:cNvPr>
          <p:cNvGrpSpPr/>
          <p:nvPr/>
        </p:nvGrpSpPr>
        <p:grpSpPr>
          <a:xfrm>
            <a:off x="2733993" y="1270965"/>
            <a:ext cx="2169160" cy="1605280"/>
            <a:chOff x="2733993" y="1270965"/>
            <a:chExt cx="2169160" cy="1605280"/>
          </a:xfrm>
        </p:grpSpPr>
        <p:pic>
          <p:nvPicPr>
            <p:cNvPr id="59" name="object 55">
              <a:extLst>
                <a:ext uri="{FF2B5EF4-FFF2-40B4-BE49-F238E27FC236}">
                  <a16:creationId xmlns:a16="http://schemas.microsoft.com/office/drawing/2014/main" id="{EA843932-8596-2755-886C-C5645A0A72EB}"/>
                </a:ext>
              </a:extLst>
            </p:cNvPr>
            <p:cNvPicPr/>
            <p:nvPr/>
          </p:nvPicPr>
          <p:blipFill>
            <a:blip r:embed="rId20" cstate="print"/>
            <a:stretch>
              <a:fillRect/>
            </a:stretch>
          </p:blipFill>
          <p:spPr>
            <a:xfrm>
              <a:off x="2733993" y="1270965"/>
              <a:ext cx="2168777" cy="1604873"/>
            </a:xfrm>
            <a:prstGeom prst="rect">
              <a:avLst/>
            </a:prstGeom>
          </p:spPr>
        </p:pic>
        <p:sp>
          <p:nvSpPr>
            <p:cNvPr id="60" name="object 56">
              <a:extLst>
                <a:ext uri="{FF2B5EF4-FFF2-40B4-BE49-F238E27FC236}">
                  <a16:creationId xmlns:a16="http://schemas.microsoft.com/office/drawing/2014/main" id="{341A7BDE-88D1-BD11-DAA2-25E6BC778FB1}"/>
                </a:ext>
              </a:extLst>
            </p:cNvPr>
            <p:cNvSpPr/>
            <p:nvPr/>
          </p:nvSpPr>
          <p:spPr>
            <a:xfrm>
              <a:off x="2772790" y="1288541"/>
              <a:ext cx="2097405" cy="1533525"/>
            </a:xfrm>
            <a:custGeom>
              <a:avLst/>
              <a:gdLst/>
              <a:ahLst/>
              <a:cxnLst/>
              <a:rect l="l" t="t" r="r" b="b"/>
              <a:pathLst>
                <a:path w="2097404" h="1533525">
                  <a:moveTo>
                    <a:pt x="1989582" y="0"/>
                  </a:moveTo>
                  <a:lnTo>
                    <a:pt x="107314" y="0"/>
                  </a:lnTo>
                  <a:lnTo>
                    <a:pt x="65579" y="8447"/>
                  </a:lnTo>
                  <a:lnTo>
                    <a:pt x="31464" y="31480"/>
                  </a:lnTo>
                  <a:lnTo>
                    <a:pt x="8445" y="65633"/>
                  </a:lnTo>
                  <a:lnTo>
                    <a:pt x="0" y="107442"/>
                  </a:lnTo>
                  <a:lnTo>
                    <a:pt x="0" y="1426083"/>
                  </a:lnTo>
                  <a:lnTo>
                    <a:pt x="8445" y="1467818"/>
                  </a:lnTo>
                  <a:lnTo>
                    <a:pt x="31464" y="1501933"/>
                  </a:lnTo>
                  <a:lnTo>
                    <a:pt x="65579" y="1524952"/>
                  </a:lnTo>
                  <a:lnTo>
                    <a:pt x="107314" y="1533398"/>
                  </a:lnTo>
                  <a:lnTo>
                    <a:pt x="1989582" y="1533398"/>
                  </a:lnTo>
                  <a:lnTo>
                    <a:pt x="2031370" y="1524952"/>
                  </a:lnTo>
                  <a:lnTo>
                    <a:pt x="2065480" y="1501933"/>
                  </a:lnTo>
                  <a:lnTo>
                    <a:pt x="2088469" y="1467818"/>
                  </a:lnTo>
                  <a:lnTo>
                    <a:pt x="2096896" y="1426083"/>
                  </a:lnTo>
                  <a:lnTo>
                    <a:pt x="2096896" y="107442"/>
                  </a:lnTo>
                  <a:lnTo>
                    <a:pt x="2088469" y="65633"/>
                  </a:lnTo>
                  <a:lnTo>
                    <a:pt x="2065480" y="31480"/>
                  </a:lnTo>
                  <a:lnTo>
                    <a:pt x="2031370" y="8447"/>
                  </a:lnTo>
                  <a:lnTo>
                    <a:pt x="1989582" y="0"/>
                  </a:lnTo>
                  <a:close/>
                </a:path>
              </a:pathLst>
            </a:custGeom>
            <a:solidFill>
              <a:srgbClr val="FFFFFF"/>
            </a:solidFill>
          </p:spPr>
          <p:txBody>
            <a:bodyPr wrap="square" lIns="0" tIns="0" rIns="0" bIns="0" rtlCol="0"/>
            <a:lstStyle/>
            <a:p>
              <a:endParaRPr/>
            </a:p>
          </p:txBody>
        </p:sp>
        <p:sp>
          <p:nvSpPr>
            <p:cNvPr id="61" name="object 57">
              <a:extLst>
                <a:ext uri="{FF2B5EF4-FFF2-40B4-BE49-F238E27FC236}">
                  <a16:creationId xmlns:a16="http://schemas.microsoft.com/office/drawing/2014/main" id="{9BE2FD87-16B9-6657-C2C4-2F1B504A98E9}"/>
                </a:ext>
              </a:extLst>
            </p:cNvPr>
            <p:cNvSpPr/>
            <p:nvPr/>
          </p:nvSpPr>
          <p:spPr>
            <a:xfrm>
              <a:off x="2772790" y="1288541"/>
              <a:ext cx="2097405" cy="1533525"/>
            </a:xfrm>
            <a:custGeom>
              <a:avLst/>
              <a:gdLst/>
              <a:ahLst/>
              <a:cxnLst/>
              <a:rect l="l" t="t" r="r" b="b"/>
              <a:pathLst>
                <a:path w="2097404" h="1533525">
                  <a:moveTo>
                    <a:pt x="0" y="107442"/>
                  </a:moveTo>
                  <a:lnTo>
                    <a:pt x="8445" y="65633"/>
                  </a:lnTo>
                  <a:lnTo>
                    <a:pt x="31464" y="31480"/>
                  </a:lnTo>
                  <a:lnTo>
                    <a:pt x="65579" y="8447"/>
                  </a:lnTo>
                  <a:lnTo>
                    <a:pt x="107314" y="0"/>
                  </a:lnTo>
                  <a:lnTo>
                    <a:pt x="1989582" y="0"/>
                  </a:lnTo>
                  <a:lnTo>
                    <a:pt x="2031370" y="8447"/>
                  </a:lnTo>
                  <a:lnTo>
                    <a:pt x="2065480" y="31480"/>
                  </a:lnTo>
                  <a:lnTo>
                    <a:pt x="2088469" y="65633"/>
                  </a:lnTo>
                  <a:lnTo>
                    <a:pt x="2096896" y="107442"/>
                  </a:lnTo>
                  <a:lnTo>
                    <a:pt x="2096896" y="1426083"/>
                  </a:lnTo>
                  <a:lnTo>
                    <a:pt x="2088469" y="1467818"/>
                  </a:lnTo>
                  <a:lnTo>
                    <a:pt x="2065480" y="1501933"/>
                  </a:lnTo>
                  <a:lnTo>
                    <a:pt x="2031370" y="1524952"/>
                  </a:lnTo>
                  <a:lnTo>
                    <a:pt x="1989582" y="1533398"/>
                  </a:lnTo>
                  <a:lnTo>
                    <a:pt x="107314" y="1533398"/>
                  </a:lnTo>
                  <a:lnTo>
                    <a:pt x="65579" y="1524952"/>
                  </a:lnTo>
                  <a:lnTo>
                    <a:pt x="31464" y="1501933"/>
                  </a:lnTo>
                  <a:lnTo>
                    <a:pt x="8445" y="1467818"/>
                  </a:lnTo>
                  <a:lnTo>
                    <a:pt x="0" y="1426083"/>
                  </a:lnTo>
                  <a:lnTo>
                    <a:pt x="0" y="107442"/>
                  </a:lnTo>
                  <a:close/>
                </a:path>
              </a:pathLst>
            </a:custGeom>
            <a:ln w="9525">
              <a:solidFill>
                <a:srgbClr val="E3E6E9"/>
              </a:solidFill>
            </a:ln>
          </p:spPr>
          <p:txBody>
            <a:bodyPr wrap="square" lIns="0" tIns="0" rIns="0" bIns="0" rtlCol="0"/>
            <a:lstStyle/>
            <a:p>
              <a:endParaRPr/>
            </a:p>
          </p:txBody>
        </p:sp>
        <p:pic>
          <p:nvPicPr>
            <p:cNvPr id="62" name="object 58" descr="Hyper-V | Microsoft Wiki | Fandom">
              <a:extLst>
                <a:ext uri="{FF2B5EF4-FFF2-40B4-BE49-F238E27FC236}">
                  <a16:creationId xmlns:a16="http://schemas.microsoft.com/office/drawing/2014/main" id="{C51EBD14-70C0-3253-113B-F162A9A12778}"/>
                </a:ext>
              </a:extLst>
            </p:cNvPr>
            <p:cNvPicPr/>
            <p:nvPr/>
          </p:nvPicPr>
          <p:blipFill>
            <a:blip r:embed="rId21" cstate="print"/>
            <a:stretch>
              <a:fillRect/>
            </a:stretch>
          </p:blipFill>
          <p:spPr>
            <a:xfrm>
              <a:off x="2961512" y="1824977"/>
              <a:ext cx="1719452" cy="460641"/>
            </a:xfrm>
            <a:prstGeom prst="rect">
              <a:avLst/>
            </a:prstGeom>
          </p:spPr>
        </p:pic>
      </p:grpSp>
      <p:grpSp>
        <p:nvGrpSpPr>
          <p:cNvPr id="63" name="object 59">
            <a:extLst>
              <a:ext uri="{FF2B5EF4-FFF2-40B4-BE49-F238E27FC236}">
                <a16:creationId xmlns:a16="http://schemas.microsoft.com/office/drawing/2014/main" id="{3680560A-8AB6-F32C-F5B4-52C290C97004}"/>
              </a:ext>
            </a:extLst>
          </p:cNvPr>
          <p:cNvGrpSpPr/>
          <p:nvPr/>
        </p:nvGrpSpPr>
        <p:grpSpPr>
          <a:xfrm>
            <a:off x="446469" y="3014438"/>
            <a:ext cx="2169160" cy="1606550"/>
            <a:chOff x="446469" y="3014438"/>
            <a:chExt cx="2169160" cy="1606550"/>
          </a:xfrm>
        </p:grpSpPr>
        <p:pic>
          <p:nvPicPr>
            <p:cNvPr id="64" name="object 60">
              <a:extLst>
                <a:ext uri="{FF2B5EF4-FFF2-40B4-BE49-F238E27FC236}">
                  <a16:creationId xmlns:a16="http://schemas.microsoft.com/office/drawing/2014/main" id="{1DCD1614-F503-7E95-E555-BA4117580CF6}"/>
                </a:ext>
              </a:extLst>
            </p:cNvPr>
            <p:cNvPicPr/>
            <p:nvPr/>
          </p:nvPicPr>
          <p:blipFill>
            <a:blip r:embed="rId3" cstate="print"/>
            <a:stretch>
              <a:fillRect/>
            </a:stretch>
          </p:blipFill>
          <p:spPr>
            <a:xfrm>
              <a:off x="446469" y="3014438"/>
              <a:ext cx="2168777" cy="1606363"/>
            </a:xfrm>
            <a:prstGeom prst="rect">
              <a:avLst/>
            </a:prstGeom>
          </p:spPr>
        </p:pic>
        <p:sp>
          <p:nvSpPr>
            <p:cNvPr id="65" name="object 61">
              <a:extLst>
                <a:ext uri="{FF2B5EF4-FFF2-40B4-BE49-F238E27FC236}">
                  <a16:creationId xmlns:a16="http://schemas.microsoft.com/office/drawing/2014/main" id="{8645753C-28F7-10D7-3A22-9C05E19E0A7E}"/>
                </a:ext>
              </a:extLst>
            </p:cNvPr>
            <p:cNvSpPr/>
            <p:nvPr/>
          </p:nvSpPr>
          <p:spPr>
            <a:xfrm>
              <a:off x="484987" y="3033394"/>
              <a:ext cx="2097405" cy="1533525"/>
            </a:xfrm>
            <a:custGeom>
              <a:avLst/>
              <a:gdLst/>
              <a:ahLst/>
              <a:cxnLst/>
              <a:rect l="l" t="t" r="r" b="b"/>
              <a:pathLst>
                <a:path w="2097405" h="1533525">
                  <a:moveTo>
                    <a:pt x="1989607" y="0"/>
                  </a:moveTo>
                  <a:lnTo>
                    <a:pt x="107340" y="0"/>
                  </a:lnTo>
                  <a:lnTo>
                    <a:pt x="65558" y="8427"/>
                  </a:lnTo>
                  <a:lnTo>
                    <a:pt x="31438" y="31416"/>
                  </a:lnTo>
                  <a:lnTo>
                    <a:pt x="8435" y="65526"/>
                  </a:lnTo>
                  <a:lnTo>
                    <a:pt x="0" y="107314"/>
                  </a:lnTo>
                  <a:lnTo>
                    <a:pt x="0" y="1425955"/>
                  </a:lnTo>
                  <a:lnTo>
                    <a:pt x="8435" y="1467744"/>
                  </a:lnTo>
                  <a:lnTo>
                    <a:pt x="31438" y="1501854"/>
                  </a:lnTo>
                  <a:lnTo>
                    <a:pt x="65558" y="1524843"/>
                  </a:lnTo>
                  <a:lnTo>
                    <a:pt x="107340" y="1533270"/>
                  </a:lnTo>
                  <a:lnTo>
                    <a:pt x="1989607" y="1533270"/>
                  </a:lnTo>
                  <a:lnTo>
                    <a:pt x="2031396" y="1524843"/>
                  </a:lnTo>
                  <a:lnTo>
                    <a:pt x="2065505" y="1501854"/>
                  </a:lnTo>
                  <a:lnTo>
                    <a:pt x="2088494" y="1467744"/>
                  </a:lnTo>
                  <a:lnTo>
                    <a:pt x="2096922" y="1425955"/>
                  </a:lnTo>
                  <a:lnTo>
                    <a:pt x="2096922" y="107314"/>
                  </a:lnTo>
                  <a:lnTo>
                    <a:pt x="2088494" y="65526"/>
                  </a:lnTo>
                  <a:lnTo>
                    <a:pt x="2065505" y="31416"/>
                  </a:lnTo>
                  <a:lnTo>
                    <a:pt x="2031396" y="8427"/>
                  </a:lnTo>
                  <a:lnTo>
                    <a:pt x="1989607" y="0"/>
                  </a:lnTo>
                  <a:close/>
                </a:path>
              </a:pathLst>
            </a:custGeom>
            <a:solidFill>
              <a:srgbClr val="FFFFFF"/>
            </a:solidFill>
          </p:spPr>
          <p:txBody>
            <a:bodyPr wrap="square" lIns="0" tIns="0" rIns="0" bIns="0" rtlCol="0"/>
            <a:lstStyle/>
            <a:p>
              <a:endParaRPr/>
            </a:p>
          </p:txBody>
        </p:sp>
        <p:sp>
          <p:nvSpPr>
            <p:cNvPr id="66" name="object 62">
              <a:extLst>
                <a:ext uri="{FF2B5EF4-FFF2-40B4-BE49-F238E27FC236}">
                  <a16:creationId xmlns:a16="http://schemas.microsoft.com/office/drawing/2014/main" id="{90C85630-306D-7B1A-8372-50FF9CEC37F5}"/>
                </a:ext>
              </a:extLst>
            </p:cNvPr>
            <p:cNvSpPr/>
            <p:nvPr/>
          </p:nvSpPr>
          <p:spPr>
            <a:xfrm>
              <a:off x="484987" y="3033394"/>
              <a:ext cx="2097405" cy="1533525"/>
            </a:xfrm>
            <a:custGeom>
              <a:avLst/>
              <a:gdLst/>
              <a:ahLst/>
              <a:cxnLst/>
              <a:rect l="l" t="t" r="r" b="b"/>
              <a:pathLst>
                <a:path w="2097405" h="1533525">
                  <a:moveTo>
                    <a:pt x="0" y="107314"/>
                  </a:moveTo>
                  <a:lnTo>
                    <a:pt x="8435" y="65526"/>
                  </a:lnTo>
                  <a:lnTo>
                    <a:pt x="31438" y="31416"/>
                  </a:lnTo>
                  <a:lnTo>
                    <a:pt x="65558" y="8427"/>
                  </a:lnTo>
                  <a:lnTo>
                    <a:pt x="107340" y="0"/>
                  </a:lnTo>
                  <a:lnTo>
                    <a:pt x="1989607" y="0"/>
                  </a:lnTo>
                  <a:lnTo>
                    <a:pt x="2031396" y="8427"/>
                  </a:lnTo>
                  <a:lnTo>
                    <a:pt x="2065505" y="31416"/>
                  </a:lnTo>
                  <a:lnTo>
                    <a:pt x="2088494" y="65526"/>
                  </a:lnTo>
                  <a:lnTo>
                    <a:pt x="2096922" y="107314"/>
                  </a:lnTo>
                  <a:lnTo>
                    <a:pt x="2096922" y="1425955"/>
                  </a:lnTo>
                  <a:lnTo>
                    <a:pt x="2088494" y="1467744"/>
                  </a:lnTo>
                  <a:lnTo>
                    <a:pt x="2065505" y="1501854"/>
                  </a:lnTo>
                  <a:lnTo>
                    <a:pt x="2031396" y="1524843"/>
                  </a:lnTo>
                  <a:lnTo>
                    <a:pt x="1989607" y="1533270"/>
                  </a:lnTo>
                  <a:lnTo>
                    <a:pt x="107340" y="1533270"/>
                  </a:lnTo>
                  <a:lnTo>
                    <a:pt x="65558" y="1524843"/>
                  </a:lnTo>
                  <a:lnTo>
                    <a:pt x="31438" y="1501854"/>
                  </a:lnTo>
                  <a:lnTo>
                    <a:pt x="8435" y="1467744"/>
                  </a:lnTo>
                  <a:lnTo>
                    <a:pt x="0" y="1425955"/>
                  </a:lnTo>
                  <a:lnTo>
                    <a:pt x="0" y="107314"/>
                  </a:lnTo>
                  <a:close/>
                </a:path>
              </a:pathLst>
            </a:custGeom>
            <a:ln w="9525">
              <a:solidFill>
                <a:srgbClr val="E3E6E9"/>
              </a:solidFill>
            </a:ln>
          </p:spPr>
          <p:txBody>
            <a:bodyPr wrap="square" lIns="0" tIns="0" rIns="0" bIns="0" rtlCol="0"/>
            <a:lstStyle/>
            <a:p>
              <a:endParaRPr/>
            </a:p>
          </p:txBody>
        </p:sp>
        <p:pic>
          <p:nvPicPr>
            <p:cNvPr id="67" name="object 63">
              <a:extLst>
                <a:ext uri="{FF2B5EF4-FFF2-40B4-BE49-F238E27FC236}">
                  <a16:creationId xmlns:a16="http://schemas.microsoft.com/office/drawing/2014/main" id="{69A60409-B017-049A-5F2B-A2C1CDE9B87A}"/>
                </a:ext>
              </a:extLst>
            </p:cNvPr>
            <p:cNvPicPr/>
            <p:nvPr/>
          </p:nvPicPr>
          <p:blipFill>
            <a:blip r:embed="rId22" cstate="print"/>
            <a:stretch>
              <a:fillRect/>
            </a:stretch>
          </p:blipFill>
          <p:spPr>
            <a:xfrm>
              <a:off x="673709" y="3496043"/>
              <a:ext cx="1719452" cy="607834"/>
            </a:xfrm>
            <a:prstGeom prst="rect">
              <a:avLst/>
            </a:prstGeom>
          </p:spPr>
        </p:pic>
      </p:grpSp>
      <p:grpSp>
        <p:nvGrpSpPr>
          <p:cNvPr id="68" name="object 64">
            <a:extLst>
              <a:ext uri="{FF2B5EF4-FFF2-40B4-BE49-F238E27FC236}">
                <a16:creationId xmlns:a16="http://schemas.microsoft.com/office/drawing/2014/main" id="{3030CB31-5D02-C0FB-345D-6147CCE5C0F5}"/>
              </a:ext>
            </a:extLst>
          </p:cNvPr>
          <p:cNvGrpSpPr/>
          <p:nvPr/>
        </p:nvGrpSpPr>
        <p:grpSpPr>
          <a:xfrm>
            <a:off x="2727897" y="3014438"/>
            <a:ext cx="2169160" cy="1606550"/>
            <a:chOff x="2727897" y="3014438"/>
            <a:chExt cx="2169160" cy="1606550"/>
          </a:xfrm>
        </p:grpSpPr>
        <p:pic>
          <p:nvPicPr>
            <p:cNvPr id="69" name="object 65">
              <a:extLst>
                <a:ext uri="{FF2B5EF4-FFF2-40B4-BE49-F238E27FC236}">
                  <a16:creationId xmlns:a16="http://schemas.microsoft.com/office/drawing/2014/main" id="{E4DADD66-D964-40D3-E576-7408BB1E61CE}"/>
                </a:ext>
              </a:extLst>
            </p:cNvPr>
            <p:cNvPicPr/>
            <p:nvPr/>
          </p:nvPicPr>
          <p:blipFill>
            <a:blip r:embed="rId3" cstate="print"/>
            <a:stretch>
              <a:fillRect/>
            </a:stretch>
          </p:blipFill>
          <p:spPr>
            <a:xfrm>
              <a:off x="2727897" y="3014438"/>
              <a:ext cx="2168777" cy="1606363"/>
            </a:xfrm>
            <a:prstGeom prst="rect">
              <a:avLst/>
            </a:prstGeom>
          </p:spPr>
        </p:pic>
        <p:sp>
          <p:nvSpPr>
            <p:cNvPr id="70" name="object 66">
              <a:extLst>
                <a:ext uri="{FF2B5EF4-FFF2-40B4-BE49-F238E27FC236}">
                  <a16:creationId xmlns:a16="http://schemas.microsoft.com/office/drawing/2014/main" id="{18042F9D-C9A3-A368-B420-A1E1BD3D8525}"/>
                </a:ext>
              </a:extLst>
            </p:cNvPr>
            <p:cNvSpPr/>
            <p:nvPr/>
          </p:nvSpPr>
          <p:spPr>
            <a:xfrm>
              <a:off x="2766314" y="3033394"/>
              <a:ext cx="2097405" cy="1533525"/>
            </a:xfrm>
            <a:custGeom>
              <a:avLst/>
              <a:gdLst/>
              <a:ahLst/>
              <a:cxnLst/>
              <a:rect l="l" t="t" r="r" b="b"/>
              <a:pathLst>
                <a:path w="2097404" h="1533525">
                  <a:moveTo>
                    <a:pt x="1989582" y="0"/>
                  </a:moveTo>
                  <a:lnTo>
                    <a:pt x="107315" y="0"/>
                  </a:lnTo>
                  <a:lnTo>
                    <a:pt x="65526" y="8427"/>
                  </a:lnTo>
                  <a:lnTo>
                    <a:pt x="31416" y="31416"/>
                  </a:lnTo>
                  <a:lnTo>
                    <a:pt x="8427" y="65526"/>
                  </a:lnTo>
                  <a:lnTo>
                    <a:pt x="0" y="107314"/>
                  </a:lnTo>
                  <a:lnTo>
                    <a:pt x="0" y="1425955"/>
                  </a:lnTo>
                  <a:lnTo>
                    <a:pt x="8427" y="1467744"/>
                  </a:lnTo>
                  <a:lnTo>
                    <a:pt x="31416" y="1501854"/>
                  </a:lnTo>
                  <a:lnTo>
                    <a:pt x="65526" y="1524843"/>
                  </a:lnTo>
                  <a:lnTo>
                    <a:pt x="107315" y="1533270"/>
                  </a:lnTo>
                  <a:lnTo>
                    <a:pt x="1989582" y="1533270"/>
                  </a:lnTo>
                  <a:lnTo>
                    <a:pt x="2031317" y="1524843"/>
                  </a:lnTo>
                  <a:lnTo>
                    <a:pt x="2065432" y="1501854"/>
                  </a:lnTo>
                  <a:lnTo>
                    <a:pt x="2088451" y="1467744"/>
                  </a:lnTo>
                  <a:lnTo>
                    <a:pt x="2096897" y="1425955"/>
                  </a:lnTo>
                  <a:lnTo>
                    <a:pt x="2096897" y="107314"/>
                  </a:lnTo>
                  <a:lnTo>
                    <a:pt x="2088451" y="65526"/>
                  </a:lnTo>
                  <a:lnTo>
                    <a:pt x="2065432" y="31416"/>
                  </a:lnTo>
                  <a:lnTo>
                    <a:pt x="2031317" y="8427"/>
                  </a:lnTo>
                  <a:lnTo>
                    <a:pt x="1989582" y="0"/>
                  </a:lnTo>
                  <a:close/>
                </a:path>
              </a:pathLst>
            </a:custGeom>
            <a:solidFill>
              <a:srgbClr val="FFFFFF"/>
            </a:solidFill>
          </p:spPr>
          <p:txBody>
            <a:bodyPr wrap="square" lIns="0" tIns="0" rIns="0" bIns="0" rtlCol="0"/>
            <a:lstStyle/>
            <a:p>
              <a:endParaRPr/>
            </a:p>
          </p:txBody>
        </p:sp>
        <p:sp>
          <p:nvSpPr>
            <p:cNvPr id="71" name="object 67">
              <a:extLst>
                <a:ext uri="{FF2B5EF4-FFF2-40B4-BE49-F238E27FC236}">
                  <a16:creationId xmlns:a16="http://schemas.microsoft.com/office/drawing/2014/main" id="{ED3AF3A0-E948-87B1-25B4-BA1CB2B46AB0}"/>
                </a:ext>
              </a:extLst>
            </p:cNvPr>
            <p:cNvSpPr/>
            <p:nvPr/>
          </p:nvSpPr>
          <p:spPr>
            <a:xfrm>
              <a:off x="2766314" y="3033394"/>
              <a:ext cx="2097405" cy="1533525"/>
            </a:xfrm>
            <a:custGeom>
              <a:avLst/>
              <a:gdLst/>
              <a:ahLst/>
              <a:cxnLst/>
              <a:rect l="l" t="t" r="r" b="b"/>
              <a:pathLst>
                <a:path w="2097404" h="1533525">
                  <a:moveTo>
                    <a:pt x="0" y="107314"/>
                  </a:moveTo>
                  <a:lnTo>
                    <a:pt x="8427" y="65526"/>
                  </a:lnTo>
                  <a:lnTo>
                    <a:pt x="31416" y="31416"/>
                  </a:lnTo>
                  <a:lnTo>
                    <a:pt x="65526" y="8427"/>
                  </a:lnTo>
                  <a:lnTo>
                    <a:pt x="107315" y="0"/>
                  </a:lnTo>
                  <a:lnTo>
                    <a:pt x="1989582" y="0"/>
                  </a:lnTo>
                  <a:lnTo>
                    <a:pt x="2031317" y="8427"/>
                  </a:lnTo>
                  <a:lnTo>
                    <a:pt x="2065432" y="31416"/>
                  </a:lnTo>
                  <a:lnTo>
                    <a:pt x="2088451" y="65526"/>
                  </a:lnTo>
                  <a:lnTo>
                    <a:pt x="2096897" y="107314"/>
                  </a:lnTo>
                  <a:lnTo>
                    <a:pt x="2096897" y="1425955"/>
                  </a:lnTo>
                  <a:lnTo>
                    <a:pt x="2088451" y="1467744"/>
                  </a:lnTo>
                  <a:lnTo>
                    <a:pt x="2065432" y="1501854"/>
                  </a:lnTo>
                  <a:lnTo>
                    <a:pt x="2031317" y="1524843"/>
                  </a:lnTo>
                  <a:lnTo>
                    <a:pt x="1989582" y="1533270"/>
                  </a:lnTo>
                  <a:lnTo>
                    <a:pt x="107315" y="1533270"/>
                  </a:lnTo>
                  <a:lnTo>
                    <a:pt x="65526" y="1524843"/>
                  </a:lnTo>
                  <a:lnTo>
                    <a:pt x="31416" y="1501854"/>
                  </a:lnTo>
                  <a:lnTo>
                    <a:pt x="8427" y="1467744"/>
                  </a:lnTo>
                  <a:lnTo>
                    <a:pt x="0" y="1425955"/>
                  </a:lnTo>
                  <a:lnTo>
                    <a:pt x="0" y="107314"/>
                  </a:lnTo>
                  <a:close/>
                </a:path>
              </a:pathLst>
            </a:custGeom>
            <a:ln w="9525">
              <a:solidFill>
                <a:srgbClr val="E3E6E9"/>
              </a:solidFill>
            </a:ln>
          </p:spPr>
          <p:txBody>
            <a:bodyPr wrap="square" lIns="0" tIns="0" rIns="0" bIns="0" rtlCol="0"/>
            <a:lstStyle/>
            <a:p>
              <a:endParaRPr/>
            </a:p>
          </p:txBody>
        </p:sp>
        <p:pic>
          <p:nvPicPr>
            <p:cNvPr id="72" name="object 68" descr="Scale Computing – Edge, Managed Network ...">
              <a:extLst>
                <a:ext uri="{FF2B5EF4-FFF2-40B4-BE49-F238E27FC236}">
                  <a16:creationId xmlns:a16="http://schemas.microsoft.com/office/drawing/2014/main" id="{A3B3D742-6B15-9F42-BF91-74D526C6BC53}"/>
                </a:ext>
              </a:extLst>
            </p:cNvPr>
            <p:cNvPicPr/>
            <p:nvPr/>
          </p:nvPicPr>
          <p:blipFill>
            <a:blip r:embed="rId23" cstate="print"/>
            <a:stretch>
              <a:fillRect/>
            </a:stretch>
          </p:blipFill>
          <p:spPr>
            <a:xfrm>
              <a:off x="2955036" y="3557015"/>
              <a:ext cx="1719452" cy="486029"/>
            </a:xfrm>
            <a:prstGeom prst="rect">
              <a:avLst/>
            </a:prstGeom>
          </p:spPr>
        </p:pic>
      </p:grpSp>
      <p:grpSp>
        <p:nvGrpSpPr>
          <p:cNvPr id="73" name="object 69">
            <a:extLst>
              <a:ext uri="{FF2B5EF4-FFF2-40B4-BE49-F238E27FC236}">
                <a16:creationId xmlns:a16="http://schemas.microsoft.com/office/drawing/2014/main" id="{CBA380D2-8DF7-6D9E-0228-363FCB92CBCC}"/>
              </a:ext>
            </a:extLst>
          </p:cNvPr>
          <p:cNvGrpSpPr/>
          <p:nvPr/>
        </p:nvGrpSpPr>
        <p:grpSpPr>
          <a:xfrm>
            <a:off x="9572180" y="1270965"/>
            <a:ext cx="2169160" cy="1605280"/>
            <a:chOff x="9572180" y="1270965"/>
            <a:chExt cx="2169160" cy="1605280"/>
          </a:xfrm>
        </p:grpSpPr>
        <p:pic>
          <p:nvPicPr>
            <p:cNvPr id="74" name="object 70">
              <a:extLst>
                <a:ext uri="{FF2B5EF4-FFF2-40B4-BE49-F238E27FC236}">
                  <a16:creationId xmlns:a16="http://schemas.microsoft.com/office/drawing/2014/main" id="{74FFB4C2-DD88-C863-23B2-019EF53AACB0}"/>
                </a:ext>
              </a:extLst>
            </p:cNvPr>
            <p:cNvPicPr/>
            <p:nvPr/>
          </p:nvPicPr>
          <p:blipFill>
            <a:blip r:embed="rId17" cstate="print"/>
            <a:stretch>
              <a:fillRect/>
            </a:stretch>
          </p:blipFill>
          <p:spPr>
            <a:xfrm>
              <a:off x="9572180" y="1270965"/>
              <a:ext cx="2168777" cy="1604873"/>
            </a:xfrm>
            <a:prstGeom prst="rect">
              <a:avLst/>
            </a:prstGeom>
          </p:spPr>
        </p:pic>
        <p:sp>
          <p:nvSpPr>
            <p:cNvPr id="75" name="object 71">
              <a:extLst>
                <a:ext uri="{FF2B5EF4-FFF2-40B4-BE49-F238E27FC236}">
                  <a16:creationId xmlns:a16="http://schemas.microsoft.com/office/drawing/2014/main" id="{0F59F919-C0BC-B6FF-BFAF-3D60FA42ABD3}"/>
                </a:ext>
              </a:extLst>
            </p:cNvPr>
            <p:cNvSpPr/>
            <p:nvPr/>
          </p:nvSpPr>
          <p:spPr>
            <a:xfrm>
              <a:off x="9610089" y="1288541"/>
              <a:ext cx="2097405" cy="1533525"/>
            </a:xfrm>
            <a:custGeom>
              <a:avLst/>
              <a:gdLst/>
              <a:ahLst/>
              <a:cxnLst/>
              <a:rect l="l" t="t" r="r" b="b"/>
              <a:pathLst>
                <a:path w="2097404" h="1533525">
                  <a:moveTo>
                    <a:pt x="1989581" y="0"/>
                  </a:moveTo>
                  <a:lnTo>
                    <a:pt x="107314" y="0"/>
                  </a:lnTo>
                  <a:lnTo>
                    <a:pt x="65526" y="8447"/>
                  </a:lnTo>
                  <a:lnTo>
                    <a:pt x="31416" y="31480"/>
                  </a:lnTo>
                  <a:lnTo>
                    <a:pt x="8427" y="65633"/>
                  </a:lnTo>
                  <a:lnTo>
                    <a:pt x="0" y="107442"/>
                  </a:lnTo>
                  <a:lnTo>
                    <a:pt x="0" y="1426083"/>
                  </a:lnTo>
                  <a:lnTo>
                    <a:pt x="8427" y="1467818"/>
                  </a:lnTo>
                  <a:lnTo>
                    <a:pt x="31416" y="1501933"/>
                  </a:lnTo>
                  <a:lnTo>
                    <a:pt x="65526" y="1524952"/>
                  </a:lnTo>
                  <a:lnTo>
                    <a:pt x="107314" y="1533398"/>
                  </a:lnTo>
                  <a:lnTo>
                    <a:pt x="1989581" y="1533398"/>
                  </a:lnTo>
                  <a:lnTo>
                    <a:pt x="2031370" y="1524952"/>
                  </a:lnTo>
                  <a:lnTo>
                    <a:pt x="2065480" y="1501933"/>
                  </a:lnTo>
                  <a:lnTo>
                    <a:pt x="2088469" y="1467818"/>
                  </a:lnTo>
                  <a:lnTo>
                    <a:pt x="2096896" y="1426083"/>
                  </a:lnTo>
                  <a:lnTo>
                    <a:pt x="2096896" y="107442"/>
                  </a:lnTo>
                  <a:lnTo>
                    <a:pt x="2088469" y="65633"/>
                  </a:lnTo>
                  <a:lnTo>
                    <a:pt x="2065480" y="31480"/>
                  </a:lnTo>
                  <a:lnTo>
                    <a:pt x="2031370" y="8447"/>
                  </a:lnTo>
                  <a:lnTo>
                    <a:pt x="1989581" y="0"/>
                  </a:lnTo>
                  <a:close/>
                </a:path>
              </a:pathLst>
            </a:custGeom>
            <a:solidFill>
              <a:srgbClr val="FFFFFF"/>
            </a:solidFill>
          </p:spPr>
          <p:txBody>
            <a:bodyPr wrap="square" lIns="0" tIns="0" rIns="0" bIns="0" rtlCol="0"/>
            <a:lstStyle/>
            <a:p>
              <a:endParaRPr/>
            </a:p>
          </p:txBody>
        </p:sp>
        <p:sp>
          <p:nvSpPr>
            <p:cNvPr id="76" name="object 72">
              <a:extLst>
                <a:ext uri="{FF2B5EF4-FFF2-40B4-BE49-F238E27FC236}">
                  <a16:creationId xmlns:a16="http://schemas.microsoft.com/office/drawing/2014/main" id="{175679B8-CDFF-CF55-FC8C-18286401AAAB}"/>
                </a:ext>
              </a:extLst>
            </p:cNvPr>
            <p:cNvSpPr/>
            <p:nvPr/>
          </p:nvSpPr>
          <p:spPr>
            <a:xfrm>
              <a:off x="9610089" y="1288541"/>
              <a:ext cx="2097405" cy="1533525"/>
            </a:xfrm>
            <a:custGeom>
              <a:avLst/>
              <a:gdLst/>
              <a:ahLst/>
              <a:cxnLst/>
              <a:rect l="l" t="t" r="r" b="b"/>
              <a:pathLst>
                <a:path w="2097404" h="1533525">
                  <a:moveTo>
                    <a:pt x="0" y="107442"/>
                  </a:moveTo>
                  <a:lnTo>
                    <a:pt x="8427" y="65633"/>
                  </a:lnTo>
                  <a:lnTo>
                    <a:pt x="31416" y="31480"/>
                  </a:lnTo>
                  <a:lnTo>
                    <a:pt x="65526" y="8447"/>
                  </a:lnTo>
                  <a:lnTo>
                    <a:pt x="107314" y="0"/>
                  </a:lnTo>
                  <a:lnTo>
                    <a:pt x="1989581" y="0"/>
                  </a:lnTo>
                  <a:lnTo>
                    <a:pt x="2031370" y="8447"/>
                  </a:lnTo>
                  <a:lnTo>
                    <a:pt x="2065480" y="31480"/>
                  </a:lnTo>
                  <a:lnTo>
                    <a:pt x="2088469" y="65633"/>
                  </a:lnTo>
                  <a:lnTo>
                    <a:pt x="2096896" y="107442"/>
                  </a:lnTo>
                  <a:lnTo>
                    <a:pt x="2096896" y="1426083"/>
                  </a:lnTo>
                  <a:lnTo>
                    <a:pt x="2088469" y="1467818"/>
                  </a:lnTo>
                  <a:lnTo>
                    <a:pt x="2065480" y="1501933"/>
                  </a:lnTo>
                  <a:lnTo>
                    <a:pt x="2031370" y="1524952"/>
                  </a:lnTo>
                  <a:lnTo>
                    <a:pt x="1989581" y="1533398"/>
                  </a:lnTo>
                  <a:lnTo>
                    <a:pt x="107314" y="1533398"/>
                  </a:lnTo>
                  <a:lnTo>
                    <a:pt x="65526" y="1524952"/>
                  </a:lnTo>
                  <a:lnTo>
                    <a:pt x="31416" y="1501933"/>
                  </a:lnTo>
                  <a:lnTo>
                    <a:pt x="8427" y="1467818"/>
                  </a:lnTo>
                  <a:lnTo>
                    <a:pt x="0" y="1426083"/>
                  </a:lnTo>
                  <a:lnTo>
                    <a:pt x="0" y="107442"/>
                  </a:lnTo>
                  <a:close/>
                </a:path>
              </a:pathLst>
            </a:custGeom>
            <a:ln w="9525">
              <a:solidFill>
                <a:srgbClr val="E3E6E9"/>
              </a:solidFill>
            </a:ln>
          </p:spPr>
          <p:txBody>
            <a:bodyPr wrap="square" lIns="0" tIns="0" rIns="0" bIns="0" rtlCol="0"/>
            <a:lstStyle/>
            <a:p>
              <a:endParaRPr/>
            </a:p>
          </p:txBody>
        </p:sp>
        <p:pic>
          <p:nvPicPr>
            <p:cNvPr id="77" name="object 73" descr="File:Red Hat Virtualization logo.svg ...">
              <a:extLst>
                <a:ext uri="{FF2B5EF4-FFF2-40B4-BE49-F238E27FC236}">
                  <a16:creationId xmlns:a16="http://schemas.microsoft.com/office/drawing/2014/main" id="{F2F475F1-06D3-0FDA-24E8-7A3FD844DDEB}"/>
                </a:ext>
              </a:extLst>
            </p:cNvPr>
            <p:cNvPicPr/>
            <p:nvPr/>
          </p:nvPicPr>
          <p:blipFill>
            <a:blip r:embed="rId24" cstate="print"/>
            <a:stretch>
              <a:fillRect/>
            </a:stretch>
          </p:blipFill>
          <p:spPr>
            <a:xfrm>
              <a:off x="9798811" y="1810245"/>
              <a:ext cx="1719452" cy="490105"/>
            </a:xfrm>
            <a:prstGeom prst="rect">
              <a:avLst/>
            </a:prstGeom>
          </p:spPr>
        </p:pic>
      </p:grpSp>
      <p:sp>
        <p:nvSpPr>
          <p:cNvPr id="78" name="Titolo 1">
            <a:extLst>
              <a:ext uri="{FF2B5EF4-FFF2-40B4-BE49-F238E27FC236}">
                <a16:creationId xmlns:a16="http://schemas.microsoft.com/office/drawing/2014/main" id="{EDCB08E8-95F6-BF48-79B9-2B4CF0B65812}"/>
              </a:ext>
            </a:extLst>
          </p:cNvPr>
          <p:cNvSpPr txBox="1">
            <a:spLocks/>
          </p:cNvSpPr>
          <p:nvPr/>
        </p:nvSpPr>
        <p:spPr>
          <a:xfrm>
            <a:off x="493712" y="342900"/>
            <a:ext cx="11202987" cy="682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400" b="0" i="0" kern="1200">
                <a:solidFill>
                  <a:schemeClr val="tx1"/>
                </a:solidFill>
                <a:latin typeface="ES Build" pitchFamily="2" charset="77"/>
                <a:ea typeface="ES Build" pitchFamily="2" charset="77"/>
                <a:cs typeface="+mj-cs"/>
              </a:defRPr>
            </a:lvl1pPr>
          </a:lstStyle>
          <a:p>
            <a:r>
              <a:rPr lang="en-US" dirty="0">
                <a:latin typeface="+mj-lt"/>
              </a:rPr>
              <a:t>One Veeam Data Platform, Every Hypervisor</a:t>
            </a:r>
            <a:endParaRPr lang="it-IT" b="1" dirty="0">
              <a:latin typeface="+mj-lt"/>
            </a:endParaRPr>
          </a:p>
        </p:txBody>
      </p:sp>
    </p:spTree>
    <p:extLst>
      <p:ext uri="{BB962C8B-B14F-4D97-AF65-F5344CB8AC3E}">
        <p14:creationId xmlns:p14="http://schemas.microsoft.com/office/powerpoint/2010/main" val="3453183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47019-AF65-D50E-4011-69223DF8BB4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AE4BF8F-06E3-6879-02E6-542D3EF3C8FF}"/>
              </a:ext>
            </a:extLst>
          </p:cNvPr>
          <p:cNvSpPr>
            <a:spLocks noGrp="1"/>
          </p:cNvSpPr>
          <p:nvPr>
            <p:ph type="title"/>
          </p:nvPr>
        </p:nvSpPr>
        <p:spPr/>
        <p:txBody>
          <a:bodyPr/>
          <a:lstStyle/>
          <a:p>
            <a:r>
              <a:rPr lang="it-IT" dirty="0"/>
              <a:t>Veeam Data Platform </a:t>
            </a:r>
            <a:r>
              <a:rPr lang="it-IT" b="1" dirty="0"/>
              <a:t>v13.1</a:t>
            </a:r>
          </a:p>
        </p:txBody>
      </p:sp>
      <p:sp>
        <p:nvSpPr>
          <p:cNvPr id="3" name="Sottotitolo 5">
            <a:extLst>
              <a:ext uri="{FF2B5EF4-FFF2-40B4-BE49-F238E27FC236}">
                <a16:creationId xmlns:a16="http://schemas.microsoft.com/office/drawing/2014/main" id="{0E7C2414-F555-D464-7B5F-EEE67DB4B2E3}"/>
              </a:ext>
            </a:extLst>
          </p:cNvPr>
          <p:cNvSpPr>
            <a:spLocks noGrp="1"/>
          </p:cNvSpPr>
          <p:nvPr>
            <p:ph type="subTitle" idx="1"/>
          </p:nvPr>
        </p:nvSpPr>
        <p:spPr>
          <a:xfrm>
            <a:off x="502188" y="841428"/>
            <a:ext cx="11194511" cy="338993"/>
          </a:xfrm>
        </p:spPr>
        <p:txBody>
          <a:bodyPr/>
          <a:lstStyle/>
          <a:p>
            <a:r>
              <a:rPr lang="it-IT" dirty="0">
                <a:hlinkClick r:id="rId3"/>
              </a:rPr>
              <a:t>https://www.veeam.com/veeam_data_platform_feature_comparison_ds.pdf</a:t>
            </a:r>
            <a:r>
              <a:rPr lang="it-IT" dirty="0"/>
              <a:t> </a:t>
            </a:r>
          </a:p>
        </p:txBody>
      </p:sp>
      <p:pic>
        <p:nvPicPr>
          <p:cNvPr id="4" name="Immagine 3" descr="Immagine che contiene testo, schermata, Carattere, Pagina Web&#10;&#10;Il contenuto generato dall'IA potrebbe non essere corretto.">
            <a:extLst>
              <a:ext uri="{FF2B5EF4-FFF2-40B4-BE49-F238E27FC236}">
                <a16:creationId xmlns:a16="http://schemas.microsoft.com/office/drawing/2014/main" id="{1945BF98-64B8-0179-F204-38F51828EFFD}"/>
              </a:ext>
            </a:extLst>
          </p:cNvPr>
          <p:cNvPicPr>
            <a:picLocks noChangeAspect="1"/>
          </p:cNvPicPr>
          <p:nvPr/>
        </p:nvPicPr>
        <p:blipFill>
          <a:blip r:embed="rId4"/>
          <a:stretch>
            <a:fillRect/>
          </a:stretch>
        </p:blipFill>
        <p:spPr>
          <a:xfrm>
            <a:off x="1116949" y="1193200"/>
            <a:ext cx="9943986" cy="5167808"/>
          </a:xfrm>
          <a:prstGeom prst="rect">
            <a:avLst/>
          </a:prstGeom>
        </p:spPr>
      </p:pic>
    </p:spTree>
    <p:extLst>
      <p:ext uri="{BB962C8B-B14F-4D97-AF65-F5344CB8AC3E}">
        <p14:creationId xmlns:p14="http://schemas.microsoft.com/office/powerpoint/2010/main" val="2696842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D6E0E-8EF7-01EE-7A9A-634A8BCAF23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F4A9533-BBAF-3C42-F014-2A3298FA80E9}"/>
              </a:ext>
            </a:extLst>
          </p:cNvPr>
          <p:cNvSpPr>
            <a:spLocks noGrp="1"/>
          </p:cNvSpPr>
          <p:nvPr>
            <p:ph type="title"/>
          </p:nvPr>
        </p:nvSpPr>
        <p:spPr/>
        <p:txBody>
          <a:bodyPr/>
          <a:lstStyle/>
          <a:p>
            <a:r>
              <a:rPr lang="it-IT" dirty="0" err="1"/>
              <a:t>Veeam</a:t>
            </a:r>
            <a:r>
              <a:rPr lang="it-IT" dirty="0"/>
              <a:t> Backup &amp; Replication Architecture</a:t>
            </a:r>
            <a:endParaRPr lang="it-IT" b="1" dirty="0"/>
          </a:p>
        </p:txBody>
      </p:sp>
      <p:pic>
        <p:nvPicPr>
          <p:cNvPr id="3" name="Immagine 2" descr="Advanced Deployment">
            <a:extLst>
              <a:ext uri="{FF2B5EF4-FFF2-40B4-BE49-F238E27FC236}">
                <a16:creationId xmlns:a16="http://schemas.microsoft.com/office/drawing/2014/main" id="{7D7A9F28-F327-03E1-D763-032C4EB5EAED}"/>
              </a:ext>
            </a:extLst>
          </p:cNvPr>
          <p:cNvPicPr>
            <a:picLocks noChangeAspect="1"/>
          </p:cNvPicPr>
          <p:nvPr/>
        </p:nvPicPr>
        <p:blipFill>
          <a:blip r:embed="rId3"/>
          <a:stretch>
            <a:fillRect/>
          </a:stretch>
        </p:blipFill>
        <p:spPr>
          <a:xfrm>
            <a:off x="2207942" y="1025525"/>
            <a:ext cx="7705492" cy="5452502"/>
          </a:xfrm>
          <a:prstGeom prst="rect">
            <a:avLst/>
          </a:prstGeom>
        </p:spPr>
      </p:pic>
    </p:spTree>
    <p:extLst>
      <p:ext uri="{BB962C8B-B14F-4D97-AF65-F5344CB8AC3E}">
        <p14:creationId xmlns:p14="http://schemas.microsoft.com/office/powerpoint/2010/main" val="3854916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635395B-62D8-2781-ADFB-A3CBEC4543BB}"/>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FBBF6CA8-2D15-0BA3-4324-94BCC73D52AA}"/>
              </a:ext>
            </a:extLst>
          </p:cNvPr>
          <p:cNvSpPr>
            <a:spLocks noGrp="1"/>
          </p:cNvSpPr>
          <p:nvPr>
            <p:ph type="title"/>
          </p:nvPr>
        </p:nvSpPr>
        <p:spPr/>
        <p:txBody>
          <a:bodyPr/>
          <a:lstStyle/>
          <a:p>
            <a:pPr algn="ctr"/>
            <a:r>
              <a:rPr lang="en-US" sz="3600" dirty="0">
                <a:solidFill>
                  <a:schemeClr val="bg1"/>
                </a:solidFill>
              </a:rPr>
              <a:t>Veeam Software Appliance</a:t>
            </a:r>
          </a:p>
        </p:txBody>
      </p:sp>
      <p:sp>
        <p:nvSpPr>
          <p:cNvPr id="18" name="Subtitle 3">
            <a:extLst>
              <a:ext uri="{FF2B5EF4-FFF2-40B4-BE49-F238E27FC236}">
                <a16:creationId xmlns:a16="http://schemas.microsoft.com/office/drawing/2014/main" id="{6626F3D0-87F4-FAF9-FE1F-F155873E89A6}"/>
              </a:ext>
            </a:extLst>
          </p:cNvPr>
          <p:cNvSpPr>
            <a:spLocks noGrp="1"/>
          </p:cNvSpPr>
          <p:nvPr>
            <p:ph type="subTitle" idx="1"/>
          </p:nvPr>
        </p:nvSpPr>
        <p:spPr/>
        <p:txBody>
          <a:bodyPr/>
          <a:lstStyle/>
          <a:p>
            <a:pPr algn="ctr"/>
            <a:r>
              <a:rPr lang="en-US">
                <a:solidFill>
                  <a:schemeClr val="accent2"/>
                </a:solidFill>
              </a:rPr>
              <a:t>Veeam Software Appliance delivers secure, out-of-the-box backup—deployable VDP in minutes and easy to manage, with full flexibility to support new or existing environments. </a:t>
            </a:r>
          </a:p>
        </p:txBody>
      </p:sp>
      <p:sp>
        <p:nvSpPr>
          <p:cNvPr id="11" name="Content Placeholder 4">
            <a:extLst>
              <a:ext uri="{FF2B5EF4-FFF2-40B4-BE49-F238E27FC236}">
                <a16:creationId xmlns:a16="http://schemas.microsoft.com/office/drawing/2014/main" id="{25D636A2-1A4E-64EF-C8B3-6B72B4CF3C4E}"/>
              </a:ext>
            </a:extLst>
          </p:cNvPr>
          <p:cNvSpPr>
            <a:spLocks noGrp="1"/>
          </p:cNvSpPr>
          <p:nvPr>
            <p:ph sz="quarter" idx="10"/>
          </p:nvPr>
        </p:nvSpPr>
        <p:spPr>
          <a:xfrm>
            <a:off x="2537598" y="3122394"/>
            <a:ext cx="3308398" cy="945387"/>
          </a:xfrm>
        </p:spPr>
        <p:txBody>
          <a:bodyPr wrap="square">
            <a:spAutoFit/>
          </a:bodyPr>
          <a:lstStyle/>
          <a:p>
            <a:r>
              <a:rPr lang="en-US" sz="1600" b="1" dirty="0">
                <a:solidFill>
                  <a:schemeClr val="tx1">
                    <a:lumMod val="20000"/>
                    <a:lumOff val="80000"/>
                  </a:schemeClr>
                </a:solidFill>
              </a:rPr>
              <a:t>Eliminate headaches and remove operational </a:t>
            </a:r>
            <a:r>
              <a:rPr lang="en-US" sz="1600" dirty="0">
                <a:solidFill>
                  <a:schemeClr val="tx1">
                    <a:lumMod val="20000"/>
                    <a:lumOff val="80000"/>
                  </a:schemeClr>
                </a:solidFill>
              </a:rPr>
              <a:t>burden with </a:t>
            </a:r>
            <a:br>
              <a:rPr lang="en-US" sz="1600" dirty="0">
                <a:solidFill>
                  <a:schemeClr val="tx1">
                    <a:lumMod val="20000"/>
                    <a:lumOff val="80000"/>
                  </a:schemeClr>
                </a:solidFill>
              </a:rPr>
            </a:br>
            <a:r>
              <a:rPr lang="en-US" sz="1600" dirty="0">
                <a:solidFill>
                  <a:schemeClr val="tx1">
                    <a:lumMod val="20000"/>
                    <a:lumOff val="80000"/>
                  </a:schemeClr>
                </a:solidFill>
              </a:rPr>
              <a:t>a prebuilt, ready-to-run appliance that is easy to install and manage</a:t>
            </a:r>
            <a:endParaRPr lang="en-US" sz="1200" dirty="0">
              <a:solidFill>
                <a:schemeClr val="tx1">
                  <a:lumMod val="20000"/>
                  <a:lumOff val="80000"/>
                </a:schemeClr>
              </a:solidFill>
            </a:endParaRPr>
          </a:p>
        </p:txBody>
      </p:sp>
      <p:sp>
        <p:nvSpPr>
          <p:cNvPr id="12" name="Content Placeholder 8">
            <a:extLst>
              <a:ext uri="{FF2B5EF4-FFF2-40B4-BE49-F238E27FC236}">
                <a16:creationId xmlns:a16="http://schemas.microsoft.com/office/drawing/2014/main" id="{A8F7E940-B2F1-9BA0-FF95-E2E787135A1C}"/>
              </a:ext>
            </a:extLst>
          </p:cNvPr>
          <p:cNvSpPr>
            <a:spLocks noGrp="1"/>
          </p:cNvSpPr>
          <p:nvPr>
            <p:ph sz="quarter" idx="4294967295"/>
          </p:nvPr>
        </p:nvSpPr>
        <p:spPr>
          <a:xfrm>
            <a:off x="7618285" y="3129376"/>
            <a:ext cx="3796304" cy="947737"/>
          </a:xfrm>
        </p:spPr>
        <p:txBody>
          <a:bodyPr wrap="square">
            <a:spAutoFit/>
          </a:bodyPr>
          <a:lstStyle/>
          <a:p>
            <a:r>
              <a:rPr lang="en-US" sz="1600" b="1" dirty="0">
                <a:solidFill>
                  <a:schemeClr val="tx1">
                    <a:lumMod val="20000"/>
                    <a:lumOff val="80000"/>
                  </a:schemeClr>
                </a:solidFill>
              </a:rPr>
              <a:t>Compliant and Secure-by Design Architecture </a:t>
            </a:r>
            <a:br>
              <a:rPr lang="ru-RU" sz="1600" b="1" dirty="0">
                <a:solidFill>
                  <a:schemeClr val="tx1">
                    <a:lumMod val="20000"/>
                    <a:lumOff val="80000"/>
                  </a:schemeClr>
                </a:solidFill>
              </a:rPr>
            </a:br>
            <a:r>
              <a:rPr lang="en-US" sz="1600" dirty="0">
                <a:solidFill>
                  <a:schemeClr val="tx1">
                    <a:lumMod val="20000"/>
                    <a:lumOff val="80000"/>
                  </a:schemeClr>
                </a:solidFill>
              </a:rPr>
              <a:t>with automated updates that prevents misconfigurations and inconsistencies.</a:t>
            </a:r>
            <a:endParaRPr lang="en-US" sz="1400" dirty="0">
              <a:solidFill>
                <a:schemeClr val="tx1">
                  <a:lumMod val="20000"/>
                  <a:lumOff val="80000"/>
                </a:schemeClr>
              </a:solidFill>
            </a:endParaRPr>
          </a:p>
        </p:txBody>
      </p:sp>
      <p:sp>
        <p:nvSpPr>
          <p:cNvPr id="14" name="Text Placeholder 5">
            <a:extLst>
              <a:ext uri="{FF2B5EF4-FFF2-40B4-BE49-F238E27FC236}">
                <a16:creationId xmlns:a16="http://schemas.microsoft.com/office/drawing/2014/main" id="{15D6B091-3612-7954-F69C-39B46EFCAAAA}"/>
              </a:ext>
            </a:extLst>
          </p:cNvPr>
          <p:cNvSpPr>
            <a:spLocks noGrp="1"/>
          </p:cNvSpPr>
          <p:nvPr>
            <p:ph type="body" sz="quarter" idx="4294967295"/>
          </p:nvPr>
        </p:nvSpPr>
        <p:spPr>
          <a:xfrm>
            <a:off x="2537598" y="2592630"/>
            <a:ext cx="3203575" cy="339725"/>
          </a:xfrm>
        </p:spPr>
        <p:txBody>
          <a:bodyPr/>
          <a:lstStyle/>
          <a:p>
            <a:r>
              <a:rPr lang="en-US" sz="2400" dirty="0">
                <a:solidFill>
                  <a:srgbClr val="00D15F"/>
                </a:solidFill>
              </a:rPr>
              <a:t>Simple to Deploy</a:t>
            </a:r>
          </a:p>
        </p:txBody>
      </p:sp>
      <p:sp>
        <p:nvSpPr>
          <p:cNvPr id="15" name="Text Placeholder 6">
            <a:extLst>
              <a:ext uri="{FF2B5EF4-FFF2-40B4-BE49-F238E27FC236}">
                <a16:creationId xmlns:a16="http://schemas.microsoft.com/office/drawing/2014/main" id="{5BAA98E1-5A28-66A4-842E-F5BE3296CF8F}"/>
              </a:ext>
            </a:extLst>
          </p:cNvPr>
          <p:cNvSpPr>
            <a:spLocks noGrp="1"/>
          </p:cNvSpPr>
          <p:nvPr>
            <p:ph type="body" sz="quarter" idx="4294967295"/>
          </p:nvPr>
        </p:nvSpPr>
        <p:spPr>
          <a:xfrm>
            <a:off x="7618285" y="2599612"/>
            <a:ext cx="3203575" cy="339725"/>
          </a:xfrm>
        </p:spPr>
        <p:txBody>
          <a:bodyPr/>
          <a:lstStyle/>
          <a:p>
            <a:r>
              <a:rPr lang="en-US" sz="2400" dirty="0">
                <a:solidFill>
                  <a:srgbClr val="00D15F"/>
                </a:solidFill>
              </a:rPr>
              <a:t>Secure</a:t>
            </a:r>
            <a:r>
              <a:rPr lang="en-US" sz="2400" b="1" dirty="0">
                <a:solidFill>
                  <a:srgbClr val="00D15F"/>
                </a:solidFill>
              </a:rPr>
              <a:t> from Day One</a:t>
            </a:r>
            <a:endParaRPr lang="en-US" sz="2400" dirty="0">
              <a:solidFill>
                <a:srgbClr val="00D15F"/>
              </a:solidFill>
            </a:endParaRPr>
          </a:p>
        </p:txBody>
      </p:sp>
      <p:sp>
        <p:nvSpPr>
          <p:cNvPr id="3" name="TextBox 2">
            <a:extLst>
              <a:ext uri="{FF2B5EF4-FFF2-40B4-BE49-F238E27FC236}">
                <a16:creationId xmlns:a16="http://schemas.microsoft.com/office/drawing/2014/main" id="{021CC61E-FCC6-C073-ED5D-ED0CEACAC398}"/>
              </a:ext>
            </a:extLst>
          </p:cNvPr>
          <p:cNvSpPr txBox="1"/>
          <p:nvPr/>
        </p:nvSpPr>
        <p:spPr>
          <a:xfrm>
            <a:off x="1205722" y="4677871"/>
            <a:ext cx="9780557" cy="830997"/>
          </a:xfrm>
          <a:prstGeom prst="rect">
            <a:avLst/>
          </a:prstGeom>
          <a:noFill/>
        </p:spPr>
        <p:txBody>
          <a:bodyPr wrap="square" l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505861">
                    <a:lumMod val="20000"/>
                    <a:lumOff val="80000"/>
                  </a:srgbClr>
                </a:solidFill>
                <a:effectLst/>
                <a:uLnTx/>
                <a:uFillTx/>
                <a:latin typeface="ES Build Neutral"/>
                <a:ea typeface="+mn-ea"/>
                <a:cs typeface="+mn-cs"/>
              </a:rPr>
              <a:t>Easy to deploy, Maintain and Manage</a:t>
            </a:r>
            <a:br>
              <a:rPr kumimoji="0" lang="en-US" sz="2400" b="0" i="0" u="none" strike="noStrike" kern="1200" cap="none" spc="0" normalizeH="0" baseline="0" noProof="0">
                <a:ln>
                  <a:noFill/>
                </a:ln>
                <a:solidFill>
                  <a:srgbClr val="505861">
                    <a:lumMod val="20000"/>
                    <a:lumOff val="80000"/>
                  </a:srgbClr>
                </a:solidFill>
                <a:effectLst/>
                <a:uLnTx/>
                <a:uFillTx/>
                <a:latin typeface="ES Build Neutral"/>
                <a:ea typeface="+mn-ea"/>
                <a:cs typeface="+mn-cs"/>
              </a:rPr>
            </a:br>
            <a:r>
              <a:rPr kumimoji="0" lang="en-US" sz="2400" b="0" i="0" u="none" strike="noStrike" kern="1200" cap="none" spc="0" normalizeH="0" baseline="0" noProof="0">
                <a:ln>
                  <a:noFill/>
                </a:ln>
                <a:solidFill>
                  <a:srgbClr val="505861">
                    <a:lumMod val="20000"/>
                    <a:lumOff val="80000"/>
                  </a:srgbClr>
                </a:solidFill>
                <a:effectLst/>
                <a:uLnTx/>
                <a:uFillTx/>
                <a:latin typeface="ES Build Neutral"/>
                <a:ea typeface="+mn-ea"/>
                <a:cs typeface="+mn-cs"/>
              </a:rPr>
              <a:t>as a VM on ANY hypervisor or as a physical server on ANY hardware</a:t>
            </a:r>
          </a:p>
        </p:txBody>
      </p:sp>
      <p:sp>
        <p:nvSpPr>
          <p:cNvPr id="4" name="TextBox 3">
            <a:extLst>
              <a:ext uri="{FF2B5EF4-FFF2-40B4-BE49-F238E27FC236}">
                <a16:creationId xmlns:a16="http://schemas.microsoft.com/office/drawing/2014/main" id="{C92669B3-26C5-2A49-0A4A-E745AB9F82DA}"/>
              </a:ext>
            </a:extLst>
          </p:cNvPr>
          <p:cNvSpPr txBox="1"/>
          <p:nvPr/>
        </p:nvSpPr>
        <p:spPr>
          <a:xfrm>
            <a:off x="850697" y="5868769"/>
            <a:ext cx="10490606" cy="646331"/>
          </a:xfrm>
          <a:prstGeom prst="rect">
            <a:avLst/>
          </a:prstGeom>
          <a:noFill/>
        </p:spPr>
        <p:txBody>
          <a:bodyPr wrap="square" l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D15F"/>
                </a:solidFill>
                <a:effectLst/>
                <a:uLnTx/>
                <a:uFillTx/>
                <a:latin typeface="ES Build Neutral"/>
                <a:ea typeface="+mn-ea"/>
                <a:cs typeface="+mn-cs"/>
              </a:rPr>
              <a:t>Who is this for?   New Customers.  Existing customers who want to install for New Environments.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D15F"/>
                </a:solidFill>
                <a:effectLst/>
                <a:uLnTx/>
                <a:uFillTx/>
                <a:latin typeface="ES Build Neutral"/>
                <a:ea typeface="+mn-ea"/>
                <a:cs typeface="+mn-cs"/>
              </a:rPr>
              <a:t>Conversion path coming for existing environments later in Q4. </a:t>
            </a:r>
          </a:p>
        </p:txBody>
      </p:sp>
      <p:pic>
        <p:nvPicPr>
          <p:cNvPr id="6" name="Graphic 5">
            <a:extLst>
              <a:ext uri="{FF2B5EF4-FFF2-40B4-BE49-F238E27FC236}">
                <a16:creationId xmlns:a16="http://schemas.microsoft.com/office/drawing/2014/main" id="{FFE489AD-C982-C992-B474-AA8DF195A1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90454" y="2301680"/>
            <a:ext cx="1371600" cy="1371600"/>
          </a:xfrm>
          <a:prstGeom prst="rect">
            <a:avLst/>
          </a:prstGeom>
        </p:spPr>
      </p:pic>
      <p:pic>
        <p:nvPicPr>
          <p:cNvPr id="8" name="Graphic 7">
            <a:extLst>
              <a:ext uri="{FF2B5EF4-FFF2-40B4-BE49-F238E27FC236}">
                <a16:creationId xmlns:a16="http://schemas.microsoft.com/office/drawing/2014/main" id="{A4857233-0DAA-0525-A69C-1762B4AD87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1203" y="2309025"/>
            <a:ext cx="1371600" cy="1371600"/>
          </a:xfrm>
          <a:prstGeom prst="rect">
            <a:avLst/>
          </a:prstGeom>
        </p:spPr>
      </p:pic>
      <p:cxnSp>
        <p:nvCxnSpPr>
          <p:cNvPr id="5" name="Straight Connector 4">
            <a:extLst>
              <a:ext uri="{FF2B5EF4-FFF2-40B4-BE49-F238E27FC236}">
                <a16:creationId xmlns:a16="http://schemas.microsoft.com/office/drawing/2014/main" id="{D24A28B2-D236-7553-651D-86B926002174}"/>
              </a:ext>
            </a:extLst>
          </p:cNvPr>
          <p:cNvCxnSpPr/>
          <p:nvPr/>
        </p:nvCxnSpPr>
        <p:spPr>
          <a:xfrm>
            <a:off x="2537598" y="2969784"/>
            <a:ext cx="2347783" cy="0"/>
          </a:xfrm>
          <a:prstGeom prst="line">
            <a:avLst/>
          </a:prstGeom>
          <a:ln w="12700">
            <a:headEnd type="none" w="med" len="sm"/>
            <a:tailEnd type="none" w="sm" len="sm"/>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52F54A19-8EFC-01B3-E78E-31C55909D452}"/>
              </a:ext>
            </a:extLst>
          </p:cNvPr>
          <p:cNvCxnSpPr>
            <a:cxnSpLocks/>
          </p:cNvCxnSpPr>
          <p:nvPr/>
        </p:nvCxnSpPr>
        <p:spPr>
          <a:xfrm>
            <a:off x="7618285" y="2969784"/>
            <a:ext cx="2926492" cy="0"/>
          </a:xfrm>
          <a:prstGeom prst="line">
            <a:avLst/>
          </a:prstGeom>
          <a:ln w="12700">
            <a:headEnd type="none" w="med" len="sm"/>
            <a:tailEnd type="none" w="sm" len="s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8181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750"/>
                                        <p:tgtEl>
                                          <p:spTgt spid="14">
                                            <p:txEl>
                                              <p:pRg st="0" end="0"/>
                                            </p:txEl>
                                          </p:spTgt>
                                        </p:tgtEl>
                                      </p:cBhvr>
                                    </p:animEffect>
                                    <p:anim calcmode="lin" valueType="num">
                                      <p:cBhvr>
                                        <p:cTn id="13" dur="7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4" dur="750" fill="hold"/>
                                        <p:tgtEl>
                                          <p:spTgt spid="1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ppt_x</p:attrName>
                                        </p:attrNameLst>
                                      </p:cBhvr>
                                      <p:tavLst>
                                        <p:tav tm="0">
                                          <p:val>
                                            <p:strVal val="#ppt_x"/>
                                          </p:val>
                                        </p:tav>
                                        <p:tav tm="100000">
                                          <p:val>
                                            <p:strVal val="#ppt_x"/>
                                          </p:val>
                                        </p:tav>
                                      </p:tavLst>
                                    </p:anim>
                                    <p:anim calcmode="lin" valueType="num">
                                      <p:cBhvr>
                                        <p:cTn id="19" dur="75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750"/>
                                        <p:tgtEl>
                                          <p:spTgt spid="11">
                                            <p:txEl>
                                              <p:pRg st="0" end="0"/>
                                            </p:txEl>
                                          </p:spTgt>
                                        </p:tgtEl>
                                      </p:cBhvr>
                                    </p:animEffect>
                                    <p:anim calcmode="lin" valueType="num">
                                      <p:cBhvr>
                                        <p:cTn id="23" dur="75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4" dur="75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25" fill="hold">
                            <p:stCondLst>
                              <p:cond delay="750"/>
                            </p:stCondLst>
                            <p:childTnLst>
                              <p:par>
                                <p:cTn id="26" presetID="42" presetClass="entr" presetSubtype="0" fill="hold" grpId="0" nodeType="after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750"/>
                                        <p:tgtEl>
                                          <p:spTgt spid="12">
                                            <p:txEl>
                                              <p:pRg st="0" end="0"/>
                                            </p:txEl>
                                          </p:spTgt>
                                        </p:tgtEl>
                                      </p:cBhvr>
                                    </p:animEffect>
                                    <p:anim calcmode="lin" valueType="num">
                                      <p:cBhvr>
                                        <p:cTn id="29" dur="7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0" dur="750" fill="hold"/>
                                        <p:tgtEl>
                                          <p:spTgt spid="12">
                                            <p:txEl>
                                              <p:pRg st="0" end="0"/>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fade">
                                      <p:cBhvr>
                                        <p:cTn id="33" dur="750"/>
                                        <p:tgtEl>
                                          <p:spTgt spid="15">
                                            <p:txEl>
                                              <p:pRg st="0" end="0"/>
                                            </p:txEl>
                                          </p:spTgt>
                                        </p:tgtEl>
                                      </p:cBhvr>
                                    </p:animEffect>
                                    <p:anim calcmode="lin" valueType="num">
                                      <p:cBhvr>
                                        <p:cTn id="34" dur="75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35" dur="750" fill="hold"/>
                                        <p:tgtEl>
                                          <p:spTgt spid="15">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750"/>
                                        <p:tgtEl>
                                          <p:spTgt spid="6"/>
                                        </p:tgtEl>
                                      </p:cBhvr>
                                    </p:animEffect>
                                    <p:anim calcmode="lin" valueType="num">
                                      <p:cBhvr>
                                        <p:cTn id="39" dur="750" fill="hold"/>
                                        <p:tgtEl>
                                          <p:spTgt spid="6"/>
                                        </p:tgtEl>
                                        <p:attrNameLst>
                                          <p:attrName>ppt_x</p:attrName>
                                        </p:attrNameLst>
                                      </p:cBhvr>
                                      <p:tavLst>
                                        <p:tav tm="0">
                                          <p:val>
                                            <p:strVal val="#ppt_x"/>
                                          </p:val>
                                        </p:tav>
                                        <p:tav tm="100000">
                                          <p:val>
                                            <p:strVal val="#ppt_x"/>
                                          </p:val>
                                        </p:tav>
                                      </p:tavLst>
                                    </p:anim>
                                    <p:anim calcmode="lin" valueType="num">
                                      <p:cBhvr>
                                        <p:cTn id="40" dur="75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750"/>
                                        <p:tgtEl>
                                          <p:spTgt spid="7"/>
                                        </p:tgtEl>
                                      </p:cBhvr>
                                    </p:animEffect>
                                    <p:anim calcmode="lin" valueType="num">
                                      <p:cBhvr>
                                        <p:cTn id="44" dur="750" fill="hold"/>
                                        <p:tgtEl>
                                          <p:spTgt spid="7"/>
                                        </p:tgtEl>
                                        <p:attrNameLst>
                                          <p:attrName>ppt_x</p:attrName>
                                        </p:attrNameLst>
                                      </p:cBhvr>
                                      <p:tavLst>
                                        <p:tav tm="0">
                                          <p:val>
                                            <p:strVal val="#ppt_x"/>
                                          </p:val>
                                        </p:tav>
                                        <p:tav tm="100000">
                                          <p:val>
                                            <p:strVal val="#ppt_x"/>
                                          </p:val>
                                        </p:tav>
                                      </p:tavLst>
                                    </p:anim>
                                    <p:anim calcmode="lin" valueType="num">
                                      <p:cBhvr>
                                        <p:cTn id="45" dur="75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1500"/>
                            </p:stCondLst>
                            <p:childTnLst>
                              <p:par>
                                <p:cTn id="47" presetID="10" presetClass="entr" presetSubtype="0"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P spid="14" grpId="0" build="p"/>
      <p:bldP spid="15" grpId="0" build="p"/>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AB0F98E-E6C5-8069-B315-8316AD9FE699}"/>
              </a:ext>
            </a:extLst>
          </p:cNvPr>
          <p:cNvSpPr>
            <a:spLocks noGrp="1"/>
          </p:cNvSpPr>
          <p:nvPr>
            <p:ph type="title"/>
          </p:nvPr>
        </p:nvSpPr>
        <p:spPr>
          <a:xfrm>
            <a:off x="495301" y="908161"/>
            <a:ext cx="2859087" cy="2134979"/>
          </a:xfrm>
        </p:spPr>
        <p:txBody>
          <a:bodyPr/>
          <a:lstStyle/>
          <a:p>
            <a:r>
              <a:rPr lang="en-US"/>
              <a:t>Veeam Software Appliance</a:t>
            </a:r>
          </a:p>
        </p:txBody>
      </p:sp>
      <p:pic>
        <p:nvPicPr>
          <p:cNvPr id="9" name="Picture 8">
            <a:extLst>
              <a:ext uri="{FF2B5EF4-FFF2-40B4-BE49-F238E27FC236}">
                <a16:creationId xmlns:a16="http://schemas.microsoft.com/office/drawing/2014/main" id="{B6444F8F-F691-C450-2436-C3109AECA188}"/>
              </a:ext>
            </a:extLst>
          </p:cNvPr>
          <p:cNvPicPr>
            <a:picLocks noChangeAspect="1"/>
          </p:cNvPicPr>
          <p:nvPr/>
        </p:nvPicPr>
        <p:blipFill>
          <a:blip r:embed="rId2"/>
          <a:srcRect l="17929" t="17405" r="18100" b="22179"/>
          <a:stretch/>
        </p:blipFill>
        <p:spPr>
          <a:xfrm>
            <a:off x="7285133" y="235919"/>
            <a:ext cx="4649042" cy="3292987"/>
          </a:xfrm>
          <a:prstGeom prst="roundRect">
            <a:avLst>
              <a:gd name="adj" fmla="val 2971"/>
            </a:avLst>
          </a:prstGeom>
          <a:ln>
            <a:noFill/>
          </a:ln>
          <a:effectLst>
            <a:outerShdw blurRad="227464" sx="102000" sy="102000" algn="ctr" rotWithShape="0">
              <a:prstClr val="black">
                <a:alpha val="9009"/>
              </a:prstClr>
            </a:outerShdw>
          </a:effectLst>
        </p:spPr>
      </p:pic>
      <p:pic>
        <p:nvPicPr>
          <p:cNvPr id="10" name="Picture 9">
            <a:extLst>
              <a:ext uri="{FF2B5EF4-FFF2-40B4-BE49-F238E27FC236}">
                <a16:creationId xmlns:a16="http://schemas.microsoft.com/office/drawing/2014/main" id="{59DDB8B5-8F0B-9872-7615-95500674872E}"/>
              </a:ext>
            </a:extLst>
          </p:cNvPr>
          <p:cNvPicPr>
            <a:picLocks noChangeAspect="1"/>
          </p:cNvPicPr>
          <p:nvPr/>
        </p:nvPicPr>
        <p:blipFill>
          <a:blip r:embed="rId3"/>
          <a:stretch>
            <a:fillRect/>
          </a:stretch>
        </p:blipFill>
        <p:spPr>
          <a:xfrm>
            <a:off x="3901720" y="1284838"/>
            <a:ext cx="7078298" cy="3495223"/>
          </a:xfrm>
          <a:prstGeom prst="roundRect">
            <a:avLst>
              <a:gd name="adj" fmla="val 2971"/>
            </a:avLst>
          </a:prstGeom>
          <a:ln>
            <a:noFill/>
          </a:ln>
          <a:effectLst>
            <a:outerShdw blurRad="227464" sx="102000" sy="102000" algn="ctr" rotWithShape="0">
              <a:prstClr val="black">
                <a:alpha val="9009"/>
              </a:prstClr>
            </a:outerShdw>
          </a:effectLst>
        </p:spPr>
      </p:pic>
      <p:pic>
        <p:nvPicPr>
          <p:cNvPr id="11" name="Picture 10">
            <a:extLst>
              <a:ext uri="{FF2B5EF4-FFF2-40B4-BE49-F238E27FC236}">
                <a16:creationId xmlns:a16="http://schemas.microsoft.com/office/drawing/2014/main" id="{192D761A-8E99-EA5B-B860-09517AB5EB6D}"/>
              </a:ext>
            </a:extLst>
          </p:cNvPr>
          <p:cNvPicPr>
            <a:picLocks noChangeAspect="1"/>
          </p:cNvPicPr>
          <p:nvPr/>
        </p:nvPicPr>
        <p:blipFill>
          <a:blip r:embed="rId4"/>
          <a:stretch>
            <a:fillRect/>
          </a:stretch>
        </p:blipFill>
        <p:spPr>
          <a:xfrm>
            <a:off x="6669457" y="2583551"/>
            <a:ext cx="5027242" cy="3770432"/>
          </a:xfrm>
          <a:prstGeom prst="roundRect">
            <a:avLst>
              <a:gd name="adj" fmla="val 2841"/>
            </a:avLst>
          </a:prstGeom>
          <a:ln>
            <a:noFill/>
          </a:ln>
          <a:effectLst>
            <a:outerShdw blurRad="227464" sx="102000" sy="102000" algn="ctr" rotWithShape="0">
              <a:prstClr val="black">
                <a:alpha val="9009"/>
              </a:prstClr>
            </a:outerShdw>
          </a:effectLst>
        </p:spPr>
      </p:pic>
      <p:pic>
        <p:nvPicPr>
          <p:cNvPr id="3" name="Picture 2" descr="A screenshot of a computer&#10;&#10;Description automatically generated">
            <a:extLst>
              <a:ext uri="{FF2B5EF4-FFF2-40B4-BE49-F238E27FC236}">
                <a16:creationId xmlns:a16="http://schemas.microsoft.com/office/drawing/2014/main" id="{FB29A3F9-9A0F-802B-88C5-78DE19DED583}"/>
              </a:ext>
            </a:extLst>
          </p:cNvPr>
          <p:cNvPicPr>
            <a:picLocks noChangeAspect="1"/>
          </p:cNvPicPr>
          <p:nvPr/>
        </p:nvPicPr>
        <p:blipFill>
          <a:blip r:embed="rId5"/>
          <a:stretch>
            <a:fillRect/>
          </a:stretch>
        </p:blipFill>
        <p:spPr>
          <a:xfrm>
            <a:off x="179057" y="3429000"/>
            <a:ext cx="2707105" cy="2707105"/>
          </a:xfrm>
          <a:prstGeom prst="rect">
            <a:avLst/>
          </a:prstGeom>
        </p:spPr>
      </p:pic>
    </p:spTree>
    <p:extLst>
      <p:ext uri="{BB962C8B-B14F-4D97-AF65-F5344CB8AC3E}">
        <p14:creationId xmlns:p14="http://schemas.microsoft.com/office/powerpoint/2010/main" val="113821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AD2F7-0A21-8B81-73BB-9CE4951345E7}"/>
              </a:ext>
            </a:extLst>
          </p:cNvPr>
          <p:cNvSpPr>
            <a:spLocks noGrp="1"/>
          </p:cNvSpPr>
          <p:nvPr>
            <p:ph type="title"/>
          </p:nvPr>
        </p:nvSpPr>
        <p:spPr/>
        <p:txBody>
          <a:bodyPr/>
          <a:lstStyle/>
          <a:p>
            <a:r>
              <a:rPr lang="en-US"/>
              <a:t>Central Automatic Updater</a:t>
            </a:r>
          </a:p>
        </p:txBody>
      </p:sp>
      <p:sp>
        <p:nvSpPr>
          <p:cNvPr id="5" name="Content Placeholder 4">
            <a:extLst>
              <a:ext uri="{FF2B5EF4-FFF2-40B4-BE49-F238E27FC236}">
                <a16:creationId xmlns:a16="http://schemas.microsoft.com/office/drawing/2014/main" id="{76C78FA4-35A2-F436-6E8F-D568E19D2172}"/>
              </a:ext>
            </a:extLst>
          </p:cNvPr>
          <p:cNvSpPr>
            <a:spLocks noGrp="1"/>
          </p:cNvSpPr>
          <p:nvPr>
            <p:ph sz="quarter" idx="10"/>
          </p:nvPr>
        </p:nvSpPr>
        <p:spPr/>
        <p:txBody>
          <a:bodyPr/>
          <a:lstStyle/>
          <a:p>
            <a:pPr marL="342900" indent="-342900">
              <a:buFont typeface="Arial" panose="020B0604020202020204" pitchFamily="34" charset="0"/>
              <a:buChar char="•"/>
            </a:pPr>
            <a:r>
              <a:rPr lang="en-US" dirty="0"/>
              <a:t>Centralized, automated updates </a:t>
            </a:r>
            <a:br>
              <a:rPr lang="en-US" dirty="0"/>
            </a:br>
            <a:r>
              <a:rPr lang="en-US" dirty="0"/>
              <a:t>for all Veeam components</a:t>
            </a:r>
          </a:p>
          <a:p>
            <a:pPr marL="342900" indent="-342900">
              <a:buFont typeface="Arial" panose="020B0604020202020204" pitchFamily="34" charset="0"/>
              <a:buChar char="•"/>
            </a:pPr>
            <a:r>
              <a:rPr lang="en-US" b="1" dirty="0"/>
              <a:t>Mandatory updates</a:t>
            </a:r>
          </a:p>
          <a:p>
            <a:pPr marL="516636" lvl="1" indent="-342900"/>
            <a:r>
              <a:rPr lang="en-US" dirty="0"/>
              <a:t>Veeam cumulative &amp; security updates (e.g., 13.0.x)</a:t>
            </a:r>
          </a:p>
          <a:p>
            <a:pPr marL="516636" lvl="1" indent="-342900"/>
            <a:r>
              <a:rPr lang="en-US" dirty="0"/>
              <a:t>Operating system security updates</a:t>
            </a:r>
          </a:p>
          <a:p>
            <a:pPr marL="342900" indent="-342900">
              <a:buFont typeface="Arial" panose="020B0604020202020204" pitchFamily="34" charset="0"/>
              <a:buChar char="•"/>
            </a:pPr>
            <a:r>
              <a:rPr lang="en-US" b="1" dirty="0"/>
              <a:t>Optional updates</a:t>
            </a:r>
          </a:p>
          <a:p>
            <a:pPr marL="516636" lvl="1" indent="-342900"/>
            <a:r>
              <a:rPr lang="en-US" dirty="0"/>
              <a:t>Minor product updates (e.g., 13.x)</a:t>
            </a:r>
          </a:p>
          <a:p>
            <a:pPr marL="516636" lvl="1" indent="-342900"/>
            <a:r>
              <a:rPr lang="en-US" dirty="0"/>
              <a:t>Major product updates (e.g., 14.0)</a:t>
            </a:r>
          </a:p>
          <a:p>
            <a:endParaRPr lang="en-US" dirty="0"/>
          </a:p>
          <a:p>
            <a:endParaRPr lang="en-US" dirty="0"/>
          </a:p>
        </p:txBody>
      </p:sp>
      <p:pic>
        <p:nvPicPr>
          <p:cNvPr id="6" name="Picture 5">
            <a:extLst>
              <a:ext uri="{FF2B5EF4-FFF2-40B4-BE49-F238E27FC236}">
                <a16:creationId xmlns:a16="http://schemas.microsoft.com/office/drawing/2014/main" id="{2938C710-8A76-9D62-F896-ED9D9EAEF6B7}"/>
              </a:ext>
            </a:extLst>
          </p:cNvPr>
          <p:cNvPicPr>
            <a:picLocks noChangeAspect="1"/>
          </p:cNvPicPr>
          <p:nvPr/>
        </p:nvPicPr>
        <p:blipFill>
          <a:blip r:embed="rId3"/>
          <a:srcRect r="50420"/>
          <a:stretch/>
        </p:blipFill>
        <p:spPr>
          <a:xfrm>
            <a:off x="6432331" y="1261956"/>
            <a:ext cx="4614042" cy="5202042"/>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F1A96048-1413-36E0-30F5-E40C67DF00C3}"/>
              </a:ext>
            </a:extLst>
          </p:cNvPr>
          <p:cNvSpPr/>
          <p:nvPr/>
        </p:nvSpPr>
        <p:spPr>
          <a:xfrm>
            <a:off x="10035042" y="3485323"/>
            <a:ext cx="585544" cy="210224"/>
          </a:xfrm>
          <a:prstGeom prst="rect">
            <a:avLst/>
          </a:prstGeom>
          <a:noFill/>
          <a:ln>
            <a:solidFill>
              <a:srgbClr val="ED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ES Build" pitchFamily="50" charset="0"/>
              <a:ea typeface="+mn-ea"/>
              <a:cs typeface="Microsoft Sans Serif" panose="020B0604020202020204" pitchFamily="34" charset="0"/>
            </a:endParaRPr>
          </a:p>
        </p:txBody>
      </p:sp>
      <p:sp>
        <p:nvSpPr>
          <p:cNvPr id="14" name="Rectangle 13">
            <a:extLst>
              <a:ext uri="{FF2B5EF4-FFF2-40B4-BE49-F238E27FC236}">
                <a16:creationId xmlns:a16="http://schemas.microsoft.com/office/drawing/2014/main" id="{93ED8F56-6533-79FB-14A8-392EEE2C9902}"/>
              </a:ext>
            </a:extLst>
          </p:cNvPr>
          <p:cNvSpPr/>
          <p:nvPr/>
        </p:nvSpPr>
        <p:spPr>
          <a:xfrm>
            <a:off x="7055477" y="3492096"/>
            <a:ext cx="190142" cy="189904"/>
          </a:xfrm>
          <a:prstGeom prst="rect">
            <a:avLst/>
          </a:prstGeom>
          <a:noFill/>
          <a:ln>
            <a:solidFill>
              <a:srgbClr val="ED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ES Build" pitchFamily="50" charset="0"/>
              <a:ea typeface="+mn-ea"/>
              <a:cs typeface="Microsoft Sans Serif" panose="020B0604020202020204" pitchFamily="34" charset="0"/>
            </a:endParaRPr>
          </a:p>
        </p:txBody>
      </p:sp>
      <p:sp>
        <p:nvSpPr>
          <p:cNvPr id="15" name="Rectangle 14">
            <a:extLst>
              <a:ext uri="{FF2B5EF4-FFF2-40B4-BE49-F238E27FC236}">
                <a16:creationId xmlns:a16="http://schemas.microsoft.com/office/drawing/2014/main" id="{2FDDDD48-AAE3-6AA5-7328-7BAAE8563FEB}"/>
              </a:ext>
            </a:extLst>
          </p:cNvPr>
          <p:cNvSpPr/>
          <p:nvPr/>
        </p:nvSpPr>
        <p:spPr>
          <a:xfrm>
            <a:off x="8031481" y="3916680"/>
            <a:ext cx="461010" cy="163830"/>
          </a:xfrm>
          <a:prstGeom prst="rect">
            <a:avLst/>
          </a:prstGeom>
          <a:noFill/>
          <a:ln>
            <a:solidFill>
              <a:srgbClr val="00D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ES Build" pitchFamily="50" charset="0"/>
              <a:ea typeface="+mn-ea"/>
              <a:cs typeface="Microsoft Sans Serif" panose="020B0604020202020204" pitchFamily="34" charset="0"/>
            </a:endParaRPr>
          </a:p>
        </p:txBody>
      </p:sp>
      <p:sp>
        <p:nvSpPr>
          <p:cNvPr id="17" name="Rectangle 16">
            <a:extLst>
              <a:ext uri="{FF2B5EF4-FFF2-40B4-BE49-F238E27FC236}">
                <a16:creationId xmlns:a16="http://schemas.microsoft.com/office/drawing/2014/main" id="{CD9E3FF5-3282-95AB-B63B-0AE5D7A8895D}"/>
              </a:ext>
            </a:extLst>
          </p:cNvPr>
          <p:cNvSpPr/>
          <p:nvPr/>
        </p:nvSpPr>
        <p:spPr>
          <a:xfrm>
            <a:off x="6562617" y="6039138"/>
            <a:ext cx="1199391" cy="259773"/>
          </a:xfrm>
          <a:prstGeom prst="rect">
            <a:avLst/>
          </a:prstGeom>
          <a:noFill/>
          <a:ln>
            <a:solidFill>
              <a:srgbClr val="37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ES Build" pitchFamily="50" charset="0"/>
              <a:ea typeface="+mn-ea"/>
              <a:cs typeface="Microsoft Sans Serif" panose="020B0604020202020204" pitchFamily="34" charset="0"/>
            </a:endParaRPr>
          </a:p>
        </p:txBody>
      </p:sp>
    </p:spTree>
    <p:extLst>
      <p:ext uri="{BB962C8B-B14F-4D97-AF65-F5344CB8AC3E}">
        <p14:creationId xmlns:p14="http://schemas.microsoft.com/office/powerpoint/2010/main" val="200882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328A74-32AB-7ACD-02D2-1B878BB1987D}"/>
              </a:ext>
            </a:extLst>
          </p:cNvPr>
          <p:cNvSpPr>
            <a:spLocks noGrp="1"/>
          </p:cNvSpPr>
          <p:nvPr>
            <p:ph type="title"/>
          </p:nvPr>
        </p:nvSpPr>
        <p:spPr/>
        <p:txBody>
          <a:bodyPr/>
          <a:lstStyle/>
          <a:p>
            <a:r>
              <a:rPr lang="it-IT"/>
              <a:t>v13 Linux Veeam Software Appliance</a:t>
            </a:r>
          </a:p>
        </p:txBody>
      </p:sp>
      <p:sp>
        <p:nvSpPr>
          <p:cNvPr id="3" name="Sottotitolo 2">
            <a:extLst>
              <a:ext uri="{FF2B5EF4-FFF2-40B4-BE49-F238E27FC236}">
                <a16:creationId xmlns:a16="http://schemas.microsoft.com/office/drawing/2014/main" id="{515EE34F-18AB-6799-0041-D5B6523D7E29}"/>
              </a:ext>
            </a:extLst>
          </p:cNvPr>
          <p:cNvSpPr>
            <a:spLocks noGrp="1"/>
          </p:cNvSpPr>
          <p:nvPr>
            <p:ph type="subTitle" idx="1"/>
          </p:nvPr>
        </p:nvSpPr>
        <p:spPr/>
        <p:txBody>
          <a:bodyPr/>
          <a:lstStyle/>
          <a:p>
            <a:r>
              <a:rPr lang="en-US"/>
              <a:t>Just Enough Operating System (</a:t>
            </a:r>
            <a:r>
              <a:rPr lang="en-US" err="1"/>
              <a:t>JeOS</a:t>
            </a:r>
            <a:r>
              <a:rPr lang="en-US"/>
              <a:t>) ISO Use Cases</a:t>
            </a:r>
            <a:endParaRPr lang="it-IT"/>
          </a:p>
        </p:txBody>
      </p:sp>
      <p:pic>
        <p:nvPicPr>
          <p:cNvPr id="6" name="Picture 8">
            <a:extLst>
              <a:ext uri="{FF2B5EF4-FFF2-40B4-BE49-F238E27FC236}">
                <a16:creationId xmlns:a16="http://schemas.microsoft.com/office/drawing/2014/main" id="{90503DD8-F57D-8411-C1DE-5C94137B2606}"/>
              </a:ext>
            </a:extLst>
          </p:cNvPr>
          <p:cNvPicPr>
            <a:picLocks noChangeAspect="1"/>
          </p:cNvPicPr>
          <p:nvPr/>
        </p:nvPicPr>
        <p:blipFill>
          <a:blip r:embed="rId3"/>
          <a:srcRect l="19032" t="28387" r="26559" b="38925"/>
          <a:stretch>
            <a:fillRect/>
          </a:stretch>
        </p:blipFill>
        <p:spPr>
          <a:xfrm>
            <a:off x="6200696" y="2072238"/>
            <a:ext cx="5249941" cy="2365588"/>
          </a:xfrm>
          <a:prstGeom prst="rect">
            <a:avLst/>
          </a:prstGeom>
          <a:ln>
            <a:noFill/>
          </a:ln>
          <a:effectLst>
            <a:outerShdw blurRad="292100" dist="139700" dir="2700000" algn="tl" rotWithShape="0">
              <a:srgbClr val="333333">
                <a:alpha val="65000"/>
              </a:srgbClr>
            </a:outerShdw>
          </a:effectLst>
        </p:spPr>
      </p:pic>
      <p:pic>
        <p:nvPicPr>
          <p:cNvPr id="7" name="Picture 11">
            <a:extLst>
              <a:ext uri="{FF2B5EF4-FFF2-40B4-BE49-F238E27FC236}">
                <a16:creationId xmlns:a16="http://schemas.microsoft.com/office/drawing/2014/main" id="{24FC569E-465A-2CC5-A803-B933C0E36323}"/>
              </a:ext>
            </a:extLst>
          </p:cNvPr>
          <p:cNvPicPr>
            <a:picLocks noChangeAspect="1"/>
          </p:cNvPicPr>
          <p:nvPr/>
        </p:nvPicPr>
        <p:blipFill>
          <a:blip r:embed="rId4"/>
          <a:srcRect l="19785" t="27297" r="18925" b="43587"/>
          <a:stretch>
            <a:fillRect/>
          </a:stretch>
        </p:blipFill>
        <p:spPr>
          <a:xfrm>
            <a:off x="6618287" y="4101609"/>
            <a:ext cx="5078403" cy="1809357"/>
          </a:xfrm>
          <a:prstGeom prst="rect">
            <a:avLst/>
          </a:prstGeom>
          <a:ln>
            <a:noFill/>
          </a:ln>
          <a:effectLst>
            <a:outerShdw blurRad="292100" dist="139700" dir="2700000" algn="tl" rotWithShape="0">
              <a:srgbClr val="333333">
                <a:alpha val="65000"/>
              </a:srgbClr>
            </a:outerShdw>
          </a:effectLst>
        </p:spPr>
      </p:pic>
      <p:sp>
        <p:nvSpPr>
          <p:cNvPr id="8" name="Content Placeholder 4">
            <a:extLst>
              <a:ext uri="{FF2B5EF4-FFF2-40B4-BE49-F238E27FC236}">
                <a16:creationId xmlns:a16="http://schemas.microsoft.com/office/drawing/2014/main" id="{B164B76B-C9FD-5434-2B82-69E298A2BBC6}"/>
              </a:ext>
            </a:extLst>
          </p:cNvPr>
          <p:cNvSpPr txBox="1">
            <a:spLocks/>
          </p:cNvSpPr>
          <p:nvPr/>
        </p:nvSpPr>
        <p:spPr>
          <a:xfrm>
            <a:off x="493288" y="1708831"/>
            <a:ext cx="5461355" cy="4449380"/>
          </a:xfrm>
          <a:prstGeom prst="rect">
            <a:avLst/>
          </a:prstGeom>
        </p:spPr>
        <p:txBody>
          <a:bodyPr vert="horz" lIns="0" tIns="0" rIns="0" bIns="0" rtlCol="0">
            <a:noAutofit/>
          </a:bodyPr>
          <a:lstStyle>
            <a:lvl1pPr marL="0" indent="0" algn="l" defTabSz="914400" rtl="0" eaLnBrk="1" latinLnBrk="0" hangingPunct="1">
              <a:lnSpc>
                <a:spcPct val="96000"/>
              </a:lnSpc>
              <a:spcBef>
                <a:spcPts val="1200"/>
              </a:spcBef>
              <a:spcAft>
                <a:spcPts val="600"/>
              </a:spcAft>
              <a:buClrTx/>
              <a:buFont typeface="Calibri" panose="020F0502020204030204" pitchFamily="34" charset="0"/>
              <a:buNone/>
              <a:tabLst/>
              <a:defRPr sz="2100" b="0" i="0" kern="1200">
                <a:solidFill>
                  <a:schemeClr val="tx1"/>
                </a:solidFill>
                <a:latin typeface="ES Build Neutral" pitchFamily="2" charset="77"/>
                <a:ea typeface="ES Build Neutral" pitchFamily="2" charset="77"/>
                <a:cs typeface="+mn-cs"/>
              </a:defRPr>
            </a:lvl1pPr>
            <a:lvl2pPr marL="173736" indent="-173736" algn="l" defTabSz="914400" rtl="0" eaLnBrk="1" latinLnBrk="0" hangingPunct="1">
              <a:lnSpc>
                <a:spcPct val="96000"/>
              </a:lnSpc>
              <a:spcBef>
                <a:spcPts val="300"/>
              </a:spcBef>
              <a:spcAft>
                <a:spcPts val="150"/>
              </a:spcAft>
              <a:buClrTx/>
              <a:buFont typeface="Arial" panose="020B0604020202020204" pitchFamily="34" charset="0"/>
              <a:buChar char="•"/>
              <a:tabLst/>
              <a:defRPr sz="1600" b="0" i="0" kern="1200">
                <a:solidFill>
                  <a:schemeClr val="tx1"/>
                </a:solidFill>
                <a:latin typeface="ES Build Neutral" pitchFamily="2" charset="77"/>
                <a:ea typeface="ES Build Neutral" pitchFamily="2" charset="77"/>
                <a:cs typeface="+mn-cs"/>
              </a:defRPr>
            </a:lvl2pPr>
            <a:lvl3pPr marL="342900" indent="-171450" algn="l" defTabSz="914400" rtl="0" eaLnBrk="1" latinLnBrk="0" hangingPunct="1">
              <a:lnSpc>
                <a:spcPct val="96000"/>
              </a:lnSpc>
              <a:spcBef>
                <a:spcPts val="300"/>
              </a:spcBef>
              <a:spcAft>
                <a:spcPts val="150"/>
              </a:spcAft>
              <a:buClrTx/>
              <a:buFont typeface="Arial" panose="020B0604020202020204" pitchFamily="34" charset="0"/>
              <a:buChar char="•"/>
              <a:tabLst/>
              <a:defRPr sz="1600" b="0" i="0" kern="1200">
                <a:solidFill>
                  <a:schemeClr val="tx1"/>
                </a:solidFill>
                <a:latin typeface="ES Build Neutral" pitchFamily="2" charset="77"/>
                <a:ea typeface="ES Build Neutral" pitchFamily="2" charset="77"/>
                <a:cs typeface="+mn-cs"/>
              </a:defRPr>
            </a:lvl3pPr>
            <a:lvl4pPr marL="576072" indent="-173736" algn="l" defTabSz="914400" rtl="0" eaLnBrk="1" latinLnBrk="0" hangingPunct="1">
              <a:lnSpc>
                <a:spcPct val="96000"/>
              </a:lnSpc>
              <a:spcBef>
                <a:spcPts val="300"/>
              </a:spcBef>
              <a:spcAft>
                <a:spcPts val="150"/>
              </a:spcAft>
              <a:buClrTx/>
              <a:buFont typeface="Arial" panose="020B0604020202020204" pitchFamily="34" charset="0"/>
              <a:buChar char="•"/>
              <a:tabLst/>
              <a:defRPr sz="1600" b="0" i="0" kern="1200">
                <a:solidFill>
                  <a:schemeClr val="tx1"/>
                </a:solidFill>
                <a:latin typeface="ES Build Neutral" pitchFamily="2" charset="77"/>
                <a:ea typeface="ES Build Neutral" pitchFamily="2" charset="77"/>
                <a:cs typeface="+mn-cs"/>
              </a:defRPr>
            </a:lvl4pPr>
            <a:lvl5pPr marL="731520" indent="-173736" algn="l" defTabSz="914400" rtl="0" eaLnBrk="1" latinLnBrk="0" hangingPunct="1">
              <a:lnSpc>
                <a:spcPct val="96000"/>
              </a:lnSpc>
              <a:spcBef>
                <a:spcPts val="300"/>
              </a:spcBef>
              <a:spcAft>
                <a:spcPts val="150"/>
              </a:spcAft>
              <a:buFont typeface="Arial" panose="020B0604020202020204" pitchFamily="34" charset="0"/>
              <a:buChar char="•"/>
              <a:tabLst/>
              <a:defRPr sz="1600" b="0" i="0" kern="1200">
                <a:solidFill>
                  <a:schemeClr val="tx1"/>
                </a:solidFill>
                <a:latin typeface="ES Build Neutral" pitchFamily="2" charset="77"/>
                <a:ea typeface="ES Build Neutral" pitchFamily="2" charset="77"/>
                <a:cs typeface="+mn-cs"/>
              </a:defRPr>
            </a:lvl5pPr>
            <a:lvl6pPr marL="11113" indent="0" algn="l" defTabSz="914400" rtl="0" eaLnBrk="1" latinLnBrk="0" hangingPunct="1">
              <a:lnSpc>
                <a:spcPct val="96000"/>
              </a:lnSpc>
              <a:spcBef>
                <a:spcPts val="600"/>
              </a:spcBef>
              <a:spcAft>
                <a:spcPts val="300"/>
              </a:spcAft>
              <a:buFont typeface="System Font Regular"/>
              <a:buNone/>
              <a:tabLst/>
              <a:defRPr sz="1600" b="0" i="0" kern="1200">
                <a:solidFill>
                  <a:schemeClr val="tx1"/>
                </a:solidFill>
                <a:latin typeface="ES Build Neutral" pitchFamily="2" charset="77"/>
                <a:ea typeface="ES Build Neutral" pitchFamily="2" charset="77"/>
                <a:cs typeface="+mn-cs"/>
              </a:defRPr>
            </a:lvl6pPr>
            <a:lvl7pPr marL="11113" indent="0" algn="l" defTabSz="914400" rtl="0" eaLnBrk="1" latinLnBrk="0" hangingPunct="1">
              <a:lnSpc>
                <a:spcPct val="96000"/>
              </a:lnSpc>
              <a:spcBef>
                <a:spcPts val="600"/>
              </a:spcBef>
              <a:spcAft>
                <a:spcPts val="300"/>
              </a:spcAft>
              <a:buFont typeface="System Font Regular"/>
              <a:buNone/>
              <a:tabLst/>
              <a:defRPr sz="1600" b="0" i="0" kern="1200">
                <a:solidFill>
                  <a:schemeClr val="tx1"/>
                </a:solidFill>
                <a:latin typeface="ES Build Neutral" pitchFamily="2" charset="77"/>
                <a:ea typeface="ES Build Neutral" pitchFamily="2" charset="77"/>
                <a:cs typeface="+mn-cs"/>
              </a:defRPr>
            </a:lvl7pPr>
            <a:lvl8pPr marL="0" indent="0" algn="l" defTabSz="914400" rtl="0" eaLnBrk="1" latinLnBrk="0" hangingPunct="1">
              <a:lnSpc>
                <a:spcPct val="84000"/>
              </a:lnSpc>
              <a:spcBef>
                <a:spcPts val="300"/>
              </a:spcBef>
              <a:buFont typeface="System Font Regular"/>
              <a:buNone/>
              <a:tabLst/>
              <a:defRPr sz="5500" b="0" i="0" kern="1200" spc="-150" baseline="0">
                <a:solidFill>
                  <a:srgbClr val="8E71F4"/>
                </a:solidFill>
                <a:latin typeface="ES Build Neutral" pitchFamily="2" charset="77"/>
                <a:ea typeface="ES Build Neutral" pitchFamily="2" charset="77"/>
                <a:cs typeface="+mn-cs"/>
              </a:defRPr>
            </a:lvl8pPr>
            <a:lvl9pPr marL="11113" indent="0" algn="l" defTabSz="914400" rtl="0" eaLnBrk="1" latinLnBrk="0" hangingPunct="1">
              <a:lnSpc>
                <a:spcPct val="84000"/>
              </a:lnSpc>
              <a:spcBef>
                <a:spcPts val="0"/>
              </a:spcBef>
              <a:buFont typeface="System Font Regular"/>
              <a:buNone/>
              <a:tabLst/>
              <a:defRPr sz="11000" b="0" i="0" kern="1200" spc="-300">
                <a:solidFill>
                  <a:srgbClr val="8E71F4"/>
                </a:solidFill>
                <a:latin typeface="ES Build Neutral" pitchFamily="2" charset="77"/>
                <a:ea typeface="ES Build Neutral" pitchFamily="2" charset="77"/>
                <a:cs typeface="+mn-cs"/>
              </a:defRPr>
            </a:lvl9pPr>
          </a:lstStyle>
          <a:p>
            <a:pPr marL="342900" marR="0" lvl="0" indent="-342900" algn="l" defTabSz="914400" rtl="0" eaLnBrk="1" fontAlgn="auto" latinLnBrk="0" hangingPunct="1">
              <a:lnSpc>
                <a:spcPct val="96000"/>
              </a:lnSpc>
              <a:spcBef>
                <a:spcPts val="1200"/>
              </a:spcBef>
              <a:spcAft>
                <a:spcPts val="60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t>The </a:t>
            </a:r>
            <a:r>
              <a:rPr kumimoji="0" lang="en-US" sz="2100" b="0" i="0" u="none" strike="noStrike" kern="1200" cap="none" spc="0" normalizeH="0" baseline="0" noProof="0" err="1">
                <a:ln>
                  <a:noFill/>
                </a:ln>
                <a:solidFill>
                  <a:srgbClr val="505861"/>
                </a:solidFill>
                <a:effectLst/>
                <a:uLnTx/>
                <a:uFillTx/>
                <a:latin typeface="ES Build Neutral" pitchFamily="2" charset="77"/>
                <a:ea typeface="ES Build Neutral" pitchFamily="2" charset="77"/>
                <a:cs typeface="+mn-cs"/>
              </a:rPr>
              <a:t>JeOS</a:t>
            </a:r>
            <a:r>
              <a:rPr kumimoji="0" lang="en-US" sz="21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t> ISO (&lt; 2GB) can deploy </a:t>
            </a:r>
            <a:br>
              <a:rPr kumimoji="0" lang="en-US" sz="21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br>
            <a:r>
              <a:rPr kumimoji="0" lang="en-US" sz="2100" b="0" i="0" u="none" strike="noStrike" kern="1200" cap="none" spc="0" normalizeH="0" baseline="0" noProof="0">
                <a:ln>
                  <a:noFill/>
                </a:ln>
                <a:solidFill>
                  <a:srgbClr val="8E71F4"/>
                </a:solidFill>
                <a:effectLst/>
                <a:uLnTx/>
                <a:uFillTx/>
                <a:latin typeface="ES Build Neutral" pitchFamily="2" charset="77"/>
                <a:ea typeface="ES Build Neutral" pitchFamily="2" charset="77"/>
                <a:cs typeface="+mn-cs"/>
              </a:rPr>
              <a:t>Veeam Infrastructure Appliances</a:t>
            </a:r>
          </a:p>
          <a:p>
            <a:pPr marL="516636" marR="0" lvl="1" indent="-342900" algn="l" defTabSz="914400" rtl="0" eaLnBrk="1" fontAlgn="auto" latinLnBrk="0" hangingPunct="1">
              <a:lnSpc>
                <a:spcPct val="96000"/>
              </a:lnSpc>
              <a:spcBef>
                <a:spcPts val="300"/>
              </a:spcBef>
              <a:spcAft>
                <a:spcPts val="15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t>All Backup &amp; Replication roles except tape server</a:t>
            </a:r>
          </a:p>
          <a:p>
            <a:pPr marL="516636" marR="0" lvl="1" indent="-342900" algn="l" defTabSz="914400" rtl="0" eaLnBrk="1" fontAlgn="auto" latinLnBrk="0" hangingPunct="1">
              <a:lnSpc>
                <a:spcPct val="96000"/>
              </a:lnSpc>
              <a:spcBef>
                <a:spcPts val="300"/>
              </a:spcBef>
              <a:spcAft>
                <a:spcPts val="15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t>Regular Linux Repository, WAN accelerator, </a:t>
            </a:r>
            <a:br>
              <a:rPr kumimoji="0" lang="en-US" sz="16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br>
            <a:r>
              <a:rPr kumimoji="0" lang="en-US" sz="16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t>VMware Proxy, File / NAS Proxy, etc.</a:t>
            </a:r>
          </a:p>
          <a:p>
            <a:pPr marL="516636" marR="0" lvl="1" indent="-342900" algn="l" defTabSz="914400" rtl="0" eaLnBrk="1" fontAlgn="auto" latinLnBrk="0" hangingPunct="1">
              <a:lnSpc>
                <a:spcPct val="96000"/>
              </a:lnSpc>
              <a:spcBef>
                <a:spcPts val="300"/>
              </a:spcBef>
              <a:spcAft>
                <a:spcPts val="15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t>Hardened Repository</a:t>
            </a:r>
          </a:p>
          <a:p>
            <a:pPr marL="342900" marR="0" lvl="0" indent="-342900" algn="l" defTabSz="914400" rtl="0" eaLnBrk="1" fontAlgn="auto" latinLnBrk="0" hangingPunct="1">
              <a:lnSpc>
                <a:spcPct val="96000"/>
              </a:lnSpc>
              <a:spcBef>
                <a:spcPts val="1200"/>
              </a:spcBef>
              <a:spcAft>
                <a:spcPts val="60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t>Installation to physical or virtual machine</a:t>
            </a:r>
          </a:p>
          <a:p>
            <a:pPr marL="342900" marR="0" lvl="0" indent="-342900" algn="l" defTabSz="914400" rtl="0" eaLnBrk="1" fontAlgn="auto" latinLnBrk="0" hangingPunct="1">
              <a:lnSpc>
                <a:spcPct val="96000"/>
              </a:lnSpc>
              <a:spcBef>
                <a:spcPts val="1200"/>
              </a:spcBef>
              <a:spcAft>
                <a:spcPts val="60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t>Web UI for Host Management</a:t>
            </a:r>
          </a:p>
          <a:p>
            <a:pPr marL="342900" marR="0" lvl="0" indent="-342900" algn="l" defTabSz="914400" rtl="0" eaLnBrk="1" fontAlgn="auto" latinLnBrk="0" hangingPunct="1">
              <a:lnSpc>
                <a:spcPct val="96000"/>
              </a:lnSpc>
              <a:spcBef>
                <a:spcPts val="1200"/>
              </a:spcBef>
              <a:spcAft>
                <a:spcPts val="60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t>“Pair” with a VBR server </a:t>
            </a:r>
            <a:br>
              <a:rPr kumimoji="0" lang="en-US" sz="21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br>
            <a:r>
              <a:rPr kumimoji="0" lang="en-US" sz="2100" b="0" i="0" u="none" strike="noStrike" kern="1200" cap="none" spc="0" normalizeH="0" baseline="0" noProof="0">
                <a:ln>
                  <a:noFill/>
                </a:ln>
                <a:solidFill>
                  <a:srgbClr val="505861"/>
                </a:solidFill>
                <a:effectLst/>
                <a:uLnTx/>
                <a:uFillTx/>
                <a:latin typeface="ES Build Neutral" pitchFamily="2" charset="77"/>
                <a:ea typeface="ES Build Neutral" pitchFamily="2" charset="77"/>
                <a:cs typeface="+mn-cs"/>
              </a:rPr>
              <a:t>to deploy roles, manage updates, etc.</a:t>
            </a:r>
          </a:p>
        </p:txBody>
      </p:sp>
    </p:spTree>
    <p:extLst>
      <p:ext uri="{BB962C8B-B14F-4D97-AF65-F5344CB8AC3E}">
        <p14:creationId xmlns:p14="http://schemas.microsoft.com/office/powerpoint/2010/main" val="1342545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C1417-7A80-83C4-D470-2CDD666D5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023007-0310-A569-4DE4-76C9DAD24809}"/>
              </a:ext>
            </a:extLst>
          </p:cNvPr>
          <p:cNvSpPr>
            <a:spLocks noGrp="1"/>
          </p:cNvSpPr>
          <p:nvPr>
            <p:ph type="title"/>
          </p:nvPr>
        </p:nvSpPr>
        <p:spPr>
          <a:xfrm>
            <a:off x="495300" y="3774095"/>
            <a:ext cx="2859087" cy="2134979"/>
          </a:xfrm>
        </p:spPr>
        <p:txBody>
          <a:bodyPr/>
          <a:lstStyle/>
          <a:p>
            <a:r>
              <a:rPr lang="en-US" dirty="0"/>
              <a:t>Backup Server</a:t>
            </a:r>
            <a:br>
              <a:rPr lang="en-US" dirty="0"/>
            </a:br>
            <a:r>
              <a:rPr lang="en-US" dirty="0"/>
              <a:t>High</a:t>
            </a:r>
            <a:br>
              <a:rPr lang="en-US" dirty="0"/>
            </a:br>
            <a:r>
              <a:rPr lang="en-US" dirty="0"/>
              <a:t>Availability</a:t>
            </a:r>
          </a:p>
        </p:txBody>
      </p:sp>
      <p:sp>
        <p:nvSpPr>
          <p:cNvPr id="3" name="Content Placeholder 2">
            <a:extLst>
              <a:ext uri="{FF2B5EF4-FFF2-40B4-BE49-F238E27FC236}">
                <a16:creationId xmlns:a16="http://schemas.microsoft.com/office/drawing/2014/main" id="{877CC952-A3F7-E6F4-6061-892A56CC2FD3}"/>
              </a:ext>
            </a:extLst>
          </p:cNvPr>
          <p:cNvSpPr>
            <a:spLocks noGrp="1"/>
          </p:cNvSpPr>
          <p:nvPr>
            <p:ph sz="quarter" idx="10"/>
          </p:nvPr>
        </p:nvSpPr>
        <p:spPr>
          <a:xfrm>
            <a:off x="5085708" y="682625"/>
            <a:ext cx="6610992" cy="5226449"/>
          </a:xfrm>
        </p:spPr>
        <p:txBody>
          <a:bodyPr anchor="ctr">
            <a:noAutofit/>
          </a:bodyPr>
          <a:lstStyle/>
          <a:p>
            <a:pPr>
              <a:lnSpc>
                <a:spcPct val="100000"/>
              </a:lnSpc>
              <a:spcBef>
                <a:spcPts val="2600"/>
              </a:spcBef>
              <a:spcAft>
                <a:spcPts val="3800"/>
              </a:spcAft>
            </a:pPr>
            <a:r>
              <a:rPr lang="en-US" sz="1800" dirty="0"/>
              <a:t>Continuous synchronous configuration database synchronization with high-latency network links support</a:t>
            </a:r>
          </a:p>
          <a:p>
            <a:pPr>
              <a:lnSpc>
                <a:spcPct val="100000"/>
              </a:lnSpc>
              <a:spcBef>
                <a:spcPts val="2600"/>
              </a:spcBef>
              <a:spcAft>
                <a:spcPts val="3800"/>
              </a:spcAft>
            </a:pPr>
            <a:r>
              <a:rPr lang="en-US" sz="1800" dirty="0"/>
              <a:t>Secrets are re-encrypted automatically to be usable by the standby backup server</a:t>
            </a:r>
          </a:p>
          <a:p>
            <a:pPr>
              <a:lnSpc>
                <a:spcPct val="100000"/>
              </a:lnSpc>
              <a:spcBef>
                <a:spcPts val="2600"/>
              </a:spcBef>
              <a:spcAft>
                <a:spcPts val="3800"/>
              </a:spcAft>
            </a:pPr>
            <a:r>
              <a:rPr lang="en-US" sz="1800" dirty="0"/>
              <a:t>One-click failover </a:t>
            </a:r>
            <a:r>
              <a:rPr lang="en-US" sz="1800" u="sng" dirty="0"/>
              <a:t>and</a:t>
            </a:r>
            <a:r>
              <a:rPr lang="en-US" sz="1800" dirty="0"/>
              <a:t> failback</a:t>
            </a:r>
          </a:p>
          <a:p>
            <a:pPr>
              <a:lnSpc>
                <a:spcPct val="100000"/>
              </a:lnSpc>
              <a:spcBef>
                <a:spcPts val="2600"/>
              </a:spcBef>
              <a:spcAft>
                <a:spcPts val="3800"/>
              </a:spcAft>
            </a:pPr>
            <a:r>
              <a:rPr lang="en-US" sz="1800" dirty="0"/>
              <a:t>Requires Premium edition of VDP</a:t>
            </a:r>
          </a:p>
        </p:txBody>
      </p:sp>
      <p:pic>
        <p:nvPicPr>
          <p:cNvPr id="6" name="Graphic 5">
            <a:extLst>
              <a:ext uri="{FF2B5EF4-FFF2-40B4-BE49-F238E27FC236}">
                <a16:creationId xmlns:a16="http://schemas.microsoft.com/office/drawing/2014/main" id="{B19B6590-D062-84B6-02C0-854FAAA08D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95009" y="3649155"/>
            <a:ext cx="720000" cy="720000"/>
          </a:xfrm>
          <a:prstGeom prst="rect">
            <a:avLst/>
          </a:prstGeom>
        </p:spPr>
      </p:pic>
      <p:pic>
        <p:nvPicPr>
          <p:cNvPr id="8" name="Graphic 7">
            <a:extLst>
              <a:ext uri="{FF2B5EF4-FFF2-40B4-BE49-F238E27FC236}">
                <a16:creationId xmlns:a16="http://schemas.microsoft.com/office/drawing/2014/main" id="{64A0D31B-BC56-5414-5239-946448FB2F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72849" y="1054440"/>
            <a:ext cx="720000" cy="720000"/>
          </a:xfrm>
          <a:prstGeom prst="rect">
            <a:avLst/>
          </a:prstGeom>
        </p:spPr>
      </p:pic>
      <p:pic>
        <p:nvPicPr>
          <p:cNvPr id="14" name="Graphic 13">
            <a:extLst>
              <a:ext uri="{FF2B5EF4-FFF2-40B4-BE49-F238E27FC236}">
                <a16:creationId xmlns:a16="http://schemas.microsoft.com/office/drawing/2014/main" id="{93E63535-D0D7-82D0-5C6B-2D45C073209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04064" y="2445945"/>
            <a:ext cx="720000" cy="720000"/>
          </a:xfrm>
          <a:prstGeom prst="rect">
            <a:avLst/>
          </a:prstGeom>
        </p:spPr>
      </p:pic>
      <p:pic>
        <p:nvPicPr>
          <p:cNvPr id="16" name="Graphic 15">
            <a:extLst>
              <a:ext uri="{FF2B5EF4-FFF2-40B4-BE49-F238E27FC236}">
                <a16:creationId xmlns:a16="http://schemas.microsoft.com/office/drawing/2014/main" id="{14EDFA05-F1A4-C1C0-CD96-3CFEAAF1A7E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04064" y="4765738"/>
            <a:ext cx="720000" cy="720000"/>
          </a:xfrm>
          <a:prstGeom prst="rect">
            <a:avLst/>
          </a:prstGeom>
        </p:spPr>
      </p:pic>
      <p:pic>
        <p:nvPicPr>
          <p:cNvPr id="7" name="Picture 6" descr="A computer screen with arrows pointing to the right&#10;&#10;Description automatically generated">
            <a:extLst>
              <a:ext uri="{FF2B5EF4-FFF2-40B4-BE49-F238E27FC236}">
                <a16:creationId xmlns:a16="http://schemas.microsoft.com/office/drawing/2014/main" id="{8962A868-0D4F-E8D9-068A-2E76B9A474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2510" y="807916"/>
            <a:ext cx="2687782" cy="2687782"/>
          </a:xfrm>
          <a:prstGeom prst="rect">
            <a:avLst/>
          </a:prstGeom>
        </p:spPr>
      </p:pic>
    </p:spTree>
    <p:extLst>
      <p:ext uri="{BB962C8B-B14F-4D97-AF65-F5344CB8AC3E}">
        <p14:creationId xmlns:p14="http://schemas.microsoft.com/office/powerpoint/2010/main" val="98128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0EF78-0461-8636-D57E-E85E1AE8E6DA}"/>
              </a:ext>
            </a:extLst>
          </p:cNvPr>
          <p:cNvSpPr>
            <a:spLocks noGrp="1"/>
          </p:cNvSpPr>
          <p:nvPr>
            <p:ph type="title"/>
          </p:nvPr>
        </p:nvSpPr>
        <p:spPr/>
        <p:txBody>
          <a:bodyPr/>
          <a:lstStyle/>
          <a:p>
            <a:r>
              <a:rPr lang="en-US"/>
              <a:t>Reduce Backup Server Downtime With High Availability</a:t>
            </a:r>
          </a:p>
        </p:txBody>
      </p:sp>
      <p:sp>
        <p:nvSpPr>
          <p:cNvPr id="5" name="Content Placeholder 4">
            <a:extLst>
              <a:ext uri="{FF2B5EF4-FFF2-40B4-BE49-F238E27FC236}">
                <a16:creationId xmlns:a16="http://schemas.microsoft.com/office/drawing/2014/main" id="{FE170F38-0FFE-9CAD-AF95-809D3046EDC8}"/>
              </a:ext>
            </a:extLst>
          </p:cNvPr>
          <p:cNvSpPr>
            <a:spLocks noGrp="1"/>
          </p:cNvSpPr>
          <p:nvPr>
            <p:ph sz="quarter" idx="10"/>
          </p:nvPr>
        </p:nvSpPr>
        <p:spPr/>
        <p:txBody>
          <a:bodyPr/>
          <a:lstStyle/>
          <a:p>
            <a:pPr marL="342900" indent="-342900">
              <a:buFont typeface="Arial" panose="020B0604020202020204" pitchFamily="34" charset="0"/>
              <a:buChar char="•"/>
            </a:pPr>
            <a:r>
              <a:rPr lang="en-US"/>
              <a:t>Two nodes (primary &amp; secondary)</a:t>
            </a:r>
          </a:p>
          <a:p>
            <a:pPr marL="342900" indent="-342900">
              <a:buFont typeface="Arial" panose="020B0604020202020204" pitchFamily="34" charset="0"/>
              <a:buChar char="•"/>
            </a:pPr>
            <a:r>
              <a:rPr lang="en-US"/>
              <a:t>High latency supported</a:t>
            </a:r>
          </a:p>
          <a:p>
            <a:pPr marL="342900" indent="-342900">
              <a:buFont typeface="Arial" panose="020B0604020202020204" pitchFamily="34" charset="0"/>
              <a:buChar char="•"/>
            </a:pPr>
            <a:r>
              <a:rPr lang="en-US"/>
              <a:t>Automated updates for both</a:t>
            </a:r>
            <a:br>
              <a:rPr lang="en-US"/>
            </a:br>
            <a:r>
              <a:rPr lang="en-US"/>
              <a:t>nodes</a:t>
            </a:r>
          </a:p>
          <a:p>
            <a:pPr marL="342900" indent="-342900">
              <a:buFont typeface="Arial" panose="020B0604020202020204" pitchFamily="34" charset="0"/>
              <a:buChar char="•"/>
            </a:pPr>
            <a:r>
              <a:rPr lang="en-US"/>
              <a:t>Manual failover </a:t>
            </a:r>
          </a:p>
          <a:p>
            <a:pPr marL="342900" indent="-342900">
              <a:buFont typeface="Arial" panose="020B0604020202020204" pitchFamily="34" charset="0"/>
              <a:buChar char="•"/>
            </a:pPr>
            <a:r>
              <a:rPr lang="en-US"/>
              <a:t>Fast disaster recovery without</a:t>
            </a:r>
            <a:br>
              <a:rPr lang="en-US"/>
            </a:br>
            <a:r>
              <a:rPr lang="en-US"/>
              <a:t>configuration restore</a:t>
            </a:r>
          </a:p>
        </p:txBody>
      </p:sp>
      <p:grpSp>
        <p:nvGrpSpPr>
          <p:cNvPr id="46" name="Group 45">
            <a:extLst>
              <a:ext uri="{FF2B5EF4-FFF2-40B4-BE49-F238E27FC236}">
                <a16:creationId xmlns:a16="http://schemas.microsoft.com/office/drawing/2014/main" id="{BD45F3D3-A7C4-E56E-1B32-E72F51EC4239}"/>
              </a:ext>
            </a:extLst>
          </p:cNvPr>
          <p:cNvGrpSpPr/>
          <p:nvPr/>
        </p:nvGrpSpPr>
        <p:grpSpPr>
          <a:xfrm>
            <a:off x="5802489" y="3429000"/>
            <a:ext cx="5012268" cy="2312231"/>
            <a:chOff x="5757334" y="2196894"/>
            <a:chExt cx="5012268" cy="2312231"/>
          </a:xfrm>
        </p:grpSpPr>
        <p:sp>
          <p:nvSpPr>
            <p:cNvPr id="24" name="Rounded Rectangle 4">
              <a:extLst>
                <a:ext uri="{FF2B5EF4-FFF2-40B4-BE49-F238E27FC236}">
                  <a16:creationId xmlns:a16="http://schemas.microsoft.com/office/drawing/2014/main" id="{0C6F4333-4020-0BED-CEE4-A1AD6A505A73}"/>
                </a:ext>
              </a:extLst>
            </p:cNvPr>
            <p:cNvSpPr/>
            <p:nvPr/>
          </p:nvSpPr>
          <p:spPr bwMode="auto">
            <a:xfrm>
              <a:off x="5757334" y="2396949"/>
              <a:ext cx="5012268" cy="2112176"/>
            </a:xfrm>
            <a:prstGeom prst="roundRect">
              <a:avLst>
                <a:gd name="adj" fmla="val 3590"/>
              </a:avLst>
            </a:prstGeom>
            <a:noFill/>
            <a:ln w="19050">
              <a:solidFill>
                <a:srgbClr val="00D34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21920" tIns="60960" rIns="60960" bIns="121920" numCol="1" spcCol="0" rtlCol="0" fromWordArt="0" anchor="ctr" anchorCtr="0" forceAA="0" compatLnSpc="1">
              <a:prstTxWarp prst="textNoShape">
                <a:avLst/>
              </a:prstTxWarp>
              <a:noAutofit/>
            </a:bodyPr>
            <a:lstStyle>
              <a:defPPr>
                <a:defRPr lang="en-US"/>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1218768"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ES Build" pitchFamily="2" charset="77"/>
                <a:ea typeface="Segoe UI" pitchFamily="34" charset="0"/>
                <a:cs typeface="Segoe UI" pitchFamily="34" charset="0"/>
              </a:endParaRPr>
            </a:p>
          </p:txBody>
        </p:sp>
        <p:sp>
          <p:nvSpPr>
            <p:cNvPr id="25" name="TextBox 149">
              <a:extLst>
                <a:ext uri="{FF2B5EF4-FFF2-40B4-BE49-F238E27FC236}">
                  <a16:creationId xmlns:a16="http://schemas.microsoft.com/office/drawing/2014/main" id="{079EE61D-8D7D-0B48-4063-65E8489CF4E1}"/>
                </a:ext>
              </a:extLst>
            </p:cNvPr>
            <p:cNvSpPr txBox="1"/>
            <p:nvPr/>
          </p:nvSpPr>
          <p:spPr>
            <a:xfrm>
              <a:off x="6768558" y="2196894"/>
              <a:ext cx="2889358" cy="400110"/>
            </a:xfrm>
            <a:prstGeom prst="rect">
              <a:avLst/>
            </a:prstGeom>
            <a:solidFill>
              <a:schemeClr val="bg1"/>
            </a:solidFill>
          </p:spPr>
          <p:txBody>
            <a:bodyPr wrap="square">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RU" sz="2000" b="0" i="0" u="none" strike="noStrike" kern="1200" cap="none" spc="0" normalizeH="0" baseline="0" noProof="0">
                  <a:ln>
                    <a:noFill/>
                  </a:ln>
                  <a:solidFill>
                    <a:srgbClr val="595959"/>
                  </a:solidFill>
                  <a:effectLst/>
                  <a:uLnTx/>
                  <a:uFillTx/>
                  <a:latin typeface="ES Build" pitchFamily="2" charset="77"/>
                  <a:ea typeface="+mn-ea"/>
                  <a:cs typeface="+mn-cs"/>
                </a:rPr>
                <a:t>High Availability</a:t>
              </a:r>
              <a:r>
                <a:rPr kumimoji="0" lang="cs-CZ" sz="2000" b="0" i="0" u="none" strike="noStrike" kern="1200" cap="none" spc="0" normalizeH="0" baseline="0" noProof="0">
                  <a:ln>
                    <a:noFill/>
                  </a:ln>
                  <a:solidFill>
                    <a:srgbClr val="595959"/>
                  </a:solidFill>
                  <a:effectLst/>
                  <a:uLnTx/>
                  <a:uFillTx/>
                  <a:latin typeface="ES Build" pitchFamily="2" charset="77"/>
                  <a:ea typeface="+mn-ea"/>
                  <a:cs typeface="+mn-cs"/>
                </a:rPr>
                <a:t> </a:t>
              </a:r>
              <a:r>
                <a:rPr kumimoji="0" lang="en-US" sz="2000" b="0" i="0" u="none" strike="noStrike" kern="1200" cap="none" spc="0" normalizeH="0" baseline="0" noProof="0">
                  <a:ln>
                    <a:noFill/>
                  </a:ln>
                  <a:solidFill>
                    <a:srgbClr val="595959"/>
                  </a:solidFill>
                  <a:effectLst/>
                  <a:uLnTx/>
                  <a:uFillTx/>
                  <a:latin typeface="ES Build" pitchFamily="2" charset="77"/>
                  <a:ea typeface="+mn-ea"/>
                  <a:cs typeface="+mn-cs"/>
                </a:rPr>
                <a:t>C</a:t>
              </a:r>
              <a:r>
                <a:rPr kumimoji="0" lang="cs-CZ" sz="2000" b="0" i="0" u="none" strike="noStrike" kern="1200" cap="none" spc="0" normalizeH="0" baseline="0" noProof="0">
                  <a:ln>
                    <a:noFill/>
                  </a:ln>
                  <a:solidFill>
                    <a:srgbClr val="595959"/>
                  </a:solidFill>
                  <a:effectLst/>
                  <a:uLnTx/>
                  <a:uFillTx/>
                  <a:latin typeface="ES Build" pitchFamily="2" charset="77"/>
                  <a:ea typeface="+mn-ea"/>
                  <a:cs typeface="+mn-cs"/>
                </a:rPr>
                <a:t>luster</a:t>
              </a:r>
              <a:endParaRPr kumimoji="0" lang="en-RU" sz="2000" b="0" i="0" u="none" strike="noStrike" kern="1200" cap="none" spc="0" normalizeH="0" baseline="0" noProof="0">
                <a:ln>
                  <a:noFill/>
                </a:ln>
                <a:solidFill>
                  <a:srgbClr val="595959"/>
                </a:solidFill>
                <a:effectLst/>
                <a:uLnTx/>
                <a:uFillTx/>
                <a:latin typeface="ES Build" pitchFamily="2" charset="77"/>
                <a:ea typeface="+mn-ea"/>
                <a:cs typeface="+mn-cs"/>
              </a:endParaRPr>
            </a:p>
          </p:txBody>
        </p:sp>
      </p:grpSp>
      <p:grpSp>
        <p:nvGrpSpPr>
          <p:cNvPr id="49" name="Group 48">
            <a:extLst>
              <a:ext uri="{FF2B5EF4-FFF2-40B4-BE49-F238E27FC236}">
                <a16:creationId xmlns:a16="http://schemas.microsoft.com/office/drawing/2014/main" id="{C674CC6D-2F87-CD4E-C489-C8802873357B}"/>
              </a:ext>
            </a:extLst>
          </p:cNvPr>
          <p:cNvGrpSpPr/>
          <p:nvPr/>
        </p:nvGrpSpPr>
        <p:grpSpPr>
          <a:xfrm>
            <a:off x="6095205" y="1456934"/>
            <a:ext cx="1444306" cy="1167567"/>
            <a:chOff x="6314848" y="1487284"/>
            <a:chExt cx="1444306" cy="1167567"/>
          </a:xfrm>
        </p:grpSpPr>
        <p:pic>
          <p:nvPicPr>
            <p:cNvPr id="47" name="Рисунок 35">
              <a:extLst>
                <a:ext uri="{FF2B5EF4-FFF2-40B4-BE49-F238E27FC236}">
                  <a16:creationId xmlns:a16="http://schemas.microsoft.com/office/drawing/2014/main" id="{D7616559-07FC-93ED-8AB6-3B8AB072A5A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6568509" y="1487284"/>
              <a:ext cx="936979" cy="956839"/>
            </a:xfrm>
            <a:prstGeom prst="rect">
              <a:avLst/>
            </a:prstGeom>
          </p:spPr>
        </p:pic>
        <p:sp>
          <p:nvSpPr>
            <p:cNvPr id="48" name="TextBox 41">
              <a:extLst>
                <a:ext uri="{FF2B5EF4-FFF2-40B4-BE49-F238E27FC236}">
                  <a16:creationId xmlns:a16="http://schemas.microsoft.com/office/drawing/2014/main" id="{3EE54868-2285-7595-D790-AB1AB7F5AF3F}"/>
                </a:ext>
              </a:extLst>
            </p:cNvPr>
            <p:cNvSpPr txBox="1"/>
            <p:nvPr/>
          </p:nvSpPr>
          <p:spPr>
            <a:xfrm>
              <a:off x="6314848" y="2408630"/>
              <a:ext cx="1444306" cy="246221"/>
            </a:xfrm>
            <a:prstGeom prst="rect">
              <a:avLst/>
            </a:prstGeom>
            <a:noFill/>
          </p:spPr>
          <p:txBody>
            <a:bodyPr wrap="none" lIns="0" tIns="0" rIns="0" bIns="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8515F"/>
                  </a:solidFill>
                  <a:effectLst/>
                  <a:uLnTx/>
                  <a:uFillTx/>
                  <a:latin typeface="ES Build" pitchFamily="2" charset="77"/>
                  <a:ea typeface="ES Build" pitchFamily="2" charset="77"/>
                  <a:cs typeface="+mn-cs"/>
                </a:rPr>
                <a:t>Backup Console</a:t>
              </a:r>
              <a:endParaRPr kumimoji="0" lang="en-RU" sz="1600" b="0" i="0" u="none" strike="noStrike" kern="1200" cap="none" spc="0" normalizeH="0" baseline="0" noProof="0">
                <a:ln>
                  <a:noFill/>
                </a:ln>
                <a:solidFill>
                  <a:srgbClr val="48515F"/>
                </a:solidFill>
                <a:effectLst/>
                <a:uLnTx/>
                <a:uFillTx/>
                <a:latin typeface="ES Build" pitchFamily="2" charset="77"/>
                <a:ea typeface="ES Build" pitchFamily="2" charset="77"/>
                <a:cs typeface="+mn-cs"/>
              </a:endParaRPr>
            </a:p>
          </p:txBody>
        </p:sp>
      </p:grpSp>
      <p:grpSp>
        <p:nvGrpSpPr>
          <p:cNvPr id="53" name="Group 52">
            <a:extLst>
              <a:ext uri="{FF2B5EF4-FFF2-40B4-BE49-F238E27FC236}">
                <a16:creationId xmlns:a16="http://schemas.microsoft.com/office/drawing/2014/main" id="{0D9A61E8-DF1B-CA03-387A-5C260041602E}"/>
              </a:ext>
            </a:extLst>
          </p:cNvPr>
          <p:cNvGrpSpPr/>
          <p:nvPr/>
        </p:nvGrpSpPr>
        <p:grpSpPr>
          <a:xfrm>
            <a:off x="9196328" y="1431590"/>
            <a:ext cx="1071996" cy="1212600"/>
            <a:chOff x="9696343" y="1400734"/>
            <a:chExt cx="1071996" cy="1212600"/>
          </a:xfrm>
        </p:grpSpPr>
        <p:pic>
          <p:nvPicPr>
            <p:cNvPr id="51" name="Рисунок 35">
              <a:extLst>
                <a:ext uri="{FF2B5EF4-FFF2-40B4-BE49-F238E27FC236}">
                  <a16:creationId xmlns:a16="http://schemas.microsoft.com/office/drawing/2014/main" id="{C7FF60F8-CD85-AC64-F8BD-4087409C14F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696343" y="1400734"/>
              <a:ext cx="1071996" cy="1071996"/>
            </a:xfrm>
            <a:prstGeom prst="rect">
              <a:avLst/>
            </a:prstGeom>
          </p:spPr>
        </p:pic>
        <p:sp>
          <p:nvSpPr>
            <p:cNvPr id="52" name="TextBox 41">
              <a:extLst>
                <a:ext uri="{FF2B5EF4-FFF2-40B4-BE49-F238E27FC236}">
                  <a16:creationId xmlns:a16="http://schemas.microsoft.com/office/drawing/2014/main" id="{960061C6-CCE0-0954-D7B1-EA14B52A737A}"/>
                </a:ext>
              </a:extLst>
            </p:cNvPr>
            <p:cNvSpPr txBox="1"/>
            <p:nvPr/>
          </p:nvSpPr>
          <p:spPr>
            <a:xfrm>
              <a:off x="9909805" y="2367113"/>
              <a:ext cx="649217" cy="246221"/>
            </a:xfrm>
            <a:prstGeom prst="rect">
              <a:avLst/>
            </a:prstGeom>
            <a:noFill/>
          </p:spPr>
          <p:txBody>
            <a:bodyPr wrap="none" lIns="0" tIns="0" rIns="0" bIns="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8515F"/>
                  </a:solidFill>
                  <a:effectLst/>
                  <a:uLnTx/>
                  <a:uFillTx/>
                  <a:latin typeface="ES Build" pitchFamily="2" charset="77"/>
                  <a:ea typeface="ES Build" pitchFamily="2" charset="77"/>
                  <a:cs typeface="+mn-cs"/>
                </a:rPr>
                <a:t>Web UI</a:t>
              </a:r>
              <a:endParaRPr kumimoji="0" lang="en-RU" sz="1600" b="0" i="0" u="none" strike="noStrike" kern="1200" cap="none" spc="0" normalizeH="0" baseline="0" noProof="0">
                <a:ln>
                  <a:noFill/>
                </a:ln>
                <a:solidFill>
                  <a:srgbClr val="48515F"/>
                </a:solidFill>
                <a:effectLst/>
                <a:uLnTx/>
                <a:uFillTx/>
                <a:latin typeface="ES Build" pitchFamily="2" charset="77"/>
                <a:ea typeface="ES Build" pitchFamily="2" charset="77"/>
                <a:cs typeface="+mn-cs"/>
              </a:endParaRPr>
            </a:p>
          </p:txBody>
        </p:sp>
      </p:grpSp>
      <p:cxnSp>
        <p:nvCxnSpPr>
          <p:cNvPr id="55" name="Connector: Elbow 54">
            <a:extLst>
              <a:ext uri="{FF2B5EF4-FFF2-40B4-BE49-F238E27FC236}">
                <a16:creationId xmlns:a16="http://schemas.microsoft.com/office/drawing/2014/main" id="{8C5F9E17-4E2E-EB4F-CCF3-3E5967D2BD91}"/>
              </a:ext>
            </a:extLst>
          </p:cNvPr>
          <p:cNvCxnSpPr>
            <a:cxnSpLocks/>
            <a:endCxn id="25" idx="0"/>
          </p:cNvCxnSpPr>
          <p:nvPr/>
        </p:nvCxnSpPr>
        <p:spPr>
          <a:xfrm rot="16200000" flipH="1">
            <a:off x="7041525" y="2212132"/>
            <a:ext cx="1461187" cy="972547"/>
          </a:xfrm>
          <a:prstGeom prst="bentConnector3">
            <a:avLst>
              <a:gd name="adj1" fmla="val -218"/>
            </a:avLst>
          </a:prstGeom>
          <a:ln w="22225" cap="rnd">
            <a:solidFill>
              <a:srgbClr val="000000"/>
            </a:solidFill>
            <a:roun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21C2DD4-9AD3-DFC0-8FC6-C06F1FD1C1A2}"/>
              </a:ext>
            </a:extLst>
          </p:cNvPr>
          <p:cNvCxnSpPr/>
          <p:nvPr/>
        </p:nvCxnSpPr>
        <p:spPr>
          <a:xfrm flipH="1">
            <a:off x="8249452" y="1960275"/>
            <a:ext cx="930764" cy="0"/>
          </a:xfrm>
          <a:prstGeom prst="line">
            <a:avLst/>
          </a:prstGeom>
          <a:ln w="22225" cap="rnd">
            <a:solidFill>
              <a:schemeClr val="accent1"/>
            </a:solidFill>
            <a:round/>
            <a:headEnd type="none" w="med" len="sm"/>
            <a:tailEnd type="none" w="sm" len="sm"/>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C3A82831-179F-1370-A764-93BB2B705D6B}"/>
              </a:ext>
            </a:extLst>
          </p:cNvPr>
          <p:cNvGrpSpPr/>
          <p:nvPr/>
        </p:nvGrpSpPr>
        <p:grpSpPr>
          <a:xfrm>
            <a:off x="6421926" y="3969098"/>
            <a:ext cx="1203856" cy="1404259"/>
            <a:chOff x="9758306" y="4254589"/>
            <a:chExt cx="1203856" cy="1404259"/>
          </a:xfrm>
        </p:grpSpPr>
        <p:sp>
          <p:nvSpPr>
            <p:cNvPr id="74" name="TextBox 41">
              <a:extLst>
                <a:ext uri="{FF2B5EF4-FFF2-40B4-BE49-F238E27FC236}">
                  <a16:creationId xmlns:a16="http://schemas.microsoft.com/office/drawing/2014/main" id="{EBE43C8D-6EBB-11E0-F6A6-B4CB62BDE2AB}"/>
                </a:ext>
              </a:extLst>
            </p:cNvPr>
            <p:cNvSpPr txBox="1"/>
            <p:nvPr/>
          </p:nvSpPr>
          <p:spPr>
            <a:xfrm>
              <a:off x="9758306" y="5325599"/>
              <a:ext cx="1203856" cy="246221"/>
            </a:xfrm>
            <a:prstGeom prst="rect">
              <a:avLst/>
            </a:prstGeom>
            <a:noFill/>
          </p:spPr>
          <p:txBody>
            <a:bodyPr wrap="none" lIns="0" tIns="0" rIns="0" bIns="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8515F"/>
                  </a:solidFill>
                  <a:effectLst/>
                  <a:uLnTx/>
                  <a:uFillTx/>
                  <a:latin typeface="ES Build" pitchFamily="2" charset="77"/>
                  <a:ea typeface="ES Build" pitchFamily="2" charset="77"/>
                  <a:cs typeface="+mn-cs"/>
                </a:rPr>
                <a:t>Primary Node</a:t>
              </a:r>
              <a:endParaRPr kumimoji="0" lang="en-RU" sz="1600" b="0" i="0" u="none" strike="noStrike" kern="1200" cap="none" spc="0" normalizeH="0" baseline="0" noProof="0">
                <a:ln>
                  <a:noFill/>
                </a:ln>
                <a:solidFill>
                  <a:srgbClr val="48515F"/>
                </a:solidFill>
                <a:effectLst/>
                <a:uLnTx/>
                <a:uFillTx/>
                <a:latin typeface="ES Build" pitchFamily="2" charset="77"/>
                <a:ea typeface="ES Build" pitchFamily="2" charset="77"/>
                <a:cs typeface="+mn-cs"/>
              </a:endParaRPr>
            </a:p>
          </p:txBody>
        </p:sp>
        <p:pic>
          <p:nvPicPr>
            <p:cNvPr id="75" name="Graphic 74">
              <a:extLst>
                <a:ext uri="{FF2B5EF4-FFF2-40B4-BE49-F238E27FC236}">
                  <a16:creationId xmlns:a16="http://schemas.microsoft.com/office/drawing/2014/main" id="{9917C7DC-1864-B15A-DA98-C67C42F8D3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96056" y="4672814"/>
              <a:ext cx="1092089" cy="986034"/>
            </a:xfrm>
            <a:prstGeom prst="rect">
              <a:avLst/>
            </a:prstGeom>
          </p:spPr>
        </p:pic>
        <p:pic>
          <p:nvPicPr>
            <p:cNvPr id="76" name="Рисунок 19">
              <a:extLst>
                <a:ext uri="{FF2B5EF4-FFF2-40B4-BE49-F238E27FC236}">
                  <a16:creationId xmlns:a16="http://schemas.microsoft.com/office/drawing/2014/main" id="{C52EDA19-F3DB-A393-AD85-883E7664465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61082" y="4254589"/>
              <a:ext cx="903628" cy="860643"/>
            </a:xfrm>
            <a:prstGeom prst="rect">
              <a:avLst/>
            </a:prstGeom>
          </p:spPr>
        </p:pic>
      </p:grpSp>
      <p:grpSp>
        <p:nvGrpSpPr>
          <p:cNvPr id="85" name="Group 84">
            <a:extLst>
              <a:ext uri="{FF2B5EF4-FFF2-40B4-BE49-F238E27FC236}">
                <a16:creationId xmlns:a16="http://schemas.microsoft.com/office/drawing/2014/main" id="{F8E4642A-43E5-3270-A548-FFE3FA7D0CB1}"/>
              </a:ext>
            </a:extLst>
          </p:cNvPr>
          <p:cNvGrpSpPr/>
          <p:nvPr/>
        </p:nvGrpSpPr>
        <p:grpSpPr>
          <a:xfrm>
            <a:off x="8997174" y="3969098"/>
            <a:ext cx="1271150" cy="1404259"/>
            <a:chOff x="9724658" y="4254589"/>
            <a:chExt cx="1271150" cy="1404259"/>
          </a:xfrm>
        </p:grpSpPr>
        <p:sp>
          <p:nvSpPr>
            <p:cNvPr id="86" name="TextBox 41">
              <a:extLst>
                <a:ext uri="{FF2B5EF4-FFF2-40B4-BE49-F238E27FC236}">
                  <a16:creationId xmlns:a16="http://schemas.microsoft.com/office/drawing/2014/main" id="{AB82176A-402B-8381-7604-681FBB3788DC}"/>
                </a:ext>
              </a:extLst>
            </p:cNvPr>
            <p:cNvSpPr txBox="1"/>
            <p:nvPr/>
          </p:nvSpPr>
          <p:spPr>
            <a:xfrm>
              <a:off x="9724658" y="5325599"/>
              <a:ext cx="1271150" cy="190994"/>
            </a:xfrm>
            <a:prstGeom prst="rect">
              <a:avLst/>
            </a:prstGeom>
            <a:noFill/>
          </p:spPr>
          <p:txBody>
            <a:bodyPr wrap="none" lIns="0" tIns="0" rIns="0" bIns="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8515F"/>
                  </a:solidFill>
                  <a:effectLst/>
                  <a:uLnTx/>
                  <a:uFillTx/>
                  <a:latin typeface="ES Build" pitchFamily="2" charset="77"/>
                  <a:ea typeface="ES Build" pitchFamily="2" charset="77"/>
                  <a:cs typeface="+mn-cs"/>
                </a:rPr>
                <a:t>Secondary Node</a:t>
              </a:r>
              <a:endParaRPr kumimoji="0" lang="en-RU" sz="1600" b="0" i="0" u="none" strike="noStrike" kern="1200" cap="none" spc="0" normalizeH="0" baseline="0" noProof="0">
                <a:ln>
                  <a:noFill/>
                </a:ln>
                <a:solidFill>
                  <a:srgbClr val="48515F"/>
                </a:solidFill>
                <a:effectLst/>
                <a:uLnTx/>
                <a:uFillTx/>
                <a:latin typeface="ES Build" pitchFamily="2" charset="77"/>
                <a:ea typeface="ES Build" pitchFamily="2" charset="77"/>
                <a:cs typeface="+mn-cs"/>
              </a:endParaRPr>
            </a:p>
          </p:txBody>
        </p:sp>
        <p:pic>
          <p:nvPicPr>
            <p:cNvPr id="87" name="Graphic 86">
              <a:extLst>
                <a:ext uri="{FF2B5EF4-FFF2-40B4-BE49-F238E27FC236}">
                  <a16:creationId xmlns:a16="http://schemas.microsoft.com/office/drawing/2014/main" id="{22C74D45-9D92-06AF-0B77-BC5F6708C6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96056" y="4672814"/>
              <a:ext cx="1092089" cy="986034"/>
            </a:xfrm>
            <a:prstGeom prst="rect">
              <a:avLst/>
            </a:prstGeom>
          </p:spPr>
        </p:pic>
        <p:pic>
          <p:nvPicPr>
            <p:cNvPr id="88" name="Рисунок 19">
              <a:extLst>
                <a:ext uri="{FF2B5EF4-FFF2-40B4-BE49-F238E27FC236}">
                  <a16:creationId xmlns:a16="http://schemas.microsoft.com/office/drawing/2014/main" id="{79CEDB58-0EAA-976D-51F7-174609C5C1F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61082" y="4254589"/>
              <a:ext cx="903628" cy="860643"/>
            </a:xfrm>
            <a:prstGeom prst="rect">
              <a:avLst/>
            </a:prstGeom>
          </p:spPr>
        </p:pic>
      </p:grpSp>
    </p:spTree>
    <p:extLst>
      <p:ext uri="{BB962C8B-B14F-4D97-AF65-F5344CB8AC3E}">
        <p14:creationId xmlns:p14="http://schemas.microsoft.com/office/powerpoint/2010/main" val="3867430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437A2-266C-7F25-4561-F6F5BD41EE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B3880D-FBEF-5CC2-1495-AC524F2FB1A5}"/>
              </a:ext>
            </a:extLst>
          </p:cNvPr>
          <p:cNvSpPr>
            <a:spLocks noGrp="1"/>
          </p:cNvSpPr>
          <p:nvPr>
            <p:ph type="title"/>
          </p:nvPr>
        </p:nvSpPr>
        <p:spPr>
          <a:xfrm>
            <a:off x="440215" y="2121565"/>
            <a:ext cx="2859087" cy="2134979"/>
          </a:xfrm>
        </p:spPr>
        <p:txBody>
          <a:bodyPr/>
          <a:lstStyle/>
          <a:p>
            <a:r>
              <a:rPr lang="it-IT" b="1" dirty="0"/>
              <a:t>Platform Migration</a:t>
            </a:r>
          </a:p>
        </p:txBody>
      </p:sp>
      <p:pic>
        <p:nvPicPr>
          <p:cNvPr id="11" name="Immagine 10">
            <a:extLst>
              <a:ext uri="{FF2B5EF4-FFF2-40B4-BE49-F238E27FC236}">
                <a16:creationId xmlns:a16="http://schemas.microsoft.com/office/drawing/2014/main" id="{0E5246A7-46AF-AD5C-4255-FD7EA71B7C1B}"/>
              </a:ext>
            </a:extLst>
          </p:cNvPr>
          <p:cNvPicPr>
            <a:picLocks noChangeAspect="1"/>
          </p:cNvPicPr>
          <p:nvPr/>
        </p:nvPicPr>
        <p:blipFill>
          <a:blip r:embed="rId3"/>
          <a:stretch>
            <a:fillRect/>
          </a:stretch>
        </p:blipFill>
        <p:spPr>
          <a:xfrm>
            <a:off x="3866920" y="531694"/>
            <a:ext cx="8159827" cy="4674337"/>
          </a:xfrm>
          <a:prstGeom prst="rect">
            <a:avLst/>
          </a:prstGeom>
          <a:ln>
            <a:solidFill>
              <a:schemeClr val="accent2"/>
            </a:solidFill>
          </a:ln>
        </p:spPr>
      </p:pic>
      <p:sp>
        <p:nvSpPr>
          <p:cNvPr id="13" name="CasellaDiTesto 12">
            <a:extLst>
              <a:ext uri="{FF2B5EF4-FFF2-40B4-BE49-F238E27FC236}">
                <a16:creationId xmlns:a16="http://schemas.microsoft.com/office/drawing/2014/main" id="{54BF5C92-B08F-133F-6665-DFDFAFFBD0E4}"/>
              </a:ext>
            </a:extLst>
          </p:cNvPr>
          <p:cNvSpPr txBox="1"/>
          <p:nvPr/>
        </p:nvSpPr>
        <p:spPr>
          <a:xfrm>
            <a:off x="6241866" y="5864641"/>
            <a:ext cx="4581395" cy="461665"/>
          </a:xfrm>
          <a:prstGeom prst="rect">
            <a:avLst/>
          </a:prstGeom>
          <a:noFill/>
        </p:spPr>
        <p:txBody>
          <a:bodyPr wrap="square">
            <a:spAutoFit/>
          </a:bodyPr>
          <a:lstStyle/>
          <a:p>
            <a:r>
              <a:rPr lang="it-IT" sz="2400" dirty="0">
                <a:hlinkClick r:id="rId4"/>
              </a:rPr>
              <a:t>https://www.veeam.com/kb4800</a:t>
            </a:r>
            <a:r>
              <a:rPr lang="it-IT" sz="2400" dirty="0"/>
              <a:t> </a:t>
            </a:r>
          </a:p>
        </p:txBody>
      </p:sp>
    </p:spTree>
    <p:extLst>
      <p:ext uri="{BB962C8B-B14F-4D97-AF65-F5344CB8AC3E}">
        <p14:creationId xmlns:p14="http://schemas.microsoft.com/office/powerpoint/2010/main" val="227060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81076" y="238455"/>
            <a:ext cx="11028680" cy="1010285"/>
          </a:xfrm>
          <a:prstGeom prst="rect">
            <a:avLst/>
          </a:prstGeom>
        </p:spPr>
        <p:txBody>
          <a:bodyPr vert="horz" wrap="square" lIns="0" tIns="71120" rIns="0" bIns="0" rtlCol="0">
            <a:spAutoFit/>
          </a:bodyPr>
          <a:lstStyle/>
          <a:p>
            <a:pPr marL="12700" marR="5080">
              <a:lnSpc>
                <a:spcPts val="3670"/>
              </a:lnSpc>
              <a:spcBef>
                <a:spcPts val="560"/>
              </a:spcBef>
            </a:pPr>
            <a:r>
              <a:rPr dirty="0"/>
              <a:t>Migration</a:t>
            </a:r>
            <a:r>
              <a:rPr spc="-150" dirty="0"/>
              <a:t> </a:t>
            </a:r>
            <a:r>
              <a:rPr dirty="0"/>
              <a:t>from</a:t>
            </a:r>
            <a:r>
              <a:rPr spc="-145" dirty="0"/>
              <a:t> </a:t>
            </a:r>
            <a:r>
              <a:rPr spc="-80" dirty="0"/>
              <a:t>Windows</a:t>
            </a:r>
            <a:r>
              <a:rPr spc="-150" dirty="0"/>
              <a:t> </a:t>
            </a:r>
            <a:r>
              <a:rPr spc="-35" dirty="0"/>
              <a:t>Backup</a:t>
            </a:r>
            <a:r>
              <a:rPr spc="-145" dirty="0"/>
              <a:t> </a:t>
            </a:r>
            <a:r>
              <a:rPr spc="-160" dirty="0"/>
              <a:t>Server</a:t>
            </a:r>
            <a:r>
              <a:rPr spc="-145" dirty="0"/>
              <a:t> </a:t>
            </a:r>
            <a:r>
              <a:rPr spc="85" dirty="0"/>
              <a:t>to</a:t>
            </a:r>
            <a:r>
              <a:rPr spc="-170" dirty="0"/>
              <a:t> </a:t>
            </a:r>
            <a:r>
              <a:rPr spc="-95" dirty="0"/>
              <a:t>Veeam</a:t>
            </a:r>
            <a:r>
              <a:rPr spc="-135" dirty="0"/>
              <a:t> </a:t>
            </a:r>
            <a:r>
              <a:rPr spc="-10" dirty="0"/>
              <a:t>Software Appliance</a:t>
            </a:r>
          </a:p>
        </p:txBody>
      </p:sp>
      <p:graphicFrame>
        <p:nvGraphicFramePr>
          <p:cNvPr id="3" name="object 3"/>
          <p:cNvGraphicFramePr>
            <a:graphicFrameLocks noGrp="1"/>
          </p:cNvGraphicFramePr>
          <p:nvPr/>
        </p:nvGraphicFramePr>
        <p:xfrm>
          <a:off x="493293" y="1791716"/>
          <a:ext cx="6521450" cy="1959610"/>
        </p:xfrm>
        <a:graphic>
          <a:graphicData uri="http://schemas.openxmlformats.org/drawingml/2006/table">
            <a:tbl>
              <a:tblPr firstRow="1" bandRow="1">
                <a:tableStyleId>{2D5ABB26-0587-4C30-8999-92F81FD0307C}</a:tableStyleId>
              </a:tblPr>
              <a:tblGrid>
                <a:gridCol w="3118485">
                  <a:extLst>
                    <a:ext uri="{9D8B030D-6E8A-4147-A177-3AD203B41FA5}">
                      <a16:colId xmlns:a16="http://schemas.microsoft.com/office/drawing/2014/main" val="20000"/>
                    </a:ext>
                  </a:extLst>
                </a:gridCol>
                <a:gridCol w="3402965">
                  <a:extLst>
                    <a:ext uri="{9D8B030D-6E8A-4147-A177-3AD203B41FA5}">
                      <a16:colId xmlns:a16="http://schemas.microsoft.com/office/drawing/2014/main" val="20001"/>
                    </a:ext>
                  </a:extLst>
                </a:gridCol>
              </a:tblGrid>
              <a:tr h="700405">
                <a:tc>
                  <a:txBody>
                    <a:bodyPr/>
                    <a:lstStyle/>
                    <a:p>
                      <a:pPr marL="91440" marR="244475">
                        <a:lnSpc>
                          <a:spcPct val="100000"/>
                        </a:lnSpc>
                        <a:spcBef>
                          <a:spcPts val="114"/>
                        </a:spcBef>
                      </a:pPr>
                      <a:r>
                        <a:rPr sz="2000" b="1" dirty="0">
                          <a:solidFill>
                            <a:srgbClr val="8E70F4"/>
                          </a:solidFill>
                          <a:latin typeface="Arial"/>
                          <a:cs typeface="Arial"/>
                        </a:rPr>
                        <a:t>Current</a:t>
                      </a:r>
                      <a:r>
                        <a:rPr sz="2000" b="1" spc="30" dirty="0">
                          <a:solidFill>
                            <a:srgbClr val="8E70F4"/>
                          </a:solidFill>
                          <a:latin typeface="Arial"/>
                          <a:cs typeface="Arial"/>
                        </a:rPr>
                        <a:t> </a:t>
                      </a:r>
                      <a:r>
                        <a:rPr sz="2000" b="1" spc="-10" dirty="0">
                          <a:solidFill>
                            <a:srgbClr val="8E70F4"/>
                          </a:solidFill>
                          <a:latin typeface="Arial"/>
                          <a:cs typeface="Arial"/>
                        </a:rPr>
                        <a:t>deployment </a:t>
                      </a:r>
                      <a:r>
                        <a:rPr sz="2000" b="1" spc="-65" dirty="0">
                          <a:solidFill>
                            <a:srgbClr val="8E70F4"/>
                          </a:solidFill>
                          <a:latin typeface="Arial"/>
                          <a:cs typeface="Arial"/>
                        </a:rPr>
                        <a:t>Windows</a:t>
                      </a:r>
                      <a:r>
                        <a:rPr sz="2000" b="1" spc="-90" dirty="0">
                          <a:solidFill>
                            <a:srgbClr val="8E70F4"/>
                          </a:solidFill>
                          <a:latin typeface="Arial"/>
                          <a:cs typeface="Arial"/>
                        </a:rPr>
                        <a:t> </a:t>
                      </a:r>
                      <a:r>
                        <a:rPr sz="2000" b="1" spc="-35" dirty="0">
                          <a:solidFill>
                            <a:srgbClr val="8E70F4"/>
                          </a:solidFill>
                          <a:latin typeface="Arial"/>
                          <a:cs typeface="Arial"/>
                        </a:rPr>
                        <a:t>backup</a:t>
                      </a:r>
                      <a:r>
                        <a:rPr sz="2000" b="1" spc="-85" dirty="0">
                          <a:solidFill>
                            <a:srgbClr val="8E70F4"/>
                          </a:solidFill>
                          <a:latin typeface="Arial"/>
                          <a:cs typeface="Arial"/>
                        </a:rPr>
                        <a:t> </a:t>
                      </a:r>
                      <a:r>
                        <a:rPr sz="2000" b="1" spc="-45" dirty="0">
                          <a:solidFill>
                            <a:srgbClr val="8E70F4"/>
                          </a:solidFill>
                          <a:latin typeface="Arial"/>
                          <a:cs typeface="Arial"/>
                        </a:rPr>
                        <a:t>server</a:t>
                      </a:r>
                      <a:endParaRPr sz="2000">
                        <a:latin typeface="Arial"/>
                        <a:cs typeface="Arial"/>
                      </a:endParaRPr>
                    </a:p>
                  </a:txBody>
                  <a:tcPr marL="0" marR="0" marT="14604" marB="0">
                    <a:lnR w="3175">
                      <a:solidFill>
                        <a:srgbClr val="005C37"/>
                      </a:solidFill>
                      <a:prstDash val="solid"/>
                    </a:lnR>
                    <a:lnB w="12700">
                      <a:solidFill>
                        <a:srgbClr val="8E70F4"/>
                      </a:solidFill>
                      <a:prstDash val="solid"/>
                    </a:lnB>
                  </a:tcPr>
                </a:tc>
                <a:tc>
                  <a:txBody>
                    <a:bodyPr/>
                    <a:lstStyle/>
                    <a:p>
                      <a:pPr marL="91440" marR="89535">
                        <a:lnSpc>
                          <a:spcPct val="100000"/>
                        </a:lnSpc>
                        <a:spcBef>
                          <a:spcPts val="114"/>
                        </a:spcBef>
                      </a:pPr>
                      <a:r>
                        <a:rPr sz="2000" b="1" spc="-50" dirty="0">
                          <a:solidFill>
                            <a:srgbClr val="8E70F4"/>
                          </a:solidFill>
                          <a:latin typeface="Arial"/>
                          <a:cs typeface="Arial"/>
                        </a:rPr>
                        <a:t>Supported</a:t>
                      </a:r>
                      <a:r>
                        <a:rPr sz="2000" b="1" spc="-60" dirty="0">
                          <a:solidFill>
                            <a:srgbClr val="8E70F4"/>
                          </a:solidFill>
                          <a:latin typeface="Arial"/>
                          <a:cs typeface="Arial"/>
                        </a:rPr>
                        <a:t> </a:t>
                      </a:r>
                      <a:r>
                        <a:rPr sz="2000" b="1" spc="-30" dirty="0">
                          <a:solidFill>
                            <a:srgbClr val="8E70F4"/>
                          </a:solidFill>
                          <a:latin typeface="Arial"/>
                          <a:cs typeface="Arial"/>
                        </a:rPr>
                        <a:t>migration</a:t>
                      </a:r>
                      <a:r>
                        <a:rPr sz="2000" b="1" spc="-70" dirty="0">
                          <a:solidFill>
                            <a:srgbClr val="8E70F4"/>
                          </a:solidFill>
                          <a:latin typeface="Arial"/>
                          <a:cs typeface="Arial"/>
                        </a:rPr>
                        <a:t> </a:t>
                      </a:r>
                      <a:r>
                        <a:rPr sz="2000" b="1" spc="-10" dirty="0">
                          <a:solidFill>
                            <a:srgbClr val="8E70F4"/>
                          </a:solidFill>
                          <a:latin typeface="Arial"/>
                          <a:cs typeface="Arial"/>
                        </a:rPr>
                        <a:t>target </a:t>
                      </a:r>
                      <a:r>
                        <a:rPr sz="2000" b="1" spc="-30" dirty="0">
                          <a:solidFill>
                            <a:srgbClr val="8E70F4"/>
                          </a:solidFill>
                          <a:latin typeface="Arial"/>
                          <a:cs typeface="Arial"/>
                        </a:rPr>
                        <a:t>Veeam</a:t>
                      </a:r>
                      <a:r>
                        <a:rPr sz="2000" b="1" spc="-80" dirty="0">
                          <a:solidFill>
                            <a:srgbClr val="8E70F4"/>
                          </a:solidFill>
                          <a:latin typeface="Arial"/>
                          <a:cs typeface="Arial"/>
                        </a:rPr>
                        <a:t> </a:t>
                      </a:r>
                      <a:r>
                        <a:rPr sz="2000" b="1" spc="-25" dirty="0">
                          <a:solidFill>
                            <a:srgbClr val="8E70F4"/>
                          </a:solidFill>
                          <a:latin typeface="Arial"/>
                          <a:cs typeface="Arial"/>
                        </a:rPr>
                        <a:t>Software</a:t>
                      </a:r>
                      <a:r>
                        <a:rPr sz="2000" b="1" spc="-95" dirty="0">
                          <a:solidFill>
                            <a:srgbClr val="8E70F4"/>
                          </a:solidFill>
                          <a:latin typeface="Arial"/>
                          <a:cs typeface="Arial"/>
                        </a:rPr>
                        <a:t> </a:t>
                      </a:r>
                      <a:r>
                        <a:rPr sz="2000" b="1" spc="-10" dirty="0">
                          <a:solidFill>
                            <a:srgbClr val="8E70F4"/>
                          </a:solidFill>
                          <a:latin typeface="Arial"/>
                          <a:cs typeface="Arial"/>
                        </a:rPr>
                        <a:t>Appliance</a:t>
                      </a:r>
                      <a:endParaRPr sz="2000">
                        <a:latin typeface="Arial"/>
                        <a:cs typeface="Arial"/>
                      </a:endParaRPr>
                    </a:p>
                  </a:txBody>
                  <a:tcPr marL="0" marR="0" marT="14604" marB="0">
                    <a:lnL w="3175">
                      <a:solidFill>
                        <a:srgbClr val="005C37"/>
                      </a:solidFill>
                      <a:prstDash val="solid"/>
                    </a:lnL>
                    <a:lnB w="12700">
                      <a:solidFill>
                        <a:srgbClr val="8E70F4"/>
                      </a:solidFill>
                      <a:prstDash val="solid"/>
                    </a:lnB>
                  </a:tcPr>
                </a:tc>
                <a:extLst>
                  <a:ext uri="{0D108BD9-81ED-4DB2-BD59-A6C34878D82A}">
                    <a16:rowId xmlns:a16="http://schemas.microsoft.com/office/drawing/2014/main" val="10000"/>
                  </a:ext>
                </a:extLst>
              </a:tr>
              <a:tr h="468630">
                <a:tc>
                  <a:txBody>
                    <a:bodyPr/>
                    <a:lstStyle/>
                    <a:p>
                      <a:pPr marL="91440">
                        <a:lnSpc>
                          <a:spcPct val="100000"/>
                        </a:lnSpc>
                        <a:spcBef>
                          <a:spcPts val="114"/>
                        </a:spcBef>
                      </a:pPr>
                      <a:r>
                        <a:rPr sz="2000" spc="-10" dirty="0">
                          <a:solidFill>
                            <a:srgbClr val="505760"/>
                          </a:solidFill>
                          <a:latin typeface="Arial"/>
                          <a:cs typeface="Arial"/>
                        </a:rPr>
                        <a:t>v13.0.2</a:t>
                      </a:r>
                      <a:endParaRPr sz="2000">
                        <a:latin typeface="Arial"/>
                        <a:cs typeface="Arial"/>
                      </a:endParaRPr>
                    </a:p>
                  </a:txBody>
                  <a:tcPr marL="0" marR="0" marT="14604" marB="0">
                    <a:lnT w="12700">
                      <a:solidFill>
                        <a:srgbClr val="8E70F4"/>
                      </a:solidFill>
                      <a:prstDash val="solid"/>
                    </a:lnT>
                    <a:lnB w="9525">
                      <a:solidFill>
                        <a:srgbClr val="E6E7F0"/>
                      </a:solidFill>
                      <a:prstDash val="solid"/>
                    </a:lnB>
                  </a:tcPr>
                </a:tc>
                <a:tc>
                  <a:txBody>
                    <a:bodyPr/>
                    <a:lstStyle/>
                    <a:p>
                      <a:pPr marL="91440">
                        <a:lnSpc>
                          <a:spcPct val="100000"/>
                        </a:lnSpc>
                        <a:spcBef>
                          <a:spcPts val="114"/>
                        </a:spcBef>
                      </a:pPr>
                      <a:r>
                        <a:rPr sz="2000" spc="-10" dirty="0">
                          <a:solidFill>
                            <a:srgbClr val="505760"/>
                          </a:solidFill>
                          <a:latin typeface="Arial"/>
                          <a:cs typeface="Arial"/>
                        </a:rPr>
                        <a:t>v13.0.2</a:t>
                      </a:r>
                      <a:endParaRPr sz="2000">
                        <a:latin typeface="Arial"/>
                        <a:cs typeface="Arial"/>
                      </a:endParaRPr>
                    </a:p>
                  </a:txBody>
                  <a:tcPr marL="0" marR="0" marT="14604" marB="0">
                    <a:lnT w="12700">
                      <a:solidFill>
                        <a:srgbClr val="8E70F4"/>
                      </a:solidFill>
                      <a:prstDash val="solid"/>
                    </a:lnT>
                    <a:lnB w="9525">
                      <a:solidFill>
                        <a:srgbClr val="E6E7F0"/>
                      </a:solidFill>
                      <a:prstDash val="solid"/>
                    </a:lnB>
                  </a:tcPr>
                </a:tc>
                <a:extLst>
                  <a:ext uri="{0D108BD9-81ED-4DB2-BD59-A6C34878D82A}">
                    <a16:rowId xmlns:a16="http://schemas.microsoft.com/office/drawing/2014/main" val="10001"/>
                  </a:ext>
                </a:extLst>
              </a:tr>
              <a:tr h="468630">
                <a:tc>
                  <a:txBody>
                    <a:bodyPr/>
                    <a:lstStyle/>
                    <a:p>
                      <a:pPr marL="91440">
                        <a:lnSpc>
                          <a:spcPct val="100000"/>
                        </a:lnSpc>
                        <a:spcBef>
                          <a:spcPts val="114"/>
                        </a:spcBef>
                      </a:pPr>
                      <a:r>
                        <a:rPr sz="2000" spc="-10" dirty="0">
                          <a:solidFill>
                            <a:srgbClr val="505760"/>
                          </a:solidFill>
                          <a:latin typeface="Arial"/>
                          <a:cs typeface="Arial"/>
                        </a:rPr>
                        <a:t>v13.0.3</a:t>
                      </a:r>
                      <a:endParaRPr sz="2000">
                        <a:latin typeface="Arial"/>
                        <a:cs typeface="Arial"/>
                      </a:endParaRPr>
                    </a:p>
                  </a:txBody>
                  <a:tcPr marL="0" marR="0" marT="14604" marB="0">
                    <a:lnT w="9525">
                      <a:solidFill>
                        <a:srgbClr val="E6E7F0"/>
                      </a:solidFill>
                      <a:prstDash val="solid"/>
                    </a:lnT>
                    <a:lnB w="9525">
                      <a:solidFill>
                        <a:srgbClr val="E6E7F0"/>
                      </a:solidFill>
                      <a:prstDash val="solid"/>
                    </a:lnB>
                  </a:tcPr>
                </a:tc>
                <a:tc>
                  <a:txBody>
                    <a:bodyPr/>
                    <a:lstStyle/>
                    <a:p>
                      <a:pPr marL="91440">
                        <a:lnSpc>
                          <a:spcPct val="100000"/>
                        </a:lnSpc>
                        <a:spcBef>
                          <a:spcPts val="114"/>
                        </a:spcBef>
                      </a:pPr>
                      <a:r>
                        <a:rPr sz="2000" spc="-10" dirty="0">
                          <a:solidFill>
                            <a:srgbClr val="505760"/>
                          </a:solidFill>
                          <a:latin typeface="Arial"/>
                          <a:cs typeface="Arial"/>
                        </a:rPr>
                        <a:t>v13.0.3</a:t>
                      </a:r>
                      <a:endParaRPr sz="2000">
                        <a:latin typeface="Arial"/>
                        <a:cs typeface="Arial"/>
                      </a:endParaRPr>
                    </a:p>
                  </a:txBody>
                  <a:tcPr marL="0" marR="0" marT="14604" marB="0">
                    <a:lnT w="9525">
                      <a:solidFill>
                        <a:srgbClr val="E6E7F0"/>
                      </a:solidFill>
                      <a:prstDash val="solid"/>
                    </a:lnT>
                    <a:lnB w="9525">
                      <a:solidFill>
                        <a:srgbClr val="E6E7F0"/>
                      </a:solidFill>
                      <a:prstDash val="solid"/>
                    </a:lnB>
                  </a:tcPr>
                </a:tc>
                <a:extLst>
                  <a:ext uri="{0D108BD9-81ED-4DB2-BD59-A6C34878D82A}">
                    <a16:rowId xmlns:a16="http://schemas.microsoft.com/office/drawing/2014/main" val="10002"/>
                  </a:ext>
                </a:extLst>
              </a:tr>
              <a:tr h="321945">
                <a:tc>
                  <a:txBody>
                    <a:bodyPr/>
                    <a:lstStyle/>
                    <a:p>
                      <a:pPr marL="91440">
                        <a:lnSpc>
                          <a:spcPts val="2320"/>
                        </a:lnSpc>
                        <a:spcBef>
                          <a:spcPts val="114"/>
                        </a:spcBef>
                      </a:pPr>
                      <a:r>
                        <a:rPr sz="2000" spc="-10" dirty="0">
                          <a:solidFill>
                            <a:srgbClr val="505760"/>
                          </a:solidFill>
                          <a:latin typeface="Arial"/>
                          <a:cs typeface="Arial"/>
                        </a:rPr>
                        <a:t>v13.</a:t>
                      </a:r>
                      <a:r>
                        <a:rPr sz="2000" spc="-10" dirty="0">
                          <a:solidFill>
                            <a:srgbClr val="FF0000"/>
                          </a:solidFill>
                          <a:latin typeface="Arial"/>
                          <a:cs typeface="Arial"/>
                        </a:rPr>
                        <a:t>2</a:t>
                      </a:r>
                      <a:endParaRPr sz="2000">
                        <a:latin typeface="Arial"/>
                        <a:cs typeface="Arial"/>
                      </a:endParaRPr>
                    </a:p>
                  </a:txBody>
                  <a:tcPr marL="0" marR="0" marT="14604" marB="0">
                    <a:lnT w="9525">
                      <a:solidFill>
                        <a:srgbClr val="E6E7F0"/>
                      </a:solidFill>
                      <a:prstDash val="solid"/>
                    </a:lnT>
                  </a:tcPr>
                </a:tc>
                <a:tc>
                  <a:txBody>
                    <a:bodyPr/>
                    <a:lstStyle/>
                    <a:p>
                      <a:pPr marL="91440">
                        <a:lnSpc>
                          <a:spcPts val="2320"/>
                        </a:lnSpc>
                        <a:spcBef>
                          <a:spcPts val="114"/>
                        </a:spcBef>
                      </a:pPr>
                      <a:r>
                        <a:rPr sz="2000" spc="-10" dirty="0">
                          <a:solidFill>
                            <a:srgbClr val="505760"/>
                          </a:solidFill>
                          <a:latin typeface="Arial"/>
                          <a:cs typeface="Arial"/>
                        </a:rPr>
                        <a:t>v13.</a:t>
                      </a:r>
                      <a:r>
                        <a:rPr sz="2000" spc="-10" dirty="0">
                          <a:solidFill>
                            <a:srgbClr val="FF0000"/>
                          </a:solidFill>
                          <a:latin typeface="Arial"/>
                          <a:cs typeface="Arial"/>
                        </a:rPr>
                        <a:t>2</a:t>
                      </a:r>
                      <a:endParaRPr sz="2000">
                        <a:latin typeface="Arial"/>
                        <a:cs typeface="Arial"/>
                      </a:endParaRPr>
                    </a:p>
                  </a:txBody>
                  <a:tcPr marL="0" marR="0" marT="14604" marB="0">
                    <a:lnT w="9525">
                      <a:solidFill>
                        <a:srgbClr val="E6E7F0"/>
                      </a:solidFill>
                      <a:prstDash val="solid"/>
                    </a:lnT>
                  </a:tcPr>
                </a:tc>
                <a:extLst>
                  <a:ext uri="{0D108BD9-81ED-4DB2-BD59-A6C34878D82A}">
                    <a16:rowId xmlns:a16="http://schemas.microsoft.com/office/drawing/2014/main" val="10003"/>
                  </a:ext>
                </a:extLst>
              </a:tr>
            </a:tbl>
          </a:graphicData>
        </a:graphic>
      </p:graphicFrame>
      <p:sp>
        <p:nvSpPr>
          <p:cNvPr id="4" name="object 4"/>
          <p:cNvSpPr/>
          <p:nvPr/>
        </p:nvSpPr>
        <p:spPr>
          <a:xfrm>
            <a:off x="493293" y="4039489"/>
            <a:ext cx="6522084" cy="0"/>
          </a:xfrm>
          <a:custGeom>
            <a:avLst/>
            <a:gdLst/>
            <a:ahLst/>
            <a:cxnLst/>
            <a:rect l="l" t="t" r="r" b="b"/>
            <a:pathLst>
              <a:path w="6522084">
                <a:moveTo>
                  <a:pt x="0" y="0"/>
                </a:moveTo>
                <a:lnTo>
                  <a:pt x="6521551" y="0"/>
                </a:lnTo>
              </a:path>
            </a:pathLst>
          </a:custGeom>
          <a:ln w="6999">
            <a:solidFill>
              <a:srgbClr val="E6E7F0"/>
            </a:solidFill>
          </a:ln>
        </p:spPr>
        <p:txBody>
          <a:bodyPr wrap="square" lIns="0" tIns="0" rIns="0" bIns="0" rtlCol="0"/>
          <a:lstStyle/>
          <a:p>
            <a:endParaRPr/>
          </a:p>
        </p:txBody>
      </p:sp>
      <p:sp>
        <p:nvSpPr>
          <p:cNvPr id="5" name="object 5"/>
          <p:cNvSpPr txBox="1"/>
          <p:nvPr/>
        </p:nvSpPr>
        <p:spPr>
          <a:xfrm>
            <a:off x="581050" y="5184775"/>
            <a:ext cx="7131684" cy="57404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0000"/>
                </a:solidFill>
                <a:latin typeface="Arial"/>
                <a:cs typeface="Arial"/>
              </a:rPr>
              <a:t>Not</a:t>
            </a:r>
            <a:r>
              <a:rPr sz="1800" spc="-5" dirty="0">
                <a:solidFill>
                  <a:srgbClr val="FF0000"/>
                </a:solidFill>
                <a:latin typeface="Arial"/>
                <a:cs typeface="Arial"/>
              </a:rPr>
              <a:t> </a:t>
            </a:r>
            <a:r>
              <a:rPr sz="1800" spc="-10" dirty="0">
                <a:solidFill>
                  <a:srgbClr val="FF0000"/>
                </a:solidFill>
                <a:latin typeface="Arial"/>
                <a:cs typeface="Arial"/>
              </a:rPr>
              <a:t>supported:</a:t>
            </a:r>
            <a:endParaRPr sz="1800">
              <a:latin typeface="Arial"/>
              <a:cs typeface="Arial"/>
            </a:endParaRPr>
          </a:p>
          <a:p>
            <a:pPr marL="12700">
              <a:lnSpc>
                <a:spcPct val="100000"/>
              </a:lnSpc>
            </a:pPr>
            <a:r>
              <a:rPr sz="1800" spc="-229" dirty="0">
                <a:solidFill>
                  <a:srgbClr val="505760"/>
                </a:solidFill>
                <a:latin typeface="Arial"/>
                <a:cs typeface="Arial"/>
              </a:rPr>
              <a:t>13.1</a:t>
            </a:r>
            <a:r>
              <a:rPr sz="1800" spc="-50" dirty="0">
                <a:solidFill>
                  <a:srgbClr val="505760"/>
                </a:solidFill>
                <a:latin typeface="Arial"/>
                <a:cs typeface="Arial"/>
              </a:rPr>
              <a:t> </a:t>
            </a:r>
            <a:r>
              <a:rPr sz="1800" spc="-45" dirty="0">
                <a:solidFill>
                  <a:srgbClr val="505760"/>
                </a:solidFill>
                <a:latin typeface="Arial"/>
                <a:cs typeface="Arial"/>
              </a:rPr>
              <a:t>Windows</a:t>
            </a:r>
            <a:r>
              <a:rPr sz="1800" spc="-60" dirty="0">
                <a:solidFill>
                  <a:srgbClr val="505760"/>
                </a:solidFill>
                <a:latin typeface="Arial"/>
                <a:cs typeface="Arial"/>
              </a:rPr>
              <a:t> </a:t>
            </a:r>
            <a:r>
              <a:rPr sz="1800" dirty="0">
                <a:solidFill>
                  <a:srgbClr val="505760"/>
                </a:solidFill>
                <a:latin typeface="Arial"/>
                <a:cs typeface="Arial"/>
              </a:rPr>
              <a:t>backup</a:t>
            </a:r>
            <a:r>
              <a:rPr sz="1800" spc="-35" dirty="0">
                <a:solidFill>
                  <a:srgbClr val="505760"/>
                </a:solidFill>
                <a:latin typeface="Arial"/>
                <a:cs typeface="Arial"/>
              </a:rPr>
              <a:t> server</a:t>
            </a:r>
            <a:r>
              <a:rPr sz="1800" spc="-40" dirty="0">
                <a:solidFill>
                  <a:srgbClr val="505760"/>
                </a:solidFill>
                <a:latin typeface="Arial"/>
                <a:cs typeface="Arial"/>
              </a:rPr>
              <a:t> </a:t>
            </a:r>
            <a:r>
              <a:rPr sz="1800" dirty="0">
                <a:solidFill>
                  <a:srgbClr val="505760"/>
                </a:solidFill>
                <a:latin typeface="Arial"/>
                <a:cs typeface="Arial"/>
              </a:rPr>
              <a:t>to</a:t>
            </a:r>
            <a:r>
              <a:rPr sz="1800" spc="-40" dirty="0">
                <a:solidFill>
                  <a:srgbClr val="505760"/>
                </a:solidFill>
                <a:latin typeface="Arial"/>
                <a:cs typeface="Arial"/>
              </a:rPr>
              <a:t> </a:t>
            </a:r>
            <a:r>
              <a:rPr sz="1800" spc="-35" dirty="0">
                <a:solidFill>
                  <a:srgbClr val="505760"/>
                </a:solidFill>
                <a:latin typeface="Arial"/>
                <a:cs typeface="Arial"/>
              </a:rPr>
              <a:t>Veeam</a:t>
            </a:r>
            <a:r>
              <a:rPr sz="1800" spc="-50" dirty="0">
                <a:solidFill>
                  <a:srgbClr val="505760"/>
                </a:solidFill>
                <a:latin typeface="Arial"/>
                <a:cs typeface="Arial"/>
              </a:rPr>
              <a:t> </a:t>
            </a:r>
            <a:r>
              <a:rPr sz="1800" dirty="0">
                <a:solidFill>
                  <a:srgbClr val="505760"/>
                </a:solidFill>
                <a:latin typeface="Arial"/>
                <a:cs typeface="Arial"/>
              </a:rPr>
              <a:t>Software</a:t>
            </a:r>
            <a:r>
              <a:rPr sz="1800" spc="-35" dirty="0">
                <a:solidFill>
                  <a:srgbClr val="505760"/>
                </a:solidFill>
                <a:latin typeface="Arial"/>
                <a:cs typeface="Arial"/>
              </a:rPr>
              <a:t> </a:t>
            </a:r>
            <a:r>
              <a:rPr sz="1800" dirty="0">
                <a:solidFill>
                  <a:srgbClr val="505760"/>
                </a:solidFill>
                <a:latin typeface="Arial"/>
                <a:cs typeface="Arial"/>
              </a:rPr>
              <a:t>Appliance</a:t>
            </a:r>
            <a:r>
              <a:rPr sz="1800" spc="-20" dirty="0">
                <a:solidFill>
                  <a:srgbClr val="505760"/>
                </a:solidFill>
                <a:latin typeface="Arial"/>
                <a:cs typeface="Arial"/>
              </a:rPr>
              <a:t> </a:t>
            </a:r>
            <a:r>
              <a:rPr sz="1800" spc="-30" dirty="0">
                <a:solidFill>
                  <a:srgbClr val="505760"/>
                </a:solidFill>
                <a:latin typeface="Arial"/>
                <a:cs typeface="Arial"/>
              </a:rPr>
              <a:t>(any</a:t>
            </a:r>
            <a:r>
              <a:rPr sz="1800" spc="-50" dirty="0">
                <a:solidFill>
                  <a:srgbClr val="505760"/>
                </a:solidFill>
                <a:latin typeface="Arial"/>
                <a:cs typeface="Arial"/>
              </a:rPr>
              <a:t> </a:t>
            </a:r>
            <a:r>
              <a:rPr sz="1800" spc="-10" dirty="0">
                <a:solidFill>
                  <a:srgbClr val="505760"/>
                </a:solidFill>
                <a:latin typeface="Arial"/>
                <a:cs typeface="Arial"/>
              </a:rPr>
              <a:t>version)</a:t>
            </a:r>
            <a:endParaRPr sz="1800">
              <a:latin typeface="Arial"/>
              <a:cs typeface="Arial"/>
            </a:endParaRPr>
          </a:p>
        </p:txBody>
      </p:sp>
      <p:sp>
        <p:nvSpPr>
          <p:cNvPr id="6" name="object 6"/>
          <p:cNvSpPr txBox="1"/>
          <p:nvPr/>
        </p:nvSpPr>
        <p:spPr>
          <a:xfrm>
            <a:off x="581050" y="5733389"/>
            <a:ext cx="9063990" cy="299720"/>
          </a:xfrm>
          <a:prstGeom prst="rect">
            <a:avLst/>
          </a:prstGeom>
        </p:spPr>
        <p:txBody>
          <a:bodyPr vert="horz" wrap="square" lIns="0" tIns="12700" rIns="0" bIns="0" rtlCol="0">
            <a:spAutoFit/>
          </a:bodyPr>
          <a:lstStyle/>
          <a:p>
            <a:pPr marL="12700">
              <a:lnSpc>
                <a:spcPct val="100000"/>
              </a:lnSpc>
              <a:spcBef>
                <a:spcPts val="100"/>
              </a:spcBef>
            </a:pPr>
            <a:r>
              <a:rPr sz="1800" b="1" spc="-75" dirty="0">
                <a:solidFill>
                  <a:srgbClr val="505760"/>
                </a:solidFill>
                <a:latin typeface="Arial"/>
                <a:cs typeface="Arial"/>
              </a:rPr>
              <a:t>Solution:</a:t>
            </a:r>
            <a:r>
              <a:rPr sz="1800" b="1" spc="5" dirty="0">
                <a:solidFill>
                  <a:srgbClr val="505760"/>
                </a:solidFill>
                <a:latin typeface="Arial"/>
                <a:cs typeface="Arial"/>
              </a:rPr>
              <a:t> </a:t>
            </a:r>
            <a:r>
              <a:rPr sz="1800" dirty="0">
                <a:solidFill>
                  <a:srgbClr val="505760"/>
                </a:solidFill>
                <a:latin typeface="Arial"/>
                <a:cs typeface="Arial"/>
              </a:rPr>
              <a:t>Upgrade</a:t>
            </a:r>
            <a:r>
              <a:rPr sz="1800" spc="-45" dirty="0">
                <a:solidFill>
                  <a:srgbClr val="505760"/>
                </a:solidFill>
                <a:latin typeface="Arial"/>
                <a:cs typeface="Arial"/>
              </a:rPr>
              <a:t> </a:t>
            </a:r>
            <a:r>
              <a:rPr sz="1800" dirty="0">
                <a:solidFill>
                  <a:srgbClr val="505760"/>
                </a:solidFill>
                <a:latin typeface="Arial"/>
                <a:cs typeface="Arial"/>
              </a:rPr>
              <a:t>to</a:t>
            </a:r>
            <a:r>
              <a:rPr sz="1800" spc="-50" dirty="0">
                <a:solidFill>
                  <a:srgbClr val="505760"/>
                </a:solidFill>
                <a:latin typeface="Arial"/>
                <a:cs typeface="Arial"/>
              </a:rPr>
              <a:t> </a:t>
            </a:r>
            <a:r>
              <a:rPr sz="1800" spc="-150" dirty="0">
                <a:solidFill>
                  <a:srgbClr val="505760"/>
                </a:solidFill>
                <a:latin typeface="Arial"/>
                <a:cs typeface="Arial"/>
              </a:rPr>
              <a:t>13.2</a:t>
            </a:r>
            <a:r>
              <a:rPr sz="1800" spc="-55" dirty="0">
                <a:solidFill>
                  <a:srgbClr val="505760"/>
                </a:solidFill>
                <a:latin typeface="Arial"/>
                <a:cs typeface="Arial"/>
              </a:rPr>
              <a:t> </a:t>
            </a:r>
            <a:r>
              <a:rPr sz="1800" dirty="0">
                <a:solidFill>
                  <a:srgbClr val="505760"/>
                </a:solidFill>
                <a:latin typeface="Arial"/>
                <a:cs typeface="Arial"/>
              </a:rPr>
              <a:t>on</a:t>
            </a:r>
            <a:r>
              <a:rPr sz="1800" spc="-55" dirty="0">
                <a:solidFill>
                  <a:srgbClr val="505760"/>
                </a:solidFill>
                <a:latin typeface="Arial"/>
                <a:cs typeface="Arial"/>
              </a:rPr>
              <a:t> </a:t>
            </a:r>
            <a:r>
              <a:rPr sz="1800" spc="-45" dirty="0">
                <a:solidFill>
                  <a:srgbClr val="505760"/>
                </a:solidFill>
                <a:latin typeface="Arial"/>
                <a:cs typeface="Arial"/>
              </a:rPr>
              <a:t>Windows</a:t>
            </a:r>
            <a:r>
              <a:rPr sz="1800" spc="-65" dirty="0">
                <a:solidFill>
                  <a:srgbClr val="505760"/>
                </a:solidFill>
                <a:latin typeface="Arial"/>
                <a:cs typeface="Arial"/>
              </a:rPr>
              <a:t> </a:t>
            </a:r>
            <a:r>
              <a:rPr sz="1800" dirty="0">
                <a:solidFill>
                  <a:srgbClr val="505760"/>
                </a:solidFill>
                <a:latin typeface="Arial"/>
                <a:cs typeface="Arial"/>
              </a:rPr>
              <a:t>and</a:t>
            </a:r>
            <a:r>
              <a:rPr sz="1800" spc="-35" dirty="0">
                <a:solidFill>
                  <a:srgbClr val="505760"/>
                </a:solidFill>
                <a:latin typeface="Arial"/>
                <a:cs typeface="Arial"/>
              </a:rPr>
              <a:t> </a:t>
            </a:r>
            <a:r>
              <a:rPr sz="1800" dirty="0">
                <a:solidFill>
                  <a:srgbClr val="505760"/>
                </a:solidFill>
                <a:latin typeface="Arial"/>
                <a:cs typeface="Arial"/>
              </a:rPr>
              <a:t>then</a:t>
            </a:r>
            <a:r>
              <a:rPr sz="1800" spc="-55" dirty="0">
                <a:solidFill>
                  <a:srgbClr val="505760"/>
                </a:solidFill>
                <a:latin typeface="Arial"/>
                <a:cs typeface="Arial"/>
              </a:rPr>
              <a:t> </a:t>
            </a:r>
            <a:r>
              <a:rPr sz="1800" dirty="0">
                <a:solidFill>
                  <a:srgbClr val="505760"/>
                </a:solidFill>
                <a:latin typeface="Arial"/>
                <a:cs typeface="Arial"/>
              </a:rPr>
              <a:t>migrate</a:t>
            </a:r>
            <a:r>
              <a:rPr sz="1800" spc="-45" dirty="0">
                <a:solidFill>
                  <a:srgbClr val="505760"/>
                </a:solidFill>
                <a:latin typeface="Arial"/>
                <a:cs typeface="Arial"/>
              </a:rPr>
              <a:t> </a:t>
            </a:r>
            <a:r>
              <a:rPr sz="1800" dirty="0">
                <a:solidFill>
                  <a:srgbClr val="505760"/>
                </a:solidFill>
                <a:latin typeface="Arial"/>
                <a:cs typeface="Arial"/>
              </a:rPr>
              <a:t>to</a:t>
            </a:r>
            <a:r>
              <a:rPr sz="1800" spc="-50" dirty="0">
                <a:solidFill>
                  <a:srgbClr val="505760"/>
                </a:solidFill>
                <a:latin typeface="Arial"/>
                <a:cs typeface="Arial"/>
              </a:rPr>
              <a:t> </a:t>
            </a:r>
            <a:r>
              <a:rPr sz="1800" spc="-150" dirty="0">
                <a:solidFill>
                  <a:srgbClr val="505760"/>
                </a:solidFill>
                <a:latin typeface="Arial"/>
                <a:cs typeface="Arial"/>
              </a:rPr>
              <a:t>13.2</a:t>
            </a:r>
            <a:r>
              <a:rPr sz="1800" spc="-55" dirty="0">
                <a:solidFill>
                  <a:srgbClr val="505760"/>
                </a:solidFill>
                <a:latin typeface="Arial"/>
                <a:cs typeface="Arial"/>
              </a:rPr>
              <a:t> </a:t>
            </a:r>
            <a:r>
              <a:rPr sz="1800" spc="-35" dirty="0">
                <a:solidFill>
                  <a:srgbClr val="505760"/>
                </a:solidFill>
                <a:latin typeface="Arial"/>
                <a:cs typeface="Arial"/>
              </a:rPr>
              <a:t>Veeam</a:t>
            </a:r>
            <a:r>
              <a:rPr sz="1800" spc="-50" dirty="0">
                <a:solidFill>
                  <a:srgbClr val="505760"/>
                </a:solidFill>
                <a:latin typeface="Arial"/>
                <a:cs typeface="Arial"/>
              </a:rPr>
              <a:t> </a:t>
            </a:r>
            <a:r>
              <a:rPr sz="1800" dirty="0">
                <a:solidFill>
                  <a:srgbClr val="505760"/>
                </a:solidFill>
                <a:latin typeface="Arial"/>
                <a:cs typeface="Arial"/>
              </a:rPr>
              <a:t>Software</a:t>
            </a:r>
            <a:r>
              <a:rPr sz="1800" spc="-55" dirty="0">
                <a:solidFill>
                  <a:srgbClr val="505760"/>
                </a:solidFill>
                <a:latin typeface="Arial"/>
                <a:cs typeface="Arial"/>
              </a:rPr>
              <a:t> </a:t>
            </a:r>
            <a:r>
              <a:rPr sz="1800" spc="-10" dirty="0">
                <a:solidFill>
                  <a:srgbClr val="505760"/>
                </a:solidFill>
                <a:latin typeface="Arial"/>
                <a:cs typeface="Arial"/>
              </a:rPr>
              <a:t>Appliance</a:t>
            </a:r>
            <a:endParaRPr sz="1800">
              <a:latin typeface="Arial"/>
              <a:cs typeface="Arial"/>
            </a:endParaRPr>
          </a:p>
        </p:txBody>
      </p:sp>
      <p:grpSp>
        <p:nvGrpSpPr>
          <p:cNvPr id="7" name="object 7"/>
          <p:cNvGrpSpPr/>
          <p:nvPr/>
        </p:nvGrpSpPr>
        <p:grpSpPr>
          <a:xfrm>
            <a:off x="7366733" y="1564917"/>
            <a:ext cx="4210050" cy="3780154"/>
            <a:chOff x="7366733" y="1564917"/>
            <a:chExt cx="4210050" cy="3780154"/>
          </a:xfrm>
        </p:grpSpPr>
        <p:pic>
          <p:nvPicPr>
            <p:cNvPr id="8" name="object 8"/>
            <p:cNvPicPr/>
            <p:nvPr/>
          </p:nvPicPr>
          <p:blipFill>
            <a:blip r:embed="rId2" cstate="print"/>
            <a:stretch>
              <a:fillRect/>
            </a:stretch>
          </p:blipFill>
          <p:spPr>
            <a:xfrm>
              <a:off x="7366733" y="1564917"/>
              <a:ext cx="4209981" cy="3779980"/>
            </a:xfrm>
            <a:prstGeom prst="rect">
              <a:avLst/>
            </a:prstGeom>
          </p:spPr>
        </p:pic>
        <p:pic>
          <p:nvPicPr>
            <p:cNvPr id="9" name="object 9"/>
            <p:cNvPicPr/>
            <p:nvPr/>
          </p:nvPicPr>
          <p:blipFill>
            <a:blip r:embed="rId3" cstate="print"/>
            <a:stretch>
              <a:fillRect/>
            </a:stretch>
          </p:blipFill>
          <p:spPr>
            <a:xfrm>
              <a:off x="7525512" y="1724532"/>
              <a:ext cx="3712209" cy="3281934"/>
            </a:xfrm>
            <a:prstGeom prst="rect">
              <a:avLst/>
            </a:prstGeom>
          </p:spPr>
        </p:pic>
      </p:grpSp>
      <p:sp>
        <p:nvSpPr>
          <p:cNvPr id="10" name="object 10"/>
          <p:cNvSpPr txBox="1"/>
          <p:nvPr/>
        </p:nvSpPr>
        <p:spPr>
          <a:xfrm>
            <a:off x="8841105" y="5094858"/>
            <a:ext cx="895350" cy="208279"/>
          </a:xfrm>
          <a:prstGeom prst="rect">
            <a:avLst/>
          </a:prstGeom>
        </p:spPr>
        <p:txBody>
          <a:bodyPr vert="horz" wrap="square" lIns="0" tIns="12700" rIns="0" bIns="0" rtlCol="0">
            <a:spAutoFit/>
          </a:bodyPr>
          <a:lstStyle/>
          <a:p>
            <a:pPr marL="12700">
              <a:lnSpc>
                <a:spcPct val="100000"/>
              </a:lnSpc>
              <a:spcBef>
                <a:spcPts val="100"/>
              </a:spcBef>
            </a:pPr>
            <a:r>
              <a:rPr sz="1200" spc="-30" dirty="0">
                <a:solidFill>
                  <a:srgbClr val="505760"/>
                </a:solidFill>
                <a:latin typeface="Arial"/>
                <a:cs typeface="Arial"/>
              </a:rPr>
              <a:t>AI</a:t>
            </a:r>
            <a:r>
              <a:rPr sz="1200" spc="-55" dirty="0">
                <a:solidFill>
                  <a:srgbClr val="505760"/>
                </a:solidFill>
                <a:latin typeface="Arial"/>
                <a:cs typeface="Arial"/>
              </a:rPr>
              <a:t> </a:t>
            </a:r>
            <a:r>
              <a:rPr sz="1200" spc="-10" dirty="0">
                <a:solidFill>
                  <a:srgbClr val="505760"/>
                </a:solidFill>
                <a:latin typeface="Arial"/>
                <a:cs typeface="Arial"/>
              </a:rPr>
              <a:t>generated</a:t>
            </a:r>
            <a:endParaRPr sz="1200">
              <a:latin typeface="Arial"/>
              <a:cs typeface="Arial"/>
            </a:endParaRPr>
          </a:p>
        </p:txBody>
      </p:sp>
      <p:sp>
        <p:nvSpPr>
          <p:cNvPr id="12" name="object 12"/>
          <p:cNvSpPr txBox="1">
            <a:spLocks noGrp="1"/>
          </p:cNvSpPr>
          <p:nvPr>
            <p:ph type="ftr" sz="quarter" idx="5"/>
          </p:nvPr>
        </p:nvSpPr>
        <p:spPr>
          <a:prstGeom prst="rect">
            <a:avLst/>
          </a:prstGeom>
        </p:spPr>
        <p:txBody>
          <a:bodyPr vert="horz" wrap="square" lIns="0" tIns="0" rIns="0" bIns="0" rtlCol="0">
            <a:spAutoFit/>
          </a:bodyPr>
          <a:lstStyle/>
          <a:p>
            <a:pPr marL="12700">
              <a:lnSpc>
                <a:spcPts val="790"/>
              </a:lnSpc>
            </a:pPr>
            <a:r>
              <a:rPr dirty="0"/>
              <a:t>©</a:t>
            </a:r>
            <a:r>
              <a:rPr spc="-20" dirty="0"/>
              <a:t> </a:t>
            </a:r>
            <a:r>
              <a:rPr spc="-10" dirty="0"/>
              <a:t>2026</a:t>
            </a:r>
            <a:r>
              <a:rPr spc="5" dirty="0"/>
              <a:t> </a:t>
            </a:r>
            <a:r>
              <a:rPr spc="-20" dirty="0"/>
              <a:t>Veeam</a:t>
            </a:r>
            <a:r>
              <a:rPr spc="-5" dirty="0"/>
              <a:t> </a:t>
            </a:r>
            <a:r>
              <a:rPr spc="-20" dirty="0"/>
              <a:t>Software.</a:t>
            </a:r>
            <a:r>
              <a:rPr spc="-45" dirty="0"/>
              <a:t> </a:t>
            </a:r>
            <a:r>
              <a:rPr dirty="0"/>
              <a:t>All</a:t>
            </a:r>
            <a:r>
              <a:rPr spc="-20" dirty="0"/>
              <a:t> </a:t>
            </a:r>
            <a:r>
              <a:rPr dirty="0"/>
              <a:t>rights</a:t>
            </a:r>
            <a:r>
              <a:rPr spc="5" dirty="0"/>
              <a:t> </a:t>
            </a:r>
            <a:r>
              <a:rPr spc="-25" dirty="0"/>
              <a:t>reserved.</a:t>
            </a:r>
            <a:r>
              <a:rPr dirty="0"/>
              <a:t> All</a:t>
            </a:r>
            <a:r>
              <a:rPr spc="-20" dirty="0"/>
              <a:t> </a:t>
            </a:r>
            <a:r>
              <a:rPr dirty="0"/>
              <a:t>trademarks</a:t>
            </a:r>
            <a:r>
              <a:rPr spc="-25" dirty="0"/>
              <a:t> </a:t>
            </a:r>
            <a:r>
              <a:rPr dirty="0"/>
              <a:t>are</a:t>
            </a:r>
            <a:r>
              <a:rPr spc="-20" dirty="0"/>
              <a:t> </a:t>
            </a:r>
            <a:r>
              <a:rPr dirty="0"/>
              <a:t>the</a:t>
            </a:r>
            <a:r>
              <a:rPr spc="-5" dirty="0"/>
              <a:t> </a:t>
            </a:r>
            <a:r>
              <a:rPr dirty="0"/>
              <a:t>property</a:t>
            </a:r>
            <a:r>
              <a:rPr spc="-45" dirty="0"/>
              <a:t> </a:t>
            </a:r>
            <a:r>
              <a:rPr dirty="0"/>
              <a:t>of</a:t>
            </a:r>
            <a:r>
              <a:rPr spc="-35" dirty="0"/>
              <a:t> </a:t>
            </a:r>
            <a:r>
              <a:rPr dirty="0"/>
              <a:t>their</a:t>
            </a:r>
            <a:r>
              <a:rPr spc="10" dirty="0"/>
              <a:t> </a:t>
            </a:r>
            <a:r>
              <a:rPr spc="-10" dirty="0"/>
              <a:t>respective</a:t>
            </a:r>
            <a:r>
              <a:rPr spc="10" dirty="0"/>
              <a:t> </a:t>
            </a:r>
            <a:r>
              <a:rPr spc="-10" dirty="0"/>
              <a:t>owners.</a:t>
            </a:r>
          </a:p>
        </p:txBody>
      </p:sp>
      <p:sp>
        <p:nvSpPr>
          <p:cNvPr id="11" name="object 11"/>
          <p:cNvSpPr txBox="1"/>
          <p:nvPr/>
        </p:nvSpPr>
        <p:spPr>
          <a:xfrm>
            <a:off x="581050" y="4217670"/>
            <a:ext cx="4485005"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505760"/>
                </a:solidFill>
                <a:latin typeface="Arial"/>
                <a:cs typeface="Arial"/>
              </a:rPr>
              <a:t>Check</a:t>
            </a:r>
            <a:r>
              <a:rPr sz="1800" spc="35" dirty="0">
                <a:solidFill>
                  <a:srgbClr val="505760"/>
                </a:solidFill>
                <a:latin typeface="Arial"/>
                <a:cs typeface="Arial"/>
              </a:rPr>
              <a:t> </a:t>
            </a:r>
            <a:r>
              <a:rPr sz="1800" u="sng" spc="-10" dirty="0">
                <a:solidFill>
                  <a:srgbClr val="00D15F"/>
                </a:solidFill>
                <a:uFill>
                  <a:solidFill>
                    <a:srgbClr val="00D15F"/>
                  </a:solidFill>
                </a:uFill>
                <a:latin typeface="Arial"/>
                <a:cs typeface="Arial"/>
                <a:hlinkClick r:id="rId4"/>
              </a:rPr>
              <a:t>https://go.veeam.com/vsa-conversion</a:t>
            </a:r>
            <a:endParaRPr sz="180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u="sng" spc="-25" dirty="0">
                <a:solidFill>
                  <a:srgbClr val="00D15F"/>
                </a:solidFill>
                <a:uFill>
                  <a:solidFill>
                    <a:srgbClr val="00D15F"/>
                  </a:solidFill>
                </a:uFill>
                <a:hlinkClick r:id="rId2"/>
              </a:rPr>
              <a:t>https://go.veeam.com/vsa-</a:t>
            </a:r>
            <a:r>
              <a:rPr u="sng" spc="-55" dirty="0">
                <a:solidFill>
                  <a:srgbClr val="00D15F"/>
                </a:solidFill>
                <a:uFill>
                  <a:solidFill>
                    <a:srgbClr val="00D15F"/>
                  </a:solidFill>
                </a:uFill>
                <a:hlinkClick r:id="rId2"/>
              </a:rPr>
              <a:t>conversion</a:t>
            </a:r>
          </a:p>
        </p:txBody>
      </p:sp>
      <p:sp>
        <p:nvSpPr>
          <p:cNvPr id="3" name="object 3"/>
          <p:cNvSpPr txBox="1"/>
          <p:nvPr/>
        </p:nvSpPr>
        <p:spPr>
          <a:xfrm>
            <a:off x="7684389" y="1664589"/>
            <a:ext cx="3693160" cy="1953895"/>
          </a:xfrm>
          <a:prstGeom prst="rect">
            <a:avLst/>
          </a:prstGeom>
        </p:spPr>
        <p:txBody>
          <a:bodyPr vert="horz" wrap="square" lIns="0" tIns="12700" rIns="0" bIns="0" rtlCol="0">
            <a:spAutoFit/>
          </a:bodyPr>
          <a:lstStyle/>
          <a:p>
            <a:pPr marL="354965" indent="-342265">
              <a:lnSpc>
                <a:spcPct val="100000"/>
              </a:lnSpc>
              <a:spcBef>
                <a:spcPts val="100"/>
              </a:spcBef>
              <a:buChar char="•"/>
              <a:tabLst>
                <a:tab pos="354965" algn="l"/>
              </a:tabLst>
            </a:pPr>
            <a:r>
              <a:rPr sz="2100" spc="-105" dirty="0">
                <a:solidFill>
                  <a:srgbClr val="505760"/>
                </a:solidFill>
                <a:latin typeface="Arial"/>
                <a:cs typeface="Arial"/>
              </a:rPr>
              <a:t>Review </a:t>
            </a:r>
            <a:r>
              <a:rPr sz="2100" u="sng" spc="-35" dirty="0">
                <a:solidFill>
                  <a:srgbClr val="00D15F"/>
                </a:solidFill>
                <a:uFill>
                  <a:solidFill>
                    <a:srgbClr val="00D15F"/>
                  </a:solidFill>
                </a:uFill>
                <a:latin typeface="Arial"/>
                <a:cs typeface="Arial"/>
                <a:hlinkClick r:id="rId3"/>
              </a:rPr>
              <a:t>Veeam</a:t>
            </a:r>
            <a:r>
              <a:rPr sz="2100" u="sng" spc="-114" dirty="0">
                <a:solidFill>
                  <a:srgbClr val="00D15F"/>
                </a:solidFill>
                <a:uFill>
                  <a:solidFill>
                    <a:srgbClr val="00D15F"/>
                  </a:solidFill>
                </a:uFill>
                <a:latin typeface="Arial"/>
                <a:cs typeface="Arial"/>
                <a:hlinkClick r:id="rId3"/>
              </a:rPr>
              <a:t> </a:t>
            </a:r>
            <a:r>
              <a:rPr sz="2100" u="sng" spc="-10" dirty="0">
                <a:solidFill>
                  <a:srgbClr val="00D15F"/>
                </a:solidFill>
                <a:uFill>
                  <a:solidFill>
                    <a:srgbClr val="00D15F"/>
                  </a:solidFill>
                </a:uFill>
                <a:latin typeface="Arial"/>
                <a:cs typeface="Arial"/>
                <a:hlinkClick r:id="rId3"/>
              </a:rPr>
              <a:t>KB4800</a:t>
            </a:r>
            <a:endParaRPr sz="2100">
              <a:latin typeface="Arial"/>
              <a:cs typeface="Arial"/>
            </a:endParaRPr>
          </a:p>
          <a:p>
            <a:pPr marL="354965" indent="-342265">
              <a:lnSpc>
                <a:spcPct val="100000"/>
              </a:lnSpc>
              <a:spcBef>
                <a:spcPts val="1705"/>
              </a:spcBef>
              <a:buChar char="•"/>
              <a:tabLst>
                <a:tab pos="354965" algn="l"/>
              </a:tabLst>
            </a:pPr>
            <a:r>
              <a:rPr sz="2100" dirty="0">
                <a:solidFill>
                  <a:srgbClr val="505760"/>
                </a:solidFill>
                <a:latin typeface="Arial"/>
                <a:cs typeface="Arial"/>
              </a:rPr>
              <a:t>Update</a:t>
            </a:r>
            <a:r>
              <a:rPr sz="2100" spc="-105" dirty="0">
                <a:solidFill>
                  <a:srgbClr val="505760"/>
                </a:solidFill>
                <a:latin typeface="Arial"/>
                <a:cs typeface="Arial"/>
              </a:rPr>
              <a:t> </a:t>
            </a:r>
            <a:r>
              <a:rPr sz="2100" spc="50" dirty="0">
                <a:solidFill>
                  <a:srgbClr val="505760"/>
                </a:solidFill>
                <a:latin typeface="Arial"/>
                <a:cs typeface="Arial"/>
              </a:rPr>
              <a:t>to</a:t>
            </a:r>
            <a:r>
              <a:rPr sz="2100" spc="-45" dirty="0">
                <a:solidFill>
                  <a:srgbClr val="505760"/>
                </a:solidFill>
                <a:latin typeface="Arial"/>
                <a:cs typeface="Arial"/>
              </a:rPr>
              <a:t> </a:t>
            </a:r>
            <a:r>
              <a:rPr sz="2100" dirty="0">
                <a:solidFill>
                  <a:srgbClr val="505760"/>
                </a:solidFill>
                <a:latin typeface="Arial"/>
                <a:cs typeface="Arial"/>
              </a:rPr>
              <a:t>latest</a:t>
            </a:r>
            <a:r>
              <a:rPr sz="2100" spc="-80" dirty="0">
                <a:solidFill>
                  <a:srgbClr val="505760"/>
                </a:solidFill>
                <a:latin typeface="Arial"/>
                <a:cs typeface="Arial"/>
              </a:rPr>
              <a:t> </a:t>
            </a:r>
            <a:r>
              <a:rPr sz="2100" spc="-125" dirty="0">
                <a:solidFill>
                  <a:srgbClr val="505760"/>
                </a:solidFill>
                <a:latin typeface="Arial"/>
                <a:cs typeface="Arial"/>
              </a:rPr>
              <a:t>13.0.x</a:t>
            </a:r>
            <a:r>
              <a:rPr sz="2100" spc="-60" dirty="0">
                <a:solidFill>
                  <a:srgbClr val="505760"/>
                </a:solidFill>
                <a:latin typeface="Arial"/>
                <a:cs typeface="Arial"/>
              </a:rPr>
              <a:t> </a:t>
            </a:r>
            <a:r>
              <a:rPr sz="2100" spc="40" dirty="0">
                <a:solidFill>
                  <a:srgbClr val="505760"/>
                </a:solidFill>
                <a:latin typeface="Arial"/>
                <a:cs typeface="Arial"/>
              </a:rPr>
              <a:t>patch</a:t>
            </a:r>
            <a:endParaRPr sz="2100">
              <a:latin typeface="Arial"/>
              <a:cs typeface="Arial"/>
            </a:endParaRPr>
          </a:p>
          <a:p>
            <a:pPr marL="354965" indent="-342265">
              <a:lnSpc>
                <a:spcPct val="100000"/>
              </a:lnSpc>
              <a:spcBef>
                <a:spcPts val="1705"/>
              </a:spcBef>
              <a:buChar char="•"/>
              <a:tabLst>
                <a:tab pos="354965" algn="l"/>
              </a:tabLst>
            </a:pPr>
            <a:r>
              <a:rPr sz="2100" spc="-40" dirty="0">
                <a:solidFill>
                  <a:srgbClr val="505760"/>
                </a:solidFill>
                <a:latin typeface="Arial"/>
                <a:cs typeface="Arial"/>
              </a:rPr>
              <a:t>Enable</a:t>
            </a:r>
            <a:r>
              <a:rPr sz="2100" spc="-50" dirty="0">
                <a:solidFill>
                  <a:srgbClr val="505760"/>
                </a:solidFill>
                <a:latin typeface="Arial"/>
                <a:cs typeface="Arial"/>
              </a:rPr>
              <a:t> </a:t>
            </a:r>
            <a:r>
              <a:rPr sz="2100" dirty="0">
                <a:solidFill>
                  <a:srgbClr val="505760"/>
                </a:solidFill>
                <a:latin typeface="Arial"/>
                <a:cs typeface="Arial"/>
              </a:rPr>
              <a:t>“proactive</a:t>
            </a:r>
            <a:r>
              <a:rPr sz="2100" spc="-65" dirty="0">
                <a:solidFill>
                  <a:srgbClr val="505760"/>
                </a:solidFill>
                <a:latin typeface="Arial"/>
                <a:cs typeface="Arial"/>
              </a:rPr>
              <a:t> </a:t>
            </a:r>
            <a:r>
              <a:rPr sz="2100" spc="-10" dirty="0">
                <a:solidFill>
                  <a:srgbClr val="505760"/>
                </a:solidFill>
                <a:latin typeface="Arial"/>
                <a:cs typeface="Arial"/>
              </a:rPr>
              <a:t>support”</a:t>
            </a:r>
            <a:endParaRPr sz="2100">
              <a:latin typeface="Arial"/>
              <a:cs typeface="Arial"/>
            </a:endParaRPr>
          </a:p>
          <a:p>
            <a:pPr marL="354965" indent="-342265">
              <a:lnSpc>
                <a:spcPct val="100000"/>
              </a:lnSpc>
              <a:spcBef>
                <a:spcPts val="1689"/>
              </a:spcBef>
              <a:buChar char="•"/>
              <a:tabLst>
                <a:tab pos="354965" algn="l"/>
              </a:tabLst>
            </a:pPr>
            <a:r>
              <a:rPr sz="2100" spc="-10" dirty="0">
                <a:solidFill>
                  <a:srgbClr val="505760"/>
                </a:solidFill>
                <a:latin typeface="Arial"/>
                <a:cs typeface="Arial"/>
              </a:rPr>
              <a:t>Open</a:t>
            </a:r>
            <a:r>
              <a:rPr sz="2100" spc="-55" dirty="0">
                <a:solidFill>
                  <a:srgbClr val="505760"/>
                </a:solidFill>
                <a:latin typeface="Arial"/>
                <a:cs typeface="Arial"/>
              </a:rPr>
              <a:t> </a:t>
            </a:r>
            <a:r>
              <a:rPr sz="2100" dirty="0">
                <a:solidFill>
                  <a:srgbClr val="505760"/>
                </a:solidFill>
                <a:latin typeface="Arial"/>
                <a:cs typeface="Arial"/>
              </a:rPr>
              <a:t>support</a:t>
            </a:r>
            <a:r>
              <a:rPr sz="2100" spc="-85" dirty="0">
                <a:solidFill>
                  <a:srgbClr val="505760"/>
                </a:solidFill>
                <a:latin typeface="Arial"/>
                <a:cs typeface="Arial"/>
              </a:rPr>
              <a:t> </a:t>
            </a:r>
            <a:r>
              <a:rPr sz="2100" spc="-20" dirty="0">
                <a:solidFill>
                  <a:srgbClr val="505760"/>
                </a:solidFill>
                <a:latin typeface="Arial"/>
                <a:cs typeface="Arial"/>
              </a:rPr>
              <a:t>case</a:t>
            </a:r>
            <a:endParaRPr sz="2100">
              <a:latin typeface="Arial"/>
              <a:cs typeface="Arial"/>
            </a:endParaRPr>
          </a:p>
        </p:txBody>
      </p:sp>
      <p:grpSp>
        <p:nvGrpSpPr>
          <p:cNvPr id="4" name="object 4"/>
          <p:cNvGrpSpPr/>
          <p:nvPr/>
        </p:nvGrpSpPr>
        <p:grpSpPr>
          <a:xfrm>
            <a:off x="295656" y="1435582"/>
            <a:ext cx="7473950" cy="5108575"/>
            <a:chOff x="295656" y="1435582"/>
            <a:chExt cx="7473950" cy="5108575"/>
          </a:xfrm>
        </p:grpSpPr>
        <p:pic>
          <p:nvPicPr>
            <p:cNvPr id="5" name="object 5"/>
            <p:cNvPicPr/>
            <p:nvPr/>
          </p:nvPicPr>
          <p:blipFill>
            <a:blip r:embed="rId4" cstate="print"/>
            <a:stretch>
              <a:fillRect/>
            </a:stretch>
          </p:blipFill>
          <p:spPr>
            <a:xfrm>
              <a:off x="295656" y="1435582"/>
              <a:ext cx="7473696" cy="5108448"/>
            </a:xfrm>
            <a:prstGeom prst="rect">
              <a:avLst/>
            </a:prstGeom>
          </p:spPr>
        </p:pic>
        <p:pic>
          <p:nvPicPr>
            <p:cNvPr id="6" name="object 6"/>
            <p:cNvPicPr/>
            <p:nvPr/>
          </p:nvPicPr>
          <p:blipFill>
            <a:blip r:embed="rId5" cstate="print"/>
            <a:stretch>
              <a:fillRect/>
            </a:stretch>
          </p:blipFill>
          <p:spPr>
            <a:xfrm>
              <a:off x="491274" y="1631696"/>
              <a:ext cx="6903720" cy="4537329"/>
            </a:xfrm>
            <a:prstGeom prst="rect">
              <a:avLst/>
            </a:prstGeom>
          </p:spPr>
        </p:pic>
      </p:gr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790"/>
              </a:lnSpc>
            </a:pPr>
            <a:r>
              <a:rPr dirty="0"/>
              <a:t>©</a:t>
            </a:r>
            <a:r>
              <a:rPr spc="-20" dirty="0"/>
              <a:t> </a:t>
            </a:r>
            <a:r>
              <a:rPr spc="-10" dirty="0"/>
              <a:t>2026</a:t>
            </a:r>
            <a:r>
              <a:rPr spc="5" dirty="0"/>
              <a:t> </a:t>
            </a:r>
            <a:r>
              <a:rPr spc="-20" dirty="0"/>
              <a:t>Veeam</a:t>
            </a:r>
            <a:r>
              <a:rPr spc="-5" dirty="0"/>
              <a:t> </a:t>
            </a:r>
            <a:r>
              <a:rPr spc="-20" dirty="0"/>
              <a:t>Software.</a:t>
            </a:r>
            <a:r>
              <a:rPr spc="-45" dirty="0"/>
              <a:t> </a:t>
            </a:r>
            <a:r>
              <a:rPr dirty="0"/>
              <a:t>All</a:t>
            </a:r>
            <a:r>
              <a:rPr spc="-20" dirty="0"/>
              <a:t> </a:t>
            </a:r>
            <a:r>
              <a:rPr dirty="0"/>
              <a:t>rights</a:t>
            </a:r>
            <a:r>
              <a:rPr spc="5" dirty="0"/>
              <a:t> </a:t>
            </a:r>
            <a:r>
              <a:rPr spc="-25" dirty="0"/>
              <a:t>reserved.</a:t>
            </a:r>
            <a:r>
              <a:rPr dirty="0"/>
              <a:t> All</a:t>
            </a:r>
            <a:r>
              <a:rPr spc="-20" dirty="0"/>
              <a:t> </a:t>
            </a:r>
            <a:r>
              <a:rPr dirty="0"/>
              <a:t>trademarks</a:t>
            </a:r>
            <a:r>
              <a:rPr spc="-25" dirty="0"/>
              <a:t> </a:t>
            </a:r>
            <a:r>
              <a:rPr dirty="0"/>
              <a:t>are</a:t>
            </a:r>
            <a:r>
              <a:rPr spc="-20" dirty="0"/>
              <a:t> </a:t>
            </a:r>
            <a:r>
              <a:rPr dirty="0"/>
              <a:t>the</a:t>
            </a:r>
            <a:r>
              <a:rPr spc="-5" dirty="0"/>
              <a:t> </a:t>
            </a:r>
            <a:r>
              <a:rPr dirty="0"/>
              <a:t>property</a:t>
            </a:r>
            <a:r>
              <a:rPr spc="-45" dirty="0"/>
              <a:t> </a:t>
            </a:r>
            <a:r>
              <a:rPr dirty="0"/>
              <a:t>of</a:t>
            </a:r>
            <a:r>
              <a:rPr spc="-35" dirty="0"/>
              <a:t> </a:t>
            </a:r>
            <a:r>
              <a:rPr dirty="0"/>
              <a:t>their</a:t>
            </a:r>
            <a:r>
              <a:rPr spc="10" dirty="0"/>
              <a:t> </a:t>
            </a:r>
            <a:r>
              <a:rPr spc="-10" dirty="0"/>
              <a:t>respective</a:t>
            </a:r>
            <a:r>
              <a:rPr spc="10" dirty="0"/>
              <a:t> </a:t>
            </a:r>
            <a:r>
              <a:rPr spc="-10" dirty="0"/>
              <a:t>owners.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10CAE-D904-4BC0-F511-40FC934F0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B312F4-0F53-218B-DACC-389048579942}"/>
              </a:ext>
            </a:extLst>
          </p:cNvPr>
          <p:cNvSpPr>
            <a:spLocks noGrp="1"/>
          </p:cNvSpPr>
          <p:nvPr>
            <p:ph type="title"/>
          </p:nvPr>
        </p:nvSpPr>
        <p:spPr/>
        <p:txBody>
          <a:bodyPr/>
          <a:lstStyle/>
          <a:p>
            <a:r>
              <a:rPr lang="en-US" dirty="0"/>
              <a:t>3-2-1-1-0 Rule</a:t>
            </a:r>
            <a:endParaRPr lang="ru-RU" dirty="0">
              <a:latin typeface="+mj-lt"/>
            </a:endParaRPr>
          </a:p>
        </p:txBody>
      </p:sp>
      <p:sp>
        <p:nvSpPr>
          <p:cNvPr id="7" name="Freeform 1">
            <a:extLst>
              <a:ext uri="{FF2B5EF4-FFF2-40B4-BE49-F238E27FC236}">
                <a16:creationId xmlns:a16="http://schemas.microsoft.com/office/drawing/2014/main" id="{AA505201-2070-1D05-43DF-F61A85302582}"/>
              </a:ext>
            </a:extLst>
          </p:cNvPr>
          <p:cNvSpPr/>
          <p:nvPr/>
        </p:nvSpPr>
        <p:spPr>
          <a:xfrm>
            <a:off x="4402025" y="3097114"/>
            <a:ext cx="1137523" cy="944751"/>
          </a:xfrm>
          <a:custGeom>
            <a:avLst/>
            <a:gdLst>
              <a:gd name="connsiteX0" fmla="*/ 1137523 w 1137523"/>
              <a:gd name="connsiteY0" fmla="*/ 770642 h 944751"/>
              <a:gd name="connsiteX1" fmla="*/ 1121412 w 1137523"/>
              <a:gd name="connsiteY1" fmla="*/ 809544 h 944751"/>
              <a:gd name="connsiteX2" fmla="*/ 1002275 w 1137523"/>
              <a:gd name="connsiteY2" fmla="*/ 928640 h 944751"/>
              <a:gd name="connsiteX3" fmla="*/ 963373 w 1137523"/>
              <a:gd name="connsiteY3" fmla="*/ 944751 h 944751"/>
              <a:gd name="connsiteX4" fmla="*/ 30280 w 1137523"/>
              <a:gd name="connsiteY4" fmla="*/ 944751 h 944751"/>
              <a:gd name="connsiteX5" fmla="*/ 0 w 1137523"/>
              <a:gd name="connsiteY5" fmla="*/ 914471 h 944751"/>
              <a:gd name="connsiteX6" fmla="*/ 0 w 1137523"/>
              <a:gd name="connsiteY6" fmla="*/ 30280 h 944751"/>
              <a:gd name="connsiteX7" fmla="*/ 30280 w 1137523"/>
              <a:gd name="connsiteY7" fmla="*/ 0 h 944751"/>
              <a:gd name="connsiteX8" fmla="*/ 1107243 w 1137523"/>
              <a:gd name="connsiteY8" fmla="*/ 0 h 944751"/>
              <a:gd name="connsiteX9" fmla="*/ 1137523 w 1137523"/>
              <a:gd name="connsiteY9" fmla="*/ 30280 h 944751"/>
              <a:gd name="connsiteX10" fmla="*/ 1137523 w 1137523"/>
              <a:gd name="connsiteY10" fmla="*/ 770642 h 94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7523" h="944751">
                <a:moveTo>
                  <a:pt x="1137523" y="770642"/>
                </a:moveTo>
                <a:cubicBezTo>
                  <a:pt x="1137523" y="785255"/>
                  <a:pt x="1131734" y="799221"/>
                  <a:pt x="1121412" y="809544"/>
                </a:cubicBezTo>
                <a:lnTo>
                  <a:pt x="1002275" y="928640"/>
                </a:lnTo>
                <a:cubicBezTo>
                  <a:pt x="991953" y="938963"/>
                  <a:pt x="977946" y="944751"/>
                  <a:pt x="963373" y="944751"/>
                </a:cubicBezTo>
                <a:lnTo>
                  <a:pt x="30280" y="944751"/>
                </a:lnTo>
                <a:cubicBezTo>
                  <a:pt x="13561" y="944751"/>
                  <a:pt x="0" y="931190"/>
                  <a:pt x="0" y="914471"/>
                </a:cubicBezTo>
                <a:lnTo>
                  <a:pt x="0" y="30280"/>
                </a:lnTo>
                <a:cubicBezTo>
                  <a:pt x="0" y="13561"/>
                  <a:pt x="13561" y="0"/>
                  <a:pt x="30280" y="0"/>
                </a:cubicBezTo>
                <a:lnTo>
                  <a:pt x="1107243" y="0"/>
                </a:lnTo>
                <a:cubicBezTo>
                  <a:pt x="1123962" y="0"/>
                  <a:pt x="1137523" y="13561"/>
                  <a:pt x="1137523" y="30280"/>
                </a:cubicBezTo>
                <a:lnTo>
                  <a:pt x="1137523" y="770642"/>
                </a:lnTo>
                <a:close/>
              </a:path>
            </a:pathLst>
          </a:custGeom>
          <a:solidFill>
            <a:srgbClr val="EEEEEE"/>
          </a:solidFill>
          <a:ln w="0" cap="flat">
            <a:noFill/>
            <a:prstDash val="solid"/>
            <a:miter/>
          </a:ln>
        </p:spPr>
        <p:txBody>
          <a:bodyPr rtlCol="0" anchor="ctr"/>
          <a:lstStyle/>
          <a:p>
            <a:endParaRPr lang="en-US"/>
          </a:p>
        </p:txBody>
      </p:sp>
      <p:sp>
        <p:nvSpPr>
          <p:cNvPr id="10" name="Freeform 4">
            <a:extLst>
              <a:ext uri="{FF2B5EF4-FFF2-40B4-BE49-F238E27FC236}">
                <a16:creationId xmlns:a16="http://schemas.microsoft.com/office/drawing/2014/main" id="{15FFB9F2-B034-2A77-632D-26DD6C9273C7}"/>
              </a:ext>
            </a:extLst>
          </p:cNvPr>
          <p:cNvSpPr/>
          <p:nvPr/>
        </p:nvSpPr>
        <p:spPr>
          <a:xfrm>
            <a:off x="5721471" y="3097114"/>
            <a:ext cx="1137523" cy="944751"/>
          </a:xfrm>
          <a:custGeom>
            <a:avLst/>
            <a:gdLst>
              <a:gd name="connsiteX0" fmla="*/ 1137483 w 1137523"/>
              <a:gd name="connsiteY0" fmla="*/ 770642 h 944751"/>
              <a:gd name="connsiteX1" fmla="*/ 1121371 w 1137523"/>
              <a:gd name="connsiteY1" fmla="*/ 809544 h 944751"/>
              <a:gd name="connsiteX2" fmla="*/ 1002235 w 1137523"/>
              <a:gd name="connsiteY2" fmla="*/ 928640 h 944751"/>
              <a:gd name="connsiteX3" fmla="*/ 963332 w 1137523"/>
              <a:gd name="connsiteY3" fmla="*/ 944751 h 944751"/>
              <a:gd name="connsiteX4" fmla="*/ 30280 w 1137523"/>
              <a:gd name="connsiteY4" fmla="*/ 944751 h 944751"/>
              <a:gd name="connsiteX5" fmla="*/ 0 w 1137523"/>
              <a:gd name="connsiteY5" fmla="*/ 914471 h 944751"/>
              <a:gd name="connsiteX6" fmla="*/ 0 w 1137523"/>
              <a:gd name="connsiteY6" fmla="*/ 30280 h 944751"/>
              <a:gd name="connsiteX7" fmla="*/ 30280 w 1137523"/>
              <a:gd name="connsiteY7" fmla="*/ 0 h 944751"/>
              <a:gd name="connsiteX8" fmla="*/ 1107243 w 1137523"/>
              <a:gd name="connsiteY8" fmla="*/ 0 h 944751"/>
              <a:gd name="connsiteX9" fmla="*/ 1137523 w 1137523"/>
              <a:gd name="connsiteY9" fmla="*/ 30280 h 944751"/>
              <a:gd name="connsiteX10" fmla="*/ 1137523 w 1137523"/>
              <a:gd name="connsiteY10" fmla="*/ 770642 h 94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7523" h="944751">
                <a:moveTo>
                  <a:pt x="1137483" y="770642"/>
                </a:moveTo>
                <a:cubicBezTo>
                  <a:pt x="1137483" y="785255"/>
                  <a:pt x="1131694" y="799221"/>
                  <a:pt x="1121371" y="809544"/>
                </a:cubicBezTo>
                <a:lnTo>
                  <a:pt x="1002235" y="928640"/>
                </a:lnTo>
                <a:cubicBezTo>
                  <a:pt x="991912" y="938963"/>
                  <a:pt x="977906" y="944751"/>
                  <a:pt x="963332" y="944751"/>
                </a:cubicBezTo>
                <a:lnTo>
                  <a:pt x="30280" y="944751"/>
                </a:lnTo>
                <a:cubicBezTo>
                  <a:pt x="13561" y="944751"/>
                  <a:pt x="0" y="931190"/>
                  <a:pt x="0" y="914471"/>
                </a:cubicBezTo>
                <a:lnTo>
                  <a:pt x="0" y="30280"/>
                </a:lnTo>
                <a:cubicBezTo>
                  <a:pt x="0" y="13561"/>
                  <a:pt x="13561" y="0"/>
                  <a:pt x="30280" y="0"/>
                </a:cubicBezTo>
                <a:lnTo>
                  <a:pt x="1107243" y="0"/>
                </a:lnTo>
                <a:cubicBezTo>
                  <a:pt x="1123962" y="0"/>
                  <a:pt x="1137523" y="13561"/>
                  <a:pt x="1137523" y="30280"/>
                </a:cubicBezTo>
                <a:lnTo>
                  <a:pt x="1137523" y="770642"/>
                </a:lnTo>
                <a:close/>
              </a:path>
            </a:pathLst>
          </a:custGeom>
          <a:solidFill>
            <a:srgbClr val="EEEEEE"/>
          </a:solidFill>
          <a:ln w="0" cap="flat">
            <a:noFill/>
            <a:prstDash val="solid"/>
            <a:miter/>
          </a:ln>
        </p:spPr>
        <p:txBody>
          <a:bodyPr rtlCol="0" anchor="ctr"/>
          <a:lstStyle/>
          <a:p>
            <a:endParaRPr lang="en-US"/>
          </a:p>
        </p:txBody>
      </p:sp>
      <p:sp>
        <p:nvSpPr>
          <p:cNvPr id="11" name="Freeform 5">
            <a:extLst>
              <a:ext uri="{FF2B5EF4-FFF2-40B4-BE49-F238E27FC236}">
                <a16:creationId xmlns:a16="http://schemas.microsoft.com/office/drawing/2014/main" id="{F0278637-E3DD-EE31-F9C6-07713AB70A09}"/>
              </a:ext>
            </a:extLst>
          </p:cNvPr>
          <p:cNvSpPr/>
          <p:nvPr/>
        </p:nvSpPr>
        <p:spPr>
          <a:xfrm>
            <a:off x="7052008" y="3097114"/>
            <a:ext cx="1137523" cy="944751"/>
          </a:xfrm>
          <a:custGeom>
            <a:avLst/>
            <a:gdLst>
              <a:gd name="connsiteX0" fmla="*/ 1137483 w 1137523"/>
              <a:gd name="connsiteY0" fmla="*/ 770642 h 944751"/>
              <a:gd name="connsiteX1" fmla="*/ 1121371 w 1137523"/>
              <a:gd name="connsiteY1" fmla="*/ 809544 h 944751"/>
              <a:gd name="connsiteX2" fmla="*/ 1002235 w 1137523"/>
              <a:gd name="connsiteY2" fmla="*/ 928640 h 944751"/>
              <a:gd name="connsiteX3" fmla="*/ 963332 w 1137523"/>
              <a:gd name="connsiteY3" fmla="*/ 944751 h 944751"/>
              <a:gd name="connsiteX4" fmla="*/ 30280 w 1137523"/>
              <a:gd name="connsiteY4" fmla="*/ 944751 h 944751"/>
              <a:gd name="connsiteX5" fmla="*/ 0 w 1137523"/>
              <a:gd name="connsiteY5" fmla="*/ 914471 h 944751"/>
              <a:gd name="connsiteX6" fmla="*/ 0 w 1137523"/>
              <a:gd name="connsiteY6" fmla="*/ 30280 h 944751"/>
              <a:gd name="connsiteX7" fmla="*/ 30280 w 1137523"/>
              <a:gd name="connsiteY7" fmla="*/ 0 h 944751"/>
              <a:gd name="connsiteX8" fmla="*/ 1107243 w 1137523"/>
              <a:gd name="connsiteY8" fmla="*/ 0 h 944751"/>
              <a:gd name="connsiteX9" fmla="*/ 1137523 w 1137523"/>
              <a:gd name="connsiteY9" fmla="*/ 30280 h 944751"/>
              <a:gd name="connsiteX10" fmla="*/ 1137523 w 1137523"/>
              <a:gd name="connsiteY10" fmla="*/ 770642 h 94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7523" h="944751">
                <a:moveTo>
                  <a:pt x="1137483" y="770642"/>
                </a:moveTo>
                <a:cubicBezTo>
                  <a:pt x="1137483" y="785255"/>
                  <a:pt x="1131694" y="799221"/>
                  <a:pt x="1121371" y="809544"/>
                </a:cubicBezTo>
                <a:lnTo>
                  <a:pt x="1002235" y="928640"/>
                </a:lnTo>
                <a:cubicBezTo>
                  <a:pt x="991912" y="938963"/>
                  <a:pt x="977906" y="944751"/>
                  <a:pt x="963332" y="944751"/>
                </a:cubicBezTo>
                <a:lnTo>
                  <a:pt x="30280" y="944751"/>
                </a:lnTo>
                <a:cubicBezTo>
                  <a:pt x="13561" y="944751"/>
                  <a:pt x="0" y="931190"/>
                  <a:pt x="0" y="914471"/>
                </a:cubicBezTo>
                <a:lnTo>
                  <a:pt x="0" y="30280"/>
                </a:lnTo>
                <a:cubicBezTo>
                  <a:pt x="0" y="13561"/>
                  <a:pt x="13561" y="0"/>
                  <a:pt x="30280" y="0"/>
                </a:cubicBezTo>
                <a:lnTo>
                  <a:pt x="1107243" y="0"/>
                </a:lnTo>
                <a:cubicBezTo>
                  <a:pt x="1123962" y="0"/>
                  <a:pt x="1137523" y="13561"/>
                  <a:pt x="1137523" y="30280"/>
                </a:cubicBezTo>
                <a:lnTo>
                  <a:pt x="1137523" y="770642"/>
                </a:lnTo>
                <a:close/>
              </a:path>
            </a:pathLst>
          </a:custGeom>
          <a:solidFill>
            <a:srgbClr val="EEEEEE"/>
          </a:solidFill>
          <a:ln w="0" cap="flat">
            <a:noFill/>
            <a:prstDash val="solid"/>
            <a:miter/>
          </a:ln>
        </p:spPr>
        <p:txBody>
          <a:bodyPr rtlCol="0" anchor="ctr"/>
          <a:lstStyle/>
          <a:p>
            <a:endParaRPr lang="en-US"/>
          </a:p>
        </p:txBody>
      </p:sp>
      <p:sp>
        <p:nvSpPr>
          <p:cNvPr id="12" name="Freeform 6">
            <a:extLst>
              <a:ext uri="{FF2B5EF4-FFF2-40B4-BE49-F238E27FC236}">
                <a16:creationId xmlns:a16="http://schemas.microsoft.com/office/drawing/2014/main" id="{4BDB7562-01DB-FA1A-F4D1-D6DC3A0A7889}"/>
              </a:ext>
            </a:extLst>
          </p:cNvPr>
          <p:cNvSpPr/>
          <p:nvPr/>
        </p:nvSpPr>
        <p:spPr>
          <a:xfrm>
            <a:off x="8823185" y="3097114"/>
            <a:ext cx="1137523" cy="944751"/>
          </a:xfrm>
          <a:custGeom>
            <a:avLst/>
            <a:gdLst>
              <a:gd name="connsiteX0" fmla="*/ 1137483 w 1137523"/>
              <a:gd name="connsiteY0" fmla="*/ 770642 h 944751"/>
              <a:gd name="connsiteX1" fmla="*/ 1121371 w 1137523"/>
              <a:gd name="connsiteY1" fmla="*/ 809544 h 944751"/>
              <a:gd name="connsiteX2" fmla="*/ 1002235 w 1137523"/>
              <a:gd name="connsiteY2" fmla="*/ 928640 h 944751"/>
              <a:gd name="connsiteX3" fmla="*/ 963332 w 1137523"/>
              <a:gd name="connsiteY3" fmla="*/ 944751 h 944751"/>
              <a:gd name="connsiteX4" fmla="*/ 30280 w 1137523"/>
              <a:gd name="connsiteY4" fmla="*/ 944751 h 944751"/>
              <a:gd name="connsiteX5" fmla="*/ 0 w 1137523"/>
              <a:gd name="connsiteY5" fmla="*/ 914471 h 944751"/>
              <a:gd name="connsiteX6" fmla="*/ 0 w 1137523"/>
              <a:gd name="connsiteY6" fmla="*/ 30280 h 944751"/>
              <a:gd name="connsiteX7" fmla="*/ 30280 w 1137523"/>
              <a:gd name="connsiteY7" fmla="*/ 0 h 944751"/>
              <a:gd name="connsiteX8" fmla="*/ 1107243 w 1137523"/>
              <a:gd name="connsiteY8" fmla="*/ 0 h 944751"/>
              <a:gd name="connsiteX9" fmla="*/ 1137523 w 1137523"/>
              <a:gd name="connsiteY9" fmla="*/ 30280 h 944751"/>
              <a:gd name="connsiteX10" fmla="*/ 1137523 w 1137523"/>
              <a:gd name="connsiteY10" fmla="*/ 770642 h 94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7523" h="944751">
                <a:moveTo>
                  <a:pt x="1137483" y="770642"/>
                </a:moveTo>
                <a:cubicBezTo>
                  <a:pt x="1137483" y="785255"/>
                  <a:pt x="1131694" y="799221"/>
                  <a:pt x="1121371" y="809544"/>
                </a:cubicBezTo>
                <a:lnTo>
                  <a:pt x="1002235" y="928640"/>
                </a:lnTo>
                <a:cubicBezTo>
                  <a:pt x="991912" y="938963"/>
                  <a:pt x="977905" y="944751"/>
                  <a:pt x="963332" y="944751"/>
                </a:cubicBezTo>
                <a:lnTo>
                  <a:pt x="30280" y="944751"/>
                </a:lnTo>
                <a:cubicBezTo>
                  <a:pt x="13561" y="944751"/>
                  <a:pt x="0" y="931190"/>
                  <a:pt x="0" y="914471"/>
                </a:cubicBezTo>
                <a:lnTo>
                  <a:pt x="0" y="30280"/>
                </a:lnTo>
                <a:cubicBezTo>
                  <a:pt x="0" y="13561"/>
                  <a:pt x="13561" y="0"/>
                  <a:pt x="30280" y="0"/>
                </a:cubicBezTo>
                <a:lnTo>
                  <a:pt x="1107243" y="0"/>
                </a:lnTo>
                <a:cubicBezTo>
                  <a:pt x="1123962" y="0"/>
                  <a:pt x="1137523" y="13561"/>
                  <a:pt x="1137523" y="30280"/>
                </a:cubicBezTo>
                <a:lnTo>
                  <a:pt x="1137523" y="770642"/>
                </a:lnTo>
                <a:close/>
              </a:path>
            </a:pathLst>
          </a:custGeom>
          <a:solidFill>
            <a:srgbClr val="EEEEEE"/>
          </a:solidFill>
          <a:ln w="0" cap="flat">
            <a:noFill/>
            <a:prstDash val="solid"/>
            <a:miter/>
          </a:ln>
        </p:spPr>
        <p:txBody>
          <a:bodyPr rtlCol="0" anchor="ctr"/>
          <a:lstStyle/>
          <a:p>
            <a:endParaRPr lang="en-US"/>
          </a:p>
        </p:txBody>
      </p:sp>
      <p:sp>
        <p:nvSpPr>
          <p:cNvPr id="13" name="Freeform 7">
            <a:extLst>
              <a:ext uri="{FF2B5EF4-FFF2-40B4-BE49-F238E27FC236}">
                <a16:creationId xmlns:a16="http://schemas.microsoft.com/office/drawing/2014/main" id="{9271D7DC-38C6-D47A-1A38-8C55F0447A21}"/>
              </a:ext>
            </a:extLst>
          </p:cNvPr>
          <p:cNvSpPr/>
          <p:nvPr/>
        </p:nvSpPr>
        <p:spPr>
          <a:xfrm>
            <a:off x="10153722" y="3097114"/>
            <a:ext cx="1137523" cy="944751"/>
          </a:xfrm>
          <a:custGeom>
            <a:avLst/>
            <a:gdLst>
              <a:gd name="connsiteX0" fmla="*/ 1137483 w 1137523"/>
              <a:gd name="connsiteY0" fmla="*/ 770642 h 944751"/>
              <a:gd name="connsiteX1" fmla="*/ 1121371 w 1137523"/>
              <a:gd name="connsiteY1" fmla="*/ 809544 h 944751"/>
              <a:gd name="connsiteX2" fmla="*/ 1002235 w 1137523"/>
              <a:gd name="connsiteY2" fmla="*/ 928640 h 944751"/>
              <a:gd name="connsiteX3" fmla="*/ 963333 w 1137523"/>
              <a:gd name="connsiteY3" fmla="*/ 944751 h 944751"/>
              <a:gd name="connsiteX4" fmla="*/ 30280 w 1137523"/>
              <a:gd name="connsiteY4" fmla="*/ 944751 h 944751"/>
              <a:gd name="connsiteX5" fmla="*/ 0 w 1137523"/>
              <a:gd name="connsiteY5" fmla="*/ 914471 h 944751"/>
              <a:gd name="connsiteX6" fmla="*/ 0 w 1137523"/>
              <a:gd name="connsiteY6" fmla="*/ 30280 h 944751"/>
              <a:gd name="connsiteX7" fmla="*/ 30280 w 1137523"/>
              <a:gd name="connsiteY7" fmla="*/ 0 h 944751"/>
              <a:gd name="connsiteX8" fmla="*/ 1107243 w 1137523"/>
              <a:gd name="connsiteY8" fmla="*/ 0 h 944751"/>
              <a:gd name="connsiteX9" fmla="*/ 1137523 w 1137523"/>
              <a:gd name="connsiteY9" fmla="*/ 30280 h 944751"/>
              <a:gd name="connsiteX10" fmla="*/ 1137523 w 1137523"/>
              <a:gd name="connsiteY10" fmla="*/ 770642 h 94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7523" h="944751">
                <a:moveTo>
                  <a:pt x="1137483" y="770642"/>
                </a:moveTo>
                <a:cubicBezTo>
                  <a:pt x="1137483" y="785255"/>
                  <a:pt x="1131694" y="799221"/>
                  <a:pt x="1121371" y="809544"/>
                </a:cubicBezTo>
                <a:lnTo>
                  <a:pt x="1002235" y="928640"/>
                </a:lnTo>
                <a:cubicBezTo>
                  <a:pt x="991912" y="938963"/>
                  <a:pt x="977906" y="944751"/>
                  <a:pt x="963333" y="944751"/>
                </a:cubicBezTo>
                <a:lnTo>
                  <a:pt x="30280" y="944751"/>
                </a:lnTo>
                <a:cubicBezTo>
                  <a:pt x="13562" y="944751"/>
                  <a:pt x="0" y="931190"/>
                  <a:pt x="0" y="914471"/>
                </a:cubicBezTo>
                <a:lnTo>
                  <a:pt x="0" y="30280"/>
                </a:lnTo>
                <a:cubicBezTo>
                  <a:pt x="0" y="13561"/>
                  <a:pt x="13562" y="0"/>
                  <a:pt x="30280" y="0"/>
                </a:cubicBezTo>
                <a:lnTo>
                  <a:pt x="1107243" y="0"/>
                </a:lnTo>
                <a:cubicBezTo>
                  <a:pt x="1123962" y="0"/>
                  <a:pt x="1137523" y="13561"/>
                  <a:pt x="1137523" y="30280"/>
                </a:cubicBezTo>
                <a:lnTo>
                  <a:pt x="1137523" y="770642"/>
                </a:lnTo>
                <a:close/>
              </a:path>
            </a:pathLst>
          </a:custGeom>
          <a:solidFill>
            <a:srgbClr val="EEEEEE"/>
          </a:solidFill>
          <a:ln w="0" cap="flat">
            <a:noFill/>
            <a:prstDash val="solid"/>
            <a:miter/>
          </a:ln>
        </p:spPr>
        <p:txBody>
          <a:bodyPr rtlCol="0" anchor="ctr"/>
          <a:lstStyle/>
          <a:p>
            <a:endParaRPr lang="en-US"/>
          </a:p>
        </p:txBody>
      </p:sp>
      <p:sp>
        <p:nvSpPr>
          <p:cNvPr id="14" name="Freeform 8">
            <a:extLst>
              <a:ext uri="{FF2B5EF4-FFF2-40B4-BE49-F238E27FC236}">
                <a16:creationId xmlns:a16="http://schemas.microsoft.com/office/drawing/2014/main" id="{CD440BE4-3813-8B95-0594-5C45DA834A64}"/>
              </a:ext>
            </a:extLst>
          </p:cNvPr>
          <p:cNvSpPr/>
          <p:nvPr/>
        </p:nvSpPr>
        <p:spPr>
          <a:xfrm>
            <a:off x="4402025" y="2107793"/>
            <a:ext cx="1137523" cy="1135337"/>
          </a:xfrm>
          <a:custGeom>
            <a:avLst/>
            <a:gdLst>
              <a:gd name="connsiteX0" fmla="*/ 33964 w 1137523"/>
              <a:gd name="connsiteY0" fmla="*/ 0 h 1135337"/>
              <a:gd name="connsiteX1" fmla="*/ 1103600 w 1137523"/>
              <a:gd name="connsiteY1" fmla="*/ 0 h 1135337"/>
              <a:gd name="connsiteX2" fmla="*/ 1137523 w 1137523"/>
              <a:gd name="connsiteY2" fmla="*/ 33923 h 1135337"/>
              <a:gd name="connsiteX3" fmla="*/ 1137523 w 1137523"/>
              <a:gd name="connsiteY3" fmla="*/ 1135337 h 1135337"/>
              <a:gd name="connsiteX4" fmla="*/ 0 w 1137523"/>
              <a:gd name="connsiteY4" fmla="*/ 1135337 h 1135337"/>
              <a:gd name="connsiteX5" fmla="*/ 0 w 1137523"/>
              <a:gd name="connsiteY5" fmla="*/ 33923 h 1135337"/>
              <a:gd name="connsiteX6" fmla="*/ 33923 w 1137523"/>
              <a:gd name="connsiteY6" fmla="*/ 0 h 113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7523" h="1135337">
                <a:moveTo>
                  <a:pt x="33964" y="0"/>
                </a:moveTo>
                <a:lnTo>
                  <a:pt x="1103600" y="0"/>
                </a:lnTo>
                <a:cubicBezTo>
                  <a:pt x="1122343" y="0"/>
                  <a:pt x="1137523" y="15221"/>
                  <a:pt x="1137523" y="33923"/>
                </a:cubicBezTo>
                <a:lnTo>
                  <a:pt x="1137523" y="1135337"/>
                </a:lnTo>
                <a:lnTo>
                  <a:pt x="0" y="1135337"/>
                </a:lnTo>
                <a:lnTo>
                  <a:pt x="0" y="33923"/>
                </a:lnTo>
                <a:cubicBezTo>
                  <a:pt x="0" y="15180"/>
                  <a:pt x="15221" y="0"/>
                  <a:pt x="33923" y="0"/>
                </a:cubicBezTo>
                <a:close/>
              </a:path>
            </a:pathLst>
          </a:custGeom>
          <a:solidFill>
            <a:srgbClr val="00D05F"/>
          </a:solidFill>
          <a:ln w="0" cap="flat">
            <a:noFill/>
            <a:prstDash val="solid"/>
            <a:miter/>
          </a:ln>
        </p:spPr>
        <p:txBody>
          <a:bodyPr rtlCol="0" anchor="ctr"/>
          <a:lstStyle/>
          <a:p>
            <a:endParaRPr lang="en-US"/>
          </a:p>
        </p:txBody>
      </p:sp>
      <p:sp>
        <p:nvSpPr>
          <p:cNvPr id="15" name="Freeform 9">
            <a:extLst>
              <a:ext uri="{FF2B5EF4-FFF2-40B4-BE49-F238E27FC236}">
                <a16:creationId xmlns:a16="http://schemas.microsoft.com/office/drawing/2014/main" id="{B88E5B8A-9C15-7F60-7897-7EFBE9D69665}"/>
              </a:ext>
            </a:extLst>
          </p:cNvPr>
          <p:cNvSpPr/>
          <p:nvPr/>
        </p:nvSpPr>
        <p:spPr>
          <a:xfrm>
            <a:off x="5721430" y="2107793"/>
            <a:ext cx="1137523" cy="1135337"/>
          </a:xfrm>
          <a:custGeom>
            <a:avLst/>
            <a:gdLst>
              <a:gd name="connsiteX0" fmla="*/ 33964 w 1137523"/>
              <a:gd name="connsiteY0" fmla="*/ 0 h 1135337"/>
              <a:gd name="connsiteX1" fmla="*/ 1103600 w 1137523"/>
              <a:gd name="connsiteY1" fmla="*/ 0 h 1135337"/>
              <a:gd name="connsiteX2" fmla="*/ 1137523 w 1137523"/>
              <a:gd name="connsiteY2" fmla="*/ 33923 h 1135337"/>
              <a:gd name="connsiteX3" fmla="*/ 1137523 w 1137523"/>
              <a:gd name="connsiteY3" fmla="*/ 1135337 h 1135337"/>
              <a:gd name="connsiteX4" fmla="*/ 0 w 1137523"/>
              <a:gd name="connsiteY4" fmla="*/ 1135337 h 1135337"/>
              <a:gd name="connsiteX5" fmla="*/ 0 w 1137523"/>
              <a:gd name="connsiteY5" fmla="*/ 33923 h 1135337"/>
              <a:gd name="connsiteX6" fmla="*/ 33923 w 1137523"/>
              <a:gd name="connsiteY6" fmla="*/ 0 h 113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7523" h="1135337">
                <a:moveTo>
                  <a:pt x="33964" y="0"/>
                </a:moveTo>
                <a:lnTo>
                  <a:pt x="1103600" y="0"/>
                </a:lnTo>
                <a:cubicBezTo>
                  <a:pt x="1122343" y="0"/>
                  <a:pt x="1137523" y="15221"/>
                  <a:pt x="1137523" y="33923"/>
                </a:cubicBezTo>
                <a:lnTo>
                  <a:pt x="1137523" y="1135337"/>
                </a:lnTo>
                <a:lnTo>
                  <a:pt x="0" y="1135337"/>
                </a:lnTo>
                <a:lnTo>
                  <a:pt x="0" y="33923"/>
                </a:lnTo>
                <a:cubicBezTo>
                  <a:pt x="0" y="15180"/>
                  <a:pt x="15221" y="0"/>
                  <a:pt x="33923" y="0"/>
                </a:cubicBezTo>
                <a:close/>
              </a:path>
            </a:pathLst>
          </a:custGeom>
          <a:solidFill>
            <a:srgbClr val="00D05F"/>
          </a:solidFill>
          <a:ln w="0" cap="flat">
            <a:noFill/>
            <a:prstDash val="solid"/>
            <a:miter/>
          </a:ln>
        </p:spPr>
        <p:txBody>
          <a:bodyPr rtlCol="0" anchor="ctr"/>
          <a:lstStyle/>
          <a:p>
            <a:endParaRPr lang="en-US"/>
          </a:p>
        </p:txBody>
      </p:sp>
      <p:sp>
        <p:nvSpPr>
          <p:cNvPr id="16" name="Freeform 10">
            <a:extLst>
              <a:ext uri="{FF2B5EF4-FFF2-40B4-BE49-F238E27FC236}">
                <a16:creationId xmlns:a16="http://schemas.microsoft.com/office/drawing/2014/main" id="{61AF266C-1546-A697-D3BB-A5B14AA378F2}"/>
              </a:ext>
            </a:extLst>
          </p:cNvPr>
          <p:cNvSpPr/>
          <p:nvPr/>
        </p:nvSpPr>
        <p:spPr>
          <a:xfrm>
            <a:off x="7051968" y="2107793"/>
            <a:ext cx="1137523" cy="1135337"/>
          </a:xfrm>
          <a:custGeom>
            <a:avLst/>
            <a:gdLst>
              <a:gd name="connsiteX0" fmla="*/ 33964 w 1137523"/>
              <a:gd name="connsiteY0" fmla="*/ 0 h 1135337"/>
              <a:gd name="connsiteX1" fmla="*/ 1103600 w 1137523"/>
              <a:gd name="connsiteY1" fmla="*/ 0 h 1135337"/>
              <a:gd name="connsiteX2" fmla="*/ 1137523 w 1137523"/>
              <a:gd name="connsiteY2" fmla="*/ 33923 h 1135337"/>
              <a:gd name="connsiteX3" fmla="*/ 1137523 w 1137523"/>
              <a:gd name="connsiteY3" fmla="*/ 1135337 h 1135337"/>
              <a:gd name="connsiteX4" fmla="*/ 0 w 1137523"/>
              <a:gd name="connsiteY4" fmla="*/ 1135337 h 1135337"/>
              <a:gd name="connsiteX5" fmla="*/ 0 w 1137523"/>
              <a:gd name="connsiteY5" fmla="*/ 33923 h 1135337"/>
              <a:gd name="connsiteX6" fmla="*/ 33923 w 1137523"/>
              <a:gd name="connsiteY6" fmla="*/ 0 h 113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7523" h="1135337">
                <a:moveTo>
                  <a:pt x="33964" y="0"/>
                </a:moveTo>
                <a:lnTo>
                  <a:pt x="1103600" y="0"/>
                </a:lnTo>
                <a:cubicBezTo>
                  <a:pt x="1122343" y="0"/>
                  <a:pt x="1137523" y="15221"/>
                  <a:pt x="1137523" y="33923"/>
                </a:cubicBezTo>
                <a:lnTo>
                  <a:pt x="1137523" y="1135337"/>
                </a:lnTo>
                <a:lnTo>
                  <a:pt x="0" y="1135337"/>
                </a:lnTo>
                <a:lnTo>
                  <a:pt x="0" y="33923"/>
                </a:lnTo>
                <a:cubicBezTo>
                  <a:pt x="0" y="15180"/>
                  <a:pt x="15221" y="0"/>
                  <a:pt x="33923" y="0"/>
                </a:cubicBezTo>
                <a:close/>
              </a:path>
            </a:pathLst>
          </a:custGeom>
          <a:solidFill>
            <a:srgbClr val="00D05F"/>
          </a:solidFill>
          <a:ln w="0" cap="flat">
            <a:noFill/>
            <a:prstDash val="solid"/>
            <a:miter/>
          </a:ln>
        </p:spPr>
        <p:txBody>
          <a:bodyPr rtlCol="0" anchor="ctr"/>
          <a:lstStyle/>
          <a:p>
            <a:endParaRPr lang="en-US"/>
          </a:p>
        </p:txBody>
      </p:sp>
      <p:sp>
        <p:nvSpPr>
          <p:cNvPr id="17" name="Freeform 11">
            <a:extLst>
              <a:ext uri="{FF2B5EF4-FFF2-40B4-BE49-F238E27FC236}">
                <a16:creationId xmlns:a16="http://schemas.microsoft.com/office/drawing/2014/main" id="{4CA430EA-E789-A7A6-9752-91A1A1148B11}"/>
              </a:ext>
            </a:extLst>
          </p:cNvPr>
          <p:cNvSpPr/>
          <p:nvPr/>
        </p:nvSpPr>
        <p:spPr>
          <a:xfrm>
            <a:off x="8823104" y="2107793"/>
            <a:ext cx="1137523" cy="1135337"/>
          </a:xfrm>
          <a:custGeom>
            <a:avLst/>
            <a:gdLst>
              <a:gd name="connsiteX0" fmla="*/ 33964 w 1137523"/>
              <a:gd name="connsiteY0" fmla="*/ 0 h 1135337"/>
              <a:gd name="connsiteX1" fmla="*/ 1103600 w 1137523"/>
              <a:gd name="connsiteY1" fmla="*/ 0 h 1135337"/>
              <a:gd name="connsiteX2" fmla="*/ 1137523 w 1137523"/>
              <a:gd name="connsiteY2" fmla="*/ 33923 h 1135337"/>
              <a:gd name="connsiteX3" fmla="*/ 1137523 w 1137523"/>
              <a:gd name="connsiteY3" fmla="*/ 1135337 h 1135337"/>
              <a:gd name="connsiteX4" fmla="*/ 0 w 1137523"/>
              <a:gd name="connsiteY4" fmla="*/ 1135337 h 1135337"/>
              <a:gd name="connsiteX5" fmla="*/ 0 w 1137523"/>
              <a:gd name="connsiteY5" fmla="*/ 33923 h 1135337"/>
              <a:gd name="connsiteX6" fmla="*/ 33923 w 1137523"/>
              <a:gd name="connsiteY6" fmla="*/ 0 h 113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7523" h="1135337">
                <a:moveTo>
                  <a:pt x="33964" y="0"/>
                </a:moveTo>
                <a:lnTo>
                  <a:pt x="1103600" y="0"/>
                </a:lnTo>
                <a:cubicBezTo>
                  <a:pt x="1122343" y="0"/>
                  <a:pt x="1137523" y="15221"/>
                  <a:pt x="1137523" y="33923"/>
                </a:cubicBezTo>
                <a:lnTo>
                  <a:pt x="1137523" y="1135337"/>
                </a:lnTo>
                <a:lnTo>
                  <a:pt x="0" y="1135337"/>
                </a:lnTo>
                <a:lnTo>
                  <a:pt x="0" y="33923"/>
                </a:lnTo>
                <a:cubicBezTo>
                  <a:pt x="0" y="15180"/>
                  <a:pt x="15221" y="0"/>
                  <a:pt x="33923" y="0"/>
                </a:cubicBezTo>
                <a:close/>
              </a:path>
            </a:pathLst>
          </a:custGeom>
          <a:solidFill>
            <a:srgbClr val="00D05F"/>
          </a:solidFill>
          <a:ln w="0" cap="flat">
            <a:noFill/>
            <a:prstDash val="solid"/>
            <a:miter/>
          </a:ln>
        </p:spPr>
        <p:txBody>
          <a:bodyPr rtlCol="0" anchor="ctr"/>
          <a:lstStyle/>
          <a:p>
            <a:endParaRPr lang="en-US"/>
          </a:p>
        </p:txBody>
      </p:sp>
      <p:sp>
        <p:nvSpPr>
          <p:cNvPr id="18" name="Freeform 12">
            <a:extLst>
              <a:ext uri="{FF2B5EF4-FFF2-40B4-BE49-F238E27FC236}">
                <a16:creationId xmlns:a16="http://schemas.microsoft.com/office/drawing/2014/main" id="{58470F62-B5FD-3A32-B066-1EBDC936E827}"/>
              </a:ext>
            </a:extLst>
          </p:cNvPr>
          <p:cNvSpPr/>
          <p:nvPr/>
        </p:nvSpPr>
        <p:spPr>
          <a:xfrm>
            <a:off x="10153682" y="2107793"/>
            <a:ext cx="1137523" cy="1135337"/>
          </a:xfrm>
          <a:custGeom>
            <a:avLst/>
            <a:gdLst>
              <a:gd name="connsiteX0" fmla="*/ 33963 w 1137523"/>
              <a:gd name="connsiteY0" fmla="*/ 0 h 1135337"/>
              <a:gd name="connsiteX1" fmla="*/ 1103600 w 1137523"/>
              <a:gd name="connsiteY1" fmla="*/ 0 h 1135337"/>
              <a:gd name="connsiteX2" fmla="*/ 1137523 w 1137523"/>
              <a:gd name="connsiteY2" fmla="*/ 33923 h 1135337"/>
              <a:gd name="connsiteX3" fmla="*/ 1137523 w 1137523"/>
              <a:gd name="connsiteY3" fmla="*/ 1135337 h 1135337"/>
              <a:gd name="connsiteX4" fmla="*/ 0 w 1137523"/>
              <a:gd name="connsiteY4" fmla="*/ 1135337 h 1135337"/>
              <a:gd name="connsiteX5" fmla="*/ 0 w 1137523"/>
              <a:gd name="connsiteY5" fmla="*/ 33923 h 1135337"/>
              <a:gd name="connsiteX6" fmla="*/ 33923 w 1137523"/>
              <a:gd name="connsiteY6" fmla="*/ 0 h 113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7523" h="1135337">
                <a:moveTo>
                  <a:pt x="33963" y="0"/>
                </a:moveTo>
                <a:lnTo>
                  <a:pt x="1103600" y="0"/>
                </a:lnTo>
                <a:cubicBezTo>
                  <a:pt x="1122343" y="0"/>
                  <a:pt x="1137523" y="15221"/>
                  <a:pt x="1137523" y="33923"/>
                </a:cubicBezTo>
                <a:lnTo>
                  <a:pt x="1137523" y="1135337"/>
                </a:lnTo>
                <a:lnTo>
                  <a:pt x="0" y="1135337"/>
                </a:lnTo>
                <a:lnTo>
                  <a:pt x="0" y="33923"/>
                </a:lnTo>
                <a:cubicBezTo>
                  <a:pt x="0" y="15180"/>
                  <a:pt x="15220" y="0"/>
                  <a:pt x="33923" y="0"/>
                </a:cubicBezTo>
                <a:close/>
              </a:path>
            </a:pathLst>
          </a:custGeom>
          <a:solidFill>
            <a:srgbClr val="00D05F"/>
          </a:solidFill>
          <a:ln w="0" cap="flat">
            <a:noFill/>
            <a:prstDash val="solid"/>
            <a:miter/>
          </a:ln>
        </p:spPr>
        <p:txBody>
          <a:bodyPr rtlCol="0" anchor="ctr"/>
          <a:lstStyle/>
          <a:p>
            <a:endParaRPr lang="en-US"/>
          </a:p>
        </p:txBody>
      </p:sp>
      <p:sp>
        <p:nvSpPr>
          <p:cNvPr id="19" name="Freeform 13">
            <a:extLst>
              <a:ext uri="{FF2B5EF4-FFF2-40B4-BE49-F238E27FC236}">
                <a16:creationId xmlns:a16="http://schemas.microsoft.com/office/drawing/2014/main" id="{A9471535-1F41-2BE5-F03C-9B10019E3D3A}"/>
              </a:ext>
            </a:extLst>
          </p:cNvPr>
          <p:cNvSpPr/>
          <p:nvPr/>
        </p:nvSpPr>
        <p:spPr>
          <a:xfrm>
            <a:off x="7153009" y="3340851"/>
            <a:ext cx="92378" cy="93430"/>
          </a:xfrm>
          <a:custGeom>
            <a:avLst/>
            <a:gdLst>
              <a:gd name="connsiteX0" fmla="*/ 22750 w 92378"/>
              <a:gd name="connsiteY0" fmla="*/ 87237 h 93430"/>
              <a:gd name="connsiteX1" fmla="*/ 6072 w 92378"/>
              <a:gd name="connsiteY1" fmla="*/ 70356 h 93430"/>
              <a:gd name="connsiteX2" fmla="*/ 0 w 92378"/>
              <a:gd name="connsiteY2" fmla="*/ 46716 h 93430"/>
              <a:gd name="connsiteX3" fmla="*/ 6072 w 92378"/>
              <a:gd name="connsiteY3" fmla="*/ 23074 h 93430"/>
              <a:gd name="connsiteX4" fmla="*/ 22750 w 92378"/>
              <a:gd name="connsiteY4" fmla="*/ 6194 h 93430"/>
              <a:gd name="connsiteX5" fmla="*/ 46189 w 92378"/>
              <a:gd name="connsiteY5" fmla="*/ 0 h 93430"/>
              <a:gd name="connsiteX6" fmla="*/ 69628 w 92378"/>
              <a:gd name="connsiteY6" fmla="*/ 6194 h 93430"/>
              <a:gd name="connsiteX7" fmla="*/ 86306 w 92378"/>
              <a:gd name="connsiteY7" fmla="*/ 23074 h 93430"/>
              <a:gd name="connsiteX8" fmla="*/ 92378 w 92378"/>
              <a:gd name="connsiteY8" fmla="*/ 46716 h 93430"/>
              <a:gd name="connsiteX9" fmla="*/ 86306 w 92378"/>
              <a:gd name="connsiteY9" fmla="*/ 70356 h 93430"/>
              <a:gd name="connsiteX10" fmla="*/ 69628 w 92378"/>
              <a:gd name="connsiteY10" fmla="*/ 87237 h 93430"/>
              <a:gd name="connsiteX11" fmla="*/ 46189 w 92378"/>
              <a:gd name="connsiteY11" fmla="*/ 93431 h 93430"/>
              <a:gd name="connsiteX12" fmla="*/ 22750 w 92378"/>
              <a:gd name="connsiteY12" fmla="*/ 87237 h 93430"/>
              <a:gd name="connsiteX13" fmla="*/ 63110 w 92378"/>
              <a:gd name="connsiteY13" fmla="*/ 77076 h 93430"/>
              <a:gd name="connsiteX14" fmla="*/ 75214 w 92378"/>
              <a:gd name="connsiteY14" fmla="*/ 64446 h 93430"/>
              <a:gd name="connsiteX15" fmla="*/ 79627 w 92378"/>
              <a:gd name="connsiteY15" fmla="*/ 46675 h 93430"/>
              <a:gd name="connsiteX16" fmla="*/ 75214 w 92378"/>
              <a:gd name="connsiteY16" fmla="*/ 28904 h 93430"/>
              <a:gd name="connsiteX17" fmla="*/ 63110 w 92378"/>
              <a:gd name="connsiteY17" fmla="*/ 16274 h 93430"/>
              <a:gd name="connsiteX18" fmla="*/ 46230 w 92378"/>
              <a:gd name="connsiteY18" fmla="*/ 11659 h 93430"/>
              <a:gd name="connsiteX19" fmla="*/ 29349 w 92378"/>
              <a:gd name="connsiteY19" fmla="*/ 16274 h 93430"/>
              <a:gd name="connsiteX20" fmla="*/ 17245 w 92378"/>
              <a:gd name="connsiteY20" fmla="*/ 28904 h 93430"/>
              <a:gd name="connsiteX21" fmla="*/ 12832 w 92378"/>
              <a:gd name="connsiteY21" fmla="*/ 46675 h 93430"/>
              <a:gd name="connsiteX22" fmla="*/ 17245 w 92378"/>
              <a:gd name="connsiteY22" fmla="*/ 64446 h 93430"/>
              <a:gd name="connsiteX23" fmla="*/ 29349 w 92378"/>
              <a:gd name="connsiteY23" fmla="*/ 77076 h 93430"/>
              <a:gd name="connsiteX24" fmla="*/ 46230 w 92378"/>
              <a:gd name="connsiteY24" fmla="*/ 81691 h 93430"/>
              <a:gd name="connsiteX25" fmla="*/ 63110 w 92378"/>
              <a:gd name="connsiteY25" fmla="*/ 77076 h 9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2378" h="93430">
                <a:moveTo>
                  <a:pt x="22750" y="87237"/>
                </a:moveTo>
                <a:cubicBezTo>
                  <a:pt x="15666" y="83108"/>
                  <a:pt x="10120" y="77481"/>
                  <a:pt x="6072" y="70356"/>
                </a:cubicBezTo>
                <a:cubicBezTo>
                  <a:pt x="2024" y="63232"/>
                  <a:pt x="0" y="55338"/>
                  <a:pt x="0" y="46716"/>
                </a:cubicBezTo>
                <a:cubicBezTo>
                  <a:pt x="0" y="38093"/>
                  <a:pt x="2024" y="30199"/>
                  <a:pt x="6072" y="23074"/>
                </a:cubicBezTo>
                <a:cubicBezTo>
                  <a:pt x="10120" y="15950"/>
                  <a:pt x="15707" y="10323"/>
                  <a:pt x="22750" y="6194"/>
                </a:cubicBezTo>
                <a:cubicBezTo>
                  <a:pt x="29794" y="2065"/>
                  <a:pt x="37648" y="0"/>
                  <a:pt x="46189" y="0"/>
                </a:cubicBezTo>
                <a:cubicBezTo>
                  <a:pt x="54731" y="0"/>
                  <a:pt x="62544" y="2065"/>
                  <a:pt x="69628" y="6194"/>
                </a:cubicBezTo>
                <a:cubicBezTo>
                  <a:pt x="76712" y="10323"/>
                  <a:pt x="82258" y="15950"/>
                  <a:pt x="86306" y="23074"/>
                </a:cubicBezTo>
                <a:cubicBezTo>
                  <a:pt x="90354" y="30199"/>
                  <a:pt x="92378" y="38093"/>
                  <a:pt x="92378" y="46716"/>
                </a:cubicBezTo>
                <a:cubicBezTo>
                  <a:pt x="92378" y="55338"/>
                  <a:pt x="90354" y="63232"/>
                  <a:pt x="86306" y="70356"/>
                </a:cubicBezTo>
                <a:cubicBezTo>
                  <a:pt x="82258" y="77481"/>
                  <a:pt x="76672" y="83108"/>
                  <a:pt x="69628" y="87237"/>
                </a:cubicBezTo>
                <a:cubicBezTo>
                  <a:pt x="62584" y="91366"/>
                  <a:pt x="54731" y="93431"/>
                  <a:pt x="46189" y="93431"/>
                </a:cubicBezTo>
                <a:cubicBezTo>
                  <a:pt x="37648" y="93431"/>
                  <a:pt x="29835" y="91366"/>
                  <a:pt x="22750" y="87237"/>
                </a:cubicBezTo>
                <a:close/>
                <a:moveTo>
                  <a:pt x="63110" y="77076"/>
                </a:moveTo>
                <a:cubicBezTo>
                  <a:pt x="68251" y="74000"/>
                  <a:pt x="72259" y="69790"/>
                  <a:pt x="75214" y="64446"/>
                </a:cubicBezTo>
                <a:cubicBezTo>
                  <a:pt x="78169" y="59103"/>
                  <a:pt x="79627" y="53192"/>
                  <a:pt x="79627" y="46675"/>
                </a:cubicBezTo>
                <a:cubicBezTo>
                  <a:pt x="79627" y="40158"/>
                  <a:pt x="78169" y="34247"/>
                  <a:pt x="75214" y="28904"/>
                </a:cubicBezTo>
                <a:cubicBezTo>
                  <a:pt x="72259" y="23560"/>
                  <a:pt x="68251" y="19350"/>
                  <a:pt x="63110" y="16274"/>
                </a:cubicBezTo>
                <a:cubicBezTo>
                  <a:pt x="58010" y="13197"/>
                  <a:pt x="52342" y="11659"/>
                  <a:pt x="46230" y="11659"/>
                </a:cubicBezTo>
                <a:cubicBezTo>
                  <a:pt x="40117" y="11659"/>
                  <a:pt x="34450" y="13197"/>
                  <a:pt x="29349" y="16274"/>
                </a:cubicBezTo>
                <a:cubicBezTo>
                  <a:pt x="24208" y="19350"/>
                  <a:pt x="20200" y="23560"/>
                  <a:pt x="17245" y="28904"/>
                </a:cubicBezTo>
                <a:cubicBezTo>
                  <a:pt x="14290" y="34247"/>
                  <a:pt x="12832" y="40158"/>
                  <a:pt x="12832" y="46675"/>
                </a:cubicBezTo>
                <a:cubicBezTo>
                  <a:pt x="12832" y="53192"/>
                  <a:pt x="14290" y="59103"/>
                  <a:pt x="17245" y="64446"/>
                </a:cubicBezTo>
                <a:cubicBezTo>
                  <a:pt x="20200" y="69790"/>
                  <a:pt x="24208" y="74000"/>
                  <a:pt x="29349" y="77076"/>
                </a:cubicBezTo>
                <a:cubicBezTo>
                  <a:pt x="34450" y="80153"/>
                  <a:pt x="40117" y="81691"/>
                  <a:pt x="46230" y="81691"/>
                </a:cubicBezTo>
                <a:cubicBezTo>
                  <a:pt x="52342" y="81691"/>
                  <a:pt x="58010" y="80153"/>
                  <a:pt x="63110" y="77076"/>
                </a:cubicBezTo>
                <a:close/>
              </a:path>
            </a:pathLst>
          </a:custGeom>
          <a:solidFill>
            <a:srgbClr val="424242"/>
          </a:solidFill>
          <a:ln w="0" cap="flat">
            <a:noFill/>
            <a:prstDash val="solid"/>
            <a:miter/>
          </a:ln>
        </p:spPr>
        <p:txBody>
          <a:bodyPr rtlCol="0" anchor="ctr"/>
          <a:lstStyle/>
          <a:p>
            <a:endParaRPr lang="en-US"/>
          </a:p>
        </p:txBody>
      </p:sp>
      <p:sp>
        <p:nvSpPr>
          <p:cNvPr id="20" name="Freeform 14">
            <a:extLst>
              <a:ext uri="{FF2B5EF4-FFF2-40B4-BE49-F238E27FC236}">
                <a16:creationId xmlns:a16="http://schemas.microsoft.com/office/drawing/2014/main" id="{8424CF38-AE97-143C-48EF-3054C952BAF5}"/>
              </a:ext>
            </a:extLst>
          </p:cNvPr>
          <p:cNvSpPr/>
          <p:nvPr/>
        </p:nvSpPr>
        <p:spPr>
          <a:xfrm>
            <a:off x="7252633" y="3340771"/>
            <a:ext cx="82460" cy="92216"/>
          </a:xfrm>
          <a:custGeom>
            <a:avLst/>
            <a:gdLst>
              <a:gd name="connsiteX0" fmla="*/ 17650 w 82460"/>
              <a:gd name="connsiteY0" fmla="*/ 5748 h 92216"/>
              <a:gd name="connsiteX1" fmla="*/ 32061 w 82460"/>
              <a:gd name="connsiteY1" fmla="*/ 0 h 92216"/>
              <a:gd name="connsiteX2" fmla="*/ 39146 w 82460"/>
              <a:gd name="connsiteY2" fmla="*/ 931 h 92216"/>
              <a:gd name="connsiteX3" fmla="*/ 39146 w 82460"/>
              <a:gd name="connsiteY3" fmla="*/ 11092 h 92216"/>
              <a:gd name="connsiteX4" fmla="*/ 35421 w 82460"/>
              <a:gd name="connsiteY4" fmla="*/ 10808 h 92216"/>
              <a:gd name="connsiteX5" fmla="*/ 24329 w 82460"/>
              <a:gd name="connsiteY5" fmla="*/ 21779 h 92216"/>
              <a:gd name="connsiteX6" fmla="*/ 24329 w 82460"/>
              <a:gd name="connsiteY6" fmla="*/ 29673 h 92216"/>
              <a:gd name="connsiteX7" fmla="*/ 52666 w 82460"/>
              <a:gd name="connsiteY7" fmla="*/ 29673 h 92216"/>
              <a:gd name="connsiteX8" fmla="*/ 52666 w 82460"/>
              <a:gd name="connsiteY8" fmla="*/ 21536 h 92216"/>
              <a:gd name="connsiteX9" fmla="*/ 58293 w 82460"/>
              <a:gd name="connsiteY9" fmla="*/ 5789 h 92216"/>
              <a:gd name="connsiteX10" fmla="*/ 72704 w 82460"/>
              <a:gd name="connsiteY10" fmla="*/ 41 h 92216"/>
              <a:gd name="connsiteX11" fmla="*/ 79789 w 82460"/>
              <a:gd name="connsiteY11" fmla="*/ 972 h 92216"/>
              <a:gd name="connsiteX12" fmla="*/ 79789 w 82460"/>
              <a:gd name="connsiteY12" fmla="*/ 11132 h 92216"/>
              <a:gd name="connsiteX13" fmla="*/ 76064 w 82460"/>
              <a:gd name="connsiteY13" fmla="*/ 10849 h 92216"/>
              <a:gd name="connsiteX14" fmla="*/ 64973 w 82460"/>
              <a:gd name="connsiteY14" fmla="*/ 21819 h 92216"/>
              <a:gd name="connsiteX15" fmla="*/ 64973 w 82460"/>
              <a:gd name="connsiteY15" fmla="*/ 29713 h 92216"/>
              <a:gd name="connsiteX16" fmla="*/ 82460 w 82460"/>
              <a:gd name="connsiteY16" fmla="*/ 29713 h 92216"/>
              <a:gd name="connsiteX17" fmla="*/ 82460 w 82460"/>
              <a:gd name="connsiteY17" fmla="*/ 40117 h 92216"/>
              <a:gd name="connsiteX18" fmla="*/ 64973 w 82460"/>
              <a:gd name="connsiteY18" fmla="*/ 40117 h 92216"/>
              <a:gd name="connsiteX19" fmla="*/ 64973 w 82460"/>
              <a:gd name="connsiteY19" fmla="*/ 92216 h 92216"/>
              <a:gd name="connsiteX20" fmla="*/ 52666 w 82460"/>
              <a:gd name="connsiteY20" fmla="*/ 92216 h 92216"/>
              <a:gd name="connsiteX21" fmla="*/ 52666 w 82460"/>
              <a:gd name="connsiteY21" fmla="*/ 40117 h 92216"/>
              <a:gd name="connsiteX22" fmla="*/ 24329 w 82460"/>
              <a:gd name="connsiteY22" fmla="*/ 40117 h 92216"/>
              <a:gd name="connsiteX23" fmla="*/ 24329 w 82460"/>
              <a:gd name="connsiteY23" fmla="*/ 92216 h 92216"/>
              <a:gd name="connsiteX24" fmla="*/ 12023 w 82460"/>
              <a:gd name="connsiteY24" fmla="*/ 92216 h 92216"/>
              <a:gd name="connsiteX25" fmla="*/ 12023 w 82460"/>
              <a:gd name="connsiteY25" fmla="*/ 40117 h 92216"/>
              <a:gd name="connsiteX26" fmla="*/ 0 w 82460"/>
              <a:gd name="connsiteY26" fmla="*/ 40117 h 92216"/>
              <a:gd name="connsiteX27" fmla="*/ 0 w 82460"/>
              <a:gd name="connsiteY27" fmla="*/ 29713 h 92216"/>
              <a:gd name="connsiteX28" fmla="*/ 12023 w 82460"/>
              <a:gd name="connsiteY28" fmla="*/ 29713 h 92216"/>
              <a:gd name="connsiteX29" fmla="*/ 12023 w 82460"/>
              <a:gd name="connsiteY29" fmla="*/ 21577 h 92216"/>
              <a:gd name="connsiteX30" fmla="*/ 17650 w 82460"/>
              <a:gd name="connsiteY30" fmla="*/ 5829 h 9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2460" h="92216">
                <a:moveTo>
                  <a:pt x="17650" y="5748"/>
                </a:moveTo>
                <a:cubicBezTo>
                  <a:pt x="21374" y="1903"/>
                  <a:pt x="26191" y="0"/>
                  <a:pt x="32061" y="0"/>
                </a:cubicBezTo>
                <a:cubicBezTo>
                  <a:pt x="34571" y="0"/>
                  <a:pt x="36919" y="324"/>
                  <a:pt x="39146" y="931"/>
                </a:cubicBezTo>
                <a:lnTo>
                  <a:pt x="39146" y="11092"/>
                </a:lnTo>
                <a:cubicBezTo>
                  <a:pt x="37729" y="10930"/>
                  <a:pt x="36474" y="10808"/>
                  <a:pt x="35421" y="10808"/>
                </a:cubicBezTo>
                <a:cubicBezTo>
                  <a:pt x="28013" y="10808"/>
                  <a:pt x="24329" y="14452"/>
                  <a:pt x="24329" y="21779"/>
                </a:cubicBezTo>
                <a:lnTo>
                  <a:pt x="24329" y="29673"/>
                </a:lnTo>
                <a:lnTo>
                  <a:pt x="52666" y="29673"/>
                </a:lnTo>
                <a:lnTo>
                  <a:pt x="52666" y="21536"/>
                </a:lnTo>
                <a:cubicBezTo>
                  <a:pt x="52666" y="14857"/>
                  <a:pt x="54528" y="9594"/>
                  <a:pt x="58293" y="5789"/>
                </a:cubicBezTo>
                <a:cubicBezTo>
                  <a:pt x="62017" y="1943"/>
                  <a:pt x="66835" y="41"/>
                  <a:pt x="72704" y="41"/>
                </a:cubicBezTo>
                <a:cubicBezTo>
                  <a:pt x="75214" y="41"/>
                  <a:pt x="77562" y="364"/>
                  <a:pt x="79789" y="972"/>
                </a:cubicBezTo>
                <a:lnTo>
                  <a:pt x="79789" y="11132"/>
                </a:lnTo>
                <a:cubicBezTo>
                  <a:pt x="78372" y="10970"/>
                  <a:pt x="77117" y="10849"/>
                  <a:pt x="76064" y="10849"/>
                </a:cubicBezTo>
                <a:cubicBezTo>
                  <a:pt x="68656" y="10849"/>
                  <a:pt x="64973" y="14492"/>
                  <a:pt x="64973" y="21819"/>
                </a:cubicBezTo>
                <a:lnTo>
                  <a:pt x="64973" y="29713"/>
                </a:lnTo>
                <a:lnTo>
                  <a:pt x="82460" y="29713"/>
                </a:lnTo>
                <a:lnTo>
                  <a:pt x="82460" y="40117"/>
                </a:lnTo>
                <a:lnTo>
                  <a:pt x="64973" y="40117"/>
                </a:lnTo>
                <a:lnTo>
                  <a:pt x="64973" y="92216"/>
                </a:lnTo>
                <a:lnTo>
                  <a:pt x="52666" y="92216"/>
                </a:lnTo>
                <a:lnTo>
                  <a:pt x="52666" y="40117"/>
                </a:lnTo>
                <a:lnTo>
                  <a:pt x="24329" y="40117"/>
                </a:lnTo>
                <a:lnTo>
                  <a:pt x="24329" y="92216"/>
                </a:lnTo>
                <a:lnTo>
                  <a:pt x="12023" y="92216"/>
                </a:lnTo>
                <a:lnTo>
                  <a:pt x="12023" y="40117"/>
                </a:lnTo>
                <a:lnTo>
                  <a:pt x="0" y="40117"/>
                </a:lnTo>
                <a:lnTo>
                  <a:pt x="0" y="29713"/>
                </a:lnTo>
                <a:lnTo>
                  <a:pt x="12023" y="29713"/>
                </a:lnTo>
                <a:lnTo>
                  <a:pt x="12023" y="21577"/>
                </a:lnTo>
                <a:cubicBezTo>
                  <a:pt x="12023" y="14897"/>
                  <a:pt x="13885" y="9635"/>
                  <a:pt x="17650" y="5829"/>
                </a:cubicBezTo>
                <a:close/>
              </a:path>
            </a:pathLst>
          </a:custGeom>
          <a:solidFill>
            <a:srgbClr val="424242"/>
          </a:solidFill>
          <a:ln w="0" cap="flat">
            <a:noFill/>
            <a:prstDash val="solid"/>
            <a:miter/>
          </a:ln>
        </p:spPr>
        <p:txBody>
          <a:bodyPr rtlCol="0" anchor="ctr"/>
          <a:lstStyle/>
          <a:p>
            <a:endParaRPr lang="en-US"/>
          </a:p>
        </p:txBody>
      </p:sp>
      <p:sp>
        <p:nvSpPr>
          <p:cNvPr id="21" name="Freeform 15">
            <a:extLst>
              <a:ext uri="{FF2B5EF4-FFF2-40B4-BE49-F238E27FC236}">
                <a16:creationId xmlns:a16="http://schemas.microsoft.com/office/drawing/2014/main" id="{C572DA86-AB16-9ECE-7241-80D7EEA43D4A}"/>
              </a:ext>
            </a:extLst>
          </p:cNvPr>
          <p:cNvSpPr/>
          <p:nvPr/>
        </p:nvSpPr>
        <p:spPr>
          <a:xfrm>
            <a:off x="7342785" y="3369148"/>
            <a:ext cx="46958" cy="65255"/>
          </a:xfrm>
          <a:custGeom>
            <a:avLst/>
            <a:gdLst>
              <a:gd name="connsiteX0" fmla="*/ 7287 w 46958"/>
              <a:gd name="connsiteY0" fmla="*/ 59548 h 65255"/>
              <a:gd name="connsiteX1" fmla="*/ 0 w 46958"/>
              <a:gd name="connsiteY1" fmla="*/ 44448 h 65255"/>
              <a:gd name="connsiteX2" fmla="*/ 12306 w 46958"/>
              <a:gd name="connsiteY2" fmla="*/ 44448 h 65255"/>
              <a:gd name="connsiteX3" fmla="*/ 16233 w 46958"/>
              <a:gd name="connsiteY3" fmla="*/ 51937 h 65255"/>
              <a:gd name="connsiteX4" fmla="*/ 24451 w 46958"/>
              <a:gd name="connsiteY4" fmla="*/ 54730 h 65255"/>
              <a:gd name="connsiteX5" fmla="*/ 32061 w 46958"/>
              <a:gd name="connsiteY5" fmla="*/ 52585 h 65255"/>
              <a:gd name="connsiteX6" fmla="*/ 34733 w 46958"/>
              <a:gd name="connsiteY6" fmla="*/ 47363 h 65255"/>
              <a:gd name="connsiteX7" fmla="*/ 31535 w 46958"/>
              <a:gd name="connsiteY7" fmla="*/ 41534 h 65255"/>
              <a:gd name="connsiteX8" fmla="*/ 21496 w 46958"/>
              <a:gd name="connsiteY8" fmla="*/ 37607 h 65255"/>
              <a:gd name="connsiteX9" fmla="*/ 11132 w 46958"/>
              <a:gd name="connsiteY9" fmla="*/ 33802 h 65255"/>
              <a:gd name="connsiteX10" fmla="*/ 4170 w 46958"/>
              <a:gd name="connsiteY10" fmla="*/ 28134 h 65255"/>
              <a:gd name="connsiteX11" fmla="*/ 1295 w 46958"/>
              <a:gd name="connsiteY11" fmla="*/ 18257 h 65255"/>
              <a:gd name="connsiteX12" fmla="*/ 3846 w 46958"/>
              <a:gd name="connsiteY12" fmla="*/ 9392 h 65255"/>
              <a:gd name="connsiteX13" fmla="*/ 11254 w 46958"/>
              <a:gd name="connsiteY13" fmla="*/ 2591 h 65255"/>
              <a:gd name="connsiteX14" fmla="*/ 22953 w 46958"/>
              <a:gd name="connsiteY14" fmla="*/ 0 h 65255"/>
              <a:gd name="connsiteX15" fmla="*/ 38700 w 46958"/>
              <a:gd name="connsiteY15" fmla="*/ 5222 h 65255"/>
              <a:gd name="connsiteX16" fmla="*/ 45784 w 46958"/>
              <a:gd name="connsiteY16" fmla="*/ 19795 h 65255"/>
              <a:gd name="connsiteX17" fmla="*/ 33478 w 46958"/>
              <a:gd name="connsiteY17" fmla="*/ 19795 h 65255"/>
              <a:gd name="connsiteX18" fmla="*/ 30078 w 46958"/>
              <a:gd name="connsiteY18" fmla="*/ 12914 h 65255"/>
              <a:gd name="connsiteX19" fmla="*/ 22912 w 46958"/>
              <a:gd name="connsiteY19" fmla="*/ 10444 h 65255"/>
              <a:gd name="connsiteX20" fmla="*/ 16233 w 46958"/>
              <a:gd name="connsiteY20" fmla="*/ 12590 h 65255"/>
              <a:gd name="connsiteX21" fmla="*/ 13561 w 46958"/>
              <a:gd name="connsiteY21" fmla="*/ 18338 h 65255"/>
              <a:gd name="connsiteX22" fmla="*/ 16719 w 46958"/>
              <a:gd name="connsiteY22" fmla="*/ 23965 h 65255"/>
              <a:gd name="connsiteX23" fmla="*/ 26677 w 46958"/>
              <a:gd name="connsiteY23" fmla="*/ 27972 h 65255"/>
              <a:gd name="connsiteX24" fmla="*/ 37081 w 46958"/>
              <a:gd name="connsiteY24" fmla="*/ 31656 h 65255"/>
              <a:gd name="connsiteX25" fmla="*/ 44084 w 46958"/>
              <a:gd name="connsiteY25" fmla="*/ 37405 h 65255"/>
              <a:gd name="connsiteX26" fmla="*/ 46958 w 46958"/>
              <a:gd name="connsiteY26" fmla="*/ 47484 h 65255"/>
              <a:gd name="connsiteX27" fmla="*/ 44003 w 46958"/>
              <a:gd name="connsiteY27" fmla="*/ 56633 h 65255"/>
              <a:gd name="connsiteX28" fmla="*/ 35907 w 46958"/>
              <a:gd name="connsiteY28" fmla="*/ 62989 h 65255"/>
              <a:gd name="connsiteX29" fmla="*/ 24370 w 46958"/>
              <a:gd name="connsiteY29" fmla="*/ 65256 h 65255"/>
              <a:gd name="connsiteX30" fmla="*/ 7206 w 46958"/>
              <a:gd name="connsiteY30" fmla="*/ 59629 h 6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958" h="65255">
                <a:moveTo>
                  <a:pt x="7287" y="59548"/>
                </a:moveTo>
                <a:cubicBezTo>
                  <a:pt x="2793" y="55824"/>
                  <a:pt x="364" y="50763"/>
                  <a:pt x="0" y="44448"/>
                </a:cubicBezTo>
                <a:lnTo>
                  <a:pt x="12306" y="44448"/>
                </a:lnTo>
                <a:cubicBezTo>
                  <a:pt x="12671" y="47565"/>
                  <a:pt x="13966" y="50075"/>
                  <a:pt x="16233" y="51937"/>
                </a:cubicBezTo>
                <a:cubicBezTo>
                  <a:pt x="18500" y="53799"/>
                  <a:pt x="21253" y="54730"/>
                  <a:pt x="24451" y="54730"/>
                </a:cubicBezTo>
                <a:cubicBezTo>
                  <a:pt x="27649" y="54730"/>
                  <a:pt x="30280" y="54002"/>
                  <a:pt x="32061" y="52585"/>
                </a:cubicBezTo>
                <a:cubicBezTo>
                  <a:pt x="33842" y="51168"/>
                  <a:pt x="34733" y="49427"/>
                  <a:pt x="34733" y="47363"/>
                </a:cubicBezTo>
                <a:cubicBezTo>
                  <a:pt x="34733" y="44772"/>
                  <a:pt x="33680" y="42829"/>
                  <a:pt x="31535" y="41534"/>
                </a:cubicBezTo>
                <a:cubicBezTo>
                  <a:pt x="29389" y="40238"/>
                  <a:pt x="26070" y="38943"/>
                  <a:pt x="21496" y="37607"/>
                </a:cubicBezTo>
                <a:cubicBezTo>
                  <a:pt x="17326" y="36352"/>
                  <a:pt x="13845" y="35097"/>
                  <a:pt x="11132" y="33802"/>
                </a:cubicBezTo>
                <a:cubicBezTo>
                  <a:pt x="8420" y="32506"/>
                  <a:pt x="6113" y="30604"/>
                  <a:pt x="4170" y="28134"/>
                </a:cubicBezTo>
                <a:cubicBezTo>
                  <a:pt x="2267" y="25624"/>
                  <a:pt x="1295" y="22345"/>
                  <a:pt x="1295" y="18257"/>
                </a:cubicBezTo>
                <a:cubicBezTo>
                  <a:pt x="1295" y="15140"/>
                  <a:pt x="2146" y="12185"/>
                  <a:pt x="3846" y="9392"/>
                </a:cubicBezTo>
                <a:cubicBezTo>
                  <a:pt x="5546" y="6598"/>
                  <a:pt x="8015" y="4332"/>
                  <a:pt x="11254" y="2591"/>
                </a:cubicBezTo>
                <a:cubicBezTo>
                  <a:pt x="14492" y="850"/>
                  <a:pt x="18419" y="0"/>
                  <a:pt x="22953" y="0"/>
                </a:cubicBezTo>
                <a:cubicBezTo>
                  <a:pt x="29349" y="0"/>
                  <a:pt x="34611" y="1741"/>
                  <a:pt x="38700" y="5222"/>
                </a:cubicBezTo>
                <a:cubicBezTo>
                  <a:pt x="42789" y="8703"/>
                  <a:pt x="45137" y="13561"/>
                  <a:pt x="45784" y="19795"/>
                </a:cubicBezTo>
                <a:lnTo>
                  <a:pt x="33478" y="19795"/>
                </a:lnTo>
                <a:cubicBezTo>
                  <a:pt x="33033" y="16840"/>
                  <a:pt x="31899" y="14573"/>
                  <a:pt x="30078" y="12914"/>
                </a:cubicBezTo>
                <a:cubicBezTo>
                  <a:pt x="28256" y="11254"/>
                  <a:pt x="25868" y="10444"/>
                  <a:pt x="22912" y="10444"/>
                </a:cubicBezTo>
                <a:cubicBezTo>
                  <a:pt x="20241" y="10444"/>
                  <a:pt x="18014" y="11173"/>
                  <a:pt x="16233" y="12590"/>
                </a:cubicBezTo>
                <a:cubicBezTo>
                  <a:pt x="14452" y="14006"/>
                  <a:pt x="13561" y="15909"/>
                  <a:pt x="13561" y="18338"/>
                </a:cubicBezTo>
                <a:cubicBezTo>
                  <a:pt x="13561" y="20767"/>
                  <a:pt x="14614" y="22710"/>
                  <a:pt x="16719" y="23965"/>
                </a:cubicBezTo>
                <a:cubicBezTo>
                  <a:pt x="18824" y="25220"/>
                  <a:pt x="22143" y="26556"/>
                  <a:pt x="26677" y="27972"/>
                </a:cubicBezTo>
                <a:cubicBezTo>
                  <a:pt x="30847" y="29146"/>
                  <a:pt x="34328" y="30361"/>
                  <a:pt x="37081" y="31656"/>
                </a:cubicBezTo>
                <a:cubicBezTo>
                  <a:pt x="39834" y="32952"/>
                  <a:pt x="42181" y="34854"/>
                  <a:pt x="44084" y="37405"/>
                </a:cubicBezTo>
                <a:cubicBezTo>
                  <a:pt x="45987" y="39955"/>
                  <a:pt x="46958" y="43315"/>
                  <a:pt x="46958" y="47484"/>
                </a:cubicBezTo>
                <a:cubicBezTo>
                  <a:pt x="46958" y="50885"/>
                  <a:pt x="45987" y="53921"/>
                  <a:pt x="44003" y="56633"/>
                </a:cubicBezTo>
                <a:cubicBezTo>
                  <a:pt x="42060" y="59345"/>
                  <a:pt x="39348" y="61451"/>
                  <a:pt x="35907" y="62989"/>
                </a:cubicBezTo>
                <a:cubicBezTo>
                  <a:pt x="32466" y="64487"/>
                  <a:pt x="28620" y="65256"/>
                  <a:pt x="24370" y="65256"/>
                </a:cubicBezTo>
                <a:cubicBezTo>
                  <a:pt x="17407" y="65256"/>
                  <a:pt x="11699" y="63394"/>
                  <a:pt x="7206" y="59629"/>
                </a:cubicBezTo>
                <a:close/>
              </a:path>
            </a:pathLst>
          </a:custGeom>
          <a:solidFill>
            <a:srgbClr val="424242"/>
          </a:solidFill>
          <a:ln w="0" cap="flat">
            <a:noFill/>
            <a:prstDash val="solid"/>
            <a:miter/>
          </a:ln>
        </p:spPr>
        <p:txBody>
          <a:bodyPr rtlCol="0" anchor="ctr"/>
          <a:lstStyle/>
          <a:p>
            <a:endParaRPr lang="en-US"/>
          </a:p>
        </p:txBody>
      </p:sp>
      <p:sp>
        <p:nvSpPr>
          <p:cNvPr id="22" name="Freeform 16">
            <a:extLst>
              <a:ext uri="{FF2B5EF4-FFF2-40B4-BE49-F238E27FC236}">
                <a16:creationId xmlns:a16="http://schemas.microsoft.com/office/drawing/2014/main" id="{789548F5-4948-BE4B-3ADC-F50159408B70}"/>
              </a:ext>
            </a:extLst>
          </p:cNvPr>
          <p:cNvSpPr/>
          <p:nvPr/>
        </p:nvSpPr>
        <p:spPr>
          <a:xfrm>
            <a:off x="7399823" y="3342511"/>
            <a:ext cx="16030" cy="90434"/>
          </a:xfrm>
          <a:custGeom>
            <a:avLst/>
            <a:gdLst>
              <a:gd name="connsiteX0" fmla="*/ 2348 w 16030"/>
              <a:gd name="connsiteY0" fmla="*/ 13642 h 90434"/>
              <a:gd name="connsiteX1" fmla="*/ 0 w 16030"/>
              <a:gd name="connsiteY1" fmla="*/ 8015 h 90434"/>
              <a:gd name="connsiteX2" fmla="*/ 2348 w 16030"/>
              <a:gd name="connsiteY2" fmla="*/ 2348 h 90434"/>
              <a:gd name="connsiteX3" fmla="*/ 8015 w 16030"/>
              <a:gd name="connsiteY3" fmla="*/ 0 h 90434"/>
              <a:gd name="connsiteX4" fmla="*/ 13683 w 16030"/>
              <a:gd name="connsiteY4" fmla="*/ 2348 h 90434"/>
              <a:gd name="connsiteX5" fmla="*/ 16030 w 16030"/>
              <a:gd name="connsiteY5" fmla="*/ 8015 h 90434"/>
              <a:gd name="connsiteX6" fmla="*/ 13683 w 16030"/>
              <a:gd name="connsiteY6" fmla="*/ 13642 h 90434"/>
              <a:gd name="connsiteX7" fmla="*/ 8015 w 16030"/>
              <a:gd name="connsiteY7" fmla="*/ 15909 h 90434"/>
              <a:gd name="connsiteX8" fmla="*/ 2348 w 16030"/>
              <a:gd name="connsiteY8" fmla="*/ 13642 h 90434"/>
              <a:gd name="connsiteX9" fmla="*/ 1862 w 16030"/>
              <a:gd name="connsiteY9" fmla="*/ 27932 h 90434"/>
              <a:gd name="connsiteX10" fmla="*/ 14168 w 16030"/>
              <a:gd name="connsiteY10" fmla="*/ 27932 h 90434"/>
              <a:gd name="connsiteX11" fmla="*/ 14168 w 16030"/>
              <a:gd name="connsiteY11" fmla="*/ 90435 h 90434"/>
              <a:gd name="connsiteX12" fmla="*/ 1862 w 16030"/>
              <a:gd name="connsiteY12" fmla="*/ 90435 h 90434"/>
              <a:gd name="connsiteX13" fmla="*/ 1862 w 16030"/>
              <a:gd name="connsiteY13" fmla="*/ 27932 h 9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4">
                <a:moveTo>
                  <a:pt x="2348" y="13642"/>
                </a:moveTo>
                <a:cubicBezTo>
                  <a:pt x="769" y="12144"/>
                  <a:pt x="0" y="10242"/>
                  <a:pt x="0" y="8015"/>
                </a:cubicBezTo>
                <a:cubicBezTo>
                  <a:pt x="0" y="5789"/>
                  <a:pt x="769" y="3886"/>
                  <a:pt x="2348" y="2348"/>
                </a:cubicBezTo>
                <a:cubicBezTo>
                  <a:pt x="3886" y="810"/>
                  <a:pt x="5789" y="0"/>
                  <a:pt x="8015" y="0"/>
                </a:cubicBezTo>
                <a:cubicBezTo>
                  <a:pt x="10242" y="0"/>
                  <a:pt x="12144" y="769"/>
                  <a:pt x="13683" y="2348"/>
                </a:cubicBezTo>
                <a:cubicBezTo>
                  <a:pt x="15221" y="3927"/>
                  <a:pt x="16030" y="5789"/>
                  <a:pt x="16030" y="8015"/>
                </a:cubicBezTo>
                <a:cubicBezTo>
                  <a:pt x="16030" y="10242"/>
                  <a:pt x="15261" y="12104"/>
                  <a:pt x="13683" y="13642"/>
                </a:cubicBezTo>
                <a:cubicBezTo>
                  <a:pt x="12104" y="15140"/>
                  <a:pt x="10242" y="15909"/>
                  <a:pt x="8015" y="15909"/>
                </a:cubicBezTo>
                <a:cubicBezTo>
                  <a:pt x="5789" y="15909"/>
                  <a:pt x="3886"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23" name="Freeform 17">
            <a:extLst>
              <a:ext uri="{FF2B5EF4-FFF2-40B4-BE49-F238E27FC236}">
                <a16:creationId xmlns:a16="http://schemas.microsoft.com/office/drawing/2014/main" id="{766AA809-01E1-810B-A16F-5853D150CD8D}"/>
              </a:ext>
            </a:extLst>
          </p:cNvPr>
          <p:cNvSpPr/>
          <p:nvPr/>
        </p:nvSpPr>
        <p:spPr>
          <a:xfrm>
            <a:off x="7423221" y="3349474"/>
            <a:ext cx="41695" cy="84241"/>
          </a:xfrm>
          <a:custGeom>
            <a:avLst/>
            <a:gdLst>
              <a:gd name="connsiteX0" fmla="*/ 17286 w 41695"/>
              <a:gd name="connsiteY0" fmla="*/ 78655 h 84241"/>
              <a:gd name="connsiteX1" fmla="*/ 11213 w 41695"/>
              <a:gd name="connsiteY1" fmla="*/ 63313 h 84241"/>
              <a:gd name="connsiteX2" fmla="*/ 11092 w 41695"/>
              <a:gd name="connsiteY2" fmla="*/ 31373 h 84241"/>
              <a:gd name="connsiteX3" fmla="*/ 0 w 41695"/>
              <a:gd name="connsiteY3" fmla="*/ 31373 h 84241"/>
              <a:gd name="connsiteX4" fmla="*/ 0 w 41695"/>
              <a:gd name="connsiteY4" fmla="*/ 20970 h 84241"/>
              <a:gd name="connsiteX5" fmla="*/ 11092 w 41695"/>
              <a:gd name="connsiteY5" fmla="*/ 20970 h 84241"/>
              <a:gd name="connsiteX6" fmla="*/ 11092 w 41695"/>
              <a:gd name="connsiteY6" fmla="*/ 0 h 84241"/>
              <a:gd name="connsiteX7" fmla="*/ 23520 w 41695"/>
              <a:gd name="connsiteY7" fmla="*/ 0 h 84241"/>
              <a:gd name="connsiteX8" fmla="*/ 23520 w 41695"/>
              <a:gd name="connsiteY8" fmla="*/ 20970 h 84241"/>
              <a:gd name="connsiteX9" fmla="*/ 41696 w 41695"/>
              <a:gd name="connsiteY9" fmla="*/ 20970 h 84241"/>
              <a:gd name="connsiteX10" fmla="*/ 41696 w 41695"/>
              <a:gd name="connsiteY10" fmla="*/ 31373 h 84241"/>
              <a:gd name="connsiteX11" fmla="*/ 23520 w 41695"/>
              <a:gd name="connsiteY11" fmla="*/ 31373 h 84241"/>
              <a:gd name="connsiteX12" fmla="*/ 23520 w 41695"/>
              <a:gd name="connsiteY12" fmla="*/ 61815 h 84241"/>
              <a:gd name="connsiteX13" fmla="*/ 26515 w 41695"/>
              <a:gd name="connsiteY13" fmla="*/ 70680 h 84241"/>
              <a:gd name="connsiteX14" fmla="*/ 36069 w 41695"/>
              <a:gd name="connsiteY14" fmla="*/ 73150 h 84241"/>
              <a:gd name="connsiteX15" fmla="*/ 40765 w 41695"/>
              <a:gd name="connsiteY15" fmla="*/ 73028 h 84241"/>
              <a:gd name="connsiteX16" fmla="*/ 40765 w 41695"/>
              <a:gd name="connsiteY16" fmla="*/ 83310 h 84241"/>
              <a:gd name="connsiteX17" fmla="*/ 32749 w 41695"/>
              <a:gd name="connsiteY17" fmla="*/ 84241 h 84241"/>
              <a:gd name="connsiteX18" fmla="*/ 17326 w 41695"/>
              <a:gd name="connsiteY18" fmla="*/ 78615 h 8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95" h="84241">
                <a:moveTo>
                  <a:pt x="17286" y="78655"/>
                </a:moveTo>
                <a:cubicBezTo>
                  <a:pt x="13237" y="74931"/>
                  <a:pt x="11213" y="69790"/>
                  <a:pt x="11213" y="63313"/>
                </a:cubicBezTo>
                <a:lnTo>
                  <a:pt x="11092" y="31373"/>
                </a:lnTo>
                <a:lnTo>
                  <a:pt x="0" y="31373"/>
                </a:lnTo>
                <a:lnTo>
                  <a:pt x="0" y="20970"/>
                </a:lnTo>
                <a:lnTo>
                  <a:pt x="11092" y="20970"/>
                </a:lnTo>
                <a:lnTo>
                  <a:pt x="11092" y="0"/>
                </a:lnTo>
                <a:lnTo>
                  <a:pt x="23520" y="0"/>
                </a:lnTo>
                <a:lnTo>
                  <a:pt x="23520" y="20970"/>
                </a:lnTo>
                <a:lnTo>
                  <a:pt x="41696" y="20970"/>
                </a:lnTo>
                <a:lnTo>
                  <a:pt x="41696" y="31373"/>
                </a:lnTo>
                <a:lnTo>
                  <a:pt x="23520" y="31373"/>
                </a:lnTo>
                <a:lnTo>
                  <a:pt x="23520" y="61815"/>
                </a:lnTo>
                <a:cubicBezTo>
                  <a:pt x="23520" y="66106"/>
                  <a:pt x="24532" y="69061"/>
                  <a:pt x="26515" y="70680"/>
                </a:cubicBezTo>
                <a:cubicBezTo>
                  <a:pt x="28539" y="72340"/>
                  <a:pt x="31697" y="73150"/>
                  <a:pt x="36069" y="73150"/>
                </a:cubicBezTo>
                <a:lnTo>
                  <a:pt x="40765" y="73028"/>
                </a:lnTo>
                <a:lnTo>
                  <a:pt x="40765" y="83310"/>
                </a:lnTo>
                <a:cubicBezTo>
                  <a:pt x="38174" y="83918"/>
                  <a:pt x="35502" y="84241"/>
                  <a:pt x="32749" y="84241"/>
                </a:cubicBezTo>
                <a:cubicBezTo>
                  <a:pt x="26515" y="84241"/>
                  <a:pt x="21374" y="82379"/>
                  <a:pt x="17326" y="78615"/>
                </a:cubicBezTo>
                <a:close/>
              </a:path>
            </a:pathLst>
          </a:custGeom>
          <a:solidFill>
            <a:srgbClr val="424242"/>
          </a:solidFill>
          <a:ln w="0" cap="flat">
            <a:noFill/>
            <a:prstDash val="solid"/>
            <a:miter/>
          </a:ln>
        </p:spPr>
        <p:txBody>
          <a:bodyPr rtlCol="0" anchor="ctr"/>
          <a:lstStyle/>
          <a:p>
            <a:endParaRPr lang="en-US"/>
          </a:p>
        </p:txBody>
      </p:sp>
      <p:sp>
        <p:nvSpPr>
          <p:cNvPr id="24" name="Freeform 18">
            <a:extLst>
              <a:ext uri="{FF2B5EF4-FFF2-40B4-BE49-F238E27FC236}">
                <a16:creationId xmlns:a16="http://schemas.microsoft.com/office/drawing/2014/main" id="{9807AD8A-38CD-D1BE-675E-B536785C68EA}"/>
              </a:ext>
            </a:extLst>
          </p:cNvPr>
          <p:cNvSpPr/>
          <p:nvPr/>
        </p:nvSpPr>
        <p:spPr>
          <a:xfrm>
            <a:off x="7472366" y="3369188"/>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8 h 65215"/>
              <a:gd name="connsiteX9" fmla="*/ 61167 w 61450"/>
              <a:gd name="connsiteY9" fmla="*/ 37405 h 65215"/>
              <a:gd name="connsiteX10" fmla="*/ 12671 w 61450"/>
              <a:gd name="connsiteY10" fmla="*/ 37405 h 65215"/>
              <a:gd name="connsiteX11" fmla="*/ 19148 w 61450"/>
              <a:gd name="connsiteY11" fmla="*/ 49509 h 65215"/>
              <a:gd name="connsiteX12" fmla="*/ 31494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5 w 61450"/>
              <a:gd name="connsiteY20" fmla="*/ 11132 h 65215"/>
              <a:gd name="connsiteX21" fmla="*/ 19350 w 61450"/>
              <a:gd name="connsiteY21" fmla="*/ 15464 h 65215"/>
              <a:gd name="connsiteX22" fmla="*/ 12873 w 61450"/>
              <a:gd name="connsiteY22" fmla="*/ 27163 h 65215"/>
              <a:gd name="connsiteX23" fmla="*/ 48820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7"/>
                  <a:pt x="4089" y="49428"/>
                </a:cubicBezTo>
                <a:cubicBezTo>
                  <a:pt x="1376" y="44489"/>
                  <a:pt x="0" y="38862"/>
                  <a:pt x="0" y="32547"/>
                </a:cubicBezTo>
                <a:cubicBezTo>
                  <a:pt x="0" y="26232"/>
                  <a:pt x="1336" y="20605"/>
                  <a:pt x="4008" y="15666"/>
                </a:cubicBezTo>
                <a:cubicBezTo>
                  <a:pt x="6679" y="10728"/>
                  <a:pt x="10404" y="6882"/>
                  <a:pt x="15221" y="4129"/>
                </a:cubicBezTo>
                <a:cubicBezTo>
                  <a:pt x="20038" y="1376"/>
                  <a:pt x="25463" y="0"/>
                  <a:pt x="31535" y="0"/>
                </a:cubicBezTo>
                <a:cubicBezTo>
                  <a:pt x="36959" y="0"/>
                  <a:pt x="41979" y="1417"/>
                  <a:pt x="46553" y="4291"/>
                </a:cubicBezTo>
                <a:cubicBezTo>
                  <a:pt x="51128" y="7165"/>
                  <a:pt x="54771" y="11052"/>
                  <a:pt x="57443" y="16031"/>
                </a:cubicBezTo>
                <a:cubicBezTo>
                  <a:pt x="60115" y="21010"/>
                  <a:pt x="61451" y="26556"/>
                  <a:pt x="61451" y="32588"/>
                </a:cubicBezTo>
                <a:cubicBezTo>
                  <a:pt x="61451" y="34531"/>
                  <a:pt x="61369" y="36150"/>
                  <a:pt x="61167" y="37405"/>
                </a:cubicBezTo>
                <a:lnTo>
                  <a:pt x="12671" y="37405"/>
                </a:lnTo>
                <a:cubicBezTo>
                  <a:pt x="13561" y="42465"/>
                  <a:pt x="15707" y="46513"/>
                  <a:pt x="19148" y="49509"/>
                </a:cubicBezTo>
                <a:cubicBezTo>
                  <a:pt x="22589" y="52504"/>
                  <a:pt x="26677" y="54002"/>
                  <a:pt x="31494" y="54002"/>
                </a:cubicBezTo>
                <a:cubicBezTo>
                  <a:pt x="39226"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5" y="22791"/>
                  <a:pt x="46513" y="19026"/>
                  <a:pt x="43315" y="15869"/>
                </a:cubicBezTo>
                <a:cubicBezTo>
                  <a:pt x="40117" y="12711"/>
                  <a:pt x="36190" y="11132"/>
                  <a:pt x="31575" y="11132"/>
                </a:cubicBezTo>
                <a:cubicBezTo>
                  <a:pt x="26960" y="11132"/>
                  <a:pt x="22710" y="12590"/>
                  <a:pt x="19350" y="15464"/>
                </a:cubicBezTo>
                <a:cubicBezTo>
                  <a:pt x="15990" y="18379"/>
                  <a:pt x="13845" y="22265"/>
                  <a:pt x="12873" y="27163"/>
                </a:cubicBezTo>
                <a:lnTo>
                  <a:pt x="48820" y="27163"/>
                </a:lnTo>
                <a:close/>
              </a:path>
            </a:pathLst>
          </a:custGeom>
          <a:solidFill>
            <a:srgbClr val="424242"/>
          </a:solidFill>
          <a:ln w="0" cap="flat">
            <a:noFill/>
            <a:prstDash val="solid"/>
            <a:miter/>
          </a:ln>
        </p:spPr>
        <p:txBody>
          <a:bodyPr rtlCol="0" anchor="ctr"/>
          <a:lstStyle/>
          <a:p>
            <a:endParaRPr lang="en-US"/>
          </a:p>
        </p:txBody>
      </p:sp>
      <p:sp>
        <p:nvSpPr>
          <p:cNvPr id="25" name="Freeform 20">
            <a:extLst>
              <a:ext uri="{FF2B5EF4-FFF2-40B4-BE49-F238E27FC236}">
                <a16:creationId xmlns:a16="http://schemas.microsoft.com/office/drawing/2014/main" id="{21B6D8BC-94CC-95FD-0E94-803A0F39DF25}"/>
              </a:ext>
            </a:extLst>
          </p:cNvPr>
          <p:cNvSpPr/>
          <p:nvPr/>
        </p:nvSpPr>
        <p:spPr>
          <a:xfrm>
            <a:off x="7572031" y="3369188"/>
            <a:ext cx="61733" cy="65174"/>
          </a:xfrm>
          <a:custGeom>
            <a:avLst/>
            <a:gdLst>
              <a:gd name="connsiteX0" fmla="*/ 15707 w 61733"/>
              <a:gd name="connsiteY0" fmla="*/ 60965 h 65174"/>
              <a:gd name="connsiteX1" fmla="*/ 4210 w 61733"/>
              <a:gd name="connsiteY1" fmla="*/ 49428 h 65174"/>
              <a:gd name="connsiteX2" fmla="*/ 0 w 61733"/>
              <a:gd name="connsiteY2" fmla="*/ 32547 h 65174"/>
              <a:gd name="connsiteX3" fmla="*/ 4210 w 61733"/>
              <a:gd name="connsiteY3" fmla="*/ 15666 h 65174"/>
              <a:gd name="connsiteX4" fmla="*/ 15707 w 61733"/>
              <a:gd name="connsiteY4" fmla="*/ 4129 h 65174"/>
              <a:gd name="connsiteX5" fmla="*/ 32061 w 61733"/>
              <a:gd name="connsiteY5" fmla="*/ 0 h 65174"/>
              <a:gd name="connsiteX6" fmla="*/ 51452 w 61733"/>
              <a:gd name="connsiteY6" fmla="*/ 6396 h 65174"/>
              <a:gd name="connsiteX7" fmla="*/ 61734 w 61733"/>
              <a:gd name="connsiteY7" fmla="*/ 22710 h 65174"/>
              <a:gd name="connsiteX8" fmla="*/ 49023 w 61733"/>
              <a:gd name="connsiteY8" fmla="*/ 22710 h 65174"/>
              <a:gd name="connsiteX9" fmla="*/ 42424 w 61733"/>
              <a:gd name="connsiteY9" fmla="*/ 14290 h 65174"/>
              <a:gd name="connsiteX10" fmla="*/ 32061 w 61733"/>
              <a:gd name="connsiteY10" fmla="*/ 11213 h 65174"/>
              <a:gd name="connsiteX11" fmla="*/ 21981 w 61733"/>
              <a:gd name="connsiteY11" fmla="*/ 13966 h 65174"/>
              <a:gd name="connsiteX12" fmla="*/ 14897 w 61733"/>
              <a:gd name="connsiteY12" fmla="*/ 21577 h 65174"/>
              <a:gd name="connsiteX13" fmla="*/ 12306 w 61733"/>
              <a:gd name="connsiteY13" fmla="*/ 32588 h 65174"/>
              <a:gd name="connsiteX14" fmla="*/ 14897 w 61733"/>
              <a:gd name="connsiteY14" fmla="*/ 43598 h 65174"/>
              <a:gd name="connsiteX15" fmla="*/ 21981 w 61733"/>
              <a:gd name="connsiteY15" fmla="*/ 51209 h 65174"/>
              <a:gd name="connsiteX16" fmla="*/ 32061 w 61733"/>
              <a:gd name="connsiteY16" fmla="*/ 53962 h 65174"/>
              <a:gd name="connsiteX17" fmla="*/ 42262 w 61733"/>
              <a:gd name="connsiteY17" fmla="*/ 50885 h 65174"/>
              <a:gd name="connsiteX18" fmla="*/ 49023 w 61733"/>
              <a:gd name="connsiteY18" fmla="*/ 42465 h 65174"/>
              <a:gd name="connsiteX19" fmla="*/ 61734 w 61733"/>
              <a:gd name="connsiteY19" fmla="*/ 42465 h 65174"/>
              <a:gd name="connsiteX20" fmla="*/ 51452 w 61733"/>
              <a:gd name="connsiteY20" fmla="*/ 58779 h 65174"/>
              <a:gd name="connsiteX21" fmla="*/ 32061 w 61733"/>
              <a:gd name="connsiteY21" fmla="*/ 65175 h 65174"/>
              <a:gd name="connsiteX22" fmla="*/ 15707 w 61733"/>
              <a:gd name="connsiteY22" fmla="*/ 61046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733" h="65174">
                <a:moveTo>
                  <a:pt x="15707" y="60965"/>
                </a:moveTo>
                <a:cubicBezTo>
                  <a:pt x="10849" y="58212"/>
                  <a:pt x="7044" y="54367"/>
                  <a:pt x="4210" y="49428"/>
                </a:cubicBezTo>
                <a:cubicBezTo>
                  <a:pt x="1417" y="44489"/>
                  <a:pt x="0" y="38862"/>
                  <a:pt x="0" y="32547"/>
                </a:cubicBezTo>
                <a:cubicBezTo>
                  <a:pt x="0" y="26232"/>
                  <a:pt x="1417" y="20605"/>
                  <a:pt x="4210" y="15666"/>
                </a:cubicBezTo>
                <a:cubicBezTo>
                  <a:pt x="7003" y="10728"/>
                  <a:pt x="10849" y="6882"/>
                  <a:pt x="15707" y="4129"/>
                </a:cubicBezTo>
                <a:cubicBezTo>
                  <a:pt x="20565" y="1376"/>
                  <a:pt x="26029" y="0"/>
                  <a:pt x="32061" y="0"/>
                </a:cubicBezTo>
                <a:cubicBezTo>
                  <a:pt x="39631" y="0"/>
                  <a:pt x="46068" y="2146"/>
                  <a:pt x="51452" y="6396"/>
                </a:cubicBezTo>
                <a:cubicBezTo>
                  <a:pt x="56795" y="10687"/>
                  <a:pt x="60236" y="16112"/>
                  <a:pt x="61734" y="22710"/>
                </a:cubicBezTo>
                <a:lnTo>
                  <a:pt x="49023" y="22710"/>
                </a:lnTo>
                <a:cubicBezTo>
                  <a:pt x="47525" y="19148"/>
                  <a:pt x="45299" y="16355"/>
                  <a:pt x="42424" y="14290"/>
                </a:cubicBezTo>
                <a:cubicBezTo>
                  <a:pt x="39510" y="12225"/>
                  <a:pt x="36069" y="11213"/>
                  <a:pt x="32061" y="11213"/>
                </a:cubicBezTo>
                <a:cubicBezTo>
                  <a:pt x="28337" y="11213"/>
                  <a:pt x="24977" y="12144"/>
                  <a:pt x="21981" y="13966"/>
                </a:cubicBezTo>
                <a:cubicBezTo>
                  <a:pt x="18986" y="15788"/>
                  <a:pt x="16638" y="18338"/>
                  <a:pt x="14897" y="21577"/>
                </a:cubicBezTo>
                <a:cubicBezTo>
                  <a:pt x="13156" y="24815"/>
                  <a:pt x="12306" y="28499"/>
                  <a:pt x="12306" y="32588"/>
                </a:cubicBezTo>
                <a:cubicBezTo>
                  <a:pt x="12306" y="36676"/>
                  <a:pt x="13156" y="40360"/>
                  <a:pt x="14897" y="43598"/>
                </a:cubicBezTo>
                <a:cubicBezTo>
                  <a:pt x="16638" y="46837"/>
                  <a:pt x="18986" y="49387"/>
                  <a:pt x="21981" y="51209"/>
                </a:cubicBezTo>
                <a:cubicBezTo>
                  <a:pt x="24977" y="53031"/>
                  <a:pt x="28337" y="53962"/>
                  <a:pt x="32061" y="53962"/>
                </a:cubicBezTo>
                <a:cubicBezTo>
                  <a:pt x="35786" y="53962"/>
                  <a:pt x="39388" y="52950"/>
                  <a:pt x="42262" y="50885"/>
                </a:cubicBezTo>
                <a:cubicBezTo>
                  <a:pt x="45137" y="48821"/>
                  <a:pt x="47404" y="46027"/>
                  <a:pt x="49023" y="42465"/>
                </a:cubicBezTo>
                <a:lnTo>
                  <a:pt x="61734" y="42465"/>
                </a:lnTo>
                <a:cubicBezTo>
                  <a:pt x="60196" y="49064"/>
                  <a:pt x="56795" y="54488"/>
                  <a:pt x="51452" y="58779"/>
                </a:cubicBezTo>
                <a:cubicBezTo>
                  <a:pt x="46108" y="63070"/>
                  <a:pt x="39631" y="65175"/>
                  <a:pt x="32061" y="65175"/>
                </a:cubicBezTo>
                <a:cubicBezTo>
                  <a:pt x="25989" y="65175"/>
                  <a:pt x="20565" y="63798"/>
                  <a:pt x="15707" y="61046"/>
                </a:cubicBezTo>
                <a:close/>
              </a:path>
            </a:pathLst>
          </a:custGeom>
          <a:solidFill>
            <a:srgbClr val="424242"/>
          </a:solidFill>
          <a:ln w="0" cap="flat">
            <a:noFill/>
            <a:prstDash val="solid"/>
            <a:miter/>
          </a:ln>
        </p:spPr>
        <p:txBody>
          <a:bodyPr rtlCol="0" anchor="ctr"/>
          <a:lstStyle/>
          <a:p>
            <a:endParaRPr lang="en-US"/>
          </a:p>
        </p:txBody>
      </p:sp>
      <p:sp>
        <p:nvSpPr>
          <p:cNvPr id="26" name="Freeform 33">
            <a:extLst>
              <a:ext uri="{FF2B5EF4-FFF2-40B4-BE49-F238E27FC236}">
                <a16:creationId xmlns:a16="http://schemas.microsoft.com/office/drawing/2014/main" id="{E9ED05C3-7F91-2EE0-8B5B-CDC8D465291C}"/>
              </a:ext>
            </a:extLst>
          </p:cNvPr>
          <p:cNvSpPr/>
          <p:nvPr/>
        </p:nvSpPr>
        <p:spPr>
          <a:xfrm>
            <a:off x="7641780" y="3369107"/>
            <a:ext cx="64689" cy="65174"/>
          </a:xfrm>
          <a:custGeom>
            <a:avLst/>
            <a:gdLst>
              <a:gd name="connsiteX0" fmla="*/ 15828 w 64689"/>
              <a:gd name="connsiteY0" fmla="*/ 60843 h 65174"/>
              <a:gd name="connsiteX1" fmla="*/ 4210 w 64689"/>
              <a:gd name="connsiteY1" fmla="*/ 49104 h 65174"/>
              <a:gd name="connsiteX2" fmla="*/ 0 w 64689"/>
              <a:gd name="connsiteY2" fmla="*/ 32587 h 65174"/>
              <a:gd name="connsiteX3" fmla="*/ 4210 w 64689"/>
              <a:gd name="connsiteY3" fmla="*/ 16071 h 65174"/>
              <a:gd name="connsiteX4" fmla="*/ 15828 w 64689"/>
              <a:gd name="connsiteY4" fmla="*/ 4332 h 65174"/>
              <a:gd name="connsiteX5" fmla="*/ 32344 w 64689"/>
              <a:gd name="connsiteY5" fmla="*/ 0 h 65174"/>
              <a:gd name="connsiteX6" fmla="*/ 48861 w 64689"/>
              <a:gd name="connsiteY6" fmla="*/ 4332 h 65174"/>
              <a:gd name="connsiteX7" fmla="*/ 60479 w 64689"/>
              <a:gd name="connsiteY7" fmla="*/ 16071 h 65174"/>
              <a:gd name="connsiteX8" fmla="*/ 64689 w 64689"/>
              <a:gd name="connsiteY8" fmla="*/ 32587 h 65174"/>
              <a:gd name="connsiteX9" fmla="*/ 60479 w 64689"/>
              <a:gd name="connsiteY9" fmla="*/ 49104 h 65174"/>
              <a:gd name="connsiteX10" fmla="*/ 48861 w 64689"/>
              <a:gd name="connsiteY10" fmla="*/ 60843 h 65174"/>
              <a:gd name="connsiteX11" fmla="*/ 32344 w 64689"/>
              <a:gd name="connsiteY11" fmla="*/ 65175 h 65174"/>
              <a:gd name="connsiteX12" fmla="*/ 15828 w 64689"/>
              <a:gd name="connsiteY12" fmla="*/ 60843 h 65174"/>
              <a:gd name="connsiteX13" fmla="*/ 42627 w 64689"/>
              <a:gd name="connsiteY13" fmla="*/ 51209 h 65174"/>
              <a:gd name="connsiteX14" fmla="*/ 49792 w 64689"/>
              <a:gd name="connsiteY14" fmla="*/ 43598 h 65174"/>
              <a:gd name="connsiteX15" fmla="*/ 52383 w 64689"/>
              <a:gd name="connsiteY15" fmla="*/ 32587 h 65174"/>
              <a:gd name="connsiteX16" fmla="*/ 49792 w 64689"/>
              <a:gd name="connsiteY16" fmla="*/ 21577 h 65174"/>
              <a:gd name="connsiteX17" fmla="*/ 42627 w 64689"/>
              <a:gd name="connsiteY17" fmla="*/ 13966 h 65174"/>
              <a:gd name="connsiteX18" fmla="*/ 32344 w 64689"/>
              <a:gd name="connsiteY18" fmla="*/ 11213 h 65174"/>
              <a:gd name="connsiteX19" fmla="*/ 22062 w 64689"/>
              <a:gd name="connsiteY19" fmla="*/ 13966 h 65174"/>
              <a:gd name="connsiteX20" fmla="*/ 14938 w 64689"/>
              <a:gd name="connsiteY20" fmla="*/ 21577 h 65174"/>
              <a:gd name="connsiteX21" fmla="*/ 12347 w 64689"/>
              <a:gd name="connsiteY21" fmla="*/ 32587 h 65174"/>
              <a:gd name="connsiteX22" fmla="*/ 14938 w 64689"/>
              <a:gd name="connsiteY22" fmla="*/ 43598 h 65174"/>
              <a:gd name="connsiteX23" fmla="*/ 22062 w 64689"/>
              <a:gd name="connsiteY23" fmla="*/ 51209 h 65174"/>
              <a:gd name="connsiteX24" fmla="*/ 32344 w 64689"/>
              <a:gd name="connsiteY24" fmla="*/ 53962 h 65174"/>
              <a:gd name="connsiteX25" fmla="*/ 42627 w 64689"/>
              <a:gd name="connsiteY25" fmla="*/ 51209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4689" h="65174">
                <a:moveTo>
                  <a:pt x="15828" y="60843"/>
                </a:moveTo>
                <a:cubicBezTo>
                  <a:pt x="10889" y="57969"/>
                  <a:pt x="7003" y="54042"/>
                  <a:pt x="4210" y="49104"/>
                </a:cubicBezTo>
                <a:cubicBezTo>
                  <a:pt x="1417" y="44165"/>
                  <a:pt x="0" y="38660"/>
                  <a:pt x="0" y="32587"/>
                </a:cubicBezTo>
                <a:cubicBezTo>
                  <a:pt x="0" y="26515"/>
                  <a:pt x="1417" y="21050"/>
                  <a:pt x="4210" y="16071"/>
                </a:cubicBezTo>
                <a:cubicBezTo>
                  <a:pt x="7003" y="11132"/>
                  <a:pt x="10889" y="7206"/>
                  <a:pt x="15828" y="4332"/>
                </a:cubicBezTo>
                <a:cubicBezTo>
                  <a:pt x="20767" y="1457"/>
                  <a:pt x="26272" y="0"/>
                  <a:pt x="32344" y="0"/>
                </a:cubicBezTo>
                <a:cubicBezTo>
                  <a:pt x="38417" y="0"/>
                  <a:pt x="43882" y="1457"/>
                  <a:pt x="48861" y="4332"/>
                </a:cubicBezTo>
                <a:cubicBezTo>
                  <a:pt x="53800" y="7246"/>
                  <a:pt x="57686" y="11132"/>
                  <a:pt x="60479" y="16071"/>
                </a:cubicBezTo>
                <a:cubicBezTo>
                  <a:pt x="63272" y="21010"/>
                  <a:pt x="64689" y="26515"/>
                  <a:pt x="64689" y="32587"/>
                </a:cubicBezTo>
                <a:cubicBezTo>
                  <a:pt x="64689" y="38660"/>
                  <a:pt x="63272" y="44124"/>
                  <a:pt x="60479" y="49104"/>
                </a:cubicBezTo>
                <a:cubicBezTo>
                  <a:pt x="57686" y="54042"/>
                  <a:pt x="53800" y="57969"/>
                  <a:pt x="48861" y="60843"/>
                </a:cubicBezTo>
                <a:cubicBezTo>
                  <a:pt x="43922" y="63758"/>
                  <a:pt x="38417" y="65175"/>
                  <a:pt x="32344" y="65175"/>
                </a:cubicBezTo>
                <a:cubicBezTo>
                  <a:pt x="26272" y="65175"/>
                  <a:pt x="20807" y="63717"/>
                  <a:pt x="15828" y="60843"/>
                </a:cubicBezTo>
                <a:close/>
                <a:moveTo>
                  <a:pt x="42627" y="51209"/>
                </a:moveTo>
                <a:cubicBezTo>
                  <a:pt x="45663" y="49387"/>
                  <a:pt x="48051" y="46837"/>
                  <a:pt x="49792" y="43598"/>
                </a:cubicBezTo>
                <a:cubicBezTo>
                  <a:pt x="51533" y="40360"/>
                  <a:pt x="52383" y="36676"/>
                  <a:pt x="52383" y="32587"/>
                </a:cubicBezTo>
                <a:cubicBezTo>
                  <a:pt x="52383" y="28499"/>
                  <a:pt x="51533" y="24815"/>
                  <a:pt x="49792" y="21577"/>
                </a:cubicBezTo>
                <a:cubicBezTo>
                  <a:pt x="48051" y="18338"/>
                  <a:pt x="45663" y="15788"/>
                  <a:pt x="42627" y="13966"/>
                </a:cubicBezTo>
                <a:cubicBezTo>
                  <a:pt x="39591" y="12144"/>
                  <a:pt x="36190" y="11213"/>
                  <a:pt x="32344" y="11213"/>
                </a:cubicBezTo>
                <a:cubicBezTo>
                  <a:pt x="28499" y="11213"/>
                  <a:pt x="25098" y="12144"/>
                  <a:pt x="22062" y="13966"/>
                </a:cubicBezTo>
                <a:cubicBezTo>
                  <a:pt x="19026" y="15788"/>
                  <a:pt x="16638" y="18338"/>
                  <a:pt x="14938" y="21577"/>
                </a:cubicBezTo>
                <a:cubicBezTo>
                  <a:pt x="13197" y="24815"/>
                  <a:pt x="12347" y="28499"/>
                  <a:pt x="12347" y="32587"/>
                </a:cubicBezTo>
                <a:cubicBezTo>
                  <a:pt x="12347" y="36676"/>
                  <a:pt x="13197" y="40360"/>
                  <a:pt x="14938" y="43598"/>
                </a:cubicBezTo>
                <a:cubicBezTo>
                  <a:pt x="16678" y="46837"/>
                  <a:pt x="19067" y="49387"/>
                  <a:pt x="22062" y="51209"/>
                </a:cubicBezTo>
                <a:cubicBezTo>
                  <a:pt x="25098" y="53030"/>
                  <a:pt x="28539" y="53962"/>
                  <a:pt x="32344" y="53962"/>
                </a:cubicBezTo>
                <a:cubicBezTo>
                  <a:pt x="36150" y="53962"/>
                  <a:pt x="39591" y="53030"/>
                  <a:pt x="42627" y="51209"/>
                </a:cubicBezTo>
                <a:close/>
              </a:path>
            </a:pathLst>
          </a:custGeom>
          <a:solidFill>
            <a:srgbClr val="424242"/>
          </a:solidFill>
          <a:ln w="0" cap="flat">
            <a:noFill/>
            <a:prstDash val="solid"/>
            <a:miter/>
          </a:ln>
        </p:spPr>
        <p:txBody>
          <a:bodyPr rtlCol="0" anchor="ctr"/>
          <a:lstStyle/>
          <a:p>
            <a:endParaRPr lang="en-US"/>
          </a:p>
        </p:txBody>
      </p:sp>
      <p:sp>
        <p:nvSpPr>
          <p:cNvPr id="27" name="Freeform 34">
            <a:extLst>
              <a:ext uri="{FF2B5EF4-FFF2-40B4-BE49-F238E27FC236}">
                <a16:creationId xmlns:a16="http://schemas.microsoft.com/office/drawing/2014/main" id="{E73302C0-9EB6-C50F-1926-DBDE52A0FB88}"/>
              </a:ext>
            </a:extLst>
          </p:cNvPr>
          <p:cNvSpPr/>
          <p:nvPr/>
        </p:nvSpPr>
        <p:spPr>
          <a:xfrm>
            <a:off x="7720475" y="3369148"/>
            <a:ext cx="63393" cy="90030"/>
          </a:xfrm>
          <a:custGeom>
            <a:avLst/>
            <a:gdLst>
              <a:gd name="connsiteX0" fmla="*/ 21172 w 63393"/>
              <a:gd name="connsiteY0" fmla="*/ 62543 h 90030"/>
              <a:gd name="connsiteX1" fmla="*/ 12306 w 63393"/>
              <a:gd name="connsiteY1" fmla="*/ 55014 h 90030"/>
              <a:gd name="connsiteX2" fmla="*/ 12306 w 63393"/>
              <a:gd name="connsiteY2" fmla="*/ 90030 h 90030"/>
              <a:gd name="connsiteX3" fmla="*/ 0 w 63393"/>
              <a:gd name="connsiteY3" fmla="*/ 90030 h 90030"/>
              <a:gd name="connsiteX4" fmla="*/ 0 w 63393"/>
              <a:gd name="connsiteY4" fmla="*/ 1336 h 90030"/>
              <a:gd name="connsiteX5" fmla="*/ 10809 w 63393"/>
              <a:gd name="connsiteY5" fmla="*/ 1336 h 90030"/>
              <a:gd name="connsiteX6" fmla="*/ 11861 w 63393"/>
              <a:gd name="connsiteY6" fmla="*/ 10808 h 90030"/>
              <a:gd name="connsiteX7" fmla="*/ 20888 w 63393"/>
              <a:gd name="connsiteY7" fmla="*/ 2793 h 90030"/>
              <a:gd name="connsiteX8" fmla="*/ 33357 w 63393"/>
              <a:gd name="connsiteY8" fmla="*/ 0 h 90030"/>
              <a:gd name="connsiteX9" fmla="*/ 48254 w 63393"/>
              <a:gd name="connsiteY9" fmla="*/ 3886 h 90030"/>
              <a:gd name="connsiteX10" fmla="*/ 59265 w 63393"/>
              <a:gd name="connsiteY10" fmla="*/ 15180 h 90030"/>
              <a:gd name="connsiteX11" fmla="*/ 63394 w 63393"/>
              <a:gd name="connsiteY11" fmla="*/ 32628 h 90030"/>
              <a:gd name="connsiteX12" fmla="*/ 59265 w 63393"/>
              <a:gd name="connsiteY12" fmla="*/ 50075 h 90030"/>
              <a:gd name="connsiteX13" fmla="*/ 48254 w 63393"/>
              <a:gd name="connsiteY13" fmla="*/ 61369 h 90030"/>
              <a:gd name="connsiteX14" fmla="*/ 33357 w 63393"/>
              <a:gd name="connsiteY14" fmla="*/ 65256 h 90030"/>
              <a:gd name="connsiteX15" fmla="*/ 21131 w 63393"/>
              <a:gd name="connsiteY15" fmla="*/ 62665 h 90030"/>
              <a:gd name="connsiteX16" fmla="*/ 41493 w 63393"/>
              <a:gd name="connsiteY16" fmla="*/ 51371 h 90030"/>
              <a:gd name="connsiteX17" fmla="*/ 48578 w 63393"/>
              <a:gd name="connsiteY17" fmla="*/ 43963 h 90030"/>
              <a:gd name="connsiteX18" fmla="*/ 51168 w 63393"/>
              <a:gd name="connsiteY18" fmla="*/ 32547 h 90030"/>
              <a:gd name="connsiteX19" fmla="*/ 48578 w 63393"/>
              <a:gd name="connsiteY19" fmla="*/ 21131 h 90030"/>
              <a:gd name="connsiteX20" fmla="*/ 41493 w 63393"/>
              <a:gd name="connsiteY20" fmla="*/ 13723 h 90030"/>
              <a:gd name="connsiteX21" fmla="*/ 31656 w 63393"/>
              <a:gd name="connsiteY21" fmla="*/ 11173 h 90030"/>
              <a:gd name="connsiteX22" fmla="*/ 21900 w 63393"/>
              <a:gd name="connsiteY22" fmla="*/ 13763 h 90030"/>
              <a:gd name="connsiteX23" fmla="*/ 14614 w 63393"/>
              <a:gd name="connsiteY23" fmla="*/ 21253 h 90030"/>
              <a:gd name="connsiteX24" fmla="*/ 11861 w 63393"/>
              <a:gd name="connsiteY24" fmla="*/ 32547 h 90030"/>
              <a:gd name="connsiteX25" fmla="*/ 14614 w 63393"/>
              <a:gd name="connsiteY25" fmla="*/ 43841 h 90030"/>
              <a:gd name="connsiteX26" fmla="*/ 21900 w 63393"/>
              <a:gd name="connsiteY26" fmla="*/ 51330 h 90030"/>
              <a:gd name="connsiteX27" fmla="*/ 31656 w 63393"/>
              <a:gd name="connsiteY27" fmla="*/ 53921 h 90030"/>
              <a:gd name="connsiteX28" fmla="*/ 41493 w 63393"/>
              <a:gd name="connsiteY28" fmla="*/ 51371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93" h="90030">
                <a:moveTo>
                  <a:pt x="21172" y="62543"/>
                </a:moveTo>
                <a:cubicBezTo>
                  <a:pt x="17488" y="60803"/>
                  <a:pt x="14533" y="58293"/>
                  <a:pt x="12306" y="55014"/>
                </a:cubicBezTo>
                <a:lnTo>
                  <a:pt x="12306" y="90030"/>
                </a:lnTo>
                <a:lnTo>
                  <a:pt x="0" y="90030"/>
                </a:lnTo>
                <a:lnTo>
                  <a:pt x="0" y="1336"/>
                </a:lnTo>
                <a:lnTo>
                  <a:pt x="10809" y="1336"/>
                </a:lnTo>
                <a:lnTo>
                  <a:pt x="11861" y="10808"/>
                </a:lnTo>
                <a:cubicBezTo>
                  <a:pt x="14088" y="7327"/>
                  <a:pt x="17083" y="4655"/>
                  <a:pt x="20888" y="2793"/>
                </a:cubicBezTo>
                <a:cubicBezTo>
                  <a:pt x="24653" y="931"/>
                  <a:pt x="28823" y="0"/>
                  <a:pt x="33357" y="0"/>
                </a:cubicBezTo>
                <a:cubicBezTo>
                  <a:pt x="38700" y="0"/>
                  <a:pt x="43679" y="1295"/>
                  <a:pt x="48254" y="3886"/>
                </a:cubicBezTo>
                <a:cubicBezTo>
                  <a:pt x="52828" y="6477"/>
                  <a:pt x="56512" y="10242"/>
                  <a:pt x="59265" y="15180"/>
                </a:cubicBezTo>
                <a:cubicBezTo>
                  <a:pt x="62017" y="20119"/>
                  <a:pt x="63394" y="25948"/>
                  <a:pt x="63394" y="32628"/>
                </a:cubicBezTo>
                <a:cubicBezTo>
                  <a:pt x="63394" y="39307"/>
                  <a:pt x="62017" y="45136"/>
                  <a:pt x="59265" y="50075"/>
                </a:cubicBezTo>
                <a:cubicBezTo>
                  <a:pt x="56512" y="55014"/>
                  <a:pt x="52828" y="58779"/>
                  <a:pt x="48254" y="61369"/>
                </a:cubicBezTo>
                <a:cubicBezTo>
                  <a:pt x="43679" y="63960"/>
                  <a:pt x="38700" y="65256"/>
                  <a:pt x="33357" y="65256"/>
                </a:cubicBezTo>
                <a:cubicBezTo>
                  <a:pt x="28904" y="65256"/>
                  <a:pt x="24815" y="64406"/>
                  <a:pt x="21131" y="62665"/>
                </a:cubicBezTo>
                <a:close/>
                <a:moveTo>
                  <a:pt x="41493" y="51371"/>
                </a:moveTo>
                <a:cubicBezTo>
                  <a:pt x="44489" y="49670"/>
                  <a:pt x="46837" y="47201"/>
                  <a:pt x="48578" y="43963"/>
                </a:cubicBezTo>
                <a:cubicBezTo>
                  <a:pt x="50318" y="40724"/>
                  <a:pt x="51168" y="36919"/>
                  <a:pt x="51168" y="32547"/>
                </a:cubicBezTo>
                <a:cubicBezTo>
                  <a:pt x="51168" y="28175"/>
                  <a:pt x="50318" y="24370"/>
                  <a:pt x="48578" y="21131"/>
                </a:cubicBezTo>
                <a:cubicBezTo>
                  <a:pt x="46837" y="17893"/>
                  <a:pt x="44489" y="15423"/>
                  <a:pt x="41493" y="13723"/>
                </a:cubicBezTo>
                <a:cubicBezTo>
                  <a:pt x="38498" y="12023"/>
                  <a:pt x="35219" y="11173"/>
                  <a:pt x="31656" y="11173"/>
                </a:cubicBezTo>
                <a:cubicBezTo>
                  <a:pt x="28094" y="11173"/>
                  <a:pt x="24937" y="12023"/>
                  <a:pt x="21900" y="13763"/>
                </a:cubicBezTo>
                <a:cubicBezTo>
                  <a:pt x="18864" y="15504"/>
                  <a:pt x="16435" y="17974"/>
                  <a:pt x="14614" y="21253"/>
                </a:cubicBezTo>
                <a:cubicBezTo>
                  <a:pt x="12792" y="24491"/>
                  <a:pt x="11861" y="28256"/>
                  <a:pt x="11861" y="32547"/>
                </a:cubicBezTo>
                <a:cubicBezTo>
                  <a:pt x="11861" y="36838"/>
                  <a:pt x="12792" y="40603"/>
                  <a:pt x="14614" y="43841"/>
                </a:cubicBezTo>
                <a:cubicBezTo>
                  <a:pt x="16435" y="47080"/>
                  <a:pt x="18864" y="49590"/>
                  <a:pt x="21900" y="51330"/>
                </a:cubicBezTo>
                <a:cubicBezTo>
                  <a:pt x="24937" y="53071"/>
                  <a:pt x="28175" y="53921"/>
                  <a:pt x="31656" y="53921"/>
                </a:cubicBezTo>
                <a:cubicBezTo>
                  <a:pt x="35138" y="53921"/>
                  <a:pt x="38498" y="53071"/>
                  <a:pt x="41493" y="51371"/>
                </a:cubicBezTo>
                <a:close/>
              </a:path>
            </a:pathLst>
          </a:custGeom>
          <a:solidFill>
            <a:srgbClr val="424242"/>
          </a:solidFill>
          <a:ln w="0" cap="flat">
            <a:noFill/>
            <a:prstDash val="solid"/>
            <a:miter/>
          </a:ln>
        </p:spPr>
        <p:txBody>
          <a:bodyPr rtlCol="0" anchor="ctr"/>
          <a:lstStyle/>
          <a:p>
            <a:endParaRPr lang="en-US"/>
          </a:p>
        </p:txBody>
      </p:sp>
      <p:sp>
        <p:nvSpPr>
          <p:cNvPr id="28" name="Freeform 35">
            <a:extLst>
              <a:ext uri="{FF2B5EF4-FFF2-40B4-BE49-F238E27FC236}">
                <a16:creationId xmlns:a16="http://schemas.microsoft.com/office/drawing/2014/main" id="{0E982009-DCCA-38D1-3AF8-F2988F54B85B}"/>
              </a:ext>
            </a:extLst>
          </p:cNvPr>
          <p:cNvSpPr/>
          <p:nvPr/>
        </p:nvSpPr>
        <p:spPr>
          <a:xfrm>
            <a:off x="7787350" y="3370403"/>
            <a:ext cx="60924" cy="88734"/>
          </a:xfrm>
          <a:custGeom>
            <a:avLst/>
            <a:gdLst>
              <a:gd name="connsiteX0" fmla="*/ 33275 w 60924"/>
              <a:gd name="connsiteY0" fmla="*/ 39591 h 88734"/>
              <a:gd name="connsiteX1" fmla="*/ 47849 w 60924"/>
              <a:gd name="connsiteY1" fmla="*/ 41 h 88734"/>
              <a:gd name="connsiteX2" fmla="*/ 60924 w 60924"/>
              <a:gd name="connsiteY2" fmla="*/ 41 h 88734"/>
              <a:gd name="connsiteX3" fmla="*/ 26191 w 60924"/>
              <a:gd name="connsiteY3" fmla="*/ 88735 h 88734"/>
              <a:gd name="connsiteX4" fmla="*/ 12954 w 60924"/>
              <a:gd name="connsiteY4" fmla="*/ 88735 h 88734"/>
              <a:gd name="connsiteX5" fmla="*/ 23924 w 60924"/>
              <a:gd name="connsiteY5" fmla="*/ 61734 h 88734"/>
              <a:gd name="connsiteX6" fmla="*/ 0 w 60924"/>
              <a:gd name="connsiteY6" fmla="*/ 0 h 88734"/>
              <a:gd name="connsiteX7" fmla="*/ 13642 w 60924"/>
              <a:gd name="connsiteY7" fmla="*/ 0 h 88734"/>
              <a:gd name="connsiteX8" fmla="*/ 28215 w 60924"/>
              <a:gd name="connsiteY8" fmla="*/ 39550 h 88734"/>
              <a:gd name="connsiteX9" fmla="*/ 30604 w 60924"/>
              <a:gd name="connsiteY9" fmla="*/ 48496 h 88734"/>
              <a:gd name="connsiteX10" fmla="*/ 30887 w 60924"/>
              <a:gd name="connsiteY10" fmla="*/ 48496 h 88734"/>
              <a:gd name="connsiteX11" fmla="*/ 33275 w 60924"/>
              <a:gd name="connsiteY11" fmla="*/ 39550 h 88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24" h="88734">
                <a:moveTo>
                  <a:pt x="33275" y="39591"/>
                </a:moveTo>
                <a:lnTo>
                  <a:pt x="47849" y="41"/>
                </a:lnTo>
                <a:lnTo>
                  <a:pt x="60924" y="41"/>
                </a:lnTo>
                <a:lnTo>
                  <a:pt x="26191" y="88735"/>
                </a:lnTo>
                <a:lnTo>
                  <a:pt x="12954" y="88735"/>
                </a:lnTo>
                <a:lnTo>
                  <a:pt x="23924" y="61734"/>
                </a:lnTo>
                <a:lnTo>
                  <a:pt x="0" y="0"/>
                </a:lnTo>
                <a:lnTo>
                  <a:pt x="13642" y="0"/>
                </a:lnTo>
                <a:lnTo>
                  <a:pt x="28215" y="39550"/>
                </a:lnTo>
                <a:cubicBezTo>
                  <a:pt x="29389" y="42667"/>
                  <a:pt x="30159" y="45663"/>
                  <a:pt x="30604" y="48496"/>
                </a:cubicBezTo>
                <a:lnTo>
                  <a:pt x="30887" y="48496"/>
                </a:lnTo>
                <a:cubicBezTo>
                  <a:pt x="31332" y="45663"/>
                  <a:pt x="32142" y="42667"/>
                  <a:pt x="33275" y="39550"/>
                </a:cubicBezTo>
                <a:close/>
              </a:path>
            </a:pathLst>
          </a:custGeom>
          <a:solidFill>
            <a:srgbClr val="424242"/>
          </a:solidFill>
          <a:ln w="0" cap="flat">
            <a:noFill/>
            <a:prstDash val="solid"/>
            <a:miter/>
          </a:ln>
        </p:spPr>
        <p:txBody>
          <a:bodyPr rtlCol="0" anchor="ctr"/>
          <a:lstStyle/>
          <a:p>
            <a:endParaRPr lang="en-US"/>
          </a:p>
        </p:txBody>
      </p:sp>
      <p:sp>
        <p:nvSpPr>
          <p:cNvPr id="29" name="Freeform 36">
            <a:extLst>
              <a:ext uri="{FF2B5EF4-FFF2-40B4-BE49-F238E27FC236}">
                <a16:creationId xmlns:a16="http://schemas.microsoft.com/office/drawing/2014/main" id="{7C4E371C-AC21-07CA-2A8C-F1CBE44E2F95}"/>
              </a:ext>
            </a:extLst>
          </p:cNvPr>
          <p:cNvSpPr/>
          <p:nvPr/>
        </p:nvSpPr>
        <p:spPr>
          <a:xfrm>
            <a:off x="5828139" y="3342026"/>
            <a:ext cx="74323" cy="90839"/>
          </a:xfrm>
          <a:custGeom>
            <a:avLst/>
            <a:gdLst>
              <a:gd name="connsiteX0" fmla="*/ 0 w 74323"/>
              <a:gd name="connsiteY0" fmla="*/ 81 h 90839"/>
              <a:gd name="connsiteX1" fmla="*/ 27527 w 74323"/>
              <a:gd name="connsiteY1" fmla="*/ 81 h 90839"/>
              <a:gd name="connsiteX2" fmla="*/ 51654 w 74323"/>
              <a:gd name="connsiteY2" fmla="*/ 6072 h 90839"/>
              <a:gd name="connsiteX3" fmla="*/ 68292 w 74323"/>
              <a:gd name="connsiteY3" fmla="*/ 22427 h 90839"/>
              <a:gd name="connsiteX4" fmla="*/ 74324 w 74323"/>
              <a:gd name="connsiteY4" fmla="*/ 45460 h 90839"/>
              <a:gd name="connsiteX5" fmla="*/ 68292 w 74323"/>
              <a:gd name="connsiteY5" fmla="*/ 68494 h 90839"/>
              <a:gd name="connsiteX6" fmla="*/ 51654 w 74323"/>
              <a:gd name="connsiteY6" fmla="*/ 84849 h 90839"/>
              <a:gd name="connsiteX7" fmla="*/ 27527 w 74323"/>
              <a:gd name="connsiteY7" fmla="*/ 90840 h 90839"/>
              <a:gd name="connsiteX8" fmla="*/ 0 w 74323"/>
              <a:gd name="connsiteY8" fmla="*/ 90840 h 90839"/>
              <a:gd name="connsiteX9" fmla="*/ 0 w 74323"/>
              <a:gd name="connsiteY9" fmla="*/ 0 h 90839"/>
              <a:gd name="connsiteX10" fmla="*/ 27527 w 74323"/>
              <a:gd name="connsiteY10" fmla="*/ 79424 h 90839"/>
              <a:gd name="connsiteX11" fmla="*/ 44772 w 74323"/>
              <a:gd name="connsiteY11" fmla="*/ 75012 h 90839"/>
              <a:gd name="connsiteX12" fmla="*/ 56998 w 74323"/>
              <a:gd name="connsiteY12" fmla="*/ 62665 h 90839"/>
              <a:gd name="connsiteX13" fmla="*/ 61491 w 74323"/>
              <a:gd name="connsiteY13" fmla="*/ 45501 h 90839"/>
              <a:gd name="connsiteX14" fmla="*/ 56998 w 74323"/>
              <a:gd name="connsiteY14" fmla="*/ 28337 h 90839"/>
              <a:gd name="connsiteX15" fmla="*/ 44772 w 74323"/>
              <a:gd name="connsiteY15" fmla="*/ 16030 h 90839"/>
              <a:gd name="connsiteX16" fmla="*/ 27527 w 74323"/>
              <a:gd name="connsiteY16" fmla="*/ 11537 h 90839"/>
              <a:gd name="connsiteX17" fmla="*/ 12549 w 74323"/>
              <a:gd name="connsiteY17" fmla="*/ 11537 h 90839"/>
              <a:gd name="connsiteX18" fmla="*/ 12549 w 74323"/>
              <a:gd name="connsiteY18" fmla="*/ 79262 h 90839"/>
              <a:gd name="connsiteX19" fmla="*/ 27527 w 74323"/>
              <a:gd name="connsiteY19" fmla="*/ 79384 h 9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4323" h="90839">
                <a:moveTo>
                  <a:pt x="0" y="81"/>
                </a:moveTo>
                <a:lnTo>
                  <a:pt x="27527" y="81"/>
                </a:lnTo>
                <a:cubicBezTo>
                  <a:pt x="36514" y="81"/>
                  <a:pt x="44570" y="2105"/>
                  <a:pt x="51654" y="6072"/>
                </a:cubicBezTo>
                <a:cubicBezTo>
                  <a:pt x="58738" y="10080"/>
                  <a:pt x="64284" y="15545"/>
                  <a:pt x="68292" y="22427"/>
                </a:cubicBezTo>
                <a:cubicBezTo>
                  <a:pt x="72300" y="29349"/>
                  <a:pt x="74324" y="37000"/>
                  <a:pt x="74324" y="45460"/>
                </a:cubicBezTo>
                <a:cubicBezTo>
                  <a:pt x="74324" y="53921"/>
                  <a:pt x="72300" y="61612"/>
                  <a:pt x="68292" y="68494"/>
                </a:cubicBezTo>
                <a:cubicBezTo>
                  <a:pt x="64284" y="75417"/>
                  <a:pt x="58738" y="80841"/>
                  <a:pt x="51654" y="84849"/>
                </a:cubicBezTo>
                <a:cubicBezTo>
                  <a:pt x="44570" y="88856"/>
                  <a:pt x="36555" y="90840"/>
                  <a:pt x="27527" y="90840"/>
                </a:cubicBezTo>
                <a:lnTo>
                  <a:pt x="0" y="90840"/>
                </a:lnTo>
                <a:lnTo>
                  <a:pt x="0" y="0"/>
                </a:lnTo>
                <a:close/>
                <a:moveTo>
                  <a:pt x="27527" y="79424"/>
                </a:moveTo>
                <a:cubicBezTo>
                  <a:pt x="33842" y="79505"/>
                  <a:pt x="39591" y="78048"/>
                  <a:pt x="44772" y="75012"/>
                </a:cubicBezTo>
                <a:cubicBezTo>
                  <a:pt x="49954" y="71976"/>
                  <a:pt x="54002" y="67847"/>
                  <a:pt x="56998" y="62665"/>
                </a:cubicBezTo>
                <a:cubicBezTo>
                  <a:pt x="59993" y="57443"/>
                  <a:pt x="61491" y="51735"/>
                  <a:pt x="61491" y="45501"/>
                </a:cubicBezTo>
                <a:cubicBezTo>
                  <a:pt x="61491" y="39267"/>
                  <a:pt x="59993" y="33559"/>
                  <a:pt x="56998" y="28337"/>
                </a:cubicBezTo>
                <a:cubicBezTo>
                  <a:pt x="54002" y="23115"/>
                  <a:pt x="49954" y="19026"/>
                  <a:pt x="44772" y="16030"/>
                </a:cubicBezTo>
                <a:cubicBezTo>
                  <a:pt x="39591" y="13035"/>
                  <a:pt x="33842" y="11537"/>
                  <a:pt x="27527" y="11537"/>
                </a:cubicBezTo>
                <a:lnTo>
                  <a:pt x="12549" y="11537"/>
                </a:lnTo>
                <a:lnTo>
                  <a:pt x="12549" y="79262"/>
                </a:lnTo>
                <a:lnTo>
                  <a:pt x="27527" y="79384"/>
                </a:lnTo>
                <a:close/>
              </a:path>
            </a:pathLst>
          </a:custGeom>
          <a:solidFill>
            <a:srgbClr val="424242"/>
          </a:solidFill>
          <a:ln w="0" cap="flat">
            <a:noFill/>
            <a:prstDash val="solid"/>
            <a:miter/>
          </a:ln>
        </p:spPr>
        <p:txBody>
          <a:bodyPr rtlCol="0" anchor="ctr"/>
          <a:lstStyle/>
          <a:p>
            <a:endParaRPr lang="en-US"/>
          </a:p>
        </p:txBody>
      </p:sp>
      <p:sp>
        <p:nvSpPr>
          <p:cNvPr id="30" name="Freeform 44">
            <a:extLst>
              <a:ext uri="{FF2B5EF4-FFF2-40B4-BE49-F238E27FC236}">
                <a16:creationId xmlns:a16="http://schemas.microsoft.com/office/drawing/2014/main" id="{DD644A48-8D3F-69E5-3BD6-081A552340CC}"/>
              </a:ext>
            </a:extLst>
          </p:cNvPr>
          <p:cNvSpPr/>
          <p:nvPr/>
        </p:nvSpPr>
        <p:spPr>
          <a:xfrm>
            <a:off x="5914040" y="3342511"/>
            <a:ext cx="16030" cy="90434"/>
          </a:xfrm>
          <a:custGeom>
            <a:avLst/>
            <a:gdLst>
              <a:gd name="connsiteX0" fmla="*/ 2348 w 16030"/>
              <a:gd name="connsiteY0" fmla="*/ 13642 h 90434"/>
              <a:gd name="connsiteX1" fmla="*/ 0 w 16030"/>
              <a:gd name="connsiteY1" fmla="*/ 8015 h 90434"/>
              <a:gd name="connsiteX2" fmla="*/ 2348 w 16030"/>
              <a:gd name="connsiteY2" fmla="*/ 2348 h 90434"/>
              <a:gd name="connsiteX3" fmla="*/ 8015 w 16030"/>
              <a:gd name="connsiteY3" fmla="*/ 0 h 90434"/>
              <a:gd name="connsiteX4" fmla="*/ 13683 w 16030"/>
              <a:gd name="connsiteY4" fmla="*/ 2348 h 90434"/>
              <a:gd name="connsiteX5" fmla="*/ 16031 w 16030"/>
              <a:gd name="connsiteY5" fmla="*/ 8015 h 90434"/>
              <a:gd name="connsiteX6" fmla="*/ 13683 w 16030"/>
              <a:gd name="connsiteY6" fmla="*/ 13642 h 90434"/>
              <a:gd name="connsiteX7" fmla="*/ 8015 w 16030"/>
              <a:gd name="connsiteY7" fmla="*/ 15909 h 90434"/>
              <a:gd name="connsiteX8" fmla="*/ 2348 w 16030"/>
              <a:gd name="connsiteY8" fmla="*/ 13642 h 90434"/>
              <a:gd name="connsiteX9" fmla="*/ 1862 w 16030"/>
              <a:gd name="connsiteY9" fmla="*/ 27932 h 90434"/>
              <a:gd name="connsiteX10" fmla="*/ 14168 w 16030"/>
              <a:gd name="connsiteY10" fmla="*/ 27932 h 90434"/>
              <a:gd name="connsiteX11" fmla="*/ 14168 w 16030"/>
              <a:gd name="connsiteY11" fmla="*/ 90435 h 90434"/>
              <a:gd name="connsiteX12" fmla="*/ 1862 w 16030"/>
              <a:gd name="connsiteY12" fmla="*/ 90435 h 90434"/>
              <a:gd name="connsiteX13" fmla="*/ 1862 w 16030"/>
              <a:gd name="connsiteY13" fmla="*/ 27932 h 9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4">
                <a:moveTo>
                  <a:pt x="2348" y="13642"/>
                </a:moveTo>
                <a:cubicBezTo>
                  <a:pt x="769" y="12144"/>
                  <a:pt x="0" y="10242"/>
                  <a:pt x="0" y="8015"/>
                </a:cubicBezTo>
                <a:cubicBezTo>
                  <a:pt x="0" y="5789"/>
                  <a:pt x="769" y="3886"/>
                  <a:pt x="2348" y="2348"/>
                </a:cubicBezTo>
                <a:cubicBezTo>
                  <a:pt x="3886" y="810"/>
                  <a:pt x="5789" y="0"/>
                  <a:pt x="8015" y="0"/>
                </a:cubicBezTo>
                <a:cubicBezTo>
                  <a:pt x="10242" y="0"/>
                  <a:pt x="12144" y="769"/>
                  <a:pt x="13683" y="2348"/>
                </a:cubicBezTo>
                <a:cubicBezTo>
                  <a:pt x="15221" y="3927"/>
                  <a:pt x="16031" y="5789"/>
                  <a:pt x="16031" y="8015"/>
                </a:cubicBezTo>
                <a:cubicBezTo>
                  <a:pt x="16031" y="10242"/>
                  <a:pt x="15262" y="12104"/>
                  <a:pt x="13683" y="13642"/>
                </a:cubicBezTo>
                <a:cubicBezTo>
                  <a:pt x="12104" y="15140"/>
                  <a:pt x="10242" y="15909"/>
                  <a:pt x="8015" y="15909"/>
                </a:cubicBezTo>
                <a:cubicBezTo>
                  <a:pt x="5789" y="15909"/>
                  <a:pt x="3886"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31" name="Freeform 45">
            <a:extLst>
              <a:ext uri="{FF2B5EF4-FFF2-40B4-BE49-F238E27FC236}">
                <a16:creationId xmlns:a16="http://schemas.microsoft.com/office/drawing/2014/main" id="{0EED79CC-4396-9C53-0FEC-712A69087A56}"/>
              </a:ext>
            </a:extLst>
          </p:cNvPr>
          <p:cNvSpPr/>
          <p:nvPr/>
        </p:nvSpPr>
        <p:spPr>
          <a:xfrm>
            <a:off x="5938207" y="3340771"/>
            <a:ext cx="82460" cy="92216"/>
          </a:xfrm>
          <a:custGeom>
            <a:avLst/>
            <a:gdLst>
              <a:gd name="connsiteX0" fmla="*/ 17650 w 82460"/>
              <a:gd name="connsiteY0" fmla="*/ 5748 h 92216"/>
              <a:gd name="connsiteX1" fmla="*/ 32061 w 82460"/>
              <a:gd name="connsiteY1" fmla="*/ 0 h 92216"/>
              <a:gd name="connsiteX2" fmla="*/ 39145 w 82460"/>
              <a:gd name="connsiteY2" fmla="*/ 931 h 92216"/>
              <a:gd name="connsiteX3" fmla="*/ 39145 w 82460"/>
              <a:gd name="connsiteY3" fmla="*/ 11092 h 92216"/>
              <a:gd name="connsiteX4" fmla="*/ 35421 w 82460"/>
              <a:gd name="connsiteY4" fmla="*/ 10808 h 92216"/>
              <a:gd name="connsiteX5" fmla="*/ 24329 w 82460"/>
              <a:gd name="connsiteY5" fmla="*/ 21779 h 92216"/>
              <a:gd name="connsiteX6" fmla="*/ 24329 w 82460"/>
              <a:gd name="connsiteY6" fmla="*/ 29673 h 92216"/>
              <a:gd name="connsiteX7" fmla="*/ 52666 w 82460"/>
              <a:gd name="connsiteY7" fmla="*/ 29673 h 92216"/>
              <a:gd name="connsiteX8" fmla="*/ 52666 w 82460"/>
              <a:gd name="connsiteY8" fmla="*/ 21536 h 92216"/>
              <a:gd name="connsiteX9" fmla="*/ 58293 w 82460"/>
              <a:gd name="connsiteY9" fmla="*/ 5789 h 92216"/>
              <a:gd name="connsiteX10" fmla="*/ 72704 w 82460"/>
              <a:gd name="connsiteY10" fmla="*/ 41 h 92216"/>
              <a:gd name="connsiteX11" fmla="*/ 79789 w 82460"/>
              <a:gd name="connsiteY11" fmla="*/ 972 h 92216"/>
              <a:gd name="connsiteX12" fmla="*/ 79789 w 82460"/>
              <a:gd name="connsiteY12" fmla="*/ 11132 h 92216"/>
              <a:gd name="connsiteX13" fmla="*/ 76064 w 82460"/>
              <a:gd name="connsiteY13" fmla="*/ 10849 h 92216"/>
              <a:gd name="connsiteX14" fmla="*/ 64972 w 82460"/>
              <a:gd name="connsiteY14" fmla="*/ 21819 h 92216"/>
              <a:gd name="connsiteX15" fmla="*/ 64972 w 82460"/>
              <a:gd name="connsiteY15" fmla="*/ 29713 h 92216"/>
              <a:gd name="connsiteX16" fmla="*/ 82460 w 82460"/>
              <a:gd name="connsiteY16" fmla="*/ 29713 h 92216"/>
              <a:gd name="connsiteX17" fmla="*/ 82460 w 82460"/>
              <a:gd name="connsiteY17" fmla="*/ 40117 h 92216"/>
              <a:gd name="connsiteX18" fmla="*/ 64972 w 82460"/>
              <a:gd name="connsiteY18" fmla="*/ 40117 h 92216"/>
              <a:gd name="connsiteX19" fmla="*/ 64972 w 82460"/>
              <a:gd name="connsiteY19" fmla="*/ 92216 h 92216"/>
              <a:gd name="connsiteX20" fmla="*/ 52666 w 82460"/>
              <a:gd name="connsiteY20" fmla="*/ 92216 h 92216"/>
              <a:gd name="connsiteX21" fmla="*/ 52666 w 82460"/>
              <a:gd name="connsiteY21" fmla="*/ 40117 h 92216"/>
              <a:gd name="connsiteX22" fmla="*/ 24329 w 82460"/>
              <a:gd name="connsiteY22" fmla="*/ 40117 h 92216"/>
              <a:gd name="connsiteX23" fmla="*/ 24329 w 82460"/>
              <a:gd name="connsiteY23" fmla="*/ 92216 h 92216"/>
              <a:gd name="connsiteX24" fmla="*/ 12023 w 82460"/>
              <a:gd name="connsiteY24" fmla="*/ 92216 h 92216"/>
              <a:gd name="connsiteX25" fmla="*/ 12023 w 82460"/>
              <a:gd name="connsiteY25" fmla="*/ 40117 h 92216"/>
              <a:gd name="connsiteX26" fmla="*/ 0 w 82460"/>
              <a:gd name="connsiteY26" fmla="*/ 40117 h 92216"/>
              <a:gd name="connsiteX27" fmla="*/ 0 w 82460"/>
              <a:gd name="connsiteY27" fmla="*/ 29713 h 92216"/>
              <a:gd name="connsiteX28" fmla="*/ 12023 w 82460"/>
              <a:gd name="connsiteY28" fmla="*/ 29713 h 92216"/>
              <a:gd name="connsiteX29" fmla="*/ 12023 w 82460"/>
              <a:gd name="connsiteY29" fmla="*/ 21577 h 92216"/>
              <a:gd name="connsiteX30" fmla="*/ 17650 w 82460"/>
              <a:gd name="connsiteY30" fmla="*/ 5829 h 9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2460" h="92216">
                <a:moveTo>
                  <a:pt x="17650" y="5748"/>
                </a:moveTo>
                <a:cubicBezTo>
                  <a:pt x="21374" y="1903"/>
                  <a:pt x="26191" y="0"/>
                  <a:pt x="32061" y="0"/>
                </a:cubicBezTo>
                <a:cubicBezTo>
                  <a:pt x="34571" y="0"/>
                  <a:pt x="36919" y="324"/>
                  <a:pt x="39145" y="931"/>
                </a:cubicBezTo>
                <a:lnTo>
                  <a:pt x="39145" y="11092"/>
                </a:lnTo>
                <a:cubicBezTo>
                  <a:pt x="37729" y="10930"/>
                  <a:pt x="36474" y="10808"/>
                  <a:pt x="35421" y="10808"/>
                </a:cubicBezTo>
                <a:cubicBezTo>
                  <a:pt x="28013" y="10808"/>
                  <a:pt x="24329" y="14452"/>
                  <a:pt x="24329" y="21779"/>
                </a:cubicBezTo>
                <a:lnTo>
                  <a:pt x="24329" y="29673"/>
                </a:lnTo>
                <a:lnTo>
                  <a:pt x="52666" y="29673"/>
                </a:lnTo>
                <a:lnTo>
                  <a:pt x="52666" y="21536"/>
                </a:lnTo>
                <a:cubicBezTo>
                  <a:pt x="52666" y="14857"/>
                  <a:pt x="54528" y="9594"/>
                  <a:pt x="58293" y="5789"/>
                </a:cubicBezTo>
                <a:cubicBezTo>
                  <a:pt x="62017" y="1943"/>
                  <a:pt x="66835" y="41"/>
                  <a:pt x="72704" y="41"/>
                </a:cubicBezTo>
                <a:cubicBezTo>
                  <a:pt x="75214" y="41"/>
                  <a:pt x="77562" y="364"/>
                  <a:pt x="79789" y="972"/>
                </a:cubicBezTo>
                <a:lnTo>
                  <a:pt x="79789" y="11132"/>
                </a:lnTo>
                <a:cubicBezTo>
                  <a:pt x="78372" y="10970"/>
                  <a:pt x="77117" y="10849"/>
                  <a:pt x="76064" y="10849"/>
                </a:cubicBezTo>
                <a:cubicBezTo>
                  <a:pt x="68656" y="10849"/>
                  <a:pt x="64972" y="14492"/>
                  <a:pt x="64972" y="21819"/>
                </a:cubicBezTo>
                <a:lnTo>
                  <a:pt x="64972" y="29713"/>
                </a:lnTo>
                <a:lnTo>
                  <a:pt x="82460" y="29713"/>
                </a:lnTo>
                <a:lnTo>
                  <a:pt x="82460" y="40117"/>
                </a:lnTo>
                <a:lnTo>
                  <a:pt x="64972" y="40117"/>
                </a:lnTo>
                <a:lnTo>
                  <a:pt x="64972" y="92216"/>
                </a:lnTo>
                <a:lnTo>
                  <a:pt x="52666" y="92216"/>
                </a:lnTo>
                <a:lnTo>
                  <a:pt x="52666" y="40117"/>
                </a:lnTo>
                <a:lnTo>
                  <a:pt x="24329" y="40117"/>
                </a:lnTo>
                <a:lnTo>
                  <a:pt x="24329" y="92216"/>
                </a:lnTo>
                <a:lnTo>
                  <a:pt x="12023" y="92216"/>
                </a:lnTo>
                <a:lnTo>
                  <a:pt x="12023" y="40117"/>
                </a:lnTo>
                <a:lnTo>
                  <a:pt x="0" y="40117"/>
                </a:lnTo>
                <a:lnTo>
                  <a:pt x="0" y="29713"/>
                </a:lnTo>
                <a:lnTo>
                  <a:pt x="12023" y="29713"/>
                </a:lnTo>
                <a:lnTo>
                  <a:pt x="12023" y="21577"/>
                </a:lnTo>
                <a:cubicBezTo>
                  <a:pt x="12023" y="14897"/>
                  <a:pt x="13885" y="9635"/>
                  <a:pt x="17650" y="5829"/>
                </a:cubicBezTo>
                <a:close/>
              </a:path>
            </a:pathLst>
          </a:custGeom>
          <a:solidFill>
            <a:srgbClr val="424242"/>
          </a:solidFill>
          <a:ln w="0" cap="flat">
            <a:noFill/>
            <a:prstDash val="solid"/>
            <a:miter/>
          </a:ln>
        </p:spPr>
        <p:txBody>
          <a:bodyPr rtlCol="0" anchor="ctr"/>
          <a:lstStyle/>
          <a:p>
            <a:endParaRPr lang="en-US"/>
          </a:p>
        </p:txBody>
      </p:sp>
      <p:sp>
        <p:nvSpPr>
          <p:cNvPr id="32" name="Freeform 46">
            <a:extLst>
              <a:ext uri="{FF2B5EF4-FFF2-40B4-BE49-F238E27FC236}">
                <a16:creationId xmlns:a16="http://schemas.microsoft.com/office/drawing/2014/main" id="{6AAD0A54-2D33-0AA6-AD1F-5A53E3304106}"/>
              </a:ext>
            </a:extLst>
          </p:cNvPr>
          <p:cNvSpPr/>
          <p:nvPr/>
        </p:nvSpPr>
        <p:spPr>
          <a:xfrm>
            <a:off x="6027023" y="3369188"/>
            <a:ext cx="61450" cy="65215"/>
          </a:xfrm>
          <a:custGeom>
            <a:avLst/>
            <a:gdLst>
              <a:gd name="connsiteX0" fmla="*/ 15383 w 61450"/>
              <a:gd name="connsiteY0" fmla="*/ 60965 h 65215"/>
              <a:gd name="connsiteX1" fmla="*/ 4088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8 h 65215"/>
              <a:gd name="connsiteX9" fmla="*/ 61167 w 61450"/>
              <a:gd name="connsiteY9" fmla="*/ 37405 h 65215"/>
              <a:gd name="connsiteX10" fmla="*/ 12670 w 61450"/>
              <a:gd name="connsiteY10" fmla="*/ 37405 h 65215"/>
              <a:gd name="connsiteX11" fmla="*/ 19148 w 61450"/>
              <a:gd name="connsiteY11" fmla="*/ 49509 h 65215"/>
              <a:gd name="connsiteX12" fmla="*/ 31494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5 w 61450"/>
              <a:gd name="connsiteY20" fmla="*/ 11132 h 65215"/>
              <a:gd name="connsiteX21" fmla="*/ 19350 w 61450"/>
              <a:gd name="connsiteY21" fmla="*/ 15464 h 65215"/>
              <a:gd name="connsiteX22" fmla="*/ 12873 w 61450"/>
              <a:gd name="connsiteY22" fmla="*/ 27163 h 65215"/>
              <a:gd name="connsiteX23" fmla="*/ 48820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7"/>
                  <a:pt x="4088" y="49428"/>
                </a:cubicBezTo>
                <a:cubicBezTo>
                  <a:pt x="1376" y="44489"/>
                  <a:pt x="0" y="38862"/>
                  <a:pt x="0" y="32547"/>
                </a:cubicBezTo>
                <a:cubicBezTo>
                  <a:pt x="0" y="26232"/>
                  <a:pt x="1336" y="20605"/>
                  <a:pt x="4008" y="15666"/>
                </a:cubicBezTo>
                <a:cubicBezTo>
                  <a:pt x="6679" y="10728"/>
                  <a:pt x="10403" y="6882"/>
                  <a:pt x="15221" y="4129"/>
                </a:cubicBezTo>
                <a:cubicBezTo>
                  <a:pt x="20038" y="1376"/>
                  <a:pt x="25463" y="0"/>
                  <a:pt x="31535" y="0"/>
                </a:cubicBezTo>
                <a:cubicBezTo>
                  <a:pt x="36959" y="0"/>
                  <a:pt x="41979" y="1417"/>
                  <a:pt x="46553" y="4291"/>
                </a:cubicBezTo>
                <a:cubicBezTo>
                  <a:pt x="51128" y="7165"/>
                  <a:pt x="54771" y="11052"/>
                  <a:pt x="57443" y="16031"/>
                </a:cubicBezTo>
                <a:cubicBezTo>
                  <a:pt x="60115" y="21010"/>
                  <a:pt x="61451" y="26556"/>
                  <a:pt x="61451" y="32588"/>
                </a:cubicBezTo>
                <a:cubicBezTo>
                  <a:pt x="61451" y="34531"/>
                  <a:pt x="61369" y="36150"/>
                  <a:pt x="61167" y="37405"/>
                </a:cubicBezTo>
                <a:lnTo>
                  <a:pt x="12670" y="37405"/>
                </a:lnTo>
                <a:cubicBezTo>
                  <a:pt x="13561" y="42465"/>
                  <a:pt x="15706" y="46513"/>
                  <a:pt x="19148" y="49509"/>
                </a:cubicBezTo>
                <a:cubicBezTo>
                  <a:pt x="22588" y="52504"/>
                  <a:pt x="26677" y="54002"/>
                  <a:pt x="31494" y="54002"/>
                </a:cubicBezTo>
                <a:cubicBezTo>
                  <a:pt x="39226"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4" y="22791"/>
                  <a:pt x="46513" y="19026"/>
                  <a:pt x="43315" y="15869"/>
                </a:cubicBezTo>
                <a:cubicBezTo>
                  <a:pt x="40117" y="12711"/>
                  <a:pt x="36190" y="11132"/>
                  <a:pt x="31575" y="11132"/>
                </a:cubicBezTo>
                <a:cubicBezTo>
                  <a:pt x="26960" y="11132"/>
                  <a:pt x="22710" y="12590"/>
                  <a:pt x="19350" y="15464"/>
                </a:cubicBezTo>
                <a:cubicBezTo>
                  <a:pt x="15990" y="18379"/>
                  <a:pt x="13845" y="22265"/>
                  <a:pt x="12873" y="27163"/>
                </a:cubicBezTo>
                <a:lnTo>
                  <a:pt x="48820" y="27163"/>
                </a:lnTo>
                <a:close/>
              </a:path>
            </a:pathLst>
          </a:custGeom>
          <a:solidFill>
            <a:srgbClr val="424242"/>
          </a:solidFill>
          <a:ln w="0" cap="flat">
            <a:noFill/>
            <a:prstDash val="solid"/>
            <a:miter/>
          </a:ln>
        </p:spPr>
        <p:txBody>
          <a:bodyPr rtlCol="0" anchor="ctr"/>
          <a:lstStyle/>
          <a:p>
            <a:endParaRPr lang="en-US"/>
          </a:p>
        </p:txBody>
      </p:sp>
      <p:sp>
        <p:nvSpPr>
          <p:cNvPr id="33" name="Freeform 47">
            <a:extLst>
              <a:ext uri="{FF2B5EF4-FFF2-40B4-BE49-F238E27FC236}">
                <a16:creationId xmlns:a16="http://schemas.microsoft.com/office/drawing/2014/main" id="{507CF2A7-4E01-77ED-1F69-47CB95F90660}"/>
              </a:ext>
            </a:extLst>
          </p:cNvPr>
          <p:cNvSpPr/>
          <p:nvPr/>
        </p:nvSpPr>
        <p:spPr>
          <a:xfrm>
            <a:off x="6102480" y="3369107"/>
            <a:ext cx="35947" cy="63838"/>
          </a:xfrm>
          <a:custGeom>
            <a:avLst/>
            <a:gdLst>
              <a:gd name="connsiteX0" fmla="*/ 41 w 35947"/>
              <a:gd name="connsiteY0" fmla="*/ 1336 h 63838"/>
              <a:gd name="connsiteX1" fmla="*/ 10849 w 35947"/>
              <a:gd name="connsiteY1" fmla="*/ 1336 h 63838"/>
              <a:gd name="connsiteX2" fmla="*/ 12064 w 35947"/>
              <a:gd name="connsiteY2" fmla="*/ 11335 h 63838"/>
              <a:gd name="connsiteX3" fmla="*/ 20726 w 35947"/>
              <a:gd name="connsiteY3" fmla="*/ 2672 h 63838"/>
              <a:gd name="connsiteX4" fmla="*/ 32466 w 35947"/>
              <a:gd name="connsiteY4" fmla="*/ 0 h 63838"/>
              <a:gd name="connsiteX5" fmla="*/ 35947 w 35947"/>
              <a:gd name="connsiteY5" fmla="*/ 283 h 63838"/>
              <a:gd name="connsiteX6" fmla="*/ 35947 w 35947"/>
              <a:gd name="connsiteY6" fmla="*/ 11901 h 63838"/>
              <a:gd name="connsiteX7" fmla="*/ 31292 w 35947"/>
              <a:gd name="connsiteY7" fmla="*/ 11780 h 63838"/>
              <a:gd name="connsiteX8" fmla="*/ 16921 w 35947"/>
              <a:gd name="connsiteY8" fmla="*/ 17447 h 63838"/>
              <a:gd name="connsiteX9" fmla="*/ 12306 w 35947"/>
              <a:gd name="connsiteY9" fmla="*/ 32466 h 63838"/>
              <a:gd name="connsiteX10" fmla="*/ 12306 w 35947"/>
              <a:gd name="connsiteY10" fmla="*/ 63839 h 63838"/>
              <a:gd name="connsiteX11" fmla="*/ 0 w 35947"/>
              <a:gd name="connsiteY11" fmla="*/ 63839 h 63838"/>
              <a:gd name="connsiteX12" fmla="*/ 0 w 35947"/>
              <a:gd name="connsiteY12" fmla="*/ 1336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8">
                <a:moveTo>
                  <a:pt x="41" y="1336"/>
                </a:moveTo>
                <a:lnTo>
                  <a:pt x="10849" y="1336"/>
                </a:lnTo>
                <a:lnTo>
                  <a:pt x="12064" y="11335"/>
                </a:lnTo>
                <a:cubicBezTo>
                  <a:pt x="14290" y="7327"/>
                  <a:pt x="17164" y="4453"/>
                  <a:pt x="20726" y="2672"/>
                </a:cubicBezTo>
                <a:cubicBezTo>
                  <a:pt x="24289" y="890"/>
                  <a:pt x="28216" y="0"/>
                  <a:pt x="32466" y="0"/>
                </a:cubicBezTo>
                <a:cubicBezTo>
                  <a:pt x="33640" y="0"/>
                  <a:pt x="34774" y="81"/>
                  <a:pt x="35947" y="283"/>
                </a:cubicBezTo>
                <a:lnTo>
                  <a:pt x="35947" y="11901"/>
                </a:lnTo>
                <a:cubicBezTo>
                  <a:pt x="34774" y="11820"/>
                  <a:pt x="33235" y="11780"/>
                  <a:pt x="31292" y="11780"/>
                </a:cubicBezTo>
                <a:cubicBezTo>
                  <a:pt x="24775" y="11780"/>
                  <a:pt x="19998" y="13683"/>
                  <a:pt x="16921" y="17447"/>
                </a:cubicBezTo>
                <a:cubicBezTo>
                  <a:pt x="13845"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34" name="Freeform 48">
            <a:extLst>
              <a:ext uri="{FF2B5EF4-FFF2-40B4-BE49-F238E27FC236}">
                <a16:creationId xmlns:a16="http://schemas.microsoft.com/office/drawing/2014/main" id="{23CC45AC-D5BD-A2D2-3A8A-CE396CC01D5F}"/>
              </a:ext>
            </a:extLst>
          </p:cNvPr>
          <p:cNvSpPr/>
          <p:nvPr/>
        </p:nvSpPr>
        <p:spPr>
          <a:xfrm>
            <a:off x="6146443" y="3369188"/>
            <a:ext cx="61450" cy="65215"/>
          </a:xfrm>
          <a:custGeom>
            <a:avLst/>
            <a:gdLst>
              <a:gd name="connsiteX0" fmla="*/ 15383 w 61450"/>
              <a:gd name="connsiteY0" fmla="*/ 60965 h 65215"/>
              <a:gd name="connsiteX1" fmla="*/ 4088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8 h 65215"/>
              <a:gd name="connsiteX9" fmla="*/ 61167 w 61450"/>
              <a:gd name="connsiteY9" fmla="*/ 37405 h 65215"/>
              <a:gd name="connsiteX10" fmla="*/ 12670 w 61450"/>
              <a:gd name="connsiteY10" fmla="*/ 37405 h 65215"/>
              <a:gd name="connsiteX11" fmla="*/ 19148 w 61450"/>
              <a:gd name="connsiteY11" fmla="*/ 49509 h 65215"/>
              <a:gd name="connsiteX12" fmla="*/ 31494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5 w 61450"/>
              <a:gd name="connsiteY20" fmla="*/ 11132 h 65215"/>
              <a:gd name="connsiteX21" fmla="*/ 19350 w 61450"/>
              <a:gd name="connsiteY21" fmla="*/ 15464 h 65215"/>
              <a:gd name="connsiteX22" fmla="*/ 12873 w 61450"/>
              <a:gd name="connsiteY22" fmla="*/ 27163 h 65215"/>
              <a:gd name="connsiteX23" fmla="*/ 48820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7"/>
                  <a:pt x="4088" y="49428"/>
                </a:cubicBezTo>
                <a:cubicBezTo>
                  <a:pt x="1376" y="44489"/>
                  <a:pt x="0" y="38862"/>
                  <a:pt x="0" y="32547"/>
                </a:cubicBezTo>
                <a:cubicBezTo>
                  <a:pt x="0" y="26232"/>
                  <a:pt x="1336" y="20605"/>
                  <a:pt x="4008" y="15666"/>
                </a:cubicBezTo>
                <a:cubicBezTo>
                  <a:pt x="6679" y="10728"/>
                  <a:pt x="10403" y="6882"/>
                  <a:pt x="15221" y="4129"/>
                </a:cubicBezTo>
                <a:cubicBezTo>
                  <a:pt x="20038" y="1376"/>
                  <a:pt x="25463" y="0"/>
                  <a:pt x="31535" y="0"/>
                </a:cubicBezTo>
                <a:cubicBezTo>
                  <a:pt x="36959" y="0"/>
                  <a:pt x="41979" y="1417"/>
                  <a:pt x="46553" y="4291"/>
                </a:cubicBezTo>
                <a:cubicBezTo>
                  <a:pt x="51128" y="7165"/>
                  <a:pt x="54771" y="11052"/>
                  <a:pt x="57443" y="16031"/>
                </a:cubicBezTo>
                <a:cubicBezTo>
                  <a:pt x="60115" y="21010"/>
                  <a:pt x="61451" y="26556"/>
                  <a:pt x="61451" y="32588"/>
                </a:cubicBezTo>
                <a:cubicBezTo>
                  <a:pt x="61451" y="34531"/>
                  <a:pt x="61369" y="36150"/>
                  <a:pt x="61167" y="37405"/>
                </a:cubicBezTo>
                <a:lnTo>
                  <a:pt x="12670" y="37405"/>
                </a:lnTo>
                <a:cubicBezTo>
                  <a:pt x="13561" y="42465"/>
                  <a:pt x="15706" y="46513"/>
                  <a:pt x="19148" y="49509"/>
                </a:cubicBezTo>
                <a:cubicBezTo>
                  <a:pt x="22588" y="52504"/>
                  <a:pt x="26677" y="54002"/>
                  <a:pt x="31494" y="54002"/>
                </a:cubicBezTo>
                <a:cubicBezTo>
                  <a:pt x="39226"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4" y="22791"/>
                  <a:pt x="46513" y="19026"/>
                  <a:pt x="43315" y="15869"/>
                </a:cubicBezTo>
                <a:cubicBezTo>
                  <a:pt x="40117" y="12711"/>
                  <a:pt x="36190" y="11132"/>
                  <a:pt x="31575" y="11132"/>
                </a:cubicBezTo>
                <a:cubicBezTo>
                  <a:pt x="26960" y="11132"/>
                  <a:pt x="22710" y="12590"/>
                  <a:pt x="19350" y="15464"/>
                </a:cubicBezTo>
                <a:cubicBezTo>
                  <a:pt x="15990" y="18379"/>
                  <a:pt x="13845" y="22265"/>
                  <a:pt x="12873" y="27163"/>
                </a:cubicBezTo>
                <a:lnTo>
                  <a:pt x="48820" y="27163"/>
                </a:lnTo>
                <a:close/>
              </a:path>
            </a:pathLst>
          </a:custGeom>
          <a:solidFill>
            <a:srgbClr val="424242"/>
          </a:solidFill>
          <a:ln w="0" cap="flat">
            <a:noFill/>
            <a:prstDash val="solid"/>
            <a:miter/>
          </a:ln>
        </p:spPr>
        <p:txBody>
          <a:bodyPr rtlCol="0" anchor="ctr"/>
          <a:lstStyle/>
          <a:p>
            <a:endParaRPr lang="en-US"/>
          </a:p>
        </p:txBody>
      </p:sp>
      <p:sp>
        <p:nvSpPr>
          <p:cNvPr id="35" name="Freeform 49">
            <a:extLst>
              <a:ext uri="{FF2B5EF4-FFF2-40B4-BE49-F238E27FC236}">
                <a16:creationId xmlns:a16="http://schemas.microsoft.com/office/drawing/2014/main" id="{74C14996-28B6-A6A9-B604-E417CA306437}"/>
              </a:ext>
            </a:extLst>
          </p:cNvPr>
          <p:cNvSpPr/>
          <p:nvPr/>
        </p:nvSpPr>
        <p:spPr>
          <a:xfrm>
            <a:off x="6221859" y="3369107"/>
            <a:ext cx="56026" cy="63838"/>
          </a:xfrm>
          <a:custGeom>
            <a:avLst/>
            <a:gdLst>
              <a:gd name="connsiteX0" fmla="*/ 81 w 56026"/>
              <a:gd name="connsiteY0" fmla="*/ 1336 h 63838"/>
              <a:gd name="connsiteX1" fmla="*/ 10889 w 56026"/>
              <a:gd name="connsiteY1" fmla="*/ 1336 h 63838"/>
              <a:gd name="connsiteX2" fmla="*/ 11942 w 56026"/>
              <a:gd name="connsiteY2" fmla="*/ 11092 h 63838"/>
              <a:gd name="connsiteX3" fmla="*/ 20767 w 56026"/>
              <a:gd name="connsiteY3" fmla="*/ 2591 h 63838"/>
              <a:gd name="connsiteX4" fmla="*/ 32264 w 56026"/>
              <a:gd name="connsiteY4" fmla="*/ 0 h 63838"/>
              <a:gd name="connsiteX5" fmla="*/ 44206 w 56026"/>
              <a:gd name="connsiteY5" fmla="*/ 3077 h 63838"/>
              <a:gd name="connsiteX6" fmla="*/ 52828 w 56026"/>
              <a:gd name="connsiteY6" fmla="*/ 12144 h 63838"/>
              <a:gd name="connsiteX7" fmla="*/ 56026 w 56026"/>
              <a:gd name="connsiteY7" fmla="*/ 26556 h 63838"/>
              <a:gd name="connsiteX8" fmla="*/ 56026 w 56026"/>
              <a:gd name="connsiteY8" fmla="*/ 63839 h 63838"/>
              <a:gd name="connsiteX9" fmla="*/ 43720 w 56026"/>
              <a:gd name="connsiteY9" fmla="*/ 63839 h 63838"/>
              <a:gd name="connsiteX10" fmla="*/ 43720 w 56026"/>
              <a:gd name="connsiteY10" fmla="*/ 28823 h 63838"/>
              <a:gd name="connsiteX11" fmla="*/ 39429 w 56026"/>
              <a:gd name="connsiteY11" fmla="*/ 15666 h 63838"/>
              <a:gd name="connsiteX12" fmla="*/ 28863 w 56026"/>
              <a:gd name="connsiteY12" fmla="*/ 11173 h 63838"/>
              <a:gd name="connsiteX13" fmla="*/ 21131 w 56026"/>
              <a:gd name="connsiteY13" fmla="*/ 13440 h 63838"/>
              <a:gd name="connsiteX14" fmla="*/ 14776 w 56026"/>
              <a:gd name="connsiteY14" fmla="*/ 19917 h 63838"/>
              <a:gd name="connsiteX15" fmla="*/ 12306 w 56026"/>
              <a:gd name="connsiteY15" fmla="*/ 29592 h 63838"/>
              <a:gd name="connsiteX16" fmla="*/ 12306 w 56026"/>
              <a:gd name="connsiteY16" fmla="*/ 63798 h 63838"/>
              <a:gd name="connsiteX17" fmla="*/ 0 w 56026"/>
              <a:gd name="connsiteY17" fmla="*/ 63798 h 63838"/>
              <a:gd name="connsiteX18" fmla="*/ 0 w 56026"/>
              <a:gd name="connsiteY18" fmla="*/ 1295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026" h="63838">
                <a:moveTo>
                  <a:pt x="81" y="1336"/>
                </a:moveTo>
                <a:lnTo>
                  <a:pt x="10889" y="1336"/>
                </a:lnTo>
                <a:lnTo>
                  <a:pt x="11942" y="11092"/>
                </a:lnTo>
                <a:cubicBezTo>
                  <a:pt x="14249" y="7165"/>
                  <a:pt x="17205" y="4332"/>
                  <a:pt x="20767" y="2591"/>
                </a:cubicBezTo>
                <a:cubicBezTo>
                  <a:pt x="24329" y="850"/>
                  <a:pt x="28175" y="0"/>
                  <a:pt x="32264" y="0"/>
                </a:cubicBezTo>
                <a:cubicBezTo>
                  <a:pt x="36636" y="0"/>
                  <a:pt x="40603" y="1012"/>
                  <a:pt x="44206" y="3077"/>
                </a:cubicBezTo>
                <a:cubicBezTo>
                  <a:pt x="47808" y="5141"/>
                  <a:pt x="50683" y="8137"/>
                  <a:pt x="52828" y="12144"/>
                </a:cubicBezTo>
                <a:cubicBezTo>
                  <a:pt x="54974" y="16152"/>
                  <a:pt x="56026" y="20969"/>
                  <a:pt x="56026" y="26556"/>
                </a:cubicBezTo>
                <a:lnTo>
                  <a:pt x="56026" y="63839"/>
                </a:lnTo>
                <a:lnTo>
                  <a:pt x="43720" y="63839"/>
                </a:lnTo>
                <a:lnTo>
                  <a:pt x="43720" y="28823"/>
                </a:lnTo>
                <a:cubicBezTo>
                  <a:pt x="43720" y="23034"/>
                  <a:pt x="42303" y="18662"/>
                  <a:pt x="39429" y="15666"/>
                </a:cubicBezTo>
                <a:cubicBezTo>
                  <a:pt x="36595" y="12671"/>
                  <a:pt x="33073" y="11173"/>
                  <a:pt x="28863" y="11173"/>
                </a:cubicBezTo>
                <a:cubicBezTo>
                  <a:pt x="26273" y="11173"/>
                  <a:pt x="23682" y="11942"/>
                  <a:pt x="21131" y="13440"/>
                </a:cubicBezTo>
                <a:cubicBezTo>
                  <a:pt x="18540" y="14938"/>
                  <a:pt x="16435" y="17123"/>
                  <a:pt x="14776" y="19917"/>
                </a:cubicBezTo>
                <a:cubicBezTo>
                  <a:pt x="13116" y="22710"/>
                  <a:pt x="12306" y="25948"/>
                  <a:pt x="12306" y="29592"/>
                </a:cubicBezTo>
                <a:lnTo>
                  <a:pt x="12306" y="63798"/>
                </a:lnTo>
                <a:lnTo>
                  <a:pt x="0" y="63798"/>
                </a:lnTo>
                <a:lnTo>
                  <a:pt x="0" y="1295"/>
                </a:lnTo>
                <a:close/>
              </a:path>
            </a:pathLst>
          </a:custGeom>
          <a:solidFill>
            <a:srgbClr val="424242"/>
          </a:solidFill>
          <a:ln w="0" cap="flat">
            <a:noFill/>
            <a:prstDash val="solid"/>
            <a:miter/>
          </a:ln>
        </p:spPr>
        <p:txBody>
          <a:bodyPr rtlCol="0" anchor="ctr"/>
          <a:lstStyle/>
          <a:p>
            <a:endParaRPr lang="en-US"/>
          </a:p>
        </p:txBody>
      </p:sp>
      <p:sp>
        <p:nvSpPr>
          <p:cNvPr id="36" name="Freeform 50">
            <a:extLst>
              <a:ext uri="{FF2B5EF4-FFF2-40B4-BE49-F238E27FC236}">
                <a16:creationId xmlns:a16="http://schemas.microsoft.com/office/drawing/2014/main" id="{2B7FC9E1-3308-CBF5-50F5-2F19C7FA69E2}"/>
              </a:ext>
            </a:extLst>
          </p:cNvPr>
          <p:cNvSpPr/>
          <p:nvPr/>
        </p:nvSpPr>
        <p:spPr>
          <a:xfrm>
            <a:off x="6288087" y="3349474"/>
            <a:ext cx="41695" cy="84241"/>
          </a:xfrm>
          <a:custGeom>
            <a:avLst/>
            <a:gdLst>
              <a:gd name="connsiteX0" fmla="*/ 17285 w 41695"/>
              <a:gd name="connsiteY0" fmla="*/ 78655 h 84241"/>
              <a:gd name="connsiteX1" fmla="*/ 11213 w 41695"/>
              <a:gd name="connsiteY1" fmla="*/ 63313 h 84241"/>
              <a:gd name="connsiteX2" fmla="*/ 11092 w 41695"/>
              <a:gd name="connsiteY2" fmla="*/ 31373 h 84241"/>
              <a:gd name="connsiteX3" fmla="*/ 0 w 41695"/>
              <a:gd name="connsiteY3" fmla="*/ 31373 h 84241"/>
              <a:gd name="connsiteX4" fmla="*/ 0 w 41695"/>
              <a:gd name="connsiteY4" fmla="*/ 20970 h 84241"/>
              <a:gd name="connsiteX5" fmla="*/ 11092 w 41695"/>
              <a:gd name="connsiteY5" fmla="*/ 20970 h 84241"/>
              <a:gd name="connsiteX6" fmla="*/ 11092 w 41695"/>
              <a:gd name="connsiteY6" fmla="*/ 0 h 84241"/>
              <a:gd name="connsiteX7" fmla="*/ 23520 w 41695"/>
              <a:gd name="connsiteY7" fmla="*/ 0 h 84241"/>
              <a:gd name="connsiteX8" fmla="*/ 23520 w 41695"/>
              <a:gd name="connsiteY8" fmla="*/ 20970 h 84241"/>
              <a:gd name="connsiteX9" fmla="*/ 41696 w 41695"/>
              <a:gd name="connsiteY9" fmla="*/ 20970 h 84241"/>
              <a:gd name="connsiteX10" fmla="*/ 41696 w 41695"/>
              <a:gd name="connsiteY10" fmla="*/ 31373 h 84241"/>
              <a:gd name="connsiteX11" fmla="*/ 23520 w 41695"/>
              <a:gd name="connsiteY11" fmla="*/ 31373 h 84241"/>
              <a:gd name="connsiteX12" fmla="*/ 23520 w 41695"/>
              <a:gd name="connsiteY12" fmla="*/ 61815 h 84241"/>
              <a:gd name="connsiteX13" fmla="*/ 26515 w 41695"/>
              <a:gd name="connsiteY13" fmla="*/ 70680 h 84241"/>
              <a:gd name="connsiteX14" fmla="*/ 36069 w 41695"/>
              <a:gd name="connsiteY14" fmla="*/ 73150 h 84241"/>
              <a:gd name="connsiteX15" fmla="*/ 40765 w 41695"/>
              <a:gd name="connsiteY15" fmla="*/ 73028 h 84241"/>
              <a:gd name="connsiteX16" fmla="*/ 40765 w 41695"/>
              <a:gd name="connsiteY16" fmla="*/ 83310 h 84241"/>
              <a:gd name="connsiteX17" fmla="*/ 32749 w 41695"/>
              <a:gd name="connsiteY17" fmla="*/ 84241 h 84241"/>
              <a:gd name="connsiteX18" fmla="*/ 17326 w 41695"/>
              <a:gd name="connsiteY18" fmla="*/ 78615 h 8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95" h="84241">
                <a:moveTo>
                  <a:pt x="17285" y="78655"/>
                </a:moveTo>
                <a:cubicBezTo>
                  <a:pt x="13237" y="74931"/>
                  <a:pt x="11213" y="69790"/>
                  <a:pt x="11213" y="63313"/>
                </a:cubicBezTo>
                <a:lnTo>
                  <a:pt x="11092" y="31373"/>
                </a:lnTo>
                <a:lnTo>
                  <a:pt x="0" y="31373"/>
                </a:lnTo>
                <a:lnTo>
                  <a:pt x="0" y="20970"/>
                </a:lnTo>
                <a:lnTo>
                  <a:pt x="11092" y="20970"/>
                </a:lnTo>
                <a:lnTo>
                  <a:pt x="11092" y="0"/>
                </a:lnTo>
                <a:lnTo>
                  <a:pt x="23520" y="0"/>
                </a:lnTo>
                <a:lnTo>
                  <a:pt x="23520" y="20970"/>
                </a:lnTo>
                <a:lnTo>
                  <a:pt x="41696" y="20970"/>
                </a:lnTo>
                <a:lnTo>
                  <a:pt x="41696" y="31373"/>
                </a:lnTo>
                <a:lnTo>
                  <a:pt x="23520" y="31373"/>
                </a:lnTo>
                <a:lnTo>
                  <a:pt x="23520" y="61815"/>
                </a:lnTo>
                <a:cubicBezTo>
                  <a:pt x="23520" y="66106"/>
                  <a:pt x="24532" y="69061"/>
                  <a:pt x="26515" y="70680"/>
                </a:cubicBezTo>
                <a:cubicBezTo>
                  <a:pt x="28539" y="72340"/>
                  <a:pt x="31697" y="73150"/>
                  <a:pt x="36069" y="73150"/>
                </a:cubicBezTo>
                <a:lnTo>
                  <a:pt x="40765" y="73028"/>
                </a:lnTo>
                <a:lnTo>
                  <a:pt x="40765" y="83310"/>
                </a:lnTo>
                <a:cubicBezTo>
                  <a:pt x="38174" y="83918"/>
                  <a:pt x="35502" y="84241"/>
                  <a:pt x="32749" y="84241"/>
                </a:cubicBezTo>
                <a:cubicBezTo>
                  <a:pt x="26515" y="84241"/>
                  <a:pt x="21374" y="82379"/>
                  <a:pt x="17326" y="78615"/>
                </a:cubicBezTo>
                <a:close/>
              </a:path>
            </a:pathLst>
          </a:custGeom>
          <a:solidFill>
            <a:srgbClr val="424242"/>
          </a:solidFill>
          <a:ln w="0" cap="flat">
            <a:noFill/>
            <a:prstDash val="solid"/>
            <a:miter/>
          </a:ln>
        </p:spPr>
        <p:txBody>
          <a:bodyPr rtlCol="0" anchor="ctr"/>
          <a:lstStyle/>
          <a:p>
            <a:endParaRPr lang="en-US"/>
          </a:p>
        </p:txBody>
      </p:sp>
      <p:sp>
        <p:nvSpPr>
          <p:cNvPr id="37" name="Freeform 51">
            <a:extLst>
              <a:ext uri="{FF2B5EF4-FFF2-40B4-BE49-F238E27FC236}">
                <a16:creationId xmlns:a16="http://schemas.microsoft.com/office/drawing/2014/main" id="{837732B8-5D41-2B2D-2D0B-BE561DC3B471}"/>
              </a:ext>
            </a:extLst>
          </p:cNvPr>
          <p:cNvSpPr/>
          <p:nvPr/>
        </p:nvSpPr>
        <p:spPr>
          <a:xfrm>
            <a:off x="6373340" y="3369107"/>
            <a:ext cx="91528" cy="63960"/>
          </a:xfrm>
          <a:custGeom>
            <a:avLst/>
            <a:gdLst>
              <a:gd name="connsiteX0" fmla="*/ 81 w 91528"/>
              <a:gd name="connsiteY0" fmla="*/ 1336 h 63960"/>
              <a:gd name="connsiteX1" fmla="*/ 10768 w 91528"/>
              <a:gd name="connsiteY1" fmla="*/ 1336 h 63960"/>
              <a:gd name="connsiteX2" fmla="*/ 12225 w 91528"/>
              <a:gd name="connsiteY2" fmla="*/ 10687 h 63960"/>
              <a:gd name="connsiteX3" fmla="*/ 20362 w 91528"/>
              <a:gd name="connsiteY3" fmla="*/ 2672 h 63960"/>
              <a:gd name="connsiteX4" fmla="*/ 31049 w 91528"/>
              <a:gd name="connsiteY4" fmla="*/ 0 h 63960"/>
              <a:gd name="connsiteX5" fmla="*/ 42262 w 91528"/>
              <a:gd name="connsiteY5" fmla="*/ 3157 h 63960"/>
              <a:gd name="connsiteX6" fmla="*/ 49751 w 91528"/>
              <a:gd name="connsiteY6" fmla="*/ 11659 h 63960"/>
              <a:gd name="connsiteX7" fmla="*/ 58293 w 91528"/>
              <a:gd name="connsiteY7" fmla="*/ 2955 h 63960"/>
              <a:gd name="connsiteX8" fmla="*/ 69790 w 91528"/>
              <a:gd name="connsiteY8" fmla="*/ 0 h 63960"/>
              <a:gd name="connsiteX9" fmla="*/ 80598 w 91528"/>
              <a:gd name="connsiteY9" fmla="*/ 2550 h 63960"/>
              <a:gd name="connsiteX10" fmla="*/ 88532 w 91528"/>
              <a:gd name="connsiteY10" fmla="*/ 10161 h 63960"/>
              <a:gd name="connsiteX11" fmla="*/ 91528 w 91528"/>
              <a:gd name="connsiteY11" fmla="*/ 22467 h 63960"/>
              <a:gd name="connsiteX12" fmla="*/ 91528 w 91528"/>
              <a:gd name="connsiteY12" fmla="*/ 63879 h 63960"/>
              <a:gd name="connsiteX13" fmla="*/ 79222 w 91528"/>
              <a:gd name="connsiteY13" fmla="*/ 63879 h 63960"/>
              <a:gd name="connsiteX14" fmla="*/ 79222 w 91528"/>
              <a:gd name="connsiteY14" fmla="*/ 25827 h 63960"/>
              <a:gd name="connsiteX15" fmla="*/ 75497 w 91528"/>
              <a:gd name="connsiteY15" fmla="*/ 14290 h 63960"/>
              <a:gd name="connsiteX16" fmla="*/ 66956 w 91528"/>
              <a:gd name="connsiteY16" fmla="*/ 10485 h 63960"/>
              <a:gd name="connsiteX17" fmla="*/ 59791 w 91528"/>
              <a:gd name="connsiteY17" fmla="*/ 12671 h 63960"/>
              <a:gd name="connsiteX18" fmla="*/ 54164 w 91528"/>
              <a:gd name="connsiteY18" fmla="*/ 19431 h 63960"/>
              <a:gd name="connsiteX19" fmla="*/ 51978 w 91528"/>
              <a:gd name="connsiteY19" fmla="*/ 30523 h 63960"/>
              <a:gd name="connsiteX20" fmla="*/ 51978 w 91528"/>
              <a:gd name="connsiteY20" fmla="*/ 63920 h 63960"/>
              <a:gd name="connsiteX21" fmla="*/ 39672 w 91528"/>
              <a:gd name="connsiteY21" fmla="*/ 63920 h 63960"/>
              <a:gd name="connsiteX22" fmla="*/ 39672 w 91528"/>
              <a:gd name="connsiteY22" fmla="*/ 25868 h 63960"/>
              <a:gd name="connsiteX23" fmla="*/ 35947 w 91528"/>
              <a:gd name="connsiteY23" fmla="*/ 14330 h 63960"/>
              <a:gd name="connsiteX24" fmla="*/ 27284 w 91528"/>
              <a:gd name="connsiteY24" fmla="*/ 10525 h 63960"/>
              <a:gd name="connsiteX25" fmla="*/ 20119 w 91528"/>
              <a:gd name="connsiteY25" fmla="*/ 12711 h 63960"/>
              <a:gd name="connsiteX26" fmla="*/ 14492 w 91528"/>
              <a:gd name="connsiteY26" fmla="*/ 19471 h 63960"/>
              <a:gd name="connsiteX27" fmla="*/ 12306 w 91528"/>
              <a:gd name="connsiteY27" fmla="*/ 30563 h 63960"/>
              <a:gd name="connsiteX28" fmla="*/ 12306 w 91528"/>
              <a:gd name="connsiteY28" fmla="*/ 63960 h 63960"/>
              <a:gd name="connsiteX29" fmla="*/ 0 w 91528"/>
              <a:gd name="connsiteY29" fmla="*/ 63960 h 63960"/>
              <a:gd name="connsiteX30" fmla="*/ 0 w 91528"/>
              <a:gd name="connsiteY30" fmla="*/ 1457 h 6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528" h="63960">
                <a:moveTo>
                  <a:pt x="81" y="1336"/>
                </a:moveTo>
                <a:lnTo>
                  <a:pt x="10768" y="1336"/>
                </a:lnTo>
                <a:lnTo>
                  <a:pt x="12225" y="10687"/>
                </a:lnTo>
                <a:cubicBezTo>
                  <a:pt x="14371" y="7125"/>
                  <a:pt x="17083" y="4453"/>
                  <a:pt x="20362" y="2672"/>
                </a:cubicBezTo>
                <a:cubicBezTo>
                  <a:pt x="23641" y="890"/>
                  <a:pt x="27203" y="0"/>
                  <a:pt x="31049" y="0"/>
                </a:cubicBezTo>
                <a:cubicBezTo>
                  <a:pt x="35219" y="0"/>
                  <a:pt x="38983" y="1053"/>
                  <a:pt x="42262" y="3157"/>
                </a:cubicBezTo>
                <a:cubicBezTo>
                  <a:pt x="45541" y="5263"/>
                  <a:pt x="48051" y="8096"/>
                  <a:pt x="49751" y="11659"/>
                </a:cubicBezTo>
                <a:cubicBezTo>
                  <a:pt x="51897" y="7813"/>
                  <a:pt x="54730" y="4939"/>
                  <a:pt x="58293" y="2955"/>
                </a:cubicBezTo>
                <a:cubicBezTo>
                  <a:pt x="61855" y="1012"/>
                  <a:pt x="65701" y="0"/>
                  <a:pt x="69790" y="0"/>
                </a:cubicBezTo>
                <a:cubicBezTo>
                  <a:pt x="73878" y="0"/>
                  <a:pt x="77319" y="850"/>
                  <a:pt x="80598" y="2550"/>
                </a:cubicBezTo>
                <a:cubicBezTo>
                  <a:pt x="83877" y="4250"/>
                  <a:pt x="86549" y="6760"/>
                  <a:pt x="88532" y="10161"/>
                </a:cubicBezTo>
                <a:cubicBezTo>
                  <a:pt x="90516" y="13561"/>
                  <a:pt x="91528" y="17650"/>
                  <a:pt x="91528" y="22467"/>
                </a:cubicBezTo>
                <a:lnTo>
                  <a:pt x="91528" y="63879"/>
                </a:lnTo>
                <a:lnTo>
                  <a:pt x="79222" y="63879"/>
                </a:lnTo>
                <a:lnTo>
                  <a:pt x="79222" y="25827"/>
                </a:lnTo>
                <a:cubicBezTo>
                  <a:pt x="79222" y="20645"/>
                  <a:pt x="77967" y="16800"/>
                  <a:pt x="75497" y="14290"/>
                </a:cubicBezTo>
                <a:cubicBezTo>
                  <a:pt x="72988" y="11739"/>
                  <a:pt x="70154" y="10485"/>
                  <a:pt x="66956" y="10485"/>
                </a:cubicBezTo>
                <a:cubicBezTo>
                  <a:pt x="64446" y="10485"/>
                  <a:pt x="62098" y="11213"/>
                  <a:pt x="59791" y="12671"/>
                </a:cubicBezTo>
                <a:cubicBezTo>
                  <a:pt x="57524" y="14128"/>
                  <a:pt x="55662" y="16395"/>
                  <a:pt x="54164" y="19431"/>
                </a:cubicBezTo>
                <a:cubicBezTo>
                  <a:pt x="52666" y="22467"/>
                  <a:pt x="51978" y="26151"/>
                  <a:pt x="51978" y="30523"/>
                </a:cubicBezTo>
                <a:lnTo>
                  <a:pt x="51978" y="63920"/>
                </a:lnTo>
                <a:lnTo>
                  <a:pt x="39672" y="63920"/>
                </a:lnTo>
                <a:lnTo>
                  <a:pt x="39672" y="25868"/>
                </a:lnTo>
                <a:cubicBezTo>
                  <a:pt x="39672" y="20686"/>
                  <a:pt x="38417" y="16840"/>
                  <a:pt x="35947" y="14330"/>
                </a:cubicBezTo>
                <a:cubicBezTo>
                  <a:pt x="33438" y="11780"/>
                  <a:pt x="30563" y="10525"/>
                  <a:pt x="27284" y="10525"/>
                </a:cubicBezTo>
                <a:cubicBezTo>
                  <a:pt x="24775" y="10525"/>
                  <a:pt x="22427" y="11254"/>
                  <a:pt x="20119" y="12711"/>
                </a:cubicBezTo>
                <a:cubicBezTo>
                  <a:pt x="17852" y="14168"/>
                  <a:pt x="15990" y="16435"/>
                  <a:pt x="14492" y="19471"/>
                </a:cubicBezTo>
                <a:cubicBezTo>
                  <a:pt x="12994" y="22508"/>
                  <a:pt x="12306" y="26191"/>
                  <a:pt x="12306" y="30563"/>
                </a:cubicBezTo>
                <a:lnTo>
                  <a:pt x="12306" y="63960"/>
                </a:lnTo>
                <a:lnTo>
                  <a:pt x="0" y="63960"/>
                </a:lnTo>
                <a:lnTo>
                  <a:pt x="0" y="1457"/>
                </a:lnTo>
                <a:close/>
              </a:path>
            </a:pathLst>
          </a:custGeom>
          <a:solidFill>
            <a:srgbClr val="424242"/>
          </a:solidFill>
          <a:ln w="0" cap="flat">
            <a:noFill/>
            <a:prstDash val="solid"/>
            <a:miter/>
          </a:ln>
        </p:spPr>
        <p:txBody>
          <a:bodyPr rtlCol="0" anchor="ctr"/>
          <a:lstStyle/>
          <a:p>
            <a:endParaRPr lang="en-US"/>
          </a:p>
        </p:txBody>
      </p:sp>
      <p:sp>
        <p:nvSpPr>
          <p:cNvPr id="38" name="Freeform 52">
            <a:extLst>
              <a:ext uri="{FF2B5EF4-FFF2-40B4-BE49-F238E27FC236}">
                <a16:creationId xmlns:a16="http://schemas.microsoft.com/office/drawing/2014/main" id="{03CC02C3-387F-9D4E-0AAF-087177DDEF2E}"/>
              </a:ext>
            </a:extLst>
          </p:cNvPr>
          <p:cNvSpPr/>
          <p:nvPr/>
        </p:nvSpPr>
        <p:spPr>
          <a:xfrm>
            <a:off x="6478025" y="3369188"/>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8 h 65215"/>
              <a:gd name="connsiteX9" fmla="*/ 61167 w 61450"/>
              <a:gd name="connsiteY9" fmla="*/ 37405 h 65215"/>
              <a:gd name="connsiteX10" fmla="*/ 12671 w 61450"/>
              <a:gd name="connsiteY10" fmla="*/ 37405 h 65215"/>
              <a:gd name="connsiteX11" fmla="*/ 19148 w 61450"/>
              <a:gd name="connsiteY11" fmla="*/ 49509 h 65215"/>
              <a:gd name="connsiteX12" fmla="*/ 31494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5 w 61450"/>
              <a:gd name="connsiteY20" fmla="*/ 11132 h 65215"/>
              <a:gd name="connsiteX21" fmla="*/ 19350 w 61450"/>
              <a:gd name="connsiteY21" fmla="*/ 15464 h 65215"/>
              <a:gd name="connsiteX22" fmla="*/ 12873 w 61450"/>
              <a:gd name="connsiteY22" fmla="*/ 27163 h 65215"/>
              <a:gd name="connsiteX23" fmla="*/ 48820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7"/>
                  <a:pt x="4089" y="49428"/>
                </a:cubicBezTo>
                <a:cubicBezTo>
                  <a:pt x="1376" y="44489"/>
                  <a:pt x="0" y="38862"/>
                  <a:pt x="0" y="32547"/>
                </a:cubicBezTo>
                <a:cubicBezTo>
                  <a:pt x="0" y="26232"/>
                  <a:pt x="1336" y="20605"/>
                  <a:pt x="4008" y="15666"/>
                </a:cubicBezTo>
                <a:cubicBezTo>
                  <a:pt x="6680" y="10728"/>
                  <a:pt x="10404" y="6882"/>
                  <a:pt x="15221" y="4129"/>
                </a:cubicBezTo>
                <a:cubicBezTo>
                  <a:pt x="20038" y="1376"/>
                  <a:pt x="25463" y="0"/>
                  <a:pt x="31535" y="0"/>
                </a:cubicBezTo>
                <a:cubicBezTo>
                  <a:pt x="36959" y="0"/>
                  <a:pt x="41979" y="1417"/>
                  <a:pt x="46553" y="4291"/>
                </a:cubicBezTo>
                <a:cubicBezTo>
                  <a:pt x="51128" y="7165"/>
                  <a:pt x="54771" y="11052"/>
                  <a:pt x="57443" y="16031"/>
                </a:cubicBezTo>
                <a:cubicBezTo>
                  <a:pt x="60115" y="21010"/>
                  <a:pt x="61451" y="26556"/>
                  <a:pt x="61451" y="32588"/>
                </a:cubicBezTo>
                <a:cubicBezTo>
                  <a:pt x="61451" y="34531"/>
                  <a:pt x="61369" y="36150"/>
                  <a:pt x="61167" y="37405"/>
                </a:cubicBezTo>
                <a:lnTo>
                  <a:pt x="12671" y="37405"/>
                </a:lnTo>
                <a:cubicBezTo>
                  <a:pt x="13561" y="42465"/>
                  <a:pt x="15707" y="46513"/>
                  <a:pt x="19148" y="49509"/>
                </a:cubicBezTo>
                <a:cubicBezTo>
                  <a:pt x="22589" y="52504"/>
                  <a:pt x="26677" y="54002"/>
                  <a:pt x="31494" y="54002"/>
                </a:cubicBezTo>
                <a:cubicBezTo>
                  <a:pt x="39226"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5" y="22791"/>
                  <a:pt x="46513" y="19026"/>
                  <a:pt x="43315" y="15869"/>
                </a:cubicBezTo>
                <a:cubicBezTo>
                  <a:pt x="40117" y="12711"/>
                  <a:pt x="36190" y="11132"/>
                  <a:pt x="31575" y="11132"/>
                </a:cubicBezTo>
                <a:cubicBezTo>
                  <a:pt x="26960" y="11132"/>
                  <a:pt x="22710" y="12590"/>
                  <a:pt x="19350" y="15464"/>
                </a:cubicBezTo>
                <a:cubicBezTo>
                  <a:pt x="15990" y="18379"/>
                  <a:pt x="13845" y="22265"/>
                  <a:pt x="12873" y="27163"/>
                </a:cubicBezTo>
                <a:lnTo>
                  <a:pt x="48820" y="27163"/>
                </a:lnTo>
                <a:close/>
              </a:path>
            </a:pathLst>
          </a:custGeom>
          <a:solidFill>
            <a:srgbClr val="424242"/>
          </a:solidFill>
          <a:ln w="0" cap="flat">
            <a:noFill/>
            <a:prstDash val="solid"/>
            <a:miter/>
          </a:ln>
        </p:spPr>
        <p:txBody>
          <a:bodyPr rtlCol="0" anchor="ctr"/>
          <a:lstStyle/>
          <a:p>
            <a:endParaRPr lang="en-US"/>
          </a:p>
        </p:txBody>
      </p:sp>
      <p:sp>
        <p:nvSpPr>
          <p:cNvPr id="39" name="Freeform 53">
            <a:extLst>
              <a:ext uri="{FF2B5EF4-FFF2-40B4-BE49-F238E27FC236}">
                <a16:creationId xmlns:a16="http://schemas.microsoft.com/office/drawing/2014/main" id="{2907C028-834C-8BDD-5070-000D31D62B33}"/>
              </a:ext>
            </a:extLst>
          </p:cNvPr>
          <p:cNvSpPr/>
          <p:nvPr/>
        </p:nvSpPr>
        <p:spPr>
          <a:xfrm>
            <a:off x="6547490" y="3342026"/>
            <a:ext cx="63434" cy="92256"/>
          </a:xfrm>
          <a:custGeom>
            <a:avLst/>
            <a:gdLst>
              <a:gd name="connsiteX0" fmla="*/ 51573 w 63434"/>
              <a:gd name="connsiteY0" fmla="*/ 81448 h 92256"/>
              <a:gd name="connsiteX1" fmla="*/ 42546 w 63434"/>
              <a:gd name="connsiteY1" fmla="*/ 89463 h 92256"/>
              <a:gd name="connsiteX2" fmla="*/ 30037 w 63434"/>
              <a:gd name="connsiteY2" fmla="*/ 92257 h 92256"/>
              <a:gd name="connsiteX3" fmla="*/ 15140 w 63434"/>
              <a:gd name="connsiteY3" fmla="*/ 88371 h 92256"/>
              <a:gd name="connsiteX4" fmla="*/ 4129 w 63434"/>
              <a:gd name="connsiteY4" fmla="*/ 77076 h 92256"/>
              <a:gd name="connsiteX5" fmla="*/ 0 w 63434"/>
              <a:gd name="connsiteY5" fmla="*/ 59629 h 92256"/>
              <a:gd name="connsiteX6" fmla="*/ 4129 w 63434"/>
              <a:gd name="connsiteY6" fmla="*/ 42181 h 92256"/>
              <a:gd name="connsiteX7" fmla="*/ 15140 w 63434"/>
              <a:gd name="connsiteY7" fmla="*/ 30887 h 92256"/>
              <a:gd name="connsiteX8" fmla="*/ 30037 w 63434"/>
              <a:gd name="connsiteY8" fmla="*/ 27001 h 92256"/>
              <a:gd name="connsiteX9" fmla="*/ 42262 w 63434"/>
              <a:gd name="connsiteY9" fmla="*/ 29592 h 92256"/>
              <a:gd name="connsiteX10" fmla="*/ 51128 w 63434"/>
              <a:gd name="connsiteY10" fmla="*/ 37121 h 92256"/>
              <a:gd name="connsiteX11" fmla="*/ 51128 w 63434"/>
              <a:gd name="connsiteY11" fmla="*/ 0 h 92256"/>
              <a:gd name="connsiteX12" fmla="*/ 63434 w 63434"/>
              <a:gd name="connsiteY12" fmla="*/ 0 h 92256"/>
              <a:gd name="connsiteX13" fmla="*/ 63434 w 63434"/>
              <a:gd name="connsiteY13" fmla="*/ 90840 h 92256"/>
              <a:gd name="connsiteX14" fmla="*/ 52626 w 63434"/>
              <a:gd name="connsiteY14" fmla="*/ 90840 h 92256"/>
              <a:gd name="connsiteX15" fmla="*/ 51573 w 63434"/>
              <a:gd name="connsiteY15" fmla="*/ 81367 h 92256"/>
              <a:gd name="connsiteX16" fmla="*/ 41574 w 63434"/>
              <a:gd name="connsiteY16" fmla="*/ 78453 h 92256"/>
              <a:gd name="connsiteX17" fmla="*/ 48861 w 63434"/>
              <a:gd name="connsiteY17" fmla="*/ 70964 h 92256"/>
              <a:gd name="connsiteX18" fmla="*/ 51614 w 63434"/>
              <a:gd name="connsiteY18" fmla="*/ 59669 h 92256"/>
              <a:gd name="connsiteX19" fmla="*/ 48861 w 63434"/>
              <a:gd name="connsiteY19" fmla="*/ 48375 h 92256"/>
              <a:gd name="connsiteX20" fmla="*/ 41574 w 63434"/>
              <a:gd name="connsiteY20" fmla="*/ 40886 h 92256"/>
              <a:gd name="connsiteX21" fmla="*/ 31818 w 63434"/>
              <a:gd name="connsiteY21" fmla="*/ 38295 h 92256"/>
              <a:gd name="connsiteX22" fmla="*/ 22022 w 63434"/>
              <a:gd name="connsiteY22" fmla="*/ 40845 h 92256"/>
              <a:gd name="connsiteX23" fmla="*/ 14938 w 63434"/>
              <a:gd name="connsiteY23" fmla="*/ 48254 h 92256"/>
              <a:gd name="connsiteX24" fmla="*/ 12347 w 63434"/>
              <a:gd name="connsiteY24" fmla="*/ 59669 h 92256"/>
              <a:gd name="connsiteX25" fmla="*/ 14938 w 63434"/>
              <a:gd name="connsiteY25" fmla="*/ 71085 h 92256"/>
              <a:gd name="connsiteX26" fmla="*/ 22022 w 63434"/>
              <a:gd name="connsiteY26" fmla="*/ 78493 h 92256"/>
              <a:gd name="connsiteX27" fmla="*/ 31818 w 63434"/>
              <a:gd name="connsiteY27" fmla="*/ 81044 h 92256"/>
              <a:gd name="connsiteX28" fmla="*/ 41574 w 63434"/>
              <a:gd name="connsiteY28" fmla="*/ 78453 h 9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434" h="92256">
                <a:moveTo>
                  <a:pt x="51573" y="81448"/>
                </a:moveTo>
                <a:cubicBezTo>
                  <a:pt x="49347" y="84930"/>
                  <a:pt x="46351" y="87601"/>
                  <a:pt x="42546" y="89463"/>
                </a:cubicBezTo>
                <a:cubicBezTo>
                  <a:pt x="38741" y="91326"/>
                  <a:pt x="34612" y="92257"/>
                  <a:pt x="30037" y="92257"/>
                </a:cubicBezTo>
                <a:cubicBezTo>
                  <a:pt x="24694" y="92257"/>
                  <a:pt x="19714" y="90961"/>
                  <a:pt x="15140" y="88371"/>
                </a:cubicBezTo>
                <a:cubicBezTo>
                  <a:pt x="10566" y="85780"/>
                  <a:pt x="6882" y="82015"/>
                  <a:pt x="4129" y="77076"/>
                </a:cubicBezTo>
                <a:cubicBezTo>
                  <a:pt x="1376" y="72138"/>
                  <a:pt x="0" y="66308"/>
                  <a:pt x="0" y="59629"/>
                </a:cubicBezTo>
                <a:cubicBezTo>
                  <a:pt x="0" y="52950"/>
                  <a:pt x="1376" y="47120"/>
                  <a:pt x="4129" y="42181"/>
                </a:cubicBezTo>
                <a:cubicBezTo>
                  <a:pt x="6882" y="37243"/>
                  <a:pt x="10566" y="33478"/>
                  <a:pt x="15140" y="30887"/>
                </a:cubicBezTo>
                <a:cubicBezTo>
                  <a:pt x="19714" y="28296"/>
                  <a:pt x="24694" y="27001"/>
                  <a:pt x="30037" y="27001"/>
                </a:cubicBezTo>
                <a:cubicBezTo>
                  <a:pt x="34490" y="27001"/>
                  <a:pt x="38579" y="27851"/>
                  <a:pt x="42262" y="29592"/>
                </a:cubicBezTo>
                <a:cubicBezTo>
                  <a:pt x="45946" y="31332"/>
                  <a:pt x="48901" y="33842"/>
                  <a:pt x="51128" y="37121"/>
                </a:cubicBezTo>
                <a:lnTo>
                  <a:pt x="51128" y="0"/>
                </a:lnTo>
                <a:lnTo>
                  <a:pt x="63434" y="0"/>
                </a:lnTo>
                <a:lnTo>
                  <a:pt x="63434" y="90840"/>
                </a:lnTo>
                <a:lnTo>
                  <a:pt x="52626" y="90840"/>
                </a:lnTo>
                <a:lnTo>
                  <a:pt x="51573" y="81367"/>
                </a:lnTo>
                <a:close/>
                <a:moveTo>
                  <a:pt x="41574" y="78453"/>
                </a:moveTo>
                <a:cubicBezTo>
                  <a:pt x="44610" y="76712"/>
                  <a:pt x="47039" y="74242"/>
                  <a:pt x="48861" y="70964"/>
                </a:cubicBezTo>
                <a:cubicBezTo>
                  <a:pt x="50683" y="67725"/>
                  <a:pt x="51614" y="63960"/>
                  <a:pt x="51614" y="59669"/>
                </a:cubicBezTo>
                <a:cubicBezTo>
                  <a:pt x="51614" y="55378"/>
                  <a:pt x="50683" y="51654"/>
                  <a:pt x="48861" y="48375"/>
                </a:cubicBezTo>
                <a:cubicBezTo>
                  <a:pt x="47039" y="45136"/>
                  <a:pt x="44610" y="42627"/>
                  <a:pt x="41574" y="40886"/>
                </a:cubicBezTo>
                <a:cubicBezTo>
                  <a:pt x="38538" y="39145"/>
                  <a:pt x="35300" y="38295"/>
                  <a:pt x="31818" y="38295"/>
                </a:cubicBezTo>
                <a:cubicBezTo>
                  <a:pt x="28337" y="38295"/>
                  <a:pt x="24977" y="39145"/>
                  <a:pt x="22022" y="40845"/>
                </a:cubicBezTo>
                <a:cubicBezTo>
                  <a:pt x="19026" y="42546"/>
                  <a:pt x="16678" y="45015"/>
                  <a:pt x="14938" y="48254"/>
                </a:cubicBezTo>
                <a:cubicBezTo>
                  <a:pt x="13197" y="51492"/>
                  <a:pt x="12347" y="55297"/>
                  <a:pt x="12347" y="59669"/>
                </a:cubicBezTo>
                <a:cubicBezTo>
                  <a:pt x="12347" y="64041"/>
                  <a:pt x="13197" y="67847"/>
                  <a:pt x="14938" y="71085"/>
                </a:cubicBezTo>
                <a:cubicBezTo>
                  <a:pt x="16678" y="74324"/>
                  <a:pt x="19026" y="76793"/>
                  <a:pt x="22022" y="78493"/>
                </a:cubicBezTo>
                <a:cubicBezTo>
                  <a:pt x="25018" y="80193"/>
                  <a:pt x="28256" y="81044"/>
                  <a:pt x="31818" y="81044"/>
                </a:cubicBezTo>
                <a:cubicBezTo>
                  <a:pt x="35381" y="81044"/>
                  <a:pt x="38538" y="80193"/>
                  <a:pt x="41574" y="78453"/>
                </a:cubicBezTo>
                <a:close/>
              </a:path>
            </a:pathLst>
          </a:custGeom>
          <a:solidFill>
            <a:srgbClr val="424242"/>
          </a:solidFill>
          <a:ln w="0" cap="flat">
            <a:noFill/>
            <a:prstDash val="solid"/>
            <a:miter/>
          </a:ln>
        </p:spPr>
        <p:txBody>
          <a:bodyPr rtlCol="0" anchor="ctr"/>
          <a:lstStyle/>
          <a:p>
            <a:endParaRPr lang="en-US"/>
          </a:p>
        </p:txBody>
      </p:sp>
      <p:sp>
        <p:nvSpPr>
          <p:cNvPr id="40" name="Freeform 54">
            <a:extLst>
              <a:ext uri="{FF2B5EF4-FFF2-40B4-BE49-F238E27FC236}">
                <a16:creationId xmlns:a16="http://schemas.microsoft.com/office/drawing/2014/main" id="{09D2A312-7215-005B-50A0-25B7A36518C7}"/>
              </a:ext>
            </a:extLst>
          </p:cNvPr>
          <p:cNvSpPr/>
          <p:nvPr/>
        </p:nvSpPr>
        <p:spPr>
          <a:xfrm>
            <a:off x="6627239" y="3342511"/>
            <a:ext cx="16030" cy="90434"/>
          </a:xfrm>
          <a:custGeom>
            <a:avLst/>
            <a:gdLst>
              <a:gd name="connsiteX0" fmla="*/ 2348 w 16030"/>
              <a:gd name="connsiteY0" fmla="*/ 13642 h 90434"/>
              <a:gd name="connsiteX1" fmla="*/ 0 w 16030"/>
              <a:gd name="connsiteY1" fmla="*/ 8015 h 90434"/>
              <a:gd name="connsiteX2" fmla="*/ 2348 w 16030"/>
              <a:gd name="connsiteY2" fmla="*/ 2348 h 90434"/>
              <a:gd name="connsiteX3" fmla="*/ 8015 w 16030"/>
              <a:gd name="connsiteY3" fmla="*/ 0 h 90434"/>
              <a:gd name="connsiteX4" fmla="*/ 13683 w 16030"/>
              <a:gd name="connsiteY4" fmla="*/ 2348 h 90434"/>
              <a:gd name="connsiteX5" fmla="*/ 16031 w 16030"/>
              <a:gd name="connsiteY5" fmla="*/ 8015 h 90434"/>
              <a:gd name="connsiteX6" fmla="*/ 13683 w 16030"/>
              <a:gd name="connsiteY6" fmla="*/ 13642 h 90434"/>
              <a:gd name="connsiteX7" fmla="*/ 8015 w 16030"/>
              <a:gd name="connsiteY7" fmla="*/ 15909 h 90434"/>
              <a:gd name="connsiteX8" fmla="*/ 2348 w 16030"/>
              <a:gd name="connsiteY8" fmla="*/ 13642 h 90434"/>
              <a:gd name="connsiteX9" fmla="*/ 1862 w 16030"/>
              <a:gd name="connsiteY9" fmla="*/ 27932 h 90434"/>
              <a:gd name="connsiteX10" fmla="*/ 14168 w 16030"/>
              <a:gd name="connsiteY10" fmla="*/ 27932 h 90434"/>
              <a:gd name="connsiteX11" fmla="*/ 14168 w 16030"/>
              <a:gd name="connsiteY11" fmla="*/ 90435 h 90434"/>
              <a:gd name="connsiteX12" fmla="*/ 1862 w 16030"/>
              <a:gd name="connsiteY12" fmla="*/ 90435 h 90434"/>
              <a:gd name="connsiteX13" fmla="*/ 1862 w 16030"/>
              <a:gd name="connsiteY13" fmla="*/ 27932 h 9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4">
                <a:moveTo>
                  <a:pt x="2348" y="13642"/>
                </a:moveTo>
                <a:cubicBezTo>
                  <a:pt x="769" y="12144"/>
                  <a:pt x="0" y="10242"/>
                  <a:pt x="0" y="8015"/>
                </a:cubicBezTo>
                <a:cubicBezTo>
                  <a:pt x="0" y="5789"/>
                  <a:pt x="769" y="3886"/>
                  <a:pt x="2348" y="2348"/>
                </a:cubicBezTo>
                <a:cubicBezTo>
                  <a:pt x="3886" y="810"/>
                  <a:pt x="5789" y="0"/>
                  <a:pt x="8015" y="0"/>
                </a:cubicBezTo>
                <a:cubicBezTo>
                  <a:pt x="10242" y="0"/>
                  <a:pt x="12144" y="769"/>
                  <a:pt x="13683" y="2348"/>
                </a:cubicBezTo>
                <a:cubicBezTo>
                  <a:pt x="15221" y="3927"/>
                  <a:pt x="16031" y="5789"/>
                  <a:pt x="16031" y="8015"/>
                </a:cubicBezTo>
                <a:cubicBezTo>
                  <a:pt x="16031" y="10242"/>
                  <a:pt x="15262" y="12104"/>
                  <a:pt x="13683" y="13642"/>
                </a:cubicBezTo>
                <a:cubicBezTo>
                  <a:pt x="12104" y="15140"/>
                  <a:pt x="10242" y="15909"/>
                  <a:pt x="8015" y="15909"/>
                </a:cubicBezTo>
                <a:cubicBezTo>
                  <a:pt x="5789" y="15909"/>
                  <a:pt x="3886"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41" name="Freeform 55">
            <a:extLst>
              <a:ext uri="{FF2B5EF4-FFF2-40B4-BE49-F238E27FC236}">
                <a16:creationId xmlns:a16="http://schemas.microsoft.com/office/drawing/2014/main" id="{2EECB51D-00D5-F5B3-4F75-084F91B0AFC3}"/>
              </a:ext>
            </a:extLst>
          </p:cNvPr>
          <p:cNvSpPr/>
          <p:nvPr/>
        </p:nvSpPr>
        <p:spPr>
          <a:xfrm>
            <a:off x="6653551" y="3369067"/>
            <a:ext cx="63920" cy="65174"/>
          </a:xfrm>
          <a:custGeom>
            <a:avLst/>
            <a:gdLst>
              <a:gd name="connsiteX0" fmla="*/ 15302 w 63920"/>
              <a:gd name="connsiteY0" fmla="*/ 61369 h 65174"/>
              <a:gd name="connsiteX1" fmla="*/ 4210 w 63920"/>
              <a:gd name="connsiteY1" fmla="*/ 50075 h 65174"/>
              <a:gd name="connsiteX2" fmla="*/ 0 w 63920"/>
              <a:gd name="connsiteY2" fmla="*/ 32628 h 65174"/>
              <a:gd name="connsiteX3" fmla="*/ 4210 w 63920"/>
              <a:gd name="connsiteY3" fmla="*/ 15180 h 65174"/>
              <a:gd name="connsiteX4" fmla="*/ 15302 w 63920"/>
              <a:gd name="connsiteY4" fmla="*/ 3886 h 65174"/>
              <a:gd name="connsiteX5" fmla="*/ 30320 w 63920"/>
              <a:gd name="connsiteY5" fmla="*/ 0 h 65174"/>
              <a:gd name="connsiteX6" fmla="*/ 42789 w 63920"/>
              <a:gd name="connsiteY6" fmla="*/ 2874 h 65174"/>
              <a:gd name="connsiteX7" fmla="*/ 52059 w 63920"/>
              <a:gd name="connsiteY7" fmla="*/ 10971 h 65174"/>
              <a:gd name="connsiteX8" fmla="*/ 53111 w 63920"/>
              <a:gd name="connsiteY8" fmla="*/ 1336 h 65174"/>
              <a:gd name="connsiteX9" fmla="*/ 63920 w 63920"/>
              <a:gd name="connsiteY9" fmla="*/ 1336 h 65174"/>
              <a:gd name="connsiteX10" fmla="*/ 63920 w 63920"/>
              <a:gd name="connsiteY10" fmla="*/ 63839 h 65174"/>
              <a:gd name="connsiteX11" fmla="*/ 53111 w 63920"/>
              <a:gd name="connsiteY11" fmla="*/ 63839 h 65174"/>
              <a:gd name="connsiteX12" fmla="*/ 52059 w 63920"/>
              <a:gd name="connsiteY12" fmla="*/ 54204 h 65174"/>
              <a:gd name="connsiteX13" fmla="*/ 42789 w 63920"/>
              <a:gd name="connsiteY13" fmla="*/ 62301 h 65174"/>
              <a:gd name="connsiteX14" fmla="*/ 30320 w 63920"/>
              <a:gd name="connsiteY14" fmla="*/ 65175 h 65174"/>
              <a:gd name="connsiteX15" fmla="*/ 15302 w 63920"/>
              <a:gd name="connsiteY15" fmla="*/ 61289 h 65174"/>
              <a:gd name="connsiteX16" fmla="*/ 42101 w 63920"/>
              <a:gd name="connsiteY16" fmla="*/ 51411 h 65174"/>
              <a:gd name="connsiteX17" fmla="*/ 49387 w 63920"/>
              <a:gd name="connsiteY17" fmla="*/ 43922 h 65174"/>
              <a:gd name="connsiteX18" fmla="*/ 52140 w 63920"/>
              <a:gd name="connsiteY18" fmla="*/ 32628 h 65174"/>
              <a:gd name="connsiteX19" fmla="*/ 49387 w 63920"/>
              <a:gd name="connsiteY19" fmla="*/ 21334 h 65174"/>
              <a:gd name="connsiteX20" fmla="*/ 42101 w 63920"/>
              <a:gd name="connsiteY20" fmla="*/ 13845 h 65174"/>
              <a:gd name="connsiteX21" fmla="*/ 32344 w 63920"/>
              <a:gd name="connsiteY21" fmla="*/ 11254 h 65174"/>
              <a:gd name="connsiteX22" fmla="*/ 22467 w 63920"/>
              <a:gd name="connsiteY22" fmla="*/ 13804 h 65174"/>
              <a:gd name="connsiteX23" fmla="*/ 15100 w 63920"/>
              <a:gd name="connsiteY23" fmla="*/ 21212 h 65174"/>
              <a:gd name="connsiteX24" fmla="*/ 12306 w 63920"/>
              <a:gd name="connsiteY24" fmla="*/ 32628 h 65174"/>
              <a:gd name="connsiteX25" fmla="*/ 15100 w 63920"/>
              <a:gd name="connsiteY25" fmla="*/ 44044 h 65174"/>
              <a:gd name="connsiteX26" fmla="*/ 22467 w 63920"/>
              <a:gd name="connsiteY26" fmla="*/ 51452 h 65174"/>
              <a:gd name="connsiteX27" fmla="*/ 32344 w 63920"/>
              <a:gd name="connsiteY27" fmla="*/ 54002 h 65174"/>
              <a:gd name="connsiteX28" fmla="*/ 42101 w 63920"/>
              <a:gd name="connsiteY28" fmla="*/ 51411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920" h="65174">
                <a:moveTo>
                  <a:pt x="15302" y="61369"/>
                </a:moveTo>
                <a:cubicBezTo>
                  <a:pt x="10728" y="58779"/>
                  <a:pt x="7003" y="55014"/>
                  <a:pt x="4210" y="50075"/>
                </a:cubicBezTo>
                <a:cubicBezTo>
                  <a:pt x="1417" y="45137"/>
                  <a:pt x="0" y="39307"/>
                  <a:pt x="0" y="32628"/>
                </a:cubicBezTo>
                <a:cubicBezTo>
                  <a:pt x="0" y="25948"/>
                  <a:pt x="1417" y="20119"/>
                  <a:pt x="4210" y="15180"/>
                </a:cubicBezTo>
                <a:cubicBezTo>
                  <a:pt x="7003" y="10242"/>
                  <a:pt x="10728" y="6477"/>
                  <a:pt x="15302" y="3886"/>
                </a:cubicBezTo>
                <a:cubicBezTo>
                  <a:pt x="19876" y="1295"/>
                  <a:pt x="24896" y="0"/>
                  <a:pt x="30320" y="0"/>
                </a:cubicBezTo>
                <a:cubicBezTo>
                  <a:pt x="34774" y="0"/>
                  <a:pt x="38943" y="972"/>
                  <a:pt x="42789" y="2874"/>
                </a:cubicBezTo>
                <a:cubicBezTo>
                  <a:pt x="46675" y="4777"/>
                  <a:pt x="49752" y="7489"/>
                  <a:pt x="52059" y="10971"/>
                </a:cubicBezTo>
                <a:lnTo>
                  <a:pt x="53111" y="1336"/>
                </a:lnTo>
                <a:lnTo>
                  <a:pt x="63920" y="1336"/>
                </a:lnTo>
                <a:lnTo>
                  <a:pt x="63920" y="63839"/>
                </a:lnTo>
                <a:lnTo>
                  <a:pt x="53111" y="63839"/>
                </a:lnTo>
                <a:lnTo>
                  <a:pt x="52059" y="54204"/>
                </a:lnTo>
                <a:cubicBezTo>
                  <a:pt x="49752" y="57686"/>
                  <a:pt x="46634" y="60357"/>
                  <a:pt x="42789" y="62301"/>
                </a:cubicBezTo>
                <a:cubicBezTo>
                  <a:pt x="38902" y="64203"/>
                  <a:pt x="34733" y="65175"/>
                  <a:pt x="30320" y="65175"/>
                </a:cubicBezTo>
                <a:cubicBezTo>
                  <a:pt x="24896" y="65175"/>
                  <a:pt x="19876" y="63879"/>
                  <a:pt x="15302" y="61289"/>
                </a:cubicBezTo>
                <a:close/>
                <a:moveTo>
                  <a:pt x="42101" y="51411"/>
                </a:moveTo>
                <a:cubicBezTo>
                  <a:pt x="45137" y="49671"/>
                  <a:pt x="47565" y="47201"/>
                  <a:pt x="49387" y="43922"/>
                </a:cubicBezTo>
                <a:cubicBezTo>
                  <a:pt x="51209" y="40684"/>
                  <a:pt x="52140" y="36919"/>
                  <a:pt x="52140" y="32628"/>
                </a:cubicBezTo>
                <a:cubicBezTo>
                  <a:pt x="52140" y="28337"/>
                  <a:pt x="51209" y="24613"/>
                  <a:pt x="49387" y="21334"/>
                </a:cubicBezTo>
                <a:cubicBezTo>
                  <a:pt x="47565" y="18095"/>
                  <a:pt x="45137" y="15585"/>
                  <a:pt x="42101" y="13845"/>
                </a:cubicBezTo>
                <a:cubicBezTo>
                  <a:pt x="39065" y="12104"/>
                  <a:pt x="35826" y="11254"/>
                  <a:pt x="32344" y="11254"/>
                </a:cubicBezTo>
                <a:cubicBezTo>
                  <a:pt x="28863" y="11254"/>
                  <a:pt x="25503" y="12104"/>
                  <a:pt x="22467" y="13804"/>
                </a:cubicBezTo>
                <a:cubicBezTo>
                  <a:pt x="19431" y="15504"/>
                  <a:pt x="17002" y="17974"/>
                  <a:pt x="15100" y="21212"/>
                </a:cubicBezTo>
                <a:cubicBezTo>
                  <a:pt x="13237" y="24451"/>
                  <a:pt x="12306" y="28256"/>
                  <a:pt x="12306" y="32628"/>
                </a:cubicBezTo>
                <a:cubicBezTo>
                  <a:pt x="12306" y="37000"/>
                  <a:pt x="13237" y="40805"/>
                  <a:pt x="15100" y="44044"/>
                </a:cubicBezTo>
                <a:cubicBezTo>
                  <a:pt x="16962" y="47282"/>
                  <a:pt x="19431" y="49751"/>
                  <a:pt x="22467" y="51452"/>
                </a:cubicBezTo>
                <a:cubicBezTo>
                  <a:pt x="25503" y="53152"/>
                  <a:pt x="28782" y="54002"/>
                  <a:pt x="32344" y="54002"/>
                </a:cubicBezTo>
                <a:cubicBezTo>
                  <a:pt x="35907" y="54002"/>
                  <a:pt x="39065" y="53152"/>
                  <a:pt x="42101" y="51411"/>
                </a:cubicBezTo>
                <a:close/>
              </a:path>
            </a:pathLst>
          </a:custGeom>
          <a:solidFill>
            <a:srgbClr val="424242"/>
          </a:solidFill>
          <a:ln w="0" cap="flat">
            <a:noFill/>
            <a:prstDash val="solid"/>
            <a:miter/>
          </a:ln>
        </p:spPr>
        <p:txBody>
          <a:bodyPr rtlCol="0" anchor="ctr"/>
          <a:lstStyle/>
          <a:p>
            <a:endParaRPr lang="en-US"/>
          </a:p>
        </p:txBody>
      </p:sp>
      <p:sp>
        <p:nvSpPr>
          <p:cNvPr id="42" name="Freeform 56">
            <a:extLst>
              <a:ext uri="{FF2B5EF4-FFF2-40B4-BE49-F238E27FC236}">
                <a16:creationId xmlns:a16="http://schemas.microsoft.com/office/drawing/2014/main" id="{DA6C74A2-B5DC-4695-38D5-84EB78623ECD}"/>
              </a:ext>
            </a:extLst>
          </p:cNvPr>
          <p:cNvSpPr/>
          <p:nvPr/>
        </p:nvSpPr>
        <p:spPr>
          <a:xfrm>
            <a:off x="10259378" y="3342107"/>
            <a:ext cx="76671" cy="90880"/>
          </a:xfrm>
          <a:custGeom>
            <a:avLst/>
            <a:gdLst>
              <a:gd name="connsiteX0" fmla="*/ 0 w 76671"/>
              <a:gd name="connsiteY0" fmla="*/ 0 h 90880"/>
              <a:gd name="connsiteX1" fmla="*/ 13359 w 76671"/>
              <a:gd name="connsiteY1" fmla="*/ 0 h 90880"/>
              <a:gd name="connsiteX2" fmla="*/ 61046 w 76671"/>
              <a:gd name="connsiteY2" fmla="*/ 67725 h 90880"/>
              <a:gd name="connsiteX3" fmla="*/ 64244 w 76671"/>
              <a:gd name="connsiteY3" fmla="*/ 73069 h 90880"/>
              <a:gd name="connsiteX4" fmla="*/ 64527 w 76671"/>
              <a:gd name="connsiteY4" fmla="*/ 72947 h 90880"/>
              <a:gd name="connsiteX5" fmla="*/ 64122 w 76671"/>
              <a:gd name="connsiteY5" fmla="*/ 65215 h 90880"/>
              <a:gd name="connsiteX6" fmla="*/ 64122 w 76671"/>
              <a:gd name="connsiteY6" fmla="*/ 40 h 90880"/>
              <a:gd name="connsiteX7" fmla="*/ 76671 w 76671"/>
              <a:gd name="connsiteY7" fmla="*/ 40 h 90880"/>
              <a:gd name="connsiteX8" fmla="*/ 76671 w 76671"/>
              <a:gd name="connsiteY8" fmla="*/ 90880 h 90880"/>
              <a:gd name="connsiteX9" fmla="*/ 63313 w 76671"/>
              <a:gd name="connsiteY9" fmla="*/ 90880 h 90880"/>
              <a:gd name="connsiteX10" fmla="*/ 15626 w 76671"/>
              <a:gd name="connsiteY10" fmla="*/ 23155 h 90880"/>
              <a:gd name="connsiteX11" fmla="*/ 12428 w 76671"/>
              <a:gd name="connsiteY11" fmla="*/ 17812 h 90880"/>
              <a:gd name="connsiteX12" fmla="*/ 12144 w 76671"/>
              <a:gd name="connsiteY12" fmla="*/ 17933 h 90880"/>
              <a:gd name="connsiteX13" fmla="*/ 12549 w 76671"/>
              <a:gd name="connsiteY13" fmla="*/ 25665 h 90880"/>
              <a:gd name="connsiteX14" fmla="*/ 12549 w 76671"/>
              <a:gd name="connsiteY14" fmla="*/ 90840 h 90880"/>
              <a:gd name="connsiteX15" fmla="*/ 0 w 76671"/>
              <a:gd name="connsiteY15" fmla="*/ 90840 h 90880"/>
              <a:gd name="connsiteX16" fmla="*/ 0 w 76671"/>
              <a:gd name="connsiteY16" fmla="*/ 0 h 9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671" h="90880">
                <a:moveTo>
                  <a:pt x="0" y="0"/>
                </a:moveTo>
                <a:lnTo>
                  <a:pt x="13359" y="0"/>
                </a:lnTo>
                <a:lnTo>
                  <a:pt x="61046" y="67725"/>
                </a:lnTo>
                <a:cubicBezTo>
                  <a:pt x="62665" y="70113"/>
                  <a:pt x="63717" y="71894"/>
                  <a:pt x="64244" y="73069"/>
                </a:cubicBezTo>
                <a:lnTo>
                  <a:pt x="64527" y="72947"/>
                </a:lnTo>
                <a:cubicBezTo>
                  <a:pt x="64244" y="70882"/>
                  <a:pt x="64122" y="68332"/>
                  <a:pt x="64122" y="65215"/>
                </a:cubicBezTo>
                <a:lnTo>
                  <a:pt x="64122" y="40"/>
                </a:lnTo>
                <a:lnTo>
                  <a:pt x="76671" y="40"/>
                </a:lnTo>
                <a:lnTo>
                  <a:pt x="76671" y="90880"/>
                </a:lnTo>
                <a:lnTo>
                  <a:pt x="63313" y="90880"/>
                </a:lnTo>
                <a:lnTo>
                  <a:pt x="15626" y="23155"/>
                </a:lnTo>
                <a:cubicBezTo>
                  <a:pt x="14006" y="20767"/>
                  <a:pt x="12954" y="18985"/>
                  <a:pt x="12428" y="17812"/>
                </a:cubicBezTo>
                <a:lnTo>
                  <a:pt x="12144" y="17933"/>
                </a:lnTo>
                <a:cubicBezTo>
                  <a:pt x="12428" y="19876"/>
                  <a:pt x="12549" y="22467"/>
                  <a:pt x="12549" y="25665"/>
                </a:cubicBezTo>
                <a:lnTo>
                  <a:pt x="12549" y="90840"/>
                </a:lnTo>
                <a:lnTo>
                  <a:pt x="0" y="90840"/>
                </a:lnTo>
                <a:lnTo>
                  <a:pt x="0" y="0"/>
                </a:lnTo>
                <a:close/>
              </a:path>
            </a:pathLst>
          </a:custGeom>
          <a:solidFill>
            <a:srgbClr val="424242"/>
          </a:solidFill>
          <a:ln w="0" cap="flat">
            <a:noFill/>
            <a:prstDash val="solid"/>
            <a:miter/>
          </a:ln>
        </p:spPr>
        <p:txBody>
          <a:bodyPr rtlCol="0" anchor="ctr"/>
          <a:lstStyle/>
          <a:p>
            <a:endParaRPr lang="en-US"/>
          </a:p>
        </p:txBody>
      </p:sp>
      <p:sp>
        <p:nvSpPr>
          <p:cNvPr id="43" name="Freeform 57">
            <a:extLst>
              <a:ext uri="{FF2B5EF4-FFF2-40B4-BE49-F238E27FC236}">
                <a16:creationId xmlns:a16="http://schemas.microsoft.com/office/drawing/2014/main" id="{2CD71D9C-B8A8-CC8C-4B6F-A0B201D062B9}"/>
              </a:ext>
            </a:extLst>
          </p:cNvPr>
          <p:cNvSpPr/>
          <p:nvPr/>
        </p:nvSpPr>
        <p:spPr>
          <a:xfrm>
            <a:off x="10350056" y="3369107"/>
            <a:ext cx="64689" cy="65174"/>
          </a:xfrm>
          <a:custGeom>
            <a:avLst/>
            <a:gdLst>
              <a:gd name="connsiteX0" fmla="*/ 15828 w 64689"/>
              <a:gd name="connsiteY0" fmla="*/ 60843 h 65174"/>
              <a:gd name="connsiteX1" fmla="*/ 4210 w 64689"/>
              <a:gd name="connsiteY1" fmla="*/ 49104 h 65174"/>
              <a:gd name="connsiteX2" fmla="*/ 0 w 64689"/>
              <a:gd name="connsiteY2" fmla="*/ 32587 h 65174"/>
              <a:gd name="connsiteX3" fmla="*/ 4210 w 64689"/>
              <a:gd name="connsiteY3" fmla="*/ 16071 h 65174"/>
              <a:gd name="connsiteX4" fmla="*/ 15828 w 64689"/>
              <a:gd name="connsiteY4" fmla="*/ 4332 h 65174"/>
              <a:gd name="connsiteX5" fmla="*/ 32345 w 64689"/>
              <a:gd name="connsiteY5" fmla="*/ 0 h 65174"/>
              <a:gd name="connsiteX6" fmla="*/ 48861 w 64689"/>
              <a:gd name="connsiteY6" fmla="*/ 4332 h 65174"/>
              <a:gd name="connsiteX7" fmla="*/ 60479 w 64689"/>
              <a:gd name="connsiteY7" fmla="*/ 16071 h 65174"/>
              <a:gd name="connsiteX8" fmla="*/ 64689 w 64689"/>
              <a:gd name="connsiteY8" fmla="*/ 32587 h 65174"/>
              <a:gd name="connsiteX9" fmla="*/ 60479 w 64689"/>
              <a:gd name="connsiteY9" fmla="*/ 49104 h 65174"/>
              <a:gd name="connsiteX10" fmla="*/ 48861 w 64689"/>
              <a:gd name="connsiteY10" fmla="*/ 60843 h 65174"/>
              <a:gd name="connsiteX11" fmla="*/ 32345 w 64689"/>
              <a:gd name="connsiteY11" fmla="*/ 65175 h 65174"/>
              <a:gd name="connsiteX12" fmla="*/ 15828 w 64689"/>
              <a:gd name="connsiteY12" fmla="*/ 60843 h 65174"/>
              <a:gd name="connsiteX13" fmla="*/ 42627 w 64689"/>
              <a:gd name="connsiteY13" fmla="*/ 51209 h 65174"/>
              <a:gd name="connsiteX14" fmla="*/ 49792 w 64689"/>
              <a:gd name="connsiteY14" fmla="*/ 43598 h 65174"/>
              <a:gd name="connsiteX15" fmla="*/ 52383 w 64689"/>
              <a:gd name="connsiteY15" fmla="*/ 32587 h 65174"/>
              <a:gd name="connsiteX16" fmla="*/ 49792 w 64689"/>
              <a:gd name="connsiteY16" fmla="*/ 21577 h 65174"/>
              <a:gd name="connsiteX17" fmla="*/ 42627 w 64689"/>
              <a:gd name="connsiteY17" fmla="*/ 13966 h 65174"/>
              <a:gd name="connsiteX18" fmla="*/ 32345 w 64689"/>
              <a:gd name="connsiteY18" fmla="*/ 11213 h 65174"/>
              <a:gd name="connsiteX19" fmla="*/ 22063 w 64689"/>
              <a:gd name="connsiteY19" fmla="*/ 13966 h 65174"/>
              <a:gd name="connsiteX20" fmla="*/ 14938 w 64689"/>
              <a:gd name="connsiteY20" fmla="*/ 21577 h 65174"/>
              <a:gd name="connsiteX21" fmla="*/ 12347 w 64689"/>
              <a:gd name="connsiteY21" fmla="*/ 32587 h 65174"/>
              <a:gd name="connsiteX22" fmla="*/ 14938 w 64689"/>
              <a:gd name="connsiteY22" fmla="*/ 43598 h 65174"/>
              <a:gd name="connsiteX23" fmla="*/ 22063 w 64689"/>
              <a:gd name="connsiteY23" fmla="*/ 51209 h 65174"/>
              <a:gd name="connsiteX24" fmla="*/ 32345 w 64689"/>
              <a:gd name="connsiteY24" fmla="*/ 53962 h 65174"/>
              <a:gd name="connsiteX25" fmla="*/ 42627 w 64689"/>
              <a:gd name="connsiteY25" fmla="*/ 51209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4689" h="65174">
                <a:moveTo>
                  <a:pt x="15828" y="60843"/>
                </a:moveTo>
                <a:cubicBezTo>
                  <a:pt x="10890" y="57969"/>
                  <a:pt x="7004" y="54042"/>
                  <a:pt x="4210" y="49104"/>
                </a:cubicBezTo>
                <a:cubicBezTo>
                  <a:pt x="1417" y="44165"/>
                  <a:pt x="0" y="38660"/>
                  <a:pt x="0" y="32587"/>
                </a:cubicBezTo>
                <a:cubicBezTo>
                  <a:pt x="0" y="26515"/>
                  <a:pt x="1417" y="21050"/>
                  <a:pt x="4210" y="16071"/>
                </a:cubicBezTo>
                <a:cubicBezTo>
                  <a:pt x="7004" y="11132"/>
                  <a:pt x="10890" y="7206"/>
                  <a:pt x="15828" y="4332"/>
                </a:cubicBezTo>
                <a:cubicBezTo>
                  <a:pt x="20767" y="1457"/>
                  <a:pt x="26273" y="0"/>
                  <a:pt x="32345" y="0"/>
                </a:cubicBezTo>
                <a:cubicBezTo>
                  <a:pt x="38417" y="0"/>
                  <a:pt x="43882" y="1457"/>
                  <a:pt x="48861" y="4332"/>
                </a:cubicBezTo>
                <a:cubicBezTo>
                  <a:pt x="53800" y="7246"/>
                  <a:pt x="57686" y="11132"/>
                  <a:pt x="60479" y="16071"/>
                </a:cubicBezTo>
                <a:cubicBezTo>
                  <a:pt x="63272" y="21010"/>
                  <a:pt x="64689" y="26515"/>
                  <a:pt x="64689" y="32587"/>
                </a:cubicBezTo>
                <a:cubicBezTo>
                  <a:pt x="64689" y="38660"/>
                  <a:pt x="63272" y="44124"/>
                  <a:pt x="60479" y="49104"/>
                </a:cubicBezTo>
                <a:cubicBezTo>
                  <a:pt x="57686" y="54042"/>
                  <a:pt x="53800" y="57969"/>
                  <a:pt x="48861" y="60843"/>
                </a:cubicBezTo>
                <a:cubicBezTo>
                  <a:pt x="43923" y="63758"/>
                  <a:pt x="38417" y="65175"/>
                  <a:pt x="32345" y="65175"/>
                </a:cubicBezTo>
                <a:cubicBezTo>
                  <a:pt x="26273" y="65175"/>
                  <a:pt x="20807" y="63717"/>
                  <a:pt x="15828" y="60843"/>
                </a:cubicBezTo>
                <a:close/>
                <a:moveTo>
                  <a:pt x="42627" y="51209"/>
                </a:moveTo>
                <a:cubicBezTo>
                  <a:pt x="45663" y="49387"/>
                  <a:pt x="48052" y="46837"/>
                  <a:pt x="49792" y="43598"/>
                </a:cubicBezTo>
                <a:cubicBezTo>
                  <a:pt x="51533" y="40360"/>
                  <a:pt x="52383" y="36676"/>
                  <a:pt x="52383" y="32587"/>
                </a:cubicBezTo>
                <a:cubicBezTo>
                  <a:pt x="52383" y="28499"/>
                  <a:pt x="51533" y="24815"/>
                  <a:pt x="49792" y="21577"/>
                </a:cubicBezTo>
                <a:cubicBezTo>
                  <a:pt x="48052" y="18338"/>
                  <a:pt x="45663" y="15788"/>
                  <a:pt x="42627" y="13966"/>
                </a:cubicBezTo>
                <a:cubicBezTo>
                  <a:pt x="39591" y="12144"/>
                  <a:pt x="36190" y="11213"/>
                  <a:pt x="32345" y="11213"/>
                </a:cubicBezTo>
                <a:cubicBezTo>
                  <a:pt x="28499" y="11213"/>
                  <a:pt x="25099" y="12144"/>
                  <a:pt x="22063" y="13966"/>
                </a:cubicBezTo>
                <a:cubicBezTo>
                  <a:pt x="19026" y="15788"/>
                  <a:pt x="16638" y="18338"/>
                  <a:pt x="14938" y="21577"/>
                </a:cubicBezTo>
                <a:cubicBezTo>
                  <a:pt x="13197" y="24815"/>
                  <a:pt x="12347" y="28499"/>
                  <a:pt x="12347" y="32587"/>
                </a:cubicBezTo>
                <a:cubicBezTo>
                  <a:pt x="12347" y="36676"/>
                  <a:pt x="13197" y="40360"/>
                  <a:pt x="14938" y="43598"/>
                </a:cubicBezTo>
                <a:cubicBezTo>
                  <a:pt x="16679" y="46837"/>
                  <a:pt x="19067" y="49387"/>
                  <a:pt x="22063" y="51209"/>
                </a:cubicBezTo>
                <a:cubicBezTo>
                  <a:pt x="25099" y="53030"/>
                  <a:pt x="28539" y="53962"/>
                  <a:pt x="32345" y="53962"/>
                </a:cubicBezTo>
                <a:cubicBezTo>
                  <a:pt x="36150" y="53962"/>
                  <a:pt x="39591" y="53030"/>
                  <a:pt x="42627" y="51209"/>
                </a:cubicBezTo>
                <a:close/>
              </a:path>
            </a:pathLst>
          </a:custGeom>
          <a:solidFill>
            <a:srgbClr val="424242"/>
          </a:solidFill>
          <a:ln w="0" cap="flat">
            <a:noFill/>
            <a:prstDash val="solid"/>
            <a:miter/>
          </a:ln>
        </p:spPr>
        <p:txBody>
          <a:bodyPr rtlCol="0" anchor="ctr"/>
          <a:lstStyle/>
          <a:p>
            <a:endParaRPr lang="en-US"/>
          </a:p>
        </p:txBody>
      </p:sp>
      <p:sp>
        <p:nvSpPr>
          <p:cNvPr id="44" name="Freeform 58">
            <a:extLst>
              <a:ext uri="{FF2B5EF4-FFF2-40B4-BE49-F238E27FC236}">
                <a16:creationId xmlns:a16="http://schemas.microsoft.com/office/drawing/2014/main" id="{2475128D-1843-264A-DA1A-39322F665AF4}"/>
              </a:ext>
            </a:extLst>
          </p:cNvPr>
          <p:cNvSpPr/>
          <p:nvPr/>
        </p:nvSpPr>
        <p:spPr>
          <a:xfrm>
            <a:off x="10452919" y="3369188"/>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8 h 65215"/>
              <a:gd name="connsiteX9" fmla="*/ 61167 w 61450"/>
              <a:gd name="connsiteY9" fmla="*/ 37405 h 65215"/>
              <a:gd name="connsiteX10" fmla="*/ 12671 w 61450"/>
              <a:gd name="connsiteY10" fmla="*/ 37405 h 65215"/>
              <a:gd name="connsiteX11" fmla="*/ 19148 w 61450"/>
              <a:gd name="connsiteY11" fmla="*/ 49509 h 65215"/>
              <a:gd name="connsiteX12" fmla="*/ 31495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6 w 61450"/>
              <a:gd name="connsiteY20" fmla="*/ 11132 h 65215"/>
              <a:gd name="connsiteX21" fmla="*/ 19350 w 61450"/>
              <a:gd name="connsiteY21" fmla="*/ 15464 h 65215"/>
              <a:gd name="connsiteX22" fmla="*/ 12873 w 61450"/>
              <a:gd name="connsiteY22" fmla="*/ 27163 h 65215"/>
              <a:gd name="connsiteX23" fmla="*/ 48821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7"/>
                  <a:pt x="4089" y="49428"/>
                </a:cubicBezTo>
                <a:cubicBezTo>
                  <a:pt x="1376" y="44489"/>
                  <a:pt x="0" y="38862"/>
                  <a:pt x="0" y="32547"/>
                </a:cubicBezTo>
                <a:cubicBezTo>
                  <a:pt x="0" y="26232"/>
                  <a:pt x="1336" y="20605"/>
                  <a:pt x="4008" y="15666"/>
                </a:cubicBezTo>
                <a:cubicBezTo>
                  <a:pt x="6680" y="10728"/>
                  <a:pt x="10404" y="6882"/>
                  <a:pt x="15221" y="4129"/>
                </a:cubicBezTo>
                <a:cubicBezTo>
                  <a:pt x="20039" y="1376"/>
                  <a:pt x="25463" y="0"/>
                  <a:pt x="31535" y="0"/>
                </a:cubicBezTo>
                <a:cubicBezTo>
                  <a:pt x="36959" y="0"/>
                  <a:pt x="41979" y="1417"/>
                  <a:pt x="46553" y="4291"/>
                </a:cubicBezTo>
                <a:cubicBezTo>
                  <a:pt x="51128" y="7165"/>
                  <a:pt x="54771" y="11052"/>
                  <a:pt x="57443" y="16031"/>
                </a:cubicBezTo>
                <a:cubicBezTo>
                  <a:pt x="60115" y="21010"/>
                  <a:pt x="61451" y="26556"/>
                  <a:pt x="61451" y="32588"/>
                </a:cubicBezTo>
                <a:cubicBezTo>
                  <a:pt x="61451" y="34531"/>
                  <a:pt x="61370" y="36150"/>
                  <a:pt x="61167" y="37405"/>
                </a:cubicBezTo>
                <a:lnTo>
                  <a:pt x="12671" y="37405"/>
                </a:lnTo>
                <a:cubicBezTo>
                  <a:pt x="13561" y="42465"/>
                  <a:pt x="15707" y="46513"/>
                  <a:pt x="19148" y="49509"/>
                </a:cubicBezTo>
                <a:cubicBezTo>
                  <a:pt x="22589" y="52504"/>
                  <a:pt x="26677" y="54002"/>
                  <a:pt x="31495" y="54002"/>
                </a:cubicBezTo>
                <a:cubicBezTo>
                  <a:pt x="39227"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5" y="22791"/>
                  <a:pt x="46513" y="19026"/>
                  <a:pt x="43315" y="15869"/>
                </a:cubicBezTo>
                <a:cubicBezTo>
                  <a:pt x="40117" y="12711"/>
                  <a:pt x="36190" y="11132"/>
                  <a:pt x="31576" y="11132"/>
                </a:cubicBezTo>
                <a:cubicBezTo>
                  <a:pt x="26961" y="11132"/>
                  <a:pt x="22710" y="12590"/>
                  <a:pt x="19350" y="15464"/>
                </a:cubicBezTo>
                <a:cubicBezTo>
                  <a:pt x="15990" y="18379"/>
                  <a:pt x="13845" y="22265"/>
                  <a:pt x="12873" y="27163"/>
                </a:cubicBezTo>
                <a:lnTo>
                  <a:pt x="48821" y="27163"/>
                </a:lnTo>
                <a:close/>
              </a:path>
            </a:pathLst>
          </a:custGeom>
          <a:solidFill>
            <a:srgbClr val="424242"/>
          </a:solidFill>
          <a:ln w="0" cap="flat">
            <a:noFill/>
            <a:prstDash val="solid"/>
            <a:miter/>
          </a:ln>
        </p:spPr>
        <p:txBody>
          <a:bodyPr rtlCol="0" anchor="ctr"/>
          <a:lstStyle/>
          <a:p>
            <a:endParaRPr lang="en-US"/>
          </a:p>
        </p:txBody>
      </p:sp>
      <p:sp>
        <p:nvSpPr>
          <p:cNvPr id="45" name="Freeform 59">
            <a:extLst>
              <a:ext uri="{FF2B5EF4-FFF2-40B4-BE49-F238E27FC236}">
                <a16:creationId xmlns:a16="http://schemas.microsoft.com/office/drawing/2014/main" id="{13CE9001-9E18-6EF0-F2D9-1F3D49E1EC66}"/>
              </a:ext>
            </a:extLst>
          </p:cNvPr>
          <p:cNvSpPr/>
          <p:nvPr/>
        </p:nvSpPr>
        <p:spPr>
          <a:xfrm>
            <a:off x="10528376" y="3369107"/>
            <a:ext cx="35947" cy="63838"/>
          </a:xfrm>
          <a:custGeom>
            <a:avLst/>
            <a:gdLst>
              <a:gd name="connsiteX0" fmla="*/ 41 w 35947"/>
              <a:gd name="connsiteY0" fmla="*/ 1336 h 63838"/>
              <a:gd name="connsiteX1" fmla="*/ 10849 w 35947"/>
              <a:gd name="connsiteY1" fmla="*/ 1336 h 63838"/>
              <a:gd name="connsiteX2" fmla="*/ 12063 w 35947"/>
              <a:gd name="connsiteY2" fmla="*/ 11335 h 63838"/>
              <a:gd name="connsiteX3" fmla="*/ 20726 w 35947"/>
              <a:gd name="connsiteY3" fmla="*/ 2672 h 63838"/>
              <a:gd name="connsiteX4" fmla="*/ 32466 w 35947"/>
              <a:gd name="connsiteY4" fmla="*/ 0 h 63838"/>
              <a:gd name="connsiteX5" fmla="*/ 35947 w 35947"/>
              <a:gd name="connsiteY5" fmla="*/ 283 h 63838"/>
              <a:gd name="connsiteX6" fmla="*/ 35947 w 35947"/>
              <a:gd name="connsiteY6" fmla="*/ 11901 h 63838"/>
              <a:gd name="connsiteX7" fmla="*/ 31292 w 35947"/>
              <a:gd name="connsiteY7" fmla="*/ 11780 h 63838"/>
              <a:gd name="connsiteX8" fmla="*/ 16921 w 35947"/>
              <a:gd name="connsiteY8" fmla="*/ 17447 h 63838"/>
              <a:gd name="connsiteX9" fmla="*/ 12306 w 35947"/>
              <a:gd name="connsiteY9" fmla="*/ 32466 h 63838"/>
              <a:gd name="connsiteX10" fmla="*/ 12306 w 35947"/>
              <a:gd name="connsiteY10" fmla="*/ 63839 h 63838"/>
              <a:gd name="connsiteX11" fmla="*/ 0 w 35947"/>
              <a:gd name="connsiteY11" fmla="*/ 63839 h 63838"/>
              <a:gd name="connsiteX12" fmla="*/ 0 w 35947"/>
              <a:gd name="connsiteY12" fmla="*/ 1336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8">
                <a:moveTo>
                  <a:pt x="41" y="1336"/>
                </a:moveTo>
                <a:lnTo>
                  <a:pt x="10849" y="1336"/>
                </a:lnTo>
                <a:lnTo>
                  <a:pt x="12063" y="11335"/>
                </a:lnTo>
                <a:cubicBezTo>
                  <a:pt x="14290" y="7327"/>
                  <a:pt x="17164" y="4453"/>
                  <a:pt x="20726" y="2672"/>
                </a:cubicBezTo>
                <a:cubicBezTo>
                  <a:pt x="24289" y="890"/>
                  <a:pt x="28215" y="0"/>
                  <a:pt x="32466" y="0"/>
                </a:cubicBezTo>
                <a:cubicBezTo>
                  <a:pt x="33640" y="0"/>
                  <a:pt x="34773" y="81"/>
                  <a:pt x="35947" y="283"/>
                </a:cubicBezTo>
                <a:lnTo>
                  <a:pt x="35947" y="11901"/>
                </a:lnTo>
                <a:cubicBezTo>
                  <a:pt x="34773" y="11820"/>
                  <a:pt x="33235" y="11780"/>
                  <a:pt x="31292" y="11780"/>
                </a:cubicBezTo>
                <a:cubicBezTo>
                  <a:pt x="24775" y="11780"/>
                  <a:pt x="19998" y="13683"/>
                  <a:pt x="16921" y="17447"/>
                </a:cubicBezTo>
                <a:cubicBezTo>
                  <a:pt x="13845"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46" name="Freeform 60">
            <a:extLst>
              <a:ext uri="{FF2B5EF4-FFF2-40B4-BE49-F238E27FC236}">
                <a16:creationId xmlns:a16="http://schemas.microsoft.com/office/drawing/2014/main" id="{3AA73E6D-BF56-B32F-A009-35617E5208C7}"/>
              </a:ext>
            </a:extLst>
          </p:cNvPr>
          <p:cNvSpPr/>
          <p:nvPr/>
        </p:nvSpPr>
        <p:spPr>
          <a:xfrm>
            <a:off x="10578330" y="3369107"/>
            <a:ext cx="35947" cy="63838"/>
          </a:xfrm>
          <a:custGeom>
            <a:avLst/>
            <a:gdLst>
              <a:gd name="connsiteX0" fmla="*/ 41 w 35947"/>
              <a:gd name="connsiteY0" fmla="*/ 1336 h 63838"/>
              <a:gd name="connsiteX1" fmla="*/ 10849 w 35947"/>
              <a:gd name="connsiteY1" fmla="*/ 1336 h 63838"/>
              <a:gd name="connsiteX2" fmla="*/ 12064 w 35947"/>
              <a:gd name="connsiteY2" fmla="*/ 11335 h 63838"/>
              <a:gd name="connsiteX3" fmla="*/ 20726 w 35947"/>
              <a:gd name="connsiteY3" fmla="*/ 2672 h 63838"/>
              <a:gd name="connsiteX4" fmla="*/ 32466 w 35947"/>
              <a:gd name="connsiteY4" fmla="*/ 0 h 63838"/>
              <a:gd name="connsiteX5" fmla="*/ 35947 w 35947"/>
              <a:gd name="connsiteY5" fmla="*/ 283 h 63838"/>
              <a:gd name="connsiteX6" fmla="*/ 35947 w 35947"/>
              <a:gd name="connsiteY6" fmla="*/ 11901 h 63838"/>
              <a:gd name="connsiteX7" fmla="*/ 31292 w 35947"/>
              <a:gd name="connsiteY7" fmla="*/ 11780 h 63838"/>
              <a:gd name="connsiteX8" fmla="*/ 16921 w 35947"/>
              <a:gd name="connsiteY8" fmla="*/ 17447 h 63838"/>
              <a:gd name="connsiteX9" fmla="*/ 12306 w 35947"/>
              <a:gd name="connsiteY9" fmla="*/ 32466 h 63838"/>
              <a:gd name="connsiteX10" fmla="*/ 12306 w 35947"/>
              <a:gd name="connsiteY10" fmla="*/ 63839 h 63838"/>
              <a:gd name="connsiteX11" fmla="*/ 0 w 35947"/>
              <a:gd name="connsiteY11" fmla="*/ 63839 h 63838"/>
              <a:gd name="connsiteX12" fmla="*/ 0 w 35947"/>
              <a:gd name="connsiteY12" fmla="*/ 1336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8">
                <a:moveTo>
                  <a:pt x="41" y="1336"/>
                </a:moveTo>
                <a:lnTo>
                  <a:pt x="10849" y="1336"/>
                </a:lnTo>
                <a:lnTo>
                  <a:pt x="12064" y="11335"/>
                </a:lnTo>
                <a:cubicBezTo>
                  <a:pt x="14290" y="7327"/>
                  <a:pt x="17164" y="4453"/>
                  <a:pt x="20726" y="2672"/>
                </a:cubicBezTo>
                <a:cubicBezTo>
                  <a:pt x="24289" y="890"/>
                  <a:pt x="28216" y="0"/>
                  <a:pt x="32466" y="0"/>
                </a:cubicBezTo>
                <a:cubicBezTo>
                  <a:pt x="33640" y="0"/>
                  <a:pt x="34774" y="81"/>
                  <a:pt x="35947" y="283"/>
                </a:cubicBezTo>
                <a:lnTo>
                  <a:pt x="35947" y="11901"/>
                </a:lnTo>
                <a:cubicBezTo>
                  <a:pt x="34774" y="11820"/>
                  <a:pt x="33235" y="11780"/>
                  <a:pt x="31292" y="11780"/>
                </a:cubicBezTo>
                <a:cubicBezTo>
                  <a:pt x="24775" y="11780"/>
                  <a:pt x="19998" y="13683"/>
                  <a:pt x="16921" y="17447"/>
                </a:cubicBezTo>
                <a:cubicBezTo>
                  <a:pt x="13845"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47" name="Freeform 61">
            <a:extLst>
              <a:ext uri="{FF2B5EF4-FFF2-40B4-BE49-F238E27FC236}">
                <a16:creationId xmlns:a16="http://schemas.microsoft.com/office/drawing/2014/main" id="{72E04265-1698-7E21-4BD9-C9CA1D03F2D2}"/>
              </a:ext>
            </a:extLst>
          </p:cNvPr>
          <p:cNvSpPr/>
          <p:nvPr/>
        </p:nvSpPr>
        <p:spPr>
          <a:xfrm>
            <a:off x="10622333" y="3369107"/>
            <a:ext cx="64689" cy="65174"/>
          </a:xfrm>
          <a:custGeom>
            <a:avLst/>
            <a:gdLst>
              <a:gd name="connsiteX0" fmla="*/ 15828 w 64689"/>
              <a:gd name="connsiteY0" fmla="*/ 60843 h 65174"/>
              <a:gd name="connsiteX1" fmla="*/ 4210 w 64689"/>
              <a:gd name="connsiteY1" fmla="*/ 49104 h 65174"/>
              <a:gd name="connsiteX2" fmla="*/ 0 w 64689"/>
              <a:gd name="connsiteY2" fmla="*/ 32587 h 65174"/>
              <a:gd name="connsiteX3" fmla="*/ 4210 w 64689"/>
              <a:gd name="connsiteY3" fmla="*/ 16071 h 65174"/>
              <a:gd name="connsiteX4" fmla="*/ 15828 w 64689"/>
              <a:gd name="connsiteY4" fmla="*/ 4332 h 65174"/>
              <a:gd name="connsiteX5" fmla="*/ 32344 w 64689"/>
              <a:gd name="connsiteY5" fmla="*/ 0 h 65174"/>
              <a:gd name="connsiteX6" fmla="*/ 48861 w 64689"/>
              <a:gd name="connsiteY6" fmla="*/ 4332 h 65174"/>
              <a:gd name="connsiteX7" fmla="*/ 60479 w 64689"/>
              <a:gd name="connsiteY7" fmla="*/ 16071 h 65174"/>
              <a:gd name="connsiteX8" fmla="*/ 64689 w 64689"/>
              <a:gd name="connsiteY8" fmla="*/ 32587 h 65174"/>
              <a:gd name="connsiteX9" fmla="*/ 60479 w 64689"/>
              <a:gd name="connsiteY9" fmla="*/ 49104 h 65174"/>
              <a:gd name="connsiteX10" fmla="*/ 48861 w 64689"/>
              <a:gd name="connsiteY10" fmla="*/ 60843 h 65174"/>
              <a:gd name="connsiteX11" fmla="*/ 32344 w 64689"/>
              <a:gd name="connsiteY11" fmla="*/ 65175 h 65174"/>
              <a:gd name="connsiteX12" fmla="*/ 15828 w 64689"/>
              <a:gd name="connsiteY12" fmla="*/ 60843 h 65174"/>
              <a:gd name="connsiteX13" fmla="*/ 42627 w 64689"/>
              <a:gd name="connsiteY13" fmla="*/ 51209 h 65174"/>
              <a:gd name="connsiteX14" fmla="*/ 49792 w 64689"/>
              <a:gd name="connsiteY14" fmla="*/ 43598 h 65174"/>
              <a:gd name="connsiteX15" fmla="*/ 52383 w 64689"/>
              <a:gd name="connsiteY15" fmla="*/ 32587 h 65174"/>
              <a:gd name="connsiteX16" fmla="*/ 49792 w 64689"/>
              <a:gd name="connsiteY16" fmla="*/ 21577 h 65174"/>
              <a:gd name="connsiteX17" fmla="*/ 42627 w 64689"/>
              <a:gd name="connsiteY17" fmla="*/ 13966 h 65174"/>
              <a:gd name="connsiteX18" fmla="*/ 32344 w 64689"/>
              <a:gd name="connsiteY18" fmla="*/ 11213 h 65174"/>
              <a:gd name="connsiteX19" fmla="*/ 22063 w 64689"/>
              <a:gd name="connsiteY19" fmla="*/ 13966 h 65174"/>
              <a:gd name="connsiteX20" fmla="*/ 14938 w 64689"/>
              <a:gd name="connsiteY20" fmla="*/ 21577 h 65174"/>
              <a:gd name="connsiteX21" fmla="*/ 12347 w 64689"/>
              <a:gd name="connsiteY21" fmla="*/ 32587 h 65174"/>
              <a:gd name="connsiteX22" fmla="*/ 14938 w 64689"/>
              <a:gd name="connsiteY22" fmla="*/ 43598 h 65174"/>
              <a:gd name="connsiteX23" fmla="*/ 22063 w 64689"/>
              <a:gd name="connsiteY23" fmla="*/ 51209 h 65174"/>
              <a:gd name="connsiteX24" fmla="*/ 32344 w 64689"/>
              <a:gd name="connsiteY24" fmla="*/ 53962 h 65174"/>
              <a:gd name="connsiteX25" fmla="*/ 42627 w 64689"/>
              <a:gd name="connsiteY25" fmla="*/ 51209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4689" h="65174">
                <a:moveTo>
                  <a:pt x="15828" y="60843"/>
                </a:moveTo>
                <a:cubicBezTo>
                  <a:pt x="10890" y="57969"/>
                  <a:pt x="7004" y="54042"/>
                  <a:pt x="4210" y="49104"/>
                </a:cubicBezTo>
                <a:cubicBezTo>
                  <a:pt x="1417" y="44165"/>
                  <a:pt x="0" y="38660"/>
                  <a:pt x="0" y="32587"/>
                </a:cubicBezTo>
                <a:cubicBezTo>
                  <a:pt x="0" y="26515"/>
                  <a:pt x="1417" y="21050"/>
                  <a:pt x="4210" y="16071"/>
                </a:cubicBezTo>
                <a:cubicBezTo>
                  <a:pt x="7004" y="11132"/>
                  <a:pt x="10890" y="7206"/>
                  <a:pt x="15828" y="4332"/>
                </a:cubicBezTo>
                <a:cubicBezTo>
                  <a:pt x="20767" y="1457"/>
                  <a:pt x="26272" y="0"/>
                  <a:pt x="32344" y="0"/>
                </a:cubicBezTo>
                <a:cubicBezTo>
                  <a:pt x="38417" y="0"/>
                  <a:pt x="43882" y="1457"/>
                  <a:pt x="48861" y="4332"/>
                </a:cubicBezTo>
                <a:cubicBezTo>
                  <a:pt x="53800" y="7246"/>
                  <a:pt x="57686" y="11132"/>
                  <a:pt x="60479" y="16071"/>
                </a:cubicBezTo>
                <a:cubicBezTo>
                  <a:pt x="63272" y="21010"/>
                  <a:pt x="64689" y="26515"/>
                  <a:pt x="64689" y="32587"/>
                </a:cubicBezTo>
                <a:cubicBezTo>
                  <a:pt x="64689" y="38660"/>
                  <a:pt x="63272" y="44124"/>
                  <a:pt x="60479" y="49104"/>
                </a:cubicBezTo>
                <a:cubicBezTo>
                  <a:pt x="57686" y="54042"/>
                  <a:pt x="53800" y="57969"/>
                  <a:pt x="48861" y="60843"/>
                </a:cubicBezTo>
                <a:cubicBezTo>
                  <a:pt x="43923" y="63758"/>
                  <a:pt x="38417" y="65175"/>
                  <a:pt x="32344" y="65175"/>
                </a:cubicBezTo>
                <a:cubicBezTo>
                  <a:pt x="26272" y="65175"/>
                  <a:pt x="20807" y="63717"/>
                  <a:pt x="15828" y="60843"/>
                </a:cubicBezTo>
                <a:close/>
                <a:moveTo>
                  <a:pt x="42627" y="51209"/>
                </a:moveTo>
                <a:cubicBezTo>
                  <a:pt x="45663" y="49387"/>
                  <a:pt x="48051" y="46837"/>
                  <a:pt x="49792" y="43598"/>
                </a:cubicBezTo>
                <a:cubicBezTo>
                  <a:pt x="51533" y="40360"/>
                  <a:pt x="52383" y="36676"/>
                  <a:pt x="52383" y="32587"/>
                </a:cubicBezTo>
                <a:cubicBezTo>
                  <a:pt x="52383" y="28499"/>
                  <a:pt x="51533" y="24815"/>
                  <a:pt x="49792" y="21577"/>
                </a:cubicBezTo>
                <a:cubicBezTo>
                  <a:pt x="48051" y="18338"/>
                  <a:pt x="45663" y="15788"/>
                  <a:pt x="42627" y="13966"/>
                </a:cubicBezTo>
                <a:cubicBezTo>
                  <a:pt x="39591" y="12144"/>
                  <a:pt x="36190" y="11213"/>
                  <a:pt x="32344" y="11213"/>
                </a:cubicBezTo>
                <a:cubicBezTo>
                  <a:pt x="28499" y="11213"/>
                  <a:pt x="25099" y="12144"/>
                  <a:pt x="22063" y="13966"/>
                </a:cubicBezTo>
                <a:cubicBezTo>
                  <a:pt x="19026" y="15788"/>
                  <a:pt x="16638" y="18338"/>
                  <a:pt x="14938" y="21577"/>
                </a:cubicBezTo>
                <a:cubicBezTo>
                  <a:pt x="13197" y="24815"/>
                  <a:pt x="12347" y="28499"/>
                  <a:pt x="12347" y="32587"/>
                </a:cubicBezTo>
                <a:cubicBezTo>
                  <a:pt x="12347" y="36676"/>
                  <a:pt x="13197" y="40360"/>
                  <a:pt x="14938" y="43598"/>
                </a:cubicBezTo>
                <a:cubicBezTo>
                  <a:pt x="16678" y="46837"/>
                  <a:pt x="19067" y="49387"/>
                  <a:pt x="22063" y="51209"/>
                </a:cubicBezTo>
                <a:cubicBezTo>
                  <a:pt x="25099" y="53030"/>
                  <a:pt x="28539" y="53962"/>
                  <a:pt x="32344" y="53962"/>
                </a:cubicBezTo>
                <a:cubicBezTo>
                  <a:pt x="36150" y="53962"/>
                  <a:pt x="39591" y="53030"/>
                  <a:pt x="42627" y="51209"/>
                </a:cubicBezTo>
                <a:close/>
              </a:path>
            </a:pathLst>
          </a:custGeom>
          <a:solidFill>
            <a:srgbClr val="424242"/>
          </a:solidFill>
          <a:ln w="0" cap="flat">
            <a:noFill/>
            <a:prstDash val="solid"/>
            <a:miter/>
          </a:ln>
        </p:spPr>
        <p:txBody>
          <a:bodyPr rtlCol="0" anchor="ctr"/>
          <a:lstStyle/>
          <a:p>
            <a:endParaRPr lang="en-US"/>
          </a:p>
        </p:txBody>
      </p:sp>
      <p:sp>
        <p:nvSpPr>
          <p:cNvPr id="48" name="Freeform 62">
            <a:extLst>
              <a:ext uri="{FF2B5EF4-FFF2-40B4-BE49-F238E27FC236}">
                <a16:creationId xmlns:a16="http://schemas.microsoft.com/office/drawing/2014/main" id="{F111CCBB-BE64-8F23-76F5-CFFFFDDAFB8E}"/>
              </a:ext>
            </a:extLst>
          </p:cNvPr>
          <p:cNvSpPr/>
          <p:nvPr/>
        </p:nvSpPr>
        <p:spPr>
          <a:xfrm>
            <a:off x="10700948" y="3369107"/>
            <a:ext cx="35947" cy="63838"/>
          </a:xfrm>
          <a:custGeom>
            <a:avLst/>
            <a:gdLst>
              <a:gd name="connsiteX0" fmla="*/ 41 w 35947"/>
              <a:gd name="connsiteY0" fmla="*/ 1336 h 63838"/>
              <a:gd name="connsiteX1" fmla="*/ 10849 w 35947"/>
              <a:gd name="connsiteY1" fmla="*/ 1336 h 63838"/>
              <a:gd name="connsiteX2" fmla="*/ 12063 w 35947"/>
              <a:gd name="connsiteY2" fmla="*/ 11335 h 63838"/>
              <a:gd name="connsiteX3" fmla="*/ 20726 w 35947"/>
              <a:gd name="connsiteY3" fmla="*/ 2672 h 63838"/>
              <a:gd name="connsiteX4" fmla="*/ 32466 w 35947"/>
              <a:gd name="connsiteY4" fmla="*/ 0 h 63838"/>
              <a:gd name="connsiteX5" fmla="*/ 35947 w 35947"/>
              <a:gd name="connsiteY5" fmla="*/ 283 h 63838"/>
              <a:gd name="connsiteX6" fmla="*/ 35947 w 35947"/>
              <a:gd name="connsiteY6" fmla="*/ 11901 h 63838"/>
              <a:gd name="connsiteX7" fmla="*/ 31292 w 35947"/>
              <a:gd name="connsiteY7" fmla="*/ 11780 h 63838"/>
              <a:gd name="connsiteX8" fmla="*/ 16921 w 35947"/>
              <a:gd name="connsiteY8" fmla="*/ 17447 h 63838"/>
              <a:gd name="connsiteX9" fmla="*/ 12306 w 35947"/>
              <a:gd name="connsiteY9" fmla="*/ 32466 h 63838"/>
              <a:gd name="connsiteX10" fmla="*/ 12306 w 35947"/>
              <a:gd name="connsiteY10" fmla="*/ 63839 h 63838"/>
              <a:gd name="connsiteX11" fmla="*/ 0 w 35947"/>
              <a:gd name="connsiteY11" fmla="*/ 63839 h 63838"/>
              <a:gd name="connsiteX12" fmla="*/ 0 w 35947"/>
              <a:gd name="connsiteY12" fmla="*/ 1336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8">
                <a:moveTo>
                  <a:pt x="41" y="1336"/>
                </a:moveTo>
                <a:lnTo>
                  <a:pt x="10849" y="1336"/>
                </a:lnTo>
                <a:lnTo>
                  <a:pt x="12063" y="11335"/>
                </a:lnTo>
                <a:cubicBezTo>
                  <a:pt x="14290" y="7327"/>
                  <a:pt x="17164" y="4453"/>
                  <a:pt x="20726" y="2672"/>
                </a:cubicBezTo>
                <a:cubicBezTo>
                  <a:pt x="24289" y="890"/>
                  <a:pt x="28215" y="0"/>
                  <a:pt x="32466" y="0"/>
                </a:cubicBezTo>
                <a:cubicBezTo>
                  <a:pt x="33640" y="0"/>
                  <a:pt x="34773" y="81"/>
                  <a:pt x="35947" y="283"/>
                </a:cubicBezTo>
                <a:lnTo>
                  <a:pt x="35947" y="11901"/>
                </a:lnTo>
                <a:cubicBezTo>
                  <a:pt x="34773" y="11820"/>
                  <a:pt x="33235" y="11780"/>
                  <a:pt x="31292" y="11780"/>
                </a:cubicBezTo>
                <a:cubicBezTo>
                  <a:pt x="24775" y="11780"/>
                  <a:pt x="19998" y="13683"/>
                  <a:pt x="16921" y="17447"/>
                </a:cubicBezTo>
                <a:cubicBezTo>
                  <a:pt x="13845"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49" name="Freeform 63">
            <a:extLst>
              <a:ext uri="{FF2B5EF4-FFF2-40B4-BE49-F238E27FC236}">
                <a16:creationId xmlns:a16="http://schemas.microsoft.com/office/drawing/2014/main" id="{0F80071B-C50E-2AED-1770-0760D93F1AA1}"/>
              </a:ext>
            </a:extLst>
          </p:cNvPr>
          <p:cNvSpPr/>
          <p:nvPr/>
        </p:nvSpPr>
        <p:spPr>
          <a:xfrm>
            <a:off x="10746287" y="3369148"/>
            <a:ext cx="46958" cy="65255"/>
          </a:xfrm>
          <a:custGeom>
            <a:avLst/>
            <a:gdLst>
              <a:gd name="connsiteX0" fmla="*/ 7287 w 46958"/>
              <a:gd name="connsiteY0" fmla="*/ 59548 h 65255"/>
              <a:gd name="connsiteX1" fmla="*/ 0 w 46958"/>
              <a:gd name="connsiteY1" fmla="*/ 44448 h 65255"/>
              <a:gd name="connsiteX2" fmla="*/ 12306 w 46958"/>
              <a:gd name="connsiteY2" fmla="*/ 44448 h 65255"/>
              <a:gd name="connsiteX3" fmla="*/ 16233 w 46958"/>
              <a:gd name="connsiteY3" fmla="*/ 51937 h 65255"/>
              <a:gd name="connsiteX4" fmla="*/ 24451 w 46958"/>
              <a:gd name="connsiteY4" fmla="*/ 54730 h 65255"/>
              <a:gd name="connsiteX5" fmla="*/ 32061 w 46958"/>
              <a:gd name="connsiteY5" fmla="*/ 52585 h 65255"/>
              <a:gd name="connsiteX6" fmla="*/ 34733 w 46958"/>
              <a:gd name="connsiteY6" fmla="*/ 47363 h 65255"/>
              <a:gd name="connsiteX7" fmla="*/ 31535 w 46958"/>
              <a:gd name="connsiteY7" fmla="*/ 41534 h 65255"/>
              <a:gd name="connsiteX8" fmla="*/ 21496 w 46958"/>
              <a:gd name="connsiteY8" fmla="*/ 37607 h 65255"/>
              <a:gd name="connsiteX9" fmla="*/ 11132 w 46958"/>
              <a:gd name="connsiteY9" fmla="*/ 33802 h 65255"/>
              <a:gd name="connsiteX10" fmla="*/ 4170 w 46958"/>
              <a:gd name="connsiteY10" fmla="*/ 28134 h 65255"/>
              <a:gd name="connsiteX11" fmla="*/ 1296 w 46958"/>
              <a:gd name="connsiteY11" fmla="*/ 18257 h 65255"/>
              <a:gd name="connsiteX12" fmla="*/ 3846 w 46958"/>
              <a:gd name="connsiteY12" fmla="*/ 9392 h 65255"/>
              <a:gd name="connsiteX13" fmla="*/ 11254 w 46958"/>
              <a:gd name="connsiteY13" fmla="*/ 2591 h 65255"/>
              <a:gd name="connsiteX14" fmla="*/ 22953 w 46958"/>
              <a:gd name="connsiteY14" fmla="*/ 0 h 65255"/>
              <a:gd name="connsiteX15" fmla="*/ 38700 w 46958"/>
              <a:gd name="connsiteY15" fmla="*/ 5222 h 65255"/>
              <a:gd name="connsiteX16" fmla="*/ 45785 w 46958"/>
              <a:gd name="connsiteY16" fmla="*/ 19795 h 65255"/>
              <a:gd name="connsiteX17" fmla="*/ 33478 w 46958"/>
              <a:gd name="connsiteY17" fmla="*/ 19795 h 65255"/>
              <a:gd name="connsiteX18" fmla="*/ 30078 w 46958"/>
              <a:gd name="connsiteY18" fmla="*/ 12914 h 65255"/>
              <a:gd name="connsiteX19" fmla="*/ 22913 w 46958"/>
              <a:gd name="connsiteY19" fmla="*/ 10444 h 65255"/>
              <a:gd name="connsiteX20" fmla="*/ 16233 w 46958"/>
              <a:gd name="connsiteY20" fmla="*/ 12590 h 65255"/>
              <a:gd name="connsiteX21" fmla="*/ 13562 w 46958"/>
              <a:gd name="connsiteY21" fmla="*/ 18338 h 65255"/>
              <a:gd name="connsiteX22" fmla="*/ 16719 w 46958"/>
              <a:gd name="connsiteY22" fmla="*/ 23965 h 65255"/>
              <a:gd name="connsiteX23" fmla="*/ 26678 w 46958"/>
              <a:gd name="connsiteY23" fmla="*/ 27972 h 65255"/>
              <a:gd name="connsiteX24" fmla="*/ 37081 w 46958"/>
              <a:gd name="connsiteY24" fmla="*/ 31656 h 65255"/>
              <a:gd name="connsiteX25" fmla="*/ 44084 w 46958"/>
              <a:gd name="connsiteY25" fmla="*/ 37405 h 65255"/>
              <a:gd name="connsiteX26" fmla="*/ 46959 w 46958"/>
              <a:gd name="connsiteY26" fmla="*/ 47484 h 65255"/>
              <a:gd name="connsiteX27" fmla="*/ 44003 w 46958"/>
              <a:gd name="connsiteY27" fmla="*/ 56633 h 65255"/>
              <a:gd name="connsiteX28" fmla="*/ 35907 w 46958"/>
              <a:gd name="connsiteY28" fmla="*/ 62989 h 65255"/>
              <a:gd name="connsiteX29" fmla="*/ 24370 w 46958"/>
              <a:gd name="connsiteY29" fmla="*/ 65256 h 65255"/>
              <a:gd name="connsiteX30" fmla="*/ 7206 w 46958"/>
              <a:gd name="connsiteY30" fmla="*/ 59629 h 6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958" h="65255">
                <a:moveTo>
                  <a:pt x="7287" y="59548"/>
                </a:moveTo>
                <a:cubicBezTo>
                  <a:pt x="2793" y="55824"/>
                  <a:pt x="365" y="50763"/>
                  <a:pt x="0" y="44448"/>
                </a:cubicBezTo>
                <a:lnTo>
                  <a:pt x="12306" y="44448"/>
                </a:lnTo>
                <a:cubicBezTo>
                  <a:pt x="12671" y="47565"/>
                  <a:pt x="13966" y="50075"/>
                  <a:pt x="16233" y="51937"/>
                </a:cubicBezTo>
                <a:cubicBezTo>
                  <a:pt x="18500" y="53799"/>
                  <a:pt x="21253" y="54730"/>
                  <a:pt x="24451" y="54730"/>
                </a:cubicBezTo>
                <a:cubicBezTo>
                  <a:pt x="27649" y="54730"/>
                  <a:pt x="30280" y="54002"/>
                  <a:pt x="32061" y="52585"/>
                </a:cubicBezTo>
                <a:cubicBezTo>
                  <a:pt x="33843" y="51168"/>
                  <a:pt x="34733" y="49427"/>
                  <a:pt x="34733" y="47363"/>
                </a:cubicBezTo>
                <a:cubicBezTo>
                  <a:pt x="34733" y="44772"/>
                  <a:pt x="33681" y="42829"/>
                  <a:pt x="31535" y="41534"/>
                </a:cubicBezTo>
                <a:cubicBezTo>
                  <a:pt x="29389" y="40238"/>
                  <a:pt x="26070" y="38943"/>
                  <a:pt x="21496" y="37607"/>
                </a:cubicBezTo>
                <a:cubicBezTo>
                  <a:pt x="17326" y="36352"/>
                  <a:pt x="13845" y="35097"/>
                  <a:pt x="11132" y="33802"/>
                </a:cubicBezTo>
                <a:cubicBezTo>
                  <a:pt x="8420" y="32506"/>
                  <a:pt x="6113" y="30604"/>
                  <a:pt x="4170" y="28134"/>
                </a:cubicBezTo>
                <a:cubicBezTo>
                  <a:pt x="2267" y="25624"/>
                  <a:pt x="1296" y="22345"/>
                  <a:pt x="1296" y="18257"/>
                </a:cubicBezTo>
                <a:cubicBezTo>
                  <a:pt x="1296" y="15140"/>
                  <a:pt x="2146" y="12185"/>
                  <a:pt x="3846" y="9392"/>
                </a:cubicBezTo>
                <a:cubicBezTo>
                  <a:pt x="5546" y="6598"/>
                  <a:pt x="8016" y="4332"/>
                  <a:pt x="11254" y="2591"/>
                </a:cubicBezTo>
                <a:cubicBezTo>
                  <a:pt x="14493" y="850"/>
                  <a:pt x="18419" y="0"/>
                  <a:pt x="22953" y="0"/>
                </a:cubicBezTo>
                <a:cubicBezTo>
                  <a:pt x="29349" y="0"/>
                  <a:pt x="34612" y="1741"/>
                  <a:pt x="38700" y="5222"/>
                </a:cubicBezTo>
                <a:cubicBezTo>
                  <a:pt x="42789" y="8703"/>
                  <a:pt x="45137" y="13561"/>
                  <a:pt x="45785" y="19795"/>
                </a:cubicBezTo>
                <a:lnTo>
                  <a:pt x="33478" y="19795"/>
                </a:lnTo>
                <a:cubicBezTo>
                  <a:pt x="33033" y="16840"/>
                  <a:pt x="31899" y="14573"/>
                  <a:pt x="30078" y="12914"/>
                </a:cubicBezTo>
                <a:cubicBezTo>
                  <a:pt x="28256" y="11254"/>
                  <a:pt x="25868" y="10444"/>
                  <a:pt x="22913" y="10444"/>
                </a:cubicBezTo>
                <a:cubicBezTo>
                  <a:pt x="20241" y="10444"/>
                  <a:pt x="18014" y="11173"/>
                  <a:pt x="16233" y="12590"/>
                </a:cubicBezTo>
                <a:cubicBezTo>
                  <a:pt x="14452" y="14006"/>
                  <a:pt x="13562" y="15909"/>
                  <a:pt x="13562" y="18338"/>
                </a:cubicBezTo>
                <a:cubicBezTo>
                  <a:pt x="13562" y="20767"/>
                  <a:pt x="14614" y="22710"/>
                  <a:pt x="16719" y="23965"/>
                </a:cubicBezTo>
                <a:cubicBezTo>
                  <a:pt x="18824" y="25220"/>
                  <a:pt x="22144" y="26556"/>
                  <a:pt x="26678" y="27972"/>
                </a:cubicBezTo>
                <a:cubicBezTo>
                  <a:pt x="30847" y="29146"/>
                  <a:pt x="34329" y="30361"/>
                  <a:pt x="37081" y="31656"/>
                </a:cubicBezTo>
                <a:cubicBezTo>
                  <a:pt x="39834" y="32952"/>
                  <a:pt x="42182" y="34854"/>
                  <a:pt x="44084" y="37405"/>
                </a:cubicBezTo>
                <a:cubicBezTo>
                  <a:pt x="45987" y="39955"/>
                  <a:pt x="46959" y="43315"/>
                  <a:pt x="46959" y="47484"/>
                </a:cubicBezTo>
                <a:cubicBezTo>
                  <a:pt x="46959" y="50885"/>
                  <a:pt x="45987" y="53921"/>
                  <a:pt x="44003" y="56633"/>
                </a:cubicBezTo>
                <a:cubicBezTo>
                  <a:pt x="42060" y="59345"/>
                  <a:pt x="39348" y="61451"/>
                  <a:pt x="35907" y="62989"/>
                </a:cubicBezTo>
                <a:cubicBezTo>
                  <a:pt x="32466" y="64487"/>
                  <a:pt x="28621" y="65256"/>
                  <a:pt x="24370" y="65256"/>
                </a:cubicBezTo>
                <a:cubicBezTo>
                  <a:pt x="17407" y="65256"/>
                  <a:pt x="11699" y="63394"/>
                  <a:pt x="7206" y="59629"/>
                </a:cubicBezTo>
                <a:close/>
              </a:path>
            </a:pathLst>
          </a:custGeom>
          <a:solidFill>
            <a:srgbClr val="424242"/>
          </a:solidFill>
          <a:ln w="0" cap="flat">
            <a:noFill/>
            <a:prstDash val="solid"/>
            <a:miter/>
          </a:ln>
        </p:spPr>
        <p:txBody>
          <a:bodyPr rtlCol="0" anchor="ctr"/>
          <a:lstStyle/>
          <a:p>
            <a:endParaRPr lang="en-US"/>
          </a:p>
        </p:txBody>
      </p:sp>
      <p:sp>
        <p:nvSpPr>
          <p:cNvPr id="50" name="Freeform 64">
            <a:extLst>
              <a:ext uri="{FF2B5EF4-FFF2-40B4-BE49-F238E27FC236}">
                <a16:creationId xmlns:a16="http://schemas.microsoft.com/office/drawing/2014/main" id="{9E7093E8-662C-D9DA-2261-F356E89EA8D6}"/>
              </a:ext>
            </a:extLst>
          </p:cNvPr>
          <p:cNvSpPr/>
          <p:nvPr/>
        </p:nvSpPr>
        <p:spPr>
          <a:xfrm>
            <a:off x="10831257" y="3369067"/>
            <a:ext cx="63919" cy="65174"/>
          </a:xfrm>
          <a:custGeom>
            <a:avLst/>
            <a:gdLst>
              <a:gd name="connsiteX0" fmla="*/ 15302 w 63919"/>
              <a:gd name="connsiteY0" fmla="*/ 61369 h 65174"/>
              <a:gd name="connsiteX1" fmla="*/ 4210 w 63919"/>
              <a:gd name="connsiteY1" fmla="*/ 50075 h 65174"/>
              <a:gd name="connsiteX2" fmla="*/ 0 w 63919"/>
              <a:gd name="connsiteY2" fmla="*/ 32628 h 65174"/>
              <a:gd name="connsiteX3" fmla="*/ 4210 w 63919"/>
              <a:gd name="connsiteY3" fmla="*/ 15180 h 65174"/>
              <a:gd name="connsiteX4" fmla="*/ 15302 w 63919"/>
              <a:gd name="connsiteY4" fmla="*/ 3886 h 65174"/>
              <a:gd name="connsiteX5" fmla="*/ 30320 w 63919"/>
              <a:gd name="connsiteY5" fmla="*/ 0 h 65174"/>
              <a:gd name="connsiteX6" fmla="*/ 42788 w 63919"/>
              <a:gd name="connsiteY6" fmla="*/ 2874 h 65174"/>
              <a:gd name="connsiteX7" fmla="*/ 52059 w 63919"/>
              <a:gd name="connsiteY7" fmla="*/ 10971 h 65174"/>
              <a:gd name="connsiteX8" fmla="*/ 53111 w 63919"/>
              <a:gd name="connsiteY8" fmla="*/ 1336 h 65174"/>
              <a:gd name="connsiteX9" fmla="*/ 63920 w 63919"/>
              <a:gd name="connsiteY9" fmla="*/ 1336 h 65174"/>
              <a:gd name="connsiteX10" fmla="*/ 63920 w 63919"/>
              <a:gd name="connsiteY10" fmla="*/ 63839 h 65174"/>
              <a:gd name="connsiteX11" fmla="*/ 53111 w 63919"/>
              <a:gd name="connsiteY11" fmla="*/ 63839 h 65174"/>
              <a:gd name="connsiteX12" fmla="*/ 52059 w 63919"/>
              <a:gd name="connsiteY12" fmla="*/ 54204 h 65174"/>
              <a:gd name="connsiteX13" fmla="*/ 42788 w 63919"/>
              <a:gd name="connsiteY13" fmla="*/ 62301 h 65174"/>
              <a:gd name="connsiteX14" fmla="*/ 30320 w 63919"/>
              <a:gd name="connsiteY14" fmla="*/ 65175 h 65174"/>
              <a:gd name="connsiteX15" fmla="*/ 15302 w 63919"/>
              <a:gd name="connsiteY15" fmla="*/ 61289 h 65174"/>
              <a:gd name="connsiteX16" fmla="*/ 42100 w 63919"/>
              <a:gd name="connsiteY16" fmla="*/ 51411 h 65174"/>
              <a:gd name="connsiteX17" fmla="*/ 49387 w 63919"/>
              <a:gd name="connsiteY17" fmla="*/ 43922 h 65174"/>
              <a:gd name="connsiteX18" fmla="*/ 52139 w 63919"/>
              <a:gd name="connsiteY18" fmla="*/ 32628 h 65174"/>
              <a:gd name="connsiteX19" fmla="*/ 49387 w 63919"/>
              <a:gd name="connsiteY19" fmla="*/ 21334 h 65174"/>
              <a:gd name="connsiteX20" fmla="*/ 42100 w 63919"/>
              <a:gd name="connsiteY20" fmla="*/ 13845 h 65174"/>
              <a:gd name="connsiteX21" fmla="*/ 32344 w 63919"/>
              <a:gd name="connsiteY21" fmla="*/ 11254 h 65174"/>
              <a:gd name="connsiteX22" fmla="*/ 22467 w 63919"/>
              <a:gd name="connsiteY22" fmla="*/ 13804 h 65174"/>
              <a:gd name="connsiteX23" fmla="*/ 15099 w 63919"/>
              <a:gd name="connsiteY23" fmla="*/ 21212 h 65174"/>
              <a:gd name="connsiteX24" fmla="*/ 12306 w 63919"/>
              <a:gd name="connsiteY24" fmla="*/ 32628 h 65174"/>
              <a:gd name="connsiteX25" fmla="*/ 15099 w 63919"/>
              <a:gd name="connsiteY25" fmla="*/ 44044 h 65174"/>
              <a:gd name="connsiteX26" fmla="*/ 22467 w 63919"/>
              <a:gd name="connsiteY26" fmla="*/ 51452 h 65174"/>
              <a:gd name="connsiteX27" fmla="*/ 32344 w 63919"/>
              <a:gd name="connsiteY27" fmla="*/ 54002 h 65174"/>
              <a:gd name="connsiteX28" fmla="*/ 42100 w 63919"/>
              <a:gd name="connsiteY28" fmla="*/ 51411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919" h="65174">
                <a:moveTo>
                  <a:pt x="15302" y="61369"/>
                </a:moveTo>
                <a:cubicBezTo>
                  <a:pt x="10727" y="58779"/>
                  <a:pt x="7003" y="55014"/>
                  <a:pt x="4210" y="50075"/>
                </a:cubicBezTo>
                <a:cubicBezTo>
                  <a:pt x="1417" y="45137"/>
                  <a:pt x="0" y="39307"/>
                  <a:pt x="0" y="32628"/>
                </a:cubicBezTo>
                <a:cubicBezTo>
                  <a:pt x="0" y="25948"/>
                  <a:pt x="1417" y="20119"/>
                  <a:pt x="4210" y="15180"/>
                </a:cubicBezTo>
                <a:cubicBezTo>
                  <a:pt x="7003" y="10242"/>
                  <a:pt x="10727" y="6477"/>
                  <a:pt x="15302" y="3886"/>
                </a:cubicBezTo>
                <a:cubicBezTo>
                  <a:pt x="19876" y="1295"/>
                  <a:pt x="24896" y="0"/>
                  <a:pt x="30320" y="0"/>
                </a:cubicBezTo>
                <a:cubicBezTo>
                  <a:pt x="34773" y="0"/>
                  <a:pt x="38943" y="972"/>
                  <a:pt x="42788" y="2874"/>
                </a:cubicBezTo>
                <a:cubicBezTo>
                  <a:pt x="46675" y="4777"/>
                  <a:pt x="49751" y="7489"/>
                  <a:pt x="52059" y="10971"/>
                </a:cubicBezTo>
                <a:lnTo>
                  <a:pt x="53111" y="1336"/>
                </a:lnTo>
                <a:lnTo>
                  <a:pt x="63920" y="1336"/>
                </a:lnTo>
                <a:lnTo>
                  <a:pt x="63920" y="63839"/>
                </a:lnTo>
                <a:lnTo>
                  <a:pt x="53111" y="63839"/>
                </a:lnTo>
                <a:lnTo>
                  <a:pt x="52059" y="54204"/>
                </a:lnTo>
                <a:cubicBezTo>
                  <a:pt x="49751" y="57686"/>
                  <a:pt x="46634" y="60357"/>
                  <a:pt x="42788" y="62301"/>
                </a:cubicBezTo>
                <a:cubicBezTo>
                  <a:pt x="38902" y="64203"/>
                  <a:pt x="34733" y="65175"/>
                  <a:pt x="30320" y="65175"/>
                </a:cubicBezTo>
                <a:cubicBezTo>
                  <a:pt x="24896" y="65175"/>
                  <a:pt x="19876" y="63879"/>
                  <a:pt x="15302" y="61289"/>
                </a:cubicBezTo>
                <a:close/>
                <a:moveTo>
                  <a:pt x="42100" y="51411"/>
                </a:moveTo>
                <a:cubicBezTo>
                  <a:pt x="45136" y="49671"/>
                  <a:pt x="47565" y="47201"/>
                  <a:pt x="49387" y="43922"/>
                </a:cubicBezTo>
                <a:cubicBezTo>
                  <a:pt x="51208" y="40684"/>
                  <a:pt x="52139" y="36919"/>
                  <a:pt x="52139" y="32628"/>
                </a:cubicBezTo>
                <a:cubicBezTo>
                  <a:pt x="52139" y="28337"/>
                  <a:pt x="51208" y="24613"/>
                  <a:pt x="49387" y="21334"/>
                </a:cubicBezTo>
                <a:cubicBezTo>
                  <a:pt x="47565" y="18095"/>
                  <a:pt x="45136" y="15585"/>
                  <a:pt x="42100" y="13845"/>
                </a:cubicBezTo>
                <a:cubicBezTo>
                  <a:pt x="39064" y="12104"/>
                  <a:pt x="35826" y="11254"/>
                  <a:pt x="32344" y="11254"/>
                </a:cubicBezTo>
                <a:cubicBezTo>
                  <a:pt x="28863" y="11254"/>
                  <a:pt x="25503" y="12104"/>
                  <a:pt x="22467" y="13804"/>
                </a:cubicBezTo>
                <a:cubicBezTo>
                  <a:pt x="19431" y="15504"/>
                  <a:pt x="17002" y="17974"/>
                  <a:pt x="15099" y="21212"/>
                </a:cubicBezTo>
                <a:cubicBezTo>
                  <a:pt x="13237" y="24451"/>
                  <a:pt x="12306" y="28256"/>
                  <a:pt x="12306" y="32628"/>
                </a:cubicBezTo>
                <a:cubicBezTo>
                  <a:pt x="12306" y="37000"/>
                  <a:pt x="13237" y="40805"/>
                  <a:pt x="15099" y="44044"/>
                </a:cubicBezTo>
                <a:cubicBezTo>
                  <a:pt x="16961" y="47282"/>
                  <a:pt x="19431" y="49751"/>
                  <a:pt x="22467" y="51452"/>
                </a:cubicBezTo>
                <a:cubicBezTo>
                  <a:pt x="25503" y="53152"/>
                  <a:pt x="28782" y="54002"/>
                  <a:pt x="32344" y="54002"/>
                </a:cubicBezTo>
                <a:cubicBezTo>
                  <a:pt x="35907" y="54002"/>
                  <a:pt x="39064" y="53152"/>
                  <a:pt x="42100" y="51411"/>
                </a:cubicBezTo>
                <a:close/>
              </a:path>
            </a:pathLst>
          </a:custGeom>
          <a:solidFill>
            <a:srgbClr val="424242"/>
          </a:solidFill>
          <a:ln w="0" cap="flat">
            <a:noFill/>
            <a:prstDash val="solid"/>
            <a:miter/>
          </a:ln>
        </p:spPr>
        <p:txBody>
          <a:bodyPr rtlCol="0" anchor="ctr"/>
          <a:lstStyle/>
          <a:p>
            <a:endParaRPr lang="en-US"/>
          </a:p>
        </p:txBody>
      </p:sp>
      <p:sp>
        <p:nvSpPr>
          <p:cNvPr id="51" name="Freeform 65">
            <a:extLst>
              <a:ext uri="{FF2B5EF4-FFF2-40B4-BE49-F238E27FC236}">
                <a16:creationId xmlns:a16="http://schemas.microsoft.com/office/drawing/2014/main" id="{484F9FAC-98BD-4B2E-DB33-A0563A595965}"/>
              </a:ext>
            </a:extLst>
          </p:cNvPr>
          <p:cNvSpPr/>
          <p:nvPr/>
        </p:nvSpPr>
        <p:spPr>
          <a:xfrm>
            <a:off x="10906593" y="3341297"/>
            <a:ext cx="41816" cy="91609"/>
          </a:xfrm>
          <a:custGeom>
            <a:avLst/>
            <a:gdLst>
              <a:gd name="connsiteX0" fmla="*/ 17650 w 41816"/>
              <a:gd name="connsiteY0" fmla="*/ 5748 h 91609"/>
              <a:gd name="connsiteX1" fmla="*/ 32061 w 41816"/>
              <a:gd name="connsiteY1" fmla="*/ 0 h 91609"/>
              <a:gd name="connsiteX2" fmla="*/ 39145 w 41816"/>
              <a:gd name="connsiteY2" fmla="*/ 931 h 91609"/>
              <a:gd name="connsiteX3" fmla="*/ 39145 w 41816"/>
              <a:gd name="connsiteY3" fmla="*/ 11092 h 91609"/>
              <a:gd name="connsiteX4" fmla="*/ 35421 w 41816"/>
              <a:gd name="connsiteY4" fmla="*/ 10808 h 91609"/>
              <a:gd name="connsiteX5" fmla="*/ 24329 w 41816"/>
              <a:gd name="connsiteY5" fmla="*/ 21779 h 91609"/>
              <a:gd name="connsiteX6" fmla="*/ 24329 w 41816"/>
              <a:gd name="connsiteY6" fmla="*/ 29106 h 91609"/>
              <a:gd name="connsiteX7" fmla="*/ 41817 w 41816"/>
              <a:gd name="connsiteY7" fmla="*/ 29106 h 91609"/>
              <a:gd name="connsiteX8" fmla="*/ 41817 w 41816"/>
              <a:gd name="connsiteY8" fmla="*/ 39510 h 91609"/>
              <a:gd name="connsiteX9" fmla="*/ 24329 w 41816"/>
              <a:gd name="connsiteY9" fmla="*/ 39510 h 91609"/>
              <a:gd name="connsiteX10" fmla="*/ 24329 w 41816"/>
              <a:gd name="connsiteY10" fmla="*/ 91609 h 91609"/>
              <a:gd name="connsiteX11" fmla="*/ 12023 w 41816"/>
              <a:gd name="connsiteY11" fmla="*/ 91609 h 91609"/>
              <a:gd name="connsiteX12" fmla="*/ 12023 w 41816"/>
              <a:gd name="connsiteY12" fmla="*/ 39510 h 91609"/>
              <a:gd name="connsiteX13" fmla="*/ 0 w 41816"/>
              <a:gd name="connsiteY13" fmla="*/ 39510 h 91609"/>
              <a:gd name="connsiteX14" fmla="*/ 0 w 41816"/>
              <a:gd name="connsiteY14" fmla="*/ 29106 h 91609"/>
              <a:gd name="connsiteX15" fmla="*/ 12023 w 41816"/>
              <a:gd name="connsiteY15" fmla="*/ 29106 h 91609"/>
              <a:gd name="connsiteX16" fmla="*/ 12023 w 41816"/>
              <a:gd name="connsiteY16" fmla="*/ 21496 h 91609"/>
              <a:gd name="connsiteX17" fmla="*/ 17650 w 41816"/>
              <a:gd name="connsiteY17" fmla="*/ 5748 h 9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1816" h="91609">
                <a:moveTo>
                  <a:pt x="17650" y="5748"/>
                </a:moveTo>
                <a:cubicBezTo>
                  <a:pt x="21374" y="1903"/>
                  <a:pt x="26191" y="0"/>
                  <a:pt x="32061" y="0"/>
                </a:cubicBezTo>
                <a:cubicBezTo>
                  <a:pt x="34571" y="0"/>
                  <a:pt x="36919" y="324"/>
                  <a:pt x="39145" y="931"/>
                </a:cubicBezTo>
                <a:lnTo>
                  <a:pt x="39145" y="11092"/>
                </a:lnTo>
                <a:cubicBezTo>
                  <a:pt x="37728" y="10930"/>
                  <a:pt x="36474" y="10808"/>
                  <a:pt x="35421" y="10808"/>
                </a:cubicBezTo>
                <a:cubicBezTo>
                  <a:pt x="28013" y="10808"/>
                  <a:pt x="24329" y="14452"/>
                  <a:pt x="24329" y="21779"/>
                </a:cubicBezTo>
                <a:lnTo>
                  <a:pt x="24329" y="29106"/>
                </a:lnTo>
                <a:lnTo>
                  <a:pt x="41817" y="29106"/>
                </a:lnTo>
                <a:lnTo>
                  <a:pt x="41817" y="39510"/>
                </a:lnTo>
                <a:lnTo>
                  <a:pt x="24329" y="39510"/>
                </a:lnTo>
                <a:lnTo>
                  <a:pt x="24329" y="91609"/>
                </a:lnTo>
                <a:lnTo>
                  <a:pt x="12023" y="91609"/>
                </a:lnTo>
                <a:lnTo>
                  <a:pt x="12023" y="39510"/>
                </a:lnTo>
                <a:lnTo>
                  <a:pt x="0" y="39510"/>
                </a:lnTo>
                <a:lnTo>
                  <a:pt x="0" y="29106"/>
                </a:lnTo>
                <a:lnTo>
                  <a:pt x="12023" y="29106"/>
                </a:lnTo>
                <a:lnTo>
                  <a:pt x="12023" y="21496"/>
                </a:lnTo>
                <a:cubicBezTo>
                  <a:pt x="12023" y="14816"/>
                  <a:pt x="13885" y="9554"/>
                  <a:pt x="17650" y="5748"/>
                </a:cubicBezTo>
                <a:close/>
              </a:path>
            </a:pathLst>
          </a:custGeom>
          <a:solidFill>
            <a:srgbClr val="424242"/>
          </a:solidFill>
          <a:ln w="0" cap="flat">
            <a:noFill/>
            <a:prstDash val="solid"/>
            <a:miter/>
          </a:ln>
        </p:spPr>
        <p:txBody>
          <a:bodyPr rtlCol="0" anchor="ctr"/>
          <a:lstStyle/>
          <a:p>
            <a:endParaRPr lang="en-US"/>
          </a:p>
        </p:txBody>
      </p:sp>
      <p:sp>
        <p:nvSpPr>
          <p:cNvPr id="52" name="Freeform 66">
            <a:extLst>
              <a:ext uri="{FF2B5EF4-FFF2-40B4-BE49-F238E27FC236}">
                <a16:creationId xmlns:a16="http://schemas.microsoft.com/office/drawing/2014/main" id="{07FAA985-0DBA-8919-CDBD-9481CABFC8CE}"/>
              </a:ext>
            </a:extLst>
          </p:cNvPr>
          <p:cNvSpPr/>
          <p:nvPr/>
        </p:nvSpPr>
        <p:spPr>
          <a:xfrm>
            <a:off x="10951891" y="3349474"/>
            <a:ext cx="41695" cy="84241"/>
          </a:xfrm>
          <a:custGeom>
            <a:avLst/>
            <a:gdLst>
              <a:gd name="connsiteX0" fmla="*/ 17286 w 41695"/>
              <a:gd name="connsiteY0" fmla="*/ 78655 h 84241"/>
              <a:gd name="connsiteX1" fmla="*/ 11213 w 41695"/>
              <a:gd name="connsiteY1" fmla="*/ 63313 h 84241"/>
              <a:gd name="connsiteX2" fmla="*/ 11092 w 41695"/>
              <a:gd name="connsiteY2" fmla="*/ 31373 h 84241"/>
              <a:gd name="connsiteX3" fmla="*/ 0 w 41695"/>
              <a:gd name="connsiteY3" fmla="*/ 31373 h 84241"/>
              <a:gd name="connsiteX4" fmla="*/ 0 w 41695"/>
              <a:gd name="connsiteY4" fmla="*/ 20970 h 84241"/>
              <a:gd name="connsiteX5" fmla="*/ 11092 w 41695"/>
              <a:gd name="connsiteY5" fmla="*/ 20970 h 84241"/>
              <a:gd name="connsiteX6" fmla="*/ 11092 w 41695"/>
              <a:gd name="connsiteY6" fmla="*/ 0 h 84241"/>
              <a:gd name="connsiteX7" fmla="*/ 23520 w 41695"/>
              <a:gd name="connsiteY7" fmla="*/ 0 h 84241"/>
              <a:gd name="connsiteX8" fmla="*/ 23520 w 41695"/>
              <a:gd name="connsiteY8" fmla="*/ 20970 h 84241"/>
              <a:gd name="connsiteX9" fmla="*/ 41696 w 41695"/>
              <a:gd name="connsiteY9" fmla="*/ 20970 h 84241"/>
              <a:gd name="connsiteX10" fmla="*/ 41696 w 41695"/>
              <a:gd name="connsiteY10" fmla="*/ 31373 h 84241"/>
              <a:gd name="connsiteX11" fmla="*/ 23520 w 41695"/>
              <a:gd name="connsiteY11" fmla="*/ 31373 h 84241"/>
              <a:gd name="connsiteX12" fmla="*/ 23520 w 41695"/>
              <a:gd name="connsiteY12" fmla="*/ 61815 h 84241"/>
              <a:gd name="connsiteX13" fmla="*/ 26515 w 41695"/>
              <a:gd name="connsiteY13" fmla="*/ 70680 h 84241"/>
              <a:gd name="connsiteX14" fmla="*/ 36069 w 41695"/>
              <a:gd name="connsiteY14" fmla="*/ 73150 h 84241"/>
              <a:gd name="connsiteX15" fmla="*/ 40765 w 41695"/>
              <a:gd name="connsiteY15" fmla="*/ 73028 h 84241"/>
              <a:gd name="connsiteX16" fmla="*/ 40765 w 41695"/>
              <a:gd name="connsiteY16" fmla="*/ 83310 h 84241"/>
              <a:gd name="connsiteX17" fmla="*/ 32749 w 41695"/>
              <a:gd name="connsiteY17" fmla="*/ 84241 h 84241"/>
              <a:gd name="connsiteX18" fmla="*/ 17326 w 41695"/>
              <a:gd name="connsiteY18" fmla="*/ 78615 h 8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95" h="84241">
                <a:moveTo>
                  <a:pt x="17286" y="78655"/>
                </a:moveTo>
                <a:cubicBezTo>
                  <a:pt x="13237" y="74931"/>
                  <a:pt x="11213" y="69790"/>
                  <a:pt x="11213" y="63313"/>
                </a:cubicBezTo>
                <a:lnTo>
                  <a:pt x="11092" y="31373"/>
                </a:lnTo>
                <a:lnTo>
                  <a:pt x="0" y="31373"/>
                </a:lnTo>
                <a:lnTo>
                  <a:pt x="0" y="20970"/>
                </a:lnTo>
                <a:lnTo>
                  <a:pt x="11092" y="20970"/>
                </a:lnTo>
                <a:lnTo>
                  <a:pt x="11092" y="0"/>
                </a:lnTo>
                <a:lnTo>
                  <a:pt x="23520" y="0"/>
                </a:lnTo>
                <a:lnTo>
                  <a:pt x="23520" y="20970"/>
                </a:lnTo>
                <a:lnTo>
                  <a:pt x="41696" y="20970"/>
                </a:lnTo>
                <a:lnTo>
                  <a:pt x="41696" y="31373"/>
                </a:lnTo>
                <a:lnTo>
                  <a:pt x="23520" y="31373"/>
                </a:lnTo>
                <a:lnTo>
                  <a:pt x="23520" y="61815"/>
                </a:lnTo>
                <a:cubicBezTo>
                  <a:pt x="23520" y="66106"/>
                  <a:pt x="24532" y="69061"/>
                  <a:pt x="26515" y="70680"/>
                </a:cubicBezTo>
                <a:cubicBezTo>
                  <a:pt x="28539" y="72340"/>
                  <a:pt x="31697" y="73150"/>
                  <a:pt x="36069" y="73150"/>
                </a:cubicBezTo>
                <a:lnTo>
                  <a:pt x="40765" y="73028"/>
                </a:lnTo>
                <a:lnTo>
                  <a:pt x="40765" y="83310"/>
                </a:lnTo>
                <a:cubicBezTo>
                  <a:pt x="38174" y="83918"/>
                  <a:pt x="35502" y="84241"/>
                  <a:pt x="32749" y="84241"/>
                </a:cubicBezTo>
                <a:cubicBezTo>
                  <a:pt x="26515" y="84241"/>
                  <a:pt x="21374" y="82379"/>
                  <a:pt x="17326" y="78615"/>
                </a:cubicBezTo>
                <a:close/>
              </a:path>
            </a:pathLst>
          </a:custGeom>
          <a:solidFill>
            <a:srgbClr val="424242"/>
          </a:solidFill>
          <a:ln w="0" cap="flat">
            <a:noFill/>
            <a:prstDash val="solid"/>
            <a:miter/>
          </a:ln>
        </p:spPr>
        <p:txBody>
          <a:bodyPr rtlCol="0" anchor="ctr"/>
          <a:lstStyle/>
          <a:p>
            <a:endParaRPr lang="en-US"/>
          </a:p>
        </p:txBody>
      </p:sp>
      <p:sp>
        <p:nvSpPr>
          <p:cNvPr id="53" name="Freeform 67">
            <a:extLst>
              <a:ext uri="{FF2B5EF4-FFF2-40B4-BE49-F238E27FC236}">
                <a16:creationId xmlns:a16="http://schemas.microsoft.com/office/drawing/2014/main" id="{2DD40B49-E68C-B8BD-6933-E105B57E049B}"/>
              </a:ext>
            </a:extLst>
          </p:cNvPr>
          <p:cNvSpPr/>
          <p:nvPr/>
        </p:nvSpPr>
        <p:spPr>
          <a:xfrm>
            <a:off x="11001035" y="3369188"/>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8 h 65215"/>
              <a:gd name="connsiteX9" fmla="*/ 61167 w 61450"/>
              <a:gd name="connsiteY9" fmla="*/ 37405 h 65215"/>
              <a:gd name="connsiteX10" fmla="*/ 12671 w 61450"/>
              <a:gd name="connsiteY10" fmla="*/ 37405 h 65215"/>
              <a:gd name="connsiteX11" fmla="*/ 19148 w 61450"/>
              <a:gd name="connsiteY11" fmla="*/ 49509 h 65215"/>
              <a:gd name="connsiteX12" fmla="*/ 31495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6 w 61450"/>
              <a:gd name="connsiteY20" fmla="*/ 11132 h 65215"/>
              <a:gd name="connsiteX21" fmla="*/ 19350 w 61450"/>
              <a:gd name="connsiteY21" fmla="*/ 15464 h 65215"/>
              <a:gd name="connsiteX22" fmla="*/ 12873 w 61450"/>
              <a:gd name="connsiteY22" fmla="*/ 27163 h 65215"/>
              <a:gd name="connsiteX23" fmla="*/ 48821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7"/>
                  <a:pt x="4089" y="49428"/>
                </a:cubicBezTo>
                <a:cubicBezTo>
                  <a:pt x="1376" y="44489"/>
                  <a:pt x="0" y="38862"/>
                  <a:pt x="0" y="32547"/>
                </a:cubicBezTo>
                <a:cubicBezTo>
                  <a:pt x="0" y="26232"/>
                  <a:pt x="1336" y="20605"/>
                  <a:pt x="4008" y="15666"/>
                </a:cubicBezTo>
                <a:cubicBezTo>
                  <a:pt x="6680" y="10728"/>
                  <a:pt x="10403" y="6882"/>
                  <a:pt x="15221" y="4129"/>
                </a:cubicBezTo>
                <a:cubicBezTo>
                  <a:pt x="20038" y="1376"/>
                  <a:pt x="25463" y="0"/>
                  <a:pt x="31535" y="0"/>
                </a:cubicBezTo>
                <a:cubicBezTo>
                  <a:pt x="36959" y="0"/>
                  <a:pt x="41979" y="1417"/>
                  <a:pt x="46553" y="4291"/>
                </a:cubicBezTo>
                <a:cubicBezTo>
                  <a:pt x="51128" y="7165"/>
                  <a:pt x="54771" y="11052"/>
                  <a:pt x="57443" y="16031"/>
                </a:cubicBezTo>
                <a:cubicBezTo>
                  <a:pt x="60115" y="21010"/>
                  <a:pt x="61451" y="26556"/>
                  <a:pt x="61451" y="32588"/>
                </a:cubicBezTo>
                <a:cubicBezTo>
                  <a:pt x="61451" y="34531"/>
                  <a:pt x="61370" y="36150"/>
                  <a:pt x="61167" y="37405"/>
                </a:cubicBezTo>
                <a:lnTo>
                  <a:pt x="12671" y="37405"/>
                </a:lnTo>
                <a:cubicBezTo>
                  <a:pt x="13561" y="42465"/>
                  <a:pt x="15707" y="46513"/>
                  <a:pt x="19148" y="49509"/>
                </a:cubicBezTo>
                <a:cubicBezTo>
                  <a:pt x="22588" y="52504"/>
                  <a:pt x="26677" y="54002"/>
                  <a:pt x="31495" y="54002"/>
                </a:cubicBezTo>
                <a:cubicBezTo>
                  <a:pt x="39226"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4" y="22791"/>
                  <a:pt x="46513" y="19026"/>
                  <a:pt x="43315" y="15869"/>
                </a:cubicBezTo>
                <a:cubicBezTo>
                  <a:pt x="40117" y="12711"/>
                  <a:pt x="36190" y="11132"/>
                  <a:pt x="31576" y="11132"/>
                </a:cubicBezTo>
                <a:cubicBezTo>
                  <a:pt x="26961" y="11132"/>
                  <a:pt x="22710" y="12590"/>
                  <a:pt x="19350" y="15464"/>
                </a:cubicBezTo>
                <a:cubicBezTo>
                  <a:pt x="15990" y="18379"/>
                  <a:pt x="13845" y="22265"/>
                  <a:pt x="12873" y="27163"/>
                </a:cubicBezTo>
                <a:lnTo>
                  <a:pt x="48821" y="27163"/>
                </a:lnTo>
                <a:close/>
              </a:path>
            </a:pathLst>
          </a:custGeom>
          <a:solidFill>
            <a:srgbClr val="424242"/>
          </a:solidFill>
          <a:ln w="0" cap="flat">
            <a:noFill/>
            <a:prstDash val="solid"/>
            <a:miter/>
          </a:ln>
        </p:spPr>
        <p:txBody>
          <a:bodyPr rtlCol="0" anchor="ctr"/>
          <a:lstStyle/>
          <a:p>
            <a:endParaRPr lang="en-US"/>
          </a:p>
        </p:txBody>
      </p:sp>
      <p:sp>
        <p:nvSpPr>
          <p:cNvPr id="54" name="Freeform 68">
            <a:extLst>
              <a:ext uri="{FF2B5EF4-FFF2-40B4-BE49-F238E27FC236}">
                <a16:creationId xmlns:a16="http://schemas.microsoft.com/office/drawing/2014/main" id="{0B253134-703F-F9A6-ED84-E6A1AE3A7658}"/>
              </a:ext>
            </a:extLst>
          </p:cNvPr>
          <p:cNvSpPr/>
          <p:nvPr/>
        </p:nvSpPr>
        <p:spPr>
          <a:xfrm>
            <a:off x="11076452" y="3369107"/>
            <a:ext cx="35947" cy="63838"/>
          </a:xfrm>
          <a:custGeom>
            <a:avLst/>
            <a:gdLst>
              <a:gd name="connsiteX0" fmla="*/ 41 w 35947"/>
              <a:gd name="connsiteY0" fmla="*/ 1336 h 63838"/>
              <a:gd name="connsiteX1" fmla="*/ 10849 w 35947"/>
              <a:gd name="connsiteY1" fmla="*/ 1336 h 63838"/>
              <a:gd name="connsiteX2" fmla="*/ 12063 w 35947"/>
              <a:gd name="connsiteY2" fmla="*/ 11335 h 63838"/>
              <a:gd name="connsiteX3" fmla="*/ 20726 w 35947"/>
              <a:gd name="connsiteY3" fmla="*/ 2672 h 63838"/>
              <a:gd name="connsiteX4" fmla="*/ 32466 w 35947"/>
              <a:gd name="connsiteY4" fmla="*/ 0 h 63838"/>
              <a:gd name="connsiteX5" fmla="*/ 35947 w 35947"/>
              <a:gd name="connsiteY5" fmla="*/ 283 h 63838"/>
              <a:gd name="connsiteX6" fmla="*/ 35947 w 35947"/>
              <a:gd name="connsiteY6" fmla="*/ 11901 h 63838"/>
              <a:gd name="connsiteX7" fmla="*/ 31292 w 35947"/>
              <a:gd name="connsiteY7" fmla="*/ 11780 h 63838"/>
              <a:gd name="connsiteX8" fmla="*/ 16921 w 35947"/>
              <a:gd name="connsiteY8" fmla="*/ 17447 h 63838"/>
              <a:gd name="connsiteX9" fmla="*/ 12306 w 35947"/>
              <a:gd name="connsiteY9" fmla="*/ 32466 h 63838"/>
              <a:gd name="connsiteX10" fmla="*/ 12306 w 35947"/>
              <a:gd name="connsiteY10" fmla="*/ 63839 h 63838"/>
              <a:gd name="connsiteX11" fmla="*/ 0 w 35947"/>
              <a:gd name="connsiteY11" fmla="*/ 63839 h 63838"/>
              <a:gd name="connsiteX12" fmla="*/ 0 w 35947"/>
              <a:gd name="connsiteY12" fmla="*/ 1336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8">
                <a:moveTo>
                  <a:pt x="41" y="1336"/>
                </a:moveTo>
                <a:lnTo>
                  <a:pt x="10849" y="1336"/>
                </a:lnTo>
                <a:lnTo>
                  <a:pt x="12063" y="11335"/>
                </a:lnTo>
                <a:cubicBezTo>
                  <a:pt x="14290" y="7327"/>
                  <a:pt x="17164" y="4453"/>
                  <a:pt x="20726" y="2672"/>
                </a:cubicBezTo>
                <a:cubicBezTo>
                  <a:pt x="24289" y="890"/>
                  <a:pt x="28215" y="0"/>
                  <a:pt x="32466" y="0"/>
                </a:cubicBezTo>
                <a:cubicBezTo>
                  <a:pt x="33640" y="0"/>
                  <a:pt x="34773" y="81"/>
                  <a:pt x="35947" y="283"/>
                </a:cubicBezTo>
                <a:lnTo>
                  <a:pt x="35947" y="11901"/>
                </a:lnTo>
                <a:cubicBezTo>
                  <a:pt x="34773" y="11820"/>
                  <a:pt x="33235" y="11780"/>
                  <a:pt x="31292" y="11780"/>
                </a:cubicBezTo>
                <a:cubicBezTo>
                  <a:pt x="24775" y="11780"/>
                  <a:pt x="19998" y="13683"/>
                  <a:pt x="16921" y="17447"/>
                </a:cubicBezTo>
                <a:cubicBezTo>
                  <a:pt x="13845"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55" name="Freeform 69">
            <a:extLst>
              <a:ext uri="{FF2B5EF4-FFF2-40B4-BE49-F238E27FC236}">
                <a16:creationId xmlns:a16="http://schemas.microsoft.com/office/drawing/2014/main" id="{B5CA5077-10D3-3795-D4CA-72B6FF46CB8F}"/>
              </a:ext>
            </a:extLst>
          </p:cNvPr>
          <p:cNvSpPr/>
          <p:nvPr/>
        </p:nvSpPr>
        <p:spPr>
          <a:xfrm>
            <a:off x="10259378" y="3502412"/>
            <a:ext cx="63433" cy="92256"/>
          </a:xfrm>
          <a:custGeom>
            <a:avLst/>
            <a:gdLst>
              <a:gd name="connsiteX0" fmla="*/ 20888 w 63433"/>
              <a:gd name="connsiteY0" fmla="*/ 89383 h 92256"/>
              <a:gd name="connsiteX1" fmla="*/ 11861 w 63433"/>
              <a:gd name="connsiteY1" fmla="*/ 81367 h 92256"/>
              <a:gd name="connsiteX2" fmla="*/ 10808 w 63433"/>
              <a:gd name="connsiteY2" fmla="*/ 90840 h 92256"/>
              <a:gd name="connsiteX3" fmla="*/ 0 w 63433"/>
              <a:gd name="connsiteY3" fmla="*/ 90840 h 92256"/>
              <a:gd name="connsiteX4" fmla="*/ 0 w 63433"/>
              <a:gd name="connsiteY4" fmla="*/ 0 h 92256"/>
              <a:gd name="connsiteX5" fmla="*/ 12306 w 63433"/>
              <a:gd name="connsiteY5" fmla="*/ 0 h 92256"/>
              <a:gd name="connsiteX6" fmla="*/ 12306 w 63433"/>
              <a:gd name="connsiteY6" fmla="*/ 37121 h 92256"/>
              <a:gd name="connsiteX7" fmla="*/ 21172 w 63433"/>
              <a:gd name="connsiteY7" fmla="*/ 29592 h 92256"/>
              <a:gd name="connsiteX8" fmla="*/ 33397 w 63433"/>
              <a:gd name="connsiteY8" fmla="*/ 27001 h 92256"/>
              <a:gd name="connsiteX9" fmla="*/ 48294 w 63433"/>
              <a:gd name="connsiteY9" fmla="*/ 30887 h 92256"/>
              <a:gd name="connsiteX10" fmla="*/ 59305 w 63433"/>
              <a:gd name="connsiteY10" fmla="*/ 42181 h 92256"/>
              <a:gd name="connsiteX11" fmla="*/ 63434 w 63433"/>
              <a:gd name="connsiteY11" fmla="*/ 59629 h 92256"/>
              <a:gd name="connsiteX12" fmla="*/ 59305 w 63433"/>
              <a:gd name="connsiteY12" fmla="*/ 77076 h 92256"/>
              <a:gd name="connsiteX13" fmla="*/ 48294 w 63433"/>
              <a:gd name="connsiteY13" fmla="*/ 88371 h 92256"/>
              <a:gd name="connsiteX14" fmla="*/ 33397 w 63433"/>
              <a:gd name="connsiteY14" fmla="*/ 92257 h 92256"/>
              <a:gd name="connsiteX15" fmla="*/ 20928 w 63433"/>
              <a:gd name="connsiteY15" fmla="*/ 89463 h 92256"/>
              <a:gd name="connsiteX16" fmla="*/ 41453 w 63433"/>
              <a:gd name="connsiteY16" fmla="*/ 78412 h 92256"/>
              <a:gd name="connsiteX17" fmla="*/ 48537 w 63433"/>
              <a:gd name="connsiteY17" fmla="*/ 71004 h 92256"/>
              <a:gd name="connsiteX18" fmla="*/ 51128 w 63433"/>
              <a:gd name="connsiteY18" fmla="*/ 59588 h 92256"/>
              <a:gd name="connsiteX19" fmla="*/ 48537 w 63433"/>
              <a:gd name="connsiteY19" fmla="*/ 48173 h 92256"/>
              <a:gd name="connsiteX20" fmla="*/ 41453 w 63433"/>
              <a:gd name="connsiteY20" fmla="*/ 40765 h 92256"/>
              <a:gd name="connsiteX21" fmla="*/ 31616 w 63433"/>
              <a:gd name="connsiteY21" fmla="*/ 38214 h 92256"/>
              <a:gd name="connsiteX22" fmla="*/ 21859 w 63433"/>
              <a:gd name="connsiteY22" fmla="*/ 40805 h 92256"/>
              <a:gd name="connsiteX23" fmla="*/ 14573 w 63433"/>
              <a:gd name="connsiteY23" fmla="*/ 48294 h 92256"/>
              <a:gd name="connsiteX24" fmla="*/ 11820 w 63433"/>
              <a:gd name="connsiteY24" fmla="*/ 59588 h 92256"/>
              <a:gd name="connsiteX25" fmla="*/ 14573 w 63433"/>
              <a:gd name="connsiteY25" fmla="*/ 70883 h 92256"/>
              <a:gd name="connsiteX26" fmla="*/ 21859 w 63433"/>
              <a:gd name="connsiteY26" fmla="*/ 78372 h 92256"/>
              <a:gd name="connsiteX27" fmla="*/ 31616 w 63433"/>
              <a:gd name="connsiteY27" fmla="*/ 80963 h 92256"/>
              <a:gd name="connsiteX28" fmla="*/ 41453 w 63433"/>
              <a:gd name="connsiteY28" fmla="*/ 78412 h 9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433" h="92256">
                <a:moveTo>
                  <a:pt x="20888" y="89383"/>
                </a:moveTo>
                <a:cubicBezTo>
                  <a:pt x="17083" y="87520"/>
                  <a:pt x="14087" y="84849"/>
                  <a:pt x="11861" y="81367"/>
                </a:cubicBezTo>
                <a:lnTo>
                  <a:pt x="10808" y="90840"/>
                </a:lnTo>
                <a:lnTo>
                  <a:pt x="0" y="90840"/>
                </a:lnTo>
                <a:lnTo>
                  <a:pt x="0" y="0"/>
                </a:lnTo>
                <a:lnTo>
                  <a:pt x="12306" y="0"/>
                </a:lnTo>
                <a:lnTo>
                  <a:pt x="12306" y="37121"/>
                </a:lnTo>
                <a:cubicBezTo>
                  <a:pt x="14533" y="33842"/>
                  <a:pt x="17488" y="31292"/>
                  <a:pt x="21172" y="29592"/>
                </a:cubicBezTo>
                <a:cubicBezTo>
                  <a:pt x="24856" y="27851"/>
                  <a:pt x="28944" y="27001"/>
                  <a:pt x="33397" y="27001"/>
                </a:cubicBezTo>
                <a:cubicBezTo>
                  <a:pt x="38740" y="27001"/>
                  <a:pt x="43719" y="28296"/>
                  <a:pt x="48294" y="30887"/>
                </a:cubicBezTo>
                <a:cubicBezTo>
                  <a:pt x="52868" y="33478"/>
                  <a:pt x="56552" y="37243"/>
                  <a:pt x="59305" y="42181"/>
                </a:cubicBezTo>
                <a:cubicBezTo>
                  <a:pt x="62058" y="47120"/>
                  <a:pt x="63434" y="52950"/>
                  <a:pt x="63434" y="59629"/>
                </a:cubicBezTo>
                <a:cubicBezTo>
                  <a:pt x="63434" y="66308"/>
                  <a:pt x="62058" y="72138"/>
                  <a:pt x="59305" y="77076"/>
                </a:cubicBezTo>
                <a:cubicBezTo>
                  <a:pt x="56552" y="82015"/>
                  <a:pt x="52868" y="85780"/>
                  <a:pt x="48294" y="88371"/>
                </a:cubicBezTo>
                <a:cubicBezTo>
                  <a:pt x="43719" y="90961"/>
                  <a:pt x="38740" y="92257"/>
                  <a:pt x="33397" y="92257"/>
                </a:cubicBezTo>
                <a:cubicBezTo>
                  <a:pt x="28863" y="92257"/>
                  <a:pt x="24693" y="91326"/>
                  <a:pt x="20928" y="89463"/>
                </a:cubicBezTo>
                <a:close/>
                <a:moveTo>
                  <a:pt x="41453" y="78412"/>
                </a:moveTo>
                <a:cubicBezTo>
                  <a:pt x="44448" y="76712"/>
                  <a:pt x="46796" y="74242"/>
                  <a:pt x="48537" y="71004"/>
                </a:cubicBezTo>
                <a:cubicBezTo>
                  <a:pt x="50277" y="67766"/>
                  <a:pt x="51128" y="63960"/>
                  <a:pt x="51128" y="59588"/>
                </a:cubicBezTo>
                <a:cubicBezTo>
                  <a:pt x="51128" y="55216"/>
                  <a:pt x="50277" y="51411"/>
                  <a:pt x="48537" y="48173"/>
                </a:cubicBezTo>
                <a:cubicBezTo>
                  <a:pt x="46796" y="44934"/>
                  <a:pt x="44448" y="42465"/>
                  <a:pt x="41453" y="40765"/>
                </a:cubicBezTo>
                <a:cubicBezTo>
                  <a:pt x="38457" y="39065"/>
                  <a:pt x="35178" y="38214"/>
                  <a:pt x="31616" y="38214"/>
                </a:cubicBezTo>
                <a:cubicBezTo>
                  <a:pt x="28053" y="38214"/>
                  <a:pt x="24896" y="39065"/>
                  <a:pt x="21859" y="40805"/>
                </a:cubicBezTo>
                <a:cubicBezTo>
                  <a:pt x="18823" y="42546"/>
                  <a:pt x="16395" y="45015"/>
                  <a:pt x="14573" y="48294"/>
                </a:cubicBezTo>
                <a:cubicBezTo>
                  <a:pt x="12751" y="51533"/>
                  <a:pt x="11820" y="55297"/>
                  <a:pt x="11820" y="59588"/>
                </a:cubicBezTo>
                <a:cubicBezTo>
                  <a:pt x="11820" y="63879"/>
                  <a:pt x="12751" y="67644"/>
                  <a:pt x="14573" y="70883"/>
                </a:cubicBezTo>
                <a:cubicBezTo>
                  <a:pt x="16395" y="74121"/>
                  <a:pt x="18823" y="76631"/>
                  <a:pt x="21859" y="78372"/>
                </a:cubicBezTo>
                <a:cubicBezTo>
                  <a:pt x="24896" y="80112"/>
                  <a:pt x="28134" y="80963"/>
                  <a:pt x="31616" y="80963"/>
                </a:cubicBezTo>
                <a:cubicBezTo>
                  <a:pt x="35097" y="80963"/>
                  <a:pt x="38457" y="80112"/>
                  <a:pt x="41453" y="78412"/>
                </a:cubicBezTo>
                <a:close/>
              </a:path>
            </a:pathLst>
          </a:custGeom>
          <a:solidFill>
            <a:srgbClr val="424242"/>
          </a:solidFill>
          <a:ln w="0" cap="flat">
            <a:noFill/>
            <a:prstDash val="solid"/>
            <a:miter/>
          </a:ln>
        </p:spPr>
        <p:txBody>
          <a:bodyPr rtlCol="0" anchor="ctr"/>
          <a:lstStyle/>
          <a:p>
            <a:endParaRPr lang="en-US"/>
          </a:p>
        </p:txBody>
      </p:sp>
      <p:sp>
        <p:nvSpPr>
          <p:cNvPr id="56" name="Freeform 70">
            <a:extLst>
              <a:ext uri="{FF2B5EF4-FFF2-40B4-BE49-F238E27FC236}">
                <a16:creationId xmlns:a16="http://schemas.microsoft.com/office/drawing/2014/main" id="{27D1218A-ED65-CB9A-1FA5-DEC5C7A8A2DA}"/>
              </a:ext>
            </a:extLst>
          </p:cNvPr>
          <p:cNvSpPr/>
          <p:nvPr/>
        </p:nvSpPr>
        <p:spPr>
          <a:xfrm>
            <a:off x="10330828" y="3529373"/>
            <a:ext cx="63920" cy="65174"/>
          </a:xfrm>
          <a:custGeom>
            <a:avLst/>
            <a:gdLst>
              <a:gd name="connsiteX0" fmla="*/ 15302 w 63920"/>
              <a:gd name="connsiteY0" fmla="*/ 61370 h 65174"/>
              <a:gd name="connsiteX1" fmla="*/ 4210 w 63920"/>
              <a:gd name="connsiteY1" fmla="*/ 50075 h 65174"/>
              <a:gd name="connsiteX2" fmla="*/ 0 w 63920"/>
              <a:gd name="connsiteY2" fmla="*/ 32628 h 65174"/>
              <a:gd name="connsiteX3" fmla="*/ 4210 w 63920"/>
              <a:gd name="connsiteY3" fmla="*/ 15180 h 65174"/>
              <a:gd name="connsiteX4" fmla="*/ 15302 w 63920"/>
              <a:gd name="connsiteY4" fmla="*/ 3886 h 65174"/>
              <a:gd name="connsiteX5" fmla="*/ 30321 w 63920"/>
              <a:gd name="connsiteY5" fmla="*/ 0 h 65174"/>
              <a:gd name="connsiteX6" fmla="*/ 42789 w 63920"/>
              <a:gd name="connsiteY6" fmla="*/ 2874 h 65174"/>
              <a:gd name="connsiteX7" fmla="*/ 52059 w 63920"/>
              <a:gd name="connsiteY7" fmla="*/ 10971 h 65174"/>
              <a:gd name="connsiteX8" fmla="*/ 53112 w 63920"/>
              <a:gd name="connsiteY8" fmla="*/ 1336 h 65174"/>
              <a:gd name="connsiteX9" fmla="*/ 63920 w 63920"/>
              <a:gd name="connsiteY9" fmla="*/ 1336 h 65174"/>
              <a:gd name="connsiteX10" fmla="*/ 63920 w 63920"/>
              <a:gd name="connsiteY10" fmla="*/ 63839 h 65174"/>
              <a:gd name="connsiteX11" fmla="*/ 53112 w 63920"/>
              <a:gd name="connsiteY11" fmla="*/ 63839 h 65174"/>
              <a:gd name="connsiteX12" fmla="*/ 52059 w 63920"/>
              <a:gd name="connsiteY12" fmla="*/ 54204 h 65174"/>
              <a:gd name="connsiteX13" fmla="*/ 42789 w 63920"/>
              <a:gd name="connsiteY13" fmla="*/ 62301 h 65174"/>
              <a:gd name="connsiteX14" fmla="*/ 30321 w 63920"/>
              <a:gd name="connsiteY14" fmla="*/ 65175 h 65174"/>
              <a:gd name="connsiteX15" fmla="*/ 15302 w 63920"/>
              <a:gd name="connsiteY15" fmla="*/ 61289 h 65174"/>
              <a:gd name="connsiteX16" fmla="*/ 42101 w 63920"/>
              <a:gd name="connsiteY16" fmla="*/ 51411 h 65174"/>
              <a:gd name="connsiteX17" fmla="*/ 49387 w 63920"/>
              <a:gd name="connsiteY17" fmla="*/ 43922 h 65174"/>
              <a:gd name="connsiteX18" fmla="*/ 52140 w 63920"/>
              <a:gd name="connsiteY18" fmla="*/ 32628 h 65174"/>
              <a:gd name="connsiteX19" fmla="*/ 49387 w 63920"/>
              <a:gd name="connsiteY19" fmla="*/ 21334 h 65174"/>
              <a:gd name="connsiteX20" fmla="*/ 42101 w 63920"/>
              <a:gd name="connsiteY20" fmla="*/ 13845 h 65174"/>
              <a:gd name="connsiteX21" fmla="*/ 32345 w 63920"/>
              <a:gd name="connsiteY21" fmla="*/ 11254 h 65174"/>
              <a:gd name="connsiteX22" fmla="*/ 22467 w 63920"/>
              <a:gd name="connsiteY22" fmla="*/ 13804 h 65174"/>
              <a:gd name="connsiteX23" fmla="*/ 15100 w 63920"/>
              <a:gd name="connsiteY23" fmla="*/ 21212 h 65174"/>
              <a:gd name="connsiteX24" fmla="*/ 12306 w 63920"/>
              <a:gd name="connsiteY24" fmla="*/ 32628 h 65174"/>
              <a:gd name="connsiteX25" fmla="*/ 15100 w 63920"/>
              <a:gd name="connsiteY25" fmla="*/ 44044 h 65174"/>
              <a:gd name="connsiteX26" fmla="*/ 22467 w 63920"/>
              <a:gd name="connsiteY26" fmla="*/ 51452 h 65174"/>
              <a:gd name="connsiteX27" fmla="*/ 32345 w 63920"/>
              <a:gd name="connsiteY27" fmla="*/ 54002 h 65174"/>
              <a:gd name="connsiteX28" fmla="*/ 42101 w 63920"/>
              <a:gd name="connsiteY28" fmla="*/ 51411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920" h="65174">
                <a:moveTo>
                  <a:pt x="15302" y="61370"/>
                </a:moveTo>
                <a:cubicBezTo>
                  <a:pt x="10728" y="58779"/>
                  <a:pt x="7004" y="55014"/>
                  <a:pt x="4210" y="50075"/>
                </a:cubicBezTo>
                <a:cubicBezTo>
                  <a:pt x="1417" y="45137"/>
                  <a:pt x="0" y="39307"/>
                  <a:pt x="0" y="32628"/>
                </a:cubicBezTo>
                <a:cubicBezTo>
                  <a:pt x="0" y="25949"/>
                  <a:pt x="1417" y="20119"/>
                  <a:pt x="4210" y="15180"/>
                </a:cubicBezTo>
                <a:cubicBezTo>
                  <a:pt x="7004" y="10242"/>
                  <a:pt x="10728" y="6477"/>
                  <a:pt x="15302" y="3886"/>
                </a:cubicBezTo>
                <a:cubicBezTo>
                  <a:pt x="19876" y="1295"/>
                  <a:pt x="24896" y="0"/>
                  <a:pt x="30321" y="0"/>
                </a:cubicBezTo>
                <a:cubicBezTo>
                  <a:pt x="34774" y="0"/>
                  <a:pt x="38943" y="972"/>
                  <a:pt x="42789" y="2874"/>
                </a:cubicBezTo>
                <a:cubicBezTo>
                  <a:pt x="46675" y="4777"/>
                  <a:pt x="49752" y="7489"/>
                  <a:pt x="52059" y="10971"/>
                </a:cubicBezTo>
                <a:lnTo>
                  <a:pt x="53112" y="1336"/>
                </a:lnTo>
                <a:lnTo>
                  <a:pt x="63920" y="1336"/>
                </a:lnTo>
                <a:lnTo>
                  <a:pt x="63920" y="63839"/>
                </a:lnTo>
                <a:lnTo>
                  <a:pt x="53112" y="63839"/>
                </a:lnTo>
                <a:lnTo>
                  <a:pt x="52059" y="54204"/>
                </a:lnTo>
                <a:cubicBezTo>
                  <a:pt x="49752" y="57686"/>
                  <a:pt x="46634" y="60358"/>
                  <a:pt x="42789" y="62301"/>
                </a:cubicBezTo>
                <a:cubicBezTo>
                  <a:pt x="38903" y="64203"/>
                  <a:pt x="34733" y="65175"/>
                  <a:pt x="30321" y="65175"/>
                </a:cubicBezTo>
                <a:cubicBezTo>
                  <a:pt x="24896" y="65175"/>
                  <a:pt x="19876" y="63880"/>
                  <a:pt x="15302" y="61289"/>
                </a:cubicBezTo>
                <a:close/>
                <a:moveTo>
                  <a:pt x="42101" y="51411"/>
                </a:moveTo>
                <a:cubicBezTo>
                  <a:pt x="45137" y="49671"/>
                  <a:pt x="47565" y="47201"/>
                  <a:pt x="49387" y="43922"/>
                </a:cubicBezTo>
                <a:cubicBezTo>
                  <a:pt x="51209" y="40684"/>
                  <a:pt x="52140" y="36919"/>
                  <a:pt x="52140" y="32628"/>
                </a:cubicBezTo>
                <a:cubicBezTo>
                  <a:pt x="52140" y="28337"/>
                  <a:pt x="51209" y="24613"/>
                  <a:pt x="49387" y="21334"/>
                </a:cubicBezTo>
                <a:cubicBezTo>
                  <a:pt x="47565" y="18095"/>
                  <a:pt x="45137" y="15585"/>
                  <a:pt x="42101" y="13845"/>
                </a:cubicBezTo>
                <a:cubicBezTo>
                  <a:pt x="39065" y="12104"/>
                  <a:pt x="35826" y="11254"/>
                  <a:pt x="32345" y="11254"/>
                </a:cubicBezTo>
                <a:cubicBezTo>
                  <a:pt x="28863" y="11254"/>
                  <a:pt x="25503" y="12104"/>
                  <a:pt x="22467" y="13804"/>
                </a:cubicBezTo>
                <a:cubicBezTo>
                  <a:pt x="19431" y="15504"/>
                  <a:pt x="17002" y="17974"/>
                  <a:pt x="15100" y="21212"/>
                </a:cubicBezTo>
                <a:cubicBezTo>
                  <a:pt x="13237" y="24451"/>
                  <a:pt x="12306" y="28256"/>
                  <a:pt x="12306" y="32628"/>
                </a:cubicBezTo>
                <a:cubicBezTo>
                  <a:pt x="12306" y="37000"/>
                  <a:pt x="13237" y="40805"/>
                  <a:pt x="15100" y="44044"/>
                </a:cubicBezTo>
                <a:cubicBezTo>
                  <a:pt x="16962" y="47282"/>
                  <a:pt x="19431" y="49752"/>
                  <a:pt x="22467" y="51452"/>
                </a:cubicBezTo>
                <a:cubicBezTo>
                  <a:pt x="25503" y="53152"/>
                  <a:pt x="28783" y="54002"/>
                  <a:pt x="32345" y="54002"/>
                </a:cubicBezTo>
                <a:cubicBezTo>
                  <a:pt x="35907" y="54002"/>
                  <a:pt x="39065" y="53152"/>
                  <a:pt x="42101" y="51411"/>
                </a:cubicBezTo>
                <a:close/>
              </a:path>
            </a:pathLst>
          </a:custGeom>
          <a:solidFill>
            <a:srgbClr val="424242"/>
          </a:solidFill>
          <a:ln w="0" cap="flat">
            <a:noFill/>
            <a:prstDash val="solid"/>
            <a:miter/>
          </a:ln>
        </p:spPr>
        <p:txBody>
          <a:bodyPr rtlCol="0" anchor="ctr"/>
          <a:lstStyle/>
          <a:p>
            <a:endParaRPr lang="en-US"/>
          </a:p>
        </p:txBody>
      </p:sp>
      <p:sp>
        <p:nvSpPr>
          <p:cNvPr id="57" name="Freeform 72">
            <a:extLst>
              <a:ext uri="{FF2B5EF4-FFF2-40B4-BE49-F238E27FC236}">
                <a16:creationId xmlns:a16="http://schemas.microsoft.com/office/drawing/2014/main" id="{26961371-37A8-0724-B96C-A81CEAFD9D9B}"/>
              </a:ext>
            </a:extLst>
          </p:cNvPr>
          <p:cNvSpPr/>
          <p:nvPr/>
        </p:nvSpPr>
        <p:spPr>
          <a:xfrm>
            <a:off x="10408309" y="3529494"/>
            <a:ext cx="61733" cy="65174"/>
          </a:xfrm>
          <a:custGeom>
            <a:avLst/>
            <a:gdLst>
              <a:gd name="connsiteX0" fmla="*/ 15707 w 61733"/>
              <a:gd name="connsiteY0" fmla="*/ 60965 h 65174"/>
              <a:gd name="connsiteX1" fmla="*/ 4210 w 61733"/>
              <a:gd name="connsiteY1" fmla="*/ 49428 h 65174"/>
              <a:gd name="connsiteX2" fmla="*/ 0 w 61733"/>
              <a:gd name="connsiteY2" fmla="*/ 32547 h 65174"/>
              <a:gd name="connsiteX3" fmla="*/ 4210 w 61733"/>
              <a:gd name="connsiteY3" fmla="*/ 15666 h 65174"/>
              <a:gd name="connsiteX4" fmla="*/ 15707 w 61733"/>
              <a:gd name="connsiteY4" fmla="*/ 4129 h 65174"/>
              <a:gd name="connsiteX5" fmla="*/ 32061 w 61733"/>
              <a:gd name="connsiteY5" fmla="*/ 0 h 65174"/>
              <a:gd name="connsiteX6" fmla="*/ 51452 w 61733"/>
              <a:gd name="connsiteY6" fmla="*/ 6396 h 65174"/>
              <a:gd name="connsiteX7" fmla="*/ 61734 w 61733"/>
              <a:gd name="connsiteY7" fmla="*/ 22710 h 65174"/>
              <a:gd name="connsiteX8" fmla="*/ 49023 w 61733"/>
              <a:gd name="connsiteY8" fmla="*/ 22710 h 65174"/>
              <a:gd name="connsiteX9" fmla="*/ 42425 w 61733"/>
              <a:gd name="connsiteY9" fmla="*/ 14290 h 65174"/>
              <a:gd name="connsiteX10" fmla="*/ 32061 w 61733"/>
              <a:gd name="connsiteY10" fmla="*/ 11213 h 65174"/>
              <a:gd name="connsiteX11" fmla="*/ 21982 w 61733"/>
              <a:gd name="connsiteY11" fmla="*/ 13966 h 65174"/>
              <a:gd name="connsiteX12" fmla="*/ 14897 w 61733"/>
              <a:gd name="connsiteY12" fmla="*/ 21577 h 65174"/>
              <a:gd name="connsiteX13" fmla="*/ 12306 w 61733"/>
              <a:gd name="connsiteY13" fmla="*/ 32587 h 65174"/>
              <a:gd name="connsiteX14" fmla="*/ 14897 w 61733"/>
              <a:gd name="connsiteY14" fmla="*/ 43598 h 65174"/>
              <a:gd name="connsiteX15" fmla="*/ 21982 w 61733"/>
              <a:gd name="connsiteY15" fmla="*/ 51209 h 65174"/>
              <a:gd name="connsiteX16" fmla="*/ 32061 w 61733"/>
              <a:gd name="connsiteY16" fmla="*/ 53962 h 65174"/>
              <a:gd name="connsiteX17" fmla="*/ 42263 w 61733"/>
              <a:gd name="connsiteY17" fmla="*/ 50885 h 65174"/>
              <a:gd name="connsiteX18" fmla="*/ 49023 w 61733"/>
              <a:gd name="connsiteY18" fmla="*/ 42465 h 65174"/>
              <a:gd name="connsiteX19" fmla="*/ 61734 w 61733"/>
              <a:gd name="connsiteY19" fmla="*/ 42465 h 65174"/>
              <a:gd name="connsiteX20" fmla="*/ 51452 w 61733"/>
              <a:gd name="connsiteY20" fmla="*/ 58779 h 65174"/>
              <a:gd name="connsiteX21" fmla="*/ 32061 w 61733"/>
              <a:gd name="connsiteY21" fmla="*/ 65175 h 65174"/>
              <a:gd name="connsiteX22" fmla="*/ 15707 w 61733"/>
              <a:gd name="connsiteY22" fmla="*/ 61046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733" h="65174">
                <a:moveTo>
                  <a:pt x="15707" y="60965"/>
                </a:moveTo>
                <a:cubicBezTo>
                  <a:pt x="10849" y="58212"/>
                  <a:pt x="7044" y="54366"/>
                  <a:pt x="4210" y="49428"/>
                </a:cubicBezTo>
                <a:cubicBezTo>
                  <a:pt x="1417" y="44489"/>
                  <a:pt x="0" y="38862"/>
                  <a:pt x="0" y="32547"/>
                </a:cubicBezTo>
                <a:cubicBezTo>
                  <a:pt x="0" y="26232"/>
                  <a:pt x="1417" y="20605"/>
                  <a:pt x="4210" y="15666"/>
                </a:cubicBezTo>
                <a:cubicBezTo>
                  <a:pt x="7004" y="10727"/>
                  <a:pt x="10849" y="6882"/>
                  <a:pt x="15707" y="4129"/>
                </a:cubicBezTo>
                <a:cubicBezTo>
                  <a:pt x="20565" y="1376"/>
                  <a:pt x="26030" y="0"/>
                  <a:pt x="32061" y="0"/>
                </a:cubicBezTo>
                <a:cubicBezTo>
                  <a:pt x="39631" y="0"/>
                  <a:pt x="46068" y="2145"/>
                  <a:pt x="51452" y="6396"/>
                </a:cubicBezTo>
                <a:cubicBezTo>
                  <a:pt x="56795" y="10687"/>
                  <a:pt x="60236" y="16111"/>
                  <a:pt x="61734" y="22710"/>
                </a:cubicBezTo>
                <a:lnTo>
                  <a:pt x="49023" y="22710"/>
                </a:lnTo>
                <a:cubicBezTo>
                  <a:pt x="47525" y="19148"/>
                  <a:pt x="45299" y="16354"/>
                  <a:pt x="42425" y="14290"/>
                </a:cubicBezTo>
                <a:cubicBezTo>
                  <a:pt x="39510" y="12225"/>
                  <a:pt x="36069" y="11213"/>
                  <a:pt x="32061" y="11213"/>
                </a:cubicBezTo>
                <a:cubicBezTo>
                  <a:pt x="28337" y="11213"/>
                  <a:pt x="24977" y="12144"/>
                  <a:pt x="21982" y="13966"/>
                </a:cubicBezTo>
                <a:cubicBezTo>
                  <a:pt x="18986" y="15788"/>
                  <a:pt x="16638" y="18338"/>
                  <a:pt x="14897" y="21577"/>
                </a:cubicBezTo>
                <a:cubicBezTo>
                  <a:pt x="13156" y="24815"/>
                  <a:pt x="12306" y="28499"/>
                  <a:pt x="12306" y="32587"/>
                </a:cubicBezTo>
                <a:cubicBezTo>
                  <a:pt x="12306" y="36676"/>
                  <a:pt x="13156" y="40360"/>
                  <a:pt x="14897" y="43598"/>
                </a:cubicBezTo>
                <a:cubicBezTo>
                  <a:pt x="16638" y="46837"/>
                  <a:pt x="18986" y="49387"/>
                  <a:pt x="21982" y="51209"/>
                </a:cubicBezTo>
                <a:cubicBezTo>
                  <a:pt x="24977" y="53030"/>
                  <a:pt x="28337" y="53962"/>
                  <a:pt x="32061" y="53962"/>
                </a:cubicBezTo>
                <a:cubicBezTo>
                  <a:pt x="35786" y="53962"/>
                  <a:pt x="39389" y="52950"/>
                  <a:pt x="42263" y="50885"/>
                </a:cubicBezTo>
                <a:cubicBezTo>
                  <a:pt x="45137" y="48820"/>
                  <a:pt x="47404" y="46027"/>
                  <a:pt x="49023" y="42465"/>
                </a:cubicBezTo>
                <a:lnTo>
                  <a:pt x="61734" y="42465"/>
                </a:lnTo>
                <a:cubicBezTo>
                  <a:pt x="60196" y="49063"/>
                  <a:pt x="56795" y="54488"/>
                  <a:pt x="51452" y="58779"/>
                </a:cubicBezTo>
                <a:cubicBezTo>
                  <a:pt x="46108" y="63070"/>
                  <a:pt x="39631" y="65175"/>
                  <a:pt x="32061" y="65175"/>
                </a:cubicBezTo>
                <a:cubicBezTo>
                  <a:pt x="25989" y="65175"/>
                  <a:pt x="20565" y="63798"/>
                  <a:pt x="15707" y="61046"/>
                </a:cubicBezTo>
                <a:close/>
              </a:path>
            </a:pathLst>
          </a:custGeom>
          <a:solidFill>
            <a:srgbClr val="424242"/>
          </a:solidFill>
          <a:ln w="0" cap="flat">
            <a:noFill/>
            <a:prstDash val="solid"/>
            <a:miter/>
          </a:ln>
        </p:spPr>
        <p:txBody>
          <a:bodyPr rtlCol="0" anchor="ctr"/>
          <a:lstStyle/>
          <a:p>
            <a:endParaRPr lang="en-US"/>
          </a:p>
        </p:txBody>
      </p:sp>
      <p:sp>
        <p:nvSpPr>
          <p:cNvPr id="58" name="Freeform 73">
            <a:extLst>
              <a:ext uri="{FF2B5EF4-FFF2-40B4-BE49-F238E27FC236}">
                <a16:creationId xmlns:a16="http://schemas.microsoft.com/office/drawing/2014/main" id="{E8008349-C97F-5A4F-4C7C-F9CF2D7BF0CD}"/>
              </a:ext>
            </a:extLst>
          </p:cNvPr>
          <p:cNvSpPr/>
          <p:nvPr/>
        </p:nvSpPr>
        <p:spPr>
          <a:xfrm>
            <a:off x="10484049" y="3502412"/>
            <a:ext cx="55702" cy="90880"/>
          </a:xfrm>
          <a:custGeom>
            <a:avLst/>
            <a:gdLst>
              <a:gd name="connsiteX0" fmla="*/ 12306 w 55702"/>
              <a:gd name="connsiteY0" fmla="*/ 55986 h 90880"/>
              <a:gd name="connsiteX1" fmla="*/ 12306 w 55702"/>
              <a:gd name="connsiteY1" fmla="*/ 90840 h 90880"/>
              <a:gd name="connsiteX2" fmla="*/ 0 w 55702"/>
              <a:gd name="connsiteY2" fmla="*/ 90840 h 90880"/>
              <a:gd name="connsiteX3" fmla="*/ 0 w 55702"/>
              <a:gd name="connsiteY3" fmla="*/ 0 h 90880"/>
              <a:gd name="connsiteX4" fmla="*/ 12306 w 55702"/>
              <a:gd name="connsiteY4" fmla="*/ 0 h 90880"/>
              <a:gd name="connsiteX5" fmla="*/ 12306 w 55702"/>
              <a:gd name="connsiteY5" fmla="*/ 53314 h 90880"/>
              <a:gd name="connsiteX6" fmla="*/ 37688 w 55702"/>
              <a:gd name="connsiteY6" fmla="*/ 28337 h 90880"/>
              <a:gd name="connsiteX7" fmla="*/ 53597 w 55702"/>
              <a:gd name="connsiteY7" fmla="*/ 28337 h 90880"/>
              <a:gd name="connsiteX8" fmla="*/ 26596 w 55702"/>
              <a:gd name="connsiteY8" fmla="*/ 54933 h 90880"/>
              <a:gd name="connsiteX9" fmla="*/ 55702 w 55702"/>
              <a:gd name="connsiteY9" fmla="*/ 90880 h 90880"/>
              <a:gd name="connsiteX10" fmla="*/ 40602 w 55702"/>
              <a:gd name="connsiteY10" fmla="*/ 90880 h 90880"/>
              <a:gd name="connsiteX11" fmla="*/ 12265 w 55702"/>
              <a:gd name="connsiteY11" fmla="*/ 56026 h 9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702" h="90880">
                <a:moveTo>
                  <a:pt x="12306" y="55986"/>
                </a:moveTo>
                <a:lnTo>
                  <a:pt x="12306" y="90840"/>
                </a:lnTo>
                <a:lnTo>
                  <a:pt x="0" y="90840"/>
                </a:lnTo>
                <a:lnTo>
                  <a:pt x="0" y="0"/>
                </a:lnTo>
                <a:lnTo>
                  <a:pt x="12306" y="0"/>
                </a:lnTo>
                <a:lnTo>
                  <a:pt x="12306" y="53314"/>
                </a:lnTo>
                <a:lnTo>
                  <a:pt x="37688" y="28337"/>
                </a:lnTo>
                <a:lnTo>
                  <a:pt x="53597" y="28337"/>
                </a:lnTo>
                <a:lnTo>
                  <a:pt x="26596" y="54933"/>
                </a:lnTo>
                <a:lnTo>
                  <a:pt x="55702" y="90880"/>
                </a:lnTo>
                <a:lnTo>
                  <a:pt x="40602" y="90880"/>
                </a:lnTo>
                <a:lnTo>
                  <a:pt x="12265" y="56026"/>
                </a:lnTo>
                <a:close/>
              </a:path>
            </a:pathLst>
          </a:custGeom>
          <a:solidFill>
            <a:srgbClr val="424242"/>
          </a:solidFill>
          <a:ln w="0" cap="flat">
            <a:noFill/>
            <a:prstDash val="solid"/>
            <a:miter/>
          </a:ln>
        </p:spPr>
        <p:txBody>
          <a:bodyPr rtlCol="0" anchor="ctr"/>
          <a:lstStyle/>
          <a:p>
            <a:endParaRPr lang="en-US"/>
          </a:p>
        </p:txBody>
      </p:sp>
      <p:sp>
        <p:nvSpPr>
          <p:cNvPr id="59" name="Freeform 74">
            <a:extLst>
              <a:ext uri="{FF2B5EF4-FFF2-40B4-BE49-F238E27FC236}">
                <a16:creationId xmlns:a16="http://schemas.microsoft.com/office/drawing/2014/main" id="{88AA78B5-B28A-5C4F-E081-07C7FD762984}"/>
              </a:ext>
            </a:extLst>
          </p:cNvPr>
          <p:cNvSpPr/>
          <p:nvPr/>
        </p:nvSpPr>
        <p:spPr>
          <a:xfrm>
            <a:off x="10549912" y="3530749"/>
            <a:ext cx="55418" cy="63879"/>
          </a:xfrm>
          <a:custGeom>
            <a:avLst/>
            <a:gdLst>
              <a:gd name="connsiteX0" fmla="*/ 11739 w 55418"/>
              <a:gd name="connsiteY0" fmla="*/ 60762 h 63879"/>
              <a:gd name="connsiteX1" fmla="*/ 3198 w 55418"/>
              <a:gd name="connsiteY1" fmla="*/ 51695 h 63879"/>
              <a:gd name="connsiteX2" fmla="*/ 0 w 55418"/>
              <a:gd name="connsiteY2" fmla="*/ 37283 h 63879"/>
              <a:gd name="connsiteX3" fmla="*/ 0 w 55418"/>
              <a:gd name="connsiteY3" fmla="*/ 0 h 63879"/>
              <a:gd name="connsiteX4" fmla="*/ 12306 w 55418"/>
              <a:gd name="connsiteY4" fmla="*/ 0 h 63879"/>
              <a:gd name="connsiteX5" fmla="*/ 12306 w 55418"/>
              <a:gd name="connsiteY5" fmla="*/ 35016 h 63879"/>
              <a:gd name="connsiteX6" fmla="*/ 16516 w 55418"/>
              <a:gd name="connsiteY6" fmla="*/ 48173 h 63879"/>
              <a:gd name="connsiteX7" fmla="*/ 26879 w 55418"/>
              <a:gd name="connsiteY7" fmla="*/ 52666 h 63879"/>
              <a:gd name="connsiteX8" fmla="*/ 34409 w 55418"/>
              <a:gd name="connsiteY8" fmla="*/ 50399 h 63879"/>
              <a:gd name="connsiteX9" fmla="*/ 40683 w 55418"/>
              <a:gd name="connsiteY9" fmla="*/ 43922 h 63879"/>
              <a:gd name="connsiteX10" fmla="*/ 43153 w 55418"/>
              <a:gd name="connsiteY10" fmla="*/ 34247 h 63879"/>
              <a:gd name="connsiteX11" fmla="*/ 43274 w 55418"/>
              <a:gd name="connsiteY11" fmla="*/ 41 h 63879"/>
              <a:gd name="connsiteX12" fmla="*/ 55419 w 55418"/>
              <a:gd name="connsiteY12" fmla="*/ 41 h 63879"/>
              <a:gd name="connsiteX13" fmla="*/ 55419 w 55418"/>
              <a:gd name="connsiteY13" fmla="*/ 62544 h 63879"/>
              <a:gd name="connsiteX14" fmla="*/ 44610 w 55418"/>
              <a:gd name="connsiteY14" fmla="*/ 62544 h 63879"/>
              <a:gd name="connsiteX15" fmla="*/ 43557 w 55418"/>
              <a:gd name="connsiteY15" fmla="*/ 52787 h 63879"/>
              <a:gd name="connsiteX16" fmla="*/ 34733 w 55418"/>
              <a:gd name="connsiteY16" fmla="*/ 61208 h 63879"/>
              <a:gd name="connsiteX17" fmla="*/ 23519 w 55418"/>
              <a:gd name="connsiteY17" fmla="*/ 63879 h 63879"/>
              <a:gd name="connsiteX18" fmla="*/ 11780 w 55418"/>
              <a:gd name="connsiteY18" fmla="*/ 60803 h 6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418" h="63879">
                <a:moveTo>
                  <a:pt x="11739" y="60762"/>
                </a:moveTo>
                <a:cubicBezTo>
                  <a:pt x="8177" y="58698"/>
                  <a:pt x="5343" y="55702"/>
                  <a:pt x="3198" y="51695"/>
                </a:cubicBezTo>
                <a:cubicBezTo>
                  <a:pt x="1052" y="47687"/>
                  <a:pt x="0" y="42870"/>
                  <a:pt x="0" y="37283"/>
                </a:cubicBezTo>
                <a:lnTo>
                  <a:pt x="0" y="0"/>
                </a:lnTo>
                <a:lnTo>
                  <a:pt x="12306" y="0"/>
                </a:lnTo>
                <a:lnTo>
                  <a:pt x="12306" y="35016"/>
                </a:lnTo>
                <a:cubicBezTo>
                  <a:pt x="12306" y="40805"/>
                  <a:pt x="13723" y="45177"/>
                  <a:pt x="16516" y="48173"/>
                </a:cubicBezTo>
                <a:cubicBezTo>
                  <a:pt x="19309" y="51168"/>
                  <a:pt x="22790" y="52666"/>
                  <a:pt x="26879" y="52666"/>
                </a:cubicBezTo>
                <a:cubicBezTo>
                  <a:pt x="29389" y="52666"/>
                  <a:pt x="31899" y="51897"/>
                  <a:pt x="34409" y="50399"/>
                </a:cubicBezTo>
                <a:cubicBezTo>
                  <a:pt x="36959" y="48901"/>
                  <a:pt x="39023" y="46715"/>
                  <a:pt x="40683" y="43922"/>
                </a:cubicBezTo>
                <a:cubicBezTo>
                  <a:pt x="42343" y="41129"/>
                  <a:pt x="43153" y="37890"/>
                  <a:pt x="43153" y="34247"/>
                </a:cubicBezTo>
                <a:lnTo>
                  <a:pt x="43274" y="41"/>
                </a:lnTo>
                <a:lnTo>
                  <a:pt x="55419" y="41"/>
                </a:lnTo>
                <a:lnTo>
                  <a:pt x="55419" y="62544"/>
                </a:lnTo>
                <a:lnTo>
                  <a:pt x="44610" y="62544"/>
                </a:lnTo>
                <a:lnTo>
                  <a:pt x="43557" y="52787"/>
                </a:lnTo>
                <a:cubicBezTo>
                  <a:pt x="41250" y="56633"/>
                  <a:pt x="38295" y="59426"/>
                  <a:pt x="34733" y="61208"/>
                </a:cubicBezTo>
                <a:cubicBezTo>
                  <a:pt x="31170" y="62989"/>
                  <a:pt x="27446" y="63879"/>
                  <a:pt x="23519" y="63879"/>
                </a:cubicBezTo>
                <a:cubicBezTo>
                  <a:pt x="19229" y="63879"/>
                  <a:pt x="15342" y="62867"/>
                  <a:pt x="11780" y="60803"/>
                </a:cubicBezTo>
                <a:close/>
              </a:path>
            </a:pathLst>
          </a:custGeom>
          <a:solidFill>
            <a:srgbClr val="424242"/>
          </a:solidFill>
          <a:ln w="0" cap="flat">
            <a:noFill/>
            <a:prstDash val="solid"/>
            <a:miter/>
          </a:ln>
        </p:spPr>
        <p:txBody>
          <a:bodyPr rtlCol="0" anchor="ctr"/>
          <a:lstStyle/>
          <a:p>
            <a:endParaRPr lang="en-US"/>
          </a:p>
        </p:txBody>
      </p:sp>
      <p:sp>
        <p:nvSpPr>
          <p:cNvPr id="60" name="Freeform 75">
            <a:extLst>
              <a:ext uri="{FF2B5EF4-FFF2-40B4-BE49-F238E27FC236}">
                <a16:creationId xmlns:a16="http://schemas.microsoft.com/office/drawing/2014/main" id="{A257DC76-0456-887F-18F1-B6A2121AA6E2}"/>
              </a:ext>
            </a:extLst>
          </p:cNvPr>
          <p:cNvSpPr/>
          <p:nvPr/>
        </p:nvSpPr>
        <p:spPr>
          <a:xfrm>
            <a:off x="10625369" y="3529454"/>
            <a:ext cx="63393" cy="90030"/>
          </a:xfrm>
          <a:custGeom>
            <a:avLst/>
            <a:gdLst>
              <a:gd name="connsiteX0" fmla="*/ 21172 w 63393"/>
              <a:gd name="connsiteY0" fmla="*/ 62544 h 90030"/>
              <a:gd name="connsiteX1" fmla="*/ 12306 w 63393"/>
              <a:gd name="connsiteY1" fmla="*/ 55014 h 90030"/>
              <a:gd name="connsiteX2" fmla="*/ 12306 w 63393"/>
              <a:gd name="connsiteY2" fmla="*/ 90030 h 90030"/>
              <a:gd name="connsiteX3" fmla="*/ 0 w 63393"/>
              <a:gd name="connsiteY3" fmla="*/ 90030 h 90030"/>
              <a:gd name="connsiteX4" fmla="*/ 0 w 63393"/>
              <a:gd name="connsiteY4" fmla="*/ 1336 h 90030"/>
              <a:gd name="connsiteX5" fmla="*/ 10809 w 63393"/>
              <a:gd name="connsiteY5" fmla="*/ 1336 h 90030"/>
              <a:gd name="connsiteX6" fmla="*/ 11861 w 63393"/>
              <a:gd name="connsiteY6" fmla="*/ 10808 h 90030"/>
              <a:gd name="connsiteX7" fmla="*/ 20888 w 63393"/>
              <a:gd name="connsiteY7" fmla="*/ 2793 h 90030"/>
              <a:gd name="connsiteX8" fmla="*/ 33357 w 63393"/>
              <a:gd name="connsiteY8" fmla="*/ 0 h 90030"/>
              <a:gd name="connsiteX9" fmla="*/ 48254 w 63393"/>
              <a:gd name="connsiteY9" fmla="*/ 3886 h 90030"/>
              <a:gd name="connsiteX10" fmla="*/ 59265 w 63393"/>
              <a:gd name="connsiteY10" fmla="*/ 15180 h 90030"/>
              <a:gd name="connsiteX11" fmla="*/ 63394 w 63393"/>
              <a:gd name="connsiteY11" fmla="*/ 32628 h 90030"/>
              <a:gd name="connsiteX12" fmla="*/ 59265 w 63393"/>
              <a:gd name="connsiteY12" fmla="*/ 50075 h 90030"/>
              <a:gd name="connsiteX13" fmla="*/ 48254 w 63393"/>
              <a:gd name="connsiteY13" fmla="*/ 61369 h 90030"/>
              <a:gd name="connsiteX14" fmla="*/ 33357 w 63393"/>
              <a:gd name="connsiteY14" fmla="*/ 65256 h 90030"/>
              <a:gd name="connsiteX15" fmla="*/ 21132 w 63393"/>
              <a:gd name="connsiteY15" fmla="*/ 62665 h 90030"/>
              <a:gd name="connsiteX16" fmla="*/ 41493 w 63393"/>
              <a:gd name="connsiteY16" fmla="*/ 51371 h 90030"/>
              <a:gd name="connsiteX17" fmla="*/ 48578 w 63393"/>
              <a:gd name="connsiteY17" fmla="*/ 43963 h 90030"/>
              <a:gd name="connsiteX18" fmla="*/ 51168 w 63393"/>
              <a:gd name="connsiteY18" fmla="*/ 32547 h 90030"/>
              <a:gd name="connsiteX19" fmla="*/ 48578 w 63393"/>
              <a:gd name="connsiteY19" fmla="*/ 21131 h 90030"/>
              <a:gd name="connsiteX20" fmla="*/ 41493 w 63393"/>
              <a:gd name="connsiteY20" fmla="*/ 13723 h 90030"/>
              <a:gd name="connsiteX21" fmla="*/ 31657 w 63393"/>
              <a:gd name="connsiteY21" fmla="*/ 11173 h 90030"/>
              <a:gd name="connsiteX22" fmla="*/ 21900 w 63393"/>
              <a:gd name="connsiteY22" fmla="*/ 13764 h 90030"/>
              <a:gd name="connsiteX23" fmla="*/ 14614 w 63393"/>
              <a:gd name="connsiteY23" fmla="*/ 21253 h 90030"/>
              <a:gd name="connsiteX24" fmla="*/ 11861 w 63393"/>
              <a:gd name="connsiteY24" fmla="*/ 32547 h 90030"/>
              <a:gd name="connsiteX25" fmla="*/ 14614 w 63393"/>
              <a:gd name="connsiteY25" fmla="*/ 43841 h 90030"/>
              <a:gd name="connsiteX26" fmla="*/ 21900 w 63393"/>
              <a:gd name="connsiteY26" fmla="*/ 51330 h 90030"/>
              <a:gd name="connsiteX27" fmla="*/ 31657 w 63393"/>
              <a:gd name="connsiteY27" fmla="*/ 53921 h 90030"/>
              <a:gd name="connsiteX28" fmla="*/ 41493 w 63393"/>
              <a:gd name="connsiteY28" fmla="*/ 51371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93" h="90030">
                <a:moveTo>
                  <a:pt x="21172" y="62544"/>
                </a:moveTo>
                <a:cubicBezTo>
                  <a:pt x="17488" y="60803"/>
                  <a:pt x="14533" y="58293"/>
                  <a:pt x="12306" y="55014"/>
                </a:cubicBezTo>
                <a:lnTo>
                  <a:pt x="12306" y="90030"/>
                </a:lnTo>
                <a:lnTo>
                  <a:pt x="0" y="90030"/>
                </a:lnTo>
                <a:lnTo>
                  <a:pt x="0" y="1336"/>
                </a:lnTo>
                <a:lnTo>
                  <a:pt x="10809" y="1336"/>
                </a:lnTo>
                <a:lnTo>
                  <a:pt x="11861" y="10808"/>
                </a:lnTo>
                <a:cubicBezTo>
                  <a:pt x="14088" y="7327"/>
                  <a:pt x="17083" y="4655"/>
                  <a:pt x="20888" y="2793"/>
                </a:cubicBezTo>
                <a:cubicBezTo>
                  <a:pt x="24653" y="931"/>
                  <a:pt x="28823" y="0"/>
                  <a:pt x="33357" y="0"/>
                </a:cubicBezTo>
                <a:cubicBezTo>
                  <a:pt x="38700" y="0"/>
                  <a:pt x="43679" y="1295"/>
                  <a:pt x="48254" y="3886"/>
                </a:cubicBezTo>
                <a:cubicBezTo>
                  <a:pt x="52828" y="6477"/>
                  <a:pt x="56512" y="10242"/>
                  <a:pt x="59265" y="15180"/>
                </a:cubicBezTo>
                <a:cubicBezTo>
                  <a:pt x="62018" y="20119"/>
                  <a:pt x="63394" y="25948"/>
                  <a:pt x="63394" y="32628"/>
                </a:cubicBezTo>
                <a:cubicBezTo>
                  <a:pt x="63394" y="39307"/>
                  <a:pt x="62018" y="45137"/>
                  <a:pt x="59265" y="50075"/>
                </a:cubicBezTo>
                <a:cubicBezTo>
                  <a:pt x="56512" y="55014"/>
                  <a:pt x="52828" y="58779"/>
                  <a:pt x="48254" y="61369"/>
                </a:cubicBezTo>
                <a:cubicBezTo>
                  <a:pt x="43679" y="63960"/>
                  <a:pt x="38700" y="65256"/>
                  <a:pt x="33357" y="65256"/>
                </a:cubicBezTo>
                <a:cubicBezTo>
                  <a:pt x="28904" y="65256"/>
                  <a:pt x="24815" y="64406"/>
                  <a:pt x="21132" y="62665"/>
                </a:cubicBezTo>
                <a:close/>
                <a:moveTo>
                  <a:pt x="41493" y="51371"/>
                </a:moveTo>
                <a:cubicBezTo>
                  <a:pt x="44489" y="49671"/>
                  <a:pt x="46837" y="47201"/>
                  <a:pt x="48578" y="43963"/>
                </a:cubicBezTo>
                <a:cubicBezTo>
                  <a:pt x="50318" y="40724"/>
                  <a:pt x="51168" y="36919"/>
                  <a:pt x="51168" y="32547"/>
                </a:cubicBezTo>
                <a:cubicBezTo>
                  <a:pt x="51168" y="28175"/>
                  <a:pt x="50318" y="24370"/>
                  <a:pt x="48578" y="21131"/>
                </a:cubicBezTo>
                <a:cubicBezTo>
                  <a:pt x="46837" y="17893"/>
                  <a:pt x="44489" y="15423"/>
                  <a:pt x="41493" y="13723"/>
                </a:cubicBezTo>
                <a:cubicBezTo>
                  <a:pt x="38498" y="12023"/>
                  <a:pt x="35219" y="11173"/>
                  <a:pt x="31657" y="11173"/>
                </a:cubicBezTo>
                <a:cubicBezTo>
                  <a:pt x="28094" y="11173"/>
                  <a:pt x="24937" y="12023"/>
                  <a:pt x="21900" y="13764"/>
                </a:cubicBezTo>
                <a:cubicBezTo>
                  <a:pt x="18864" y="15504"/>
                  <a:pt x="16436" y="17974"/>
                  <a:pt x="14614" y="21253"/>
                </a:cubicBezTo>
                <a:cubicBezTo>
                  <a:pt x="12792" y="24491"/>
                  <a:pt x="11861" y="28256"/>
                  <a:pt x="11861" y="32547"/>
                </a:cubicBezTo>
                <a:cubicBezTo>
                  <a:pt x="11861" y="36838"/>
                  <a:pt x="12792" y="40603"/>
                  <a:pt x="14614" y="43841"/>
                </a:cubicBezTo>
                <a:cubicBezTo>
                  <a:pt x="16436" y="47080"/>
                  <a:pt x="18864" y="49590"/>
                  <a:pt x="21900" y="51330"/>
                </a:cubicBezTo>
                <a:cubicBezTo>
                  <a:pt x="24937" y="53071"/>
                  <a:pt x="28175" y="53921"/>
                  <a:pt x="31657" y="53921"/>
                </a:cubicBezTo>
                <a:cubicBezTo>
                  <a:pt x="35138" y="53921"/>
                  <a:pt x="38498" y="53071"/>
                  <a:pt x="41493" y="51371"/>
                </a:cubicBezTo>
                <a:close/>
              </a:path>
            </a:pathLst>
          </a:custGeom>
          <a:solidFill>
            <a:srgbClr val="424242"/>
          </a:solidFill>
          <a:ln w="0" cap="flat">
            <a:noFill/>
            <a:prstDash val="solid"/>
            <a:miter/>
          </a:ln>
        </p:spPr>
        <p:txBody>
          <a:bodyPr rtlCol="0" anchor="ctr"/>
          <a:lstStyle/>
          <a:p>
            <a:endParaRPr lang="en-US"/>
          </a:p>
        </p:txBody>
      </p:sp>
      <p:sp>
        <p:nvSpPr>
          <p:cNvPr id="61" name="Freeform 76">
            <a:extLst>
              <a:ext uri="{FF2B5EF4-FFF2-40B4-BE49-F238E27FC236}">
                <a16:creationId xmlns:a16="http://schemas.microsoft.com/office/drawing/2014/main" id="{4FA105D3-D5D5-05FD-F143-698100D26324}"/>
              </a:ext>
            </a:extLst>
          </p:cNvPr>
          <p:cNvSpPr/>
          <p:nvPr/>
        </p:nvSpPr>
        <p:spPr>
          <a:xfrm>
            <a:off x="10259338" y="3689719"/>
            <a:ext cx="35947" cy="63838"/>
          </a:xfrm>
          <a:custGeom>
            <a:avLst/>
            <a:gdLst>
              <a:gd name="connsiteX0" fmla="*/ 41 w 35947"/>
              <a:gd name="connsiteY0" fmla="*/ 1336 h 63838"/>
              <a:gd name="connsiteX1" fmla="*/ 10849 w 35947"/>
              <a:gd name="connsiteY1" fmla="*/ 1336 h 63838"/>
              <a:gd name="connsiteX2" fmla="*/ 12063 w 35947"/>
              <a:gd name="connsiteY2" fmla="*/ 11335 h 63838"/>
              <a:gd name="connsiteX3" fmla="*/ 20726 w 35947"/>
              <a:gd name="connsiteY3" fmla="*/ 2672 h 63838"/>
              <a:gd name="connsiteX4" fmla="*/ 32466 w 35947"/>
              <a:gd name="connsiteY4" fmla="*/ 0 h 63838"/>
              <a:gd name="connsiteX5" fmla="*/ 35947 w 35947"/>
              <a:gd name="connsiteY5" fmla="*/ 283 h 63838"/>
              <a:gd name="connsiteX6" fmla="*/ 35947 w 35947"/>
              <a:gd name="connsiteY6" fmla="*/ 11901 h 63838"/>
              <a:gd name="connsiteX7" fmla="*/ 31292 w 35947"/>
              <a:gd name="connsiteY7" fmla="*/ 11780 h 63838"/>
              <a:gd name="connsiteX8" fmla="*/ 16921 w 35947"/>
              <a:gd name="connsiteY8" fmla="*/ 17447 h 63838"/>
              <a:gd name="connsiteX9" fmla="*/ 12306 w 35947"/>
              <a:gd name="connsiteY9" fmla="*/ 32466 h 63838"/>
              <a:gd name="connsiteX10" fmla="*/ 12306 w 35947"/>
              <a:gd name="connsiteY10" fmla="*/ 63839 h 63838"/>
              <a:gd name="connsiteX11" fmla="*/ 0 w 35947"/>
              <a:gd name="connsiteY11" fmla="*/ 63839 h 63838"/>
              <a:gd name="connsiteX12" fmla="*/ 0 w 35947"/>
              <a:gd name="connsiteY12" fmla="*/ 1336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8">
                <a:moveTo>
                  <a:pt x="41" y="1336"/>
                </a:moveTo>
                <a:lnTo>
                  <a:pt x="10849" y="1336"/>
                </a:lnTo>
                <a:lnTo>
                  <a:pt x="12063" y="11335"/>
                </a:lnTo>
                <a:cubicBezTo>
                  <a:pt x="14290" y="7327"/>
                  <a:pt x="17164" y="4453"/>
                  <a:pt x="20726" y="2672"/>
                </a:cubicBezTo>
                <a:cubicBezTo>
                  <a:pt x="24289" y="890"/>
                  <a:pt x="28215" y="0"/>
                  <a:pt x="32466" y="0"/>
                </a:cubicBezTo>
                <a:cubicBezTo>
                  <a:pt x="33640" y="0"/>
                  <a:pt x="34773" y="81"/>
                  <a:pt x="35947" y="283"/>
                </a:cubicBezTo>
                <a:lnTo>
                  <a:pt x="35947" y="11901"/>
                </a:lnTo>
                <a:cubicBezTo>
                  <a:pt x="34773" y="11820"/>
                  <a:pt x="33235" y="11780"/>
                  <a:pt x="31292" y="11780"/>
                </a:cubicBezTo>
                <a:cubicBezTo>
                  <a:pt x="24775" y="11780"/>
                  <a:pt x="19998" y="13683"/>
                  <a:pt x="16921" y="17447"/>
                </a:cubicBezTo>
                <a:cubicBezTo>
                  <a:pt x="13844"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62" name="Freeform 77">
            <a:extLst>
              <a:ext uri="{FF2B5EF4-FFF2-40B4-BE49-F238E27FC236}">
                <a16:creationId xmlns:a16="http://schemas.microsoft.com/office/drawing/2014/main" id="{B6308070-2204-E761-0BAE-C3878F43C830}"/>
              </a:ext>
            </a:extLst>
          </p:cNvPr>
          <p:cNvSpPr/>
          <p:nvPr/>
        </p:nvSpPr>
        <p:spPr>
          <a:xfrm>
            <a:off x="10303301" y="3689800"/>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0 w 61450"/>
              <a:gd name="connsiteY8" fmla="*/ 32587 h 65215"/>
              <a:gd name="connsiteX9" fmla="*/ 61167 w 61450"/>
              <a:gd name="connsiteY9" fmla="*/ 37405 h 65215"/>
              <a:gd name="connsiteX10" fmla="*/ 12671 w 61450"/>
              <a:gd name="connsiteY10" fmla="*/ 37405 h 65215"/>
              <a:gd name="connsiteX11" fmla="*/ 19148 w 61450"/>
              <a:gd name="connsiteY11" fmla="*/ 49509 h 65215"/>
              <a:gd name="connsiteX12" fmla="*/ 31495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5 w 61450"/>
              <a:gd name="connsiteY20" fmla="*/ 11132 h 65215"/>
              <a:gd name="connsiteX21" fmla="*/ 19350 w 61450"/>
              <a:gd name="connsiteY21" fmla="*/ 15464 h 65215"/>
              <a:gd name="connsiteX22" fmla="*/ 12873 w 61450"/>
              <a:gd name="connsiteY22" fmla="*/ 27163 h 65215"/>
              <a:gd name="connsiteX23" fmla="*/ 48820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6"/>
                  <a:pt x="4089" y="49428"/>
                </a:cubicBezTo>
                <a:cubicBezTo>
                  <a:pt x="1376" y="44489"/>
                  <a:pt x="0" y="38862"/>
                  <a:pt x="0" y="32547"/>
                </a:cubicBezTo>
                <a:cubicBezTo>
                  <a:pt x="0" y="26232"/>
                  <a:pt x="1336" y="20605"/>
                  <a:pt x="4008" y="15666"/>
                </a:cubicBezTo>
                <a:cubicBezTo>
                  <a:pt x="6680" y="10728"/>
                  <a:pt x="10403" y="6882"/>
                  <a:pt x="15221" y="4129"/>
                </a:cubicBezTo>
                <a:cubicBezTo>
                  <a:pt x="20038" y="1376"/>
                  <a:pt x="25463" y="0"/>
                  <a:pt x="31535" y="0"/>
                </a:cubicBezTo>
                <a:cubicBezTo>
                  <a:pt x="36959" y="0"/>
                  <a:pt x="41979" y="1417"/>
                  <a:pt x="46553" y="4291"/>
                </a:cubicBezTo>
                <a:cubicBezTo>
                  <a:pt x="51128" y="7165"/>
                  <a:pt x="54771" y="11052"/>
                  <a:pt x="57443" y="16031"/>
                </a:cubicBezTo>
                <a:cubicBezTo>
                  <a:pt x="60115" y="21010"/>
                  <a:pt x="61450" y="26556"/>
                  <a:pt x="61450" y="32587"/>
                </a:cubicBezTo>
                <a:cubicBezTo>
                  <a:pt x="61450" y="34531"/>
                  <a:pt x="61370" y="36150"/>
                  <a:pt x="61167" y="37405"/>
                </a:cubicBezTo>
                <a:lnTo>
                  <a:pt x="12671" y="37405"/>
                </a:lnTo>
                <a:cubicBezTo>
                  <a:pt x="13561" y="42465"/>
                  <a:pt x="15707" y="46513"/>
                  <a:pt x="19148" y="49509"/>
                </a:cubicBezTo>
                <a:cubicBezTo>
                  <a:pt x="22588" y="52504"/>
                  <a:pt x="26677" y="54002"/>
                  <a:pt x="31495" y="54002"/>
                </a:cubicBezTo>
                <a:cubicBezTo>
                  <a:pt x="39226" y="54002"/>
                  <a:pt x="44489" y="51047"/>
                  <a:pt x="47242" y="45177"/>
                </a:cubicBezTo>
                <a:lnTo>
                  <a:pt x="59791" y="45177"/>
                </a:lnTo>
                <a:cubicBezTo>
                  <a:pt x="57928" y="51249"/>
                  <a:pt x="54407" y="56107"/>
                  <a:pt x="49306" y="59750"/>
                </a:cubicBezTo>
                <a:cubicBezTo>
                  <a:pt x="44165" y="63394"/>
                  <a:pt x="38255" y="65215"/>
                  <a:pt x="31454" y="65215"/>
                </a:cubicBezTo>
                <a:cubicBezTo>
                  <a:pt x="25503" y="65215"/>
                  <a:pt x="20079" y="63839"/>
                  <a:pt x="15302" y="61086"/>
                </a:cubicBezTo>
                <a:close/>
                <a:moveTo>
                  <a:pt x="48780" y="27163"/>
                </a:moveTo>
                <a:cubicBezTo>
                  <a:pt x="48334" y="22791"/>
                  <a:pt x="46513" y="19026"/>
                  <a:pt x="43315" y="15869"/>
                </a:cubicBezTo>
                <a:cubicBezTo>
                  <a:pt x="40117" y="12711"/>
                  <a:pt x="36190" y="11132"/>
                  <a:pt x="31575" y="11132"/>
                </a:cubicBezTo>
                <a:cubicBezTo>
                  <a:pt x="26961" y="11132"/>
                  <a:pt x="22710" y="12590"/>
                  <a:pt x="19350" y="15464"/>
                </a:cubicBezTo>
                <a:cubicBezTo>
                  <a:pt x="15990" y="18379"/>
                  <a:pt x="13845" y="22265"/>
                  <a:pt x="12873" y="27163"/>
                </a:cubicBezTo>
                <a:lnTo>
                  <a:pt x="48820" y="27163"/>
                </a:lnTo>
                <a:close/>
              </a:path>
            </a:pathLst>
          </a:custGeom>
          <a:solidFill>
            <a:srgbClr val="424242"/>
          </a:solidFill>
          <a:ln w="0" cap="flat">
            <a:noFill/>
            <a:prstDash val="solid"/>
            <a:miter/>
          </a:ln>
        </p:spPr>
        <p:txBody>
          <a:bodyPr rtlCol="0" anchor="ctr"/>
          <a:lstStyle/>
          <a:p>
            <a:endParaRPr lang="en-US"/>
          </a:p>
        </p:txBody>
      </p:sp>
      <p:sp>
        <p:nvSpPr>
          <p:cNvPr id="63" name="Freeform 78">
            <a:extLst>
              <a:ext uri="{FF2B5EF4-FFF2-40B4-BE49-F238E27FC236}">
                <a16:creationId xmlns:a16="http://schemas.microsoft.com/office/drawing/2014/main" id="{EC5179B3-D5F3-8216-F6A8-9CEFE6FCA516}"/>
              </a:ext>
            </a:extLst>
          </p:cNvPr>
          <p:cNvSpPr/>
          <p:nvPr/>
        </p:nvSpPr>
        <p:spPr>
          <a:xfrm>
            <a:off x="10372767" y="3689800"/>
            <a:ext cx="61733" cy="65174"/>
          </a:xfrm>
          <a:custGeom>
            <a:avLst/>
            <a:gdLst>
              <a:gd name="connsiteX0" fmla="*/ 15707 w 61733"/>
              <a:gd name="connsiteY0" fmla="*/ 60965 h 65174"/>
              <a:gd name="connsiteX1" fmla="*/ 4210 w 61733"/>
              <a:gd name="connsiteY1" fmla="*/ 49428 h 65174"/>
              <a:gd name="connsiteX2" fmla="*/ 0 w 61733"/>
              <a:gd name="connsiteY2" fmla="*/ 32547 h 65174"/>
              <a:gd name="connsiteX3" fmla="*/ 4210 w 61733"/>
              <a:gd name="connsiteY3" fmla="*/ 15666 h 65174"/>
              <a:gd name="connsiteX4" fmla="*/ 15707 w 61733"/>
              <a:gd name="connsiteY4" fmla="*/ 4129 h 65174"/>
              <a:gd name="connsiteX5" fmla="*/ 32061 w 61733"/>
              <a:gd name="connsiteY5" fmla="*/ 0 h 65174"/>
              <a:gd name="connsiteX6" fmla="*/ 51452 w 61733"/>
              <a:gd name="connsiteY6" fmla="*/ 6396 h 65174"/>
              <a:gd name="connsiteX7" fmla="*/ 61734 w 61733"/>
              <a:gd name="connsiteY7" fmla="*/ 22710 h 65174"/>
              <a:gd name="connsiteX8" fmla="*/ 49023 w 61733"/>
              <a:gd name="connsiteY8" fmla="*/ 22710 h 65174"/>
              <a:gd name="connsiteX9" fmla="*/ 42424 w 61733"/>
              <a:gd name="connsiteY9" fmla="*/ 14290 h 65174"/>
              <a:gd name="connsiteX10" fmla="*/ 32061 w 61733"/>
              <a:gd name="connsiteY10" fmla="*/ 11213 h 65174"/>
              <a:gd name="connsiteX11" fmla="*/ 21981 w 61733"/>
              <a:gd name="connsiteY11" fmla="*/ 13966 h 65174"/>
              <a:gd name="connsiteX12" fmla="*/ 14897 w 61733"/>
              <a:gd name="connsiteY12" fmla="*/ 21577 h 65174"/>
              <a:gd name="connsiteX13" fmla="*/ 12306 w 61733"/>
              <a:gd name="connsiteY13" fmla="*/ 32587 h 65174"/>
              <a:gd name="connsiteX14" fmla="*/ 14897 w 61733"/>
              <a:gd name="connsiteY14" fmla="*/ 43598 h 65174"/>
              <a:gd name="connsiteX15" fmla="*/ 21981 w 61733"/>
              <a:gd name="connsiteY15" fmla="*/ 51209 h 65174"/>
              <a:gd name="connsiteX16" fmla="*/ 32061 w 61733"/>
              <a:gd name="connsiteY16" fmla="*/ 53962 h 65174"/>
              <a:gd name="connsiteX17" fmla="*/ 42262 w 61733"/>
              <a:gd name="connsiteY17" fmla="*/ 50885 h 65174"/>
              <a:gd name="connsiteX18" fmla="*/ 49023 w 61733"/>
              <a:gd name="connsiteY18" fmla="*/ 42465 h 65174"/>
              <a:gd name="connsiteX19" fmla="*/ 61734 w 61733"/>
              <a:gd name="connsiteY19" fmla="*/ 42465 h 65174"/>
              <a:gd name="connsiteX20" fmla="*/ 51452 w 61733"/>
              <a:gd name="connsiteY20" fmla="*/ 58779 h 65174"/>
              <a:gd name="connsiteX21" fmla="*/ 32061 w 61733"/>
              <a:gd name="connsiteY21" fmla="*/ 65175 h 65174"/>
              <a:gd name="connsiteX22" fmla="*/ 15707 w 61733"/>
              <a:gd name="connsiteY22" fmla="*/ 61046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733" h="65174">
                <a:moveTo>
                  <a:pt x="15707" y="60965"/>
                </a:moveTo>
                <a:cubicBezTo>
                  <a:pt x="10849" y="58212"/>
                  <a:pt x="7044" y="54366"/>
                  <a:pt x="4210" y="49428"/>
                </a:cubicBezTo>
                <a:cubicBezTo>
                  <a:pt x="1417" y="44489"/>
                  <a:pt x="0" y="38862"/>
                  <a:pt x="0" y="32547"/>
                </a:cubicBezTo>
                <a:cubicBezTo>
                  <a:pt x="0" y="26232"/>
                  <a:pt x="1417" y="20605"/>
                  <a:pt x="4210" y="15666"/>
                </a:cubicBezTo>
                <a:cubicBezTo>
                  <a:pt x="7003" y="10728"/>
                  <a:pt x="10849" y="6882"/>
                  <a:pt x="15707" y="4129"/>
                </a:cubicBezTo>
                <a:cubicBezTo>
                  <a:pt x="20564" y="1376"/>
                  <a:pt x="26029" y="0"/>
                  <a:pt x="32061" y="0"/>
                </a:cubicBezTo>
                <a:cubicBezTo>
                  <a:pt x="39631" y="0"/>
                  <a:pt x="46068" y="2146"/>
                  <a:pt x="51452" y="6396"/>
                </a:cubicBezTo>
                <a:cubicBezTo>
                  <a:pt x="56795" y="10687"/>
                  <a:pt x="60236" y="16112"/>
                  <a:pt x="61734" y="22710"/>
                </a:cubicBezTo>
                <a:lnTo>
                  <a:pt x="49023" y="22710"/>
                </a:lnTo>
                <a:cubicBezTo>
                  <a:pt x="47525" y="19148"/>
                  <a:pt x="45298" y="16355"/>
                  <a:pt x="42424" y="14290"/>
                </a:cubicBezTo>
                <a:cubicBezTo>
                  <a:pt x="39510" y="12225"/>
                  <a:pt x="36068" y="11213"/>
                  <a:pt x="32061" y="11213"/>
                </a:cubicBezTo>
                <a:cubicBezTo>
                  <a:pt x="28337" y="11213"/>
                  <a:pt x="24977" y="12144"/>
                  <a:pt x="21981" y="13966"/>
                </a:cubicBezTo>
                <a:cubicBezTo>
                  <a:pt x="18985" y="15788"/>
                  <a:pt x="16638" y="18338"/>
                  <a:pt x="14897" y="21577"/>
                </a:cubicBezTo>
                <a:cubicBezTo>
                  <a:pt x="13156" y="24815"/>
                  <a:pt x="12306" y="28499"/>
                  <a:pt x="12306" y="32587"/>
                </a:cubicBezTo>
                <a:cubicBezTo>
                  <a:pt x="12306" y="36676"/>
                  <a:pt x="13156" y="40360"/>
                  <a:pt x="14897" y="43598"/>
                </a:cubicBezTo>
                <a:cubicBezTo>
                  <a:pt x="16638" y="46837"/>
                  <a:pt x="18985" y="49387"/>
                  <a:pt x="21981" y="51209"/>
                </a:cubicBezTo>
                <a:cubicBezTo>
                  <a:pt x="24977" y="53031"/>
                  <a:pt x="28337" y="53962"/>
                  <a:pt x="32061" y="53962"/>
                </a:cubicBezTo>
                <a:cubicBezTo>
                  <a:pt x="35785" y="53962"/>
                  <a:pt x="39388" y="52950"/>
                  <a:pt x="42262" y="50885"/>
                </a:cubicBezTo>
                <a:cubicBezTo>
                  <a:pt x="45136" y="48820"/>
                  <a:pt x="47403" y="46027"/>
                  <a:pt x="49023" y="42465"/>
                </a:cubicBezTo>
                <a:lnTo>
                  <a:pt x="61734" y="42465"/>
                </a:lnTo>
                <a:cubicBezTo>
                  <a:pt x="60196" y="49063"/>
                  <a:pt x="56795" y="54488"/>
                  <a:pt x="51452" y="58779"/>
                </a:cubicBezTo>
                <a:cubicBezTo>
                  <a:pt x="46108" y="63070"/>
                  <a:pt x="39631" y="65175"/>
                  <a:pt x="32061" y="65175"/>
                </a:cubicBezTo>
                <a:cubicBezTo>
                  <a:pt x="25989" y="65175"/>
                  <a:pt x="20564" y="63798"/>
                  <a:pt x="15707" y="61046"/>
                </a:cubicBezTo>
                <a:close/>
              </a:path>
            </a:pathLst>
          </a:custGeom>
          <a:solidFill>
            <a:srgbClr val="424242"/>
          </a:solidFill>
          <a:ln w="0" cap="flat">
            <a:noFill/>
            <a:prstDash val="solid"/>
            <a:miter/>
          </a:ln>
        </p:spPr>
        <p:txBody>
          <a:bodyPr rtlCol="0" anchor="ctr"/>
          <a:lstStyle/>
          <a:p>
            <a:endParaRPr lang="en-US"/>
          </a:p>
        </p:txBody>
      </p:sp>
      <p:sp>
        <p:nvSpPr>
          <p:cNvPr id="64" name="Freeform 79">
            <a:extLst>
              <a:ext uri="{FF2B5EF4-FFF2-40B4-BE49-F238E27FC236}">
                <a16:creationId xmlns:a16="http://schemas.microsoft.com/office/drawing/2014/main" id="{57B22A43-7396-C35B-6721-DD089C7B54FF}"/>
              </a:ext>
            </a:extLst>
          </p:cNvPr>
          <p:cNvSpPr/>
          <p:nvPr/>
        </p:nvSpPr>
        <p:spPr>
          <a:xfrm>
            <a:off x="10442516" y="3689719"/>
            <a:ext cx="64688" cy="65174"/>
          </a:xfrm>
          <a:custGeom>
            <a:avLst/>
            <a:gdLst>
              <a:gd name="connsiteX0" fmla="*/ 15828 w 64688"/>
              <a:gd name="connsiteY0" fmla="*/ 60843 h 65174"/>
              <a:gd name="connsiteX1" fmla="*/ 4210 w 64688"/>
              <a:gd name="connsiteY1" fmla="*/ 49104 h 65174"/>
              <a:gd name="connsiteX2" fmla="*/ 0 w 64688"/>
              <a:gd name="connsiteY2" fmla="*/ 32587 h 65174"/>
              <a:gd name="connsiteX3" fmla="*/ 4210 w 64688"/>
              <a:gd name="connsiteY3" fmla="*/ 16071 h 65174"/>
              <a:gd name="connsiteX4" fmla="*/ 15828 w 64688"/>
              <a:gd name="connsiteY4" fmla="*/ 4331 h 65174"/>
              <a:gd name="connsiteX5" fmla="*/ 32344 w 64688"/>
              <a:gd name="connsiteY5" fmla="*/ 0 h 65174"/>
              <a:gd name="connsiteX6" fmla="*/ 48861 w 64688"/>
              <a:gd name="connsiteY6" fmla="*/ 4331 h 65174"/>
              <a:gd name="connsiteX7" fmla="*/ 60479 w 64688"/>
              <a:gd name="connsiteY7" fmla="*/ 16071 h 65174"/>
              <a:gd name="connsiteX8" fmla="*/ 64689 w 64688"/>
              <a:gd name="connsiteY8" fmla="*/ 32587 h 65174"/>
              <a:gd name="connsiteX9" fmla="*/ 60479 w 64688"/>
              <a:gd name="connsiteY9" fmla="*/ 49104 h 65174"/>
              <a:gd name="connsiteX10" fmla="*/ 48861 w 64688"/>
              <a:gd name="connsiteY10" fmla="*/ 60843 h 65174"/>
              <a:gd name="connsiteX11" fmla="*/ 32344 w 64688"/>
              <a:gd name="connsiteY11" fmla="*/ 65175 h 65174"/>
              <a:gd name="connsiteX12" fmla="*/ 15828 w 64688"/>
              <a:gd name="connsiteY12" fmla="*/ 60843 h 65174"/>
              <a:gd name="connsiteX13" fmla="*/ 42627 w 64688"/>
              <a:gd name="connsiteY13" fmla="*/ 51209 h 65174"/>
              <a:gd name="connsiteX14" fmla="*/ 49792 w 64688"/>
              <a:gd name="connsiteY14" fmla="*/ 43598 h 65174"/>
              <a:gd name="connsiteX15" fmla="*/ 52383 w 64688"/>
              <a:gd name="connsiteY15" fmla="*/ 32587 h 65174"/>
              <a:gd name="connsiteX16" fmla="*/ 49792 w 64688"/>
              <a:gd name="connsiteY16" fmla="*/ 21576 h 65174"/>
              <a:gd name="connsiteX17" fmla="*/ 42627 w 64688"/>
              <a:gd name="connsiteY17" fmla="*/ 13966 h 65174"/>
              <a:gd name="connsiteX18" fmla="*/ 32344 w 64688"/>
              <a:gd name="connsiteY18" fmla="*/ 11213 h 65174"/>
              <a:gd name="connsiteX19" fmla="*/ 22062 w 64688"/>
              <a:gd name="connsiteY19" fmla="*/ 13966 h 65174"/>
              <a:gd name="connsiteX20" fmla="*/ 14937 w 64688"/>
              <a:gd name="connsiteY20" fmla="*/ 21576 h 65174"/>
              <a:gd name="connsiteX21" fmla="*/ 12346 w 64688"/>
              <a:gd name="connsiteY21" fmla="*/ 32587 h 65174"/>
              <a:gd name="connsiteX22" fmla="*/ 14937 w 64688"/>
              <a:gd name="connsiteY22" fmla="*/ 43598 h 65174"/>
              <a:gd name="connsiteX23" fmla="*/ 22062 w 64688"/>
              <a:gd name="connsiteY23" fmla="*/ 51209 h 65174"/>
              <a:gd name="connsiteX24" fmla="*/ 32344 w 64688"/>
              <a:gd name="connsiteY24" fmla="*/ 53961 h 65174"/>
              <a:gd name="connsiteX25" fmla="*/ 42627 w 64688"/>
              <a:gd name="connsiteY25" fmla="*/ 51209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4688" h="65174">
                <a:moveTo>
                  <a:pt x="15828" y="60843"/>
                </a:moveTo>
                <a:cubicBezTo>
                  <a:pt x="10889" y="57969"/>
                  <a:pt x="7003" y="54042"/>
                  <a:pt x="4210" y="49104"/>
                </a:cubicBezTo>
                <a:cubicBezTo>
                  <a:pt x="1417" y="44165"/>
                  <a:pt x="0" y="38660"/>
                  <a:pt x="0" y="32587"/>
                </a:cubicBezTo>
                <a:cubicBezTo>
                  <a:pt x="0" y="26515"/>
                  <a:pt x="1417" y="21050"/>
                  <a:pt x="4210" y="16071"/>
                </a:cubicBezTo>
                <a:cubicBezTo>
                  <a:pt x="7003" y="11132"/>
                  <a:pt x="10889" y="7206"/>
                  <a:pt x="15828" y="4331"/>
                </a:cubicBezTo>
                <a:cubicBezTo>
                  <a:pt x="20767" y="1457"/>
                  <a:pt x="26272" y="0"/>
                  <a:pt x="32344" y="0"/>
                </a:cubicBezTo>
                <a:cubicBezTo>
                  <a:pt x="38417" y="0"/>
                  <a:pt x="43882" y="1457"/>
                  <a:pt x="48861" y="4331"/>
                </a:cubicBezTo>
                <a:cubicBezTo>
                  <a:pt x="53799" y="7246"/>
                  <a:pt x="57686" y="11132"/>
                  <a:pt x="60479" y="16071"/>
                </a:cubicBezTo>
                <a:cubicBezTo>
                  <a:pt x="63272" y="21010"/>
                  <a:pt x="64689" y="26515"/>
                  <a:pt x="64689" y="32587"/>
                </a:cubicBezTo>
                <a:cubicBezTo>
                  <a:pt x="64689" y="38660"/>
                  <a:pt x="63272" y="44124"/>
                  <a:pt x="60479" y="49104"/>
                </a:cubicBezTo>
                <a:cubicBezTo>
                  <a:pt x="57686" y="54042"/>
                  <a:pt x="53799" y="57969"/>
                  <a:pt x="48861" y="60843"/>
                </a:cubicBezTo>
                <a:cubicBezTo>
                  <a:pt x="43922" y="63758"/>
                  <a:pt x="38417" y="65175"/>
                  <a:pt x="32344" y="65175"/>
                </a:cubicBezTo>
                <a:cubicBezTo>
                  <a:pt x="26272" y="65175"/>
                  <a:pt x="20807" y="63717"/>
                  <a:pt x="15828" y="60843"/>
                </a:cubicBezTo>
                <a:close/>
                <a:moveTo>
                  <a:pt x="42627" y="51209"/>
                </a:moveTo>
                <a:cubicBezTo>
                  <a:pt x="45663" y="49387"/>
                  <a:pt x="48051" y="46837"/>
                  <a:pt x="49792" y="43598"/>
                </a:cubicBezTo>
                <a:cubicBezTo>
                  <a:pt x="51533" y="40360"/>
                  <a:pt x="52383" y="36676"/>
                  <a:pt x="52383" y="32587"/>
                </a:cubicBezTo>
                <a:cubicBezTo>
                  <a:pt x="52383" y="28499"/>
                  <a:pt x="51533" y="24815"/>
                  <a:pt x="49792" y="21576"/>
                </a:cubicBezTo>
                <a:cubicBezTo>
                  <a:pt x="48051" y="18338"/>
                  <a:pt x="45663" y="15788"/>
                  <a:pt x="42627" y="13966"/>
                </a:cubicBezTo>
                <a:cubicBezTo>
                  <a:pt x="39591" y="12144"/>
                  <a:pt x="36190" y="11213"/>
                  <a:pt x="32344" y="11213"/>
                </a:cubicBezTo>
                <a:cubicBezTo>
                  <a:pt x="28498" y="11213"/>
                  <a:pt x="25098" y="12144"/>
                  <a:pt x="22062" y="13966"/>
                </a:cubicBezTo>
                <a:cubicBezTo>
                  <a:pt x="19026" y="15788"/>
                  <a:pt x="16638" y="18338"/>
                  <a:pt x="14937" y="21576"/>
                </a:cubicBezTo>
                <a:cubicBezTo>
                  <a:pt x="13197" y="24815"/>
                  <a:pt x="12346" y="28499"/>
                  <a:pt x="12346" y="32587"/>
                </a:cubicBezTo>
                <a:cubicBezTo>
                  <a:pt x="12346" y="36676"/>
                  <a:pt x="13197" y="40360"/>
                  <a:pt x="14937" y="43598"/>
                </a:cubicBezTo>
                <a:cubicBezTo>
                  <a:pt x="16678" y="46837"/>
                  <a:pt x="19067" y="49387"/>
                  <a:pt x="22062" y="51209"/>
                </a:cubicBezTo>
                <a:cubicBezTo>
                  <a:pt x="25098" y="53030"/>
                  <a:pt x="28539" y="53961"/>
                  <a:pt x="32344" y="53961"/>
                </a:cubicBezTo>
                <a:cubicBezTo>
                  <a:pt x="36149" y="53961"/>
                  <a:pt x="39591" y="53030"/>
                  <a:pt x="42627" y="51209"/>
                </a:cubicBezTo>
                <a:close/>
              </a:path>
            </a:pathLst>
          </a:custGeom>
          <a:solidFill>
            <a:srgbClr val="424242"/>
          </a:solidFill>
          <a:ln w="0" cap="flat">
            <a:noFill/>
            <a:prstDash val="solid"/>
            <a:miter/>
          </a:ln>
        </p:spPr>
        <p:txBody>
          <a:bodyPr rtlCol="0" anchor="ctr"/>
          <a:lstStyle/>
          <a:p>
            <a:endParaRPr lang="en-US"/>
          </a:p>
        </p:txBody>
      </p:sp>
      <p:sp>
        <p:nvSpPr>
          <p:cNvPr id="65" name="Freeform 80">
            <a:extLst>
              <a:ext uri="{FF2B5EF4-FFF2-40B4-BE49-F238E27FC236}">
                <a16:creationId xmlns:a16="http://schemas.microsoft.com/office/drawing/2014/main" id="{3A38EFA9-8C5C-B2EE-371D-C7832FFE1666}"/>
              </a:ext>
            </a:extLst>
          </p:cNvPr>
          <p:cNvSpPr/>
          <p:nvPr/>
        </p:nvSpPr>
        <p:spPr>
          <a:xfrm>
            <a:off x="10510645" y="3691055"/>
            <a:ext cx="60519" cy="62503"/>
          </a:xfrm>
          <a:custGeom>
            <a:avLst/>
            <a:gdLst>
              <a:gd name="connsiteX0" fmla="*/ 0 w 60519"/>
              <a:gd name="connsiteY0" fmla="*/ 0 h 62503"/>
              <a:gd name="connsiteX1" fmla="*/ 13480 w 60519"/>
              <a:gd name="connsiteY1" fmla="*/ 0 h 62503"/>
              <a:gd name="connsiteX2" fmla="*/ 27649 w 60519"/>
              <a:gd name="connsiteY2" fmla="*/ 39267 h 62503"/>
              <a:gd name="connsiteX3" fmla="*/ 30037 w 60519"/>
              <a:gd name="connsiteY3" fmla="*/ 46999 h 62503"/>
              <a:gd name="connsiteX4" fmla="*/ 30320 w 60519"/>
              <a:gd name="connsiteY4" fmla="*/ 46999 h 62503"/>
              <a:gd name="connsiteX5" fmla="*/ 32709 w 60519"/>
              <a:gd name="connsiteY5" fmla="*/ 39267 h 62503"/>
              <a:gd name="connsiteX6" fmla="*/ 46877 w 60519"/>
              <a:gd name="connsiteY6" fmla="*/ 0 h 62503"/>
              <a:gd name="connsiteX7" fmla="*/ 60520 w 60519"/>
              <a:gd name="connsiteY7" fmla="*/ 0 h 62503"/>
              <a:gd name="connsiteX8" fmla="*/ 35947 w 60519"/>
              <a:gd name="connsiteY8" fmla="*/ 62503 h 62503"/>
              <a:gd name="connsiteX9" fmla="*/ 24572 w 60519"/>
              <a:gd name="connsiteY9" fmla="*/ 62503 h 62503"/>
              <a:gd name="connsiteX10" fmla="*/ 0 w 60519"/>
              <a:gd name="connsiteY10" fmla="*/ 0 h 6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519" h="62503">
                <a:moveTo>
                  <a:pt x="0" y="0"/>
                </a:moveTo>
                <a:lnTo>
                  <a:pt x="13480" y="0"/>
                </a:lnTo>
                <a:lnTo>
                  <a:pt x="27649" y="39267"/>
                </a:lnTo>
                <a:cubicBezTo>
                  <a:pt x="28701" y="42222"/>
                  <a:pt x="29511" y="44772"/>
                  <a:pt x="30037" y="46999"/>
                </a:cubicBezTo>
                <a:lnTo>
                  <a:pt x="30320" y="46999"/>
                </a:lnTo>
                <a:cubicBezTo>
                  <a:pt x="30847" y="44772"/>
                  <a:pt x="31657" y="42182"/>
                  <a:pt x="32709" y="39267"/>
                </a:cubicBezTo>
                <a:lnTo>
                  <a:pt x="46877" y="0"/>
                </a:lnTo>
                <a:lnTo>
                  <a:pt x="60520" y="0"/>
                </a:lnTo>
                <a:lnTo>
                  <a:pt x="35947" y="62503"/>
                </a:lnTo>
                <a:lnTo>
                  <a:pt x="24572" y="62503"/>
                </a:lnTo>
                <a:lnTo>
                  <a:pt x="0" y="0"/>
                </a:lnTo>
                <a:close/>
              </a:path>
            </a:pathLst>
          </a:custGeom>
          <a:solidFill>
            <a:srgbClr val="424242"/>
          </a:solidFill>
          <a:ln w="0" cap="flat">
            <a:noFill/>
            <a:prstDash val="solid"/>
            <a:miter/>
          </a:ln>
        </p:spPr>
        <p:txBody>
          <a:bodyPr rtlCol="0" anchor="ctr"/>
          <a:lstStyle/>
          <a:p>
            <a:endParaRPr lang="en-US"/>
          </a:p>
        </p:txBody>
      </p:sp>
      <p:sp>
        <p:nvSpPr>
          <p:cNvPr id="66" name="Freeform 81">
            <a:extLst>
              <a:ext uri="{FF2B5EF4-FFF2-40B4-BE49-F238E27FC236}">
                <a16:creationId xmlns:a16="http://schemas.microsoft.com/office/drawing/2014/main" id="{D16A05F0-7B0C-53EC-3DCB-74E99E813B08}"/>
              </a:ext>
            </a:extLst>
          </p:cNvPr>
          <p:cNvSpPr/>
          <p:nvPr/>
        </p:nvSpPr>
        <p:spPr>
          <a:xfrm>
            <a:off x="10574889" y="3689800"/>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7 h 65215"/>
              <a:gd name="connsiteX9" fmla="*/ 61167 w 61450"/>
              <a:gd name="connsiteY9" fmla="*/ 37405 h 65215"/>
              <a:gd name="connsiteX10" fmla="*/ 12671 w 61450"/>
              <a:gd name="connsiteY10" fmla="*/ 37405 h 65215"/>
              <a:gd name="connsiteX11" fmla="*/ 19148 w 61450"/>
              <a:gd name="connsiteY11" fmla="*/ 49509 h 65215"/>
              <a:gd name="connsiteX12" fmla="*/ 31495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6 w 61450"/>
              <a:gd name="connsiteY20" fmla="*/ 11132 h 65215"/>
              <a:gd name="connsiteX21" fmla="*/ 19350 w 61450"/>
              <a:gd name="connsiteY21" fmla="*/ 15464 h 65215"/>
              <a:gd name="connsiteX22" fmla="*/ 12873 w 61450"/>
              <a:gd name="connsiteY22" fmla="*/ 27163 h 65215"/>
              <a:gd name="connsiteX23" fmla="*/ 48821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6"/>
                  <a:pt x="4089" y="49428"/>
                </a:cubicBezTo>
                <a:cubicBezTo>
                  <a:pt x="1376" y="44489"/>
                  <a:pt x="0" y="38862"/>
                  <a:pt x="0" y="32547"/>
                </a:cubicBezTo>
                <a:cubicBezTo>
                  <a:pt x="0" y="26232"/>
                  <a:pt x="1336" y="20605"/>
                  <a:pt x="4008" y="15666"/>
                </a:cubicBezTo>
                <a:cubicBezTo>
                  <a:pt x="6680" y="10728"/>
                  <a:pt x="10404" y="6882"/>
                  <a:pt x="15221" y="4129"/>
                </a:cubicBezTo>
                <a:cubicBezTo>
                  <a:pt x="20039" y="1376"/>
                  <a:pt x="25463" y="0"/>
                  <a:pt x="31535" y="0"/>
                </a:cubicBezTo>
                <a:cubicBezTo>
                  <a:pt x="36959" y="0"/>
                  <a:pt x="41979" y="1417"/>
                  <a:pt x="46553" y="4291"/>
                </a:cubicBezTo>
                <a:cubicBezTo>
                  <a:pt x="51128" y="7165"/>
                  <a:pt x="54771" y="11052"/>
                  <a:pt x="57443" y="16031"/>
                </a:cubicBezTo>
                <a:cubicBezTo>
                  <a:pt x="60115" y="21010"/>
                  <a:pt x="61451" y="26556"/>
                  <a:pt x="61451" y="32587"/>
                </a:cubicBezTo>
                <a:cubicBezTo>
                  <a:pt x="61451" y="34531"/>
                  <a:pt x="61370" y="36150"/>
                  <a:pt x="61167" y="37405"/>
                </a:cubicBezTo>
                <a:lnTo>
                  <a:pt x="12671" y="37405"/>
                </a:lnTo>
                <a:cubicBezTo>
                  <a:pt x="13561" y="42465"/>
                  <a:pt x="15707" y="46513"/>
                  <a:pt x="19148" y="49509"/>
                </a:cubicBezTo>
                <a:cubicBezTo>
                  <a:pt x="22589" y="52504"/>
                  <a:pt x="26677" y="54002"/>
                  <a:pt x="31495" y="54002"/>
                </a:cubicBezTo>
                <a:cubicBezTo>
                  <a:pt x="39227"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5" y="22791"/>
                  <a:pt x="46513" y="19026"/>
                  <a:pt x="43315" y="15869"/>
                </a:cubicBezTo>
                <a:cubicBezTo>
                  <a:pt x="40117" y="12711"/>
                  <a:pt x="36190" y="11132"/>
                  <a:pt x="31576" y="11132"/>
                </a:cubicBezTo>
                <a:cubicBezTo>
                  <a:pt x="26961" y="11132"/>
                  <a:pt x="22710" y="12590"/>
                  <a:pt x="19350" y="15464"/>
                </a:cubicBezTo>
                <a:cubicBezTo>
                  <a:pt x="15990" y="18379"/>
                  <a:pt x="13845" y="22265"/>
                  <a:pt x="12873" y="27163"/>
                </a:cubicBezTo>
                <a:lnTo>
                  <a:pt x="48821" y="27163"/>
                </a:lnTo>
                <a:close/>
              </a:path>
            </a:pathLst>
          </a:custGeom>
          <a:solidFill>
            <a:srgbClr val="424242"/>
          </a:solidFill>
          <a:ln w="0" cap="flat">
            <a:noFill/>
            <a:prstDash val="solid"/>
            <a:miter/>
          </a:ln>
        </p:spPr>
        <p:txBody>
          <a:bodyPr rtlCol="0" anchor="ctr"/>
          <a:lstStyle/>
          <a:p>
            <a:endParaRPr lang="en-US"/>
          </a:p>
        </p:txBody>
      </p:sp>
      <p:sp>
        <p:nvSpPr>
          <p:cNvPr id="67" name="Freeform 82">
            <a:extLst>
              <a:ext uri="{FF2B5EF4-FFF2-40B4-BE49-F238E27FC236}">
                <a16:creationId xmlns:a16="http://schemas.microsoft.com/office/drawing/2014/main" id="{4023B1A9-5474-C986-5F03-A47A48558099}"/>
              </a:ext>
            </a:extLst>
          </p:cNvPr>
          <p:cNvSpPr/>
          <p:nvPr/>
        </p:nvSpPr>
        <p:spPr>
          <a:xfrm>
            <a:off x="10650346" y="3689719"/>
            <a:ext cx="35947" cy="63838"/>
          </a:xfrm>
          <a:custGeom>
            <a:avLst/>
            <a:gdLst>
              <a:gd name="connsiteX0" fmla="*/ 41 w 35947"/>
              <a:gd name="connsiteY0" fmla="*/ 1336 h 63838"/>
              <a:gd name="connsiteX1" fmla="*/ 10849 w 35947"/>
              <a:gd name="connsiteY1" fmla="*/ 1336 h 63838"/>
              <a:gd name="connsiteX2" fmla="*/ 12063 w 35947"/>
              <a:gd name="connsiteY2" fmla="*/ 11335 h 63838"/>
              <a:gd name="connsiteX3" fmla="*/ 20726 w 35947"/>
              <a:gd name="connsiteY3" fmla="*/ 2672 h 63838"/>
              <a:gd name="connsiteX4" fmla="*/ 32466 w 35947"/>
              <a:gd name="connsiteY4" fmla="*/ 0 h 63838"/>
              <a:gd name="connsiteX5" fmla="*/ 35947 w 35947"/>
              <a:gd name="connsiteY5" fmla="*/ 283 h 63838"/>
              <a:gd name="connsiteX6" fmla="*/ 35947 w 35947"/>
              <a:gd name="connsiteY6" fmla="*/ 11901 h 63838"/>
              <a:gd name="connsiteX7" fmla="*/ 31292 w 35947"/>
              <a:gd name="connsiteY7" fmla="*/ 11780 h 63838"/>
              <a:gd name="connsiteX8" fmla="*/ 16921 w 35947"/>
              <a:gd name="connsiteY8" fmla="*/ 17447 h 63838"/>
              <a:gd name="connsiteX9" fmla="*/ 12306 w 35947"/>
              <a:gd name="connsiteY9" fmla="*/ 32466 h 63838"/>
              <a:gd name="connsiteX10" fmla="*/ 12306 w 35947"/>
              <a:gd name="connsiteY10" fmla="*/ 63839 h 63838"/>
              <a:gd name="connsiteX11" fmla="*/ 0 w 35947"/>
              <a:gd name="connsiteY11" fmla="*/ 63839 h 63838"/>
              <a:gd name="connsiteX12" fmla="*/ 0 w 35947"/>
              <a:gd name="connsiteY12" fmla="*/ 1336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8">
                <a:moveTo>
                  <a:pt x="41" y="1336"/>
                </a:moveTo>
                <a:lnTo>
                  <a:pt x="10849" y="1336"/>
                </a:lnTo>
                <a:lnTo>
                  <a:pt x="12063" y="11335"/>
                </a:lnTo>
                <a:cubicBezTo>
                  <a:pt x="14290" y="7327"/>
                  <a:pt x="17164" y="4453"/>
                  <a:pt x="20726" y="2672"/>
                </a:cubicBezTo>
                <a:cubicBezTo>
                  <a:pt x="24289" y="890"/>
                  <a:pt x="28215" y="0"/>
                  <a:pt x="32466" y="0"/>
                </a:cubicBezTo>
                <a:cubicBezTo>
                  <a:pt x="33640" y="0"/>
                  <a:pt x="34773" y="81"/>
                  <a:pt x="35947" y="283"/>
                </a:cubicBezTo>
                <a:lnTo>
                  <a:pt x="35947" y="11901"/>
                </a:lnTo>
                <a:cubicBezTo>
                  <a:pt x="34773" y="11820"/>
                  <a:pt x="33235" y="11780"/>
                  <a:pt x="31292" y="11780"/>
                </a:cubicBezTo>
                <a:cubicBezTo>
                  <a:pt x="24775" y="11780"/>
                  <a:pt x="19998" y="13683"/>
                  <a:pt x="16921" y="17447"/>
                </a:cubicBezTo>
                <a:cubicBezTo>
                  <a:pt x="13845"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68" name="Freeform 83">
            <a:extLst>
              <a:ext uri="{FF2B5EF4-FFF2-40B4-BE49-F238E27FC236}">
                <a16:creationId xmlns:a16="http://schemas.microsoft.com/office/drawing/2014/main" id="{DEFA55DD-94BB-DC92-C499-998A8B651445}"/>
              </a:ext>
            </a:extLst>
          </p:cNvPr>
          <p:cNvSpPr/>
          <p:nvPr/>
        </p:nvSpPr>
        <p:spPr>
          <a:xfrm>
            <a:off x="10694309" y="3689679"/>
            <a:ext cx="63920" cy="65174"/>
          </a:xfrm>
          <a:custGeom>
            <a:avLst/>
            <a:gdLst>
              <a:gd name="connsiteX0" fmla="*/ 15302 w 63920"/>
              <a:gd name="connsiteY0" fmla="*/ 61369 h 65174"/>
              <a:gd name="connsiteX1" fmla="*/ 4210 w 63920"/>
              <a:gd name="connsiteY1" fmla="*/ 50075 h 65174"/>
              <a:gd name="connsiteX2" fmla="*/ 0 w 63920"/>
              <a:gd name="connsiteY2" fmla="*/ 32628 h 65174"/>
              <a:gd name="connsiteX3" fmla="*/ 4210 w 63920"/>
              <a:gd name="connsiteY3" fmla="*/ 15180 h 65174"/>
              <a:gd name="connsiteX4" fmla="*/ 15302 w 63920"/>
              <a:gd name="connsiteY4" fmla="*/ 3886 h 65174"/>
              <a:gd name="connsiteX5" fmla="*/ 30320 w 63920"/>
              <a:gd name="connsiteY5" fmla="*/ 0 h 65174"/>
              <a:gd name="connsiteX6" fmla="*/ 42789 w 63920"/>
              <a:gd name="connsiteY6" fmla="*/ 2874 h 65174"/>
              <a:gd name="connsiteX7" fmla="*/ 52059 w 63920"/>
              <a:gd name="connsiteY7" fmla="*/ 10970 h 65174"/>
              <a:gd name="connsiteX8" fmla="*/ 53111 w 63920"/>
              <a:gd name="connsiteY8" fmla="*/ 1336 h 65174"/>
              <a:gd name="connsiteX9" fmla="*/ 63920 w 63920"/>
              <a:gd name="connsiteY9" fmla="*/ 1336 h 65174"/>
              <a:gd name="connsiteX10" fmla="*/ 63920 w 63920"/>
              <a:gd name="connsiteY10" fmla="*/ 63839 h 65174"/>
              <a:gd name="connsiteX11" fmla="*/ 53111 w 63920"/>
              <a:gd name="connsiteY11" fmla="*/ 63839 h 65174"/>
              <a:gd name="connsiteX12" fmla="*/ 52059 w 63920"/>
              <a:gd name="connsiteY12" fmla="*/ 54204 h 65174"/>
              <a:gd name="connsiteX13" fmla="*/ 42789 w 63920"/>
              <a:gd name="connsiteY13" fmla="*/ 62301 h 65174"/>
              <a:gd name="connsiteX14" fmla="*/ 30320 w 63920"/>
              <a:gd name="connsiteY14" fmla="*/ 65175 h 65174"/>
              <a:gd name="connsiteX15" fmla="*/ 15302 w 63920"/>
              <a:gd name="connsiteY15" fmla="*/ 61289 h 65174"/>
              <a:gd name="connsiteX16" fmla="*/ 42101 w 63920"/>
              <a:gd name="connsiteY16" fmla="*/ 51411 h 65174"/>
              <a:gd name="connsiteX17" fmla="*/ 49387 w 63920"/>
              <a:gd name="connsiteY17" fmla="*/ 43922 h 65174"/>
              <a:gd name="connsiteX18" fmla="*/ 52140 w 63920"/>
              <a:gd name="connsiteY18" fmla="*/ 32628 h 65174"/>
              <a:gd name="connsiteX19" fmla="*/ 49387 w 63920"/>
              <a:gd name="connsiteY19" fmla="*/ 21333 h 65174"/>
              <a:gd name="connsiteX20" fmla="*/ 42101 w 63920"/>
              <a:gd name="connsiteY20" fmla="*/ 13845 h 65174"/>
              <a:gd name="connsiteX21" fmla="*/ 32344 w 63920"/>
              <a:gd name="connsiteY21" fmla="*/ 11254 h 65174"/>
              <a:gd name="connsiteX22" fmla="*/ 22467 w 63920"/>
              <a:gd name="connsiteY22" fmla="*/ 13804 h 65174"/>
              <a:gd name="connsiteX23" fmla="*/ 15099 w 63920"/>
              <a:gd name="connsiteY23" fmla="*/ 21212 h 65174"/>
              <a:gd name="connsiteX24" fmla="*/ 12306 w 63920"/>
              <a:gd name="connsiteY24" fmla="*/ 32628 h 65174"/>
              <a:gd name="connsiteX25" fmla="*/ 15099 w 63920"/>
              <a:gd name="connsiteY25" fmla="*/ 44044 h 65174"/>
              <a:gd name="connsiteX26" fmla="*/ 22467 w 63920"/>
              <a:gd name="connsiteY26" fmla="*/ 51452 h 65174"/>
              <a:gd name="connsiteX27" fmla="*/ 32344 w 63920"/>
              <a:gd name="connsiteY27" fmla="*/ 54002 h 65174"/>
              <a:gd name="connsiteX28" fmla="*/ 42101 w 63920"/>
              <a:gd name="connsiteY28" fmla="*/ 51411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920" h="65174">
                <a:moveTo>
                  <a:pt x="15302" y="61369"/>
                </a:moveTo>
                <a:cubicBezTo>
                  <a:pt x="10728" y="58779"/>
                  <a:pt x="7003" y="55014"/>
                  <a:pt x="4210" y="50075"/>
                </a:cubicBezTo>
                <a:cubicBezTo>
                  <a:pt x="1417" y="45136"/>
                  <a:pt x="0" y="39307"/>
                  <a:pt x="0" y="32628"/>
                </a:cubicBezTo>
                <a:cubicBezTo>
                  <a:pt x="0" y="25948"/>
                  <a:pt x="1417" y="20119"/>
                  <a:pt x="4210" y="15180"/>
                </a:cubicBezTo>
                <a:cubicBezTo>
                  <a:pt x="7003" y="10242"/>
                  <a:pt x="10728" y="6477"/>
                  <a:pt x="15302" y="3886"/>
                </a:cubicBezTo>
                <a:cubicBezTo>
                  <a:pt x="19876" y="1295"/>
                  <a:pt x="24896" y="0"/>
                  <a:pt x="30320" y="0"/>
                </a:cubicBezTo>
                <a:cubicBezTo>
                  <a:pt x="34773" y="0"/>
                  <a:pt x="38943" y="972"/>
                  <a:pt x="42789" y="2874"/>
                </a:cubicBezTo>
                <a:cubicBezTo>
                  <a:pt x="46675" y="4777"/>
                  <a:pt x="49752" y="7489"/>
                  <a:pt x="52059" y="10970"/>
                </a:cubicBezTo>
                <a:lnTo>
                  <a:pt x="53111" y="1336"/>
                </a:lnTo>
                <a:lnTo>
                  <a:pt x="63920" y="1336"/>
                </a:lnTo>
                <a:lnTo>
                  <a:pt x="63920" y="63839"/>
                </a:lnTo>
                <a:lnTo>
                  <a:pt x="53111" y="63839"/>
                </a:lnTo>
                <a:lnTo>
                  <a:pt x="52059" y="54204"/>
                </a:lnTo>
                <a:cubicBezTo>
                  <a:pt x="49752" y="57686"/>
                  <a:pt x="46634" y="60357"/>
                  <a:pt x="42789" y="62301"/>
                </a:cubicBezTo>
                <a:cubicBezTo>
                  <a:pt x="38902" y="64203"/>
                  <a:pt x="34733" y="65175"/>
                  <a:pt x="30320" y="65175"/>
                </a:cubicBezTo>
                <a:cubicBezTo>
                  <a:pt x="24896" y="65175"/>
                  <a:pt x="19876" y="63879"/>
                  <a:pt x="15302" y="61289"/>
                </a:cubicBezTo>
                <a:close/>
                <a:moveTo>
                  <a:pt x="42101" y="51411"/>
                </a:moveTo>
                <a:cubicBezTo>
                  <a:pt x="45137" y="49670"/>
                  <a:pt x="47565" y="47201"/>
                  <a:pt x="49387" y="43922"/>
                </a:cubicBezTo>
                <a:cubicBezTo>
                  <a:pt x="51209" y="40684"/>
                  <a:pt x="52140" y="36919"/>
                  <a:pt x="52140" y="32628"/>
                </a:cubicBezTo>
                <a:cubicBezTo>
                  <a:pt x="52140" y="28337"/>
                  <a:pt x="51209" y="24612"/>
                  <a:pt x="49387" y="21333"/>
                </a:cubicBezTo>
                <a:cubicBezTo>
                  <a:pt x="47565" y="18095"/>
                  <a:pt x="45137" y="15585"/>
                  <a:pt x="42101" y="13845"/>
                </a:cubicBezTo>
                <a:cubicBezTo>
                  <a:pt x="39065" y="12104"/>
                  <a:pt x="35826" y="11254"/>
                  <a:pt x="32344" y="11254"/>
                </a:cubicBezTo>
                <a:cubicBezTo>
                  <a:pt x="28863" y="11254"/>
                  <a:pt x="25503" y="12104"/>
                  <a:pt x="22467" y="13804"/>
                </a:cubicBezTo>
                <a:cubicBezTo>
                  <a:pt x="19431" y="15504"/>
                  <a:pt x="17002" y="17974"/>
                  <a:pt x="15099" y="21212"/>
                </a:cubicBezTo>
                <a:cubicBezTo>
                  <a:pt x="13237" y="24451"/>
                  <a:pt x="12306" y="28256"/>
                  <a:pt x="12306" y="32628"/>
                </a:cubicBezTo>
                <a:cubicBezTo>
                  <a:pt x="12306" y="37000"/>
                  <a:pt x="13237" y="40805"/>
                  <a:pt x="15099" y="44044"/>
                </a:cubicBezTo>
                <a:cubicBezTo>
                  <a:pt x="16962" y="47282"/>
                  <a:pt x="19431" y="49751"/>
                  <a:pt x="22467" y="51452"/>
                </a:cubicBezTo>
                <a:cubicBezTo>
                  <a:pt x="25503" y="53152"/>
                  <a:pt x="28782" y="54002"/>
                  <a:pt x="32344" y="54002"/>
                </a:cubicBezTo>
                <a:cubicBezTo>
                  <a:pt x="35907" y="54002"/>
                  <a:pt x="39065" y="53152"/>
                  <a:pt x="42101" y="51411"/>
                </a:cubicBezTo>
                <a:close/>
              </a:path>
            </a:pathLst>
          </a:custGeom>
          <a:solidFill>
            <a:srgbClr val="424242"/>
          </a:solidFill>
          <a:ln w="0" cap="flat">
            <a:noFill/>
            <a:prstDash val="solid"/>
            <a:miter/>
          </a:ln>
        </p:spPr>
        <p:txBody>
          <a:bodyPr rtlCol="0" anchor="ctr"/>
          <a:lstStyle/>
          <a:p>
            <a:endParaRPr lang="en-US"/>
          </a:p>
        </p:txBody>
      </p:sp>
      <p:sp>
        <p:nvSpPr>
          <p:cNvPr id="69" name="Freeform 84">
            <a:extLst>
              <a:ext uri="{FF2B5EF4-FFF2-40B4-BE49-F238E27FC236}">
                <a16:creationId xmlns:a16="http://schemas.microsoft.com/office/drawing/2014/main" id="{E93BDC44-D90C-0F7C-F70B-CD07B24B06D1}"/>
              </a:ext>
            </a:extLst>
          </p:cNvPr>
          <p:cNvSpPr/>
          <p:nvPr/>
        </p:nvSpPr>
        <p:spPr>
          <a:xfrm>
            <a:off x="10777822" y="3662718"/>
            <a:ext cx="63434" cy="92256"/>
          </a:xfrm>
          <a:custGeom>
            <a:avLst/>
            <a:gdLst>
              <a:gd name="connsiteX0" fmla="*/ 20888 w 63434"/>
              <a:gd name="connsiteY0" fmla="*/ 89383 h 92256"/>
              <a:gd name="connsiteX1" fmla="*/ 11861 w 63434"/>
              <a:gd name="connsiteY1" fmla="*/ 81367 h 92256"/>
              <a:gd name="connsiteX2" fmla="*/ 10809 w 63434"/>
              <a:gd name="connsiteY2" fmla="*/ 90840 h 92256"/>
              <a:gd name="connsiteX3" fmla="*/ 0 w 63434"/>
              <a:gd name="connsiteY3" fmla="*/ 90840 h 92256"/>
              <a:gd name="connsiteX4" fmla="*/ 0 w 63434"/>
              <a:gd name="connsiteY4" fmla="*/ 0 h 92256"/>
              <a:gd name="connsiteX5" fmla="*/ 12306 w 63434"/>
              <a:gd name="connsiteY5" fmla="*/ 0 h 92256"/>
              <a:gd name="connsiteX6" fmla="*/ 12306 w 63434"/>
              <a:gd name="connsiteY6" fmla="*/ 37121 h 92256"/>
              <a:gd name="connsiteX7" fmla="*/ 21172 w 63434"/>
              <a:gd name="connsiteY7" fmla="*/ 29592 h 92256"/>
              <a:gd name="connsiteX8" fmla="*/ 33397 w 63434"/>
              <a:gd name="connsiteY8" fmla="*/ 27001 h 92256"/>
              <a:gd name="connsiteX9" fmla="*/ 48294 w 63434"/>
              <a:gd name="connsiteY9" fmla="*/ 30887 h 92256"/>
              <a:gd name="connsiteX10" fmla="*/ 59305 w 63434"/>
              <a:gd name="connsiteY10" fmla="*/ 42182 h 92256"/>
              <a:gd name="connsiteX11" fmla="*/ 63434 w 63434"/>
              <a:gd name="connsiteY11" fmla="*/ 59629 h 92256"/>
              <a:gd name="connsiteX12" fmla="*/ 59305 w 63434"/>
              <a:gd name="connsiteY12" fmla="*/ 77076 h 92256"/>
              <a:gd name="connsiteX13" fmla="*/ 48294 w 63434"/>
              <a:gd name="connsiteY13" fmla="*/ 88371 h 92256"/>
              <a:gd name="connsiteX14" fmla="*/ 33397 w 63434"/>
              <a:gd name="connsiteY14" fmla="*/ 92257 h 92256"/>
              <a:gd name="connsiteX15" fmla="*/ 20929 w 63434"/>
              <a:gd name="connsiteY15" fmla="*/ 89464 h 92256"/>
              <a:gd name="connsiteX16" fmla="*/ 41453 w 63434"/>
              <a:gd name="connsiteY16" fmla="*/ 78412 h 92256"/>
              <a:gd name="connsiteX17" fmla="*/ 48537 w 63434"/>
              <a:gd name="connsiteY17" fmla="*/ 71004 h 92256"/>
              <a:gd name="connsiteX18" fmla="*/ 51128 w 63434"/>
              <a:gd name="connsiteY18" fmla="*/ 59589 h 92256"/>
              <a:gd name="connsiteX19" fmla="*/ 48537 w 63434"/>
              <a:gd name="connsiteY19" fmla="*/ 48173 h 92256"/>
              <a:gd name="connsiteX20" fmla="*/ 41453 w 63434"/>
              <a:gd name="connsiteY20" fmla="*/ 40765 h 92256"/>
              <a:gd name="connsiteX21" fmla="*/ 31616 w 63434"/>
              <a:gd name="connsiteY21" fmla="*/ 38214 h 92256"/>
              <a:gd name="connsiteX22" fmla="*/ 21860 w 63434"/>
              <a:gd name="connsiteY22" fmla="*/ 40805 h 92256"/>
              <a:gd name="connsiteX23" fmla="*/ 14573 w 63434"/>
              <a:gd name="connsiteY23" fmla="*/ 48294 h 92256"/>
              <a:gd name="connsiteX24" fmla="*/ 11821 w 63434"/>
              <a:gd name="connsiteY24" fmla="*/ 59589 h 92256"/>
              <a:gd name="connsiteX25" fmla="*/ 14573 w 63434"/>
              <a:gd name="connsiteY25" fmla="*/ 70883 h 92256"/>
              <a:gd name="connsiteX26" fmla="*/ 21860 w 63434"/>
              <a:gd name="connsiteY26" fmla="*/ 78372 h 92256"/>
              <a:gd name="connsiteX27" fmla="*/ 31616 w 63434"/>
              <a:gd name="connsiteY27" fmla="*/ 80963 h 92256"/>
              <a:gd name="connsiteX28" fmla="*/ 41453 w 63434"/>
              <a:gd name="connsiteY28" fmla="*/ 78412 h 9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434" h="92256">
                <a:moveTo>
                  <a:pt x="20888" y="89383"/>
                </a:moveTo>
                <a:cubicBezTo>
                  <a:pt x="17083" y="87520"/>
                  <a:pt x="14087" y="84849"/>
                  <a:pt x="11861" y="81367"/>
                </a:cubicBezTo>
                <a:lnTo>
                  <a:pt x="10809" y="90840"/>
                </a:lnTo>
                <a:lnTo>
                  <a:pt x="0" y="90840"/>
                </a:lnTo>
                <a:lnTo>
                  <a:pt x="0" y="0"/>
                </a:lnTo>
                <a:lnTo>
                  <a:pt x="12306" y="0"/>
                </a:lnTo>
                <a:lnTo>
                  <a:pt x="12306" y="37121"/>
                </a:lnTo>
                <a:cubicBezTo>
                  <a:pt x="14533" y="33843"/>
                  <a:pt x="17488" y="31292"/>
                  <a:pt x="21172" y="29592"/>
                </a:cubicBezTo>
                <a:cubicBezTo>
                  <a:pt x="24856" y="27851"/>
                  <a:pt x="28944" y="27001"/>
                  <a:pt x="33397" y="27001"/>
                </a:cubicBezTo>
                <a:cubicBezTo>
                  <a:pt x="38741" y="27001"/>
                  <a:pt x="43720" y="28296"/>
                  <a:pt x="48294" y="30887"/>
                </a:cubicBezTo>
                <a:cubicBezTo>
                  <a:pt x="52869" y="33478"/>
                  <a:pt x="56552" y="37243"/>
                  <a:pt x="59305" y="42182"/>
                </a:cubicBezTo>
                <a:cubicBezTo>
                  <a:pt x="62058" y="47120"/>
                  <a:pt x="63434" y="52950"/>
                  <a:pt x="63434" y="59629"/>
                </a:cubicBezTo>
                <a:cubicBezTo>
                  <a:pt x="63434" y="66308"/>
                  <a:pt x="62058" y="72138"/>
                  <a:pt x="59305" y="77076"/>
                </a:cubicBezTo>
                <a:cubicBezTo>
                  <a:pt x="56552" y="82015"/>
                  <a:pt x="52869" y="85780"/>
                  <a:pt x="48294" y="88371"/>
                </a:cubicBezTo>
                <a:cubicBezTo>
                  <a:pt x="43720" y="90962"/>
                  <a:pt x="38741" y="92257"/>
                  <a:pt x="33397" y="92257"/>
                </a:cubicBezTo>
                <a:cubicBezTo>
                  <a:pt x="28863" y="92257"/>
                  <a:pt x="24693" y="91326"/>
                  <a:pt x="20929" y="89464"/>
                </a:cubicBezTo>
                <a:close/>
                <a:moveTo>
                  <a:pt x="41453" y="78412"/>
                </a:moveTo>
                <a:cubicBezTo>
                  <a:pt x="44448" y="76712"/>
                  <a:pt x="46797" y="74243"/>
                  <a:pt x="48537" y="71004"/>
                </a:cubicBezTo>
                <a:cubicBezTo>
                  <a:pt x="50278" y="67766"/>
                  <a:pt x="51128" y="63961"/>
                  <a:pt x="51128" y="59589"/>
                </a:cubicBezTo>
                <a:cubicBezTo>
                  <a:pt x="51128" y="55216"/>
                  <a:pt x="50278" y="51411"/>
                  <a:pt x="48537" y="48173"/>
                </a:cubicBezTo>
                <a:cubicBezTo>
                  <a:pt x="46797" y="44934"/>
                  <a:pt x="44448" y="42465"/>
                  <a:pt x="41453" y="40765"/>
                </a:cubicBezTo>
                <a:cubicBezTo>
                  <a:pt x="38457" y="39065"/>
                  <a:pt x="35178" y="38214"/>
                  <a:pt x="31616" y="38214"/>
                </a:cubicBezTo>
                <a:cubicBezTo>
                  <a:pt x="28054" y="38214"/>
                  <a:pt x="24896" y="39065"/>
                  <a:pt x="21860" y="40805"/>
                </a:cubicBezTo>
                <a:cubicBezTo>
                  <a:pt x="18824" y="42546"/>
                  <a:pt x="16395" y="45015"/>
                  <a:pt x="14573" y="48294"/>
                </a:cubicBezTo>
                <a:cubicBezTo>
                  <a:pt x="12752" y="51533"/>
                  <a:pt x="11821" y="55298"/>
                  <a:pt x="11821" y="59589"/>
                </a:cubicBezTo>
                <a:cubicBezTo>
                  <a:pt x="11821" y="63880"/>
                  <a:pt x="12752" y="67644"/>
                  <a:pt x="14573" y="70883"/>
                </a:cubicBezTo>
                <a:cubicBezTo>
                  <a:pt x="16395" y="74121"/>
                  <a:pt x="18824" y="76631"/>
                  <a:pt x="21860" y="78372"/>
                </a:cubicBezTo>
                <a:cubicBezTo>
                  <a:pt x="24896" y="80113"/>
                  <a:pt x="28135" y="80963"/>
                  <a:pt x="31616" y="80963"/>
                </a:cubicBezTo>
                <a:cubicBezTo>
                  <a:pt x="35097" y="80963"/>
                  <a:pt x="38457" y="80113"/>
                  <a:pt x="41453" y="78412"/>
                </a:cubicBezTo>
                <a:close/>
              </a:path>
            </a:pathLst>
          </a:custGeom>
          <a:solidFill>
            <a:srgbClr val="424242"/>
          </a:solidFill>
          <a:ln w="0" cap="flat">
            <a:noFill/>
            <a:prstDash val="solid"/>
            <a:miter/>
          </a:ln>
        </p:spPr>
        <p:txBody>
          <a:bodyPr rtlCol="0" anchor="ctr"/>
          <a:lstStyle/>
          <a:p>
            <a:endParaRPr lang="en-US"/>
          </a:p>
        </p:txBody>
      </p:sp>
      <p:sp>
        <p:nvSpPr>
          <p:cNvPr id="70" name="Freeform 85">
            <a:extLst>
              <a:ext uri="{FF2B5EF4-FFF2-40B4-BE49-F238E27FC236}">
                <a16:creationId xmlns:a16="http://schemas.microsoft.com/office/drawing/2014/main" id="{307D2595-E836-E994-89D0-2106B3783A57}"/>
              </a:ext>
            </a:extLst>
          </p:cNvPr>
          <p:cNvSpPr/>
          <p:nvPr/>
        </p:nvSpPr>
        <p:spPr>
          <a:xfrm>
            <a:off x="10851538" y="3663123"/>
            <a:ext cx="16030" cy="90434"/>
          </a:xfrm>
          <a:custGeom>
            <a:avLst/>
            <a:gdLst>
              <a:gd name="connsiteX0" fmla="*/ 2348 w 16030"/>
              <a:gd name="connsiteY0" fmla="*/ 13642 h 90434"/>
              <a:gd name="connsiteX1" fmla="*/ 0 w 16030"/>
              <a:gd name="connsiteY1" fmla="*/ 8015 h 90434"/>
              <a:gd name="connsiteX2" fmla="*/ 2348 w 16030"/>
              <a:gd name="connsiteY2" fmla="*/ 2348 h 90434"/>
              <a:gd name="connsiteX3" fmla="*/ 8016 w 16030"/>
              <a:gd name="connsiteY3" fmla="*/ 0 h 90434"/>
              <a:gd name="connsiteX4" fmla="*/ 13683 w 16030"/>
              <a:gd name="connsiteY4" fmla="*/ 2348 h 90434"/>
              <a:gd name="connsiteX5" fmla="*/ 16031 w 16030"/>
              <a:gd name="connsiteY5" fmla="*/ 8015 h 90434"/>
              <a:gd name="connsiteX6" fmla="*/ 13683 w 16030"/>
              <a:gd name="connsiteY6" fmla="*/ 13642 h 90434"/>
              <a:gd name="connsiteX7" fmla="*/ 8016 w 16030"/>
              <a:gd name="connsiteY7" fmla="*/ 15909 h 90434"/>
              <a:gd name="connsiteX8" fmla="*/ 2348 w 16030"/>
              <a:gd name="connsiteY8" fmla="*/ 13642 h 90434"/>
              <a:gd name="connsiteX9" fmla="*/ 1862 w 16030"/>
              <a:gd name="connsiteY9" fmla="*/ 27932 h 90434"/>
              <a:gd name="connsiteX10" fmla="*/ 14168 w 16030"/>
              <a:gd name="connsiteY10" fmla="*/ 27932 h 90434"/>
              <a:gd name="connsiteX11" fmla="*/ 14168 w 16030"/>
              <a:gd name="connsiteY11" fmla="*/ 90435 h 90434"/>
              <a:gd name="connsiteX12" fmla="*/ 1862 w 16030"/>
              <a:gd name="connsiteY12" fmla="*/ 90435 h 90434"/>
              <a:gd name="connsiteX13" fmla="*/ 1862 w 16030"/>
              <a:gd name="connsiteY13" fmla="*/ 27932 h 9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4">
                <a:moveTo>
                  <a:pt x="2348" y="13642"/>
                </a:moveTo>
                <a:cubicBezTo>
                  <a:pt x="769" y="12144"/>
                  <a:pt x="0" y="10242"/>
                  <a:pt x="0" y="8015"/>
                </a:cubicBezTo>
                <a:cubicBezTo>
                  <a:pt x="0" y="5789"/>
                  <a:pt x="769" y="3886"/>
                  <a:pt x="2348" y="2348"/>
                </a:cubicBezTo>
                <a:cubicBezTo>
                  <a:pt x="3887" y="810"/>
                  <a:pt x="5789" y="0"/>
                  <a:pt x="8016" y="0"/>
                </a:cubicBezTo>
                <a:cubicBezTo>
                  <a:pt x="10242" y="0"/>
                  <a:pt x="12144" y="769"/>
                  <a:pt x="13683" y="2348"/>
                </a:cubicBezTo>
                <a:cubicBezTo>
                  <a:pt x="15221" y="3927"/>
                  <a:pt x="16031" y="5789"/>
                  <a:pt x="16031" y="8015"/>
                </a:cubicBezTo>
                <a:cubicBezTo>
                  <a:pt x="16031" y="10242"/>
                  <a:pt x="15262" y="12104"/>
                  <a:pt x="13683" y="13642"/>
                </a:cubicBezTo>
                <a:cubicBezTo>
                  <a:pt x="12104" y="15140"/>
                  <a:pt x="10242" y="15909"/>
                  <a:pt x="8016" y="15909"/>
                </a:cubicBezTo>
                <a:cubicBezTo>
                  <a:pt x="5789" y="15909"/>
                  <a:pt x="3887"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71" name="Freeform 86">
            <a:extLst>
              <a:ext uri="{FF2B5EF4-FFF2-40B4-BE49-F238E27FC236}">
                <a16:creationId xmlns:a16="http://schemas.microsoft.com/office/drawing/2014/main" id="{BE053698-0B18-87BC-C1A1-E4C627D1D0A1}"/>
              </a:ext>
            </a:extLst>
          </p:cNvPr>
          <p:cNvSpPr/>
          <p:nvPr/>
        </p:nvSpPr>
        <p:spPr>
          <a:xfrm>
            <a:off x="10884409" y="3662718"/>
            <a:ext cx="12306" cy="90839"/>
          </a:xfrm>
          <a:custGeom>
            <a:avLst/>
            <a:gdLst>
              <a:gd name="connsiteX0" fmla="*/ 0 w 12306"/>
              <a:gd name="connsiteY0" fmla="*/ 0 h 90839"/>
              <a:gd name="connsiteX1" fmla="*/ 12306 w 12306"/>
              <a:gd name="connsiteY1" fmla="*/ 0 h 90839"/>
              <a:gd name="connsiteX2" fmla="*/ 12306 w 12306"/>
              <a:gd name="connsiteY2" fmla="*/ 90840 h 90839"/>
              <a:gd name="connsiteX3" fmla="*/ 0 w 12306"/>
              <a:gd name="connsiteY3" fmla="*/ 90840 h 90839"/>
              <a:gd name="connsiteX4" fmla="*/ 0 w 12306"/>
              <a:gd name="connsiteY4" fmla="*/ 0 h 90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6" h="90839">
                <a:moveTo>
                  <a:pt x="0" y="0"/>
                </a:moveTo>
                <a:lnTo>
                  <a:pt x="12306" y="0"/>
                </a:lnTo>
                <a:lnTo>
                  <a:pt x="12306" y="90840"/>
                </a:lnTo>
                <a:lnTo>
                  <a:pt x="0" y="90840"/>
                </a:lnTo>
                <a:lnTo>
                  <a:pt x="0" y="0"/>
                </a:lnTo>
                <a:close/>
              </a:path>
            </a:pathLst>
          </a:custGeom>
          <a:solidFill>
            <a:srgbClr val="424242"/>
          </a:solidFill>
          <a:ln w="0" cap="flat">
            <a:noFill/>
            <a:prstDash val="solid"/>
            <a:miter/>
          </a:ln>
        </p:spPr>
        <p:txBody>
          <a:bodyPr rtlCol="0" anchor="ctr"/>
          <a:lstStyle/>
          <a:p>
            <a:endParaRPr lang="en-US"/>
          </a:p>
        </p:txBody>
      </p:sp>
      <p:sp>
        <p:nvSpPr>
          <p:cNvPr id="72" name="Freeform 87">
            <a:extLst>
              <a:ext uri="{FF2B5EF4-FFF2-40B4-BE49-F238E27FC236}">
                <a16:creationId xmlns:a16="http://schemas.microsoft.com/office/drawing/2014/main" id="{F2844255-104B-E521-6897-42D2D5D06EA3}"/>
              </a:ext>
            </a:extLst>
          </p:cNvPr>
          <p:cNvSpPr/>
          <p:nvPr/>
        </p:nvSpPr>
        <p:spPr>
          <a:xfrm>
            <a:off x="10913515" y="3663123"/>
            <a:ext cx="16030" cy="90434"/>
          </a:xfrm>
          <a:custGeom>
            <a:avLst/>
            <a:gdLst>
              <a:gd name="connsiteX0" fmla="*/ 2348 w 16030"/>
              <a:gd name="connsiteY0" fmla="*/ 13642 h 90434"/>
              <a:gd name="connsiteX1" fmla="*/ 0 w 16030"/>
              <a:gd name="connsiteY1" fmla="*/ 8015 h 90434"/>
              <a:gd name="connsiteX2" fmla="*/ 2348 w 16030"/>
              <a:gd name="connsiteY2" fmla="*/ 2348 h 90434"/>
              <a:gd name="connsiteX3" fmla="*/ 8015 w 16030"/>
              <a:gd name="connsiteY3" fmla="*/ 0 h 90434"/>
              <a:gd name="connsiteX4" fmla="*/ 13683 w 16030"/>
              <a:gd name="connsiteY4" fmla="*/ 2348 h 90434"/>
              <a:gd name="connsiteX5" fmla="*/ 16030 w 16030"/>
              <a:gd name="connsiteY5" fmla="*/ 8015 h 90434"/>
              <a:gd name="connsiteX6" fmla="*/ 13683 w 16030"/>
              <a:gd name="connsiteY6" fmla="*/ 13642 h 90434"/>
              <a:gd name="connsiteX7" fmla="*/ 8015 w 16030"/>
              <a:gd name="connsiteY7" fmla="*/ 15909 h 90434"/>
              <a:gd name="connsiteX8" fmla="*/ 2348 w 16030"/>
              <a:gd name="connsiteY8" fmla="*/ 13642 h 90434"/>
              <a:gd name="connsiteX9" fmla="*/ 1862 w 16030"/>
              <a:gd name="connsiteY9" fmla="*/ 27932 h 90434"/>
              <a:gd name="connsiteX10" fmla="*/ 14168 w 16030"/>
              <a:gd name="connsiteY10" fmla="*/ 27932 h 90434"/>
              <a:gd name="connsiteX11" fmla="*/ 14168 w 16030"/>
              <a:gd name="connsiteY11" fmla="*/ 90435 h 90434"/>
              <a:gd name="connsiteX12" fmla="*/ 1862 w 16030"/>
              <a:gd name="connsiteY12" fmla="*/ 90435 h 90434"/>
              <a:gd name="connsiteX13" fmla="*/ 1862 w 16030"/>
              <a:gd name="connsiteY13" fmla="*/ 27932 h 9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4">
                <a:moveTo>
                  <a:pt x="2348" y="13642"/>
                </a:moveTo>
                <a:cubicBezTo>
                  <a:pt x="769" y="12144"/>
                  <a:pt x="0" y="10242"/>
                  <a:pt x="0" y="8015"/>
                </a:cubicBezTo>
                <a:cubicBezTo>
                  <a:pt x="0" y="5789"/>
                  <a:pt x="769" y="3886"/>
                  <a:pt x="2348" y="2348"/>
                </a:cubicBezTo>
                <a:cubicBezTo>
                  <a:pt x="3886" y="810"/>
                  <a:pt x="5789" y="0"/>
                  <a:pt x="8015" y="0"/>
                </a:cubicBezTo>
                <a:cubicBezTo>
                  <a:pt x="10242" y="0"/>
                  <a:pt x="12144" y="769"/>
                  <a:pt x="13683" y="2348"/>
                </a:cubicBezTo>
                <a:cubicBezTo>
                  <a:pt x="15221" y="3927"/>
                  <a:pt x="16030" y="5789"/>
                  <a:pt x="16030" y="8015"/>
                </a:cubicBezTo>
                <a:cubicBezTo>
                  <a:pt x="16030" y="10242"/>
                  <a:pt x="15262" y="12104"/>
                  <a:pt x="13683" y="13642"/>
                </a:cubicBezTo>
                <a:cubicBezTo>
                  <a:pt x="12104" y="15140"/>
                  <a:pt x="10242" y="15909"/>
                  <a:pt x="8015" y="15909"/>
                </a:cubicBezTo>
                <a:cubicBezTo>
                  <a:pt x="5789" y="15909"/>
                  <a:pt x="3886"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73" name="Freeform 88">
            <a:extLst>
              <a:ext uri="{FF2B5EF4-FFF2-40B4-BE49-F238E27FC236}">
                <a16:creationId xmlns:a16="http://schemas.microsoft.com/office/drawing/2014/main" id="{B7D1217B-7BD5-5901-CB5F-5978A3CCBF41}"/>
              </a:ext>
            </a:extLst>
          </p:cNvPr>
          <p:cNvSpPr/>
          <p:nvPr/>
        </p:nvSpPr>
        <p:spPr>
          <a:xfrm>
            <a:off x="10936913" y="3670085"/>
            <a:ext cx="41695" cy="84241"/>
          </a:xfrm>
          <a:custGeom>
            <a:avLst/>
            <a:gdLst>
              <a:gd name="connsiteX0" fmla="*/ 17286 w 41695"/>
              <a:gd name="connsiteY0" fmla="*/ 78655 h 84241"/>
              <a:gd name="connsiteX1" fmla="*/ 11213 w 41695"/>
              <a:gd name="connsiteY1" fmla="*/ 63313 h 84241"/>
              <a:gd name="connsiteX2" fmla="*/ 11092 w 41695"/>
              <a:gd name="connsiteY2" fmla="*/ 31373 h 84241"/>
              <a:gd name="connsiteX3" fmla="*/ 0 w 41695"/>
              <a:gd name="connsiteY3" fmla="*/ 31373 h 84241"/>
              <a:gd name="connsiteX4" fmla="*/ 0 w 41695"/>
              <a:gd name="connsiteY4" fmla="*/ 20969 h 84241"/>
              <a:gd name="connsiteX5" fmla="*/ 11092 w 41695"/>
              <a:gd name="connsiteY5" fmla="*/ 20969 h 84241"/>
              <a:gd name="connsiteX6" fmla="*/ 11092 w 41695"/>
              <a:gd name="connsiteY6" fmla="*/ 0 h 84241"/>
              <a:gd name="connsiteX7" fmla="*/ 23519 w 41695"/>
              <a:gd name="connsiteY7" fmla="*/ 0 h 84241"/>
              <a:gd name="connsiteX8" fmla="*/ 23519 w 41695"/>
              <a:gd name="connsiteY8" fmla="*/ 20969 h 84241"/>
              <a:gd name="connsiteX9" fmla="*/ 41695 w 41695"/>
              <a:gd name="connsiteY9" fmla="*/ 20969 h 84241"/>
              <a:gd name="connsiteX10" fmla="*/ 41695 w 41695"/>
              <a:gd name="connsiteY10" fmla="*/ 31373 h 84241"/>
              <a:gd name="connsiteX11" fmla="*/ 23519 w 41695"/>
              <a:gd name="connsiteY11" fmla="*/ 31373 h 84241"/>
              <a:gd name="connsiteX12" fmla="*/ 23519 w 41695"/>
              <a:gd name="connsiteY12" fmla="*/ 61815 h 84241"/>
              <a:gd name="connsiteX13" fmla="*/ 26515 w 41695"/>
              <a:gd name="connsiteY13" fmla="*/ 70680 h 84241"/>
              <a:gd name="connsiteX14" fmla="*/ 36068 w 41695"/>
              <a:gd name="connsiteY14" fmla="*/ 73150 h 84241"/>
              <a:gd name="connsiteX15" fmla="*/ 40764 w 41695"/>
              <a:gd name="connsiteY15" fmla="*/ 73028 h 84241"/>
              <a:gd name="connsiteX16" fmla="*/ 40764 w 41695"/>
              <a:gd name="connsiteY16" fmla="*/ 83310 h 84241"/>
              <a:gd name="connsiteX17" fmla="*/ 32749 w 41695"/>
              <a:gd name="connsiteY17" fmla="*/ 84241 h 84241"/>
              <a:gd name="connsiteX18" fmla="*/ 17326 w 41695"/>
              <a:gd name="connsiteY18" fmla="*/ 78615 h 8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95" h="84241">
                <a:moveTo>
                  <a:pt x="17286" y="78655"/>
                </a:moveTo>
                <a:cubicBezTo>
                  <a:pt x="13237" y="74931"/>
                  <a:pt x="11213" y="69790"/>
                  <a:pt x="11213" y="63313"/>
                </a:cubicBezTo>
                <a:lnTo>
                  <a:pt x="11092" y="31373"/>
                </a:lnTo>
                <a:lnTo>
                  <a:pt x="0" y="31373"/>
                </a:lnTo>
                <a:lnTo>
                  <a:pt x="0" y="20969"/>
                </a:lnTo>
                <a:lnTo>
                  <a:pt x="11092" y="20969"/>
                </a:lnTo>
                <a:lnTo>
                  <a:pt x="11092" y="0"/>
                </a:lnTo>
                <a:lnTo>
                  <a:pt x="23519" y="0"/>
                </a:lnTo>
                <a:lnTo>
                  <a:pt x="23519" y="20969"/>
                </a:lnTo>
                <a:lnTo>
                  <a:pt x="41695" y="20969"/>
                </a:lnTo>
                <a:lnTo>
                  <a:pt x="41695" y="31373"/>
                </a:lnTo>
                <a:lnTo>
                  <a:pt x="23519" y="31373"/>
                </a:lnTo>
                <a:lnTo>
                  <a:pt x="23519" y="61815"/>
                </a:lnTo>
                <a:cubicBezTo>
                  <a:pt x="23519" y="66106"/>
                  <a:pt x="24531" y="69061"/>
                  <a:pt x="26515" y="70680"/>
                </a:cubicBezTo>
                <a:cubicBezTo>
                  <a:pt x="28539" y="72340"/>
                  <a:pt x="31697" y="73150"/>
                  <a:pt x="36068" y="73150"/>
                </a:cubicBezTo>
                <a:lnTo>
                  <a:pt x="40764" y="73028"/>
                </a:lnTo>
                <a:lnTo>
                  <a:pt x="40764" y="83310"/>
                </a:lnTo>
                <a:cubicBezTo>
                  <a:pt x="38174" y="83918"/>
                  <a:pt x="35502" y="84241"/>
                  <a:pt x="32749" y="84241"/>
                </a:cubicBezTo>
                <a:cubicBezTo>
                  <a:pt x="26515" y="84241"/>
                  <a:pt x="21374" y="82379"/>
                  <a:pt x="17326" y="78615"/>
                </a:cubicBezTo>
                <a:close/>
              </a:path>
            </a:pathLst>
          </a:custGeom>
          <a:solidFill>
            <a:srgbClr val="424242"/>
          </a:solidFill>
          <a:ln w="0" cap="flat">
            <a:noFill/>
            <a:prstDash val="solid"/>
            <a:miter/>
          </a:ln>
        </p:spPr>
        <p:txBody>
          <a:bodyPr rtlCol="0" anchor="ctr"/>
          <a:lstStyle/>
          <a:p>
            <a:endParaRPr lang="en-US"/>
          </a:p>
        </p:txBody>
      </p:sp>
      <p:sp>
        <p:nvSpPr>
          <p:cNvPr id="74" name="Freeform 89">
            <a:extLst>
              <a:ext uri="{FF2B5EF4-FFF2-40B4-BE49-F238E27FC236}">
                <a16:creationId xmlns:a16="http://schemas.microsoft.com/office/drawing/2014/main" id="{63E45DAA-C46A-1528-6777-A22EED7C5ADA}"/>
              </a:ext>
            </a:extLst>
          </p:cNvPr>
          <p:cNvSpPr/>
          <p:nvPr/>
        </p:nvSpPr>
        <p:spPr>
          <a:xfrm>
            <a:off x="10982859" y="3691014"/>
            <a:ext cx="60924" cy="88735"/>
          </a:xfrm>
          <a:custGeom>
            <a:avLst/>
            <a:gdLst>
              <a:gd name="connsiteX0" fmla="*/ 33275 w 60924"/>
              <a:gd name="connsiteY0" fmla="*/ 39591 h 88735"/>
              <a:gd name="connsiteX1" fmla="*/ 47849 w 60924"/>
              <a:gd name="connsiteY1" fmla="*/ 41 h 88735"/>
              <a:gd name="connsiteX2" fmla="*/ 60924 w 60924"/>
              <a:gd name="connsiteY2" fmla="*/ 41 h 88735"/>
              <a:gd name="connsiteX3" fmla="*/ 26191 w 60924"/>
              <a:gd name="connsiteY3" fmla="*/ 88735 h 88735"/>
              <a:gd name="connsiteX4" fmla="*/ 12954 w 60924"/>
              <a:gd name="connsiteY4" fmla="*/ 88735 h 88735"/>
              <a:gd name="connsiteX5" fmla="*/ 23925 w 60924"/>
              <a:gd name="connsiteY5" fmla="*/ 61734 h 88735"/>
              <a:gd name="connsiteX6" fmla="*/ 0 w 60924"/>
              <a:gd name="connsiteY6" fmla="*/ 0 h 88735"/>
              <a:gd name="connsiteX7" fmla="*/ 13642 w 60924"/>
              <a:gd name="connsiteY7" fmla="*/ 0 h 88735"/>
              <a:gd name="connsiteX8" fmla="*/ 28215 w 60924"/>
              <a:gd name="connsiteY8" fmla="*/ 39550 h 88735"/>
              <a:gd name="connsiteX9" fmla="*/ 30604 w 60924"/>
              <a:gd name="connsiteY9" fmla="*/ 48497 h 88735"/>
              <a:gd name="connsiteX10" fmla="*/ 30887 w 60924"/>
              <a:gd name="connsiteY10" fmla="*/ 48497 h 88735"/>
              <a:gd name="connsiteX11" fmla="*/ 33275 w 60924"/>
              <a:gd name="connsiteY11" fmla="*/ 39550 h 8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24" h="88735">
                <a:moveTo>
                  <a:pt x="33275" y="39591"/>
                </a:moveTo>
                <a:lnTo>
                  <a:pt x="47849" y="41"/>
                </a:lnTo>
                <a:lnTo>
                  <a:pt x="60924" y="41"/>
                </a:lnTo>
                <a:lnTo>
                  <a:pt x="26191" y="88735"/>
                </a:lnTo>
                <a:lnTo>
                  <a:pt x="12954" y="88735"/>
                </a:lnTo>
                <a:lnTo>
                  <a:pt x="23925" y="61734"/>
                </a:lnTo>
                <a:lnTo>
                  <a:pt x="0" y="0"/>
                </a:lnTo>
                <a:lnTo>
                  <a:pt x="13642" y="0"/>
                </a:lnTo>
                <a:lnTo>
                  <a:pt x="28215" y="39550"/>
                </a:lnTo>
                <a:cubicBezTo>
                  <a:pt x="29389" y="42667"/>
                  <a:pt x="30158" y="45663"/>
                  <a:pt x="30604" y="48497"/>
                </a:cubicBezTo>
                <a:lnTo>
                  <a:pt x="30887" y="48497"/>
                </a:lnTo>
                <a:cubicBezTo>
                  <a:pt x="31332" y="45663"/>
                  <a:pt x="32142" y="42667"/>
                  <a:pt x="33275" y="39550"/>
                </a:cubicBezTo>
                <a:close/>
              </a:path>
            </a:pathLst>
          </a:custGeom>
          <a:solidFill>
            <a:srgbClr val="424242"/>
          </a:solidFill>
          <a:ln w="0" cap="flat">
            <a:noFill/>
            <a:prstDash val="solid"/>
            <a:miter/>
          </a:ln>
        </p:spPr>
        <p:txBody>
          <a:bodyPr rtlCol="0" anchor="ctr"/>
          <a:lstStyle/>
          <a:p>
            <a:endParaRPr lang="en-US"/>
          </a:p>
        </p:txBody>
      </p:sp>
      <p:sp>
        <p:nvSpPr>
          <p:cNvPr id="75" name="Freeform 90">
            <a:extLst>
              <a:ext uri="{FF2B5EF4-FFF2-40B4-BE49-F238E27FC236}">
                <a16:creationId xmlns:a16="http://schemas.microsoft.com/office/drawing/2014/main" id="{2DB30AEC-8055-940D-9C0D-C7718E016E69}"/>
              </a:ext>
            </a:extLst>
          </p:cNvPr>
          <p:cNvSpPr/>
          <p:nvPr/>
        </p:nvSpPr>
        <p:spPr>
          <a:xfrm>
            <a:off x="10250149" y="3851361"/>
            <a:ext cx="60519" cy="62503"/>
          </a:xfrm>
          <a:custGeom>
            <a:avLst/>
            <a:gdLst>
              <a:gd name="connsiteX0" fmla="*/ 0 w 60519"/>
              <a:gd name="connsiteY0" fmla="*/ 0 h 62503"/>
              <a:gd name="connsiteX1" fmla="*/ 13480 w 60519"/>
              <a:gd name="connsiteY1" fmla="*/ 0 h 62503"/>
              <a:gd name="connsiteX2" fmla="*/ 27649 w 60519"/>
              <a:gd name="connsiteY2" fmla="*/ 39267 h 62503"/>
              <a:gd name="connsiteX3" fmla="*/ 30037 w 60519"/>
              <a:gd name="connsiteY3" fmla="*/ 46999 h 62503"/>
              <a:gd name="connsiteX4" fmla="*/ 30320 w 60519"/>
              <a:gd name="connsiteY4" fmla="*/ 46999 h 62503"/>
              <a:gd name="connsiteX5" fmla="*/ 32709 w 60519"/>
              <a:gd name="connsiteY5" fmla="*/ 39267 h 62503"/>
              <a:gd name="connsiteX6" fmla="*/ 46877 w 60519"/>
              <a:gd name="connsiteY6" fmla="*/ 0 h 62503"/>
              <a:gd name="connsiteX7" fmla="*/ 60519 w 60519"/>
              <a:gd name="connsiteY7" fmla="*/ 0 h 62503"/>
              <a:gd name="connsiteX8" fmla="*/ 35947 w 60519"/>
              <a:gd name="connsiteY8" fmla="*/ 62503 h 62503"/>
              <a:gd name="connsiteX9" fmla="*/ 24572 w 60519"/>
              <a:gd name="connsiteY9" fmla="*/ 62503 h 62503"/>
              <a:gd name="connsiteX10" fmla="*/ 0 w 60519"/>
              <a:gd name="connsiteY10" fmla="*/ 0 h 6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519" h="62503">
                <a:moveTo>
                  <a:pt x="0" y="0"/>
                </a:moveTo>
                <a:lnTo>
                  <a:pt x="13480" y="0"/>
                </a:lnTo>
                <a:lnTo>
                  <a:pt x="27649" y="39267"/>
                </a:lnTo>
                <a:cubicBezTo>
                  <a:pt x="28701" y="42222"/>
                  <a:pt x="29511" y="44772"/>
                  <a:pt x="30037" y="46999"/>
                </a:cubicBezTo>
                <a:lnTo>
                  <a:pt x="30320" y="46999"/>
                </a:lnTo>
                <a:cubicBezTo>
                  <a:pt x="30847" y="44772"/>
                  <a:pt x="31656" y="42181"/>
                  <a:pt x="32709" y="39267"/>
                </a:cubicBezTo>
                <a:lnTo>
                  <a:pt x="46877" y="0"/>
                </a:lnTo>
                <a:lnTo>
                  <a:pt x="60519" y="0"/>
                </a:lnTo>
                <a:lnTo>
                  <a:pt x="35947" y="62503"/>
                </a:lnTo>
                <a:lnTo>
                  <a:pt x="24572" y="62503"/>
                </a:lnTo>
                <a:lnTo>
                  <a:pt x="0" y="0"/>
                </a:lnTo>
                <a:close/>
              </a:path>
            </a:pathLst>
          </a:custGeom>
          <a:solidFill>
            <a:srgbClr val="424242"/>
          </a:solidFill>
          <a:ln w="0" cap="flat">
            <a:noFill/>
            <a:prstDash val="solid"/>
            <a:miter/>
          </a:ln>
        </p:spPr>
        <p:txBody>
          <a:bodyPr rtlCol="0" anchor="ctr"/>
          <a:lstStyle/>
          <a:p>
            <a:endParaRPr lang="en-US"/>
          </a:p>
        </p:txBody>
      </p:sp>
      <p:sp>
        <p:nvSpPr>
          <p:cNvPr id="76" name="Freeform 91">
            <a:extLst>
              <a:ext uri="{FF2B5EF4-FFF2-40B4-BE49-F238E27FC236}">
                <a16:creationId xmlns:a16="http://schemas.microsoft.com/office/drawing/2014/main" id="{E41E2604-F31F-0413-D0E5-B325E7548351}"/>
              </a:ext>
            </a:extLst>
          </p:cNvPr>
          <p:cNvSpPr/>
          <p:nvPr/>
        </p:nvSpPr>
        <p:spPr>
          <a:xfrm>
            <a:off x="10314392" y="3850106"/>
            <a:ext cx="61450" cy="65215"/>
          </a:xfrm>
          <a:custGeom>
            <a:avLst/>
            <a:gdLst>
              <a:gd name="connsiteX0" fmla="*/ 15383 w 61450"/>
              <a:gd name="connsiteY0" fmla="*/ 60965 h 65215"/>
              <a:gd name="connsiteX1" fmla="*/ 4089 w 61450"/>
              <a:gd name="connsiteY1" fmla="*/ 49427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0 h 65215"/>
              <a:gd name="connsiteX8" fmla="*/ 61451 w 61450"/>
              <a:gd name="connsiteY8" fmla="*/ 32587 h 65215"/>
              <a:gd name="connsiteX9" fmla="*/ 61167 w 61450"/>
              <a:gd name="connsiteY9" fmla="*/ 37405 h 65215"/>
              <a:gd name="connsiteX10" fmla="*/ 12671 w 61450"/>
              <a:gd name="connsiteY10" fmla="*/ 37405 h 65215"/>
              <a:gd name="connsiteX11" fmla="*/ 19148 w 61450"/>
              <a:gd name="connsiteY11" fmla="*/ 49508 h 65215"/>
              <a:gd name="connsiteX12" fmla="*/ 31495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6 w 61450"/>
              <a:gd name="connsiteY20" fmla="*/ 11132 h 65215"/>
              <a:gd name="connsiteX21" fmla="*/ 19350 w 61450"/>
              <a:gd name="connsiteY21" fmla="*/ 15464 h 65215"/>
              <a:gd name="connsiteX22" fmla="*/ 12873 w 61450"/>
              <a:gd name="connsiteY22" fmla="*/ 27163 h 65215"/>
              <a:gd name="connsiteX23" fmla="*/ 48820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6"/>
                  <a:pt x="4089" y="49427"/>
                </a:cubicBezTo>
                <a:cubicBezTo>
                  <a:pt x="1376" y="44489"/>
                  <a:pt x="0" y="38862"/>
                  <a:pt x="0" y="32547"/>
                </a:cubicBezTo>
                <a:cubicBezTo>
                  <a:pt x="0" y="26232"/>
                  <a:pt x="1336" y="20605"/>
                  <a:pt x="4008" y="15666"/>
                </a:cubicBezTo>
                <a:cubicBezTo>
                  <a:pt x="6680" y="10727"/>
                  <a:pt x="10403" y="6882"/>
                  <a:pt x="15221" y="4129"/>
                </a:cubicBezTo>
                <a:cubicBezTo>
                  <a:pt x="20038" y="1376"/>
                  <a:pt x="25463" y="0"/>
                  <a:pt x="31535" y="0"/>
                </a:cubicBezTo>
                <a:cubicBezTo>
                  <a:pt x="36959" y="0"/>
                  <a:pt x="41979" y="1417"/>
                  <a:pt x="46553" y="4291"/>
                </a:cubicBezTo>
                <a:cubicBezTo>
                  <a:pt x="51128" y="7165"/>
                  <a:pt x="54771" y="11051"/>
                  <a:pt x="57443" y="16030"/>
                </a:cubicBezTo>
                <a:cubicBezTo>
                  <a:pt x="60115" y="21010"/>
                  <a:pt x="61451" y="26556"/>
                  <a:pt x="61451" y="32587"/>
                </a:cubicBezTo>
                <a:cubicBezTo>
                  <a:pt x="61451" y="34530"/>
                  <a:pt x="61370" y="36150"/>
                  <a:pt x="61167" y="37405"/>
                </a:cubicBezTo>
                <a:lnTo>
                  <a:pt x="12671" y="37405"/>
                </a:lnTo>
                <a:cubicBezTo>
                  <a:pt x="13561" y="42465"/>
                  <a:pt x="15707" y="46513"/>
                  <a:pt x="19148" y="49508"/>
                </a:cubicBezTo>
                <a:cubicBezTo>
                  <a:pt x="22588" y="52504"/>
                  <a:pt x="26677" y="54002"/>
                  <a:pt x="31495" y="54002"/>
                </a:cubicBezTo>
                <a:cubicBezTo>
                  <a:pt x="39226" y="54002"/>
                  <a:pt x="44489" y="51047"/>
                  <a:pt x="47242" y="45177"/>
                </a:cubicBezTo>
                <a:lnTo>
                  <a:pt x="59791" y="45177"/>
                </a:lnTo>
                <a:cubicBezTo>
                  <a:pt x="57928" y="51249"/>
                  <a:pt x="54407" y="56107"/>
                  <a:pt x="49306" y="59750"/>
                </a:cubicBezTo>
                <a:cubicBezTo>
                  <a:pt x="44165" y="63394"/>
                  <a:pt x="38255" y="65215"/>
                  <a:pt x="31454" y="65215"/>
                </a:cubicBezTo>
                <a:cubicBezTo>
                  <a:pt x="25503" y="65215"/>
                  <a:pt x="20079" y="63839"/>
                  <a:pt x="15302" y="61086"/>
                </a:cubicBezTo>
                <a:close/>
                <a:moveTo>
                  <a:pt x="48780" y="27163"/>
                </a:moveTo>
                <a:cubicBezTo>
                  <a:pt x="48334" y="22791"/>
                  <a:pt x="46513" y="19026"/>
                  <a:pt x="43315" y="15869"/>
                </a:cubicBezTo>
                <a:cubicBezTo>
                  <a:pt x="40117" y="12711"/>
                  <a:pt x="36190" y="11132"/>
                  <a:pt x="31576" y="11132"/>
                </a:cubicBezTo>
                <a:cubicBezTo>
                  <a:pt x="26961" y="11132"/>
                  <a:pt x="22710" y="12590"/>
                  <a:pt x="19350" y="15464"/>
                </a:cubicBezTo>
                <a:cubicBezTo>
                  <a:pt x="15990" y="18378"/>
                  <a:pt x="13845" y="22265"/>
                  <a:pt x="12873" y="27163"/>
                </a:cubicBezTo>
                <a:lnTo>
                  <a:pt x="48820" y="27163"/>
                </a:lnTo>
                <a:close/>
              </a:path>
            </a:pathLst>
          </a:custGeom>
          <a:solidFill>
            <a:srgbClr val="424242"/>
          </a:solidFill>
          <a:ln w="0" cap="flat">
            <a:noFill/>
            <a:prstDash val="solid"/>
            <a:miter/>
          </a:ln>
        </p:spPr>
        <p:txBody>
          <a:bodyPr rtlCol="0" anchor="ctr"/>
          <a:lstStyle/>
          <a:p>
            <a:endParaRPr lang="en-US"/>
          </a:p>
        </p:txBody>
      </p:sp>
      <p:sp>
        <p:nvSpPr>
          <p:cNvPr id="77" name="Freeform 92">
            <a:extLst>
              <a:ext uri="{FF2B5EF4-FFF2-40B4-BE49-F238E27FC236}">
                <a16:creationId xmlns:a16="http://schemas.microsoft.com/office/drawing/2014/main" id="{5D946BF1-3968-5D17-0034-A8DA32AE3497}"/>
              </a:ext>
            </a:extLst>
          </p:cNvPr>
          <p:cNvSpPr/>
          <p:nvPr/>
        </p:nvSpPr>
        <p:spPr>
          <a:xfrm>
            <a:off x="10389849" y="3850025"/>
            <a:ext cx="35947" cy="63839"/>
          </a:xfrm>
          <a:custGeom>
            <a:avLst/>
            <a:gdLst>
              <a:gd name="connsiteX0" fmla="*/ 41 w 35947"/>
              <a:gd name="connsiteY0" fmla="*/ 1336 h 63839"/>
              <a:gd name="connsiteX1" fmla="*/ 10849 w 35947"/>
              <a:gd name="connsiteY1" fmla="*/ 1336 h 63839"/>
              <a:gd name="connsiteX2" fmla="*/ 12063 w 35947"/>
              <a:gd name="connsiteY2" fmla="*/ 11335 h 63839"/>
              <a:gd name="connsiteX3" fmla="*/ 20726 w 35947"/>
              <a:gd name="connsiteY3" fmla="*/ 2672 h 63839"/>
              <a:gd name="connsiteX4" fmla="*/ 32466 w 35947"/>
              <a:gd name="connsiteY4" fmla="*/ 0 h 63839"/>
              <a:gd name="connsiteX5" fmla="*/ 35947 w 35947"/>
              <a:gd name="connsiteY5" fmla="*/ 283 h 63839"/>
              <a:gd name="connsiteX6" fmla="*/ 35947 w 35947"/>
              <a:gd name="connsiteY6" fmla="*/ 11901 h 63839"/>
              <a:gd name="connsiteX7" fmla="*/ 31292 w 35947"/>
              <a:gd name="connsiteY7" fmla="*/ 11780 h 63839"/>
              <a:gd name="connsiteX8" fmla="*/ 16921 w 35947"/>
              <a:gd name="connsiteY8" fmla="*/ 17447 h 63839"/>
              <a:gd name="connsiteX9" fmla="*/ 12306 w 35947"/>
              <a:gd name="connsiteY9" fmla="*/ 32466 h 63839"/>
              <a:gd name="connsiteX10" fmla="*/ 12306 w 35947"/>
              <a:gd name="connsiteY10" fmla="*/ 63839 h 63839"/>
              <a:gd name="connsiteX11" fmla="*/ 0 w 35947"/>
              <a:gd name="connsiteY11" fmla="*/ 63839 h 63839"/>
              <a:gd name="connsiteX12" fmla="*/ 0 w 35947"/>
              <a:gd name="connsiteY12" fmla="*/ 1336 h 63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9">
                <a:moveTo>
                  <a:pt x="41" y="1336"/>
                </a:moveTo>
                <a:lnTo>
                  <a:pt x="10849" y="1336"/>
                </a:lnTo>
                <a:lnTo>
                  <a:pt x="12063" y="11335"/>
                </a:lnTo>
                <a:cubicBezTo>
                  <a:pt x="14290" y="7327"/>
                  <a:pt x="17164" y="4453"/>
                  <a:pt x="20726" y="2672"/>
                </a:cubicBezTo>
                <a:cubicBezTo>
                  <a:pt x="24289" y="890"/>
                  <a:pt x="28215" y="0"/>
                  <a:pt x="32466" y="0"/>
                </a:cubicBezTo>
                <a:cubicBezTo>
                  <a:pt x="33640" y="0"/>
                  <a:pt x="34773" y="81"/>
                  <a:pt x="35947" y="283"/>
                </a:cubicBezTo>
                <a:lnTo>
                  <a:pt x="35947" y="11901"/>
                </a:lnTo>
                <a:cubicBezTo>
                  <a:pt x="34773" y="11820"/>
                  <a:pt x="33235" y="11780"/>
                  <a:pt x="31292" y="11780"/>
                </a:cubicBezTo>
                <a:cubicBezTo>
                  <a:pt x="24775" y="11780"/>
                  <a:pt x="19998" y="13683"/>
                  <a:pt x="16921" y="17447"/>
                </a:cubicBezTo>
                <a:cubicBezTo>
                  <a:pt x="13844"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78" name="Freeform 93">
            <a:extLst>
              <a:ext uri="{FF2B5EF4-FFF2-40B4-BE49-F238E27FC236}">
                <a16:creationId xmlns:a16="http://schemas.microsoft.com/office/drawing/2014/main" id="{D6C3D511-CAE6-AC52-FD80-9FCC63CDAC3B}"/>
              </a:ext>
            </a:extLst>
          </p:cNvPr>
          <p:cNvSpPr/>
          <p:nvPr/>
        </p:nvSpPr>
        <p:spPr>
          <a:xfrm>
            <a:off x="10436079" y="3823428"/>
            <a:ext cx="16030" cy="90435"/>
          </a:xfrm>
          <a:custGeom>
            <a:avLst/>
            <a:gdLst>
              <a:gd name="connsiteX0" fmla="*/ 2348 w 16030"/>
              <a:gd name="connsiteY0" fmla="*/ 13642 h 90435"/>
              <a:gd name="connsiteX1" fmla="*/ 0 w 16030"/>
              <a:gd name="connsiteY1" fmla="*/ 8015 h 90435"/>
              <a:gd name="connsiteX2" fmla="*/ 2348 w 16030"/>
              <a:gd name="connsiteY2" fmla="*/ 2348 h 90435"/>
              <a:gd name="connsiteX3" fmla="*/ 8016 w 16030"/>
              <a:gd name="connsiteY3" fmla="*/ 0 h 90435"/>
              <a:gd name="connsiteX4" fmla="*/ 13683 w 16030"/>
              <a:gd name="connsiteY4" fmla="*/ 2348 h 90435"/>
              <a:gd name="connsiteX5" fmla="*/ 16031 w 16030"/>
              <a:gd name="connsiteY5" fmla="*/ 8015 h 90435"/>
              <a:gd name="connsiteX6" fmla="*/ 13683 w 16030"/>
              <a:gd name="connsiteY6" fmla="*/ 13642 h 90435"/>
              <a:gd name="connsiteX7" fmla="*/ 8016 w 16030"/>
              <a:gd name="connsiteY7" fmla="*/ 15909 h 90435"/>
              <a:gd name="connsiteX8" fmla="*/ 2348 w 16030"/>
              <a:gd name="connsiteY8" fmla="*/ 13642 h 90435"/>
              <a:gd name="connsiteX9" fmla="*/ 1862 w 16030"/>
              <a:gd name="connsiteY9" fmla="*/ 27932 h 90435"/>
              <a:gd name="connsiteX10" fmla="*/ 14168 w 16030"/>
              <a:gd name="connsiteY10" fmla="*/ 27932 h 90435"/>
              <a:gd name="connsiteX11" fmla="*/ 14168 w 16030"/>
              <a:gd name="connsiteY11" fmla="*/ 90435 h 90435"/>
              <a:gd name="connsiteX12" fmla="*/ 1862 w 16030"/>
              <a:gd name="connsiteY12" fmla="*/ 90435 h 90435"/>
              <a:gd name="connsiteX13" fmla="*/ 1862 w 16030"/>
              <a:gd name="connsiteY13" fmla="*/ 27932 h 9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5">
                <a:moveTo>
                  <a:pt x="2348" y="13642"/>
                </a:moveTo>
                <a:cubicBezTo>
                  <a:pt x="769" y="12144"/>
                  <a:pt x="0" y="10242"/>
                  <a:pt x="0" y="8015"/>
                </a:cubicBezTo>
                <a:cubicBezTo>
                  <a:pt x="0" y="5789"/>
                  <a:pt x="769" y="3886"/>
                  <a:pt x="2348" y="2348"/>
                </a:cubicBezTo>
                <a:cubicBezTo>
                  <a:pt x="3887" y="810"/>
                  <a:pt x="5789" y="0"/>
                  <a:pt x="8016" y="0"/>
                </a:cubicBezTo>
                <a:cubicBezTo>
                  <a:pt x="10242" y="0"/>
                  <a:pt x="12144" y="769"/>
                  <a:pt x="13683" y="2348"/>
                </a:cubicBezTo>
                <a:cubicBezTo>
                  <a:pt x="15221" y="3927"/>
                  <a:pt x="16031" y="5789"/>
                  <a:pt x="16031" y="8015"/>
                </a:cubicBezTo>
                <a:cubicBezTo>
                  <a:pt x="16031" y="10242"/>
                  <a:pt x="15262" y="12104"/>
                  <a:pt x="13683" y="13642"/>
                </a:cubicBezTo>
                <a:cubicBezTo>
                  <a:pt x="12104" y="15140"/>
                  <a:pt x="10242" y="15909"/>
                  <a:pt x="8016" y="15909"/>
                </a:cubicBezTo>
                <a:cubicBezTo>
                  <a:pt x="5789" y="15909"/>
                  <a:pt x="3887"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79" name="Freeform 94">
            <a:extLst>
              <a:ext uri="{FF2B5EF4-FFF2-40B4-BE49-F238E27FC236}">
                <a16:creationId xmlns:a16="http://schemas.microsoft.com/office/drawing/2014/main" id="{D931009F-3023-57D8-8C4A-4E4DF907903B}"/>
              </a:ext>
            </a:extLst>
          </p:cNvPr>
          <p:cNvSpPr/>
          <p:nvPr/>
        </p:nvSpPr>
        <p:spPr>
          <a:xfrm>
            <a:off x="10460206" y="3821688"/>
            <a:ext cx="66024" cy="92175"/>
          </a:xfrm>
          <a:custGeom>
            <a:avLst/>
            <a:gdLst>
              <a:gd name="connsiteX0" fmla="*/ 16759 w 66024"/>
              <a:gd name="connsiteY0" fmla="*/ 12954 h 92175"/>
              <a:gd name="connsiteX1" fmla="*/ 26232 w 66024"/>
              <a:gd name="connsiteY1" fmla="*/ 3401 h 92175"/>
              <a:gd name="connsiteX2" fmla="*/ 40643 w 66024"/>
              <a:gd name="connsiteY2" fmla="*/ 0 h 92175"/>
              <a:gd name="connsiteX3" fmla="*/ 58009 w 66024"/>
              <a:gd name="connsiteY3" fmla="*/ 6275 h 92175"/>
              <a:gd name="connsiteX4" fmla="*/ 65904 w 66024"/>
              <a:gd name="connsiteY4" fmla="*/ 22831 h 92175"/>
              <a:gd name="connsiteX5" fmla="*/ 53597 w 66024"/>
              <a:gd name="connsiteY5" fmla="*/ 22831 h 92175"/>
              <a:gd name="connsiteX6" fmla="*/ 49468 w 66024"/>
              <a:gd name="connsiteY6" fmla="*/ 14492 h 92175"/>
              <a:gd name="connsiteX7" fmla="*/ 40643 w 66024"/>
              <a:gd name="connsiteY7" fmla="*/ 11497 h 92175"/>
              <a:gd name="connsiteX8" fmla="*/ 29470 w 66024"/>
              <a:gd name="connsiteY8" fmla="*/ 15788 h 92175"/>
              <a:gd name="connsiteX9" fmla="*/ 25665 w 66024"/>
              <a:gd name="connsiteY9" fmla="*/ 27811 h 92175"/>
              <a:gd name="connsiteX10" fmla="*/ 25665 w 66024"/>
              <a:gd name="connsiteY10" fmla="*/ 29673 h 92175"/>
              <a:gd name="connsiteX11" fmla="*/ 66025 w 66024"/>
              <a:gd name="connsiteY11" fmla="*/ 29673 h 92175"/>
              <a:gd name="connsiteX12" fmla="*/ 66025 w 66024"/>
              <a:gd name="connsiteY12" fmla="*/ 92176 h 92175"/>
              <a:gd name="connsiteX13" fmla="*/ 53719 w 66024"/>
              <a:gd name="connsiteY13" fmla="*/ 92176 h 92175"/>
              <a:gd name="connsiteX14" fmla="*/ 53719 w 66024"/>
              <a:gd name="connsiteY14" fmla="*/ 40077 h 92175"/>
              <a:gd name="connsiteX15" fmla="*/ 25665 w 66024"/>
              <a:gd name="connsiteY15" fmla="*/ 40077 h 92175"/>
              <a:gd name="connsiteX16" fmla="*/ 25665 w 66024"/>
              <a:gd name="connsiteY16" fmla="*/ 92176 h 92175"/>
              <a:gd name="connsiteX17" fmla="*/ 13359 w 66024"/>
              <a:gd name="connsiteY17" fmla="*/ 92176 h 92175"/>
              <a:gd name="connsiteX18" fmla="*/ 13359 w 66024"/>
              <a:gd name="connsiteY18" fmla="*/ 40077 h 92175"/>
              <a:gd name="connsiteX19" fmla="*/ 0 w 66024"/>
              <a:gd name="connsiteY19" fmla="*/ 40077 h 92175"/>
              <a:gd name="connsiteX20" fmla="*/ 0 w 66024"/>
              <a:gd name="connsiteY20" fmla="*/ 29673 h 92175"/>
              <a:gd name="connsiteX21" fmla="*/ 13359 w 66024"/>
              <a:gd name="connsiteY21" fmla="*/ 29673 h 92175"/>
              <a:gd name="connsiteX22" fmla="*/ 13359 w 66024"/>
              <a:gd name="connsiteY22" fmla="*/ 26880 h 92175"/>
              <a:gd name="connsiteX23" fmla="*/ 16719 w 66024"/>
              <a:gd name="connsiteY23" fmla="*/ 12995 h 9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024" h="92175">
                <a:moveTo>
                  <a:pt x="16759" y="12954"/>
                </a:moveTo>
                <a:cubicBezTo>
                  <a:pt x="18985" y="8865"/>
                  <a:pt x="22143" y="5667"/>
                  <a:pt x="26232" y="3401"/>
                </a:cubicBezTo>
                <a:cubicBezTo>
                  <a:pt x="30320" y="1134"/>
                  <a:pt x="35137" y="0"/>
                  <a:pt x="40643" y="0"/>
                </a:cubicBezTo>
                <a:cubicBezTo>
                  <a:pt x="47687" y="0"/>
                  <a:pt x="53476" y="2105"/>
                  <a:pt x="58009" y="6275"/>
                </a:cubicBezTo>
                <a:cubicBezTo>
                  <a:pt x="62543" y="10444"/>
                  <a:pt x="65175" y="15990"/>
                  <a:pt x="65904" y="22831"/>
                </a:cubicBezTo>
                <a:lnTo>
                  <a:pt x="53597" y="22831"/>
                </a:lnTo>
                <a:cubicBezTo>
                  <a:pt x="53071" y="19269"/>
                  <a:pt x="51695" y="16476"/>
                  <a:pt x="49468" y="14492"/>
                </a:cubicBezTo>
                <a:cubicBezTo>
                  <a:pt x="47241" y="12509"/>
                  <a:pt x="44286" y="11497"/>
                  <a:pt x="40643" y="11497"/>
                </a:cubicBezTo>
                <a:cubicBezTo>
                  <a:pt x="35745" y="11497"/>
                  <a:pt x="32021" y="12914"/>
                  <a:pt x="29470" y="15788"/>
                </a:cubicBezTo>
                <a:cubicBezTo>
                  <a:pt x="26920" y="18621"/>
                  <a:pt x="25665" y="22629"/>
                  <a:pt x="25665" y="27811"/>
                </a:cubicBezTo>
                <a:lnTo>
                  <a:pt x="25665" y="29673"/>
                </a:lnTo>
                <a:lnTo>
                  <a:pt x="66025" y="29673"/>
                </a:lnTo>
                <a:lnTo>
                  <a:pt x="66025" y="92176"/>
                </a:lnTo>
                <a:lnTo>
                  <a:pt x="53719" y="92176"/>
                </a:lnTo>
                <a:lnTo>
                  <a:pt x="53719" y="40077"/>
                </a:lnTo>
                <a:lnTo>
                  <a:pt x="25665" y="40077"/>
                </a:lnTo>
                <a:lnTo>
                  <a:pt x="25665" y="92176"/>
                </a:lnTo>
                <a:lnTo>
                  <a:pt x="13359" y="92176"/>
                </a:lnTo>
                <a:lnTo>
                  <a:pt x="13359" y="40077"/>
                </a:lnTo>
                <a:lnTo>
                  <a:pt x="0" y="40077"/>
                </a:lnTo>
                <a:lnTo>
                  <a:pt x="0" y="29673"/>
                </a:lnTo>
                <a:lnTo>
                  <a:pt x="13359" y="29673"/>
                </a:lnTo>
                <a:lnTo>
                  <a:pt x="13359" y="26880"/>
                </a:lnTo>
                <a:cubicBezTo>
                  <a:pt x="13359" y="21698"/>
                  <a:pt x="14492" y="17083"/>
                  <a:pt x="16719" y="12995"/>
                </a:cubicBezTo>
                <a:close/>
              </a:path>
            </a:pathLst>
          </a:custGeom>
          <a:solidFill>
            <a:srgbClr val="424242"/>
          </a:solidFill>
          <a:ln w="0" cap="flat">
            <a:noFill/>
            <a:prstDash val="solid"/>
            <a:miter/>
          </a:ln>
        </p:spPr>
        <p:txBody>
          <a:bodyPr rtlCol="0" anchor="ctr"/>
          <a:lstStyle/>
          <a:p>
            <a:endParaRPr lang="en-US"/>
          </a:p>
        </p:txBody>
      </p:sp>
      <p:sp>
        <p:nvSpPr>
          <p:cNvPr id="80" name="Freeform 95">
            <a:extLst>
              <a:ext uri="{FF2B5EF4-FFF2-40B4-BE49-F238E27FC236}">
                <a16:creationId xmlns:a16="http://schemas.microsoft.com/office/drawing/2014/main" id="{6A6DAC07-EE18-95BC-6D3C-12B57B0BD999}"/>
              </a:ext>
            </a:extLst>
          </p:cNvPr>
          <p:cNvSpPr/>
          <p:nvPr/>
        </p:nvSpPr>
        <p:spPr>
          <a:xfrm>
            <a:off x="10539873" y="3850106"/>
            <a:ext cx="61733" cy="65174"/>
          </a:xfrm>
          <a:custGeom>
            <a:avLst/>
            <a:gdLst>
              <a:gd name="connsiteX0" fmla="*/ 15707 w 61733"/>
              <a:gd name="connsiteY0" fmla="*/ 60965 h 65174"/>
              <a:gd name="connsiteX1" fmla="*/ 4210 w 61733"/>
              <a:gd name="connsiteY1" fmla="*/ 49427 h 65174"/>
              <a:gd name="connsiteX2" fmla="*/ 0 w 61733"/>
              <a:gd name="connsiteY2" fmla="*/ 32547 h 65174"/>
              <a:gd name="connsiteX3" fmla="*/ 4210 w 61733"/>
              <a:gd name="connsiteY3" fmla="*/ 15666 h 65174"/>
              <a:gd name="connsiteX4" fmla="*/ 15707 w 61733"/>
              <a:gd name="connsiteY4" fmla="*/ 4129 h 65174"/>
              <a:gd name="connsiteX5" fmla="*/ 32061 w 61733"/>
              <a:gd name="connsiteY5" fmla="*/ 0 h 65174"/>
              <a:gd name="connsiteX6" fmla="*/ 51452 w 61733"/>
              <a:gd name="connsiteY6" fmla="*/ 6396 h 65174"/>
              <a:gd name="connsiteX7" fmla="*/ 61734 w 61733"/>
              <a:gd name="connsiteY7" fmla="*/ 22710 h 65174"/>
              <a:gd name="connsiteX8" fmla="*/ 49023 w 61733"/>
              <a:gd name="connsiteY8" fmla="*/ 22710 h 65174"/>
              <a:gd name="connsiteX9" fmla="*/ 42425 w 61733"/>
              <a:gd name="connsiteY9" fmla="*/ 14290 h 65174"/>
              <a:gd name="connsiteX10" fmla="*/ 32061 w 61733"/>
              <a:gd name="connsiteY10" fmla="*/ 11213 h 65174"/>
              <a:gd name="connsiteX11" fmla="*/ 21982 w 61733"/>
              <a:gd name="connsiteY11" fmla="*/ 13966 h 65174"/>
              <a:gd name="connsiteX12" fmla="*/ 14897 w 61733"/>
              <a:gd name="connsiteY12" fmla="*/ 21576 h 65174"/>
              <a:gd name="connsiteX13" fmla="*/ 12306 w 61733"/>
              <a:gd name="connsiteY13" fmla="*/ 32587 h 65174"/>
              <a:gd name="connsiteX14" fmla="*/ 14897 w 61733"/>
              <a:gd name="connsiteY14" fmla="*/ 43598 h 65174"/>
              <a:gd name="connsiteX15" fmla="*/ 21982 w 61733"/>
              <a:gd name="connsiteY15" fmla="*/ 51209 h 65174"/>
              <a:gd name="connsiteX16" fmla="*/ 32061 w 61733"/>
              <a:gd name="connsiteY16" fmla="*/ 53961 h 65174"/>
              <a:gd name="connsiteX17" fmla="*/ 42263 w 61733"/>
              <a:gd name="connsiteY17" fmla="*/ 50885 h 65174"/>
              <a:gd name="connsiteX18" fmla="*/ 49023 w 61733"/>
              <a:gd name="connsiteY18" fmla="*/ 42465 h 65174"/>
              <a:gd name="connsiteX19" fmla="*/ 61734 w 61733"/>
              <a:gd name="connsiteY19" fmla="*/ 42465 h 65174"/>
              <a:gd name="connsiteX20" fmla="*/ 51452 w 61733"/>
              <a:gd name="connsiteY20" fmla="*/ 58779 h 65174"/>
              <a:gd name="connsiteX21" fmla="*/ 32061 w 61733"/>
              <a:gd name="connsiteY21" fmla="*/ 65175 h 65174"/>
              <a:gd name="connsiteX22" fmla="*/ 15707 w 61733"/>
              <a:gd name="connsiteY22" fmla="*/ 61046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733" h="65174">
                <a:moveTo>
                  <a:pt x="15707" y="60965"/>
                </a:moveTo>
                <a:cubicBezTo>
                  <a:pt x="10849" y="58212"/>
                  <a:pt x="7044" y="54366"/>
                  <a:pt x="4210" y="49427"/>
                </a:cubicBezTo>
                <a:cubicBezTo>
                  <a:pt x="1417" y="44489"/>
                  <a:pt x="0" y="38862"/>
                  <a:pt x="0" y="32547"/>
                </a:cubicBezTo>
                <a:cubicBezTo>
                  <a:pt x="0" y="26232"/>
                  <a:pt x="1417" y="20605"/>
                  <a:pt x="4210" y="15666"/>
                </a:cubicBezTo>
                <a:cubicBezTo>
                  <a:pt x="7004" y="10727"/>
                  <a:pt x="10849" y="6882"/>
                  <a:pt x="15707" y="4129"/>
                </a:cubicBezTo>
                <a:cubicBezTo>
                  <a:pt x="20565" y="1376"/>
                  <a:pt x="26030" y="0"/>
                  <a:pt x="32061" y="0"/>
                </a:cubicBezTo>
                <a:cubicBezTo>
                  <a:pt x="39631" y="0"/>
                  <a:pt x="46068" y="2145"/>
                  <a:pt x="51452" y="6396"/>
                </a:cubicBezTo>
                <a:cubicBezTo>
                  <a:pt x="56795" y="10687"/>
                  <a:pt x="60236" y="16111"/>
                  <a:pt x="61734" y="22710"/>
                </a:cubicBezTo>
                <a:lnTo>
                  <a:pt x="49023" y="22710"/>
                </a:lnTo>
                <a:cubicBezTo>
                  <a:pt x="47525" y="19148"/>
                  <a:pt x="45299" y="16354"/>
                  <a:pt x="42425" y="14290"/>
                </a:cubicBezTo>
                <a:cubicBezTo>
                  <a:pt x="39510" y="12225"/>
                  <a:pt x="36069" y="11213"/>
                  <a:pt x="32061" y="11213"/>
                </a:cubicBezTo>
                <a:cubicBezTo>
                  <a:pt x="28337" y="11213"/>
                  <a:pt x="24977" y="12144"/>
                  <a:pt x="21982" y="13966"/>
                </a:cubicBezTo>
                <a:cubicBezTo>
                  <a:pt x="18986" y="15788"/>
                  <a:pt x="16638" y="18338"/>
                  <a:pt x="14897" y="21576"/>
                </a:cubicBezTo>
                <a:cubicBezTo>
                  <a:pt x="13156" y="24815"/>
                  <a:pt x="12306" y="28499"/>
                  <a:pt x="12306" y="32587"/>
                </a:cubicBezTo>
                <a:cubicBezTo>
                  <a:pt x="12306" y="36676"/>
                  <a:pt x="13156" y="40360"/>
                  <a:pt x="14897" y="43598"/>
                </a:cubicBezTo>
                <a:cubicBezTo>
                  <a:pt x="16638" y="46837"/>
                  <a:pt x="18986" y="49387"/>
                  <a:pt x="21982" y="51209"/>
                </a:cubicBezTo>
                <a:cubicBezTo>
                  <a:pt x="24977" y="53030"/>
                  <a:pt x="28337" y="53961"/>
                  <a:pt x="32061" y="53961"/>
                </a:cubicBezTo>
                <a:cubicBezTo>
                  <a:pt x="35786" y="53961"/>
                  <a:pt x="39389" y="52949"/>
                  <a:pt x="42263" y="50885"/>
                </a:cubicBezTo>
                <a:cubicBezTo>
                  <a:pt x="45137" y="48820"/>
                  <a:pt x="47404" y="46027"/>
                  <a:pt x="49023" y="42465"/>
                </a:cubicBezTo>
                <a:lnTo>
                  <a:pt x="61734" y="42465"/>
                </a:lnTo>
                <a:cubicBezTo>
                  <a:pt x="60196" y="49063"/>
                  <a:pt x="56795" y="54488"/>
                  <a:pt x="51452" y="58779"/>
                </a:cubicBezTo>
                <a:cubicBezTo>
                  <a:pt x="46108" y="63070"/>
                  <a:pt x="39631" y="65175"/>
                  <a:pt x="32061" y="65175"/>
                </a:cubicBezTo>
                <a:cubicBezTo>
                  <a:pt x="25989" y="65175"/>
                  <a:pt x="20565" y="63798"/>
                  <a:pt x="15707" y="61046"/>
                </a:cubicBezTo>
                <a:close/>
              </a:path>
            </a:pathLst>
          </a:custGeom>
          <a:solidFill>
            <a:srgbClr val="424242"/>
          </a:solidFill>
          <a:ln w="0" cap="flat">
            <a:noFill/>
            <a:prstDash val="solid"/>
            <a:miter/>
          </a:ln>
        </p:spPr>
        <p:txBody>
          <a:bodyPr rtlCol="0" anchor="ctr"/>
          <a:lstStyle/>
          <a:p>
            <a:endParaRPr lang="en-US"/>
          </a:p>
        </p:txBody>
      </p:sp>
      <p:sp>
        <p:nvSpPr>
          <p:cNvPr id="81" name="Freeform 96">
            <a:extLst>
              <a:ext uri="{FF2B5EF4-FFF2-40B4-BE49-F238E27FC236}">
                <a16:creationId xmlns:a16="http://schemas.microsoft.com/office/drawing/2014/main" id="{8AD7BA10-DE86-BA9C-F527-516924C5F512}"/>
              </a:ext>
            </a:extLst>
          </p:cNvPr>
          <p:cNvSpPr/>
          <p:nvPr/>
        </p:nvSpPr>
        <p:spPr>
          <a:xfrm>
            <a:off x="10609622" y="3849984"/>
            <a:ext cx="63919" cy="65174"/>
          </a:xfrm>
          <a:custGeom>
            <a:avLst/>
            <a:gdLst>
              <a:gd name="connsiteX0" fmla="*/ 15302 w 63919"/>
              <a:gd name="connsiteY0" fmla="*/ 61370 h 65174"/>
              <a:gd name="connsiteX1" fmla="*/ 4210 w 63919"/>
              <a:gd name="connsiteY1" fmla="*/ 50075 h 65174"/>
              <a:gd name="connsiteX2" fmla="*/ 0 w 63919"/>
              <a:gd name="connsiteY2" fmla="*/ 32628 h 65174"/>
              <a:gd name="connsiteX3" fmla="*/ 4210 w 63919"/>
              <a:gd name="connsiteY3" fmla="*/ 15180 h 65174"/>
              <a:gd name="connsiteX4" fmla="*/ 15302 w 63919"/>
              <a:gd name="connsiteY4" fmla="*/ 3886 h 65174"/>
              <a:gd name="connsiteX5" fmla="*/ 30320 w 63919"/>
              <a:gd name="connsiteY5" fmla="*/ 0 h 65174"/>
              <a:gd name="connsiteX6" fmla="*/ 42788 w 63919"/>
              <a:gd name="connsiteY6" fmla="*/ 2874 h 65174"/>
              <a:gd name="connsiteX7" fmla="*/ 52059 w 63919"/>
              <a:gd name="connsiteY7" fmla="*/ 10971 h 65174"/>
              <a:gd name="connsiteX8" fmla="*/ 53111 w 63919"/>
              <a:gd name="connsiteY8" fmla="*/ 1336 h 65174"/>
              <a:gd name="connsiteX9" fmla="*/ 63920 w 63919"/>
              <a:gd name="connsiteY9" fmla="*/ 1336 h 65174"/>
              <a:gd name="connsiteX10" fmla="*/ 63920 w 63919"/>
              <a:gd name="connsiteY10" fmla="*/ 63839 h 65174"/>
              <a:gd name="connsiteX11" fmla="*/ 53111 w 63919"/>
              <a:gd name="connsiteY11" fmla="*/ 63839 h 65174"/>
              <a:gd name="connsiteX12" fmla="*/ 52059 w 63919"/>
              <a:gd name="connsiteY12" fmla="*/ 54204 h 65174"/>
              <a:gd name="connsiteX13" fmla="*/ 42788 w 63919"/>
              <a:gd name="connsiteY13" fmla="*/ 62301 h 65174"/>
              <a:gd name="connsiteX14" fmla="*/ 30320 w 63919"/>
              <a:gd name="connsiteY14" fmla="*/ 65175 h 65174"/>
              <a:gd name="connsiteX15" fmla="*/ 15302 w 63919"/>
              <a:gd name="connsiteY15" fmla="*/ 61289 h 65174"/>
              <a:gd name="connsiteX16" fmla="*/ 42100 w 63919"/>
              <a:gd name="connsiteY16" fmla="*/ 51411 h 65174"/>
              <a:gd name="connsiteX17" fmla="*/ 49387 w 63919"/>
              <a:gd name="connsiteY17" fmla="*/ 43922 h 65174"/>
              <a:gd name="connsiteX18" fmla="*/ 52139 w 63919"/>
              <a:gd name="connsiteY18" fmla="*/ 32628 h 65174"/>
              <a:gd name="connsiteX19" fmla="*/ 49387 w 63919"/>
              <a:gd name="connsiteY19" fmla="*/ 21334 h 65174"/>
              <a:gd name="connsiteX20" fmla="*/ 42100 w 63919"/>
              <a:gd name="connsiteY20" fmla="*/ 13845 h 65174"/>
              <a:gd name="connsiteX21" fmla="*/ 32344 w 63919"/>
              <a:gd name="connsiteY21" fmla="*/ 11254 h 65174"/>
              <a:gd name="connsiteX22" fmla="*/ 22467 w 63919"/>
              <a:gd name="connsiteY22" fmla="*/ 13804 h 65174"/>
              <a:gd name="connsiteX23" fmla="*/ 15099 w 63919"/>
              <a:gd name="connsiteY23" fmla="*/ 21212 h 65174"/>
              <a:gd name="connsiteX24" fmla="*/ 12306 w 63919"/>
              <a:gd name="connsiteY24" fmla="*/ 32628 h 65174"/>
              <a:gd name="connsiteX25" fmla="*/ 15099 w 63919"/>
              <a:gd name="connsiteY25" fmla="*/ 44044 h 65174"/>
              <a:gd name="connsiteX26" fmla="*/ 22467 w 63919"/>
              <a:gd name="connsiteY26" fmla="*/ 51452 h 65174"/>
              <a:gd name="connsiteX27" fmla="*/ 32344 w 63919"/>
              <a:gd name="connsiteY27" fmla="*/ 54002 h 65174"/>
              <a:gd name="connsiteX28" fmla="*/ 42100 w 63919"/>
              <a:gd name="connsiteY28" fmla="*/ 51411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919" h="65174">
                <a:moveTo>
                  <a:pt x="15302" y="61370"/>
                </a:moveTo>
                <a:cubicBezTo>
                  <a:pt x="10727" y="58779"/>
                  <a:pt x="7003" y="55014"/>
                  <a:pt x="4210" y="50075"/>
                </a:cubicBezTo>
                <a:cubicBezTo>
                  <a:pt x="1417" y="45137"/>
                  <a:pt x="0" y="39307"/>
                  <a:pt x="0" y="32628"/>
                </a:cubicBezTo>
                <a:cubicBezTo>
                  <a:pt x="0" y="25949"/>
                  <a:pt x="1417" y="20119"/>
                  <a:pt x="4210" y="15180"/>
                </a:cubicBezTo>
                <a:cubicBezTo>
                  <a:pt x="7003" y="10242"/>
                  <a:pt x="10727" y="6477"/>
                  <a:pt x="15302" y="3886"/>
                </a:cubicBezTo>
                <a:cubicBezTo>
                  <a:pt x="19876" y="1295"/>
                  <a:pt x="24896" y="0"/>
                  <a:pt x="30320" y="0"/>
                </a:cubicBezTo>
                <a:cubicBezTo>
                  <a:pt x="34773" y="0"/>
                  <a:pt x="38943" y="972"/>
                  <a:pt x="42788" y="2874"/>
                </a:cubicBezTo>
                <a:cubicBezTo>
                  <a:pt x="46675" y="4777"/>
                  <a:pt x="49751" y="7489"/>
                  <a:pt x="52059" y="10971"/>
                </a:cubicBezTo>
                <a:lnTo>
                  <a:pt x="53111" y="1336"/>
                </a:lnTo>
                <a:lnTo>
                  <a:pt x="63920" y="1336"/>
                </a:lnTo>
                <a:lnTo>
                  <a:pt x="63920" y="63839"/>
                </a:lnTo>
                <a:lnTo>
                  <a:pt x="53111" y="63839"/>
                </a:lnTo>
                <a:lnTo>
                  <a:pt x="52059" y="54204"/>
                </a:lnTo>
                <a:cubicBezTo>
                  <a:pt x="49751" y="57686"/>
                  <a:pt x="46634" y="60358"/>
                  <a:pt x="42788" y="62301"/>
                </a:cubicBezTo>
                <a:cubicBezTo>
                  <a:pt x="38902" y="64203"/>
                  <a:pt x="34733" y="65175"/>
                  <a:pt x="30320" y="65175"/>
                </a:cubicBezTo>
                <a:cubicBezTo>
                  <a:pt x="24896" y="65175"/>
                  <a:pt x="19876" y="63880"/>
                  <a:pt x="15302" y="61289"/>
                </a:cubicBezTo>
                <a:close/>
                <a:moveTo>
                  <a:pt x="42100" y="51411"/>
                </a:moveTo>
                <a:cubicBezTo>
                  <a:pt x="45136" y="49671"/>
                  <a:pt x="47565" y="47201"/>
                  <a:pt x="49387" y="43922"/>
                </a:cubicBezTo>
                <a:cubicBezTo>
                  <a:pt x="51208" y="40684"/>
                  <a:pt x="52139" y="36919"/>
                  <a:pt x="52139" y="32628"/>
                </a:cubicBezTo>
                <a:cubicBezTo>
                  <a:pt x="52139" y="28337"/>
                  <a:pt x="51208" y="24613"/>
                  <a:pt x="49387" y="21334"/>
                </a:cubicBezTo>
                <a:cubicBezTo>
                  <a:pt x="47565" y="18095"/>
                  <a:pt x="45136" y="15585"/>
                  <a:pt x="42100" y="13845"/>
                </a:cubicBezTo>
                <a:cubicBezTo>
                  <a:pt x="39064" y="12104"/>
                  <a:pt x="35826" y="11254"/>
                  <a:pt x="32344" y="11254"/>
                </a:cubicBezTo>
                <a:cubicBezTo>
                  <a:pt x="28863" y="11254"/>
                  <a:pt x="25503" y="12104"/>
                  <a:pt x="22467" y="13804"/>
                </a:cubicBezTo>
                <a:cubicBezTo>
                  <a:pt x="19431" y="15504"/>
                  <a:pt x="17002" y="17974"/>
                  <a:pt x="15099" y="21212"/>
                </a:cubicBezTo>
                <a:cubicBezTo>
                  <a:pt x="13237" y="24451"/>
                  <a:pt x="12306" y="28256"/>
                  <a:pt x="12306" y="32628"/>
                </a:cubicBezTo>
                <a:cubicBezTo>
                  <a:pt x="12306" y="37000"/>
                  <a:pt x="13237" y="40805"/>
                  <a:pt x="15099" y="44044"/>
                </a:cubicBezTo>
                <a:cubicBezTo>
                  <a:pt x="16961" y="47282"/>
                  <a:pt x="19431" y="49752"/>
                  <a:pt x="22467" y="51452"/>
                </a:cubicBezTo>
                <a:cubicBezTo>
                  <a:pt x="25503" y="53152"/>
                  <a:pt x="28782" y="54002"/>
                  <a:pt x="32344" y="54002"/>
                </a:cubicBezTo>
                <a:cubicBezTo>
                  <a:pt x="35907" y="54002"/>
                  <a:pt x="39064" y="53152"/>
                  <a:pt x="42100" y="51411"/>
                </a:cubicBezTo>
                <a:close/>
              </a:path>
            </a:pathLst>
          </a:custGeom>
          <a:solidFill>
            <a:srgbClr val="424242"/>
          </a:solidFill>
          <a:ln w="0" cap="flat">
            <a:noFill/>
            <a:prstDash val="solid"/>
            <a:miter/>
          </a:ln>
        </p:spPr>
        <p:txBody>
          <a:bodyPr rtlCol="0" anchor="ctr"/>
          <a:lstStyle/>
          <a:p>
            <a:endParaRPr lang="en-US"/>
          </a:p>
        </p:txBody>
      </p:sp>
      <p:sp>
        <p:nvSpPr>
          <p:cNvPr id="82" name="Freeform 97">
            <a:extLst>
              <a:ext uri="{FF2B5EF4-FFF2-40B4-BE49-F238E27FC236}">
                <a16:creationId xmlns:a16="http://schemas.microsoft.com/office/drawing/2014/main" id="{0EFA6DAE-4B17-6E20-1A02-FB956F1B57DE}"/>
              </a:ext>
            </a:extLst>
          </p:cNvPr>
          <p:cNvSpPr/>
          <p:nvPr/>
        </p:nvSpPr>
        <p:spPr>
          <a:xfrm>
            <a:off x="10684188" y="3830391"/>
            <a:ext cx="41695" cy="84241"/>
          </a:xfrm>
          <a:custGeom>
            <a:avLst/>
            <a:gdLst>
              <a:gd name="connsiteX0" fmla="*/ 17286 w 41695"/>
              <a:gd name="connsiteY0" fmla="*/ 78655 h 84241"/>
              <a:gd name="connsiteX1" fmla="*/ 11213 w 41695"/>
              <a:gd name="connsiteY1" fmla="*/ 63312 h 84241"/>
              <a:gd name="connsiteX2" fmla="*/ 11092 w 41695"/>
              <a:gd name="connsiteY2" fmla="*/ 31373 h 84241"/>
              <a:gd name="connsiteX3" fmla="*/ 0 w 41695"/>
              <a:gd name="connsiteY3" fmla="*/ 31373 h 84241"/>
              <a:gd name="connsiteX4" fmla="*/ 0 w 41695"/>
              <a:gd name="connsiteY4" fmla="*/ 20969 h 84241"/>
              <a:gd name="connsiteX5" fmla="*/ 11092 w 41695"/>
              <a:gd name="connsiteY5" fmla="*/ 20969 h 84241"/>
              <a:gd name="connsiteX6" fmla="*/ 11092 w 41695"/>
              <a:gd name="connsiteY6" fmla="*/ 0 h 84241"/>
              <a:gd name="connsiteX7" fmla="*/ 23520 w 41695"/>
              <a:gd name="connsiteY7" fmla="*/ 0 h 84241"/>
              <a:gd name="connsiteX8" fmla="*/ 23520 w 41695"/>
              <a:gd name="connsiteY8" fmla="*/ 20969 h 84241"/>
              <a:gd name="connsiteX9" fmla="*/ 41696 w 41695"/>
              <a:gd name="connsiteY9" fmla="*/ 20969 h 84241"/>
              <a:gd name="connsiteX10" fmla="*/ 41696 w 41695"/>
              <a:gd name="connsiteY10" fmla="*/ 31373 h 84241"/>
              <a:gd name="connsiteX11" fmla="*/ 23520 w 41695"/>
              <a:gd name="connsiteY11" fmla="*/ 31373 h 84241"/>
              <a:gd name="connsiteX12" fmla="*/ 23520 w 41695"/>
              <a:gd name="connsiteY12" fmla="*/ 61815 h 84241"/>
              <a:gd name="connsiteX13" fmla="*/ 26515 w 41695"/>
              <a:gd name="connsiteY13" fmla="*/ 70680 h 84241"/>
              <a:gd name="connsiteX14" fmla="*/ 36069 w 41695"/>
              <a:gd name="connsiteY14" fmla="*/ 73149 h 84241"/>
              <a:gd name="connsiteX15" fmla="*/ 40765 w 41695"/>
              <a:gd name="connsiteY15" fmla="*/ 73028 h 84241"/>
              <a:gd name="connsiteX16" fmla="*/ 40765 w 41695"/>
              <a:gd name="connsiteY16" fmla="*/ 83310 h 84241"/>
              <a:gd name="connsiteX17" fmla="*/ 32749 w 41695"/>
              <a:gd name="connsiteY17" fmla="*/ 84241 h 84241"/>
              <a:gd name="connsiteX18" fmla="*/ 17326 w 41695"/>
              <a:gd name="connsiteY18" fmla="*/ 78615 h 8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95" h="84241">
                <a:moveTo>
                  <a:pt x="17286" y="78655"/>
                </a:moveTo>
                <a:cubicBezTo>
                  <a:pt x="13237" y="74931"/>
                  <a:pt x="11213" y="69790"/>
                  <a:pt x="11213" y="63312"/>
                </a:cubicBezTo>
                <a:lnTo>
                  <a:pt x="11092" y="31373"/>
                </a:lnTo>
                <a:lnTo>
                  <a:pt x="0" y="31373"/>
                </a:lnTo>
                <a:lnTo>
                  <a:pt x="0" y="20969"/>
                </a:lnTo>
                <a:lnTo>
                  <a:pt x="11092" y="20969"/>
                </a:lnTo>
                <a:lnTo>
                  <a:pt x="11092" y="0"/>
                </a:lnTo>
                <a:lnTo>
                  <a:pt x="23520" y="0"/>
                </a:lnTo>
                <a:lnTo>
                  <a:pt x="23520" y="20969"/>
                </a:lnTo>
                <a:lnTo>
                  <a:pt x="41696" y="20969"/>
                </a:lnTo>
                <a:lnTo>
                  <a:pt x="41696" y="31373"/>
                </a:lnTo>
                <a:lnTo>
                  <a:pt x="23520" y="31373"/>
                </a:lnTo>
                <a:lnTo>
                  <a:pt x="23520" y="61815"/>
                </a:lnTo>
                <a:cubicBezTo>
                  <a:pt x="23520" y="66106"/>
                  <a:pt x="24532" y="69061"/>
                  <a:pt x="26515" y="70680"/>
                </a:cubicBezTo>
                <a:cubicBezTo>
                  <a:pt x="28539" y="72340"/>
                  <a:pt x="31697" y="73149"/>
                  <a:pt x="36069" y="73149"/>
                </a:cubicBezTo>
                <a:lnTo>
                  <a:pt x="40765" y="73028"/>
                </a:lnTo>
                <a:lnTo>
                  <a:pt x="40765" y="83310"/>
                </a:lnTo>
                <a:cubicBezTo>
                  <a:pt x="38174" y="83918"/>
                  <a:pt x="35502" y="84241"/>
                  <a:pt x="32749" y="84241"/>
                </a:cubicBezTo>
                <a:cubicBezTo>
                  <a:pt x="26515" y="84241"/>
                  <a:pt x="21374" y="82379"/>
                  <a:pt x="17326" y="78615"/>
                </a:cubicBezTo>
                <a:close/>
              </a:path>
            </a:pathLst>
          </a:custGeom>
          <a:solidFill>
            <a:srgbClr val="424242"/>
          </a:solidFill>
          <a:ln w="0" cap="flat">
            <a:noFill/>
            <a:prstDash val="solid"/>
            <a:miter/>
          </a:ln>
        </p:spPr>
        <p:txBody>
          <a:bodyPr rtlCol="0" anchor="ctr"/>
          <a:lstStyle/>
          <a:p>
            <a:endParaRPr lang="en-US"/>
          </a:p>
        </p:txBody>
      </p:sp>
      <p:sp>
        <p:nvSpPr>
          <p:cNvPr id="83" name="Freeform 98">
            <a:extLst>
              <a:ext uri="{FF2B5EF4-FFF2-40B4-BE49-F238E27FC236}">
                <a16:creationId xmlns:a16="http://schemas.microsoft.com/office/drawing/2014/main" id="{46AD1C04-2F11-8A9F-3450-7BDE49FE8EB9}"/>
              </a:ext>
            </a:extLst>
          </p:cNvPr>
          <p:cNvSpPr/>
          <p:nvPr/>
        </p:nvSpPr>
        <p:spPr>
          <a:xfrm>
            <a:off x="10735600" y="3823428"/>
            <a:ext cx="16030" cy="90435"/>
          </a:xfrm>
          <a:custGeom>
            <a:avLst/>
            <a:gdLst>
              <a:gd name="connsiteX0" fmla="*/ 2348 w 16030"/>
              <a:gd name="connsiteY0" fmla="*/ 13642 h 90435"/>
              <a:gd name="connsiteX1" fmla="*/ 0 w 16030"/>
              <a:gd name="connsiteY1" fmla="*/ 8015 h 90435"/>
              <a:gd name="connsiteX2" fmla="*/ 2348 w 16030"/>
              <a:gd name="connsiteY2" fmla="*/ 2348 h 90435"/>
              <a:gd name="connsiteX3" fmla="*/ 8015 w 16030"/>
              <a:gd name="connsiteY3" fmla="*/ 0 h 90435"/>
              <a:gd name="connsiteX4" fmla="*/ 13683 w 16030"/>
              <a:gd name="connsiteY4" fmla="*/ 2348 h 90435"/>
              <a:gd name="connsiteX5" fmla="*/ 16030 w 16030"/>
              <a:gd name="connsiteY5" fmla="*/ 8015 h 90435"/>
              <a:gd name="connsiteX6" fmla="*/ 13683 w 16030"/>
              <a:gd name="connsiteY6" fmla="*/ 13642 h 90435"/>
              <a:gd name="connsiteX7" fmla="*/ 8015 w 16030"/>
              <a:gd name="connsiteY7" fmla="*/ 15909 h 90435"/>
              <a:gd name="connsiteX8" fmla="*/ 2348 w 16030"/>
              <a:gd name="connsiteY8" fmla="*/ 13642 h 90435"/>
              <a:gd name="connsiteX9" fmla="*/ 1862 w 16030"/>
              <a:gd name="connsiteY9" fmla="*/ 27932 h 90435"/>
              <a:gd name="connsiteX10" fmla="*/ 14168 w 16030"/>
              <a:gd name="connsiteY10" fmla="*/ 27932 h 90435"/>
              <a:gd name="connsiteX11" fmla="*/ 14168 w 16030"/>
              <a:gd name="connsiteY11" fmla="*/ 90435 h 90435"/>
              <a:gd name="connsiteX12" fmla="*/ 1862 w 16030"/>
              <a:gd name="connsiteY12" fmla="*/ 90435 h 90435"/>
              <a:gd name="connsiteX13" fmla="*/ 1862 w 16030"/>
              <a:gd name="connsiteY13" fmla="*/ 27932 h 9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5">
                <a:moveTo>
                  <a:pt x="2348" y="13642"/>
                </a:moveTo>
                <a:cubicBezTo>
                  <a:pt x="769" y="12144"/>
                  <a:pt x="0" y="10242"/>
                  <a:pt x="0" y="8015"/>
                </a:cubicBezTo>
                <a:cubicBezTo>
                  <a:pt x="0" y="5789"/>
                  <a:pt x="769" y="3886"/>
                  <a:pt x="2348" y="2348"/>
                </a:cubicBezTo>
                <a:cubicBezTo>
                  <a:pt x="3886" y="810"/>
                  <a:pt x="5789" y="0"/>
                  <a:pt x="8015" y="0"/>
                </a:cubicBezTo>
                <a:cubicBezTo>
                  <a:pt x="10241" y="0"/>
                  <a:pt x="12144" y="769"/>
                  <a:pt x="13683" y="2348"/>
                </a:cubicBezTo>
                <a:cubicBezTo>
                  <a:pt x="15220" y="3927"/>
                  <a:pt x="16030" y="5789"/>
                  <a:pt x="16030" y="8015"/>
                </a:cubicBezTo>
                <a:cubicBezTo>
                  <a:pt x="16030" y="10242"/>
                  <a:pt x="15261" y="12104"/>
                  <a:pt x="13683" y="13642"/>
                </a:cubicBezTo>
                <a:cubicBezTo>
                  <a:pt x="12104" y="15140"/>
                  <a:pt x="10241" y="15909"/>
                  <a:pt x="8015" y="15909"/>
                </a:cubicBezTo>
                <a:cubicBezTo>
                  <a:pt x="5789" y="15909"/>
                  <a:pt x="3886"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84" name="Freeform 99">
            <a:extLst>
              <a:ext uri="{FF2B5EF4-FFF2-40B4-BE49-F238E27FC236}">
                <a16:creationId xmlns:a16="http://schemas.microsoft.com/office/drawing/2014/main" id="{3B566803-D495-8E52-4BFA-42090399DECD}"/>
              </a:ext>
            </a:extLst>
          </p:cNvPr>
          <p:cNvSpPr/>
          <p:nvPr/>
        </p:nvSpPr>
        <p:spPr>
          <a:xfrm>
            <a:off x="10761913" y="3850025"/>
            <a:ext cx="64688" cy="65174"/>
          </a:xfrm>
          <a:custGeom>
            <a:avLst/>
            <a:gdLst>
              <a:gd name="connsiteX0" fmla="*/ 15828 w 64688"/>
              <a:gd name="connsiteY0" fmla="*/ 60843 h 65174"/>
              <a:gd name="connsiteX1" fmla="*/ 4210 w 64688"/>
              <a:gd name="connsiteY1" fmla="*/ 49104 h 65174"/>
              <a:gd name="connsiteX2" fmla="*/ 0 w 64688"/>
              <a:gd name="connsiteY2" fmla="*/ 32587 h 65174"/>
              <a:gd name="connsiteX3" fmla="*/ 4210 w 64688"/>
              <a:gd name="connsiteY3" fmla="*/ 16071 h 65174"/>
              <a:gd name="connsiteX4" fmla="*/ 15828 w 64688"/>
              <a:gd name="connsiteY4" fmla="*/ 4332 h 65174"/>
              <a:gd name="connsiteX5" fmla="*/ 32344 w 64688"/>
              <a:gd name="connsiteY5" fmla="*/ 0 h 65174"/>
              <a:gd name="connsiteX6" fmla="*/ 48861 w 64688"/>
              <a:gd name="connsiteY6" fmla="*/ 4332 h 65174"/>
              <a:gd name="connsiteX7" fmla="*/ 60479 w 64688"/>
              <a:gd name="connsiteY7" fmla="*/ 16071 h 65174"/>
              <a:gd name="connsiteX8" fmla="*/ 64689 w 64688"/>
              <a:gd name="connsiteY8" fmla="*/ 32587 h 65174"/>
              <a:gd name="connsiteX9" fmla="*/ 60479 w 64688"/>
              <a:gd name="connsiteY9" fmla="*/ 49104 h 65174"/>
              <a:gd name="connsiteX10" fmla="*/ 48861 w 64688"/>
              <a:gd name="connsiteY10" fmla="*/ 60843 h 65174"/>
              <a:gd name="connsiteX11" fmla="*/ 32344 w 64688"/>
              <a:gd name="connsiteY11" fmla="*/ 65175 h 65174"/>
              <a:gd name="connsiteX12" fmla="*/ 15828 w 64688"/>
              <a:gd name="connsiteY12" fmla="*/ 60843 h 65174"/>
              <a:gd name="connsiteX13" fmla="*/ 42626 w 64688"/>
              <a:gd name="connsiteY13" fmla="*/ 51209 h 65174"/>
              <a:gd name="connsiteX14" fmla="*/ 49792 w 64688"/>
              <a:gd name="connsiteY14" fmla="*/ 43598 h 65174"/>
              <a:gd name="connsiteX15" fmla="*/ 52383 w 64688"/>
              <a:gd name="connsiteY15" fmla="*/ 32587 h 65174"/>
              <a:gd name="connsiteX16" fmla="*/ 49792 w 64688"/>
              <a:gd name="connsiteY16" fmla="*/ 21577 h 65174"/>
              <a:gd name="connsiteX17" fmla="*/ 42626 w 64688"/>
              <a:gd name="connsiteY17" fmla="*/ 13966 h 65174"/>
              <a:gd name="connsiteX18" fmla="*/ 32344 w 64688"/>
              <a:gd name="connsiteY18" fmla="*/ 11213 h 65174"/>
              <a:gd name="connsiteX19" fmla="*/ 22062 w 64688"/>
              <a:gd name="connsiteY19" fmla="*/ 13966 h 65174"/>
              <a:gd name="connsiteX20" fmla="*/ 14937 w 64688"/>
              <a:gd name="connsiteY20" fmla="*/ 21577 h 65174"/>
              <a:gd name="connsiteX21" fmla="*/ 12346 w 64688"/>
              <a:gd name="connsiteY21" fmla="*/ 32587 h 65174"/>
              <a:gd name="connsiteX22" fmla="*/ 14937 w 64688"/>
              <a:gd name="connsiteY22" fmla="*/ 43598 h 65174"/>
              <a:gd name="connsiteX23" fmla="*/ 22062 w 64688"/>
              <a:gd name="connsiteY23" fmla="*/ 51209 h 65174"/>
              <a:gd name="connsiteX24" fmla="*/ 32344 w 64688"/>
              <a:gd name="connsiteY24" fmla="*/ 53962 h 65174"/>
              <a:gd name="connsiteX25" fmla="*/ 42626 w 64688"/>
              <a:gd name="connsiteY25" fmla="*/ 51209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4688" h="65174">
                <a:moveTo>
                  <a:pt x="15828" y="60843"/>
                </a:moveTo>
                <a:cubicBezTo>
                  <a:pt x="10889" y="57969"/>
                  <a:pt x="7003" y="54042"/>
                  <a:pt x="4210" y="49104"/>
                </a:cubicBezTo>
                <a:cubicBezTo>
                  <a:pt x="1417" y="44165"/>
                  <a:pt x="0" y="38660"/>
                  <a:pt x="0" y="32587"/>
                </a:cubicBezTo>
                <a:cubicBezTo>
                  <a:pt x="0" y="26515"/>
                  <a:pt x="1417" y="21050"/>
                  <a:pt x="4210" y="16071"/>
                </a:cubicBezTo>
                <a:cubicBezTo>
                  <a:pt x="7003" y="11132"/>
                  <a:pt x="10889" y="7206"/>
                  <a:pt x="15828" y="4332"/>
                </a:cubicBezTo>
                <a:cubicBezTo>
                  <a:pt x="20767" y="1457"/>
                  <a:pt x="26272" y="0"/>
                  <a:pt x="32344" y="0"/>
                </a:cubicBezTo>
                <a:cubicBezTo>
                  <a:pt x="38417" y="0"/>
                  <a:pt x="43882" y="1457"/>
                  <a:pt x="48861" y="4332"/>
                </a:cubicBezTo>
                <a:cubicBezTo>
                  <a:pt x="53799" y="7246"/>
                  <a:pt x="57686" y="11132"/>
                  <a:pt x="60479" y="16071"/>
                </a:cubicBezTo>
                <a:cubicBezTo>
                  <a:pt x="63272" y="21010"/>
                  <a:pt x="64689" y="26515"/>
                  <a:pt x="64689" y="32587"/>
                </a:cubicBezTo>
                <a:cubicBezTo>
                  <a:pt x="64689" y="38660"/>
                  <a:pt x="63272" y="44125"/>
                  <a:pt x="60479" y="49104"/>
                </a:cubicBezTo>
                <a:cubicBezTo>
                  <a:pt x="57686" y="54042"/>
                  <a:pt x="53799" y="57969"/>
                  <a:pt x="48861" y="60843"/>
                </a:cubicBezTo>
                <a:cubicBezTo>
                  <a:pt x="43922" y="63758"/>
                  <a:pt x="38417" y="65175"/>
                  <a:pt x="32344" y="65175"/>
                </a:cubicBezTo>
                <a:cubicBezTo>
                  <a:pt x="26272" y="65175"/>
                  <a:pt x="20807" y="63717"/>
                  <a:pt x="15828" y="60843"/>
                </a:cubicBezTo>
                <a:close/>
                <a:moveTo>
                  <a:pt x="42626" y="51209"/>
                </a:moveTo>
                <a:cubicBezTo>
                  <a:pt x="45662" y="49387"/>
                  <a:pt x="48051" y="46837"/>
                  <a:pt x="49792" y="43598"/>
                </a:cubicBezTo>
                <a:cubicBezTo>
                  <a:pt x="51533" y="40360"/>
                  <a:pt x="52383" y="36676"/>
                  <a:pt x="52383" y="32587"/>
                </a:cubicBezTo>
                <a:cubicBezTo>
                  <a:pt x="52383" y="28499"/>
                  <a:pt x="51533" y="24815"/>
                  <a:pt x="49792" y="21577"/>
                </a:cubicBezTo>
                <a:cubicBezTo>
                  <a:pt x="48051" y="18338"/>
                  <a:pt x="45662" y="15788"/>
                  <a:pt x="42626" y="13966"/>
                </a:cubicBezTo>
                <a:cubicBezTo>
                  <a:pt x="39590" y="12144"/>
                  <a:pt x="36190" y="11213"/>
                  <a:pt x="32344" y="11213"/>
                </a:cubicBezTo>
                <a:cubicBezTo>
                  <a:pt x="28498" y="11213"/>
                  <a:pt x="25098" y="12144"/>
                  <a:pt x="22062" y="13966"/>
                </a:cubicBezTo>
                <a:cubicBezTo>
                  <a:pt x="19026" y="15788"/>
                  <a:pt x="16638" y="18338"/>
                  <a:pt x="14937" y="21577"/>
                </a:cubicBezTo>
                <a:cubicBezTo>
                  <a:pt x="13196" y="24815"/>
                  <a:pt x="12346" y="28499"/>
                  <a:pt x="12346" y="32587"/>
                </a:cubicBezTo>
                <a:cubicBezTo>
                  <a:pt x="12346" y="36676"/>
                  <a:pt x="13196" y="40360"/>
                  <a:pt x="14937" y="43598"/>
                </a:cubicBezTo>
                <a:cubicBezTo>
                  <a:pt x="16678" y="46837"/>
                  <a:pt x="19067" y="49387"/>
                  <a:pt x="22062" y="51209"/>
                </a:cubicBezTo>
                <a:cubicBezTo>
                  <a:pt x="25098" y="53030"/>
                  <a:pt x="28539" y="53962"/>
                  <a:pt x="32344" y="53962"/>
                </a:cubicBezTo>
                <a:cubicBezTo>
                  <a:pt x="36149" y="53962"/>
                  <a:pt x="39590" y="53030"/>
                  <a:pt x="42626" y="51209"/>
                </a:cubicBezTo>
                <a:close/>
              </a:path>
            </a:pathLst>
          </a:custGeom>
          <a:solidFill>
            <a:srgbClr val="424242"/>
          </a:solidFill>
          <a:ln w="0" cap="flat">
            <a:noFill/>
            <a:prstDash val="solid"/>
            <a:miter/>
          </a:ln>
        </p:spPr>
        <p:txBody>
          <a:bodyPr rtlCol="0" anchor="ctr"/>
          <a:lstStyle/>
          <a:p>
            <a:endParaRPr lang="en-US"/>
          </a:p>
        </p:txBody>
      </p:sp>
      <p:sp>
        <p:nvSpPr>
          <p:cNvPr id="85" name="Freeform 100">
            <a:extLst>
              <a:ext uri="{FF2B5EF4-FFF2-40B4-BE49-F238E27FC236}">
                <a16:creationId xmlns:a16="http://schemas.microsoft.com/office/drawing/2014/main" id="{FA4482D7-1FE3-56DA-9B27-7BAD4BA5F643}"/>
              </a:ext>
            </a:extLst>
          </p:cNvPr>
          <p:cNvSpPr/>
          <p:nvPr/>
        </p:nvSpPr>
        <p:spPr>
          <a:xfrm>
            <a:off x="10840527" y="3850025"/>
            <a:ext cx="56025" cy="63839"/>
          </a:xfrm>
          <a:custGeom>
            <a:avLst/>
            <a:gdLst>
              <a:gd name="connsiteX0" fmla="*/ 81 w 56025"/>
              <a:gd name="connsiteY0" fmla="*/ 1336 h 63839"/>
              <a:gd name="connsiteX1" fmla="*/ 10890 w 56025"/>
              <a:gd name="connsiteY1" fmla="*/ 1336 h 63839"/>
              <a:gd name="connsiteX2" fmla="*/ 11942 w 56025"/>
              <a:gd name="connsiteY2" fmla="*/ 11092 h 63839"/>
              <a:gd name="connsiteX3" fmla="*/ 20767 w 56025"/>
              <a:gd name="connsiteY3" fmla="*/ 2591 h 63839"/>
              <a:gd name="connsiteX4" fmla="*/ 32263 w 56025"/>
              <a:gd name="connsiteY4" fmla="*/ 0 h 63839"/>
              <a:gd name="connsiteX5" fmla="*/ 44206 w 56025"/>
              <a:gd name="connsiteY5" fmla="*/ 3077 h 63839"/>
              <a:gd name="connsiteX6" fmla="*/ 52828 w 56025"/>
              <a:gd name="connsiteY6" fmla="*/ 12144 h 63839"/>
              <a:gd name="connsiteX7" fmla="*/ 56026 w 56025"/>
              <a:gd name="connsiteY7" fmla="*/ 26556 h 63839"/>
              <a:gd name="connsiteX8" fmla="*/ 56026 w 56025"/>
              <a:gd name="connsiteY8" fmla="*/ 63839 h 63839"/>
              <a:gd name="connsiteX9" fmla="*/ 43720 w 56025"/>
              <a:gd name="connsiteY9" fmla="*/ 63839 h 63839"/>
              <a:gd name="connsiteX10" fmla="*/ 43720 w 56025"/>
              <a:gd name="connsiteY10" fmla="*/ 28823 h 63839"/>
              <a:gd name="connsiteX11" fmla="*/ 39429 w 56025"/>
              <a:gd name="connsiteY11" fmla="*/ 15666 h 63839"/>
              <a:gd name="connsiteX12" fmla="*/ 28863 w 56025"/>
              <a:gd name="connsiteY12" fmla="*/ 11173 h 63839"/>
              <a:gd name="connsiteX13" fmla="*/ 21131 w 56025"/>
              <a:gd name="connsiteY13" fmla="*/ 13440 h 63839"/>
              <a:gd name="connsiteX14" fmla="*/ 14776 w 56025"/>
              <a:gd name="connsiteY14" fmla="*/ 19917 h 63839"/>
              <a:gd name="connsiteX15" fmla="*/ 12306 w 56025"/>
              <a:gd name="connsiteY15" fmla="*/ 29592 h 63839"/>
              <a:gd name="connsiteX16" fmla="*/ 12306 w 56025"/>
              <a:gd name="connsiteY16" fmla="*/ 63798 h 63839"/>
              <a:gd name="connsiteX17" fmla="*/ 0 w 56025"/>
              <a:gd name="connsiteY17" fmla="*/ 63798 h 63839"/>
              <a:gd name="connsiteX18" fmla="*/ 0 w 56025"/>
              <a:gd name="connsiteY18" fmla="*/ 1295 h 63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025" h="63839">
                <a:moveTo>
                  <a:pt x="81" y="1336"/>
                </a:moveTo>
                <a:lnTo>
                  <a:pt x="10890" y="1336"/>
                </a:lnTo>
                <a:lnTo>
                  <a:pt x="11942" y="11092"/>
                </a:lnTo>
                <a:cubicBezTo>
                  <a:pt x="14249" y="7165"/>
                  <a:pt x="17205" y="4332"/>
                  <a:pt x="20767" y="2591"/>
                </a:cubicBezTo>
                <a:cubicBezTo>
                  <a:pt x="24329" y="850"/>
                  <a:pt x="28175" y="0"/>
                  <a:pt x="32263" y="0"/>
                </a:cubicBezTo>
                <a:cubicBezTo>
                  <a:pt x="36636" y="0"/>
                  <a:pt x="40603" y="1012"/>
                  <a:pt x="44206" y="3077"/>
                </a:cubicBezTo>
                <a:cubicBezTo>
                  <a:pt x="47809" y="5141"/>
                  <a:pt x="50683" y="8137"/>
                  <a:pt x="52828" y="12144"/>
                </a:cubicBezTo>
                <a:cubicBezTo>
                  <a:pt x="54974" y="16152"/>
                  <a:pt x="56026" y="20969"/>
                  <a:pt x="56026" y="26556"/>
                </a:cubicBezTo>
                <a:lnTo>
                  <a:pt x="56026" y="63839"/>
                </a:lnTo>
                <a:lnTo>
                  <a:pt x="43720" y="63839"/>
                </a:lnTo>
                <a:lnTo>
                  <a:pt x="43720" y="28823"/>
                </a:lnTo>
                <a:cubicBezTo>
                  <a:pt x="43720" y="23034"/>
                  <a:pt x="42303" y="18662"/>
                  <a:pt x="39429" y="15666"/>
                </a:cubicBezTo>
                <a:cubicBezTo>
                  <a:pt x="36595" y="12671"/>
                  <a:pt x="33073" y="11173"/>
                  <a:pt x="28863" y="11173"/>
                </a:cubicBezTo>
                <a:cubicBezTo>
                  <a:pt x="26272" y="11173"/>
                  <a:pt x="23681" y="11942"/>
                  <a:pt x="21131" y="13440"/>
                </a:cubicBezTo>
                <a:cubicBezTo>
                  <a:pt x="18541" y="14938"/>
                  <a:pt x="16436" y="17123"/>
                  <a:pt x="14776" y="19917"/>
                </a:cubicBezTo>
                <a:cubicBezTo>
                  <a:pt x="13116" y="22710"/>
                  <a:pt x="12306" y="25948"/>
                  <a:pt x="12306" y="29592"/>
                </a:cubicBezTo>
                <a:lnTo>
                  <a:pt x="12306" y="63798"/>
                </a:lnTo>
                <a:lnTo>
                  <a:pt x="0" y="63798"/>
                </a:lnTo>
                <a:lnTo>
                  <a:pt x="0" y="1295"/>
                </a:lnTo>
                <a:close/>
              </a:path>
            </a:pathLst>
          </a:custGeom>
          <a:solidFill>
            <a:srgbClr val="424242"/>
          </a:solidFill>
          <a:ln w="0" cap="flat">
            <a:noFill/>
            <a:prstDash val="solid"/>
            <a:miter/>
          </a:ln>
        </p:spPr>
        <p:txBody>
          <a:bodyPr rtlCol="0" anchor="ctr"/>
          <a:lstStyle/>
          <a:p>
            <a:endParaRPr lang="en-US"/>
          </a:p>
        </p:txBody>
      </p:sp>
      <p:sp>
        <p:nvSpPr>
          <p:cNvPr id="86" name="Freeform 101">
            <a:extLst>
              <a:ext uri="{FF2B5EF4-FFF2-40B4-BE49-F238E27FC236}">
                <a16:creationId xmlns:a16="http://schemas.microsoft.com/office/drawing/2014/main" id="{1FB24760-D8F6-298A-3893-4A6A1658DE9A}"/>
              </a:ext>
            </a:extLst>
          </p:cNvPr>
          <p:cNvSpPr/>
          <p:nvPr/>
        </p:nvSpPr>
        <p:spPr>
          <a:xfrm>
            <a:off x="8925197" y="3340851"/>
            <a:ext cx="92378" cy="93430"/>
          </a:xfrm>
          <a:custGeom>
            <a:avLst/>
            <a:gdLst>
              <a:gd name="connsiteX0" fmla="*/ 22750 w 92378"/>
              <a:gd name="connsiteY0" fmla="*/ 87237 h 93430"/>
              <a:gd name="connsiteX1" fmla="*/ 6072 w 92378"/>
              <a:gd name="connsiteY1" fmla="*/ 70356 h 93430"/>
              <a:gd name="connsiteX2" fmla="*/ 0 w 92378"/>
              <a:gd name="connsiteY2" fmla="*/ 46716 h 93430"/>
              <a:gd name="connsiteX3" fmla="*/ 6072 w 92378"/>
              <a:gd name="connsiteY3" fmla="*/ 23074 h 93430"/>
              <a:gd name="connsiteX4" fmla="*/ 22750 w 92378"/>
              <a:gd name="connsiteY4" fmla="*/ 6194 h 93430"/>
              <a:gd name="connsiteX5" fmla="*/ 46189 w 92378"/>
              <a:gd name="connsiteY5" fmla="*/ 0 h 93430"/>
              <a:gd name="connsiteX6" fmla="*/ 69628 w 92378"/>
              <a:gd name="connsiteY6" fmla="*/ 6194 h 93430"/>
              <a:gd name="connsiteX7" fmla="*/ 86306 w 92378"/>
              <a:gd name="connsiteY7" fmla="*/ 23074 h 93430"/>
              <a:gd name="connsiteX8" fmla="*/ 92378 w 92378"/>
              <a:gd name="connsiteY8" fmla="*/ 46716 h 93430"/>
              <a:gd name="connsiteX9" fmla="*/ 86306 w 92378"/>
              <a:gd name="connsiteY9" fmla="*/ 70356 h 93430"/>
              <a:gd name="connsiteX10" fmla="*/ 69628 w 92378"/>
              <a:gd name="connsiteY10" fmla="*/ 87237 h 93430"/>
              <a:gd name="connsiteX11" fmla="*/ 46189 w 92378"/>
              <a:gd name="connsiteY11" fmla="*/ 93431 h 93430"/>
              <a:gd name="connsiteX12" fmla="*/ 22750 w 92378"/>
              <a:gd name="connsiteY12" fmla="*/ 87237 h 93430"/>
              <a:gd name="connsiteX13" fmla="*/ 63111 w 92378"/>
              <a:gd name="connsiteY13" fmla="*/ 77076 h 93430"/>
              <a:gd name="connsiteX14" fmla="*/ 75214 w 92378"/>
              <a:gd name="connsiteY14" fmla="*/ 64446 h 93430"/>
              <a:gd name="connsiteX15" fmla="*/ 79627 w 92378"/>
              <a:gd name="connsiteY15" fmla="*/ 46675 h 93430"/>
              <a:gd name="connsiteX16" fmla="*/ 75214 w 92378"/>
              <a:gd name="connsiteY16" fmla="*/ 28904 h 93430"/>
              <a:gd name="connsiteX17" fmla="*/ 63111 w 92378"/>
              <a:gd name="connsiteY17" fmla="*/ 16274 h 93430"/>
              <a:gd name="connsiteX18" fmla="*/ 46230 w 92378"/>
              <a:gd name="connsiteY18" fmla="*/ 11659 h 93430"/>
              <a:gd name="connsiteX19" fmla="*/ 29349 w 92378"/>
              <a:gd name="connsiteY19" fmla="*/ 16274 h 93430"/>
              <a:gd name="connsiteX20" fmla="*/ 17245 w 92378"/>
              <a:gd name="connsiteY20" fmla="*/ 28904 h 93430"/>
              <a:gd name="connsiteX21" fmla="*/ 12833 w 92378"/>
              <a:gd name="connsiteY21" fmla="*/ 46675 h 93430"/>
              <a:gd name="connsiteX22" fmla="*/ 17245 w 92378"/>
              <a:gd name="connsiteY22" fmla="*/ 64446 h 93430"/>
              <a:gd name="connsiteX23" fmla="*/ 29349 w 92378"/>
              <a:gd name="connsiteY23" fmla="*/ 77076 h 93430"/>
              <a:gd name="connsiteX24" fmla="*/ 46230 w 92378"/>
              <a:gd name="connsiteY24" fmla="*/ 81691 h 93430"/>
              <a:gd name="connsiteX25" fmla="*/ 63111 w 92378"/>
              <a:gd name="connsiteY25" fmla="*/ 77076 h 9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2378" h="93430">
                <a:moveTo>
                  <a:pt x="22750" y="87237"/>
                </a:moveTo>
                <a:cubicBezTo>
                  <a:pt x="15666" y="83108"/>
                  <a:pt x="10120" y="77481"/>
                  <a:pt x="6072" y="70356"/>
                </a:cubicBezTo>
                <a:cubicBezTo>
                  <a:pt x="2024" y="63232"/>
                  <a:pt x="0" y="55338"/>
                  <a:pt x="0" y="46716"/>
                </a:cubicBezTo>
                <a:cubicBezTo>
                  <a:pt x="0" y="38093"/>
                  <a:pt x="2024" y="30199"/>
                  <a:pt x="6072" y="23074"/>
                </a:cubicBezTo>
                <a:cubicBezTo>
                  <a:pt x="10120" y="15950"/>
                  <a:pt x="15707" y="10323"/>
                  <a:pt x="22750" y="6194"/>
                </a:cubicBezTo>
                <a:cubicBezTo>
                  <a:pt x="29794" y="2065"/>
                  <a:pt x="37648" y="0"/>
                  <a:pt x="46189" y="0"/>
                </a:cubicBezTo>
                <a:cubicBezTo>
                  <a:pt x="54731" y="0"/>
                  <a:pt x="62544" y="2065"/>
                  <a:pt x="69628" y="6194"/>
                </a:cubicBezTo>
                <a:cubicBezTo>
                  <a:pt x="76712" y="10323"/>
                  <a:pt x="82258" y="15950"/>
                  <a:pt x="86306" y="23074"/>
                </a:cubicBezTo>
                <a:cubicBezTo>
                  <a:pt x="90354" y="30199"/>
                  <a:pt x="92378" y="38093"/>
                  <a:pt x="92378" y="46716"/>
                </a:cubicBezTo>
                <a:cubicBezTo>
                  <a:pt x="92378" y="55338"/>
                  <a:pt x="90354" y="63232"/>
                  <a:pt x="86306" y="70356"/>
                </a:cubicBezTo>
                <a:cubicBezTo>
                  <a:pt x="82258" y="77481"/>
                  <a:pt x="76672" y="83108"/>
                  <a:pt x="69628" y="87237"/>
                </a:cubicBezTo>
                <a:cubicBezTo>
                  <a:pt x="62584" y="91366"/>
                  <a:pt x="54731" y="93431"/>
                  <a:pt x="46189" y="93431"/>
                </a:cubicBezTo>
                <a:cubicBezTo>
                  <a:pt x="37648" y="93431"/>
                  <a:pt x="29835" y="91366"/>
                  <a:pt x="22750" y="87237"/>
                </a:cubicBezTo>
                <a:close/>
                <a:moveTo>
                  <a:pt x="63111" y="77076"/>
                </a:moveTo>
                <a:cubicBezTo>
                  <a:pt x="68251" y="74000"/>
                  <a:pt x="72259" y="69790"/>
                  <a:pt x="75214" y="64446"/>
                </a:cubicBezTo>
                <a:cubicBezTo>
                  <a:pt x="78170" y="59103"/>
                  <a:pt x="79627" y="53192"/>
                  <a:pt x="79627" y="46675"/>
                </a:cubicBezTo>
                <a:cubicBezTo>
                  <a:pt x="79627" y="40158"/>
                  <a:pt x="78170" y="34247"/>
                  <a:pt x="75214" y="28904"/>
                </a:cubicBezTo>
                <a:cubicBezTo>
                  <a:pt x="72259" y="23560"/>
                  <a:pt x="68251" y="19350"/>
                  <a:pt x="63111" y="16274"/>
                </a:cubicBezTo>
                <a:cubicBezTo>
                  <a:pt x="58010" y="13197"/>
                  <a:pt x="52342" y="11659"/>
                  <a:pt x="46230" y="11659"/>
                </a:cubicBezTo>
                <a:cubicBezTo>
                  <a:pt x="40117" y="11659"/>
                  <a:pt x="34450" y="13197"/>
                  <a:pt x="29349" y="16274"/>
                </a:cubicBezTo>
                <a:cubicBezTo>
                  <a:pt x="24208" y="19350"/>
                  <a:pt x="20200" y="23560"/>
                  <a:pt x="17245" y="28904"/>
                </a:cubicBezTo>
                <a:cubicBezTo>
                  <a:pt x="14290" y="34247"/>
                  <a:pt x="12833" y="40158"/>
                  <a:pt x="12833" y="46675"/>
                </a:cubicBezTo>
                <a:cubicBezTo>
                  <a:pt x="12833" y="53192"/>
                  <a:pt x="14290" y="59103"/>
                  <a:pt x="17245" y="64446"/>
                </a:cubicBezTo>
                <a:cubicBezTo>
                  <a:pt x="20200" y="69790"/>
                  <a:pt x="24208" y="74000"/>
                  <a:pt x="29349" y="77076"/>
                </a:cubicBezTo>
                <a:cubicBezTo>
                  <a:pt x="34450" y="80153"/>
                  <a:pt x="40117" y="81691"/>
                  <a:pt x="46230" y="81691"/>
                </a:cubicBezTo>
                <a:cubicBezTo>
                  <a:pt x="52342" y="81691"/>
                  <a:pt x="58010" y="80153"/>
                  <a:pt x="63111" y="77076"/>
                </a:cubicBezTo>
                <a:close/>
              </a:path>
            </a:pathLst>
          </a:custGeom>
          <a:solidFill>
            <a:srgbClr val="424242"/>
          </a:solidFill>
          <a:ln w="0" cap="flat">
            <a:noFill/>
            <a:prstDash val="solid"/>
            <a:miter/>
          </a:ln>
        </p:spPr>
        <p:txBody>
          <a:bodyPr rtlCol="0" anchor="ctr"/>
          <a:lstStyle/>
          <a:p>
            <a:endParaRPr lang="en-US"/>
          </a:p>
        </p:txBody>
      </p:sp>
      <p:sp>
        <p:nvSpPr>
          <p:cNvPr id="87" name="Freeform 102">
            <a:extLst>
              <a:ext uri="{FF2B5EF4-FFF2-40B4-BE49-F238E27FC236}">
                <a16:creationId xmlns:a16="http://schemas.microsoft.com/office/drawing/2014/main" id="{45BD909D-CC33-AE0B-BE92-3E484ECF9485}"/>
              </a:ext>
            </a:extLst>
          </p:cNvPr>
          <p:cNvSpPr/>
          <p:nvPr/>
        </p:nvSpPr>
        <p:spPr>
          <a:xfrm>
            <a:off x="9024700" y="3340811"/>
            <a:ext cx="110716" cy="92135"/>
          </a:xfrm>
          <a:custGeom>
            <a:avLst/>
            <a:gdLst>
              <a:gd name="connsiteX0" fmla="*/ 56431 w 110716"/>
              <a:gd name="connsiteY0" fmla="*/ 13926 h 92135"/>
              <a:gd name="connsiteX1" fmla="*/ 66713 w 110716"/>
              <a:gd name="connsiteY1" fmla="*/ 3724 h 92135"/>
              <a:gd name="connsiteX2" fmla="*/ 81731 w 110716"/>
              <a:gd name="connsiteY2" fmla="*/ 0 h 92135"/>
              <a:gd name="connsiteX3" fmla="*/ 96750 w 110716"/>
              <a:gd name="connsiteY3" fmla="*/ 3724 h 92135"/>
              <a:gd name="connsiteX4" fmla="*/ 107032 w 110716"/>
              <a:gd name="connsiteY4" fmla="*/ 13926 h 92135"/>
              <a:gd name="connsiteX5" fmla="*/ 110716 w 110716"/>
              <a:gd name="connsiteY5" fmla="*/ 28539 h 92135"/>
              <a:gd name="connsiteX6" fmla="*/ 110716 w 110716"/>
              <a:gd name="connsiteY6" fmla="*/ 92135 h 92135"/>
              <a:gd name="connsiteX7" fmla="*/ 98410 w 110716"/>
              <a:gd name="connsiteY7" fmla="*/ 92135 h 92135"/>
              <a:gd name="connsiteX8" fmla="*/ 98410 w 110716"/>
              <a:gd name="connsiteY8" fmla="*/ 29632 h 92135"/>
              <a:gd name="connsiteX9" fmla="*/ 93997 w 110716"/>
              <a:gd name="connsiteY9" fmla="*/ 16395 h 92135"/>
              <a:gd name="connsiteX10" fmla="*/ 81691 w 110716"/>
              <a:gd name="connsiteY10" fmla="*/ 11173 h 92135"/>
              <a:gd name="connsiteX11" fmla="*/ 69385 w 110716"/>
              <a:gd name="connsiteY11" fmla="*/ 16395 h 92135"/>
              <a:gd name="connsiteX12" fmla="*/ 64972 w 110716"/>
              <a:gd name="connsiteY12" fmla="*/ 29632 h 92135"/>
              <a:gd name="connsiteX13" fmla="*/ 82217 w 110716"/>
              <a:gd name="connsiteY13" fmla="*/ 29632 h 92135"/>
              <a:gd name="connsiteX14" fmla="*/ 82217 w 110716"/>
              <a:gd name="connsiteY14" fmla="*/ 40036 h 92135"/>
              <a:gd name="connsiteX15" fmla="*/ 64972 w 110716"/>
              <a:gd name="connsiteY15" fmla="*/ 40036 h 92135"/>
              <a:gd name="connsiteX16" fmla="*/ 64972 w 110716"/>
              <a:gd name="connsiteY16" fmla="*/ 92135 h 92135"/>
              <a:gd name="connsiteX17" fmla="*/ 52666 w 110716"/>
              <a:gd name="connsiteY17" fmla="*/ 92135 h 92135"/>
              <a:gd name="connsiteX18" fmla="*/ 52666 w 110716"/>
              <a:gd name="connsiteY18" fmla="*/ 40036 h 92135"/>
              <a:gd name="connsiteX19" fmla="*/ 24329 w 110716"/>
              <a:gd name="connsiteY19" fmla="*/ 40036 h 92135"/>
              <a:gd name="connsiteX20" fmla="*/ 24329 w 110716"/>
              <a:gd name="connsiteY20" fmla="*/ 92135 h 92135"/>
              <a:gd name="connsiteX21" fmla="*/ 12023 w 110716"/>
              <a:gd name="connsiteY21" fmla="*/ 92135 h 92135"/>
              <a:gd name="connsiteX22" fmla="*/ 12023 w 110716"/>
              <a:gd name="connsiteY22" fmla="*/ 40036 h 92135"/>
              <a:gd name="connsiteX23" fmla="*/ 0 w 110716"/>
              <a:gd name="connsiteY23" fmla="*/ 40036 h 92135"/>
              <a:gd name="connsiteX24" fmla="*/ 0 w 110716"/>
              <a:gd name="connsiteY24" fmla="*/ 29632 h 92135"/>
              <a:gd name="connsiteX25" fmla="*/ 12023 w 110716"/>
              <a:gd name="connsiteY25" fmla="*/ 29632 h 92135"/>
              <a:gd name="connsiteX26" fmla="*/ 12023 w 110716"/>
              <a:gd name="connsiteY26" fmla="*/ 21496 h 92135"/>
              <a:gd name="connsiteX27" fmla="*/ 17650 w 110716"/>
              <a:gd name="connsiteY27" fmla="*/ 5748 h 92135"/>
              <a:gd name="connsiteX28" fmla="*/ 32061 w 110716"/>
              <a:gd name="connsiteY28" fmla="*/ 0 h 92135"/>
              <a:gd name="connsiteX29" fmla="*/ 39145 w 110716"/>
              <a:gd name="connsiteY29" fmla="*/ 931 h 92135"/>
              <a:gd name="connsiteX30" fmla="*/ 39145 w 110716"/>
              <a:gd name="connsiteY30" fmla="*/ 11092 h 92135"/>
              <a:gd name="connsiteX31" fmla="*/ 35421 w 110716"/>
              <a:gd name="connsiteY31" fmla="*/ 10808 h 92135"/>
              <a:gd name="connsiteX32" fmla="*/ 24329 w 110716"/>
              <a:gd name="connsiteY32" fmla="*/ 21779 h 92135"/>
              <a:gd name="connsiteX33" fmla="*/ 24329 w 110716"/>
              <a:gd name="connsiteY33" fmla="*/ 29673 h 92135"/>
              <a:gd name="connsiteX34" fmla="*/ 52666 w 110716"/>
              <a:gd name="connsiteY34" fmla="*/ 29673 h 92135"/>
              <a:gd name="connsiteX35" fmla="*/ 52666 w 110716"/>
              <a:gd name="connsiteY35" fmla="*/ 28620 h 92135"/>
              <a:gd name="connsiteX36" fmla="*/ 56350 w 110716"/>
              <a:gd name="connsiteY36" fmla="*/ 14006 h 92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0716" h="92135">
                <a:moveTo>
                  <a:pt x="56431" y="13926"/>
                </a:moveTo>
                <a:cubicBezTo>
                  <a:pt x="58900" y="9594"/>
                  <a:pt x="62301" y="6194"/>
                  <a:pt x="66713" y="3724"/>
                </a:cubicBezTo>
                <a:cubicBezTo>
                  <a:pt x="71125" y="1214"/>
                  <a:pt x="76145" y="0"/>
                  <a:pt x="81731" y="0"/>
                </a:cubicBezTo>
                <a:cubicBezTo>
                  <a:pt x="87318" y="0"/>
                  <a:pt x="92337" y="1255"/>
                  <a:pt x="96750" y="3724"/>
                </a:cubicBezTo>
                <a:cubicBezTo>
                  <a:pt x="101163" y="6234"/>
                  <a:pt x="104603" y="9635"/>
                  <a:pt x="107032" y="13926"/>
                </a:cubicBezTo>
                <a:cubicBezTo>
                  <a:pt x="109461" y="18257"/>
                  <a:pt x="110716" y="23115"/>
                  <a:pt x="110716" y="28539"/>
                </a:cubicBezTo>
                <a:lnTo>
                  <a:pt x="110716" y="92135"/>
                </a:lnTo>
                <a:lnTo>
                  <a:pt x="98410" y="92135"/>
                </a:lnTo>
                <a:lnTo>
                  <a:pt x="98410" y="29632"/>
                </a:lnTo>
                <a:cubicBezTo>
                  <a:pt x="98410" y="24289"/>
                  <a:pt x="96952" y="19876"/>
                  <a:pt x="93997" y="16395"/>
                </a:cubicBezTo>
                <a:cubicBezTo>
                  <a:pt x="91042" y="12914"/>
                  <a:pt x="86954" y="11173"/>
                  <a:pt x="81691" y="11173"/>
                </a:cubicBezTo>
                <a:cubicBezTo>
                  <a:pt x="76429" y="11173"/>
                  <a:pt x="72340" y="12914"/>
                  <a:pt x="69385" y="16395"/>
                </a:cubicBezTo>
                <a:cubicBezTo>
                  <a:pt x="66429" y="19876"/>
                  <a:pt x="64972" y="24289"/>
                  <a:pt x="64972" y="29632"/>
                </a:cubicBezTo>
                <a:lnTo>
                  <a:pt x="82217" y="29632"/>
                </a:lnTo>
                <a:lnTo>
                  <a:pt x="82217" y="40036"/>
                </a:lnTo>
                <a:lnTo>
                  <a:pt x="64972" y="40036"/>
                </a:lnTo>
                <a:lnTo>
                  <a:pt x="64972" y="92135"/>
                </a:lnTo>
                <a:lnTo>
                  <a:pt x="52666" y="92135"/>
                </a:lnTo>
                <a:lnTo>
                  <a:pt x="52666" y="40036"/>
                </a:lnTo>
                <a:lnTo>
                  <a:pt x="24329" y="40036"/>
                </a:lnTo>
                <a:lnTo>
                  <a:pt x="24329" y="92135"/>
                </a:lnTo>
                <a:lnTo>
                  <a:pt x="12023" y="92135"/>
                </a:lnTo>
                <a:lnTo>
                  <a:pt x="12023" y="40036"/>
                </a:lnTo>
                <a:lnTo>
                  <a:pt x="0" y="40036"/>
                </a:lnTo>
                <a:lnTo>
                  <a:pt x="0" y="29632"/>
                </a:lnTo>
                <a:lnTo>
                  <a:pt x="12023" y="29632"/>
                </a:lnTo>
                <a:lnTo>
                  <a:pt x="12023" y="21496"/>
                </a:lnTo>
                <a:cubicBezTo>
                  <a:pt x="12023" y="14816"/>
                  <a:pt x="13885" y="9554"/>
                  <a:pt x="17650" y="5748"/>
                </a:cubicBezTo>
                <a:cubicBezTo>
                  <a:pt x="21374" y="1903"/>
                  <a:pt x="26191" y="0"/>
                  <a:pt x="32061" y="0"/>
                </a:cubicBezTo>
                <a:cubicBezTo>
                  <a:pt x="34571" y="0"/>
                  <a:pt x="36919" y="324"/>
                  <a:pt x="39145" y="931"/>
                </a:cubicBezTo>
                <a:lnTo>
                  <a:pt x="39145" y="11092"/>
                </a:lnTo>
                <a:cubicBezTo>
                  <a:pt x="37728" y="10930"/>
                  <a:pt x="36474" y="10808"/>
                  <a:pt x="35421" y="10808"/>
                </a:cubicBezTo>
                <a:cubicBezTo>
                  <a:pt x="28013" y="10808"/>
                  <a:pt x="24329" y="14452"/>
                  <a:pt x="24329" y="21779"/>
                </a:cubicBezTo>
                <a:lnTo>
                  <a:pt x="24329" y="29673"/>
                </a:lnTo>
                <a:lnTo>
                  <a:pt x="52666" y="29673"/>
                </a:lnTo>
                <a:lnTo>
                  <a:pt x="52666" y="28620"/>
                </a:lnTo>
                <a:cubicBezTo>
                  <a:pt x="52666" y="23196"/>
                  <a:pt x="53880" y="18297"/>
                  <a:pt x="56350" y="14006"/>
                </a:cubicBezTo>
                <a:close/>
              </a:path>
            </a:pathLst>
          </a:custGeom>
          <a:solidFill>
            <a:srgbClr val="424242"/>
          </a:solidFill>
          <a:ln w="0" cap="flat">
            <a:noFill/>
            <a:prstDash val="solid"/>
            <a:miter/>
          </a:ln>
        </p:spPr>
        <p:txBody>
          <a:bodyPr rtlCol="0" anchor="ctr"/>
          <a:lstStyle/>
          <a:p>
            <a:endParaRPr lang="en-US"/>
          </a:p>
        </p:txBody>
      </p:sp>
      <p:sp>
        <p:nvSpPr>
          <p:cNvPr id="88" name="Freeform 103">
            <a:extLst>
              <a:ext uri="{FF2B5EF4-FFF2-40B4-BE49-F238E27FC236}">
                <a16:creationId xmlns:a16="http://schemas.microsoft.com/office/drawing/2014/main" id="{34F03266-BA52-CACC-7C3A-06361CF406D3}"/>
              </a:ext>
            </a:extLst>
          </p:cNvPr>
          <p:cNvSpPr/>
          <p:nvPr/>
        </p:nvSpPr>
        <p:spPr>
          <a:xfrm>
            <a:off x="9152257" y="3342511"/>
            <a:ext cx="16030" cy="90434"/>
          </a:xfrm>
          <a:custGeom>
            <a:avLst/>
            <a:gdLst>
              <a:gd name="connsiteX0" fmla="*/ 2348 w 16030"/>
              <a:gd name="connsiteY0" fmla="*/ 13642 h 90434"/>
              <a:gd name="connsiteX1" fmla="*/ 0 w 16030"/>
              <a:gd name="connsiteY1" fmla="*/ 8015 h 90434"/>
              <a:gd name="connsiteX2" fmla="*/ 2348 w 16030"/>
              <a:gd name="connsiteY2" fmla="*/ 2348 h 90434"/>
              <a:gd name="connsiteX3" fmla="*/ 8015 w 16030"/>
              <a:gd name="connsiteY3" fmla="*/ 0 h 90434"/>
              <a:gd name="connsiteX4" fmla="*/ 13683 w 16030"/>
              <a:gd name="connsiteY4" fmla="*/ 2348 h 90434"/>
              <a:gd name="connsiteX5" fmla="*/ 16030 w 16030"/>
              <a:gd name="connsiteY5" fmla="*/ 8015 h 90434"/>
              <a:gd name="connsiteX6" fmla="*/ 13683 w 16030"/>
              <a:gd name="connsiteY6" fmla="*/ 13642 h 90434"/>
              <a:gd name="connsiteX7" fmla="*/ 8015 w 16030"/>
              <a:gd name="connsiteY7" fmla="*/ 15909 h 90434"/>
              <a:gd name="connsiteX8" fmla="*/ 2348 w 16030"/>
              <a:gd name="connsiteY8" fmla="*/ 13642 h 90434"/>
              <a:gd name="connsiteX9" fmla="*/ 1862 w 16030"/>
              <a:gd name="connsiteY9" fmla="*/ 27932 h 90434"/>
              <a:gd name="connsiteX10" fmla="*/ 14168 w 16030"/>
              <a:gd name="connsiteY10" fmla="*/ 27932 h 90434"/>
              <a:gd name="connsiteX11" fmla="*/ 14168 w 16030"/>
              <a:gd name="connsiteY11" fmla="*/ 90435 h 90434"/>
              <a:gd name="connsiteX12" fmla="*/ 1862 w 16030"/>
              <a:gd name="connsiteY12" fmla="*/ 90435 h 90434"/>
              <a:gd name="connsiteX13" fmla="*/ 1862 w 16030"/>
              <a:gd name="connsiteY13" fmla="*/ 27932 h 9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4">
                <a:moveTo>
                  <a:pt x="2348" y="13642"/>
                </a:moveTo>
                <a:cubicBezTo>
                  <a:pt x="769" y="12144"/>
                  <a:pt x="0" y="10242"/>
                  <a:pt x="0" y="8015"/>
                </a:cubicBezTo>
                <a:cubicBezTo>
                  <a:pt x="0" y="5789"/>
                  <a:pt x="769" y="3886"/>
                  <a:pt x="2348" y="2348"/>
                </a:cubicBezTo>
                <a:cubicBezTo>
                  <a:pt x="3886" y="810"/>
                  <a:pt x="5789" y="0"/>
                  <a:pt x="8015" y="0"/>
                </a:cubicBezTo>
                <a:cubicBezTo>
                  <a:pt x="10241" y="0"/>
                  <a:pt x="12144" y="769"/>
                  <a:pt x="13683" y="2348"/>
                </a:cubicBezTo>
                <a:cubicBezTo>
                  <a:pt x="15221" y="3927"/>
                  <a:pt x="16030" y="5789"/>
                  <a:pt x="16030" y="8015"/>
                </a:cubicBezTo>
                <a:cubicBezTo>
                  <a:pt x="16030" y="10242"/>
                  <a:pt x="15261" y="12104"/>
                  <a:pt x="13683" y="13642"/>
                </a:cubicBezTo>
                <a:cubicBezTo>
                  <a:pt x="12104" y="15140"/>
                  <a:pt x="10241" y="15909"/>
                  <a:pt x="8015" y="15909"/>
                </a:cubicBezTo>
                <a:cubicBezTo>
                  <a:pt x="5789" y="15909"/>
                  <a:pt x="3886"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89" name="Freeform 104">
            <a:extLst>
              <a:ext uri="{FF2B5EF4-FFF2-40B4-BE49-F238E27FC236}">
                <a16:creationId xmlns:a16="http://schemas.microsoft.com/office/drawing/2014/main" id="{D7A3103B-75E0-ABCE-9E5F-C96EBA19904A}"/>
              </a:ext>
            </a:extLst>
          </p:cNvPr>
          <p:cNvSpPr/>
          <p:nvPr/>
        </p:nvSpPr>
        <p:spPr>
          <a:xfrm>
            <a:off x="9184520" y="3369107"/>
            <a:ext cx="56025" cy="63838"/>
          </a:xfrm>
          <a:custGeom>
            <a:avLst/>
            <a:gdLst>
              <a:gd name="connsiteX0" fmla="*/ 81 w 56025"/>
              <a:gd name="connsiteY0" fmla="*/ 1336 h 63838"/>
              <a:gd name="connsiteX1" fmla="*/ 10889 w 56025"/>
              <a:gd name="connsiteY1" fmla="*/ 1336 h 63838"/>
              <a:gd name="connsiteX2" fmla="*/ 11942 w 56025"/>
              <a:gd name="connsiteY2" fmla="*/ 11092 h 63838"/>
              <a:gd name="connsiteX3" fmla="*/ 20767 w 56025"/>
              <a:gd name="connsiteY3" fmla="*/ 2591 h 63838"/>
              <a:gd name="connsiteX4" fmla="*/ 32263 w 56025"/>
              <a:gd name="connsiteY4" fmla="*/ 0 h 63838"/>
              <a:gd name="connsiteX5" fmla="*/ 44205 w 56025"/>
              <a:gd name="connsiteY5" fmla="*/ 3077 h 63838"/>
              <a:gd name="connsiteX6" fmla="*/ 52828 w 56025"/>
              <a:gd name="connsiteY6" fmla="*/ 12144 h 63838"/>
              <a:gd name="connsiteX7" fmla="*/ 56026 w 56025"/>
              <a:gd name="connsiteY7" fmla="*/ 26556 h 63838"/>
              <a:gd name="connsiteX8" fmla="*/ 56026 w 56025"/>
              <a:gd name="connsiteY8" fmla="*/ 63839 h 63838"/>
              <a:gd name="connsiteX9" fmla="*/ 43719 w 56025"/>
              <a:gd name="connsiteY9" fmla="*/ 63839 h 63838"/>
              <a:gd name="connsiteX10" fmla="*/ 43719 w 56025"/>
              <a:gd name="connsiteY10" fmla="*/ 28823 h 63838"/>
              <a:gd name="connsiteX11" fmla="*/ 39429 w 56025"/>
              <a:gd name="connsiteY11" fmla="*/ 15666 h 63838"/>
              <a:gd name="connsiteX12" fmla="*/ 28863 w 56025"/>
              <a:gd name="connsiteY12" fmla="*/ 11173 h 63838"/>
              <a:gd name="connsiteX13" fmla="*/ 21131 w 56025"/>
              <a:gd name="connsiteY13" fmla="*/ 13440 h 63838"/>
              <a:gd name="connsiteX14" fmla="*/ 14776 w 56025"/>
              <a:gd name="connsiteY14" fmla="*/ 19917 h 63838"/>
              <a:gd name="connsiteX15" fmla="*/ 12306 w 56025"/>
              <a:gd name="connsiteY15" fmla="*/ 29592 h 63838"/>
              <a:gd name="connsiteX16" fmla="*/ 12306 w 56025"/>
              <a:gd name="connsiteY16" fmla="*/ 63798 h 63838"/>
              <a:gd name="connsiteX17" fmla="*/ 0 w 56025"/>
              <a:gd name="connsiteY17" fmla="*/ 63798 h 63838"/>
              <a:gd name="connsiteX18" fmla="*/ 0 w 56025"/>
              <a:gd name="connsiteY18" fmla="*/ 1295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025" h="63838">
                <a:moveTo>
                  <a:pt x="81" y="1336"/>
                </a:moveTo>
                <a:lnTo>
                  <a:pt x="10889" y="1336"/>
                </a:lnTo>
                <a:lnTo>
                  <a:pt x="11942" y="11092"/>
                </a:lnTo>
                <a:cubicBezTo>
                  <a:pt x="14249" y="7165"/>
                  <a:pt x="17205" y="4332"/>
                  <a:pt x="20767" y="2591"/>
                </a:cubicBezTo>
                <a:cubicBezTo>
                  <a:pt x="24329" y="850"/>
                  <a:pt x="28175" y="0"/>
                  <a:pt x="32263" y="0"/>
                </a:cubicBezTo>
                <a:cubicBezTo>
                  <a:pt x="36635" y="0"/>
                  <a:pt x="40603" y="1012"/>
                  <a:pt x="44205" y="3077"/>
                </a:cubicBezTo>
                <a:cubicBezTo>
                  <a:pt x="47808" y="5141"/>
                  <a:pt x="50683" y="8137"/>
                  <a:pt x="52828" y="12144"/>
                </a:cubicBezTo>
                <a:cubicBezTo>
                  <a:pt x="54973" y="16152"/>
                  <a:pt x="56026" y="20969"/>
                  <a:pt x="56026" y="26556"/>
                </a:cubicBezTo>
                <a:lnTo>
                  <a:pt x="56026" y="63839"/>
                </a:lnTo>
                <a:lnTo>
                  <a:pt x="43719" y="63839"/>
                </a:lnTo>
                <a:lnTo>
                  <a:pt x="43719" y="28823"/>
                </a:lnTo>
                <a:cubicBezTo>
                  <a:pt x="43719" y="23034"/>
                  <a:pt x="42303" y="18662"/>
                  <a:pt x="39429" y="15666"/>
                </a:cubicBezTo>
                <a:cubicBezTo>
                  <a:pt x="36595" y="12671"/>
                  <a:pt x="33073" y="11173"/>
                  <a:pt x="28863" y="11173"/>
                </a:cubicBezTo>
                <a:cubicBezTo>
                  <a:pt x="26272" y="11173"/>
                  <a:pt x="23681" y="11942"/>
                  <a:pt x="21131" y="13440"/>
                </a:cubicBezTo>
                <a:cubicBezTo>
                  <a:pt x="18540" y="14938"/>
                  <a:pt x="16435" y="17123"/>
                  <a:pt x="14776" y="19917"/>
                </a:cubicBezTo>
                <a:cubicBezTo>
                  <a:pt x="13116" y="22710"/>
                  <a:pt x="12306" y="25948"/>
                  <a:pt x="12306" y="29592"/>
                </a:cubicBezTo>
                <a:lnTo>
                  <a:pt x="12306" y="63798"/>
                </a:lnTo>
                <a:lnTo>
                  <a:pt x="0" y="63798"/>
                </a:lnTo>
                <a:lnTo>
                  <a:pt x="0" y="1295"/>
                </a:lnTo>
                <a:close/>
              </a:path>
            </a:pathLst>
          </a:custGeom>
          <a:solidFill>
            <a:srgbClr val="424242"/>
          </a:solidFill>
          <a:ln w="0" cap="flat">
            <a:noFill/>
            <a:prstDash val="solid"/>
            <a:miter/>
          </a:ln>
        </p:spPr>
        <p:txBody>
          <a:bodyPr rtlCol="0" anchor="ctr"/>
          <a:lstStyle/>
          <a:p>
            <a:endParaRPr lang="en-US"/>
          </a:p>
        </p:txBody>
      </p:sp>
      <p:sp>
        <p:nvSpPr>
          <p:cNvPr id="90" name="Freeform 105">
            <a:extLst>
              <a:ext uri="{FF2B5EF4-FFF2-40B4-BE49-F238E27FC236}">
                <a16:creationId xmlns:a16="http://schemas.microsoft.com/office/drawing/2014/main" id="{DF5470F5-AE61-EC38-3D85-5EA9C03D030D}"/>
              </a:ext>
            </a:extLst>
          </p:cNvPr>
          <p:cNvSpPr/>
          <p:nvPr/>
        </p:nvSpPr>
        <p:spPr>
          <a:xfrm>
            <a:off x="9253662" y="3369188"/>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8 h 65215"/>
              <a:gd name="connsiteX9" fmla="*/ 61167 w 61450"/>
              <a:gd name="connsiteY9" fmla="*/ 37405 h 65215"/>
              <a:gd name="connsiteX10" fmla="*/ 12671 w 61450"/>
              <a:gd name="connsiteY10" fmla="*/ 37405 h 65215"/>
              <a:gd name="connsiteX11" fmla="*/ 19148 w 61450"/>
              <a:gd name="connsiteY11" fmla="*/ 49509 h 65215"/>
              <a:gd name="connsiteX12" fmla="*/ 31495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6 w 61450"/>
              <a:gd name="connsiteY20" fmla="*/ 11132 h 65215"/>
              <a:gd name="connsiteX21" fmla="*/ 19350 w 61450"/>
              <a:gd name="connsiteY21" fmla="*/ 15464 h 65215"/>
              <a:gd name="connsiteX22" fmla="*/ 12873 w 61450"/>
              <a:gd name="connsiteY22" fmla="*/ 27163 h 65215"/>
              <a:gd name="connsiteX23" fmla="*/ 48821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7"/>
                  <a:pt x="4089" y="49428"/>
                </a:cubicBezTo>
                <a:cubicBezTo>
                  <a:pt x="1376" y="44489"/>
                  <a:pt x="0" y="38862"/>
                  <a:pt x="0" y="32547"/>
                </a:cubicBezTo>
                <a:cubicBezTo>
                  <a:pt x="0" y="26232"/>
                  <a:pt x="1336" y="20605"/>
                  <a:pt x="4008" y="15666"/>
                </a:cubicBezTo>
                <a:cubicBezTo>
                  <a:pt x="6680" y="10728"/>
                  <a:pt x="10404" y="6882"/>
                  <a:pt x="15221" y="4129"/>
                </a:cubicBezTo>
                <a:cubicBezTo>
                  <a:pt x="20039" y="1376"/>
                  <a:pt x="25463" y="0"/>
                  <a:pt x="31535" y="0"/>
                </a:cubicBezTo>
                <a:cubicBezTo>
                  <a:pt x="36959" y="0"/>
                  <a:pt x="41979" y="1417"/>
                  <a:pt x="46553" y="4291"/>
                </a:cubicBezTo>
                <a:cubicBezTo>
                  <a:pt x="51128" y="7165"/>
                  <a:pt x="54771" y="11052"/>
                  <a:pt x="57443" y="16031"/>
                </a:cubicBezTo>
                <a:cubicBezTo>
                  <a:pt x="60115" y="21010"/>
                  <a:pt x="61451" y="26556"/>
                  <a:pt x="61451" y="32588"/>
                </a:cubicBezTo>
                <a:cubicBezTo>
                  <a:pt x="61451" y="34531"/>
                  <a:pt x="61370" y="36150"/>
                  <a:pt x="61167" y="37405"/>
                </a:cubicBezTo>
                <a:lnTo>
                  <a:pt x="12671" y="37405"/>
                </a:lnTo>
                <a:cubicBezTo>
                  <a:pt x="13561" y="42465"/>
                  <a:pt x="15707" y="46513"/>
                  <a:pt x="19148" y="49509"/>
                </a:cubicBezTo>
                <a:cubicBezTo>
                  <a:pt x="22589" y="52504"/>
                  <a:pt x="26677" y="54002"/>
                  <a:pt x="31495" y="54002"/>
                </a:cubicBezTo>
                <a:cubicBezTo>
                  <a:pt x="39227"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5" y="22791"/>
                  <a:pt x="46513" y="19026"/>
                  <a:pt x="43315" y="15869"/>
                </a:cubicBezTo>
                <a:cubicBezTo>
                  <a:pt x="40117" y="12711"/>
                  <a:pt x="36190" y="11132"/>
                  <a:pt x="31576" y="11132"/>
                </a:cubicBezTo>
                <a:cubicBezTo>
                  <a:pt x="26961" y="11132"/>
                  <a:pt x="22710" y="12590"/>
                  <a:pt x="19350" y="15464"/>
                </a:cubicBezTo>
                <a:cubicBezTo>
                  <a:pt x="15990" y="18379"/>
                  <a:pt x="13845" y="22265"/>
                  <a:pt x="12873" y="27163"/>
                </a:cubicBezTo>
                <a:lnTo>
                  <a:pt x="48821" y="27163"/>
                </a:lnTo>
                <a:close/>
              </a:path>
            </a:pathLst>
          </a:custGeom>
          <a:solidFill>
            <a:srgbClr val="424242"/>
          </a:solidFill>
          <a:ln w="0" cap="flat">
            <a:noFill/>
            <a:prstDash val="solid"/>
            <a:miter/>
          </a:ln>
        </p:spPr>
        <p:txBody>
          <a:bodyPr rtlCol="0" anchor="ctr"/>
          <a:lstStyle/>
          <a:p>
            <a:endParaRPr lang="en-US"/>
          </a:p>
        </p:txBody>
      </p:sp>
      <p:sp>
        <p:nvSpPr>
          <p:cNvPr id="91" name="Freeform 106">
            <a:extLst>
              <a:ext uri="{FF2B5EF4-FFF2-40B4-BE49-F238E27FC236}">
                <a16:creationId xmlns:a16="http://schemas.microsoft.com/office/drawing/2014/main" id="{602606E3-44BD-F7D2-7D05-DC525331E673}"/>
              </a:ext>
            </a:extLst>
          </p:cNvPr>
          <p:cNvSpPr/>
          <p:nvPr/>
        </p:nvSpPr>
        <p:spPr>
          <a:xfrm>
            <a:off x="8923821" y="3529373"/>
            <a:ext cx="63920" cy="65174"/>
          </a:xfrm>
          <a:custGeom>
            <a:avLst/>
            <a:gdLst>
              <a:gd name="connsiteX0" fmla="*/ 15302 w 63920"/>
              <a:gd name="connsiteY0" fmla="*/ 61370 h 65174"/>
              <a:gd name="connsiteX1" fmla="*/ 4210 w 63920"/>
              <a:gd name="connsiteY1" fmla="*/ 50075 h 65174"/>
              <a:gd name="connsiteX2" fmla="*/ 0 w 63920"/>
              <a:gd name="connsiteY2" fmla="*/ 32628 h 65174"/>
              <a:gd name="connsiteX3" fmla="*/ 4210 w 63920"/>
              <a:gd name="connsiteY3" fmla="*/ 15180 h 65174"/>
              <a:gd name="connsiteX4" fmla="*/ 15302 w 63920"/>
              <a:gd name="connsiteY4" fmla="*/ 3886 h 65174"/>
              <a:gd name="connsiteX5" fmla="*/ 30320 w 63920"/>
              <a:gd name="connsiteY5" fmla="*/ 0 h 65174"/>
              <a:gd name="connsiteX6" fmla="*/ 42788 w 63920"/>
              <a:gd name="connsiteY6" fmla="*/ 2874 h 65174"/>
              <a:gd name="connsiteX7" fmla="*/ 52059 w 63920"/>
              <a:gd name="connsiteY7" fmla="*/ 10971 h 65174"/>
              <a:gd name="connsiteX8" fmla="*/ 53111 w 63920"/>
              <a:gd name="connsiteY8" fmla="*/ 1336 h 65174"/>
              <a:gd name="connsiteX9" fmla="*/ 63920 w 63920"/>
              <a:gd name="connsiteY9" fmla="*/ 1336 h 65174"/>
              <a:gd name="connsiteX10" fmla="*/ 63920 w 63920"/>
              <a:gd name="connsiteY10" fmla="*/ 63839 h 65174"/>
              <a:gd name="connsiteX11" fmla="*/ 53111 w 63920"/>
              <a:gd name="connsiteY11" fmla="*/ 63839 h 65174"/>
              <a:gd name="connsiteX12" fmla="*/ 52059 w 63920"/>
              <a:gd name="connsiteY12" fmla="*/ 54204 h 65174"/>
              <a:gd name="connsiteX13" fmla="*/ 42788 w 63920"/>
              <a:gd name="connsiteY13" fmla="*/ 62301 h 65174"/>
              <a:gd name="connsiteX14" fmla="*/ 30320 w 63920"/>
              <a:gd name="connsiteY14" fmla="*/ 65175 h 65174"/>
              <a:gd name="connsiteX15" fmla="*/ 15302 w 63920"/>
              <a:gd name="connsiteY15" fmla="*/ 61289 h 65174"/>
              <a:gd name="connsiteX16" fmla="*/ 42101 w 63920"/>
              <a:gd name="connsiteY16" fmla="*/ 51411 h 65174"/>
              <a:gd name="connsiteX17" fmla="*/ 49387 w 63920"/>
              <a:gd name="connsiteY17" fmla="*/ 43922 h 65174"/>
              <a:gd name="connsiteX18" fmla="*/ 52140 w 63920"/>
              <a:gd name="connsiteY18" fmla="*/ 32628 h 65174"/>
              <a:gd name="connsiteX19" fmla="*/ 49387 w 63920"/>
              <a:gd name="connsiteY19" fmla="*/ 21334 h 65174"/>
              <a:gd name="connsiteX20" fmla="*/ 42101 w 63920"/>
              <a:gd name="connsiteY20" fmla="*/ 13845 h 65174"/>
              <a:gd name="connsiteX21" fmla="*/ 32344 w 63920"/>
              <a:gd name="connsiteY21" fmla="*/ 11254 h 65174"/>
              <a:gd name="connsiteX22" fmla="*/ 22467 w 63920"/>
              <a:gd name="connsiteY22" fmla="*/ 13804 h 65174"/>
              <a:gd name="connsiteX23" fmla="*/ 15099 w 63920"/>
              <a:gd name="connsiteY23" fmla="*/ 21212 h 65174"/>
              <a:gd name="connsiteX24" fmla="*/ 12306 w 63920"/>
              <a:gd name="connsiteY24" fmla="*/ 32628 h 65174"/>
              <a:gd name="connsiteX25" fmla="*/ 15099 w 63920"/>
              <a:gd name="connsiteY25" fmla="*/ 44044 h 65174"/>
              <a:gd name="connsiteX26" fmla="*/ 22467 w 63920"/>
              <a:gd name="connsiteY26" fmla="*/ 51452 h 65174"/>
              <a:gd name="connsiteX27" fmla="*/ 32344 w 63920"/>
              <a:gd name="connsiteY27" fmla="*/ 54002 h 65174"/>
              <a:gd name="connsiteX28" fmla="*/ 42101 w 63920"/>
              <a:gd name="connsiteY28" fmla="*/ 51411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920" h="65174">
                <a:moveTo>
                  <a:pt x="15302" y="61370"/>
                </a:moveTo>
                <a:cubicBezTo>
                  <a:pt x="10728" y="58779"/>
                  <a:pt x="7003" y="55014"/>
                  <a:pt x="4210" y="50075"/>
                </a:cubicBezTo>
                <a:cubicBezTo>
                  <a:pt x="1417" y="45137"/>
                  <a:pt x="0" y="39307"/>
                  <a:pt x="0" y="32628"/>
                </a:cubicBezTo>
                <a:cubicBezTo>
                  <a:pt x="0" y="25949"/>
                  <a:pt x="1417" y="20119"/>
                  <a:pt x="4210" y="15180"/>
                </a:cubicBezTo>
                <a:cubicBezTo>
                  <a:pt x="7003" y="10242"/>
                  <a:pt x="10728" y="6477"/>
                  <a:pt x="15302" y="3886"/>
                </a:cubicBezTo>
                <a:cubicBezTo>
                  <a:pt x="19876" y="1295"/>
                  <a:pt x="24896" y="0"/>
                  <a:pt x="30320" y="0"/>
                </a:cubicBezTo>
                <a:cubicBezTo>
                  <a:pt x="34773" y="0"/>
                  <a:pt x="38943" y="972"/>
                  <a:pt x="42788" y="2874"/>
                </a:cubicBezTo>
                <a:cubicBezTo>
                  <a:pt x="46675" y="4777"/>
                  <a:pt x="49752" y="7489"/>
                  <a:pt x="52059" y="10971"/>
                </a:cubicBezTo>
                <a:lnTo>
                  <a:pt x="53111" y="1336"/>
                </a:lnTo>
                <a:lnTo>
                  <a:pt x="63920" y="1336"/>
                </a:lnTo>
                <a:lnTo>
                  <a:pt x="63920" y="63839"/>
                </a:lnTo>
                <a:lnTo>
                  <a:pt x="53111" y="63839"/>
                </a:lnTo>
                <a:lnTo>
                  <a:pt x="52059" y="54204"/>
                </a:lnTo>
                <a:cubicBezTo>
                  <a:pt x="49752" y="57686"/>
                  <a:pt x="46634" y="60358"/>
                  <a:pt x="42788" y="62301"/>
                </a:cubicBezTo>
                <a:cubicBezTo>
                  <a:pt x="38902" y="64203"/>
                  <a:pt x="34733" y="65175"/>
                  <a:pt x="30320" y="65175"/>
                </a:cubicBezTo>
                <a:cubicBezTo>
                  <a:pt x="24896" y="65175"/>
                  <a:pt x="19876" y="63880"/>
                  <a:pt x="15302" y="61289"/>
                </a:cubicBezTo>
                <a:close/>
                <a:moveTo>
                  <a:pt x="42101" y="51411"/>
                </a:moveTo>
                <a:cubicBezTo>
                  <a:pt x="45137" y="49671"/>
                  <a:pt x="47565" y="47201"/>
                  <a:pt x="49387" y="43922"/>
                </a:cubicBezTo>
                <a:cubicBezTo>
                  <a:pt x="51209" y="40684"/>
                  <a:pt x="52140" y="36919"/>
                  <a:pt x="52140" y="32628"/>
                </a:cubicBezTo>
                <a:cubicBezTo>
                  <a:pt x="52140" y="28337"/>
                  <a:pt x="51209" y="24613"/>
                  <a:pt x="49387" y="21334"/>
                </a:cubicBezTo>
                <a:cubicBezTo>
                  <a:pt x="47565" y="18095"/>
                  <a:pt x="45137" y="15585"/>
                  <a:pt x="42101" y="13845"/>
                </a:cubicBezTo>
                <a:cubicBezTo>
                  <a:pt x="39065" y="12104"/>
                  <a:pt x="35826" y="11254"/>
                  <a:pt x="32344" y="11254"/>
                </a:cubicBezTo>
                <a:cubicBezTo>
                  <a:pt x="28863" y="11254"/>
                  <a:pt x="25503" y="12104"/>
                  <a:pt x="22467" y="13804"/>
                </a:cubicBezTo>
                <a:cubicBezTo>
                  <a:pt x="19431" y="15504"/>
                  <a:pt x="17002" y="17974"/>
                  <a:pt x="15099" y="21212"/>
                </a:cubicBezTo>
                <a:cubicBezTo>
                  <a:pt x="13237" y="24451"/>
                  <a:pt x="12306" y="28256"/>
                  <a:pt x="12306" y="32628"/>
                </a:cubicBezTo>
                <a:cubicBezTo>
                  <a:pt x="12306" y="37000"/>
                  <a:pt x="13237" y="40805"/>
                  <a:pt x="15099" y="44044"/>
                </a:cubicBezTo>
                <a:cubicBezTo>
                  <a:pt x="16962" y="47282"/>
                  <a:pt x="19431" y="49752"/>
                  <a:pt x="22467" y="51452"/>
                </a:cubicBezTo>
                <a:cubicBezTo>
                  <a:pt x="25503" y="53152"/>
                  <a:pt x="28782" y="54002"/>
                  <a:pt x="32344" y="54002"/>
                </a:cubicBezTo>
                <a:cubicBezTo>
                  <a:pt x="35907" y="54002"/>
                  <a:pt x="39065" y="53152"/>
                  <a:pt x="42101" y="51411"/>
                </a:cubicBezTo>
                <a:close/>
              </a:path>
            </a:pathLst>
          </a:custGeom>
          <a:solidFill>
            <a:srgbClr val="424242"/>
          </a:solidFill>
          <a:ln w="0" cap="flat">
            <a:noFill/>
            <a:prstDash val="solid"/>
            <a:miter/>
          </a:ln>
        </p:spPr>
        <p:txBody>
          <a:bodyPr rtlCol="0" anchor="ctr"/>
          <a:lstStyle/>
          <a:p>
            <a:endParaRPr lang="en-US"/>
          </a:p>
        </p:txBody>
      </p:sp>
      <p:sp>
        <p:nvSpPr>
          <p:cNvPr id="92" name="Freeform 107">
            <a:extLst>
              <a:ext uri="{FF2B5EF4-FFF2-40B4-BE49-F238E27FC236}">
                <a16:creationId xmlns:a16="http://schemas.microsoft.com/office/drawing/2014/main" id="{B6A48062-5E4A-3E27-CA89-9187388C4731}"/>
              </a:ext>
            </a:extLst>
          </p:cNvPr>
          <p:cNvSpPr/>
          <p:nvPr/>
        </p:nvSpPr>
        <p:spPr>
          <a:xfrm>
            <a:off x="9003569" y="3502817"/>
            <a:ext cx="16030" cy="90435"/>
          </a:xfrm>
          <a:custGeom>
            <a:avLst/>
            <a:gdLst>
              <a:gd name="connsiteX0" fmla="*/ 2348 w 16030"/>
              <a:gd name="connsiteY0" fmla="*/ 13642 h 90435"/>
              <a:gd name="connsiteX1" fmla="*/ 0 w 16030"/>
              <a:gd name="connsiteY1" fmla="*/ 8015 h 90435"/>
              <a:gd name="connsiteX2" fmla="*/ 2348 w 16030"/>
              <a:gd name="connsiteY2" fmla="*/ 2348 h 90435"/>
              <a:gd name="connsiteX3" fmla="*/ 8016 w 16030"/>
              <a:gd name="connsiteY3" fmla="*/ 0 h 90435"/>
              <a:gd name="connsiteX4" fmla="*/ 13683 w 16030"/>
              <a:gd name="connsiteY4" fmla="*/ 2348 h 90435"/>
              <a:gd name="connsiteX5" fmla="*/ 16031 w 16030"/>
              <a:gd name="connsiteY5" fmla="*/ 8015 h 90435"/>
              <a:gd name="connsiteX6" fmla="*/ 13683 w 16030"/>
              <a:gd name="connsiteY6" fmla="*/ 13642 h 90435"/>
              <a:gd name="connsiteX7" fmla="*/ 8016 w 16030"/>
              <a:gd name="connsiteY7" fmla="*/ 15909 h 90435"/>
              <a:gd name="connsiteX8" fmla="*/ 2348 w 16030"/>
              <a:gd name="connsiteY8" fmla="*/ 13642 h 90435"/>
              <a:gd name="connsiteX9" fmla="*/ 1862 w 16030"/>
              <a:gd name="connsiteY9" fmla="*/ 27932 h 90435"/>
              <a:gd name="connsiteX10" fmla="*/ 14168 w 16030"/>
              <a:gd name="connsiteY10" fmla="*/ 27932 h 90435"/>
              <a:gd name="connsiteX11" fmla="*/ 14168 w 16030"/>
              <a:gd name="connsiteY11" fmla="*/ 90435 h 90435"/>
              <a:gd name="connsiteX12" fmla="*/ 1862 w 16030"/>
              <a:gd name="connsiteY12" fmla="*/ 90435 h 90435"/>
              <a:gd name="connsiteX13" fmla="*/ 1862 w 16030"/>
              <a:gd name="connsiteY13" fmla="*/ 27932 h 9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5">
                <a:moveTo>
                  <a:pt x="2348" y="13642"/>
                </a:moveTo>
                <a:cubicBezTo>
                  <a:pt x="769" y="12144"/>
                  <a:pt x="0" y="10242"/>
                  <a:pt x="0" y="8015"/>
                </a:cubicBezTo>
                <a:cubicBezTo>
                  <a:pt x="0" y="5789"/>
                  <a:pt x="769" y="3886"/>
                  <a:pt x="2348" y="2348"/>
                </a:cubicBezTo>
                <a:cubicBezTo>
                  <a:pt x="3887" y="810"/>
                  <a:pt x="5789" y="0"/>
                  <a:pt x="8016" y="0"/>
                </a:cubicBezTo>
                <a:cubicBezTo>
                  <a:pt x="10242" y="0"/>
                  <a:pt x="12144" y="769"/>
                  <a:pt x="13683" y="2348"/>
                </a:cubicBezTo>
                <a:cubicBezTo>
                  <a:pt x="15221" y="3927"/>
                  <a:pt x="16031" y="5789"/>
                  <a:pt x="16031" y="8015"/>
                </a:cubicBezTo>
                <a:cubicBezTo>
                  <a:pt x="16031" y="10242"/>
                  <a:pt x="15262" y="12104"/>
                  <a:pt x="13683" y="13642"/>
                </a:cubicBezTo>
                <a:cubicBezTo>
                  <a:pt x="12104" y="15140"/>
                  <a:pt x="10242" y="15909"/>
                  <a:pt x="8016" y="15909"/>
                </a:cubicBezTo>
                <a:cubicBezTo>
                  <a:pt x="5789" y="15909"/>
                  <a:pt x="3887"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93" name="Freeform 108">
            <a:extLst>
              <a:ext uri="{FF2B5EF4-FFF2-40B4-BE49-F238E27FC236}">
                <a16:creationId xmlns:a16="http://schemas.microsoft.com/office/drawing/2014/main" id="{A693A5E3-C2D0-AE0D-0560-7CD1E5FC47CC}"/>
              </a:ext>
            </a:extLst>
          </p:cNvPr>
          <p:cNvSpPr/>
          <p:nvPr/>
        </p:nvSpPr>
        <p:spPr>
          <a:xfrm>
            <a:off x="9035873" y="3529413"/>
            <a:ext cx="35947" cy="63839"/>
          </a:xfrm>
          <a:custGeom>
            <a:avLst/>
            <a:gdLst>
              <a:gd name="connsiteX0" fmla="*/ 41 w 35947"/>
              <a:gd name="connsiteY0" fmla="*/ 1336 h 63839"/>
              <a:gd name="connsiteX1" fmla="*/ 10849 w 35947"/>
              <a:gd name="connsiteY1" fmla="*/ 1336 h 63839"/>
              <a:gd name="connsiteX2" fmla="*/ 12063 w 35947"/>
              <a:gd name="connsiteY2" fmla="*/ 11335 h 63839"/>
              <a:gd name="connsiteX3" fmla="*/ 20726 w 35947"/>
              <a:gd name="connsiteY3" fmla="*/ 2672 h 63839"/>
              <a:gd name="connsiteX4" fmla="*/ 32466 w 35947"/>
              <a:gd name="connsiteY4" fmla="*/ 0 h 63839"/>
              <a:gd name="connsiteX5" fmla="*/ 35947 w 35947"/>
              <a:gd name="connsiteY5" fmla="*/ 283 h 63839"/>
              <a:gd name="connsiteX6" fmla="*/ 35947 w 35947"/>
              <a:gd name="connsiteY6" fmla="*/ 11901 h 63839"/>
              <a:gd name="connsiteX7" fmla="*/ 31292 w 35947"/>
              <a:gd name="connsiteY7" fmla="*/ 11780 h 63839"/>
              <a:gd name="connsiteX8" fmla="*/ 16921 w 35947"/>
              <a:gd name="connsiteY8" fmla="*/ 17447 h 63839"/>
              <a:gd name="connsiteX9" fmla="*/ 12306 w 35947"/>
              <a:gd name="connsiteY9" fmla="*/ 32466 h 63839"/>
              <a:gd name="connsiteX10" fmla="*/ 12306 w 35947"/>
              <a:gd name="connsiteY10" fmla="*/ 63839 h 63839"/>
              <a:gd name="connsiteX11" fmla="*/ 0 w 35947"/>
              <a:gd name="connsiteY11" fmla="*/ 63839 h 63839"/>
              <a:gd name="connsiteX12" fmla="*/ 0 w 35947"/>
              <a:gd name="connsiteY12" fmla="*/ 1336 h 63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9">
                <a:moveTo>
                  <a:pt x="41" y="1336"/>
                </a:moveTo>
                <a:lnTo>
                  <a:pt x="10849" y="1336"/>
                </a:lnTo>
                <a:lnTo>
                  <a:pt x="12063" y="11335"/>
                </a:lnTo>
                <a:cubicBezTo>
                  <a:pt x="14290" y="7327"/>
                  <a:pt x="17164" y="4453"/>
                  <a:pt x="20726" y="2672"/>
                </a:cubicBezTo>
                <a:cubicBezTo>
                  <a:pt x="24289" y="891"/>
                  <a:pt x="28215" y="0"/>
                  <a:pt x="32466" y="0"/>
                </a:cubicBezTo>
                <a:cubicBezTo>
                  <a:pt x="33640" y="0"/>
                  <a:pt x="34773" y="81"/>
                  <a:pt x="35947" y="283"/>
                </a:cubicBezTo>
                <a:lnTo>
                  <a:pt x="35947" y="11901"/>
                </a:lnTo>
                <a:cubicBezTo>
                  <a:pt x="34773" y="11820"/>
                  <a:pt x="33235" y="11780"/>
                  <a:pt x="31292" y="11780"/>
                </a:cubicBezTo>
                <a:cubicBezTo>
                  <a:pt x="24775" y="11780"/>
                  <a:pt x="19998" y="13683"/>
                  <a:pt x="16921" y="17447"/>
                </a:cubicBezTo>
                <a:cubicBezTo>
                  <a:pt x="13844"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94" name="Freeform 109">
            <a:extLst>
              <a:ext uri="{FF2B5EF4-FFF2-40B4-BE49-F238E27FC236}">
                <a16:creationId xmlns:a16="http://schemas.microsoft.com/office/drawing/2014/main" id="{F814CADC-CF6D-BC5F-F140-A9179326718E}"/>
              </a:ext>
            </a:extLst>
          </p:cNvPr>
          <p:cNvSpPr/>
          <p:nvPr/>
        </p:nvSpPr>
        <p:spPr>
          <a:xfrm>
            <a:off x="9082021" y="3555443"/>
            <a:ext cx="29268" cy="11496"/>
          </a:xfrm>
          <a:custGeom>
            <a:avLst/>
            <a:gdLst>
              <a:gd name="connsiteX0" fmla="*/ 0 w 29268"/>
              <a:gd name="connsiteY0" fmla="*/ 0 h 11496"/>
              <a:gd name="connsiteX1" fmla="*/ 29268 w 29268"/>
              <a:gd name="connsiteY1" fmla="*/ 0 h 11496"/>
              <a:gd name="connsiteX2" fmla="*/ 29268 w 29268"/>
              <a:gd name="connsiteY2" fmla="*/ 11497 h 11496"/>
              <a:gd name="connsiteX3" fmla="*/ 0 w 29268"/>
              <a:gd name="connsiteY3" fmla="*/ 11497 h 11496"/>
              <a:gd name="connsiteX4" fmla="*/ 0 w 29268"/>
              <a:gd name="connsiteY4" fmla="*/ 0 h 11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68" h="11496">
                <a:moveTo>
                  <a:pt x="0" y="0"/>
                </a:moveTo>
                <a:lnTo>
                  <a:pt x="29268" y="0"/>
                </a:lnTo>
                <a:lnTo>
                  <a:pt x="29268" y="11497"/>
                </a:lnTo>
                <a:lnTo>
                  <a:pt x="0" y="11497"/>
                </a:lnTo>
                <a:lnTo>
                  <a:pt x="0" y="0"/>
                </a:lnTo>
                <a:close/>
              </a:path>
            </a:pathLst>
          </a:custGeom>
          <a:solidFill>
            <a:srgbClr val="424242"/>
          </a:solidFill>
          <a:ln w="0" cap="flat">
            <a:noFill/>
            <a:prstDash val="solid"/>
            <a:miter/>
          </a:ln>
        </p:spPr>
        <p:txBody>
          <a:bodyPr rtlCol="0" anchor="ctr"/>
          <a:lstStyle/>
          <a:p>
            <a:endParaRPr lang="en-US"/>
          </a:p>
        </p:txBody>
      </p:sp>
      <p:sp>
        <p:nvSpPr>
          <p:cNvPr id="95" name="Freeform 110">
            <a:extLst>
              <a:ext uri="{FF2B5EF4-FFF2-40B4-BE49-F238E27FC236}">
                <a16:creationId xmlns:a16="http://schemas.microsoft.com/office/drawing/2014/main" id="{E9D8BFBB-3B92-393E-CEF0-3AD6244C220F}"/>
              </a:ext>
            </a:extLst>
          </p:cNvPr>
          <p:cNvSpPr/>
          <p:nvPr/>
        </p:nvSpPr>
        <p:spPr>
          <a:xfrm>
            <a:off x="9121410" y="3529413"/>
            <a:ext cx="63960" cy="91406"/>
          </a:xfrm>
          <a:custGeom>
            <a:avLst/>
            <a:gdLst>
              <a:gd name="connsiteX0" fmla="*/ 12306 w 63960"/>
              <a:gd name="connsiteY0" fmla="*/ 85416 h 91406"/>
              <a:gd name="connsiteX1" fmla="*/ 2145 w 63960"/>
              <a:gd name="connsiteY1" fmla="*/ 68535 h 91406"/>
              <a:gd name="connsiteX2" fmla="*/ 15099 w 63960"/>
              <a:gd name="connsiteY2" fmla="*/ 68535 h 91406"/>
              <a:gd name="connsiteX3" fmla="*/ 21455 w 63960"/>
              <a:gd name="connsiteY3" fmla="*/ 77076 h 91406"/>
              <a:gd name="connsiteX4" fmla="*/ 33802 w 63960"/>
              <a:gd name="connsiteY4" fmla="*/ 80153 h 91406"/>
              <a:gd name="connsiteX5" fmla="*/ 46634 w 63960"/>
              <a:gd name="connsiteY5" fmla="*/ 75498 h 91406"/>
              <a:gd name="connsiteX6" fmla="*/ 51694 w 63960"/>
              <a:gd name="connsiteY6" fmla="*/ 61734 h 91406"/>
              <a:gd name="connsiteX7" fmla="*/ 51694 w 63960"/>
              <a:gd name="connsiteY7" fmla="*/ 54407 h 91406"/>
              <a:gd name="connsiteX8" fmla="*/ 42545 w 63960"/>
              <a:gd name="connsiteY8" fmla="*/ 62017 h 91406"/>
              <a:gd name="connsiteX9" fmla="*/ 30320 w 63960"/>
              <a:gd name="connsiteY9" fmla="*/ 64689 h 91406"/>
              <a:gd name="connsiteX10" fmla="*/ 15302 w 63960"/>
              <a:gd name="connsiteY10" fmla="*/ 60803 h 91406"/>
              <a:gd name="connsiteX11" fmla="*/ 4210 w 63960"/>
              <a:gd name="connsiteY11" fmla="*/ 49590 h 91406"/>
              <a:gd name="connsiteX12" fmla="*/ 0 w 63960"/>
              <a:gd name="connsiteY12" fmla="*/ 32344 h 91406"/>
              <a:gd name="connsiteX13" fmla="*/ 4210 w 63960"/>
              <a:gd name="connsiteY13" fmla="*/ 15100 h 91406"/>
              <a:gd name="connsiteX14" fmla="*/ 15302 w 63960"/>
              <a:gd name="connsiteY14" fmla="*/ 3886 h 91406"/>
              <a:gd name="connsiteX15" fmla="*/ 30320 w 63960"/>
              <a:gd name="connsiteY15" fmla="*/ 0 h 91406"/>
              <a:gd name="connsiteX16" fmla="*/ 42748 w 63960"/>
              <a:gd name="connsiteY16" fmla="*/ 2793 h 91406"/>
              <a:gd name="connsiteX17" fmla="*/ 52099 w 63960"/>
              <a:gd name="connsiteY17" fmla="*/ 10808 h 91406"/>
              <a:gd name="connsiteX18" fmla="*/ 53152 w 63960"/>
              <a:gd name="connsiteY18" fmla="*/ 1336 h 91406"/>
              <a:gd name="connsiteX19" fmla="*/ 63960 w 63960"/>
              <a:gd name="connsiteY19" fmla="*/ 1336 h 91406"/>
              <a:gd name="connsiteX20" fmla="*/ 63960 w 63960"/>
              <a:gd name="connsiteY20" fmla="*/ 61734 h 91406"/>
              <a:gd name="connsiteX21" fmla="*/ 59548 w 63960"/>
              <a:gd name="connsiteY21" fmla="*/ 78412 h 91406"/>
              <a:gd name="connsiteX22" fmla="*/ 48253 w 63960"/>
              <a:gd name="connsiteY22" fmla="*/ 88249 h 91406"/>
              <a:gd name="connsiteX23" fmla="*/ 33761 w 63960"/>
              <a:gd name="connsiteY23" fmla="*/ 91407 h 91406"/>
              <a:gd name="connsiteX24" fmla="*/ 12265 w 63960"/>
              <a:gd name="connsiteY24" fmla="*/ 85456 h 91406"/>
              <a:gd name="connsiteX25" fmla="*/ 42100 w 63960"/>
              <a:gd name="connsiteY25" fmla="*/ 50804 h 91406"/>
              <a:gd name="connsiteX26" fmla="*/ 49387 w 63960"/>
              <a:gd name="connsiteY26" fmla="*/ 43396 h 91406"/>
              <a:gd name="connsiteX27" fmla="*/ 52140 w 63960"/>
              <a:gd name="connsiteY27" fmla="*/ 32304 h 91406"/>
              <a:gd name="connsiteX28" fmla="*/ 49387 w 63960"/>
              <a:gd name="connsiteY28" fmla="*/ 21212 h 91406"/>
              <a:gd name="connsiteX29" fmla="*/ 42100 w 63960"/>
              <a:gd name="connsiteY29" fmla="*/ 13804 h 91406"/>
              <a:gd name="connsiteX30" fmla="*/ 32344 w 63960"/>
              <a:gd name="connsiteY30" fmla="*/ 11213 h 91406"/>
              <a:gd name="connsiteX31" fmla="*/ 22467 w 63960"/>
              <a:gd name="connsiteY31" fmla="*/ 13764 h 91406"/>
              <a:gd name="connsiteX32" fmla="*/ 15099 w 63960"/>
              <a:gd name="connsiteY32" fmla="*/ 21050 h 91406"/>
              <a:gd name="connsiteX33" fmla="*/ 12306 w 63960"/>
              <a:gd name="connsiteY33" fmla="*/ 32344 h 91406"/>
              <a:gd name="connsiteX34" fmla="*/ 15099 w 63960"/>
              <a:gd name="connsiteY34" fmla="*/ 43639 h 91406"/>
              <a:gd name="connsiteX35" fmla="*/ 22467 w 63960"/>
              <a:gd name="connsiteY35" fmla="*/ 50925 h 91406"/>
              <a:gd name="connsiteX36" fmla="*/ 32344 w 63960"/>
              <a:gd name="connsiteY36" fmla="*/ 53476 h 91406"/>
              <a:gd name="connsiteX37" fmla="*/ 42100 w 63960"/>
              <a:gd name="connsiteY37" fmla="*/ 50885 h 91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3960" h="91406">
                <a:moveTo>
                  <a:pt x="12306" y="85416"/>
                </a:moveTo>
                <a:cubicBezTo>
                  <a:pt x="6801" y="81448"/>
                  <a:pt x="3400" y="75822"/>
                  <a:pt x="2145" y="68535"/>
                </a:cubicBezTo>
                <a:lnTo>
                  <a:pt x="15099" y="68535"/>
                </a:lnTo>
                <a:cubicBezTo>
                  <a:pt x="15990" y="72178"/>
                  <a:pt x="18095" y="75052"/>
                  <a:pt x="21455" y="77076"/>
                </a:cubicBezTo>
                <a:cubicBezTo>
                  <a:pt x="24815" y="79141"/>
                  <a:pt x="28903" y="80153"/>
                  <a:pt x="33802" y="80153"/>
                </a:cubicBezTo>
                <a:cubicBezTo>
                  <a:pt x="38983" y="80153"/>
                  <a:pt x="43234" y="78574"/>
                  <a:pt x="46634" y="75498"/>
                </a:cubicBezTo>
                <a:cubicBezTo>
                  <a:pt x="50035" y="72380"/>
                  <a:pt x="51694" y="67806"/>
                  <a:pt x="51694" y="61734"/>
                </a:cubicBezTo>
                <a:lnTo>
                  <a:pt x="51694" y="54407"/>
                </a:lnTo>
                <a:cubicBezTo>
                  <a:pt x="49387" y="57686"/>
                  <a:pt x="46310" y="60236"/>
                  <a:pt x="42545" y="62017"/>
                </a:cubicBezTo>
                <a:cubicBezTo>
                  <a:pt x="38740" y="63798"/>
                  <a:pt x="34692" y="64689"/>
                  <a:pt x="30320" y="64689"/>
                </a:cubicBezTo>
                <a:cubicBezTo>
                  <a:pt x="24896" y="64689"/>
                  <a:pt x="19876" y="63394"/>
                  <a:pt x="15302" y="60803"/>
                </a:cubicBezTo>
                <a:cubicBezTo>
                  <a:pt x="10727" y="58212"/>
                  <a:pt x="7003" y="54488"/>
                  <a:pt x="4210" y="49590"/>
                </a:cubicBezTo>
                <a:cubicBezTo>
                  <a:pt x="1417" y="44691"/>
                  <a:pt x="0" y="38943"/>
                  <a:pt x="0" y="32344"/>
                </a:cubicBezTo>
                <a:cubicBezTo>
                  <a:pt x="0" y="25746"/>
                  <a:pt x="1417" y="19998"/>
                  <a:pt x="4210" y="15100"/>
                </a:cubicBezTo>
                <a:cubicBezTo>
                  <a:pt x="7003" y="10201"/>
                  <a:pt x="10727" y="6477"/>
                  <a:pt x="15302" y="3886"/>
                </a:cubicBezTo>
                <a:cubicBezTo>
                  <a:pt x="19876" y="1295"/>
                  <a:pt x="24896" y="0"/>
                  <a:pt x="30320" y="0"/>
                </a:cubicBezTo>
                <a:cubicBezTo>
                  <a:pt x="34692" y="0"/>
                  <a:pt x="38821" y="931"/>
                  <a:pt x="42748" y="2793"/>
                </a:cubicBezTo>
                <a:cubicBezTo>
                  <a:pt x="46675" y="4655"/>
                  <a:pt x="49792" y="7327"/>
                  <a:pt x="52099" y="10808"/>
                </a:cubicBezTo>
                <a:lnTo>
                  <a:pt x="53152" y="1336"/>
                </a:lnTo>
                <a:lnTo>
                  <a:pt x="63960" y="1336"/>
                </a:lnTo>
                <a:lnTo>
                  <a:pt x="63960" y="61734"/>
                </a:lnTo>
                <a:cubicBezTo>
                  <a:pt x="63960" y="68413"/>
                  <a:pt x="62503" y="73959"/>
                  <a:pt x="59548" y="78412"/>
                </a:cubicBezTo>
                <a:cubicBezTo>
                  <a:pt x="56593" y="82865"/>
                  <a:pt x="52828" y="86144"/>
                  <a:pt x="48253" y="88249"/>
                </a:cubicBezTo>
                <a:cubicBezTo>
                  <a:pt x="43679" y="90354"/>
                  <a:pt x="38821" y="91407"/>
                  <a:pt x="33761" y="91407"/>
                </a:cubicBezTo>
                <a:cubicBezTo>
                  <a:pt x="24936" y="91407"/>
                  <a:pt x="17771" y="89423"/>
                  <a:pt x="12265" y="85456"/>
                </a:cubicBezTo>
                <a:close/>
                <a:moveTo>
                  <a:pt x="42100" y="50804"/>
                </a:moveTo>
                <a:cubicBezTo>
                  <a:pt x="45136" y="49063"/>
                  <a:pt x="47565" y="46594"/>
                  <a:pt x="49387" y="43396"/>
                </a:cubicBezTo>
                <a:cubicBezTo>
                  <a:pt x="51208" y="40198"/>
                  <a:pt x="52140" y="36514"/>
                  <a:pt x="52140" y="32304"/>
                </a:cubicBezTo>
                <a:cubicBezTo>
                  <a:pt x="52140" y="28094"/>
                  <a:pt x="51208" y="24410"/>
                  <a:pt x="49387" y="21212"/>
                </a:cubicBezTo>
                <a:cubicBezTo>
                  <a:pt x="47565" y="18014"/>
                  <a:pt x="45136" y="15545"/>
                  <a:pt x="42100" y="13804"/>
                </a:cubicBezTo>
                <a:cubicBezTo>
                  <a:pt x="39064" y="12064"/>
                  <a:pt x="35826" y="11213"/>
                  <a:pt x="32344" y="11213"/>
                </a:cubicBezTo>
                <a:cubicBezTo>
                  <a:pt x="28863" y="11213"/>
                  <a:pt x="25503" y="12064"/>
                  <a:pt x="22467" y="13764"/>
                </a:cubicBezTo>
                <a:cubicBezTo>
                  <a:pt x="19431" y="15464"/>
                  <a:pt x="17002" y="17893"/>
                  <a:pt x="15099" y="21050"/>
                </a:cubicBezTo>
                <a:cubicBezTo>
                  <a:pt x="13237" y="24208"/>
                  <a:pt x="12306" y="27973"/>
                  <a:pt x="12306" y="32344"/>
                </a:cubicBezTo>
                <a:cubicBezTo>
                  <a:pt x="12306" y="36717"/>
                  <a:pt x="13237" y="40481"/>
                  <a:pt x="15099" y="43639"/>
                </a:cubicBezTo>
                <a:cubicBezTo>
                  <a:pt x="16961" y="46796"/>
                  <a:pt x="19431" y="49225"/>
                  <a:pt x="22467" y="50925"/>
                </a:cubicBezTo>
                <a:cubicBezTo>
                  <a:pt x="25503" y="52626"/>
                  <a:pt x="28782" y="53476"/>
                  <a:pt x="32344" y="53476"/>
                </a:cubicBezTo>
                <a:cubicBezTo>
                  <a:pt x="35907" y="53476"/>
                  <a:pt x="39064" y="52626"/>
                  <a:pt x="42100" y="50885"/>
                </a:cubicBezTo>
                <a:close/>
              </a:path>
            </a:pathLst>
          </a:custGeom>
          <a:solidFill>
            <a:srgbClr val="424242"/>
          </a:solidFill>
          <a:ln w="0" cap="flat">
            <a:noFill/>
            <a:prstDash val="solid"/>
            <a:miter/>
          </a:ln>
        </p:spPr>
        <p:txBody>
          <a:bodyPr rtlCol="0" anchor="ctr"/>
          <a:lstStyle/>
          <a:p>
            <a:endParaRPr lang="en-US"/>
          </a:p>
        </p:txBody>
      </p:sp>
      <p:sp>
        <p:nvSpPr>
          <p:cNvPr id="96" name="Freeform 111">
            <a:extLst>
              <a:ext uri="{FF2B5EF4-FFF2-40B4-BE49-F238E27FC236}">
                <a16:creationId xmlns:a16="http://schemas.microsoft.com/office/drawing/2014/main" id="{0E655BBA-9AC7-67B8-F9C3-CD4848D703C7}"/>
              </a:ext>
            </a:extLst>
          </p:cNvPr>
          <p:cNvSpPr/>
          <p:nvPr/>
        </p:nvSpPr>
        <p:spPr>
          <a:xfrm>
            <a:off x="9196867" y="3529373"/>
            <a:ext cx="63920" cy="65174"/>
          </a:xfrm>
          <a:custGeom>
            <a:avLst/>
            <a:gdLst>
              <a:gd name="connsiteX0" fmla="*/ 15302 w 63920"/>
              <a:gd name="connsiteY0" fmla="*/ 61370 h 65174"/>
              <a:gd name="connsiteX1" fmla="*/ 4210 w 63920"/>
              <a:gd name="connsiteY1" fmla="*/ 50075 h 65174"/>
              <a:gd name="connsiteX2" fmla="*/ 0 w 63920"/>
              <a:gd name="connsiteY2" fmla="*/ 32628 h 65174"/>
              <a:gd name="connsiteX3" fmla="*/ 4210 w 63920"/>
              <a:gd name="connsiteY3" fmla="*/ 15180 h 65174"/>
              <a:gd name="connsiteX4" fmla="*/ 15302 w 63920"/>
              <a:gd name="connsiteY4" fmla="*/ 3886 h 65174"/>
              <a:gd name="connsiteX5" fmla="*/ 30321 w 63920"/>
              <a:gd name="connsiteY5" fmla="*/ 0 h 65174"/>
              <a:gd name="connsiteX6" fmla="*/ 42789 w 63920"/>
              <a:gd name="connsiteY6" fmla="*/ 2874 h 65174"/>
              <a:gd name="connsiteX7" fmla="*/ 52059 w 63920"/>
              <a:gd name="connsiteY7" fmla="*/ 10971 h 65174"/>
              <a:gd name="connsiteX8" fmla="*/ 53111 w 63920"/>
              <a:gd name="connsiteY8" fmla="*/ 1336 h 65174"/>
              <a:gd name="connsiteX9" fmla="*/ 63920 w 63920"/>
              <a:gd name="connsiteY9" fmla="*/ 1336 h 65174"/>
              <a:gd name="connsiteX10" fmla="*/ 63920 w 63920"/>
              <a:gd name="connsiteY10" fmla="*/ 63839 h 65174"/>
              <a:gd name="connsiteX11" fmla="*/ 53111 w 63920"/>
              <a:gd name="connsiteY11" fmla="*/ 63839 h 65174"/>
              <a:gd name="connsiteX12" fmla="*/ 52059 w 63920"/>
              <a:gd name="connsiteY12" fmla="*/ 54204 h 65174"/>
              <a:gd name="connsiteX13" fmla="*/ 42789 w 63920"/>
              <a:gd name="connsiteY13" fmla="*/ 62301 h 65174"/>
              <a:gd name="connsiteX14" fmla="*/ 30321 w 63920"/>
              <a:gd name="connsiteY14" fmla="*/ 65175 h 65174"/>
              <a:gd name="connsiteX15" fmla="*/ 15302 w 63920"/>
              <a:gd name="connsiteY15" fmla="*/ 61289 h 65174"/>
              <a:gd name="connsiteX16" fmla="*/ 42101 w 63920"/>
              <a:gd name="connsiteY16" fmla="*/ 51411 h 65174"/>
              <a:gd name="connsiteX17" fmla="*/ 49387 w 63920"/>
              <a:gd name="connsiteY17" fmla="*/ 43922 h 65174"/>
              <a:gd name="connsiteX18" fmla="*/ 52140 w 63920"/>
              <a:gd name="connsiteY18" fmla="*/ 32628 h 65174"/>
              <a:gd name="connsiteX19" fmla="*/ 49387 w 63920"/>
              <a:gd name="connsiteY19" fmla="*/ 21334 h 65174"/>
              <a:gd name="connsiteX20" fmla="*/ 42101 w 63920"/>
              <a:gd name="connsiteY20" fmla="*/ 13845 h 65174"/>
              <a:gd name="connsiteX21" fmla="*/ 32345 w 63920"/>
              <a:gd name="connsiteY21" fmla="*/ 11254 h 65174"/>
              <a:gd name="connsiteX22" fmla="*/ 22467 w 63920"/>
              <a:gd name="connsiteY22" fmla="*/ 13804 h 65174"/>
              <a:gd name="connsiteX23" fmla="*/ 15100 w 63920"/>
              <a:gd name="connsiteY23" fmla="*/ 21212 h 65174"/>
              <a:gd name="connsiteX24" fmla="*/ 12306 w 63920"/>
              <a:gd name="connsiteY24" fmla="*/ 32628 h 65174"/>
              <a:gd name="connsiteX25" fmla="*/ 15100 w 63920"/>
              <a:gd name="connsiteY25" fmla="*/ 44044 h 65174"/>
              <a:gd name="connsiteX26" fmla="*/ 22467 w 63920"/>
              <a:gd name="connsiteY26" fmla="*/ 51452 h 65174"/>
              <a:gd name="connsiteX27" fmla="*/ 32345 w 63920"/>
              <a:gd name="connsiteY27" fmla="*/ 54002 h 65174"/>
              <a:gd name="connsiteX28" fmla="*/ 42101 w 63920"/>
              <a:gd name="connsiteY28" fmla="*/ 51411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920" h="65174">
                <a:moveTo>
                  <a:pt x="15302" y="61370"/>
                </a:moveTo>
                <a:cubicBezTo>
                  <a:pt x="10728" y="58779"/>
                  <a:pt x="7004" y="55014"/>
                  <a:pt x="4210" y="50075"/>
                </a:cubicBezTo>
                <a:cubicBezTo>
                  <a:pt x="1417" y="45137"/>
                  <a:pt x="0" y="39307"/>
                  <a:pt x="0" y="32628"/>
                </a:cubicBezTo>
                <a:cubicBezTo>
                  <a:pt x="0" y="25949"/>
                  <a:pt x="1417" y="20119"/>
                  <a:pt x="4210" y="15180"/>
                </a:cubicBezTo>
                <a:cubicBezTo>
                  <a:pt x="7004" y="10242"/>
                  <a:pt x="10728" y="6477"/>
                  <a:pt x="15302" y="3886"/>
                </a:cubicBezTo>
                <a:cubicBezTo>
                  <a:pt x="19876" y="1295"/>
                  <a:pt x="24896" y="0"/>
                  <a:pt x="30321" y="0"/>
                </a:cubicBezTo>
                <a:cubicBezTo>
                  <a:pt x="34774" y="0"/>
                  <a:pt x="38943" y="972"/>
                  <a:pt x="42789" y="2874"/>
                </a:cubicBezTo>
                <a:cubicBezTo>
                  <a:pt x="46675" y="4777"/>
                  <a:pt x="49752" y="7489"/>
                  <a:pt x="52059" y="10971"/>
                </a:cubicBezTo>
                <a:lnTo>
                  <a:pt x="53111" y="1336"/>
                </a:lnTo>
                <a:lnTo>
                  <a:pt x="63920" y="1336"/>
                </a:lnTo>
                <a:lnTo>
                  <a:pt x="63920" y="63839"/>
                </a:lnTo>
                <a:lnTo>
                  <a:pt x="53111" y="63839"/>
                </a:lnTo>
                <a:lnTo>
                  <a:pt x="52059" y="54204"/>
                </a:lnTo>
                <a:cubicBezTo>
                  <a:pt x="49752" y="57686"/>
                  <a:pt x="46634" y="60358"/>
                  <a:pt x="42789" y="62301"/>
                </a:cubicBezTo>
                <a:cubicBezTo>
                  <a:pt x="38903" y="64203"/>
                  <a:pt x="34733" y="65175"/>
                  <a:pt x="30321" y="65175"/>
                </a:cubicBezTo>
                <a:cubicBezTo>
                  <a:pt x="24896" y="65175"/>
                  <a:pt x="19876" y="63880"/>
                  <a:pt x="15302" y="61289"/>
                </a:cubicBezTo>
                <a:close/>
                <a:moveTo>
                  <a:pt x="42101" y="51411"/>
                </a:moveTo>
                <a:cubicBezTo>
                  <a:pt x="45137" y="49671"/>
                  <a:pt x="47565" y="47201"/>
                  <a:pt x="49387" y="43922"/>
                </a:cubicBezTo>
                <a:cubicBezTo>
                  <a:pt x="51209" y="40684"/>
                  <a:pt x="52140" y="36919"/>
                  <a:pt x="52140" y="32628"/>
                </a:cubicBezTo>
                <a:cubicBezTo>
                  <a:pt x="52140" y="28337"/>
                  <a:pt x="51209" y="24613"/>
                  <a:pt x="49387" y="21334"/>
                </a:cubicBezTo>
                <a:cubicBezTo>
                  <a:pt x="47565" y="18095"/>
                  <a:pt x="45137" y="15585"/>
                  <a:pt x="42101" y="13845"/>
                </a:cubicBezTo>
                <a:cubicBezTo>
                  <a:pt x="39065" y="12104"/>
                  <a:pt x="35826" y="11254"/>
                  <a:pt x="32345" y="11254"/>
                </a:cubicBezTo>
                <a:cubicBezTo>
                  <a:pt x="28863" y="11254"/>
                  <a:pt x="25503" y="12104"/>
                  <a:pt x="22467" y="13804"/>
                </a:cubicBezTo>
                <a:cubicBezTo>
                  <a:pt x="19431" y="15504"/>
                  <a:pt x="17002" y="17974"/>
                  <a:pt x="15100" y="21212"/>
                </a:cubicBezTo>
                <a:cubicBezTo>
                  <a:pt x="13237" y="24451"/>
                  <a:pt x="12306" y="28256"/>
                  <a:pt x="12306" y="32628"/>
                </a:cubicBezTo>
                <a:cubicBezTo>
                  <a:pt x="12306" y="37000"/>
                  <a:pt x="13237" y="40805"/>
                  <a:pt x="15100" y="44044"/>
                </a:cubicBezTo>
                <a:cubicBezTo>
                  <a:pt x="16962" y="47282"/>
                  <a:pt x="19431" y="49752"/>
                  <a:pt x="22467" y="51452"/>
                </a:cubicBezTo>
                <a:cubicBezTo>
                  <a:pt x="25503" y="53152"/>
                  <a:pt x="28783" y="54002"/>
                  <a:pt x="32345" y="54002"/>
                </a:cubicBezTo>
                <a:cubicBezTo>
                  <a:pt x="35907" y="54002"/>
                  <a:pt x="39065" y="53152"/>
                  <a:pt x="42101" y="51411"/>
                </a:cubicBezTo>
                <a:close/>
              </a:path>
            </a:pathLst>
          </a:custGeom>
          <a:solidFill>
            <a:srgbClr val="424242"/>
          </a:solidFill>
          <a:ln w="0" cap="flat">
            <a:noFill/>
            <a:prstDash val="solid"/>
            <a:miter/>
          </a:ln>
        </p:spPr>
        <p:txBody>
          <a:bodyPr rtlCol="0" anchor="ctr"/>
          <a:lstStyle/>
          <a:p>
            <a:endParaRPr lang="en-US"/>
          </a:p>
        </p:txBody>
      </p:sp>
      <p:sp>
        <p:nvSpPr>
          <p:cNvPr id="97" name="Freeform 112">
            <a:extLst>
              <a:ext uri="{FF2B5EF4-FFF2-40B4-BE49-F238E27FC236}">
                <a16:creationId xmlns:a16="http://schemas.microsoft.com/office/drawing/2014/main" id="{A33B31E0-B432-FCE5-D627-2C6556F6F775}"/>
              </a:ext>
            </a:extLst>
          </p:cNvPr>
          <p:cNvSpPr/>
          <p:nvPr/>
        </p:nvSpPr>
        <p:spPr>
          <a:xfrm>
            <a:off x="9280380" y="3529454"/>
            <a:ext cx="63393" cy="90030"/>
          </a:xfrm>
          <a:custGeom>
            <a:avLst/>
            <a:gdLst>
              <a:gd name="connsiteX0" fmla="*/ 21172 w 63393"/>
              <a:gd name="connsiteY0" fmla="*/ 62544 h 90030"/>
              <a:gd name="connsiteX1" fmla="*/ 12306 w 63393"/>
              <a:gd name="connsiteY1" fmla="*/ 55014 h 90030"/>
              <a:gd name="connsiteX2" fmla="*/ 12306 w 63393"/>
              <a:gd name="connsiteY2" fmla="*/ 90030 h 90030"/>
              <a:gd name="connsiteX3" fmla="*/ 0 w 63393"/>
              <a:gd name="connsiteY3" fmla="*/ 90030 h 90030"/>
              <a:gd name="connsiteX4" fmla="*/ 0 w 63393"/>
              <a:gd name="connsiteY4" fmla="*/ 1336 h 90030"/>
              <a:gd name="connsiteX5" fmla="*/ 10809 w 63393"/>
              <a:gd name="connsiteY5" fmla="*/ 1336 h 90030"/>
              <a:gd name="connsiteX6" fmla="*/ 11861 w 63393"/>
              <a:gd name="connsiteY6" fmla="*/ 10808 h 90030"/>
              <a:gd name="connsiteX7" fmla="*/ 20888 w 63393"/>
              <a:gd name="connsiteY7" fmla="*/ 2793 h 90030"/>
              <a:gd name="connsiteX8" fmla="*/ 33357 w 63393"/>
              <a:gd name="connsiteY8" fmla="*/ 0 h 90030"/>
              <a:gd name="connsiteX9" fmla="*/ 48254 w 63393"/>
              <a:gd name="connsiteY9" fmla="*/ 3886 h 90030"/>
              <a:gd name="connsiteX10" fmla="*/ 59265 w 63393"/>
              <a:gd name="connsiteY10" fmla="*/ 15180 h 90030"/>
              <a:gd name="connsiteX11" fmla="*/ 63394 w 63393"/>
              <a:gd name="connsiteY11" fmla="*/ 32628 h 90030"/>
              <a:gd name="connsiteX12" fmla="*/ 59265 w 63393"/>
              <a:gd name="connsiteY12" fmla="*/ 50075 h 90030"/>
              <a:gd name="connsiteX13" fmla="*/ 48254 w 63393"/>
              <a:gd name="connsiteY13" fmla="*/ 61369 h 90030"/>
              <a:gd name="connsiteX14" fmla="*/ 33357 w 63393"/>
              <a:gd name="connsiteY14" fmla="*/ 65256 h 90030"/>
              <a:gd name="connsiteX15" fmla="*/ 21132 w 63393"/>
              <a:gd name="connsiteY15" fmla="*/ 62665 h 90030"/>
              <a:gd name="connsiteX16" fmla="*/ 41493 w 63393"/>
              <a:gd name="connsiteY16" fmla="*/ 51371 h 90030"/>
              <a:gd name="connsiteX17" fmla="*/ 48578 w 63393"/>
              <a:gd name="connsiteY17" fmla="*/ 43963 h 90030"/>
              <a:gd name="connsiteX18" fmla="*/ 51168 w 63393"/>
              <a:gd name="connsiteY18" fmla="*/ 32547 h 90030"/>
              <a:gd name="connsiteX19" fmla="*/ 48578 w 63393"/>
              <a:gd name="connsiteY19" fmla="*/ 21131 h 90030"/>
              <a:gd name="connsiteX20" fmla="*/ 41493 w 63393"/>
              <a:gd name="connsiteY20" fmla="*/ 13723 h 90030"/>
              <a:gd name="connsiteX21" fmla="*/ 31657 w 63393"/>
              <a:gd name="connsiteY21" fmla="*/ 11173 h 90030"/>
              <a:gd name="connsiteX22" fmla="*/ 21900 w 63393"/>
              <a:gd name="connsiteY22" fmla="*/ 13764 h 90030"/>
              <a:gd name="connsiteX23" fmla="*/ 14614 w 63393"/>
              <a:gd name="connsiteY23" fmla="*/ 21253 h 90030"/>
              <a:gd name="connsiteX24" fmla="*/ 11861 w 63393"/>
              <a:gd name="connsiteY24" fmla="*/ 32547 h 90030"/>
              <a:gd name="connsiteX25" fmla="*/ 14614 w 63393"/>
              <a:gd name="connsiteY25" fmla="*/ 43841 h 90030"/>
              <a:gd name="connsiteX26" fmla="*/ 21900 w 63393"/>
              <a:gd name="connsiteY26" fmla="*/ 51330 h 90030"/>
              <a:gd name="connsiteX27" fmla="*/ 31657 w 63393"/>
              <a:gd name="connsiteY27" fmla="*/ 53921 h 90030"/>
              <a:gd name="connsiteX28" fmla="*/ 41493 w 63393"/>
              <a:gd name="connsiteY28" fmla="*/ 51371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93" h="90030">
                <a:moveTo>
                  <a:pt x="21172" y="62544"/>
                </a:moveTo>
                <a:cubicBezTo>
                  <a:pt x="17488" y="60803"/>
                  <a:pt x="14533" y="58293"/>
                  <a:pt x="12306" y="55014"/>
                </a:cubicBezTo>
                <a:lnTo>
                  <a:pt x="12306" y="90030"/>
                </a:lnTo>
                <a:lnTo>
                  <a:pt x="0" y="90030"/>
                </a:lnTo>
                <a:lnTo>
                  <a:pt x="0" y="1336"/>
                </a:lnTo>
                <a:lnTo>
                  <a:pt x="10809" y="1336"/>
                </a:lnTo>
                <a:lnTo>
                  <a:pt x="11861" y="10808"/>
                </a:lnTo>
                <a:cubicBezTo>
                  <a:pt x="14088" y="7327"/>
                  <a:pt x="17083" y="4655"/>
                  <a:pt x="20888" y="2793"/>
                </a:cubicBezTo>
                <a:cubicBezTo>
                  <a:pt x="24653" y="931"/>
                  <a:pt x="28823" y="0"/>
                  <a:pt x="33357" y="0"/>
                </a:cubicBezTo>
                <a:cubicBezTo>
                  <a:pt x="38700" y="0"/>
                  <a:pt x="43679" y="1295"/>
                  <a:pt x="48254" y="3886"/>
                </a:cubicBezTo>
                <a:cubicBezTo>
                  <a:pt x="52828" y="6477"/>
                  <a:pt x="56512" y="10242"/>
                  <a:pt x="59265" y="15180"/>
                </a:cubicBezTo>
                <a:cubicBezTo>
                  <a:pt x="62018" y="20119"/>
                  <a:pt x="63394" y="25948"/>
                  <a:pt x="63394" y="32628"/>
                </a:cubicBezTo>
                <a:cubicBezTo>
                  <a:pt x="63394" y="39307"/>
                  <a:pt x="62018" y="45137"/>
                  <a:pt x="59265" y="50075"/>
                </a:cubicBezTo>
                <a:cubicBezTo>
                  <a:pt x="56512" y="55014"/>
                  <a:pt x="52828" y="58779"/>
                  <a:pt x="48254" y="61369"/>
                </a:cubicBezTo>
                <a:cubicBezTo>
                  <a:pt x="43679" y="63960"/>
                  <a:pt x="38700" y="65256"/>
                  <a:pt x="33357" y="65256"/>
                </a:cubicBezTo>
                <a:cubicBezTo>
                  <a:pt x="28904" y="65256"/>
                  <a:pt x="24815" y="64406"/>
                  <a:pt x="21132" y="62665"/>
                </a:cubicBezTo>
                <a:close/>
                <a:moveTo>
                  <a:pt x="41493" y="51371"/>
                </a:moveTo>
                <a:cubicBezTo>
                  <a:pt x="44489" y="49671"/>
                  <a:pt x="46837" y="47201"/>
                  <a:pt x="48578" y="43963"/>
                </a:cubicBezTo>
                <a:cubicBezTo>
                  <a:pt x="50318" y="40724"/>
                  <a:pt x="51168" y="36919"/>
                  <a:pt x="51168" y="32547"/>
                </a:cubicBezTo>
                <a:cubicBezTo>
                  <a:pt x="51168" y="28175"/>
                  <a:pt x="50318" y="24370"/>
                  <a:pt x="48578" y="21131"/>
                </a:cubicBezTo>
                <a:cubicBezTo>
                  <a:pt x="46837" y="17893"/>
                  <a:pt x="44489" y="15423"/>
                  <a:pt x="41493" y="13723"/>
                </a:cubicBezTo>
                <a:cubicBezTo>
                  <a:pt x="38498" y="12023"/>
                  <a:pt x="35219" y="11173"/>
                  <a:pt x="31657" y="11173"/>
                </a:cubicBezTo>
                <a:cubicBezTo>
                  <a:pt x="28094" y="11173"/>
                  <a:pt x="24937" y="12023"/>
                  <a:pt x="21900" y="13764"/>
                </a:cubicBezTo>
                <a:cubicBezTo>
                  <a:pt x="18864" y="15504"/>
                  <a:pt x="16436" y="17974"/>
                  <a:pt x="14614" y="21253"/>
                </a:cubicBezTo>
                <a:cubicBezTo>
                  <a:pt x="12792" y="24491"/>
                  <a:pt x="11861" y="28256"/>
                  <a:pt x="11861" y="32547"/>
                </a:cubicBezTo>
                <a:cubicBezTo>
                  <a:pt x="11861" y="36838"/>
                  <a:pt x="12792" y="40603"/>
                  <a:pt x="14614" y="43841"/>
                </a:cubicBezTo>
                <a:cubicBezTo>
                  <a:pt x="16436" y="47080"/>
                  <a:pt x="18864" y="49590"/>
                  <a:pt x="21900" y="51330"/>
                </a:cubicBezTo>
                <a:cubicBezTo>
                  <a:pt x="24937" y="53071"/>
                  <a:pt x="28175" y="53921"/>
                  <a:pt x="31657" y="53921"/>
                </a:cubicBezTo>
                <a:cubicBezTo>
                  <a:pt x="35138" y="53921"/>
                  <a:pt x="38498" y="53071"/>
                  <a:pt x="41493" y="51371"/>
                </a:cubicBezTo>
                <a:close/>
              </a:path>
            </a:pathLst>
          </a:custGeom>
          <a:solidFill>
            <a:srgbClr val="424242"/>
          </a:solidFill>
          <a:ln w="0" cap="flat">
            <a:noFill/>
            <a:prstDash val="solid"/>
            <a:miter/>
          </a:ln>
        </p:spPr>
        <p:txBody>
          <a:bodyPr rtlCol="0" anchor="ctr"/>
          <a:lstStyle/>
          <a:p>
            <a:endParaRPr lang="en-US"/>
          </a:p>
        </p:txBody>
      </p:sp>
      <p:sp>
        <p:nvSpPr>
          <p:cNvPr id="98" name="Freeform 113">
            <a:extLst>
              <a:ext uri="{FF2B5EF4-FFF2-40B4-BE49-F238E27FC236}">
                <a16:creationId xmlns:a16="http://schemas.microsoft.com/office/drawing/2014/main" id="{1B05198E-AA10-2F98-59EF-581E0B22CABE}"/>
              </a:ext>
            </a:extLst>
          </p:cNvPr>
          <p:cNvSpPr/>
          <p:nvPr/>
        </p:nvSpPr>
        <p:spPr>
          <a:xfrm>
            <a:off x="9357861" y="3529454"/>
            <a:ext cx="63393" cy="90030"/>
          </a:xfrm>
          <a:custGeom>
            <a:avLst/>
            <a:gdLst>
              <a:gd name="connsiteX0" fmla="*/ 21172 w 63393"/>
              <a:gd name="connsiteY0" fmla="*/ 62544 h 90030"/>
              <a:gd name="connsiteX1" fmla="*/ 12306 w 63393"/>
              <a:gd name="connsiteY1" fmla="*/ 55014 h 90030"/>
              <a:gd name="connsiteX2" fmla="*/ 12306 w 63393"/>
              <a:gd name="connsiteY2" fmla="*/ 90030 h 90030"/>
              <a:gd name="connsiteX3" fmla="*/ 0 w 63393"/>
              <a:gd name="connsiteY3" fmla="*/ 90030 h 90030"/>
              <a:gd name="connsiteX4" fmla="*/ 0 w 63393"/>
              <a:gd name="connsiteY4" fmla="*/ 1336 h 90030"/>
              <a:gd name="connsiteX5" fmla="*/ 10809 w 63393"/>
              <a:gd name="connsiteY5" fmla="*/ 1336 h 90030"/>
              <a:gd name="connsiteX6" fmla="*/ 11861 w 63393"/>
              <a:gd name="connsiteY6" fmla="*/ 10808 h 90030"/>
              <a:gd name="connsiteX7" fmla="*/ 20888 w 63393"/>
              <a:gd name="connsiteY7" fmla="*/ 2793 h 90030"/>
              <a:gd name="connsiteX8" fmla="*/ 33357 w 63393"/>
              <a:gd name="connsiteY8" fmla="*/ 0 h 90030"/>
              <a:gd name="connsiteX9" fmla="*/ 48254 w 63393"/>
              <a:gd name="connsiteY9" fmla="*/ 3886 h 90030"/>
              <a:gd name="connsiteX10" fmla="*/ 59265 w 63393"/>
              <a:gd name="connsiteY10" fmla="*/ 15180 h 90030"/>
              <a:gd name="connsiteX11" fmla="*/ 63394 w 63393"/>
              <a:gd name="connsiteY11" fmla="*/ 32628 h 90030"/>
              <a:gd name="connsiteX12" fmla="*/ 59265 w 63393"/>
              <a:gd name="connsiteY12" fmla="*/ 50075 h 90030"/>
              <a:gd name="connsiteX13" fmla="*/ 48254 w 63393"/>
              <a:gd name="connsiteY13" fmla="*/ 61369 h 90030"/>
              <a:gd name="connsiteX14" fmla="*/ 33357 w 63393"/>
              <a:gd name="connsiteY14" fmla="*/ 65256 h 90030"/>
              <a:gd name="connsiteX15" fmla="*/ 21132 w 63393"/>
              <a:gd name="connsiteY15" fmla="*/ 62665 h 90030"/>
              <a:gd name="connsiteX16" fmla="*/ 41493 w 63393"/>
              <a:gd name="connsiteY16" fmla="*/ 51371 h 90030"/>
              <a:gd name="connsiteX17" fmla="*/ 48578 w 63393"/>
              <a:gd name="connsiteY17" fmla="*/ 43963 h 90030"/>
              <a:gd name="connsiteX18" fmla="*/ 51168 w 63393"/>
              <a:gd name="connsiteY18" fmla="*/ 32547 h 90030"/>
              <a:gd name="connsiteX19" fmla="*/ 48578 w 63393"/>
              <a:gd name="connsiteY19" fmla="*/ 21131 h 90030"/>
              <a:gd name="connsiteX20" fmla="*/ 41493 w 63393"/>
              <a:gd name="connsiteY20" fmla="*/ 13723 h 90030"/>
              <a:gd name="connsiteX21" fmla="*/ 31657 w 63393"/>
              <a:gd name="connsiteY21" fmla="*/ 11173 h 90030"/>
              <a:gd name="connsiteX22" fmla="*/ 21900 w 63393"/>
              <a:gd name="connsiteY22" fmla="*/ 13764 h 90030"/>
              <a:gd name="connsiteX23" fmla="*/ 14614 w 63393"/>
              <a:gd name="connsiteY23" fmla="*/ 21253 h 90030"/>
              <a:gd name="connsiteX24" fmla="*/ 11861 w 63393"/>
              <a:gd name="connsiteY24" fmla="*/ 32547 h 90030"/>
              <a:gd name="connsiteX25" fmla="*/ 14614 w 63393"/>
              <a:gd name="connsiteY25" fmla="*/ 43841 h 90030"/>
              <a:gd name="connsiteX26" fmla="*/ 21900 w 63393"/>
              <a:gd name="connsiteY26" fmla="*/ 51330 h 90030"/>
              <a:gd name="connsiteX27" fmla="*/ 31657 w 63393"/>
              <a:gd name="connsiteY27" fmla="*/ 53921 h 90030"/>
              <a:gd name="connsiteX28" fmla="*/ 41493 w 63393"/>
              <a:gd name="connsiteY28" fmla="*/ 51371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93" h="90030">
                <a:moveTo>
                  <a:pt x="21172" y="62544"/>
                </a:moveTo>
                <a:cubicBezTo>
                  <a:pt x="17488" y="60803"/>
                  <a:pt x="14533" y="58293"/>
                  <a:pt x="12306" y="55014"/>
                </a:cubicBezTo>
                <a:lnTo>
                  <a:pt x="12306" y="90030"/>
                </a:lnTo>
                <a:lnTo>
                  <a:pt x="0" y="90030"/>
                </a:lnTo>
                <a:lnTo>
                  <a:pt x="0" y="1336"/>
                </a:lnTo>
                <a:lnTo>
                  <a:pt x="10809" y="1336"/>
                </a:lnTo>
                <a:lnTo>
                  <a:pt x="11861" y="10808"/>
                </a:lnTo>
                <a:cubicBezTo>
                  <a:pt x="14087" y="7327"/>
                  <a:pt x="17083" y="4655"/>
                  <a:pt x="20888" y="2793"/>
                </a:cubicBezTo>
                <a:cubicBezTo>
                  <a:pt x="24653" y="931"/>
                  <a:pt x="28823" y="0"/>
                  <a:pt x="33357" y="0"/>
                </a:cubicBezTo>
                <a:cubicBezTo>
                  <a:pt x="38700" y="0"/>
                  <a:pt x="43679" y="1295"/>
                  <a:pt x="48254" y="3886"/>
                </a:cubicBezTo>
                <a:cubicBezTo>
                  <a:pt x="52828" y="6477"/>
                  <a:pt x="56512" y="10242"/>
                  <a:pt x="59265" y="15180"/>
                </a:cubicBezTo>
                <a:cubicBezTo>
                  <a:pt x="62018" y="20119"/>
                  <a:pt x="63394" y="25948"/>
                  <a:pt x="63394" y="32628"/>
                </a:cubicBezTo>
                <a:cubicBezTo>
                  <a:pt x="63394" y="39307"/>
                  <a:pt x="62018" y="45137"/>
                  <a:pt x="59265" y="50075"/>
                </a:cubicBezTo>
                <a:cubicBezTo>
                  <a:pt x="56512" y="55014"/>
                  <a:pt x="52828" y="58779"/>
                  <a:pt x="48254" y="61369"/>
                </a:cubicBezTo>
                <a:cubicBezTo>
                  <a:pt x="43679" y="63960"/>
                  <a:pt x="38700" y="65256"/>
                  <a:pt x="33357" y="65256"/>
                </a:cubicBezTo>
                <a:cubicBezTo>
                  <a:pt x="28904" y="65256"/>
                  <a:pt x="24815" y="64406"/>
                  <a:pt x="21132" y="62665"/>
                </a:cubicBezTo>
                <a:close/>
                <a:moveTo>
                  <a:pt x="41493" y="51371"/>
                </a:moveTo>
                <a:cubicBezTo>
                  <a:pt x="44489" y="49671"/>
                  <a:pt x="46837" y="47201"/>
                  <a:pt x="48578" y="43963"/>
                </a:cubicBezTo>
                <a:cubicBezTo>
                  <a:pt x="50318" y="40724"/>
                  <a:pt x="51168" y="36919"/>
                  <a:pt x="51168" y="32547"/>
                </a:cubicBezTo>
                <a:cubicBezTo>
                  <a:pt x="51168" y="28175"/>
                  <a:pt x="50318" y="24370"/>
                  <a:pt x="48578" y="21131"/>
                </a:cubicBezTo>
                <a:cubicBezTo>
                  <a:pt x="46837" y="17893"/>
                  <a:pt x="44489" y="15423"/>
                  <a:pt x="41493" y="13723"/>
                </a:cubicBezTo>
                <a:cubicBezTo>
                  <a:pt x="38498" y="12023"/>
                  <a:pt x="35219" y="11173"/>
                  <a:pt x="31657" y="11173"/>
                </a:cubicBezTo>
                <a:cubicBezTo>
                  <a:pt x="28094" y="11173"/>
                  <a:pt x="24937" y="12023"/>
                  <a:pt x="21900" y="13764"/>
                </a:cubicBezTo>
                <a:cubicBezTo>
                  <a:pt x="18864" y="15504"/>
                  <a:pt x="16436" y="17974"/>
                  <a:pt x="14614" y="21253"/>
                </a:cubicBezTo>
                <a:cubicBezTo>
                  <a:pt x="12792" y="24491"/>
                  <a:pt x="11861" y="28256"/>
                  <a:pt x="11861" y="32547"/>
                </a:cubicBezTo>
                <a:cubicBezTo>
                  <a:pt x="11861" y="36838"/>
                  <a:pt x="12792" y="40603"/>
                  <a:pt x="14614" y="43841"/>
                </a:cubicBezTo>
                <a:cubicBezTo>
                  <a:pt x="16436" y="47080"/>
                  <a:pt x="18864" y="49590"/>
                  <a:pt x="21900" y="51330"/>
                </a:cubicBezTo>
                <a:cubicBezTo>
                  <a:pt x="24937" y="53071"/>
                  <a:pt x="28175" y="53921"/>
                  <a:pt x="31657" y="53921"/>
                </a:cubicBezTo>
                <a:cubicBezTo>
                  <a:pt x="35138" y="53921"/>
                  <a:pt x="38498" y="53071"/>
                  <a:pt x="41493" y="51371"/>
                </a:cubicBezTo>
                <a:close/>
              </a:path>
            </a:pathLst>
          </a:custGeom>
          <a:solidFill>
            <a:srgbClr val="424242"/>
          </a:solidFill>
          <a:ln w="0" cap="flat">
            <a:noFill/>
            <a:prstDash val="solid"/>
            <a:miter/>
          </a:ln>
        </p:spPr>
        <p:txBody>
          <a:bodyPr rtlCol="0" anchor="ctr"/>
          <a:lstStyle/>
          <a:p>
            <a:endParaRPr lang="en-US"/>
          </a:p>
        </p:txBody>
      </p:sp>
      <p:sp>
        <p:nvSpPr>
          <p:cNvPr id="99" name="Freeform 114">
            <a:extLst>
              <a:ext uri="{FF2B5EF4-FFF2-40B4-BE49-F238E27FC236}">
                <a16:creationId xmlns:a16="http://schemas.microsoft.com/office/drawing/2014/main" id="{30136B1E-2339-4242-208B-FD830CC78B18}"/>
              </a:ext>
            </a:extLst>
          </p:cNvPr>
          <p:cNvSpPr/>
          <p:nvPr/>
        </p:nvSpPr>
        <p:spPr>
          <a:xfrm>
            <a:off x="9429310" y="3529494"/>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7 h 65215"/>
              <a:gd name="connsiteX9" fmla="*/ 61167 w 61450"/>
              <a:gd name="connsiteY9" fmla="*/ 37405 h 65215"/>
              <a:gd name="connsiteX10" fmla="*/ 12671 w 61450"/>
              <a:gd name="connsiteY10" fmla="*/ 37405 h 65215"/>
              <a:gd name="connsiteX11" fmla="*/ 19148 w 61450"/>
              <a:gd name="connsiteY11" fmla="*/ 49508 h 65215"/>
              <a:gd name="connsiteX12" fmla="*/ 31495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6 w 61450"/>
              <a:gd name="connsiteY20" fmla="*/ 11132 h 65215"/>
              <a:gd name="connsiteX21" fmla="*/ 19350 w 61450"/>
              <a:gd name="connsiteY21" fmla="*/ 15464 h 65215"/>
              <a:gd name="connsiteX22" fmla="*/ 12873 w 61450"/>
              <a:gd name="connsiteY22" fmla="*/ 27163 h 65215"/>
              <a:gd name="connsiteX23" fmla="*/ 48821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6"/>
                  <a:pt x="4089" y="49428"/>
                </a:cubicBezTo>
                <a:cubicBezTo>
                  <a:pt x="1376" y="44489"/>
                  <a:pt x="0" y="38862"/>
                  <a:pt x="0" y="32547"/>
                </a:cubicBezTo>
                <a:cubicBezTo>
                  <a:pt x="0" y="26232"/>
                  <a:pt x="1336" y="20605"/>
                  <a:pt x="4008" y="15666"/>
                </a:cubicBezTo>
                <a:cubicBezTo>
                  <a:pt x="6680" y="10727"/>
                  <a:pt x="10404" y="6882"/>
                  <a:pt x="15221" y="4129"/>
                </a:cubicBezTo>
                <a:cubicBezTo>
                  <a:pt x="20038" y="1376"/>
                  <a:pt x="25463" y="0"/>
                  <a:pt x="31535" y="0"/>
                </a:cubicBezTo>
                <a:cubicBezTo>
                  <a:pt x="36959" y="0"/>
                  <a:pt x="41979" y="1417"/>
                  <a:pt x="46553" y="4291"/>
                </a:cubicBezTo>
                <a:cubicBezTo>
                  <a:pt x="51128" y="7165"/>
                  <a:pt x="54771" y="11051"/>
                  <a:pt x="57443" y="16031"/>
                </a:cubicBezTo>
                <a:cubicBezTo>
                  <a:pt x="60115" y="21010"/>
                  <a:pt x="61451" y="26556"/>
                  <a:pt x="61451" y="32587"/>
                </a:cubicBezTo>
                <a:cubicBezTo>
                  <a:pt x="61451" y="34530"/>
                  <a:pt x="61370" y="36150"/>
                  <a:pt x="61167" y="37405"/>
                </a:cubicBezTo>
                <a:lnTo>
                  <a:pt x="12671" y="37405"/>
                </a:lnTo>
                <a:cubicBezTo>
                  <a:pt x="13561" y="42465"/>
                  <a:pt x="15707" y="46513"/>
                  <a:pt x="19148" y="49508"/>
                </a:cubicBezTo>
                <a:cubicBezTo>
                  <a:pt x="22588" y="52504"/>
                  <a:pt x="26677" y="54002"/>
                  <a:pt x="31495" y="54002"/>
                </a:cubicBezTo>
                <a:cubicBezTo>
                  <a:pt x="39227"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5" y="22791"/>
                  <a:pt x="46513" y="19026"/>
                  <a:pt x="43315" y="15869"/>
                </a:cubicBezTo>
                <a:cubicBezTo>
                  <a:pt x="40117" y="12711"/>
                  <a:pt x="36190" y="11132"/>
                  <a:pt x="31576" y="11132"/>
                </a:cubicBezTo>
                <a:cubicBezTo>
                  <a:pt x="26961" y="11132"/>
                  <a:pt x="22710" y="12590"/>
                  <a:pt x="19350" y="15464"/>
                </a:cubicBezTo>
                <a:cubicBezTo>
                  <a:pt x="15990" y="18378"/>
                  <a:pt x="13845" y="22265"/>
                  <a:pt x="12873" y="27163"/>
                </a:cubicBezTo>
                <a:lnTo>
                  <a:pt x="48821" y="27163"/>
                </a:lnTo>
                <a:close/>
              </a:path>
            </a:pathLst>
          </a:custGeom>
          <a:solidFill>
            <a:srgbClr val="424242"/>
          </a:solidFill>
          <a:ln w="0" cap="flat">
            <a:noFill/>
            <a:prstDash val="solid"/>
            <a:miter/>
          </a:ln>
        </p:spPr>
        <p:txBody>
          <a:bodyPr rtlCol="0" anchor="ctr"/>
          <a:lstStyle/>
          <a:p>
            <a:endParaRPr lang="en-US"/>
          </a:p>
        </p:txBody>
      </p:sp>
      <p:sp>
        <p:nvSpPr>
          <p:cNvPr id="100" name="Freeform 115">
            <a:extLst>
              <a:ext uri="{FF2B5EF4-FFF2-40B4-BE49-F238E27FC236}">
                <a16:creationId xmlns:a16="http://schemas.microsoft.com/office/drawing/2014/main" id="{4B3E627A-71D6-9EC7-AF47-CADF265BC63F}"/>
              </a:ext>
            </a:extLst>
          </p:cNvPr>
          <p:cNvSpPr/>
          <p:nvPr/>
        </p:nvSpPr>
        <p:spPr>
          <a:xfrm>
            <a:off x="9498776" y="3502331"/>
            <a:ext cx="63433" cy="92256"/>
          </a:xfrm>
          <a:custGeom>
            <a:avLst/>
            <a:gdLst>
              <a:gd name="connsiteX0" fmla="*/ 51573 w 63433"/>
              <a:gd name="connsiteY0" fmla="*/ 81448 h 92256"/>
              <a:gd name="connsiteX1" fmla="*/ 42546 w 63433"/>
              <a:gd name="connsiteY1" fmla="*/ 89464 h 92256"/>
              <a:gd name="connsiteX2" fmla="*/ 30037 w 63433"/>
              <a:gd name="connsiteY2" fmla="*/ 92257 h 92256"/>
              <a:gd name="connsiteX3" fmla="*/ 15140 w 63433"/>
              <a:gd name="connsiteY3" fmla="*/ 88371 h 92256"/>
              <a:gd name="connsiteX4" fmla="*/ 4129 w 63433"/>
              <a:gd name="connsiteY4" fmla="*/ 77076 h 92256"/>
              <a:gd name="connsiteX5" fmla="*/ 0 w 63433"/>
              <a:gd name="connsiteY5" fmla="*/ 59629 h 92256"/>
              <a:gd name="connsiteX6" fmla="*/ 4129 w 63433"/>
              <a:gd name="connsiteY6" fmla="*/ 42182 h 92256"/>
              <a:gd name="connsiteX7" fmla="*/ 15140 w 63433"/>
              <a:gd name="connsiteY7" fmla="*/ 30887 h 92256"/>
              <a:gd name="connsiteX8" fmla="*/ 30037 w 63433"/>
              <a:gd name="connsiteY8" fmla="*/ 27001 h 92256"/>
              <a:gd name="connsiteX9" fmla="*/ 42262 w 63433"/>
              <a:gd name="connsiteY9" fmla="*/ 29592 h 92256"/>
              <a:gd name="connsiteX10" fmla="*/ 51128 w 63433"/>
              <a:gd name="connsiteY10" fmla="*/ 37121 h 92256"/>
              <a:gd name="connsiteX11" fmla="*/ 51128 w 63433"/>
              <a:gd name="connsiteY11" fmla="*/ 0 h 92256"/>
              <a:gd name="connsiteX12" fmla="*/ 63434 w 63433"/>
              <a:gd name="connsiteY12" fmla="*/ 0 h 92256"/>
              <a:gd name="connsiteX13" fmla="*/ 63434 w 63433"/>
              <a:gd name="connsiteY13" fmla="*/ 90840 h 92256"/>
              <a:gd name="connsiteX14" fmla="*/ 52626 w 63433"/>
              <a:gd name="connsiteY14" fmla="*/ 90840 h 92256"/>
              <a:gd name="connsiteX15" fmla="*/ 51573 w 63433"/>
              <a:gd name="connsiteY15" fmla="*/ 81367 h 92256"/>
              <a:gd name="connsiteX16" fmla="*/ 41574 w 63433"/>
              <a:gd name="connsiteY16" fmla="*/ 78453 h 92256"/>
              <a:gd name="connsiteX17" fmla="*/ 48861 w 63433"/>
              <a:gd name="connsiteY17" fmla="*/ 70964 h 92256"/>
              <a:gd name="connsiteX18" fmla="*/ 51614 w 63433"/>
              <a:gd name="connsiteY18" fmla="*/ 59669 h 92256"/>
              <a:gd name="connsiteX19" fmla="*/ 48861 w 63433"/>
              <a:gd name="connsiteY19" fmla="*/ 48375 h 92256"/>
              <a:gd name="connsiteX20" fmla="*/ 41574 w 63433"/>
              <a:gd name="connsiteY20" fmla="*/ 40886 h 92256"/>
              <a:gd name="connsiteX21" fmla="*/ 31818 w 63433"/>
              <a:gd name="connsiteY21" fmla="*/ 38295 h 92256"/>
              <a:gd name="connsiteX22" fmla="*/ 22022 w 63433"/>
              <a:gd name="connsiteY22" fmla="*/ 40846 h 92256"/>
              <a:gd name="connsiteX23" fmla="*/ 14937 w 63433"/>
              <a:gd name="connsiteY23" fmla="*/ 48254 h 92256"/>
              <a:gd name="connsiteX24" fmla="*/ 12346 w 63433"/>
              <a:gd name="connsiteY24" fmla="*/ 59669 h 92256"/>
              <a:gd name="connsiteX25" fmla="*/ 14937 w 63433"/>
              <a:gd name="connsiteY25" fmla="*/ 71085 h 92256"/>
              <a:gd name="connsiteX26" fmla="*/ 22022 w 63433"/>
              <a:gd name="connsiteY26" fmla="*/ 78493 h 92256"/>
              <a:gd name="connsiteX27" fmla="*/ 31818 w 63433"/>
              <a:gd name="connsiteY27" fmla="*/ 81044 h 92256"/>
              <a:gd name="connsiteX28" fmla="*/ 41574 w 63433"/>
              <a:gd name="connsiteY28" fmla="*/ 78453 h 9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433" h="92256">
                <a:moveTo>
                  <a:pt x="51573" y="81448"/>
                </a:moveTo>
                <a:cubicBezTo>
                  <a:pt x="49346" y="84930"/>
                  <a:pt x="46351" y="87601"/>
                  <a:pt x="42546" y="89464"/>
                </a:cubicBezTo>
                <a:cubicBezTo>
                  <a:pt x="38740" y="91326"/>
                  <a:pt x="34611" y="92257"/>
                  <a:pt x="30037" y="92257"/>
                </a:cubicBezTo>
                <a:cubicBezTo>
                  <a:pt x="24693" y="92257"/>
                  <a:pt x="19714" y="90962"/>
                  <a:pt x="15140" y="88371"/>
                </a:cubicBezTo>
                <a:cubicBezTo>
                  <a:pt x="10566" y="85780"/>
                  <a:pt x="6882" y="82015"/>
                  <a:pt x="4129" y="77076"/>
                </a:cubicBezTo>
                <a:cubicBezTo>
                  <a:pt x="1376" y="72138"/>
                  <a:pt x="0" y="66308"/>
                  <a:pt x="0" y="59629"/>
                </a:cubicBezTo>
                <a:cubicBezTo>
                  <a:pt x="0" y="52950"/>
                  <a:pt x="1376" y="47120"/>
                  <a:pt x="4129" y="42182"/>
                </a:cubicBezTo>
                <a:cubicBezTo>
                  <a:pt x="6882" y="37243"/>
                  <a:pt x="10566" y="33478"/>
                  <a:pt x="15140" y="30887"/>
                </a:cubicBezTo>
                <a:cubicBezTo>
                  <a:pt x="19714" y="28296"/>
                  <a:pt x="24693" y="27001"/>
                  <a:pt x="30037" y="27001"/>
                </a:cubicBezTo>
                <a:cubicBezTo>
                  <a:pt x="34490" y="27001"/>
                  <a:pt x="38579" y="27851"/>
                  <a:pt x="42262" y="29592"/>
                </a:cubicBezTo>
                <a:cubicBezTo>
                  <a:pt x="45946" y="31332"/>
                  <a:pt x="48901" y="33842"/>
                  <a:pt x="51128" y="37121"/>
                </a:cubicBezTo>
                <a:lnTo>
                  <a:pt x="51128" y="0"/>
                </a:lnTo>
                <a:lnTo>
                  <a:pt x="63434" y="0"/>
                </a:lnTo>
                <a:lnTo>
                  <a:pt x="63434" y="90840"/>
                </a:lnTo>
                <a:lnTo>
                  <a:pt x="52626" y="90840"/>
                </a:lnTo>
                <a:lnTo>
                  <a:pt x="51573" y="81367"/>
                </a:lnTo>
                <a:close/>
                <a:moveTo>
                  <a:pt x="41574" y="78453"/>
                </a:moveTo>
                <a:cubicBezTo>
                  <a:pt x="44610" y="76712"/>
                  <a:pt x="47039" y="74243"/>
                  <a:pt x="48861" y="70964"/>
                </a:cubicBezTo>
                <a:cubicBezTo>
                  <a:pt x="50683" y="67725"/>
                  <a:pt x="51614" y="63960"/>
                  <a:pt x="51614" y="59669"/>
                </a:cubicBezTo>
                <a:cubicBezTo>
                  <a:pt x="51614" y="55378"/>
                  <a:pt x="50683" y="51654"/>
                  <a:pt x="48861" y="48375"/>
                </a:cubicBezTo>
                <a:cubicBezTo>
                  <a:pt x="47039" y="45137"/>
                  <a:pt x="44610" y="42627"/>
                  <a:pt x="41574" y="40886"/>
                </a:cubicBezTo>
                <a:cubicBezTo>
                  <a:pt x="38538" y="39146"/>
                  <a:pt x="35300" y="38295"/>
                  <a:pt x="31818" y="38295"/>
                </a:cubicBezTo>
                <a:cubicBezTo>
                  <a:pt x="28337" y="38295"/>
                  <a:pt x="24977" y="39146"/>
                  <a:pt x="22022" y="40846"/>
                </a:cubicBezTo>
                <a:cubicBezTo>
                  <a:pt x="19026" y="42546"/>
                  <a:pt x="16678" y="45015"/>
                  <a:pt x="14937" y="48254"/>
                </a:cubicBezTo>
                <a:cubicBezTo>
                  <a:pt x="13197" y="51492"/>
                  <a:pt x="12346" y="55298"/>
                  <a:pt x="12346" y="59669"/>
                </a:cubicBezTo>
                <a:cubicBezTo>
                  <a:pt x="12346" y="64041"/>
                  <a:pt x="13197" y="67847"/>
                  <a:pt x="14937" y="71085"/>
                </a:cubicBezTo>
                <a:cubicBezTo>
                  <a:pt x="16678" y="74324"/>
                  <a:pt x="19026" y="76793"/>
                  <a:pt x="22022" y="78493"/>
                </a:cubicBezTo>
                <a:cubicBezTo>
                  <a:pt x="25017" y="80193"/>
                  <a:pt x="28256" y="81044"/>
                  <a:pt x="31818" y="81044"/>
                </a:cubicBezTo>
                <a:cubicBezTo>
                  <a:pt x="35381" y="81044"/>
                  <a:pt x="38538" y="80193"/>
                  <a:pt x="41574" y="78453"/>
                </a:cubicBezTo>
                <a:close/>
              </a:path>
            </a:pathLst>
          </a:custGeom>
          <a:solidFill>
            <a:srgbClr val="424242"/>
          </a:solidFill>
          <a:ln w="0" cap="flat">
            <a:noFill/>
            <a:prstDash val="solid"/>
            <a:miter/>
          </a:ln>
        </p:spPr>
        <p:txBody>
          <a:bodyPr rtlCol="0" anchor="ctr"/>
          <a:lstStyle/>
          <a:p>
            <a:endParaRPr lang="en-US"/>
          </a:p>
        </p:txBody>
      </p:sp>
      <p:sp>
        <p:nvSpPr>
          <p:cNvPr id="101" name="Freeform 116">
            <a:extLst>
              <a:ext uri="{FF2B5EF4-FFF2-40B4-BE49-F238E27FC236}">
                <a16:creationId xmlns:a16="http://schemas.microsoft.com/office/drawing/2014/main" id="{E0E54AC7-E160-7746-8D08-5D9B90122CBA}"/>
              </a:ext>
            </a:extLst>
          </p:cNvPr>
          <p:cNvSpPr/>
          <p:nvPr/>
        </p:nvSpPr>
        <p:spPr>
          <a:xfrm>
            <a:off x="9606456" y="3529413"/>
            <a:ext cx="64688" cy="65174"/>
          </a:xfrm>
          <a:custGeom>
            <a:avLst/>
            <a:gdLst>
              <a:gd name="connsiteX0" fmla="*/ 15828 w 64688"/>
              <a:gd name="connsiteY0" fmla="*/ 60843 h 65174"/>
              <a:gd name="connsiteX1" fmla="*/ 4210 w 64688"/>
              <a:gd name="connsiteY1" fmla="*/ 49104 h 65174"/>
              <a:gd name="connsiteX2" fmla="*/ 0 w 64688"/>
              <a:gd name="connsiteY2" fmla="*/ 32587 h 65174"/>
              <a:gd name="connsiteX3" fmla="*/ 4210 w 64688"/>
              <a:gd name="connsiteY3" fmla="*/ 16071 h 65174"/>
              <a:gd name="connsiteX4" fmla="*/ 15828 w 64688"/>
              <a:gd name="connsiteY4" fmla="*/ 4332 h 65174"/>
              <a:gd name="connsiteX5" fmla="*/ 32344 w 64688"/>
              <a:gd name="connsiteY5" fmla="*/ 0 h 65174"/>
              <a:gd name="connsiteX6" fmla="*/ 48861 w 64688"/>
              <a:gd name="connsiteY6" fmla="*/ 4332 h 65174"/>
              <a:gd name="connsiteX7" fmla="*/ 60479 w 64688"/>
              <a:gd name="connsiteY7" fmla="*/ 16071 h 65174"/>
              <a:gd name="connsiteX8" fmla="*/ 64689 w 64688"/>
              <a:gd name="connsiteY8" fmla="*/ 32587 h 65174"/>
              <a:gd name="connsiteX9" fmla="*/ 60479 w 64688"/>
              <a:gd name="connsiteY9" fmla="*/ 49104 h 65174"/>
              <a:gd name="connsiteX10" fmla="*/ 48861 w 64688"/>
              <a:gd name="connsiteY10" fmla="*/ 60843 h 65174"/>
              <a:gd name="connsiteX11" fmla="*/ 32344 w 64688"/>
              <a:gd name="connsiteY11" fmla="*/ 65175 h 65174"/>
              <a:gd name="connsiteX12" fmla="*/ 15828 w 64688"/>
              <a:gd name="connsiteY12" fmla="*/ 60843 h 65174"/>
              <a:gd name="connsiteX13" fmla="*/ 42627 w 64688"/>
              <a:gd name="connsiteY13" fmla="*/ 51209 h 65174"/>
              <a:gd name="connsiteX14" fmla="*/ 49792 w 64688"/>
              <a:gd name="connsiteY14" fmla="*/ 43598 h 65174"/>
              <a:gd name="connsiteX15" fmla="*/ 52383 w 64688"/>
              <a:gd name="connsiteY15" fmla="*/ 32587 h 65174"/>
              <a:gd name="connsiteX16" fmla="*/ 49792 w 64688"/>
              <a:gd name="connsiteY16" fmla="*/ 21577 h 65174"/>
              <a:gd name="connsiteX17" fmla="*/ 42627 w 64688"/>
              <a:gd name="connsiteY17" fmla="*/ 13966 h 65174"/>
              <a:gd name="connsiteX18" fmla="*/ 32344 w 64688"/>
              <a:gd name="connsiteY18" fmla="*/ 11213 h 65174"/>
              <a:gd name="connsiteX19" fmla="*/ 22062 w 64688"/>
              <a:gd name="connsiteY19" fmla="*/ 13966 h 65174"/>
              <a:gd name="connsiteX20" fmla="*/ 14937 w 64688"/>
              <a:gd name="connsiteY20" fmla="*/ 21577 h 65174"/>
              <a:gd name="connsiteX21" fmla="*/ 12347 w 64688"/>
              <a:gd name="connsiteY21" fmla="*/ 32587 h 65174"/>
              <a:gd name="connsiteX22" fmla="*/ 14937 w 64688"/>
              <a:gd name="connsiteY22" fmla="*/ 43598 h 65174"/>
              <a:gd name="connsiteX23" fmla="*/ 22062 w 64688"/>
              <a:gd name="connsiteY23" fmla="*/ 51209 h 65174"/>
              <a:gd name="connsiteX24" fmla="*/ 32344 w 64688"/>
              <a:gd name="connsiteY24" fmla="*/ 53962 h 65174"/>
              <a:gd name="connsiteX25" fmla="*/ 42627 w 64688"/>
              <a:gd name="connsiteY25" fmla="*/ 51209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4688" h="65174">
                <a:moveTo>
                  <a:pt x="15828" y="60843"/>
                </a:moveTo>
                <a:cubicBezTo>
                  <a:pt x="10889" y="57969"/>
                  <a:pt x="7003" y="54043"/>
                  <a:pt x="4210" y="49104"/>
                </a:cubicBezTo>
                <a:cubicBezTo>
                  <a:pt x="1417" y="44165"/>
                  <a:pt x="0" y="38660"/>
                  <a:pt x="0" y="32587"/>
                </a:cubicBezTo>
                <a:cubicBezTo>
                  <a:pt x="0" y="26515"/>
                  <a:pt x="1417" y="21050"/>
                  <a:pt x="4210" y="16071"/>
                </a:cubicBezTo>
                <a:cubicBezTo>
                  <a:pt x="7003" y="11132"/>
                  <a:pt x="10889" y="7206"/>
                  <a:pt x="15828" y="4332"/>
                </a:cubicBezTo>
                <a:cubicBezTo>
                  <a:pt x="20767" y="1457"/>
                  <a:pt x="26272" y="0"/>
                  <a:pt x="32344" y="0"/>
                </a:cubicBezTo>
                <a:cubicBezTo>
                  <a:pt x="38417" y="0"/>
                  <a:pt x="43882" y="1457"/>
                  <a:pt x="48861" y="4332"/>
                </a:cubicBezTo>
                <a:cubicBezTo>
                  <a:pt x="53800" y="7246"/>
                  <a:pt x="57686" y="11132"/>
                  <a:pt x="60479" y="16071"/>
                </a:cubicBezTo>
                <a:cubicBezTo>
                  <a:pt x="63272" y="21010"/>
                  <a:pt x="64689" y="26515"/>
                  <a:pt x="64689" y="32587"/>
                </a:cubicBezTo>
                <a:cubicBezTo>
                  <a:pt x="64689" y="38660"/>
                  <a:pt x="63272" y="44125"/>
                  <a:pt x="60479" y="49104"/>
                </a:cubicBezTo>
                <a:cubicBezTo>
                  <a:pt x="57686" y="54043"/>
                  <a:pt x="53800" y="57969"/>
                  <a:pt x="48861" y="60843"/>
                </a:cubicBezTo>
                <a:cubicBezTo>
                  <a:pt x="43922" y="63758"/>
                  <a:pt x="38417" y="65175"/>
                  <a:pt x="32344" y="65175"/>
                </a:cubicBezTo>
                <a:cubicBezTo>
                  <a:pt x="26272" y="65175"/>
                  <a:pt x="20807" y="63717"/>
                  <a:pt x="15828" y="60843"/>
                </a:cubicBezTo>
                <a:close/>
                <a:moveTo>
                  <a:pt x="42627" y="51209"/>
                </a:moveTo>
                <a:cubicBezTo>
                  <a:pt x="45663" y="49387"/>
                  <a:pt x="48051" y="46837"/>
                  <a:pt x="49792" y="43598"/>
                </a:cubicBezTo>
                <a:cubicBezTo>
                  <a:pt x="51533" y="40360"/>
                  <a:pt x="52383" y="36676"/>
                  <a:pt x="52383" y="32587"/>
                </a:cubicBezTo>
                <a:cubicBezTo>
                  <a:pt x="52383" y="28499"/>
                  <a:pt x="51533" y="24815"/>
                  <a:pt x="49792" y="21577"/>
                </a:cubicBezTo>
                <a:cubicBezTo>
                  <a:pt x="48051" y="18338"/>
                  <a:pt x="45663" y="15788"/>
                  <a:pt x="42627" y="13966"/>
                </a:cubicBezTo>
                <a:cubicBezTo>
                  <a:pt x="39591" y="12144"/>
                  <a:pt x="36190" y="11213"/>
                  <a:pt x="32344" y="11213"/>
                </a:cubicBezTo>
                <a:cubicBezTo>
                  <a:pt x="28499" y="11213"/>
                  <a:pt x="25098" y="12144"/>
                  <a:pt x="22062" y="13966"/>
                </a:cubicBezTo>
                <a:cubicBezTo>
                  <a:pt x="19026" y="15788"/>
                  <a:pt x="16638" y="18338"/>
                  <a:pt x="14937" y="21577"/>
                </a:cubicBezTo>
                <a:cubicBezTo>
                  <a:pt x="13197" y="24815"/>
                  <a:pt x="12347" y="28499"/>
                  <a:pt x="12347" y="32587"/>
                </a:cubicBezTo>
                <a:cubicBezTo>
                  <a:pt x="12347" y="36676"/>
                  <a:pt x="13197" y="40360"/>
                  <a:pt x="14937" y="43598"/>
                </a:cubicBezTo>
                <a:cubicBezTo>
                  <a:pt x="16678" y="46837"/>
                  <a:pt x="19067" y="49387"/>
                  <a:pt x="22062" y="51209"/>
                </a:cubicBezTo>
                <a:cubicBezTo>
                  <a:pt x="25098" y="53031"/>
                  <a:pt x="28539" y="53962"/>
                  <a:pt x="32344" y="53962"/>
                </a:cubicBezTo>
                <a:cubicBezTo>
                  <a:pt x="36150" y="53962"/>
                  <a:pt x="39591" y="53031"/>
                  <a:pt x="42627" y="51209"/>
                </a:cubicBezTo>
                <a:close/>
              </a:path>
            </a:pathLst>
          </a:custGeom>
          <a:solidFill>
            <a:srgbClr val="424242"/>
          </a:solidFill>
          <a:ln w="0" cap="flat">
            <a:noFill/>
            <a:prstDash val="solid"/>
            <a:miter/>
          </a:ln>
        </p:spPr>
        <p:txBody>
          <a:bodyPr rtlCol="0" anchor="ctr"/>
          <a:lstStyle/>
          <a:p>
            <a:endParaRPr lang="en-US"/>
          </a:p>
        </p:txBody>
      </p:sp>
      <p:sp>
        <p:nvSpPr>
          <p:cNvPr id="102" name="Freeform 117">
            <a:extLst>
              <a:ext uri="{FF2B5EF4-FFF2-40B4-BE49-F238E27FC236}">
                <a16:creationId xmlns:a16="http://schemas.microsoft.com/office/drawing/2014/main" id="{B57489A8-F4AC-6394-2A2F-C17A043C70F0}"/>
              </a:ext>
            </a:extLst>
          </p:cNvPr>
          <p:cNvSpPr/>
          <p:nvPr/>
        </p:nvSpPr>
        <p:spPr>
          <a:xfrm>
            <a:off x="9685112" y="3529413"/>
            <a:ext cx="35947" cy="63839"/>
          </a:xfrm>
          <a:custGeom>
            <a:avLst/>
            <a:gdLst>
              <a:gd name="connsiteX0" fmla="*/ 40 w 35947"/>
              <a:gd name="connsiteY0" fmla="*/ 1336 h 63839"/>
              <a:gd name="connsiteX1" fmla="*/ 10849 w 35947"/>
              <a:gd name="connsiteY1" fmla="*/ 1336 h 63839"/>
              <a:gd name="connsiteX2" fmla="*/ 12063 w 35947"/>
              <a:gd name="connsiteY2" fmla="*/ 11335 h 63839"/>
              <a:gd name="connsiteX3" fmla="*/ 20726 w 35947"/>
              <a:gd name="connsiteY3" fmla="*/ 2672 h 63839"/>
              <a:gd name="connsiteX4" fmla="*/ 32466 w 35947"/>
              <a:gd name="connsiteY4" fmla="*/ 0 h 63839"/>
              <a:gd name="connsiteX5" fmla="*/ 35947 w 35947"/>
              <a:gd name="connsiteY5" fmla="*/ 283 h 63839"/>
              <a:gd name="connsiteX6" fmla="*/ 35947 w 35947"/>
              <a:gd name="connsiteY6" fmla="*/ 11901 h 63839"/>
              <a:gd name="connsiteX7" fmla="*/ 31292 w 35947"/>
              <a:gd name="connsiteY7" fmla="*/ 11780 h 63839"/>
              <a:gd name="connsiteX8" fmla="*/ 16921 w 35947"/>
              <a:gd name="connsiteY8" fmla="*/ 17447 h 63839"/>
              <a:gd name="connsiteX9" fmla="*/ 12306 w 35947"/>
              <a:gd name="connsiteY9" fmla="*/ 32466 h 63839"/>
              <a:gd name="connsiteX10" fmla="*/ 12306 w 35947"/>
              <a:gd name="connsiteY10" fmla="*/ 63839 h 63839"/>
              <a:gd name="connsiteX11" fmla="*/ 0 w 35947"/>
              <a:gd name="connsiteY11" fmla="*/ 63839 h 63839"/>
              <a:gd name="connsiteX12" fmla="*/ 0 w 35947"/>
              <a:gd name="connsiteY12" fmla="*/ 1336 h 63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9">
                <a:moveTo>
                  <a:pt x="40" y="1336"/>
                </a:moveTo>
                <a:lnTo>
                  <a:pt x="10849" y="1336"/>
                </a:lnTo>
                <a:lnTo>
                  <a:pt x="12063" y="11335"/>
                </a:lnTo>
                <a:cubicBezTo>
                  <a:pt x="14290" y="7327"/>
                  <a:pt x="17164" y="4453"/>
                  <a:pt x="20726" y="2672"/>
                </a:cubicBezTo>
                <a:cubicBezTo>
                  <a:pt x="24289" y="891"/>
                  <a:pt x="28215" y="0"/>
                  <a:pt x="32466" y="0"/>
                </a:cubicBezTo>
                <a:cubicBezTo>
                  <a:pt x="33640" y="0"/>
                  <a:pt x="34773" y="81"/>
                  <a:pt x="35947" y="283"/>
                </a:cubicBezTo>
                <a:lnTo>
                  <a:pt x="35947" y="11901"/>
                </a:lnTo>
                <a:cubicBezTo>
                  <a:pt x="34773" y="11820"/>
                  <a:pt x="33235" y="11780"/>
                  <a:pt x="31292" y="11780"/>
                </a:cubicBezTo>
                <a:cubicBezTo>
                  <a:pt x="24775" y="11780"/>
                  <a:pt x="19998" y="13683"/>
                  <a:pt x="16921" y="17447"/>
                </a:cubicBezTo>
                <a:cubicBezTo>
                  <a:pt x="13844"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103" name="Freeform 118">
            <a:extLst>
              <a:ext uri="{FF2B5EF4-FFF2-40B4-BE49-F238E27FC236}">
                <a16:creationId xmlns:a16="http://schemas.microsoft.com/office/drawing/2014/main" id="{1849917C-E93A-5D7D-D0DA-267C718D394F}"/>
              </a:ext>
            </a:extLst>
          </p:cNvPr>
          <p:cNvSpPr/>
          <p:nvPr/>
        </p:nvSpPr>
        <p:spPr>
          <a:xfrm>
            <a:off x="8926088" y="3663123"/>
            <a:ext cx="16030" cy="90434"/>
          </a:xfrm>
          <a:custGeom>
            <a:avLst/>
            <a:gdLst>
              <a:gd name="connsiteX0" fmla="*/ 2348 w 16030"/>
              <a:gd name="connsiteY0" fmla="*/ 13642 h 90434"/>
              <a:gd name="connsiteX1" fmla="*/ 0 w 16030"/>
              <a:gd name="connsiteY1" fmla="*/ 8015 h 90434"/>
              <a:gd name="connsiteX2" fmla="*/ 2348 w 16030"/>
              <a:gd name="connsiteY2" fmla="*/ 2348 h 90434"/>
              <a:gd name="connsiteX3" fmla="*/ 8015 w 16030"/>
              <a:gd name="connsiteY3" fmla="*/ 0 h 90434"/>
              <a:gd name="connsiteX4" fmla="*/ 13683 w 16030"/>
              <a:gd name="connsiteY4" fmla="*/ 2348 h 90434"/>
              <a:gd name="connsiteX5" fmla="*/ 16030 w 16030"/>
              <a:gd name="connsiteY5" fmla="*/ 8015 h 90434"/>
              <a:gd name="connsiteX6" fmla="*/ 13683 w 16030"/>
              <a:gd name="connsiteY6" fmla="*/ 13642 h 90434"/>
              <a:gd name="connsiteX7" fmla="*/ 8015 w 16030"/>
              <a:gd name="connsiteY7" fmla="*/ 15909 h 90434"/>
              <a:gd name="connsiteX8" fmla="*/ 2348 w 16030"/>
              <a:gd name="connsiteY8" fmla="*/ 13642 h 90434"/>
              <a:gd name="connsiteX9" fmla="*/ 1862 w 16030"/>
              <a:gd name="connsiteY9" fmla="*/ 27932 h 90434"/>
              <a:gd name="connsiteX10" fmla="*/ 14168 w 16030"/>
              <a:gd name="connsiteY10" fmla="*/ 27932 h 90434"/>
              <a:gd name="connsiteX11" fmla="*/ 14168 w 16030"/>
              <a:gd name="connsiteY11" fmla="*/ 90435 h 90434"/>
              <a:gd name="connsiteX12" fmla="*/ 1862 w 16030"/>
              <a:gd name="connsiteY12" fmla="*/ 90435 h 90434"/>
              <a:gd name="connsiteX13" fmla="*/ 1862 w 16030"/>
              <a:gd name="connsiteY13" fmla="*/ 27932 h 9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4">
                <a:moveTo>
                  <a:pt x="2348" y="13642"/>
                </a:moveTo>
                <a:cubicBezTo>
                  <a:pt x="769" y="12144"/>
                  <a:pt x="0" y="10242"/>
                  <a:pt x="0" y="8015"/>
                </a:cubicBezTo>
                <a:cubicBezTo>
                  <a:pt x="0" y="5789"/>
                  <a:pt x="769" y="3886"/>
                  <a:pt x="2348" y="2348"/>
                </a:cubicBezTo>
                <a:cubicBezTo>
                  <a:pt x="3886" y="810"/>
                  <a:pt x="5789" y="0"/>
                  <a:pt x="8015" y="0"/>
                </a:cubicBezTo>
                <a:cubicBezTo>
                  <a:pt x="10241" y="0"/>
                  <a:pt x="12144" y="769"/>
                  <a:pt x="13683" y="2348"/>
                </a:cubicBezTo>
                <a:cubicBezTo>
                  <a:pt x="15220" y="3927"/>
                  <a:pt x="16030" y="5789"/>
                  <a:pt x="16030" y="8015"/>
                </a:cubicBezTo>
                <a:cubicBezTo>
                  <a:pt x="16030" y="10242"/>
                  <a:pt x="15261" y="12104"/>
                  <a:pt x="13683" y="13642"/>
                </a:cubicBezTo>
                <a:cubicBezTo>
                  <a:pt x="12104" y="15140"/>
                  <a:pt x="10241" y="15909"/>
                  <a:pt x="8015" y="15909"/>
                </a:cubicBezTo>
                <a:cubicBezTo>
                  <a:pt x="5789" y="15909"/>
                  <a:pt x="3886"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104" name="Freeform 119">
            <a:extLst>
              <a:ext uri="{FF2B5EF4-FFF2-40B4-BE49-F238E27FC236}">
                <a16:creationId xmlns:a16="http://schemas.microsoft.com/office/drawing/2014/main" id="{107E1473-9395-AD69-CE18-92E80FC97E53}"/>
              </a:ext>
            </a:extLst>
          </p:cNvPr>
          <p:cNvSpPr/>
          <p:nvPr/>
        </p:nvSpPr>
        <p:spPr>
          <a:xfrm>
            <a:off x="8958352" y="3689719"/>
            <a:ext cx="91528" cy="63960"/>
          </a:xfrm>
          <a:custGeom>
            <a:avLst/>
            <a:gdLst>
              <a:gd name="connsiteX0" fmla="*/ 81 w 91528"/>
              <a:gd name="connsiteY0" fmla="*/ 1336 h 63960"/>
              <a:gd name="connsiteX1" fmla="*/ 10768 w 91528"/>
              <a:gd name="connsiteY1" fmla="*/ 1336 h 63960"/>
              <a:gd name="connsiteX2" fmla="*/ 12225 w 91528"/>
              <a:gd name="connsiteY2" fmla="*/ 10687 h 63960"/>
              <a:gd name="connsiteX3" fmla="*/ 20362 w 91528"/>
              <a:gd name="connsiteY3" fmla="*/ 2672 h 63960"/>
              <a:gd name="connsiteX4" fmla="*/ 31049 w 91528"/>
              <a:gd name="connsiteY4" fmla="*/ 0 h 63960"/>
              <a:gd name="connsiteX5" fmla="*/ 42262 w 91528"/>
              <a:gd name="connsiteY5" fmla="*/ 3157 h 63960"/>
              <a:gd name="connsiteX6" fmla="*/ 49751 w 91528"/>
              <a:gd name="connsiteY6" fmla="*/ 11659 h 63960"/>
              <a:gd name="connsiteX7" fmla="*/ 58293 w 91528"/>
              <a:gd name="connsiteY7" fmla="*/ 2955 h 63960"/>
              <a:gd name="connsiteX8" fmla="*/ 69790 w 91528"/>
              <a:gd name="connsiteY8" fmla="*/ 0 h 63960"/>
              <a:gd name="connsiteX9" fmla="*/ 80598 w 91528"/>
              <a:gd name="connsiteY9" fmla="*/ 2550 h 63960"/>
              <a:gd name="connsiteX10" fmla="*/ 88532 w 91528"/>
              <a:gd name="connsiteY10" fmla="*/ 10161 h 63960"/>
              <a:gd name="connsiteX11" fmla="*/ 91528 w 91528"/>
              <a:gd name="connsiteY11" fmla="*/ 22467 h 63960"/>
              <a:gd name="connsiteX12" fmla="*/ 91528 w 91528"/>
              <a:gd name="connsiteY12" fmla="*/ 63879 h 63960"/>
              <a:gd name="connsiteX13" fmla="*/ 79222 w 91528"/>
              <a:gd name="connsiteY13" fmla="*/ 63879 h 63960"/>
              <a:gd name="connsiteX14" fmla="*/ 79222 w 91528"/>
              <a:gd name="connsiteY14" fmla="*/ 25827 h 63960"/>
              <a:gd name="connsiteX15" fmla="*/ 75498 w 91528"/>
              <a:gd name="connsiteY15" fmla="*/ 14290 h 63960"/>
              <a:gd name="connsiteX16" fmla="*/ 66956 w 91528"/>
              <a:gd name="connsiteY16" fmla="*/ 10485 h 63960"/>
              <a:gd name="connsiteX17" fmla="*/ 59791 w 91528"/>
              <a:gd name="connsiteY17" fmla="*/ 12671 h 63960"/>
              <a:gd name="connsiteX18" fmla="*/ 54164 w 91528"/>
              <a:gd name="connsiteY18" fmla="*/ 19431 h 63960"/>
              <a:gd name="connsiteX19" fmla="*/ 51978 w 91528"/>
              <a:gd name="connsiteY19" fmla="*/ 30523 h 63960"/>
              <a:gd name="connsiteX20" fmla="*/ 51978 w 91528"/>
              <a:gd name="connsiteY20" fmla="*/ 63920 h 63960"/>
              <a:gd name="connsiteX21" fmla="*/ 39671 w 91528"/>
              <a:gd name="connsiteY21" fmla="*/ 63920 h 63960"/>
              <a:gd name="connsiteX22" fmla="*/ 39671 w 91528"/>
              <a:gd name="connsiteY22" fmla="*/ 25867 h 63960"/>
              <a:gd name="connsiteX23" fmla="*/ 35947 w 91528"/>
              <a:gd name="connsiteY23" fmla="*/ 14330 h 63960"/>
              <a:gd name="connsiteX24" fmla="*/ 27284 w 91528"/>
              <a:gd name="connsiteY24" fmla="*/ 10525 h 63960"/>
              <a:gd name="connsiteX25" fmla="*/ 20119 w 91528"/>
              <a:gd name="connsiteY25" fmla="*/ 12711 h 63960"/>
              <a:gd name="connsiteX26" fmla="*/ 14492 w 91528"/>
              <a:gd name="connsiteY26" fmla="*/ 19471 h 63960"/>
              <a:gd name="connsiteX27" fmla="*/ 12306 w 91528"/>
              <a:gd name="connsiteY27" fmla="*/ 30563 h 63960"/>
              <a:gd name="connsiteX28" fmla="*/ 12306 w 91528"/>
              <a:gd name="connsiteY28" fmla="*/ 63960 h 63960"/>
              <a:gd name="connsiteX29" fmla="*/ 0 w 91528"/>
              <a:gd name="connsiteY29" fmla="*/ 63960 h 63960"/>
              <a:gd name="connsiteX30" fmla="*/ 0 w 91528"/>
              <a:gd name="connsiteY30" fmla="*/ 1457 h 6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528" h="63960">
                <a:moveTo>
                  <a:pt x="81" y="1336"/>
                </a:moveTo>
                <a:lnTo>
                  <a:pt x="10768" y="1336"/>
                </a:lnTo>
                <a:lnTo>
                  <a:pt x="12225" y="10687"/>
                </a:lnTo>
                <a:cubicBezTo>
                  <a:pt x="14371" y="7124"/>
                  <a:pt x="17083" y="4453"/>
                  <a:pt x="20362" y="2672"/>
                </a:cubicBezTo>
                <a:cubicBezTo>
                  <a:pt x="23641" y="890"/>
                  <a:pt x="27203" y="0"/>
                  <a:pt x="31049" y="0"/>
                </a:cubicBezTo>
                <a:cubicBezTo>
                  <a:pt x="35218" y="0"/>
                  <a:pt x="38983" y="1052"/>
                  <a:pt x="42262" y="3157"/>
                </a:cubicBezTo>
                <a:cubicBezTo>
                  <a:pt x="45541" y="5263"/>
                  <a:pt x="48051" y="8096"/>
                  <a:pt x="49751" y="11659"/>
                </a:cubicBezTo>
                <a:cubicBezTo>
                  <a:pt x="51897" y="7813"/>
                  <a:pt x="54731" y="4939"/>
                  <a:pt x="58293" y="2955"/>
                </a:cubicBezTo>
                <a:cubicBezTo>
                  <a:pt x="61855" y="1012"/>
                  <a:pt x="65701" y="0"/>
                  <a:pt x="69790" y="0"/>
                </a:cubicBezTo>
                <a:cubicBezTo>
                  <a:pt x="73878" y="0"/>
                  <a:pt x="77319" y="850"/>
                  <a:pt x="80598" y="2550"/>
                </a:cubicBezTo>
                <a:cubicBezTo>
                  <a:pt x="83877" y="4250"/>
                  <a:pt x="86549" y="6760"/>
                  <a:pt x="88532" y="10161"/>
                </a:cubicBezTo>
                <a:cubicBezTo>
                  <a:pt x="90516" y="13561"/>
                  <a:pt x="91528" y="17650"/>
                  <a:pt x="91528" y="22467"/>
                </a:cubicBezTo>
                <a:lnTo>
                  <a:pt x="91528" y="63879"/>
                </a:lnTo>
                <a:lnTo>
                  <a:pt x="79222" y="63879"/>
                </a:lnTo>
                <a:lnTo>
                  <a:pt x="79222" y="25827"/>
                </a:lnTo>
                <a:cubicBezTo>
                  <a:pt x="79222" y="20645"/>
                  <a:pt x="77967" y="16800"/>
                  <a:pt x="75498" y="14290"/>
                </a:cubicBezTo>
                <a:cubicBezTo>
                  <a:pt x="72988" y="11739"/>
                  <a:pt x="70154" y="10485"/>
                  <a:pt x="66956" y="10485"/>
                </a:cubicBezTo>
                <a:cubicBezTo>
                  <a:pt x="64446" y="10485"/>
                  <a:pt x="62098" y="11213"/>
                  <a:pt x="59791" y="12671"/>
                </a:cubicBezTo>
                <a:cubicBezTo>
                  <a:pt x="57524" y="14128"/>
                  <a:pt x="55662" y="16395"/>
                  <a:pt x="54164" y="19431"/>
                </a:cubicBezTo>
                <a:cubicBezTo>
                  <a:pt x="52666" y="22467"/>
                  <a:pt x="51978" y="26151"/>
                  <a:pt x="51978" y="30523"/>
                </a:cubicBezTo>
                <a:lnTo>
                  <a:pt x="51978" y="63920"/>
                </a:lnTo>
                <a:lnTo>
                  <a:pt x="39671" y="63920"/>
                </a:lnTo>
                <a:lnTo>
                  <a:pt x="39671" y="25867"/>
                </a:lnTo>
                <a:cubicBezTo>
                  <a:pt x="39671" y="20686"/>
                  <a:pt x="38417" y="16840"/>
                  <a:pt x="35947" y="14330"/>
                </a:cubicBezTo>
                <a:cubicBezTo>
                  <a:pt x="33438" y="11780"/>
                  <a:pt x="30563" y="10525"/>
                  <a:pt x="27284" y="10525"/>
                </a:cubicBezTo>
                <a:cubicBezTo>
                  <a:pt x="24775" y="10525"/>
                  <a:pt x="22426" y="11254"/>
                  <a:pt x="20119" y="12711"/>
                </a:cubicBezTo>
                <a:cubicBezTo>
                  <a:pt x="17852" y="14168"/>
                  <a:pt x="15990" y="16435"/>
                  <a:pt x="14492" y="19471"/>
                </a:cubicBezTo>
                <a:cubicBezTo>
                  <a:pt x="12994" y="22508"/>
                  <a:pt x="12306" y="26191"/>
                  <a:pt x="12306" y="30563"/>
                </a:cubicBezTo>
                <a:lnTo>
                  <a:pt x="12306" y="63960"/>
                </a:lnTo>
                <a:lnTo>
                  <a:pt x="0" y="63960"/>
                </a:lnTo>
                <a:lnTo>
                  <a:pt x="0" y="1457"/>
                </a:lnTo>
                <a:close/>
              </a:path>
            </a:pathLst>
          </a:custGeom>
          <a:solidFill>
            <a:srgbClr val="424242"/>
          </a:solidFill>
          <a:ln w="0" cap="flat">
            <a:noFill/>
            <a:prstDash val="solid"/>
            <a:miter/>
          </a:ln>
        </p:spPr>
        <p:txBody>
          <a:bodyPr rtlCol="0" anchor="ctr"/>
          <a:lstStyle/>
          <a:p>
            <a:endParaRPr lang="en-US"/>
          </a:p>
        </p:txBody>
      </p:sp>
      <p:sp>
        <p:nvSpPr>
          <p:cNvPr id="105" name="Freeform 120">
            <a:extLst>
              <a:ext uri="{FF2B5EF4-FFF2-40B4-BE49-F238E27FC236}">
                <a16:creationId xmlns:a16="http://schemas.microsoft.com/office/drawing/2014/main" id="{C9CDDEDF-1CFE-C422-C5D4-A66A8248E442}"/>
              </a:ext>
            </a:extLst>
          </p:cNvPr>
          <p:cNvSpPr/>
          <p:nvPr/>
        </p:nvSpPr>
        <p:spPr>
          <a:xfrm>
            <a:off x="9068946" y="3689719"/>
            <a:ext cx="91528" cy="63960"/>
          </a:xfrm>
          <a:custGeom>
            <a:avLst/>
            <a:gdLst>
              <a:gd name="connsiteX0" fmla="*/ 81 w 91528"/>
              <a:gd name="connsiteY0" fmla="*/ 1336 h 63960"/>
              <a:gd name="connsiteX1" fmla="*/ 10768 w 91528"/>
              <a:gd name="connsiteY1" fmla="*/ 1336 h 63960"/>
              <a:gd name="connsiteX2" fmla="*/ 12225 w 91528"/>
              <a:gd name="connsiteY2" fmla="*/ 10687 h 63960"/>
              <a:gd name="connsiteX3" fmla="*/ 20362 w 91528"/>
              <a:gd name="connsiteY3" fmla="*/ 2672 h 63960"/>
              <a:gd name="connsiteX4" fmla="*/ 31049 w 91528"/>
              <a:gd name="connsiteY4" fmla="*/ 0 h 63960"/>
              <a:gd name="connsiteX5" fmla="*/ 42263 w 91528"/>
              <a:gd name="connsiteY5" fmla="*/ 3157 h 63960"/>
              <a:gd name="connsiteX6" fmla="*/ 49752 w 91528"/>
              <a:gd name="connsiteY6" fmla="*/ 11659 h 63960"/>
              <a:gd name="connsiteX7" fmla="*/ 58293 w 91528"/>
              <a:gd name="connsiteY7" fmla="*/ 2955 h 63960"/>
              <a:gd name="connsiteX8" fmla="*/ 69790 w 91528"/>
              <a:gd name="connsiteY8" fmla="*/ 0 h 63960"/>
              <a:gd name="connsiteX9" fmla="*/ 80598 w 91528"/>
              <a:gd name="connsiteY9" fmla="*/ 2550 h 63960"/>
              <a:gd name="connsiteX10" fmla="*/ 88532 w 91528"/>
              <a:gd name="connsiteY10" fmla="*/ 10161 h 63960"/>
              <a:gd name="connsiteX11" fmla="*/ 91528 w 91528"/>
              <a:gd name="connsiteY11" fmla="*/ 22467 h 63960"/>
              <a:gd name="connsiteX12" fmla="*/ 91528 w 91528"/>
              <a:gd name="connsiteY12" fmla="*/ 63879 h 63960"/>
              <a:gd name="connsiteX13" fmla="*/ 79222 w 91528"/>
              <a:gd name="connsiteY13" fmla="*/ 63879 h 63960"/>
              <a:gd name="connsiteX14" fmla="*/ 79222 w 91528"/>
              <a:gd name="connsiteY14" fmla="*/ 25827 h 63960"/>
              <a:gd name="connsiteX15" fmla="*/ 75498 w 91528"/>
              <a:gd name="connsiteY15" fmla="*/ 14290 h 63960"/>
              <a:gd name="connsiteX16" fmla="*/ 66956 w 91528"/>
              <a:gd name="connsiteY16" fmla="*/ 10485 h 63960"/>
              <a:gd name="connsiteX17" fmla="*/ 59791 w 91528"/>
              <a:gd name="connsiteY17" fmla="*/ 12671 h 63960"/>
              <a:gd name="connsiteX18" fmla="*/ 54164 w 91528"/>
              <a:gd name="connsiteY18" fmla="*/ 19431 h 63960"/>
              <a:gd name="connsiteX19" fmla="*/ 51978 w 91528"/>
              <a:gd name="connsiteY19" fmla="*/ 30523 h 63960"/>
              <a:gd name="connsiteX20" fmla="*/ 51978 w 91528"/>
              <a:gd name="connsiteY20" fmla="*/ 63920 h 63960"/>
              <a:gd name="connsiteX21" fmla="*/ 39672 w 91528"/>
              <a:gd name="connsiteY21" fmla="*/ 63920 h 63960"/>
              <a:gd name="connsiteX22" fmla="*/ 39672 w 91528"/>
              <a:gd name="connsiteY22" fmla="*/ 25867 h 63960"/>
              <a:gd name="connsiteX23" fmla="*/ 35947 w 91528"/>
              <a:gd name="connsiteY23" fmla="*/ 14330 h 63960"/>
              <a:gd name="connsiteX24" fmla="*/ 27284 w 91528"/>
              <a:gd name="connsiteY24" fmla="*/ 10525 h 63960"/>
              <a:gd name="connsiteX25" fmla="*/ 20119 w 91528"/>
              <a:gd name="connsiteY25" fmla="*/ 12711 h 63960"/>
              <a:gd name="connsiteX26" fmla="*/ 14493 w 91528"/>
              <a:gd name="connsiteY26" fmla="*/ 19471 h 63960"/>
              <a:gd name="connsiteX27" fmla="*/ 12306 w 91528"/>
              <a:gd name="connsiteY27" fmla="*/ 30563 h 63960"/>
              <a:gd name="connsiteX28" fmla="*/ 12306 w 91528"/>
              <a:gd name="connsiteY28" fmla="*/ 63960 h 63960"/>
              <a:gd name="connsiteX29" fmla="*/ 0 w 91528"/>
              <a:gd name="connsiteY29" fmla="*/ 63960 h 63960"/>
              <a:gd name="connsiteX30" fmla="*/ 0 w 91528"/>
              <a:gd name="connsiteY30" fmla="*/ 1457 h 6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528" h="63960">
                <a:moveTo>
                  <a:pt x="81" y="1336"/>
                </a:moveTo>
                <a:lnTo>
                  <a:pt x="10768" y="1336"/>
                </a:lnTo>
                <a:lnTo>
                  <a:pt x="12225" y="10687"/>
                </a:lnTo>
                <a:cubicBezTo>
                  <a:pt x="14371" y="7124"/>
                  <a:pt x="17083" y="4453"/>
                  <a:pt x="20362" y="2672"/>
                </a:cubicBezTo>
                <a:cubicBezTo>
                  <a:pt x="23641" y="890"/>
                  <a:pt x="27203" y="0"/>
                  <a:pt x="31049" y="0"/>
                </a:cubicBezTo>
                <a:cubicBezTo>
                  <a:pt x="35219" y="0"/>
                  <a:pt x="38983" y="1052"/>
                  <a:pt x="42263" y="3157"/>
                </a:cubicBezTo>
                <a:cubicBezTo>
                  <a:pt x="45541" y="5263"/>
                  <a:pt x="48051" y="8096"/>
                  <a:pt x="49752" y="11659"/>
                </a:cubicBezTo>
                <a:cubicBezTo>
                  <a:pt x="51897" y="7813"/>
                  <a:pt x="54731" y="4939"/>
                  <a:pt x="58293" y="2955"/>
                </a:cubicBezTo>
                <a:cubicBezTo>
                  <a:pt x="61855" y="1012"/>
                  <a:pt x="65701" y="0"/>
                  <a:pt x="69790" y="0"/>
                </a:cubicBezTo>
                <a:cubicBezTo>
                  <a:pt x="73878" y="0"/>
                  <a:pt x="77319" y="850"/>
                  <a:pt x="80598" y="2550"/>
                </a:cubicBezTo>
                <a:cubicBezTo>
                  <a:pt x="83877" y="4250"/>
                  <a:pt x="86549" y="6760"/>
                  <a:pt x="88532" y="10161"/>
                </a:cubicBezTo>
                <a:cubicBezTo>
                  <a:pt x="90516" y="13561"/>
                  <a:pt x="91528" y="17650"/>
                  <a:pt x="91528" y="22467"/>
                </a:cubicBezTo>
                <a:lnTo>
                  <a:pt x="91528" y="63879"/>
                </a:lnTo>
                <a:lnTo>
                  <a:pt x="79222" y="63879"/>
                </a:lnTo>
                <a:lnTo>
                  <a:pt x="79222" y="25827"/>
                </a:lnTo>
                <a:cubicBezTo>
                  <a:pt x="79222" y="20645"/>
                  <a:pt x="77967" y="16800"/>
                  <a:pt x="75498" y="14290"/>
                </a:cubicBezTo>
                <a:cubicBezTo>
                  <a:pt x="72988" y="11739"/>
                  <a:pt x="70154" y="10485"/>
                  <a:pt x="66956" y="10485"/>
                </a:cubicBezTo>
                <a:cubicBezTo>
                  <a:pt x="64446" y="10485"/>
                  <a:pt x="62099" y="11213"/>
                  <a:pt x="59791" y="12671"/>
                </a:cubicBezTo>
                <a:cubicBezTo>
                  <a:pt x="57524" y="14128"/>
                  <a:pt x="55662" y="16395"/>
                  <a:pt x="54164" y="19431"/>
                </a:cubicBezTo>
                <a:cubicBezTo>
                  <a:pt x="52666" y="22467"/>
                  <a:pt x="51978" y="26151"/>
                  <a:pt x="51978" y="30523"/>
                </a:cubicBezTo>
                <a:lnTo>
                  <a:pt x="51978" y="63920"/>
                </a:lnTo>
                <a:lnTo>
                  <a:pt x="39672" y="63920"/>
                </a:lnTo>
                <a:lnTo>
                  <a:pt x="39672" y="25867"/>
                </a:lnTo>
                <a:cubicBezTo>
                  <a:pt x="39672" y="20686"/>
                  <a:pt x="38417" y="16840"/>
                  <a:pt x="35947" y="14330"/>
                </a:cubicBezTo>
                <a:cubicBezTo>
                  <a:pt x="33438" y="11780"/>
                  <a:pt x="30564" y="10525"/>
                  <a:pt x="27284" y="10525"/>
                </a:cubicBezTo>
                <a:cubicBezTo>
                  <a:pt x="24775" y="10525"/>
                  <a:pt x="22427" y="11254"/>
                  <a:pt x="20119" y="12711"/>
                </a:cubicBezTo>
                <a:cubicBezTo>
                  <a:pt x="17852" y="14168"/>
                  <a:pt x="15990" y="16435"/>
                  <a:pt x="14493" y="19471"/>
                </a:cubicBezTo>
                <a:cubicBezTo>
                  <a:pt x="12995" y="22508"/>
                  <a:pt x="12306" y="26191"/>
                  <a:pt x="12306" y="30563"/>
                </a:cubicBezTo>
                <a:lnTo>
                  <a:pt x="12306" y="63960"/>
                </a:lnTo>
                <a:lnTo>
                  <a:pt x="0" y="63960"/>
                </a:lnTo>
                <a:lnTo>
                  <a:pt x="0" y="1457"/>
                </a:lnTo>
                <a:close/>
              </a:path>
            </a:pathLst>
          </a:custGeom>
          <a:solidFill>
            <a:srgbClr val="424242"/>
          </a:solidFill>
          <a:ln w="0" cap="flat">
            <a:noFill/>
            <a:prstDash val="solid"/>
            <a:miter/>
          </a:ln>
        </p:spPr>
        <p:txBody>
          <a:bodyPr rtlCol="0" anchor="ctr"/>
          <a:lstStyle/>
          <a:p>
            <a:endParaRPr lang="en-US"/>
          </a:p>
        </p:txBody>
      </p:sp>
      <p:sp>
        <p:nvSpPr>
          <p:cNvPr id="106" name="Freeform 121">
            <a:extLst>
              <a:ext uri="{FF2B5EF4-FFF2-40B4-BE49-F238E27FC236}">
                <a16:creationId xmlns:a16="http://schemas.microsoft.com/office/drawing/2014/main" id="{591BBD9B-8B51-77DC-7B7B-FC445A37757B}"/>
              </a:ext>
            </a:extLst>
          </p:cNvPr>
          <p:cNvSpPr/>
          <p:nvPr/>
        </p:nvSpPr>
        <p:spPr>
          <a:xfrm>
            <a:off x="9178731" y="3691055"/>
            <a:ext cx="55419" cy="63879"/>
          </a:xfrm>
          <a:custGeom>
            <a:avLst/>
            <a:gdLst>
              <a:gd name="connsiteX0" fmla="*/ 11740 w 55419"/>
              <a:gd name="connsiteY0" fmla="*/ 60762 h 63879"/>
              <a:gd name="connsiteX1" fmla="*/ 3198 w 55419"/>
              <a:gd name="connsiteY1" fmla="*/ 51695 h 63879"/>
              <a:gd name="connsiteX2" fmla="*/ 0 w 55419"/>
              <a:gd name="connsiteY2" fmla="*/ 37283 h 63879"/>
              <a:gd name="connsiteX3" fmla="*/ 0 w 55419"/>
              <a:gd name="connsiteY3" fmla="*/ 0 h 63879"/>
              <a:gd name="connsiteX4" fmla="*/ 12306 w 55419"/>
              <a:gd name="connsiteY4" fmla="*/ 0 h 63879"/>
              <a:gd name="connsiteX5" fmla="*/ 12306 w 55419"/>
              <a:gd name="connsiteY5" fmla="*/ 35016 h 63879"/>
              <a:gd name="connsiteX6" fmla="*/ 16517 w 55419"/>
              <a:gd name="connsiteY6" fmla="*/ 48173 h 63879"/>
              <a:gd name="connsiteX7" fmla="*/ 26880 w 55419"/>
              <a:gd name="connsiteY7" fmla="*/ 52666 h 63879"/>
              <a:gd name="connsiteX8" fmla="*/ 34409 w 55419"/>
              <a:gd name="connsiteY8" fmla="*/ 50399 h 63879"/>
              <a:gd name="connsiteX9" fmla="*/ 40684 w 55419"/>
              <a:gd name="connsiteY9" fmla="*/ 43922 h 63879"/>
              <a:gd name="connsiteX10" fmla="*/ 43153 w 55419"/>
              <a:gd name="connsiteY10" fmla="*/ 34247 h 63879"/>
              <a:gd name="connsiteX11" fmla="*/ 43275 w 55419"/>
              <a:gd name="connsiteY11" fmla="*/ 41 h 63879"/>
              <a:gd name="connsiteX12" fmla="*/ 55419 w 55419"/>
              <a:gd name="connsiteY12" fmla="*/ 41 h 63879"/>
              <a:gd name="connsiteX13" fmla="*/ 55419 w 55419"/>
              <a:gd name="connsiteY13" fmla="*/ 62544 h 63879"/>
              <a:gd name="connsiteX14" fmla="*/ 44610 w 55419"/>
              <a:gd name="connsiteY14" fmla="*/ 62544 h 63879"/>
              <a:gd name="connsiteX15" fmla="*/ 43558 w 55419"/>
              <a:gd name="connsiteY15" fmla="*/ 52788 h 63879"/>
              <a:gd name="connsiteX16" fmla="*/ 34733 w 55419"/>
              <a:gd name="connsiteY16" fmla="*/ 61208 h 63879"/>
              <a:gd name="connsiteX17" fmla="*/ 23520 w 55419"/>
              <a:gd name="connsiteY17" fmla="*/ 63880 h 63879"/>
              <a:gd name="connsiteX18" fmla="*/ 11780 w 55419"/>
              <a:gd name="connsiteY18" fmla="*/ 60803 h 6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419" h="63879">
                <a:moveTo>
                  <a:pt x="11740" y="60762"/>
                </a:moveTo>
                <a:cubicBezTo>
                  <a:pt x="8177" y="58698"/>
                  <a:pt x="5344" y="55702"/>
                  <a:pt x="3198" y="51695"/>
                </a:cubicBezTo>
                <a:cubicBezTo>
                  <a:pt x="1053" y="47687"/>
                  <a:pt x="0" y="42870"/>
                  <a:pt x="0" y="37283"/>
                </a:cubicBezTo>
                <a:lnTo>
                  <a:pt x="0" y="0"/>
                </a:lnTo>
                <a:lnTo>
                  <a:pt x="12306" y="0"/>
                </a:lnTo>
                <a:lnTo>
                  <a:pt x="12306" y="35016"/>
                </a:lnTo>
                <a:cubicBezTo>
                  <a:pt x="12306" y="40805"/>
                  <a:pt x="13723" y="45177"/>
                  <a:pt x="16517" y="48173"/>
                </a:cubicBezTo>
                <a:cubicBezTo>
                  <a:pt x="19310" y="51168"/>
                  <a:pt x="22791" y="52666"/>
                  <a:pt x="26880" y="52666"/>
                </a:cubicBezTo>
                <a:cubicBezTo>
                  <a:pt x="29389" y="52666"/>
                  <a:pt x="31899" y="51897"/>
                  <a:pt x="34409" y="50399"/>
                </a:cubicBezTo>
                <a:cubicBezTo>
                  <a:pt x="36959" y="48901"/>
                  <a:pt x="39024" y="46716"/>
                  <a:pt x="40684" y="43922"/>
                </a:cubicBezTo>
                <a:cubicBezTo>
                  <a:pt x="42344" y="41129"/>
                  <a:pt x="43153" y="37891"/>
                  <a:pt x="43153" y="34247"/>
                </a:cubicBezTo>
                <a:lnTo>
                  <a:pt x="43275" y="41"/>
                </a:lnTo>
                <a:lnTo>
                  <a:pt x="55419" y="41"/>
                </a:lnTo>
                <a:lnTo>
                  <a:pt x="55419" y="62544"/>
                </a:lnTo>
                <a:lnTo>
                  <a:pt x="44610" y="62544"/>
                </a:lnTo>
                <a:lnTo>
                  <a:pt x="43558" y="52788"/>
                </a:lnTo>
                <a:cubicBezTo>
                  <a:pt x="41251" y="56633"/>
                  <a:pt x="38296" y="59426"/>
                  <a:pt x="34733" y="61208"/>
                </a:cubicBezTo>
                <a:cubicBezTo>
                  <a:pt x="31171" y="62989"/>
                  <a:pt x="27446" y="63880"/>
                  <a:pt x="23520" y="63880"/>
                </a:cubicBezTo>
                <a:cubicBezTo>
                  <a:pt x="19229" y="63880"/>
                  <a:pt x="15343" y="62868"/>
                  <a:pt x="11780" y="60803"/>
                </a:cubicBezTo>
                <a:close/>
              </a:path>
            </a:pathLst>
          </a:custGeom>
          <a:solidFill>
            <a:srgbClr val="424242"/>
          </a:solidFill>
          <a:ln w="0" cap="flat">
            <a:noFill/>
            <a:prstDash val="solid"/>
            <a:miter/>
          </a:ln>
        </p:spPr>
        <p:txBody>
          <a:bodyPr rtlCol="0" anchor="ctr"/>
          <a:lstStyle/>
          <a:p>
            <a:endParaRPr lang="en-US"/>
          </a:p>
        </p:txBody>
      </p:sp>
      <p:sp>
        <p:nvSpPr>
          <p:cNvPr id="107" name="Freeform 122">
            <a:extLst>
              <a:ext uri="{FF2B5EF4-FFF2-40B4-BE49-F238E27FC236}">
                <a16:creationId xmlns:a16="http://schemas.microsoft.com/office/drawing/2014/main" id="{C05F3AC6-1E2D-6922-4C81-B72A7B1E6F3E}"/>
              </a:ext>
            </a:extLst>
          </p:cNvPr>
          <p:cNvSpPr/>
          <p:nvPr/>
        </p:nvSpPr>
        <p:spPr>
          <a:xfrm>
            <a:off x="9245242" y="3670085"/>
            <a:ext cx="41695" cy="84241"/>
          </a:xfrm>
          <a:custGeom>
            <a:avLst/>
            <a:gdLst>
              <a:gd name="connsiteX0" fmla="*/ 17286 w 41695"/>
              <a:gd name="connsiteY0" fmla="*/ 78655 h 84241"/>
              <a:gd name="connsiteX1" fmla="*/ 11213 w 41695"/>
              <a:gd name="connsiteY1" fmla="*/ 63313 h 84241"/>
              <a:gd name="connsiteX2" fmla="*/ 11092 w 41695"/>
              <a:gd name="connsiteY2" fmla="*/ 31373 h 84241"/>
              <a:gd name="connsiteX3" fmla="*/ 0 w 41695"/>
              <a:gd name="connsiteY3" fmla="*/ 31373 h 84241"/>
              <a:gd name="connsiteX4" fmla="*/ 0 w 41695"/>
              <a:gd name="connsiteY4" fmla="*/ 20969 h 84241"/>
              <a:gd name="connsiteX5" fmla="*/ 11092 w 41695"/>
              <a:gd name="connsiteY5" fmla="*/ 20969 h 84241"/>
              <a:gd name="connsiteX6" fmla="*/ 11092 w 41695"/>
              <a:gd name="connsiteY6" fmla="*/ 0 h 84241"/>
              <a:gd name="connsiteX7" fmla="*/ 23519 w 41695"/>
              <a:gd name="connsiteY7" fmla="*/ 0 h 84241"/>
              <a:gd name="connsiteX8" fmla="*/ 23519 w 41695"/>
              <a:gd name="connsiteY8" fmla="*/ 20969 h 84241"/>
              <a:gd name="connsiteX9" fmla="*/ 41695 w 41695"/>
              <a:gd name="connsiteY9" fmla="*/ 20969 h 84241"/>
              <a:gd name="connsiteX10" fmla="*/ 41695 w 41695"/>
              <a:gd name="connsiteY10" fmla="*/ 31373 h 84241"/>
              <a:gd name="connsiteX11" fmla="*/ 23519 w 41695"/>
              <a:gd name="connsiteY11" fmla="*/ 31373 h 84241"/>
              <a:gd name="connsiteX12" fmla="*/ 23519 w 41695"/>
              <a:gd name="connsiteY12" fmla="*/ 61815 h 84241"/>
              <a:gd name="connsiteX13" fmla="*/ 26515 w 41695"/>
              <a:gd name="connsiteY13" fmla="*/ 70680 h 84241"/>
              <a:gd name="connsiteX14" fmla="*/ 36069 w 41695"/>
              <a:gd name="connsiteY14" fmla="*/ 73150 h 84241"/>
              <a:gd name="connsiteX15" fmla="*/ 40764 w 41695"/>
              <a:gd name="connsiteY15" fmla="*/ 73028 h 84241"/>
              <a:gd name="connsiteX16" fmla="*/ 40764 w 41695"/>
              <a:gd name="connsiteY16" fmla="*/ 83310 h 84241"/>
              <a:gd name="connsiteX17" fmla="*/ 32749 w 41695"/>
              <a:gd name="connsiteY17" fmla="*/ 84241 h 84241"/>
              <a:gd name="connsiteX18" fmla="*/ 17326 w 41695"/>
              <a:gd name="connsiteY18" fmla="*/ 78615 h 8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95" h="84241">
                <a:moveTo>
                  <a:pt x="17286" y="78655"/>
                </a:moveTo>
                <a:cubicBezTo>
                  <a:pt x="13237" y="74931"/>
                  <a:pt x="11213" y="69790"/>
                  <a:pt x="11213" y="63313"/>
                </a:cubicBezTo>
                <a:lnTo>
                  <a:pt x="11092" y="31373"/>
                </a:lnTo>
                <a:lnTo>
                  <a:pt x="0" y="31373"/>
                </a:lnTo>
                <a:lnTo>
                  <a:pt x="0" y="20969"/>
                </a:lnTo>
                <a:lnTo>
                  <a:pt x="11092" y="20969"/>
                </a:lnTo>
                <a:lnTo>
                  <a:pt x="11092" y="0"/>
                </a:lnTo>
                <a:lnTo>
                  <a:pt x="23519" y="0"/>
                </a:lnTo>
                <a:lnTo>
                  <a:pt x="23519" y="20969"/>
                </a:lnTo>
                <a:lnTo>
                  <a:pt x="41695" y="20969"/>
                </a:lnTo>
                <a:lnTo>
                  <a:pt x="41695" y="31373"/>
                </a:lnTo>
                <a:lnTo>
                  <a:pt x="23519" y="31373"/>
                </a:lnTo>
                <a:lnTo>
                  <a:pt x="23519" y="61815"/>
                </a:lnTo>
                <a:cubicBezTo>
                  <a:pt x="23519" y="66106"/>
                  <a:pt x="24531" y="69061"/>
                  <a:pt x="26515" y="70680"/>
                </a:cubicBezTo>
                <a:cubicBezTo>
                  <a:pt x="28539" y="72340"/>
                  <a:pt x="31697" y="73150"/>
                  <a:pt x="36069" y="73150"/>
                </a:cubicBezTo>
                <a:lnTo>
                  <a:pt x="40764" y="73028"/>
                </a:lnTo>
                <a:lnTo>
                  <a:pt x="40764" y="83310"/>
                </a:lnTo>
                <a:cubicBezTo>
                  <a:pt x="38174" y="83918"/>
                  <a:pt x="35502" y="84241"/>
                  <a:pt x="32749" y="84241"/>
                </a:cubicBezTo>
                <a:cubicBezTo>
                  <a:pt x="26515" y="84241"/>
                  <a:pt x="21374" y="82379"/>
                  <a:pt x="17326" y="78615"/>
                </a:cubicBezTo>
                <a:close/>
              </a:path>
            </a:pathLst>
          </a:custGeom>
          <a:solidFill>
            <a:srgbClr val="424242"/>
          </a:solidFill>
          <a:ln w="0" cap="flat">
            <a:noFill/>
            <a:prstDash val="solid"/>
            <a:miter/>
          </a:ln>
        </p:spPr>
        <p:txBody>
          <a:bodyPr rtlCol="0" anchor="ctr"/>
          <a:lstStyle/>
          <a:p>
            <a:endParaRPr lang="en-US"/>
          </a:p>
        </p:txBody>
      </p:sp>
      <p:sp>
        <p:nvSpPr>
          <p:cNvPr id="108" name="Freeform 123">
            <a:extLst>
              <a:ext uri="{FF2B5EF4-FFF2-40B4-BE49-F238E27FC236}">
                <a16:creationId xmlns:a16="http://schemas.microsoft.com/office/drawing/2014/main" id="{111AAA99-F75B-039C-241C-DD39DD8F9DE1}"/>
              </a:ext>
            </a:extLst>
          </p:cNvPr>
          <p:cNvSpPr/>
          <p:nvPr/>
        </p:nvSpPr>
        <p:spPr>
          <a:xfrm>
            <a:off x="9294386" y="3689679"/>
            <a:ext cx="63919" cy="65174"/>
          </a:xfrm>
          <a:custGeom>
            <a:avLst/>
            <a:gdLst>
              <a:gd name="connsiteX0" fmla="*/ 15302 w 63919"/>
              <a:gd name="connsiteY0" fmla="*/ 61369 h 65174"/>
              <a:gd name="connsiteX1" fmla="*/ 4210 w 63919"/>
              <a:gd name="connsiteY1" fmla="*/ 50075 h 65174"/>
              <a:gd name="connsiteX2" fmla="*/ 0 w 63919"/>
              <a:gd name="connsiteY2" fmla="*/ 32628 h 65174"/>
              <a:gd name="connsiteX3" fmla="*/ 4210 w 63919"/>
              <a:gd name="connsiteY3" fmla="*/ 15180 h 65174"/>
              <a:gd name="connsiteX4" fmla="*/ 15302 w 63919"/>
              <a:gd name="connsiteY4" fmla="*/ 3886 h 65174"/>
              <a:gd name="connsiteX5" fmla="*/ 30320 w 63919"/>
              <a:gd name="connsiteY5" fmla="*/ 0 h 65174"/>
              <a:gd name="connsiteX6" fmla="*/ 42788 w 63919"/>
              <a:gd name="connsiteY6" fmla="*/ 2874 h 65174"/>
              <a:gd name="connsiteX7" fmla="*/ 52059 w 63919"/>
              <a:gd name="connsiteY7" fmla="*/ 10970 h 65174"/>
              <a:gd name="connsiteX8" fmla="*/ 53111 w 63919"/>
              <a:gd name="connsiteY8" fmla="*/ 1336 h 65174"/>
              <a:gd name="connsiteX9" fmla="*/ 63920 w 63919"/>
              <a:gd name="connsiteY9" fmla="*/ 1336 h 65174"/>
              <a:gd name="connsiteX10" fmla="*/ 63920 w 63919"/>
              <a:gd name="connsiteY10" fmla="*/ 63839 h 65174"/>
              <a:gd name="connsiteX11" fmla="*/ 53111 w 63919"/>
              <a:gd name="connsiteY11" fmla="*/ 63839 h 65174"/>
              <a:gd name="connsiteX12" fmla="*/ 52059 w 63919"/>
              <a:gd name="connsiteY12" fmla="*/ 54204 h 65174"/>
              <a:gd name="connsiteX13" fmla="*/ 42788 w 63919"/>
              <a:gd name="connsiteY13" fmla="*/ 62301 h 65174"/>
              <a:gd name="connsiteX14" fmla="*/ 30320 w 63919"/>
              <a:gd name="connsiteY14" fmla="*/ 65175 h 65174"/>
              <a:gd name="connsiteX15" fmla="*/ 15302 w 63919"/>
              <a:gd name="connsiteY15" fmla="*/ 61289 h 65174"/>
              <a:gd name="connsiteX16" fmla="*/ 42101 w 63919"/>
              <a:gd name="connsiteY16" fmla="*/ 51411 h 65174"/>
              <a:gd name="connsiteX17" fmla="*/ 49387 w 63919"/>
              <a:gd name="connsiteY17" fmla="*/ 43922 h 65174"/>
              <a:gd name="connsiteX18" fmla="*/ 52140 w 63919"/>
              <a:gd name="connsiteY18" fmla="*/ 32628 h 65174"/>
              <a:gd name="connsiteX19" fmla="*/ 49387 w 63919"/>
              <a:gd name="connsiteY19" fmla="*/ 21333 h 65174"/>
              <a:gd name="connsiteX20" fmla="*/ 42101 w 63919"/>
              <a:gd name="connsiteY20" fmla="*/ 13845 h 65174"/>
              <a:gd name="connsiteX21" fmla="*/ 32344 w 63919"/>
              <a:gd name="connsiteY21" fmla="*/ 11254 h 65174"/>
              <a:gd name="connsiteX22" fmla="*/ 22467 w 63919"/>
              <a:gd name="connsiteY22" fmla="*/ 13804 h 65174"/>
              <a:gd name="connsiteX23" fmla="*/ 15099 w 63919"/>
              <a:gd name="connsiteY23" fmla="*/ 21212 h 65174"/>
              <a:gd name="connsiteX24" fmla="*/ 12306 w 63919"/>
              <a:gd name="connsiteY24" fmla="*/ 32628 h 65174"/>
              <a:gd name="connsiteX25" fmla="*/ 15099 w 63919"/>
              <a:gd name="connsiteY25" fmla="*/ 44044 h 65174"/>
              <a:gd name="connsiteX26" fmla="*/ 22467 w 63919"/>
              <a:gd name="connsiteY26" fmla="*/ 51452 h 65174"/>
              <a:gd name="connsiteX27" fmla="*/ 32344 w 63919"/>
              <a:gd name="connsiteY27" fmla="*/ 54002 h 65174"/>
              <a:gd name="connsiteX28" fmla="*/ 42101 w 63919"/>
              <a:gd name="connsiteY28" fmla="*/ 51411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919" h="65174">
                <a:moveTo>
                  <a:pt x="15302" y="61369"/>
                </a:moveTo>
                <a:cubicBezTo>
                  <a:pt x="10728" y="58779"/>
                  <a:pt x="7003" y="55014"/>
                  <a:pt x="4210" y="50075"/>
                </a:cubicBezTo>
                <a:cubicBezTo>
                  <a:pt x="1417" y="45136"/>
                  <a:pt x="0" y="39307"/>
                  <a:pt x="0" y="32628"/>
                </a:cubicBezTo>
                <a:cubicBezTo>
                  <a:pt x="0" y="25948"/>
                  <a:pt x="1417" y="20119"/>
                  <a:pt x="4210" y="15180"/>
                </a:cubicBezTo>
                <a:cubicBezTo>
                  <a:pt x="7003" y="10242"/>
                  <a:pt x="10728" y="6477"/>
                  <a:pt x="15302" y="3886"/>
                </a:cubicBezTo>
                <a:cubicBezTo>
                  <a:pt x="19876" y="1295"/>
                  <a:pt x="24896" y="0"/>
                  <a:pt x="30320" y="0"/>
                </a:cubicBezTo>
                <a:cubicBezTo>
                  <a:pt x="34773" y="0"/>
                  <a:pt x="38943" y="972"/>
                  <a:pt x="42788" y="2874"/>
                </a:cubicBezTo>
                <a:cubicBezTo>
                  <a:pt x="46675" y="4777"/>
                  <a:pt x="49751" y="7489"/>
                  <a:pt x="52059" y="10970"/>
                </a:cubicBezTo>
                <a:lnTo>
                  <a:pt x="53111" y="1336"/>
                </a:lnTo>
                <a:lnTo>
                  <a:pt x="63920" y="1336"/>
                </a:lnTo>
                <a:lnTo>
                  <a:pt x="63920" y="63839"/>
                </a:lnTo>
                <a:lnTo>
                  <a:pt x="53111" y="63839"/>
                </a:lnTo>
                <a:lnTo>
                  <a:pt x="52059" y="54204"/>
                </a:lnTo>
                <a:cubicBezTo>
                  <a:pt x="49751" y="57686"/>
                  <a:pt x="46634" y="60357"/>
                  <a:pt x="42788" y="62301"/>
                </a:cubicBezTo>
                <a:cubicBezTo>
                  <a:pt x="38902" y="64203"/>
                  <a:pt x="34733" y="65175"/>
                  <a:pt x="30320" y="65175"/>
                </a:cubicBezTo>
                <a:cubicBezTo>
                  <a:pt x="24896" y="65175"/>
                  <a:pt x="19876" y="63879"/>
                  <a:pt x="15302" y="61289"/>
                </a:cubicBezTo>
                <a:close/>
                <a:moveTo>
                  <a:pt x="42101" y="51411"/>
                </a:moveTo>
                <a:cubicBezTo>
                  <a:pt x="45137" y="49670"/>
                  <a:pt x="47565" y="47201"/>
                  <a:pt x="49387" y="43922"/>
                </a:cubicBezTo>
                <a:cubicBezTo>
                  <a:pt x="51209" y="40684"/>
                  <a:pt x="52140" y="36919"/>
                  <a:pt x="52140" y="32628"/>
                </a:cubicBezTo>
                <a:cubicBezTo>
                  <a:pt x="52140" y="28337"/>
                  <a:pt x="51209" y="24612"/>
                  <a:pt x="49387" y="21333"/>
                </a:cubicBezTo>
                <a:cubicBezTo>
                  <a:pt x="47565" y="18095"/>
                  <a:pt x="45137" y="15585"/>
                  <a:pt x="42101" y="13845"/>
                </a:cubicBezTo>
                <a:cubicBezTo>
                  <a:pt x="39065" y="12104"/>
                  <a:pt x="35826" y="11254"/>
                  <a:pt x="32344" y="11254"/>
                </a:cubicBezTo>
                <a:cubicBezTo>
                  <a:pt x="28863" y="11254"/>
                  <a:pt x="25503" y="12104"/>
                  <a:pt x="22467" y="13804"/>
                </a:cubicBezTo>
                <a:cubicBezTo>
                  <a:pt x="19431" y="15504"/>
                  <a:pt x="17002" y="17974"/>
                  <a:pt x="15099" y="21212"/>
                </a:cubicBezTo>
                <a:cubicBezTo>
                  <a:pt x="13237" y="24451"/>
                  <a:pt x="12306" y="28256"/>
                  <a:pt x="12306" y="32628"/>
                </a:cubicBezTo>
                <a:cubicBezTo>
                  <a:pt x="12306" y="37000"/>
                  <a:pt x="13237" y="40805"/>
                  <a:pt x="15099" y="44044"/>
                </a:cubicBezTo>
                <a:cubicBezTo>
                  <a:pt x="16961" y="47282"/>
                  <a:pt x="19431" y="49751"/>
                  <a:pt x="22467" y="51452"/>
                </a:cubicBezTo>
                <a:cubicBezTo>
                  <a:pt x="25503" y="53152"/>
                  <a:pt x="28782" y="54002"/>
                  <a:pt x="32344" y="54002"/>
                </a:cubicBezTo>
                <a:cubicBezTo>
                  <a:pt x="35907" y="54002"/>
                  <a:pt x="39065" y="53152"/>
                  <a:pt x="42101" y="51411"/>
                </a:cubicBezTo>
                <a:close/>
              </a:path>
            </a:pathLst>
          </a:custGeom>
          <a:solidFill>
            <a:srgbClr val="424242"/>
          </a:solidFill>
          <a:ln w="0" cap="flat">
            <a:noFill/>
            <a:prstDash val="solid"/>
            <a:miter/>
          </a:ln>
        </p:spPr>
        <p:txBody>
          <a:bodyPr rtlCol="0" anchor="ctr"/>
          <a:lstStyle/>
          <a:p>
            <a:endParaRPr lang="en-US"/>
          </a:p>
        </p:txBody>
      </p:sp>
      <p:sp>
        <p:nvSpPr>
          <p:cNvPr id="109" name="Freeform 124">
            <a:extLst>
              <a:ext uri="{FF2B5EF4-FFF2-40B4-BE49-F238E27FC236}">
                <a16:creationId xmlns:a16="http://schemas.microsoft.com/office/drawing/2014/main" id="{5D81B3A5-E010-8F40-D4AF-B1645F64835E}"/>
              </a:ext>
            </a:extLst>
          </p:cNvPr>
          <p:cNvSpPr/>
          <p:nvPr/>
        </p:nvSpPr>
        <p:spPr>
          <a:xfrm>
            <a:off x="9377899" y="3662718"/>
            <a:ext cx="63433" cy="92256"/>
          </a:xfrm>
          <a:custGeom>
            <a:avLst/>
            <a:gdLst>
              <a:gd name="connsiteX0" fmla="*/ 20888 w 63433"/>
              <a:gd name="connsiteY0" fmla="*/ 89383 h 92256"/>
              <a:gd name="connsiteX1" fmla="*/ 11861 w 63433"/>
              <a:gd name="connsiteY1" fmla="*/ 81367 h 92256"/>
              <a:gd name="connsiteX2" fmla="*/ 10808 w 63433"/>
              <a:gd name="connsiteY2" fmla="*/ 90840 h 92256"/>
              <a:gd name="connsiteX3" fmla="*/ 0 w 63433"/>
              <a:gd name="connsiteY3" fmla="*/ 90840 h 92256"/>
              <a:gd name="connsiteX4" fmla="*/ 0 w 63433"/>
              <a:gd name="connsiteY4" fmla="*/ 0 h 92256"/>
              <a:gd name="connsiteX5" fmla="*/ 12306 w 63433"/>
              <a:gd name="connsiteY5" fmla="*/ 0 h 92256"/>
              <a:gd name="connsiteX6" fmla="*/ 12306 w 63433"/>
              <a:gd name="connsiteY6" fmla="*/ 37121 h 92256"/>
              <a:gd name="connsiteX7" fmla="*/ 21172 w 63433"/>
              <a:gd name="connsiteY7" fmla="*/ 29592 h 92256"/>
              <a:gd name="connsiteX8" fmla="*/ 33397 w 63433"/>
              <a:gd name="connsiteY8" fmla="*/ 27001 h 92256"/>
              <a:gd name="connsiteX9" fmla="*/ 48294 w 63433"/>
              <a:gd name="connsiteY9" fmla="*/ 30887 h 92256"/>
              <a:gd name="connsiteX10" fmla="*/ 59305 w 63433"/>
              <a:gd name="connsiteY10" fmla="*/ 42182 h 92256"/>
              <a:gd name="connsiteX11" fmla="*/ 63434 w 63433"/>
              <a:gd name="connsiteY11" fmla="*/ 59629 h 92256"/>
              <a:gd name="connsiteX12" fmla="*/ 59305 w 63433"/>
              <a:gd name="connsiteY12" fmla="*/ 77076 h 92256"/>
              <a:gd name="connsiteX13" fmla="*/ 48294 w 63433"/>
              <a:gd name="connsiteY13" fmla="*/ 88371 h 92256"/>
              <a:gd name="connsiteX14" fmla="*/ 33397 w 63433"/>
              <a:gd name="connsiteY14" fmla="*/ 92257 h 92256"/>
              <a:gd name="connsiteX15" fmla="*/ 20928 w 63433"/>
              <a:gd name="connsiteY15" fmla="*/ 89464 h 92256"/>
              <a:gd name="connsiteX16" fmla="*/ 41453 w 63433"/>
              <a:gd name="connsiteY16" fmla="*/ 78412 h 92256"/>
              <a:gd name="connsiteX17" fmla="*/ 48537 w 63433"/>
              <a:gd name="connsiteY17" fmla="*/ 71004 h 92256"/>
              <a:gd name="connsiteX18" fmla="*/ 51128 w 63433"/>
              <a:gd name="connsiteY18" fmla="*/ 59589 h 92256"/>
              <a:gd name="connsiteX19" fmla="*/ 48537 w 63433"/>
              <a:gd name="connsiteY19" fmla="*/ 48173 h 92256"/>
              <a:gd name="connsiteX20" fmla="*/ 41453 w 63433"/>
              <a:gd name="connsiteY20" fmla="*/ 40765 h 92256"/>
              <a:gd name="connsiteX21" fmla="*/ 31616 w 63433"/>
              <a:gd name="connsiteY21" fmla="*/ 38214 h 92256"/>
              <a:gd name="connsiteX22" fmla="*/ 21859 w 63433"/>
              <a:gd name="connsiteY22" fmla="*/ 40805 h 92256"/>
              <a:gd name="connsiteX23" fmla="*/ 14573 w 63433"/>
              <a:gd name="connsiteY23" fmla="*/ 48294 h 92256"/>
              <a:gd name="connsiteX24" fmla="*/ 11820 w 63433"/>
              <a:gd name="connsiteY24" fmla="*/ 59589 h 92256"/>
              <a:gd name="connsiteX25" fmla="*/ 14573 w 63433"/>
              <a:gd name="connsiteY25" fmla="*/ 70883 h 92256"/>
              <a:gd name="connsiteX26" fmla="*/ 21859 w 63433"/>
              <a:gd name="connsiteY26" fmla="*/ 78372 h 92256"/>
              <a:gd name="connsiteX27" fmla="*/ 31616 w 63433"/>
              <a:gd name="connsiteY27" fmla="*/ 80963 h 92256"/>
              <a:gd name="connsiteX28" fmla="*/ 41453 w 63433"/>
              <a:gd name="connsiteY28" fmla="*/ 78412 h 9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433" h="92256">
                <a:moveTo>
                  <a:pt x="20888" y="89383"/>
                </a:moveTo>
                <a:cubicBezTo>
                  <a:pt x="17083" y="87520"/>
                  <a:pt x="14087" y="84849"/>
                  <a:pt x="11861" y="81367"/>
                </a:cubicBezTo>
                <a:lnTo>
                  <a:pt x="10808" y="90840"/>
                </a:lnTo>
                <a:lnTo>
                  <a:pt x="0" y="90840"/>
                </a:lnTo>
                <a:lnTo>
                  <a:pt x="0" y="0"/>
                </a:lnTo>
                <a:lnTo>
                  <a:pt x="12306" y="0"/>
                </a:lnTo>
                <a:lnTo>
                  <a:pt x="12306" y="37121"/>
                </a:lnTo>
                <a:cubicBezTo>
                  <a:pt x="14533" y="33843"/>
                  <a:pt x="17488" y="31292"/>
                  <a:pt x="21172" y="29592"/>
                </a:cubicBezTo>
                <a:cubicBezTo>
                  <a:pt x="24856" y="27851"/>
                  <a:pt x="28944" y="27001"/>
                  <a:pt x="33397" y="27001"/>
                </a:cubicBezTo>
                <a:cubicBezTo>
                  <a:pt x="38740" y="27001"/>
                  <a:pt x="43719" y="28296"/>
                  <a:pt x="48294" y="30887"/>
                </a:cubicBezTo>
                <a:cubicBezTo>
                  <a:pt x="52868" y="33478"/>
                  <a:pt x="56552" y="37243"/>
                  <a:pt x="59305" y="42182"/>
                </a:cubicBezTo>
                <a:cubicBezTo>
                  <a:pt x="62058" y="47120"/>
                  <a:pt x="63434" y="52950"/>
                  <a:pt x="63434" y="59629"/>
                </a:cubicBezTo>
                <a:cubicBezTo>
                  <a:pt x="63434" y="66308"/>
                  <a:pt x="62058" y="72138"/>
                  <a:pt x="59305" y="77076"/>
                </a:cubicBezTo>
                <a:cubicBezTo>
                  <a:pt x="56552" y="82015"/>
                  <a:pt x="52868" y="85780"/>
                  <a:pt x="48294" y="88371"/>
                </a:cubicBezTo>
                <a:cubicBezTo>
                  <a:pt x="43719" y="90962"/>
                  <a:pt x="38740" y="92257"/>
                  <a:pt x="33397" y="92257"/>
                </a:cubicBezTo>
                <a:cubicBezTo>
                  <a:pt x="28863" y="92257"/>
                  <a:pt x="24693" y="91326"/>
                  <a:pt x="20928" y="89464"/>
                </a:cubicBezTo>
                <a:close/>
                <a:moveTo>
                  <a:pt x="41453" y="78412"/>
                </a:moveTo>
                <a:cubicBezTo>
                  <a:pt x="44448" y="76712"/>
                  <a:pt x="46796" y="74243"/>
                  <a:pt x="48537" y="71004"/>
                </a:cubicBezTo>
                <a:cubicBezTo>
                  <a:pt x="50277" y="67766"/>
                  <a:pt x="51128" y="63961"/>
                  <a:pt x="51128" y="59589"/>
                </a:cubicBezTo>
                <a:cubicBezTo>
                  <a:pt x="51128" y="55216"/>
                  <a:pt x="50277" y="51411"/>
                  <a:pt x="48537" y="48173"/>
                </a:cubicBezTo>
                <a:cubicBezTo>
                  <a:pt x="46796" y="44934"/>
                  <a:pt x="44448" y="42465"/>
                  <a:pt x="41453" y="40765"/>
                </a:cubicBezTo>
                <a:cubicBezTo>
                  <a:pt x="38457" y="39065"/>
                  <a:pt x="35178" y="38214"/>
                  <a:pt x="31616" y="38214"/>
                </a:cubicBezTo>
                <a:cubicBezTo>
                  <a:pt x="28053" y="38214"/>
                  <a:pt x="24896" y="39065"/>
                  <a:pt x="21859" y="40805"/>
                </a:cubicBezTo>
                <a:cubicBezTo>
                  <a:pt x="18823" y="42546"/>
                  <a:pt x="16395" y="45015"/>
                  <a:pt x="14573" y="48294"/>
                </a:cubicBezTo>
                <a:cubicBezTo>
                  <a:pt x="12751" y="51533"/>
                  <a:pt x="11820" y="55298"/>
                  <a:pt x="11820" y="59589"/>
                </a:cubicBezTo>
                <a:cubicBezTo>
                  <a:pt x="11820" y="63880"/>
                  <a:pt x="12751" y="67644"/>
                  <a:pt x="14573" y="70883"/>
                </a:cubicBezTo>
                <a:cubicBezTo>
                  <a:pt x="16395" y="74121"/>
                  <a:pt x="18823" y="76631"/>
                  <a:pt x="21859" y="78372"/>
                </a:cubicBezTo>
                <a:cubicBezTo>
                  <a:pt x="24896" y="80113"/>
                  <a:pt x="28134" y="80963"/>
                  <a:pt x="31616" y="80963"/>
                </a:cubicBezTo>
                <a:cubicBezTo>
                  <a:pt x="35097" y="80963"/>
                  <a:pt x="38457" y="80113"/>
                  <a:pt x="41453" y="78412"/>
                </a:cubicBezTo>
                <a:close/>
              </a:path>
            </a:pathLst>
          </a:custGeom>
          <a:solidFill>
            <a:srgbClr val="424242"/>
          </a:solidFill>
          <a:ln w="0" cap="flat">
            <a:noFill/>
            <a:prstDash val="solid"/>
            <a:miter/>
          </a:ln>
        </p:spPr>
        <p:txBody>
          <a:bodyPr rtlCol="0" anchor="ctr"/>
          <a:lstStyle/>
          <a:p>
            <a:endParaRPr lang="en-US"/>
          </a:p>
        </p:txBody>
      </p:sp>
      <p:sp>
        <p:nvSpPr>
          <p:cNvPr id="110" name="Freeform 125">
            <a:extLst>
              <a:ext uri="{FF2B5EF4-FFF2-40B4-BE49-F238E27FC236}">
                <a16:creationId xmlns:a16="http://schemas.microsoft.com/office/drawing/2014/main" id="{6A7BCDF0-C658-E0DE-495E-24995DBC25FA}"/>
              </a:ext>
            </a:extLst>
          </p:cNvPr>
          <p:cNvSpPr/>
          <p:nvPr/>
        </p:nvSpPr>
        <p:spPr>
          <a:xfrm>
            <a:off x="9455907" y="3662718"/>
            <a:ext cx="12305" cy="90839"/>
          </a:xfrm>
          <a:custGeom>
            <a:avLst/>
            <a:gdLst>
              <a:gd name="connsiteX0" fmla="*/ 0 w 12305"/>
              <a:gd name="connsiteY0" fmla="*/ 0 h 90839"/>
              <a:gd name="connsiteX1" fmla="*/ 12306 w 12305"/>
              <a:gd name="connsiteY1" fmla="*/ 0 h 90839"/>
              <a:gd name="connsiteX2" fmla="*/ 12306 w 12305"/>
              <a:gd name="connsiteY2" fmla="*/ 90840 h 90839"/>
              <a:gd name="connsiteX3" fmla="*/ 0 w 12305"/>
              <a:gd name="connsiteY3" fmla="*/ 90840 h 90839"/>
              <a:gd name="connsiteX4" fmla="*/ 0 w 12305"/>
              <a:gd name="connsiteY4" fmla="*/ 0 h 90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5" h="90839">
                <a:moveTo>
                  <a:pt x="0" y="0"/>
                </a:moveTo>
                <a:lnTo>
                  <a:pt x="12306" y="0"/>
                </a:lnTo>
                <a:lnTo>
                  <a:pt x="12306" y="90840"/>
                </a:lnTo>
                <a:lnTo>
                  <a:pt x="0" y="90840"/>
                </a:lnTo>
                <a:lnTo>
                  <a:pt x="0" y="0"/>
                </a:lnTo>
                <a:close/>
              </a:path>
            </a:pathLst>
          </a:custGeom>
          <a:solidFill>
            <a:srgbClr val="424242"/>
          </a:solidFill>
          <a:ln w="0" cap="flat">
            <a:noFill/>
            <a:prstDash val="solid"/>
            <a:miter/>
          </a:ln>
        </p:spPr>
        <p:txBody>
          <a:bodyPr rtlCol="0" anchor="ctr"/>
          <a:lstStyle/>
          <a:p>
            <a:endParaRPr lang="en-US"/>
          </a:p>
        </p:txBody>
      </p:sp>
      <p:sp>
        <p:nvSpPr>
          <p:cNvPr id="111" name="Freeform 126">
            <a:extLst>
              <a:ext uri="{FF2B5EF4-FFF2-40B4-BE49-F238E27FC236}">
                <a16:creationId xmlns:a16="http://schemas.microsoft.com/office/drawing/2014/main" id="{CC90A279-D229-FBA2-B717-DF55FB39A2B5}"/>
              </a:ext>
            </a:extLst>
          </p:cNvPr>
          <p:cNvSpPr/>
          <p:nvPr/>
        </p:nvSpPr>
        <p:spPr>
          <a:xfrm>
            <a:off x="9482745" y="3689800"/>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7 h 65215"/>
              <a:gd name="connsiteX9" fmla="*/ 61168 w 61450"/>
              <a:gd name="connsiteY9" fmla="*/ 37405 h 65215"/>
              <a:gd name="connsiteX10" fmla="*/ 12671 w 61450"/>
              <a:gd name="connsiteY10" fmla="*/ 37405 h 65215"/>
              <a:gd name="connsiteX11" fmla="*/ 19148 w 61450"/>
              <a:gd name="connsiteY11" fmla="*/ 49509 h 65215"/>
              <a:gd name="connsiteX12" fmla="*/ 31495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6 w 61450"/>
              <a:gd name="connsiteY20" fmla="*/ 11132 h 65215"/>
              <a:gd name="connsiteX21" fmla="*/ 19350 w 61450"/>
              <a:gd name="connsiteY21" fmla="*/ 15464 h 65215"/>
              <a:gd name="connsiteX22" fmla="*/ 12873 w 61450"/>
              <a:gd name="connsiteY22" fmla="*/ 27163 h 65215"/>
              <a:gd name="connsiteX23" fmla="*/ 48821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6"/>
                  <a:pt x="4089" y="49428"/>
                </a:cubicBezTo>
                <a:cubicBezTo>
                  <a:pt x="1377" y="44489"/>
                  <a:pt x="0" y="38862"/>
                  <a:pt x="0" y="32547"/>
                </a:cubicBezTo>
                <a:cubicBezTo>
                  <a:pt x="0" y="26232"/>
                  <a:pt x="1336" y="20605"/>
                  <a:pt x="4008" y="15666"/>
                </a:cubicBezTo>
                <a:cubicBezTo>
                  <a:pt x="6680" y="10728"/>
                  <a:pt x="10404" y="6882"/>
                  <a:pt x="15221" y="4129"/>
                </a:cubicBezTo>
                <a:cubicBezTo>
                  <a:pt x="20039" y="1376"/>
                  <a:pt x="25463" y="0"/>
                  <a:pt x="31535" y="0"/>
                </a:cubicBezTo>
                <a:cubicBezTo>
                  <a:pt x="36959" y="0"/>
                  <a:pt x="41980" y="1417"/>
                  <a:pt x="46553" y="4291"/>
                </a:cubicBezTo>
                <a:cubicBezTo>
                  <a:pt x="51128" y="7165"/>
                  <a:pt x="54771" y="11052"/>
                  <a:pt x="57443" y="16031"/>
                </a:cubicBezTo>
                <a:cubicBezTo>
                  <a:pt x="60115" y="21010"/>
                  <a:pt x="61451" y="26556"/>
                  <a:pt x="61451" y="32587"/>
                </a:cubicBezTo>
                <a:cubicBezTo>
                  <a:pt x="61451" y="34531"/>
                  <a:pt x="61370" y="36150"/>
                  <a:pt x="61168" y="37405"/>
                </a:cubicBezTo>
                <a:lnTo>
                  <a:pt x="12671" y="37405"/>
                </a:lnTo>
                <a:cubicBezTo>
                  <a:pt x="13562" y="42465"/>
                  <a:pt x="15707" y="46513"/>
                  <a:pt x="19148" y="49509"/>
                </a:cubicBezTo>
                <a:cubicBezTo>
                  <a:pt x="22589" y="52504"/>
                  <a:pt x="26678" y="54002"/>
                  <a:pt x="31495" y="54002"/>
                </a:cubicBezTo>
                <a:cubicBezTo>
                  <a:pt x="39227"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5" y="22791"/>
                  <a:pt x="46513" y="19026"/>
                  <a:pt x="43315" y="15869"/>
                </a:cubicBezTo>
                <a:cubicBezTo>
                  <a:pt x="40117" y="12711"/>
                  <a:pt x="36190" y="11132"/>
                  <a:pt x="31576" y="11132"/>
                </a:cubicBezTo>
                <a:cubicBezTo>
                  <a:pt x="26961" y="11132"/>
                  <a:pt x="22710" y="12590"/>
                  <a:pt x="19350" y="15464"/>
                </a:cubicBezTo>
                <a:cubicBezTo>
                  <a:pt x="15990" y="18379"/>
                  <a:pt x="13845" y="22265"/>
                  <a:pt x="12873" y="27163"/>
                </a:cubicBezTo>
                <a:lnTo>
                  <a:pt x="48821" y="27163"/>
                </a:lnTo>
                <a:close/>
              </a:path>
            </a:pathLst>
          </a:custGeom>
          <a:solidFill>
            <a:srgbClr val="424242"/>
          </a:solidFill>
          <a:ln w="0" cap="flat">
            <a:noFill/>
            <a:prstDash val="solid"/>
            <a:miter/>
          </a:ln>
        </p:spPr>
        <p:txBody>
          <a:bodyPr rtlCol="0" anchor="ctr"/>
          <a:lstStyle/>
          <a:p>
            <a:endParaRPr lang="en-US"/>
          </a:p>
        </p:txBody>
      </p:sp>
      <p:sp>
        <p:nvSpPr>
          <p:cNvPr id="112" name="Freeform 127">
            <a:extLst>
              <a:ext uri="{FF2B5EF4-FFF2-40B4-BE49-F238E27FC236}">
                <a16:creationId xmlns:a16="http://schemas.microsoft.com/office/drawing/2014/main" id="{84EBD0A0-A235-B119-3D61-56323DFFF135}"/>
              </a:ext>
            </a:extLst>
          </p:cNvPr>
          <p:cNvSpPr/>
          <p:nvPr/>
        </p:nvSpPr>
        <p:spPr>
          <a:xfrm>
            <a:off x="4507398" y="3342026"/>
            <a:ext cx="74323" cy="90839"/>
          </a:xfrm>
          <a:custGeom>
            <a:avLst/>
            <a:gdLst>
              <a:gd name="connsiteX0" fmla="*/ 0 w 74323"/>
              <a:gd name="connsiteY0" fmla="*/ 81 h 90839"/>
              <a:gd name="connsiteX1" fmla="*/ 27527 w 74323"/>
              <a:gd name="connsiteY1" fmla="*/ 81 h 90839"/>
              <a:gd name="connsiteX2" fmla="*/ 51654 w 74323"/>
              <a:gd name="connsiteY2" fmla="*/ 6072 h 90839"/>
              <a:gd name="connsiteX3" fmla="*/ 68292 w 74323"/>
              <a:gd name="connsiteY3" fmla="*/ 22427 h 90839"/>
              <a:gd name="connsiteX4" fmla="*/ 74324 w 74323"/>
              <a:gd name="connsiteY4" fmla="*/ 45460 h 90839"/>
              <a:gd name="connsiteX5" fmla="*/ 68292 w 74323"/>
              <a:gd name="connsiteY5" fmla="*/ 68494 h 90839"/>
              <a:gd name="connsiteX6" fmla="*/ 51654 w 74323"/>
              <a:gd name="connsiteY6" fmla="*/ 84849 h 90839"/>
              <a:gd name="connsiteX7" fmla="*/ 27527 w 74323"/>
              <a:gd name="connsiteY7" fmla="*/ 90840 h 90839"/>
              <a:gd name="connsiteX8" fmla="*/ 0 w 74323"/>
              <a:gd name="connsiteY8" fmla="*/ 90840 h 90839"/>
              <a:gd name="connsiteX9" fmla="*/ 0 w 74323"/>
              <a:gd name="connsiteY9" fmla="*/ 0 h 90839"/>
              <a:gd name="connsiteX10" fmla="*/ 27527 w 74323"/>
              <a:gd name="connsiteY10" fmla="*/ 79424 h 90839"/>
              <a:gd name="connsiteX11" fmla="*/ 44772 w 74323"/>
              <a:gd name="connsiteY11" fmla="*/ 75012 h 90839"/>
              <a:gd name="connsiteX12" fmla="*/ 56998 w 74323"/>
              <a:gd name="connsiteY12" fmla="*/ 62665 h 90839"/>
              <a:gd name="connsiteX13" fmla="*/ 61491 w 74323"/>
              <a:gd name="connsiteY13" fmla="*/ 45501 h 90839"/>
              <a:gd name="connsiteX14" fmla="*/ 56998 w 74323"/>
              <a:gd name="connsiteY14" fmla="*/ 28337 h 90839"/>
              <a:gd name="connsiteX15" fmla="*/ 44772 w 74323"/>
              <a:gd name="connsiteY15" fmla="*/ 16030 h 90839"/>
              <a:gd name="connsiteX16" fmla="*/ 27527 w 74323"/>
              <a:gd name="connsiteY16" fmla="*/ 11537 h 90839"/>
              <a:gd name="connsiteX17" fmla="*/ 12549 w 74323"/>
              <a:gd name="connsiteY17" fmla="*/ 11537 h 90839"/>
              <a:gd name="connsiteX18" fmla="*/ 12549 w 74323"/>
              <a:gd name="connsiteY18" fmla="*/ 79262 h 90839"/>
              <a:gd name="connsiteX19" fmla="*/ 27527 w 74323"/>
              <a:gd name="connsiteY19" fmla="*/ 79384 h 9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4323" h="90839">
                <a:moveTo>
                  <a:pt x="0" y="81"/>
                </a:moveTo>
                <a:lnTo>
                  <a:pt x="27527" y="81"/>
                </a:lnTo>
                <a:cubicBezTo>
                  <a:pt x="36514" y="81"/>
                  <a:pt x="44570" y="2105"/>
                  <a:pt x="51654" y="6072"/>
                </a:cubicBezTo>
                <a:cubicBezTo>
                  <a:pt x="58738" y="10080"/>
                  <a:pt x="64284" y="15545"/>
                  <a:pt x="68292" y="22427"/>
                </a:cubicBezTo>
                <a:cubicBezTo>
                  <a:pt x="72300" y="29349"/>
                  <a:pt x="74324" y="37000"/>
                  <a:pt x="74324" y="45460"/>
                </a:cubicBezTo>
                <a:cubicBezTo>
                  <a:pt x="74324" y="53921"/>
                  <a:pt x="72300" y="61612"/>
                  <a:pt x="68292" y="68494"/>
                </a:cubicBezTo>
                <a:cubicBezTo>
                  <a:pt x="64284" y="75417"/>
                  <a:pt x="58738" y="80841"/>
                  <a:pt x="51654" y="84849"/>
                </a:cubicBezTo>
                <a:cubicBezTo>
                  <a:pt x="44570" y="88856"/>
                  <a:pt x="36555" y="90840"/>
                  <a:pt x="27527" y="90840"/>
                </a:cubicBezTo>
                <a:lnTo>
                  <a:pt x="0" y="90840"/>
                </a:lnTo>
                <a:lnTo>
                  <a:pt x="0" y="0"/>
                </a:lnTo>
                <a:close/>
                <a:moveTo>
                  <a:pt x="27527" y="79424"/>
                </a:moveTo>
                <a:cubicBezTo>
                  <a:pt x="33842" y="79505"/>
                  <a:pt x="39591" y="78048"/>
                  <a:pt x="44772" y="75012"/>
                </a:cubicBezTo>
                <a:cubicBezTo>
                  <a:pt x="49954" y="71976"/>
                  <a:pt x="54002" y="67847"/>
                  <a:pt x="56998" y="62665"/>
                </a:cubicBezTo>
                <a:cubicBezTo>
                  <a:pt x="59993" y="57443"/>
                  <a:pt x="61491" y="51735"/>
                  <a:pt x="61491" y="45501"/>
                </a:cubicBezTo>
                <a:cubicBezTo>
                  <a:pt x="61491" y="39267"/>
                  <a:pt x="59993" y="33559"/>
                  <a:pt x="56998" y="28337"/>
                </a:cubicBezTo>
                <a:cubicBezTo>
                  <a:pt x="54002" y="23115"/>
                  <a:pt x="49954" y="19026"/>
                  <a:pt x="44772" y="16030"/>
                </a:cubicBezTo>
                <a:cubicBezTo>
                  <a:pt x="39591" y="13035"/>
                  <a:pt x="33842" y="11537"/>
                  <a:pt x="27527" y="11537"/>
                </a:cubicBezTo>
                <a:lnTo>
                  <a:pt x="12549" y="11537"/>
                </a:lnTo>
                <a:lnTo>
                  <a:pt x="12549" y="79262"/>
                </a:lnTo>
                <a:lnTo>
                  <a:pt x="27527" y="79384"/>
                </a:lnTo>
                <a:close/>
              </a:path>
            </a:pathLst>
          </a:custGeom>
          <a:solidFill>
            <a:srgbClr val="424242"/>
          </a:solidFill>
          <a:ln w="0" cap="flat">
            <a:noFill/>
            <a:prstDash val="solid"/>
            <a:miter/>
          </a:ln>
        </p:spPr>
        <p:txBody>
          <a:bodyPr rtlCol="0" anchor="ctr"/>
          <a:lstStyle/>
          <a:p>
            <a:endParaRPr lang="en-US"/>
          </a:p>
        </p:txBody>
      </p:sp>
      <p:sp>
        <p:nvSpPr>
          <p:cNvPr id="113" name="Freeform 128">
            <a:extLst>
              <a:ext uri="{FF2B5EF4-FFF2-40B4-BE49-F238E27FC236}">
                <a16:creationId xmlns:a16="http://schemas.microsoft.com/office/drawing/2014/main" id="{5CB263BB-2A33-E171-C109-31D9F03C2573}"/>
              </a:ext>
            </a:extLst>
          </p:cNvPr>
          <p:cNvSpPr/>
          <p:nvPr/>
        </p:nvSpPr>
        <p:spPr>
          <a:xfrm>
            <a:off x="4593299" y="3342511"/>
            <a:ext cx="16030" cy="90434"/>
          </a:xfrm>
          <a:custGeom>
            <a:avLst/>
            <a:gdLst>
              <a:gd name="connsiteX0" fmla="*/ 2348 w 16030"/>
              <a:gd name="connsiteY0" fmla="*/ 13642 h 90434"/>
              <a:gd name="connsiteX1" fmla="*/ 0 w 16030"/>
              <a:gd name="connsiteY1" fmla="*/ 8015 h 90434"/>
              <a:gd name="connsiteX2" fmla="*/ 2348 w 16030"/>
              <a:gd name="connsiteY2" fmla="*/ 2348 h 90434"/>
              <a:gd name="connsiteX3" fmla="*/ 8015 w 16030"/>
              <a:gd name="connsiteY3" fmla="*/ 0 h 90434"/>
              <a:gd name="connsiteX4" fmla="*/ 13683 w 16030"/>
              <a:gd name="connsiteY4" fmla="*/ 2348 h 90434"/>
              <a:gd name="connsiteX5" fmla="*/ 16031 w 16030"/>
              <a:gd name="connsiteY5" fmla="*/ 8015 h 90434"/>
              <a:gd name="connsiteX6" fmla="*/ 13683 w 16030"/>
              <a:gd name="connsiteY6" fmla="*/ 13642 h 90434"/>
              <a:gd name="connsiteX7" fmla="*/ 8015 w 16030"/>
              <a:gd name="connsiteY7" fmla="*/ 15909 h 90434"/>
              <a:gd name="connsiteX8" fmla="*/ 2348 w 16030"/>
              <a:gd name="connsiteY8" fmla="*/ 13642 h 90434"/>
              <a:gd name="connsiteX9" fmla="*/ 1862 w 16030"/>
              <a:gd name="connsiteY9" fmla="*/ 27932 h 90434"/>
              <a:gd name="connsiteX10" fmla="*/ 14168 w 16030"/>
              <a:gd name="connsiteY10" fmla="*/ 27932 h 90434"/>
              <a:gd name="connsiteX11" fmla="*/ 14168 w 16030"/>
              <a:gd name="connsiteY11" fmla="*/ 90435 h 90434"/>
              <a:gd name="connsiteX12" fmla="*/ 1862 w 16030"/>
              <a:gd name="connsiteY12" fmla="*/ 90435 h 90434"/>
              <a:gd name="connsiteX13" fmla="*/ 1862 w 16030"/>
              <a:gd name="connsiteY13" fmla="*/ 27932 h 9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4">
                <a:moveTo>
                  <a:pt x="2348" y="13642"/>
                </a:moveTo>
                <a:cubicBezTo>
                  <a:pt x="769" y="12144"/>
                  <a:pt x="0" y="10242"/>
                  <a:pt x="0" y="8015"/>
                </a:cubicBezTo>
                <a:cubicBezTo>
                  <a:pt x="0" y="5789"/>
                  <a:pt x="769" y="3886"/>
                  <a:pt x="2348" y="2348"/>
                </a:cubicBezTo>
                <a:cubicBezTo>
                  <a:pt x="3886" y="810"/>
                  <a:pt x="5789" y="0"/>
                  <a:pt x="8015" y="0"/>
                </a:cubicBezTo>
                <a:cubicBezTo>
                  <a:pt x="10242" y="0"/>
                  <a:pt x="12144" y="769"/>
                  <a:pt x="13683" y="2348"/>
                </a:cubicBezTo>
                <a:cubicBezTo>
                  <a:pt x="15221" y="3927"/>
                  <a:pt x="16031" y="5789"/>
                  <a:pt x="16031" y="8015"/>
                </a:cubicBezTo>
                <a:cubicBezTo>
                  <a:pt x="16031" y="10242"/>
                  <a:pt x="15261" y="12104"/>
                  <a:pt x="13683" y="13642"/>
                </a:cubicBezTo>
                <a:cubicBezTo>
                  <a:pt x="12104" y="15140"/>
                  <a:pt x="10242" y="15909"/>
                  <a:pt x="8015" y="15909"/>
                </a:cubicBezTo>
                <a:cubicBezTo>
                  <a:pt x="5789" y="15909"/>
                  <a:pt x="3886"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114" name="Freeform 129">
            <a:extLst>
              <a:ext uri="{FF2B5EF4-FFF2-40B4-BE49-F238E27FC236}">
                <a16:creationId xmlns:a16="http://schemas.microsoft.com/office/drawing/2014/main" id="{FC0B1D35-F410-1489-F191-27FD68996007}"/>
              </a:ext>
            </a:extLst>
          </p:cNvPr>
          <p:cNvSpPr/>
          <p:nvPr/>
        </p:nvSpPr>
        <p:spPr>
          <a:xfrm>
            <a:off x="4617466" y="3340771"/>
            <a:ext cx="82460" cy="92216"/>
          </a:xfrm>
          <a:custGeom>
            <a:avLst/>
            <a:gdLst>
              <a:gd name="connsiteX0" fmla="*/ 17650 w 82460"/>
              <a:gd name="connsiteY0" fmla="*/ 5748 h 92216"/>
              <a:gd name="connsiteX1" fmla="*/ 32061 w 82460"/>
              <a:gd name="connsiteY1" fmla="*/ 0 h 92216"/>
              <a:gd name="connsiteX2" fmla="*/ 39145 w 82460"/>
              <a:gd name="connsiteY2" fmla="*/ 931 h 92216"/>
              <a:gd name="connsiteX3" fmla="*/ 39145 w 82460"/>
              <a:gd name="connsiteY3" fmla="*/ 11092 h 92216"/>
              <a:gd name="connsiteX4" fmla="*/ 35421 w 82460"/>
              <a:gd name="connsiteY4" fmla="*/ 10808 h 92216"/>
              <a:gd name="connsiteX5" fmla="*/ 24329 w 82460"/>
              <a:gd name="connsiteY5" fmla="*/ 21779 h 92216"/>
              <a:gd name="connsiteX6" fmla="*/ 24329 w 82460"/>
              <a:gd name="connsiteY6" fmla="*/ 29673 h 92216"/>
              <a:gd name="connsiteX7" fmla="*/ 52666 w 82460"/>
              <a:gd name="connsiteY7" fmla="*/ 29673 h 92216"/>
              <a:gd name="connsiteX8" fmla="*/ 52666 w 82460"/>
              <a:gd name="connsiteY8" fmla="*/ 21536 h 92216"/>
              <a:gd name="connsiteX9" fmla="*/ 58293 w 82460"/>
              <a:gd name="connsiteY9" fmla="*/ 5789 h 92216"/>
              <a:gd name="connsiteX10" fmla="*/ 72704 w 82460"/>
              <a:gd name="connsiteY10" fmla="*/ 41 h 92216"/>
              <a:gd name="connsiteX11" fmla="*/ 79789 w 82460"/>
              <a:gd name="connsiteY11" fmla="*/ 972 h 92216"/>
              <a:gd name="connsiteX12" fmla="*/ 79789 w 82460"/>
              <a:gd name="connsiteY12" fmla="*/ 11132 h 92216"/>
              <a:gd name="connsiteX13" fmla="*/ 76064 w 82460"/>
              <a:gd name="connsiteY13" fmla="*/ 10849 h 92216"/>
              <a:gd name="connsiteX14" fmla="*/ 64972 w 82460"/>
              <a:gd name="connsiteY14" fmla="*/ 21819 h 92216"/>
              <a:gd name="connsiteX15" fmla="*/ 64972 w 82460"/>
              <a:gd name="connsiteY15" fmla="*/ 29713 h 92216"/>
              <a:gd name="connsiteX16" fmla="*/ 82460 w 82460"/>
              <a:gd name="connsiteY16" fmla="*/ 29713 h 92216"/>
              <a:gd name="connsiteX17" fmla="*/ 82460 w 82460"/>
              <a:gd name="connsiteY17" fmla="*/ 40117 h 92216"/>
              <a:gd name="connsiteX18" fmla="*/ 64972 w 82460"/>
              <a:gd name="connsiteY18" fmla="*/ 40117 h 92216"/>
              <a:gd name="connsiteX19" fmla="*/ 64972 w 82460"/>
              <a:gd name="connsiteY19" fmla="*/ 92216 h 92216"/>
              <a:gd name="connsiteX20" fmla="*/ 52666 w 82460"/>
              <a:gd name="connsiteY20" fmla="*/ 92216 h 92216"/>
              <a:gd name="connsiteX21" fmla="*/ 52666 w 82460"/>
              <a:gd name="connsiteY21" fmla="*/ 40117 h 92216"/>
              <a:gd name="connsiteX22" fmla="*/ 24329 w 82460"/>
              <a:gd name="connsiteY22" fmla="*/ 40117 h 92216"/>
              <a:gd name="connsiteX23" fmla="*/ 24329 w 82460"/>
              <a:gd name="connsiteY23" fmla="*/ 92216 h 92216"/>
              <a:gd name="connsiteX24" fmla="*/ 12023 w 82460"/>
              <a:gd name="connsiteY24" fmla="*/ 92216 h 92216"/>
              <a:gd name="connsiteX25" fmla="*/ 12023 w 82460"/>
              <a:gd name="connsiteY25" fmla="*/ 40117 h 92216"/>
              <a:gd name="connsiteX26" fmla="*/ 0 w 82460"/>
              <a:gd name="connsiteY26" fmla="*/ 40117 h 92216"/>
              <a:gd name="connsiteX27" fmla="*/ 0 w 82460"/>
              <a:gd name="connsiteY27" fmla="*/ 29713 h 92216"/>
              <a:gd name="connsiteX28" fmla="*/ 12023 w 82460"/>
              <a:gd name="connsiteY28" fmla="*/ 29713 h 92216"/>
              <a:gd name="connsiteX29" fmla="*/ 12023 w 82460"/>
              <a:gd name="connsiteY29" fmla="*/ 21577 h 92216"/>
              <a:gd name="connsiteX30" fmla="*/ 17650 w 82460"/>
              <a:gd name="connsiteY30" fmla="*/ 5829 h 9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2460" h="92216">
                <a:moveTo>
                  <a:pt x="17650" y="5748"/>
                </a:moveTo>
                <a:cubicBezTo>
                  <a:pt x="21374" y="1903"/>
                  <a:pt x="26191" y="0"/>
                  <a:pt x="32061" y="0"/>
                </a:cubicBezTo>
                <a:cubicBezTo>
                  <a:pt x="34571" y="0"/>
                  <a:pt x="36919" y="324"/>
                  <a:pt x="39145" y="931"/>
                </a:cubicBezTo>
                <a:lnTo>
                  <a:pt x="39145" y="11092"/>
                </a:lnTo>
                <a:cubicBezTo>
                  <a:pt x="37728" y="10930"/>
                  <a:pt x="36474" y="10808"/>
                  <a:pt x="35421" y="10808"/>
                </a:cubicBezTo>
                <a:cubicBezTo>
                  <a:pt x="28013" y="10808"/>
                  <a:pt x="24329" y="14452"/>
                  <a:pt x="24329" y="21779"/>
                </a:cubicBezTo>
                <a:lnTo>
                  <a:pt x="24329" y="29673"/>
                </a:lnTo>
                <a:lnTo>
                  <a:pt x="52666" y="29673"/>
                </a:lnTo>
                <a:lnTo>
                  <a:pt x="52666" y="21536"/>
                </a:lnTo>
                <a:cubicBezTo>
                  <a:pt x="52666" y="14857"/>
                  <a:pt x="54528" y="9594"/>
                  <a:pt x="58293" y="5789"/>
                </a:cubicBezTo>
                <a:cubicBezTo>
                  <a:pt x="62017" y="1943"/>
                  <a:pt x="66835" y="41"/>
                  <a:pt x="72704" y="41"/>
                </a:cubicBezTo>
                <a:cubicBezTo>
                  <a:pt x="75214" y="41"/>
                  <a:pt x="77562" y="364"/>
                  <a:pt x="79789" y="972"/>
                </a:cubicBezTo>
                <a:lnTo>
                  <a:pt x="79789" y="11132"/>
                </a:lnTo>
                <a:cubicBezTo>
                  <a:pt x="78372" y="10970"/>
                  <a:pt x="77117" y="10849"/>
                  <a:pt x="76064" y="10849"/>
                </a:cubicBezTo>
                <a:cubicBezTo>
                  <a:pt x="68656" y="10849"/>
                  <a:pt x="64972" y="14492"/>
                  <a:pt x="64972" y="21819"/>
                </a:cubicBezTo>
                <a:lnTo>
                  <a:pt x="64972" y="29713"/>
                </a:lnTo>
                <a:lnTo>
                  <a:pt x="82460" y="29713"/>
                </a:lnTo>
                <a:lnTo>
                  <a:pt x="82460" y="40117"/>
                </a:lnTo>
                <a:lnTo>
                  <a:pt x="64972" y="40117"/>
                </a:lnTo>
                <a:lnTo>
                  <a:pt x="64972" y="92216"/>
                </a:lnTo>
                <a:lnTo>
                  <a:pt x="52666" y="92216"/>
                </a:lnTo>
                <a:lnTo>
                  <a:pt x="52666" y="40117"/>
                </a:lnTo>
                <a:lnTo>
                  <a:pt x="24329" y="40117"/>
                </a:lnTo>
                <a:lnTo>
                  <a:pt x="24329" y="92216"/>
                </a:lnTo>
                <a:lnTo>
                  <a:pt x="12023" y="92216"/>
                </a:lnTo>
                <a:lnTo>
                  <a:pt x="12023" y="40117"/>
                </a:lnTo>
                <a:lnTo>
                  <a:pt x="0" y="40117"/>
                </a:lnTo>
                <a:lnTo>
                  <a:pt x="0" y="29713"/>
                </a:lnTo>
                <a:lnTo>
                  <a:pt x="12023" y="29713"/>
                </a:lnTo>
                <a:lnTo>
                  <a:pt x="12023" y="21577"/>
                </a:lnTo>
                <a:cubicBezTo>
                  <a:pt x="12023" y="14897"/>
                  <a:pt x="13885" y="9635"/>
                  <a:pt x="17650" y="5829"/>
                </a:cubicBezTo>
                <a:close/>
              </a:path>
            </a:pathLst>
          </a:custGeom>
          <a:solidFill>
            <a:srgbClr val="424242"/>
          </a:solidFill>
          <a:ln w="0" cap="flat">
            <a:noFill/>
            <a:prstDash val="solid"/>
            <a:miter/>
          </a:ln>
        </p:spPr>
        <p:txBody>
          <a:bodyPr rtlCol="0" anchor="ctr"/>
          <a:lstStyle/>
          <a:p>
            <a:endParaRPr lang="en-US"/>
          </a:p>
        </p:txBody>
      </p:sp>
      <p:sp>
        <p:nvSpPr>
          <p:cNvPr id="115" name="Freeform 130">
            <a:extLst>
              <a:ext uri="{FF2B5EF4-FFF2-40B4-BE49-F238E27FC236}">
                <a16:creationId xmlns:a16="http://schemas.microsoft.com/office/drawing/2014/main" id="{1671271C-27C8-5AB9-D63B-346E4DF09D2E}"/>
              </a:ext>
            </a:extLst>
          </p:cNvPr>
          <p:cNvSpPr/>
          <p:nvPr/>
        </p:nvSpPr>
        <p:spPr>
          <a:xfrm>
            <a:off x="4706282" y="3369188"/>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8 h 65215"/>
              <a:gd name="connsiteX9" fmla="*/ 61167 w 61450"/>
              <a:gd name="connsiteY9" fmla="*/ 37405 h 65215"/>
              <a:gd name="connsiteX10" fmla="*/ 12671 w 61450"/>
              <a:gd name="connsiteY10" fmla="*/ 37405 h 65215"/>
              <a:gd name="connsiteX11" fmla="*/ 19148 w 61450"/>
              <a:gd name="connsiteY11" fmla="*/ 49509 h 65215"/>
              <a:gd name="connsiteX12" fmla="*/ 31494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5 w 61450"/>
              <a:gd name="connsiteY20" fmla="*/ 11132 h 65215"/>
              <a:gd name="connsiteX21" fmla="*/ 19350 w 61450"/>
              <a:gd name="connsiteY21" fmla="*/ 15464 h 65215"/>
              <a:gd name="connsiteX22" fmla="*/ 12873 w 61450"/>
              <a:gd name="connsiteY22" fmla="*/ 27163 h 65215"/>
              <a:gd name="connsiteX23" fmla="*/ 48820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7"/>
                  <a:pt x="4089" y="49428"/>
                </a:cubicBezTo>
                <a:cubicBezTo>
                  <a:pt x="1376" y="44489"/>
                  <a:pt x="0" y="38862"/>
                  <a:pt x="0" y="32547"/>
                </a:cubicBezTo>
                <a:cubicBezTo>
                  <a:pt x="0" y="26232"/>
                  <a:pt x="1336" y="20605"/>
                  <a:pt x="4008" y="15666"/>
                </a:cubicBezTo>
                <a:cubicBezTo>
                  <a:pt x="6679" y="10728"/>
                  <a:pt x="10404" y="6882"/>
                  <a:pt x="15221" y="4129"/>
                </a:cubicBezTo>
                <a:cubicBezTo>
                  <a:pt x="20038" y="1376"/>
                  <a:pt x="25463" y="0"/>
                  <a:pt x="31535" y="0"/>
                </a:cubicBezTo>
                <a:cubicBezTo>
                  <a:pt x="36959" y="0"/>
                  <a:pt x="41979" y="1417"/>
                  <a:pt x="46553" y="4291"/>
                </a:cubicBezTo>
                <a:cubicBezTo>
                  <a:pt x="51128" y="7165"/>
                  <a:pt x="54771" y="11052"/>
                  <a:pt x="57443" y="16031"/>
                </a:cubicBezTo>
                <a:cubicBezTo>
                  <a:pt x="60115" y="21010"/>
                  <a:pt x="61451" y="26556"/>
                  <a:pt x="61451" y="32588"/>
                </a:cubicBezTo>
                <a:cubicBezTo>
                  <a:pt x="61451" y="34531"/>
                  <a:pt x="61370" y="36150"/>
                  <a:pt x="61167" y="37405"/>
                </a:cubicBezTo>
                <a:lnTo>
                  <a:pt x="12671" y="37405"/>
                </a:lnTo>
                <a:cubicBezTo>
                  <a:pt x="13561" y="42465"/>
                  <a:pt x="15707" y="46513"/>
                  <a:pt x="19148" y="49509"/>
                </a:cubicBezTo>
                <a:cubicBezTo>
                  <a:pt x="22589" y="52504"/>
                  <a:pt x="26677" y="54002"/>
                  <a:pt x="31494" y="54002"/>
                </a:cubicBezTo>
                <a:cubicBezTo>
                  <a:pt x="39226"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5" y="22791"/>
                  <a:pt x="46513" y="19026"/>
                  <a:pt x="43315" y="15869"/>
                </a:cubicBezTo>
                <a:cubicBezTo>
                  <a:pt x="40117" y="12711"/>
                  <a:pt x="36190" y="11132"/>
                  <a:pt x="31575" y="11132"/>
                </a:cubicBezTo>
                <a:cubicBezTo>
                  <a:pt x="26960" y="11132"/>
                  <a:pt x="22710" y="12590"/>
                  <a:pt x="19350" y="15464"/>
                </a:cubicBezTo>
                <a:cubicBezTo>
                  <a:pt x="15990" y="18379"/>
                  <a:pt x="13845" y="22265"/>
                  <a:pt x="12873" y="27163"/>
                </a:cubicBezTo>
                <a:lnTo>
                  <a:pt x="48820" y="27163"/>
                </a:lnTo>
                <a:close/>
              </a:path>
            </a:pathLst>
          </a:custGeom>
          <a:solidFill>
            <a:srgbClr val="424242"/>
          </a:solidFill>
          <a:ln w="0" cap="flat">
            <a:noFill/>
            <a:prstDash val="solid"/>
            <a:miter/>
          </a:ln>
        </p:spPr>
        <p:txBody>
          <a:bodyPr rtlCol="0" anchor="ctr"/>
          <a:lstStyle/>
          <a:p>
            <a:endParaRPr lang="en-US"/>
          </a:p>
        </p:txBody>
      </p:sp>
      <p:sp>
        <p:nvSpPr>
          <p:cNvPr id="116" name="Freeform 131">
            <a:extLst>
              <a:ext uri="{FF2B5EF4-FFF2-40B4-BE49-F238E27FC236}">
                <a16:creationId xmlns:a16="http://schemas.microsoft.com/office/drawing/2014/main" id="{D3FB6569-CA8F-B631-37FA-1840DB4D43A1}"/>
              </a:ext>
            </a:extLst>
          </p:cNvPr>
          <p:cNvSpPr/>
          <p:nvPr/>
        </p:nvSpPr>
        <p:spPr>
          <a:xfrm>
            <a:off x="4781739" y="3369107"/>
            <a:ext cx="35947" cy="63838"/>
          </a:xfrm>
          <a:custGeom>
            <a:avLst/>
            <a:gdLst>
              <a:gd name="connsiteX0" fmla="*/ 40 w 35947"/>
              <a:gd name="connsiteY0" fmla="*/ 1336 h 63838"/>
              <a:gd name="connsiteX1" fmla="*/ 10849 w 35947"/>
              <a:gd name="connsiteY1" fmla="*/ 1336 h 63838"/>
              <a:gd name="connsiteX2" fmla="*/ 12063 w 35947"/>
              <a:gd name="connsiteY2" fmla="*/ 11335 h 63838"/>
              <a:gd name="connsiteX3" fmla="*/ 20726 w 35947"/>
              <a:gd name="connsiteY3" fmla="*/ 2672 h 63838"/>
              <a:gd name="connsiteX4" fmla="*/ 32466 w 35947"/>
              <a:gd name="connsiteY4" fmla="*/ 0 h 63838"/>
              <a:gd name="connsiteX5" fmla="*/ 35947 w 35947"/>
              <a:gd name="connsiteY5" fmla="*/ 283 h 63838"/>
              <a:gd name="connsiteX6" fmla="*/ 35947 w 35947"/>
              <a:gd name="connsiteY6" fmla="*/ 11901 h 63838"/>
              <a:gd name="connsiteX7" fmla="*/ 31292 w 35947"/>
              <a:gd name="connsiteY7" fmla="*/ 11780 h 63838"/>
              <a:gd name="connsiteX8" fmla="*/ 16921 w 35947"/>
              <a:gd name="connsiteY8" fmla="*/ 17447 h 63838"/>
              <a:gd name="connsiteX9" fmla="*/ 12306 w 35947"/>
              <a:gd name="connsiteY9" fmla="*/ 32466 h 63838"/>
              <a:gd name="connsiteX10" fmla="*/ 12306 w 35947"/>
              <a:gd name="connsiteY10" fmla="*/ 63839 h 63838"/>
              <a:gd name="connsiteX11" fmla="*/ 0 w 35947"/>
              <a:gd name="connsiteY11" fmla="*/ 63839 h 63838"/>
              <a:gd name="connsiteX12" fmla="*/ 0 w 35947"/>
              <a:gd name="connsiteY12" fmla="*/ 1336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47" h="63838">
                <a:moveTo>
                  <a:pt x="40" y="1336"/>
                </a:moveTo>
                <a:lnTo>
                  <a:pt x="10849" y="1336"/>
                </a:lnTo>
                <a:lnTo>
                  <a:pt x="12063" y="11335"/>
                </a:lnTo>
                <a:cubicBezTo>
                  <a:pt x="14290" y="7327"/>
                  <a:pt x="17164" y="4453"/>
                  <a:pt x="20726" y="2672"/>
                </a:cubicBezTo>
                <a:cubicBezTo>
                  <a:pt x="24289" y="890"/>
                  <a:pt x="28215" y="0"/>
                  <a:pt x="32466" y="0"/>
                </a:cubicBezTo>
                <a:cubicBezTo>
                  <a:pt x="33640" y="0"/>
                  <a:pt x="34773" y="81"/>
                  <a:pt x="35947" y="283"/>
                </a:cubicBezTo>
                <a:lnTo>
                  <a:pt x="35947" y="11901"/>
                </a:lnTo>
                <a:cubicBezTo>
                  <a:pt x="34773" y="11820"/>
                  <a:pt x="33235" y="11780"/>
                  <a:pt x="31292" y="11780"/>
                </a:cubicBezTo>
                <a:cubicBezTo>
                  <a:pt x="24775" y="11780"/>
                  <a:pt x="19998" y="13683"/>
                  <a:pt x="16921" y="17447"/>
                </a:cubicBezTo>
                <a:cubicBezTo>
                  <a:pt x="13845" y="21212"/>
                  <a:pt x="12306" y="26232"/>
                  <a:pt x="12306" y="32466"/>
                </a:cubicBezTo>
                <a:lnTo>
                  <a:pt x="12306" y="63839"/>
                </a:lnTo>
                <a:lnTo>
                  <a:pt x="0" y="63839"/>
                </a:lnTo>
                <a:lnTo>
                  <a:pt x="0" y="1336"/>
                </a:lnTo>
                <a:close/>
              </a:path>
            </a:pathLst>
          </a:custGeom>
          <a:solidFill>
            <a:srgbClr val="424242"/>
          </a:solidFill>
          <a:ln w="0" cap="flat">
            <a:noFill/>
            <a:prstDash val="solid"/>
            <a:miter/>
          </a:ln>
        </p:spPr>
        <p:txBody>
          <a:bodyPr rtlCol="0" anchor="ctr"/>
          <a:lstStyle/>
          <a:p>
            <a:endParaRPr lang="en-US"/>
          </a:p>
        </p:txBody>
      </p:sp>
      <p:sp>
        <p:nvSpPr>
          <p:cNvPr id="117" name="Freeform 132">
            <a:extLst>
              <a:ext uri="{FF2B5EF4-FFF2-40B4-BE49-F238E27FC236}">
                <a16:creationId xmlns:a16="http://schemas.microsoft.com/office/drawing/2014/main" id="{CBCA7B3A-75FF-5D1E-C44D-030AA5A75E5C}"/>
              </a:ext>
            </a:extLst>
          </p:cNvPr>
          <p:cNvSpPr/>
          <p:nvPr/>
        </p:nvSpPr>
        <p:spPr>
          <a:xfrm>
            <a:off x="4825742" y="3369188"/>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8 h 65215"/>
              <a:gd name="connsiteX9" fmla="*/ 61167 w 61450"/>
              <a:gd name="connsiteY9" fmla="*/ 37405 h 65215"/>
              <a:gd name="connsiteX10" fmla="*/ 12671 w 61450"/>
              <a:gd name="connsiteY10" fmla="*/ 37405 h 65215"/>
              <a:gd name="connsiteX11" fmla="*/ 19148 w 61450"/>
              <a:gd name="connsiteY11" fmla="*/ 49509 h 65215"/>
              <a:gd name="connsiteX12" fmla="*/ 31494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5 w 61450"/>
              <a:gd name="connsiteY20" fmla="*/ 11132 h 65215"/>
              <a:gd name="connsiteX21" fmla="*/ 19350 w 61450"/>
              <a:gd name="connsiteY21" fmla="*/ 15464 h 65215"/>
              <a:gd name="connsiteX22" fmla="*/ 12873 w 61450"/>
              <a:gd name="connsiteY22" fmla="*/ 27163 h 65215"/>
              <a:gd name="connsiteX23" fmla="*/ 48820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7"/>
                  <a:pt x="4089" y="49428"/>
                </a:cubicBezTo>
                <a:cubicBezTo>
                  <a:pt x="1376" y="44489"/>
                  <a:pt x="0" y="38862"/>
                  <a:pt x="0" y="32547"/>
                </a:cubicBezTo>
                <a:cubicBezTo>
                  <a:pt x="0" y="26232"/>
                  <a:pt x="1336" y="20605"/>
                  <a:pt x="4008" y="15666"/>
                </a:cubicBezTo>
                <a:cubicBezTo>
                  <a:pt x="6679" y="10728"/>
                  <a:pt x="10404" y="6882"/>
                  <a:pt x="15221" y="4129"/>
                </a:cubicBezTo>
                <a:cubicBezTo>
                  <a:pt x="20038" y="1376"/>
                  <a:pt x="25463" y="0"/>
                  <a:pt x="31535" y="0"/>
                </a:cubicBezTo>
                <a:cubicBezTo>
                  <a:pt x="36959" y="0"/>
                  <a:pt x="41979" y="1417"/>
                  <a:pt x="46553" y="4291"/>
                </a:cubicBezTo>
                <a:cubicBezTo>
                  <a:pt x="51128" y="7165"/>
                  <a:pt x="54771" y="11052"/>
                  <a:pt x="57443" y="16031"/>
                </a:cubicBezTo>
                <a:cubicBezTo>
                  <a:pt x="60115" y="21010"/>
                  <a:pt x="61451" y="26556"/>
                  <a:pt x="61451" y="32588"/>
                </a:cubicBezTo>
                <a:cubicBezTo>
                  <a:pt x="61451" y="34531"/>
                  <a:pt x="61370" y="36150"/>
                  <a:pt x="61167" y="37405"/>
                </a:cubicBezTo>
                <a:lnTo>
                  <a:pt x="12671" y="37405"/>
                </a:lnTo>
                <a:cubicBezTo>
                  <a:pt x="13561" y="42465"/>
                  <a:pt x="15707" y="46513"/>
                  <a:pt x="19148" y="49509"/>
                </a:cubicBezTo>
                <a:cubicBezTo>
                  <a:pt x="22589" y="52504"/>
                  <a:pt x="26677" y="54002"/>
                  <a:pt x="31494" y="54002"/>
                </a:cubicBezTo>
                <a:cubicBezTo>
                  <a:pt x="39226"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5" y="22791"/>
                  <a:pt x="46513" y="19026"/>
                  <a:pt x="43315" y="15869"/>
                </a:cubicBezTo>
                <a:cubicBezTo>
                  <a:pt x="40117" y="12711"/>
                  <a:pt x="36190" y="11132"/>
                  <a:pt x="31575" y="11132"/>
                </a:cubicBezTo>
                <a:cubicBezTo>
                  <a:pt x="26961" y="11132"/>
                  <a:pt x="22710" y="12590"/>
                  <a:pt x="19350" y="15464"/>
                </a:cubicBezTo>
                <a:cubicBezTo>
                  <a:pt x="15990" y="18379"/>
                  <a:pt x="13845" y="22265"/>
                  <a:pt x="12873" y="27163"/>
                </a:cubicBezTo>
                <a:lnTo>
                  <a:pt x="48820" y="27163"/>
                </a:lnTo>
                <a:close/>
              </a:path>
            </a:pathLst>
          </a:custGeom>
          <a:solidFill>
            <a:srgbClr val="424242"/>
          </a:solidFill>
          <a:ln w="0" cap="flat">
            <a:noFill/>
            <a:prstDash val="solid"/>
            <a:miter/>
          </a:ln>
        </p:spPr>
        <p:txBody>
          <a:bodyPr rtlCol="0" anchor="ctr"/>
          <a:lstStyle/>
          <a:p>
            <a:endParaRPr lang="en-US"/>
          </a:p>
        </p:txBody>
      </p:sp>
      <p:sp>
        <p:nvSpPr>
          <p:cNvPr id="118" name="Freeform 133">
            <a:extLst>
              <a:ext uri="{FF2B5EF4-FFF2-40B4-BE49-F238E27FC236}">
                <a16:creationId xmlns:a16="http://schemas.microsoft.com/office/drawing/2014/main" id="{B2989796-FF2C-DAC1-6FE6-AC968CBE149D}"/>
              </a:ext>
            </a:extLst>
          </p:cNvPr>
          <p:cNvSpPr/>
          <p:nvPr/>
        </p:nvSpPr>
        <p:spPr>
          <a:xfrm>
            <a:off x="4901118" y="3369107"/>
            <a:ext cx="56026" cy="63838"/>
          </a:xfrm>
          <a:custGeom>
            <a:avLst/>
            <a:gdLst>
              <a:gd name="connsiteX0" fmla="*/ 81 w 56026"/>
              <a:gd name="connsiteY0" fmla="*/ 1336 h 63838"/>
              <a:gd name="connsiteX1" fmla="*/ 10889 w 56026"/>
              <a:gd name="connsiteY1" fmla="*/ 1336 h 63838"/>
              <a:gd name="connsiteX2" fmla="*/ 11942 w 56026"/>
              <a:gd name="connsiteY2" fmla="*/ 11092 h 63838"/>
              <a:gd name="connsiteX3" fmla="*/ 20767 w 56026"/>
              <a:gd name="connsiteY3" fmla="*/ 2591 h 63838"/>
              <a:gd name="connsiteX4" fmla="*/ 32264 w 56026"/>
              <a:gd name="connsiteY4" fmla="*/ 0 h 63838"/>
              <a:gd name="connsiteX5" fmla="*/ 44206 w 56026"/>
              <a:gd name="connsiteY5" fmla="*/ 3077 h 63838"/>
              <a:gd name="connsiteX6" fmla="*/ 52828 w 56026"/>
              <a:gd name="connsiteY6" fmla="*/ 12144 h 63838"/>
              <a:gd name="connsiteX7" fmla="*/ 56026 w 56026"/>
              <a:gd name="connsiteY7" fmla="*/ 26556 h 63838"/>
              <a:gd name="connsiteX8" fmla="*/ 56026 w 56026"/>
              <a:gd name="connsiteY8" fmla="*/ 63839 h 63838"/>
              <a:gd name="connsiteX9" fmla="*/ 43720 w 56026"/>
              <a:gd name="connsiteY9" fmla="*/ 63839 h 63838"/>
              <a:gd name="connsiteX10" fmla="*/ 43720 w 56026"/>
              <a:gd name="connsiteY10" fmla="*/ 28823 h 63838"/>
              <a:gd name="connsiteX11" fmla="*/ 39429 w 56026"/>
              <a:gd name="connsiteY11" fmla="*/ 15666 h 63838"/>
              <a:gd name="connsiteX12" fmla="*/ 28863 w 56026"/>
              <a:gd name="connsiteY12" fmla="*/ 11173 h 63838"/>
              <a:gd name="connsiteX13" fmla="*/ 21131 w 56026"/>
              <a:gd name="connsiteY13" fmla="*/ 13440 h 63838"/>
              <a:gd name="connsiteX14" fmla="*/ 14776 w 56026"/>
              <a:gd name="connsiteY14" fmla="*/ 19917 h 63838"/>
              <a:gd name="connsiteX15" fmla="*/ 12306 w 56026"/>
              <a:gd name="connsiteY15" fmla="*/ 29592 h 63838"/>
              <a:gd name="connsiteX16" fmla="*/ 12306 w 56026"/>
              <a:gd name="connsiteY16" fmla="*/ 63798 h 63838"/>
              <a:gd name="connsiteX17" fmla="*/ 0 w 56026"/>
              <a:gd name="connsiteY17" fmla="*/ 63798 h 63838"/>
              <a:gd name="connsiteX18" fmla="*/ 0 w 56026"/>
              <a:gd name="connsiteY18" fmla="*/ 1295 h 6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026" h="63838">
                <a:moveTo>
                  <a:pt x="81" y="1336"/>
                </a:moveTo>
                <a:lnTo>
                  <a:pt x="10889" y="1336"/>
                </a:lnTo>
                <a:lnTo>
                  <a:pt x="11942" y="11092"/>
                </a:lnTo>
                <a:cubicBezTo>
                  <a:pt x="14249" y="7165"/>
                  <a:pt x="17205" y="4332"/>
                  <a:pt x="20767" y="2591"/>
                </a:cubicBezTo>
                <a:cubicBezTo>
                  <a:pt x="24329" y="850"/>
                  <a:pt x="28175" y="0"/>
                  <a:pt x="32264" y="0"/>
                </a:cubicBezTo>
                <a:cubicBezTo>
                  <a:pt x="36636" y="0"/>
                  <a:pt x="40603" y="1012"/>
                  <a:pt x="44206" y="3077"/>
                </a:cubicBezTo>
                <a:cubicBezTo>
                  <a:pt x="47808" y="5141"/>
                  <a:pt x="50683" y="8137"/>
                  <a:pt x="52828" y="12144"/>
                </a:cubicBezTo>
                <a:cubicBezTo>
                  <a:pt x="54974" y="16152"/>
                  <a:pt x="56026" y="20969"/>
                  <a:pt x="56026" y="26556"/>
                </a:cubicBezTo>
                <a:lnTo>
                  <a:pt x="56026" y="63839"/>
                </a:lnTo>
                <a:lnTo>
                  <a:pt x="43720" y="63839"/>
                </a:lnTo>
                <a:lnTo>
                  <a:pt x="43720" y="28823"/>
                </a:lnTo>
                <a:cubicBezTo>
                  <a:pt x="43720" y="23034"/>
                  <a:pt x="42303" y="18662"/>
                  <a:pt x="39429" y="15666"/>
                </a:cubicBezTo>
                <a:cubicBezTo>
                  <a:pt x="36595" y="12671"/>
                  <a:pt x="33073" y="11173"/>
                  <a:pt x="28863" y="11173"/>
                </a:cubicBezTo>
                <a:cubicBezTo>
                  <a:pt x="26272" y="11173"/>
                  <a:pt x="23682" y="11942"/>
                  <a:pt x="21131" y="13440"/>
                </a:cubicBezTo>
                <a:cubicBezTo>
                  <a:pt x="18540" y="14938"/>
                  <a:pt x="16435" y="17123"/>
                  <a:pt x="14776" y="19917"/>
                </a:cubicBezTo>
                <a:cubicBezTo>
                  <a:pt x="13116" y="22710"/>
                  <a:pt x="12306" y="25948"/>
                  <a:pt x="12306" y="29592"/>
                </a:cubicBezTo>
                <a:lnTo>
                  <a:pt x="12306" y="63798"/>
                </a:lnTo>
                <a:lnTo>
                  <a:pt x="0" y="63798"/>
                </a:lnTo>
                <a:lnTo>
                  <a:pt x="0" y="1295"/>
                </a:lnTo>
                <a:close/>
              </a:path>
            </a:pathLst>
          </a:custGeom>
          <a:solidFill>
            <a:srgbClr val="424242"/>
          </a:solidFill>
          <a:ln w="0" cap="flat">
            <a:noFill/>
            <a:prstDash val="solid"/>
            <a:miter/>
          </a:ln>
        </p:spPr>
        <p:txBody>
          <a:bodyPr rtlCol="0" anchor="ctr"/>
          <a:lstStyle/>
          <a:p>
            <a:endParaRPr lang="en-US"/>
          </a:p>
        </p:txBody>
      </p:sp>
      <p:sp>
        <p:nvSpPr>
          <p:cNvPr id="119" name="Freeform 134">
            <a:extLst>
              <a:ext uri="{FF2B5EF4-FFF2-40B4-BE49-F238E27FC236}">
                <a16:creationId xmlns:a16="http://schemas.microsoft.com/office/drawing/2014/main" id="{90F620CD-AD6C-3F34-7626-7FBD15D7EE10}"/>
              </a:ext>
            </a:extLst>
          </p:cNvPr>
          <p:cNvSpPr/>
          <p:nvPr/>
        </p:nvSpPr>
        <p:spPr>
          <a:xfrm>
            <a:off x="4967345" y="3349474"/>
            <a:ext cx="41695" cy="84241"/>
          </a:xfrm>
          <a:custGeom>
            <a:avLst/>
            <a:gdLst>
              <a:gd name="connsiteX0" fmla="*/ 17286 w 41695"/>
              <a:gd name="connsiteY0" fmla="*/ 78655 h 84241"/>
              <a:gd name="connsiteX1" fmla="*/ 11213 w 41695"/>
              <a:gd name="connsiteY1" fmla="*/ 63313 h 84241"/>
              <a:gd name="connsiteX2" fmla="*/ 11092 w 41695"/>
              <a:gd name="connsiteY2" fmla="*/ 31373 h 84241"/>
              <a:gd name="connsiteX3" fmla="*/ 0 w 41695"/>
              <a:gd name="connsiteY3" fmla="*/ 31373 h 84241"/>
              <a:gd name="connsiteX4" fmla="*/ 0 w 41695"/>
              <a:gd name="connsiteY4" fmla="*/ 20970 h 84241"/>
              <a:gd name="connsiteX5" fmla="*/ 11092 w 41695"/>
              <a:gd name="connsiteY5" fmla="*/ 20970 h 84241"/>
              <a:gd name="connsiteX6" fmla="*/ 11092 w 41695"/>
              <a:gd name="connsiteY6" fmla="*/ 0 h 84241"/>
              <a:gd name="connsiteX7" fmla="*/ 23520 w 41695"/>
              <a:gd name="connsiteY7" fmla="*/ 0 h 84241"/>
              <a:gd name="connsiteX8" fmla="*/ 23520 w 41695"/>
              <a:gd name="connsiteY8" fmla="*/ 20970 h 84241"/>
              <a:gd name="connsiteX9" fmla="*/ 41696 w 41695"/>
              <a:gd name="connsiteY9" fmla="*/ 20970 h 84241"/>
              <a:gd name="connsiteX10" fmla="*/ 41696 w 41695"/>
              <a:gd name="connsiteY10" fmla="*/ 31373 h 84241"/>
              <a:gd name="connsiteX11" fmla="*/ 23520 w 41695"/>
              <a:gd name="connsiteY11" fmla="*/ 31373 h 84241"/>
              <a:gd name="connsiteX12" fmla="*/ 23520 w 41695"/>
              <a:gd name="connsiteY12" fmla="*/ 61815 h 84241"/>
              <a:gd name="connsiteX13" fmla="*/ 26515 w 41695"/>
              <a:gd name="connsiteY13" fmla="*/ 70680 h 84241"/>
              <a:gd name="connsiteX14" fmla="*/ 36069 w 41695"/>
              <a:gd name="connsiteY14" fmla="*/ 73150 h 84241"/>
              <a:gd name="connsiteX15" fmla="*/ 40765 w 41695"/>
              <a:gd name="connsiteY15" fmla="*/ 73028 h 84241"/>
              <a:gd name="connsiteX16" fmla="*/ 40765 w 41695"/>
              <a:gd name="connsiteY16" fmla="*/ 83310 h 84241"/>
              <a:gd name="connsiteX17" fmla="*/ 32749 w 41695"/>
              <a:gd name="connsiteY17" fmla="*/ 84241 h 84241"/>
              <a:gd name="connsiteX18" fmla="*/ 17326 w 41695"/>
              <a:gd name="connsiteY18" fmla="*/ 78615 h 8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695" h="84241">
                <a:moveTo>
                  <a:pt x="17286" y="78655"/>
                </a:moveTo>
                <a:cubicBezTo>
                  <a:pt x="13237" y="74931"/>
                  <a:pt x="11213" y="69790"/>
                  <a:pt x="11213" y="63313"/>
                </a:cubicBezTo>
                <a:lnTo>
                  <a:pt x="11092" y="31373"/>
                </a:lnTo>
                <a:lnTo>
                  <a:pt x="0" y="31373"/>
                </a:lnTo>
                <a:lnTo>
                  <a:pt x="0" y="20970"/>
                </a:lnTo>
                <a:lnTo>
                  <a:pt x="11092" y="20970"/>
                </a:lnTo>
                <a:lnTo>
                  <a:pt x="11092" y="0"/>
                </a:lnTo>
                <a:lnTo>
                  <a:pt x="23520" y="0"/>
                </a:lnTo>
                <a:lnTo>
                  <a:pt x="23520" y="20970"/>
                </a:lnTo>
                <a:lnTo>
                  <a:pt x="41696" y="20970"/>
                </a:lnTo>
                <a:lnTo>
                  <a:pt x="41696" y="31373"/>
                </a:lnTo>
                <a:lnTo>
                  <a:pt x="23520" y="31373"/>
                </a:lnTo>
                <a:lnTo>
                  <a:pt x="23520" y="61815"/>
                </a:lnTo>
                <a:cubicBezTo>
                  <a:pt x="23520" y="66106"/>
                  <a:pt x="24532" y="69061"/>
                  <a:pt x="26515" y="70680"/>
                </a:cubicBezTo>
                <a:cubicBezTo>
                  <a:pt x="28539" y="72340"/>
                  <a:pt x="31697" y="73150"/>
                  <a:pt x="36069" y="73150"/>
                </a:cubicBezTo>
                <a:lnTo>
                  <a:pt x="40765" y="73028"/>
                </a:lnTo>
                <a:lnTo>
                  <a:pt x="40765" y="83310"/>
                </a:lnTo>
                <a:cubicBezTo>
                  <a:pt x="38174" y="83918"/>
                  <a:pt x="35502" y="84241"/>
                  <a:pt x="32749" y="84241"/>
                </a:cubicBezTo>
                <a:cubicBezTo>
                  <a:pt x="26515" y="84241"/>
                  <a:pt x="21374" y="82379"/>
                  <a:pt x="17326" y="78615"/>
                </a:cubicBezTo>
                <a:close/>
              </a:path>
            </a:pathLst>
          </a:custGeom>
          <a:solidFill>
            <a:srgbClr val="424242"/>
          </a:solidFill>
          <a:ln w="0" cap="flat">
            <a:noFill/>
            <a:prstDash val="solid"/>
            <a:miter/>
          </a:ln>
        </p:spPr>
        <p:txBody>
          <a:bodyPr rtlCol="0" anchor="ctr"/>
          <a:lstStyle/>
          <a:p>
            <a:endParaRPr lang="en-US"/>
          </a:p>
        </p:txBody>
      </p:sp>
      <p:sp>
        <p:nvSpPr>
          <p:cNvPr id="120" name="Freeform 135">
            <a:extLst>
              <a:ext uri="{FF2B5EF4-FFF2-40B4-BE49-F238E27FC236}">
                <a16:creationId xmlns:a16="http://schemas.microsoft.com/office/drawing/2014/main" id="{27FA14BB-9ED5-426F-CC3D-E155BE273A32}"/>
              </a:ext>
            </a:extLst>
          </p:cNvPr>
          <p:cNvSpPr/>
          <p:nvPr/>
        </p:nvSpPr>
        <p:spPr>
          <a:xfrm>
            <a:off x="5046689" y="3369188"/>
            <a:ext cx="61733" cy="65174"/>
          </a:xfrm>
          <a:custGeom>
            <a:avLst/>
            <a:gdLst>
              <a:gd name="connsiteX0" fmla="*/ 15707 w 61733"/>
              <a:gd name="connsiteY0" fmla="*/ 60965 h 65174"/>
              <a:gd name="connsiteX1" fmla="*/ 4210 w 61733"/>
              <a:gd name="connsiteY1" fmla="*/ 49428 h 65174"/>
              <a:gd name="connsiteX2" fmla="*/ 0 w 61733"/>
              <a:gd name="connsiteY2" fmla="*/ 32547 h 65174"/>
              <a:gd name="connsiteX3" fmla="*/ 4210 w 61733"/>
              <a:gd name="connsiteY3" fmla="*/ 15666 h 65174"/>
              <a:gd name="connsiteX4" fmla="*/ 15707 w 61733"/>
              <a:gd name="connsiteY4" fmla="*/ 4129 h 65174"/>
              <a:gd name="connsiteX5" fmla="*/ 32061 w 61733"/>
              <a:gd name="connsiteY5" fmla="*/ 0 h 65174"/>
              <a:gd name="connsiteX6" fmla="*/ 51452 w 61733"/>
              <a:gd name="connsiteY6" fmla="*/ 6396 h 65174"/>
              <a:gd name="connsiteX7" fmla="*/ 61734 w 61733"/>
              <a:gd name="connsiteY7" fmla="*/ 22710 h 65174"/>
              <a:gd name="connsiteX8" fmla="*/ 49023 w 61733"/>
              <a:gd name="connsiteY8" fmla="*/ 22710 h 65174"/>
              <a:gd name="connsiteX9" fmla="*/ 42424 w 61733"/>
              <a:gd name="connsiteY9" fmla="*/ 14290 h 65174"/>
              <a:gd name="connsiteX10" fmla="*/ 32061 w 61733"/>
              <a:gd name="connsiteY10" fmla="*/ 11213 h 65174"/>
              <a:gd name="connsiteX11" fmla="*/ 21981 w 61733"/>
              <a:gd name="connsiteY11" fmla="*/ 13966 h 65174"/>
              <a:gd name="connsiteX12" fmla="*/ 14897 w 61733"/>
              <a:gd name="connsiteY12" fmla="*/ 21577 h 65174"/>
              <a:gd name="connsiteX13" fmla="*/ 12306 w 61733"/>
              <a:gd name="connsiteY13" fmla="*/ 32588 h 65174"/>
              <a:gd name="connsiteX14" fmla="*/ 14897 w 61733"/>
              <a:gd name="connsiteY14" fmla="*/ 43598 h 65174"/>
              <a:gd name="connsiteX15" fmla="*/ 21981 w 61733"/>
              <a:gd name="connsiteY15" fmla="*/ 51209 h 65174"/>
              <a:gd name="connsiteX16" fmla="*/ 32061 w 61733"/>
              <a:gd name="connsiteY16" fmla="*/ 53962 h 65174"/>
              <a:gd name="connsiteX17" fmla="*/ 42262 w 61733"/>
              <a:gd name="connsiteY17" fmla="*/ 50885 h 65174"/>
              <a:gd name="connsiteX18" fmla="*/ 49023 w 61733"/>
              <a:gd name="connsiteY18" fmla="*/ 42465 h 65174"/>
              <a:gd name="connsiteX19" fmla="*/ 61734 w 61733"/>
              <a:gd name="connsiteY19" fmla="*/ 42465 h 65174"/>
              <a:gd name="connsiteX20" fmla="*/ 51452 w 61733"/>
              <a:gd name="connsiteY20" fmla="*/ 58779 h 65174"/>
              <a:gd name="connsiteX21" fmla="*/ 32061 w 61733"/>
              <a:gd name="connsiteY21" fmla="*/ 65175 h 65174"/>
              <a:gd name="connsiteX22" fmla="*/ 15707 w 61733"/>
              <a:gd name="connsiteY22" fmla="*/ 61046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733" h="65174">
                <a:moveTo>
                  <a:pt x="15707" y="60965"/>
                </a:moveTo>
                <a:cubicBezTo>
                  <a:pt x="10849" y="58212"/>
                  <a:pt x="7044" y="54367"/>
                  <a:pt x="4210" y="49428"/>
                </a:cubicBezTo>
                <a:cubicBezTo>
                  <a:pt x="1417" y="44489"/>
                  <a:pt x="0" y="38862"/>
                  <a:pt x="0" y="32547"/>
                </a:cubicBezTo>
                <a:cubicBezTo>
                  <a:pt x="0" y="26232"/>
                  <a:pt x="1417" y="20605"/>
                  <a:pt x="4210" y="15666"/>
                </a:cubicBezTo>
                <a:cubicBezTo>
                  <a:pt x="7003" y="10728"/>
                  <a:pt x="10849" y="6882"/>
                  <a:pt x="15707" y="4129"/>
                </a:cubicBezTo>
                <a:cubicBezTo>
                  <a:pt x="20565" y="1376"/>
                  <a:pt x="26030" y="0"/>
                  <a:pt x="32061" y="0"/>
                </a:cubicBezTo>
                <a:cubicBezTo>
                  <a:pt x="39631" y="0"/>
                  <a:pt x="46068" y="2146"/>
                  <a:pt x="51452" y="6396"/>
                </a:cubicBezTo>
                <a:cubicBezTo>
                  <a:pt x="56795" y="10687"/>
                  <a:pt x="60236" y="16112"/>
                  <a:pt x="61734" y="22710"/>
                </a:cubicBezTo>
                <a:lnTo>
                  <a:pt x="49023" y="22710"/>
                </a:lnTo>
                <a:cubicBezTo>
                  <a:pt x="47525" y="19148"/>
                  <a:pt x="45299" y="16355"/>
                  <a:pt x="42424" y="14290"/>
                </a:cubicBezTo>
                <a:cubicBezTo>
                  <a:pt x="39510" y="12225"/>
                  <a:pt x="36069" y="11213"/>
                  <a:pt x="32061" y="11213"/>
                </a:cubicBezTo>
                <a:cubicBezTo>
                  <a:pt x="28337" y="11213"/>
                  <a:pt x="24977" y="12144"/>
                  <a:pt x="21981" y="13966"/>
                </a:cubicBezTo>
                <a:cubicBezTo>
                  <a:pt x="18986" y="15788"/>
                  <a:pt x="16638" y="18338"/>
                  <a:pt x="14897" y="21577"/>
                </a:cubicBezTo>
                <a:cubicBezTo>
                  <a:pt x="13156" y="24815"/>
                  <a:pt x="12306" y="28499"/>
                  <a:pt x="12306" y="32588"/>
                </a:cubicBezTo>
                <a:cubicBezTo>
                  <a:pt x="12306" y="36676"/>
                  <a:pt x="13156" y="40360"/>
                  <a:pt x="14897" y="43598"/>
                </a:cubicBezTo>
                <a:cubicBezTo>
                  <a:pt x="16638" y="46837"/>
                  <a:pt x="18986" y="49387"/>
                  <a:pt x="21981" y="51209"/>
                </a:cubicBezTo>
                <a:cubicBezTo>
                  <a:pt x="24977" y="53031"/>
                  <a:pt x="28337" y="53962"/>
                  <a:pt x="32061" y="53962"/>
                </a:cubicBezTo>
                <a:cubicBezTo>
                  <a:pt x="35786" y="53962"/>
                  <a:pt x="39388" y="52950"/>
                  <a:pt x="42262" y="50885"/>
                </a:cubicBezTo>
                <a:cubicBezTo>
                  <a:pt x="45137" y="48821"/>
                  <a:pt x="47404" y="46027"/>
                  <a:pt x="49023" y="42465"/>
                </a:cubicBezTo>
                <a:lnTo>
                  <a:pt x="61734" y="42465"/>
                </a:lnTo>
                <a:cubicBezTo>
                  <a:pt x="60196" y="49064"/>
                  <a:pt x="56795" y="54488"/>
                  <a:pt x="51452" y="58779"/>
                </a:cubicBezTo>
                <a:cubicBezTo>
                  <a:pt x="46108" y="63070"/>
                  <a:pt x="39631" y="65175"/>
                  <a:pt x="32061" y="65175"/>
                </a:cubicBezTo>
                <a:cubicBezTo>
                  <a:pt x="25989" y="65175"/>
                  <a:pt x="20565" y="63798"/>
                  <a:pt x="15707" y="61046"/>
                </a:cubicBezTo>
                <a:close/>
              </a:path>
            </a:pathLst>
          </a:custGeom>
          <a:solidFill>
            <a:srgbClr val="424242"/>
          </a:solidFill>
          <a:ln w="0" cap="flat">
            <a:noFill/>
            <a:prstDash val="solid"/>
            <a:miter/>
          </a:ln>
        </p:spPr>
        <p:txBody>
          <a:bodyPr rtlCol="0" anchor="ctr"/>
          <a:lstStyle/>
          <a:p>
            <a:endParaRPr lang="en-US"/>
          </a:p>
        </p:txBody>
      </p:sp>
      <p:sp>
        <p:nvSpPr>
          <p:cNvPr id="121" name="Freeform 136">
            <a:extLst>
              <a:ext uri="{FF2B5EF4-FFF2-40B4-BE49-F238E27FC236}">
                <a16:creationId xmlns:a16="http://schemas.microsoft.com/office/drawing/2014/main" id="{61501493-7753-C561-19F9-41528934F768}"/>
              </a:ext>
            </a:extLst>
          </p:cNvPr>
          <p:cNvSpPr/>
          <p:nvPr/>
        </p:nvSpPr>
        <p:spPr>
          <a:xfrm>
            <a:off x="5116438" y="3369107"/>
            <a:ext cx="64689" cy="65174"/>
          </a:xfrm>
          <a:custGeom>
            <a:avLst/>
            <a:gdLst>
              <a:gd name="connsiteX0" fmla="*/ 15828 w 64689"/>
              <a:gd name="connsiteY0" fmla="*/ 60843 h 65174"/>
              <a:gd name="connsiteX1" fmla="*/ 4210 w 64689"/>
              <a:gd name="connsiteY1" fmla="*/ 49104 h 65174"/>
              <a:gd name="connsiteX2" fmla="*/ 0 w 64689"/>
              <a:gd name="connsiteY2" fmla="*/ 32587 h 65174"/>
              <a:gd name="connsiteX3" fmla="*/ 4210 w 64689"/>
              <a:gd name="connsiteY3" fmla="*/ 16071 h 65174"/>
              <a:gd name="connsiteX4" fmla="*/ 15828 w 64689"/>
              <a:gd name="connsiteY4" fmla="*/ 4332 h 65174"/>
              <a:gd name="connsiteX5" fmla="*/ 32344 w 64689"/>
              <a:gd name="connsiteY5" fmla="*/ 0 h 65174"/>
              <a:gd name="connsiteX6" fmla="*/ 48861 w 64689"/>
              <a:gd name="connsiteY6" fmla="*/ 4332 h 65174"/>
              <a:gd name="connsiteX7" fmla="*/ 60479 w 64689"/>
              <a:gd name="connsiteY7" fmla="*/ 16071 h 65174"/>
              <a:gd name="connsiteX8" fmla="*/ 64689 w 64689"/>
              <a:gd name="connsiteY8" fmla="*/ 32587 h 65174"/>
              <a:gd name="connsiteX9" fmla="*/ 60479 w 64689"/>
              <a:gd name="connsiteY9" fmla="*/ 49104 h 65174"/>
              <a:gd name="connsiteX10" fmla="*/ 48861 w 64689"/>
              <a:gd name="connsiteY10" fmla="*/ 60843 h 65174"/>
              <a:gd name="connsiteX11" fmla="*/ 32344 w 64689"/>
              <a:gd name="connsiteY11" fmla="*/ 65175 h 65174"/>
              <a:gd name="connsiteX12" fmla="*/ 15828 w 64689"/>
              <a:gd name="connsiteY12" fmla="*/ 60843 h 65174"/>
              <a:gd name="connsiteX13" fmla="*/ 42627 w 64689"/>
              <a:gd name="connsiteY13" fmla="*/ 51209 h 65174"/>
              <a:gd name="connsiteX14" fmla="*/ 49792 w 64689"/>
              <a:gd name="connsiteY14" fmla="*/ 43598 h 65174"/>
              <a:gd name="connsiteX15" fmla="*/ 52383 w 64689"/>
              <a:gd name="connsiteY15" fmla="*/ 32587 h 65174"/>
              <a:gd name="connsiteX16" fmla="*/ 49792 w 64689"/>
              <a:gd name="connsiteY16" fmla="*/ 21577 h 65174"/>
              <a:gd name="connsiteX17" fmla="*/ 42627 w 64689"/>
              <a:gd name="connsiteY17" fmla="*/ 13966 h 65174"/>
              <a:gd name="connsiteX18" fmla="*/ 32344 w 64689"/>
              <a:gd name="connsiteY18" fmla="*/ 11213 h 65174"/>
              <a:gd name="connsiteX19" fmla="*/ 22062 w 64689"/>
              <a:gd name="connsiteY19" fmla="*/ 13966 h 65174"/>
              <a:gd name="connsiteX20" fmla="*/ 14938 w 64689"/>
              <a:gd name="connsiteY20" fmla="*/ 21577 h 65174"/>
              <a:gd name="connsiteX21" fmla="*/ 12347 w 64689"/>
              <a:gd name="connsiteY21" fmla="*/ 32587 h 65174"/>
              <a:gd name="connsiteX22" fmla="*/ 14938 w 64689"/>
              <a:gd name="connsiteY22" fmla="*/ 43598 h 65174"/>
              <a:gd name="connsiteX23" fmla="*/ 22062 w 64689"/>
              <a:gd name="connsiteY23" fmla="*/ 51209 h 65174"/>
              <a:gd name="connsiteX24" fmla="*/ 32344 w 64689"/>
              <a:gd name="connsiteY24" fmla="*/ 53962 h 65174"/>
              <a:gd name="connsiteX25" fmla="*/ 42627 w 64689"/>
              <a:gd name="connsiteY25" fmla="*/ 51209 h 6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4689" h="65174">
                <a:moveTo>
                  <a:pt x="15828" y="60843"/>
                </a:moveTo>
                <a:cubicBezTo>
                  <a:pt x="10889" y="57969"/>
                  <a:pt x="7003" y="54042"/>
                  <a:pt x="4210" y="49104"/>
                </a:cubicBezTo>
                <a:cubicBezTo>
                  <a:pt x="1417" y="44165"/>
                  <a:pt x="0" y="38660"/>
                  <a:pt x="0" y="32587"/>
                </a:cubicBezTo>
                <a:cubicBezTo>
                  <a:pt x="0" y="26515"/>
                  <a:pt x="1417" y="21050"/>
                  <a:pt x="4210" y="16071"/>
                </a:cubicBezTo>
                <a:cubicBezTo>
                  <a:pt x="7003" y="11132"/>
                  <a:pt x="10889" y="7206"/>
                  <a:pt x="15828" y="4332"/>
                </a:cubicBezTo>
                <a:cubicBezTo>
                  <a:pt x="20767" y="1457"/>
                  <a:pt x="26272" y="0"/>
                  <a:pt x="32344" y="0"/>
                </a:cubicBezTo>
                <a:cubicBezTo>
                  <a:pt x="38417" y="0"/>
                  <a:pt x="43882" y="1457"/>
                  <a:pt x="48861" y="4332"/>
                </a:cubicBezTo>
                <a:cubicBezTo>
                  <a:pt x="53800" y="7246"/>
                  <a:pt x="57686" y="11132"/>
                  <a:pt x="60479" y="16071"/>
                </a:cubicBezTo>
                <a:cubicBezTo>
                  <a:pt x="63272" y="21010"/>
                  <a:pt x="64689" y="26515"/>
                  <a:pt x="64689" y="32587"/>
                </a:cubicBezTo>
                <a:cubicBezTo>
                  <a:pt x="64689" y="38660"/>
                  <a:pt x="63272" y="44124"/>
                  <a:pt x="60479" y="49104"/>
                </a:cubicBezTo>
                <a:cubicBezTo>
                  <a:pt x="57686" y="54042"/>
                  <a:pt x="53800" y="57969"/>
                  <a:pt x="48861" y="60843"/>
                </a:cubicBezTo>
                <a:cubicBezTo>
                  <a:pt x="43922" y="63758"/>
                  <a:pt x="38417" y="65175"/>
                  <a:pt x="32344" y="65175"/>
                </a:cubicBezTo>
                <a:cubicBezTo>
                  <a:pt x="26272" y="65175"/>
                  <a:pt x="20807" y="63717"/>
                  <a:pt x="15828" y="60843"/>
                </a:cubicBezTo>
                <a:close/>
                <a:moveTo>
                  <a:pt x="42627" y="51209"/>
                </a:moveTo>
                <a:cubicBezTo>
                  <a:pt x="45663" y="49387"/>
                  <a:pt x="48051" y="46837"/>
                  <a:pt x="49792" y="43598"/>
                </a:cubicBezTo>
                <a:cubicBezTo>
                  <a:pt x="51533" y="40360"/>
                  <a:pt x="52383" y="36676"/>
                  <a:pt x="52383" y="32587"/>
                </a:cubicBezTo>
                <a:cubicBezTo>
                  <a:pt x="52383" y="28499"/>
                  <a:pt x="51533" y="24815"/>
                  <a:pt x="49792" y="21577"/>
                </a:cubicBezTo>
                <a:cubicBezTo>
                  <a:pt x="48051" y="18338"/>
                  <a:pt x="45663" y="15788"/>
                  <a:pt x="42627" y="13966"/>
                </a:cubicBezTo>
                <a:cubicBezTo>
                  <a:pt x="39591" y="12144"/>
                  <a:pt x="36190" y="11213"/>
                  <a:pt x="32344" y="11213"/>
                </a:cubicBezTo>
                <a:cubicBezTo>
                  <a:pt x="28499" y="11213"/>
                  <a:pt x="25098" y="12144"/>
                  <a:pt x="22062" y="13966"/>
                </a:cubicBezTo>
                <a:cubicBezTo>
                  <a:pt x="19026" y="15788"/>
                  <a:pt x="16638" y="18338"/>
                  <a:pt x="14938" y="21577"/>
                </a:cubicBezTo>
                <a:cubicBezTo>
                  <a:pt x="13197" y="24815"/>
                  <a:pt x="12347" y="28499"/>
                  <a:pt x="12347" y="32587"/>
                </a:cubicBezTo>
                <a:cubicBezTo>
                  <a:pt x="12347" y="36676"/>
                  <a:pt x="13197" y="40360"/>
                  <a:pt x="14938" y="43598"/>
                </a:cubicBezTo>
                <a:cubicBezTo>
                  <a:pt x="16678" y="46837"/>
                  <a:pt x="19067" y="49387"/>
                  <a:pt x="22062" y="51209"/>
                </a:cubicBezTo>
                <a:cubicBezTo>
                  <a:pt x="25098" y="53030"/>
                  <a:pt x="28539" y="53962"/>
                  <a:pt x="32344" y="53962"/>
                </a:cubicBezTo>
                <a:cubicBezTo>
                  <a:pt x="36150" y="53962"/>
                  <a:pt x="39591" y="53030"/>
                  <a:pt x="42627" y="51209"/>
                </a:cubicBezTo>
                <a:close/>
              </a:path>
            </a:pathLst>
          </a:custGeom>
          <a:solidFill>
            <a:srgbClr val="424242"/>
          </a:solidFill>
          <a:ln w="0" cap="flat">
            <a:noFill/>
            <a:prstDash val="solid"/>
            <a:miter/>
          </a:ln>
        </p:spPr>
        <p:txBody>
          <a:bodyPr rtlCol="0" anchor="ctr"/>
          <a:lstStyle/>
          <a:p>
            <a:endParaRPr lang="en-US"/>
          </a:p>
        </p:txBody>
      </p:sp>
      <p:sp>
        <p:nvSpPr>
          <p:cNvPr id="122" name="Freeform 137">
            <a:extLst>
              <a:ext uri="{FF2B5EF4-FFF2-40B4-BE49-F238E27FC236}">
                <a16:creationId xmlns:a16="http://schemas.microsoft.com/office/drawing/2014/main" id="{BA0AEAA6-F3AA-240A-DE96-FFF02A72C4D3}"/>
              </a:ext>
            </a:extLst>
          </p:cNvPr>
          <p:cNvSpPr/>
          <p:nvPr/>
        </p:nvSpPr>
        <p:spPr>
          <a:xfrm>
            <a:off x="5195093" y="3369148"/>
            <a:ext cx="63393" cy="90030"/>
          </a:xfrm>
          <a:custGeom>
            <a:avLst/>
            <a:gdLst>
              <a:gd name="connsiteX0" fmla="*/ 21172 w 63393"/>
              <a:gd name="connsiteY0" fmla="*/ 62543 h 90030"/>
              <a:gd name="connsiteX1" fmla="*/ 12306 w 63393"/>
              <a:gd name="connsiteY1" fmla="*/ 55014 h 90030"/>
              <a:gd name="connsiteX2" fmla="*/ 12306 w 63393"/>
              <a:gd name="connsiteY2" fmla="*/ 90030 h 90030"/>
              <a:gd name="connsiteX3" fmla="*/ 0 w 63393"/>
              <a:gd name="connsiteY3" fmla="*/ 90030 h 90030"/>
              <a:gd name="connsiteX4" fmla="*/ 0 w 63393"/>
              <a:gd name="connsiteY4" fmla="*/ 1336 h 90030"/>
              <a:gd name="connsiteX5" fmla="*/ 10809 w 63393"/>
              <a:gd name="connsiteY5" fmla="*/ 1336 h 90030"/>
              <a:gd name="connsiteX6" fmla="*/ 11861 w 63393"/>
              <a:gd name="connsiteY6" fmla="*/ 10808 h 90030"/>
              <a:gd name="connsiteX7" fmla="*/ 20888 w 63393"/>
              <a:gd name="connsiteY7" fmla="*/ 2793 h 90030"/>
              <a:gd name="connsiteX8" fmla="*/ 33357 w 63393"/>
              <a:gd name="connsiteY8" fmla="*/ 0 h 90030"/>
              <a:gd name="connsiteX9" fmla="*/ 48254 w 63393"/>
              <a:gd name="connsiteY9" fmla="*/ 3886 h 90030"/>
              <a:gd name="connsiteX10" fmla="*/ 59265 w 63393"/>
              <a:gd name="connsiteY10" fmla="*/ 15180 h 90030"/>
              <a:gd name="connsiteX11" fmla="*/ 63394 w 63393"/>
              <a:gd name="connsiteY11" fmla="*/ 32628 h 90030"/>
              <a:gd name="connsiteX12" fmla="*/ 59265 w 63393"/>
              <a:gd name="connsiteY12" fmla="*/ 50075 h 90030"/>
              <a:gd name="connsiteX13" fmla="*/ 48254 w 63393"/>
              <a:gd name="connsiteY13" fmla="*/ 61369 h 90030"/>
              <a:gd name="connsiteX14" fmla="*/ 33357 w 63393"/>
              <a:gd name="connsiteY14" fmla="*/ 65256 h 90030"/>
              <a:gd name="connsiteX15" fmla="*/ 21131 w 63393"/>
              <a:gd name="connsiteY15" fmla="*/ 62665 h 90030"/>
              <a:gd name="connsiteX16" fmla="*/ 41493 w 63393"/>
              <a:gd name="connsiteY16" fmla="*/ 51371 h 90030"/>
              <a:gd name="connsiteX17" fmla="*/ 48578 w 63393"/>
              <a:gd name="connsiteY17" fmla="*/ 43963 h 90030"/>
              <a:gd name="connsiteX18" fmla="*/ 51168 w 63393"/>
              <a:gd name="connsiteY18" fmla="*/ 32547 h 90030"/>
              <a:gd name="connsiteX19" fmla="*/ 48578 w 63393"/>
              <a:gd name="connsiteY19" fmla="*/ 21131 h 90030"/>
              <a:gd name="connsiteX20" fmla="*/ 41493 w 63393"/>
              <a:gd name="connsiteY20" fmla="*/ 13723 h 90030"/>
              <a:gd name="connsiteX21" fmla="*/ 31656 w 63393"/>
              <a:gd name="connsiteY21" fmla="*/ 11173 h 90030"/>
              <a:gd name="connsiteX22" fmla="*/ 21900 w 63393"/>
              <a:gd name="connsiteY22" fmla="*/ 13763 h 90030"/>
              <a:gd name="connsiteX23" fmla="*/ 14614 w 63393"/>
              <a:gd name="connsiteY23" fmla="*/ 21253 h 90030"/>
              <a:gd name="connsiteX24" fmla="*/ 11861 w 63393"/>
              <a:gd name="connsiteY24" fmla="*/ 32547 h 90030"/>
              <a:gd name="connsiteX25" fmla="*/ 14614 w 63393"/>
              <a:gd name="connsiteY25" fmla="*/ 43841 h 90030"/>
              <a:gd name="connsiteX26" fmla="*/ 21900 w 63393"/>
              <a:gd name="connsiteY26" fmla="*/ 51330 h 90030"/>
              <a:gd name="connsiteX27" fmla="*/ 31656 w 63393"/>
              <a:gd name="connsiteY27" fmla="*/ 53921 h 90030"/>
              <a:gd name="connsiteX28" fmla="*/ 41493 w 63393"/>
              <a:gd name="connsiteY28" fmla="*/ 51371 h 90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393" h="90030">
                <a:moveTo>
                  <a:pt x="21172" y="62543"/>
                </a:moveTo>
                <a:cubicBezTo>
                  <a:pt x="17488" y="60803"/>
                  <a:pt x="14533" y="58293"/>
                  <a:pt x="12306" y="55014"/>
                </a:cubicBezTo>
                <a:lnTo>
                  <a:pt x="12306" y="90030"/>
                </a:lnTo>
                <a:lnTo>
                  <a:pt x="0" y="90030"/>
                </a:lnTo>
                <a:lnTo>
                  <a:pt x="0" y="1336"/>
                </a:lnTo>
                <a:lnTo>
                  <a:pt x="10809" y="1336"/>
                </a:lnTo>
                <a:lnTo>
                  <a:pt x="11861" y="10808"/>
                </a:lnTo>
                <a:cubicBezTo>
                  <a:pt x="14088" y="7327"/>
                  <a:pt x="17083" y="4655"/>
                  <a:pt x="20888" y="2793"/>
                </a:cubicBezTo>
                <a:cubicBezTo>
                  <a:pt x="24653" y="931"/>
                  <a:pt x="28823" y="0"/>
                  <a:pt x="33357" y="0"/>
                </a:cubicBezTo>
                <a:cubicBezTo>
                  <a:pt x="38700" y="0"/>
                  <a:pt x="43679" y="1295"/>
                  <a:pt x="48254" y="3886"/>
                </a:cubicBezTo>
                <a:cubicBezTo>
                  <a:pt x="52828" y="6477"/>
                  <a:pt x="56512" y="10242"/>
                  <a:pt x="59265" y="15180"/>
                </a:cubicBezTo>
                <a:cubicBezTo>
                  <a:pt x="62017" y="20119"/>
                  <a:pt x="63394" y="25948"/>
                  <a:pt x="63394" y="32628"/>
                </a:cubicBezTo>
                <a:cubicBezTo>
                  <a:pt x="63394" y="39307"/>
                  <a:pt x="62017" y="45136"/>
                  <a:pt x="59265" y="50075"/>
                </a:cubicBezTo>
                <a:cubicBezTo>
                  <a:pt x="56512" y="55014"/>
                  <a:pt x="52828" y="58779"/>
                  <a:pt x="48254" y="61369"/>
                </a:cubicBezTo>
                <a:cubicBezTo>
                  <a:pt x="43679" y="63960"/>
                  <a:pt x="38700" y="65256"/>
                  <a:pt x="33357" y="65256"/>
                </a:cubicBezTo>
                <a:cubicBezTo>
                  <a:pt x="28904" y="65256"/>
                  <a:pt x="24815" y="64406"/>
                  <a:pt x="21131" y="62665"/>
                </a:cubicBezTo>
                <a:close/>
                <a:moveTo>
                  <a:pt x="41493" y="51371"/>
                </a:moveTo>
                <a:cubicBezTo>
                  <a:pt x="44489" y="49670"/>
                  <a:pt x="46837" y="47201"/>
                  <a:pt x="48578" y="43963"/>
                </a:cubicBezTo>
                <a:cubicBezTo>
                  <a:pt x="50318" y="40724"/>
                  <a:pt x="51168" y="36919"/>
                  <a:pt x="51168" y="32547"/>
                </a:cubicBezTo>
                <a:cubicBezTo>
                  <a:pt x="51168" y="28175"/>
                  <a:pt x="50318" y="24370"/>
                  <a:pt x="48578" y="21131"/>
                </a:cubicBezTo>
                <a:cubicBezTo>
                  <a:pt x="46837" y="17893"/>
                  <a:pt x="44489" y="15423"/>
                  <a:pt x="41493" y="13723"/>
                </a:cubicBezTo>
                <a:cubicBezTo>
                  <a:pt x="38498" y="12023"/>
                  <a:pt x="35219" y="11173"/>
                  <a:pt x="31656" y="11173"/>
                </a:cubicBezTo>
                <a:cubicBezTo>
                  <a:pt x="28094" y="11173"/>
                  <a:pt x="24936" y="12023"/>
                  <a:pt x="21900" y="13763"/>
                </a:cubicBezTo>
                <a:cubicBezTo>
                  <a:pt x="18864" y="15504"/>
                  <a:pt x="16435" y="17974"/>
                  <a:pt x="14614" y="21253"/>
                </a:cubicBezTo>
                <a:cubicBezTo>
                  <a:pt x="12792" y="24491"/>
                  <a:pt x="11861" y="28256"/>
                  <a:pt x="11861" y="32547"/>
                </a:cubicBezTo>
                <a:cubicBezTo>
                  <a:pt x="11861" y="36838"/>
                  <a:pt x="12792" y="40603"/>
                  <a:pt x="14614" y="43841"/>
                </a:cubicBezTo>
                <a:cubicBezTo>
                  <a:pt x="16435" y="47080"/>
                  <a:pt x="18864" y="49590"/>
                  <a:pt x="21900" y="51330"/>
                </a:cubicBezTo>
                <a:cubicBezTo>
                  <a:pt x="24936" y="53071"/>
                  <a:pt x="28175" y="53921"/>
                  <a:pt x="31656" y="53921"/>
                </a:cubicBezTo>
                <a:cubicBezTo>
                  <a:pt x="35138" y="53921"/>
                  <a:pt x="38498" y="53071"/>
                  <a:pt x="41493" y="51371"/>
                </a:cubicBezTo>
                <a:close/>
              </a:path>
            </a:pathLst>
          </a:custGeom>
          <a:solidFill>
            <a:srgbClr val="424242"/>
          </a:solidFill>
          <a:ln w="0" cap="flat">
            <a:noFill/>
            <a:prstDash val="solid"/>
            <a:miter/>
          </a:ln>
        </p:spPr>
        <p:txBody>
          <a:bodyPr rtlCol="0" anchor="ctr"/>
          <a:lstStyle/>
          <a:p>
            <a:endParaRPr lang="en-US"/>
          </a:p>
        </p:txBody>
      </p:sp>
      <p:sp>
        <p:nvSpPr>
          <p:cNvPr id="123" name="Freeform 138">
            <a:extLst>
              <a:ext uri="{FF2B5EF4-FFF2-40B4-BE49-F238E27FC236}">
                <a16:creationId xmlns:a16="http://schemas.microsoft.com/office/drawing/2014/main" id="{13FFD2DF-87E3-49E8-F45B-4ED4971659BB}"/>
              </a:ext>
            </a:extLst>
          </p:cNvPr>
          <p:cNvSpPr/>
          <p:nvPr/>
        </p:nvSpPr>
        <p:spPr>
          <a:xfrm>
            <a:off x="5268850" y="3342511"/>
            <a:ext cx="16030" cy="90434"/>
          </a:xfrm>
          <a:custGeom>
            <a:avLst/>
            <a:gdLst>
              <a:gd name="connsiteX0" fmla="*/ 2348 w 16030"/>
              <a:gd name="connsiteY0" fmla="*/ 13642 h 90434"/>
              <a:gd name="connsiteX1" fmla="*/ 0 w 16030"/>
              <a:gd name="connsiteY1" fmla="*/ 8015 h 90434"/>
              <a:gd name="connsiteX2" fmla="*/ 2348 w 16030"/>
              <a:gd name="connsiteY2" fmla="*/ 2348 h 90434"/>
              <a:gd name="connsiteX3" fmla="*/ 8015 w 16030"/>
              <a:gd name="connsiteY3" fmla="*/ 0 h 90434"/>
              <a:gd name="connsiteX4" fmla="*/ 13683 w 16030"/>
              <a:gd name="connsiteY4" fmla="*/ 2348 h 90434"/>
              <a:gd name="connsiteX5" fmla="*/ 16031 w 16030"/>
              <a:gd name="connsiteY5" fmla="*/ 8015 h 90434"/>
              <a:gd name="connsiteX6" fmla="*/ 13683 w 16030"/>
              <a:gd name="connsiteY6" fmla="*/ 13642 h 90434"/>
              <a:gd name="connsiteX7" fmla="*/ 8015 w 16030"/>
              <a:gd name="connsiteY7" fmla="*/ 15909 h 90434"/>
              <a:gd name="connsiteX8" fmla="*/ 2348 w 16030"/>
              <a:gd name="connsiteY8" fmla="*/ 13642 h 90434"/>
              <a:gd name="connsiteX9" fmla="*/ 1862 w 16030"/>
              <a:gd name="connsiteY9" fmla="*/ 27932 h 90434"/>
              <a:gd name="connsiteX10" fmla="*/ 14168 w 16030"/>
              <a:gd name="connsiteY10" fmla="*/ 27932 h 90434"/>
              <a:gd name="connsiteX11" fmla="*/ 14168 w 16030"/>
              <a:gd name="connsiteY11" fmla="*/ 90435 h 90434"/>
              <a:gd name="connsiteX12" fmla="*/ 1862 w 16030"/>
              <a:gd name="connsiteY12" fmla="*/ 90435 h 90434"/>
              <a:gd name="connsiteX13" fmla="*/ 1862 w 16030"/>
              <a:gd name="connsiteY13" fmla="*/ 27932 h 9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30" h="90434">
                <a:moveTo>
                  <a:pt x="2348" y="13642"/>
                </a:moveTo>
                <a:cubicBezTo>
                  <a:pt x="769" y="12144"/>
                  <a:pt x="0" y="10242"/>
                  <a:pt x="0" y="8015"/>
                </a:cubicBezTo>
                <a:cubicBezTo>
                  <a:pt x="0" y="5789"/>
                  <a:pt x="769" y="3886"/>
                  <a:pt x="2348" y="2348"/>
                </a:cubicBezTo>
                <a:cubicBezTo>
                  <a:pt x="3886" y="810"/>
                  <a:pt x="5789" y="0"/>
                  <a:pt x="8015" y="0"/>
                </a:cubicBezTo>
                <a:cubicBezTo>
                  <a:pt x="10242" y="0"/>
                  <a:pt x="12144" y="769"/>
                  <a:pt x="13683" y="2348"/>
                </a:cubicBezTo>
                <a:cubicBezTo>
                  <a:pt x="15221" y="3927"/>
                  <a:pt x="16031" y="5789"/>
                  <a:pt x="16031" y="8015"/>
                </a:cubicBezTo>
                <a:cubicBezTo>
                  <a:pt x="16031" y="10242"/>
                  <a:pt x="15262" y="12104"/>
                  <a:pt x="13683" y="13642"/>
                </a:cubicBezTo>
                <a:cubicBezTo>
                  <a:pt x="12104" y="15140"/>
                  <a:pt x="10242" y="15909"/>
                  <a:pt x="8015" y="15909"/>
                </a:cubicBezTo>
                <a:cubicBezTo>
                  <a:pt x="5789" y="15909"/>
                  <a:pt x="3886" y="15140"/>
                  <a:pt x="2348" y="13642"/>
                </a:cubicBezTo>
                <a:close/>
                <a:moveTo>
                  <a:pt x="1862" y="27932"/>
                </a:moveTo>
                <a:lnTo>
                  <a:pt x="14168" y="27932"/>
                </a:lnTo>
                <a:lnTo>
                  <a:pt x="14168" y="90435"/>
                </a:lnTo>
                <a:lnTo>
                  <a:pt x="1862" y="90435"/>
                </a:lnTo>
                <a:lnTo>
                  <a:pt x="1862" y="27932"/>
                </a:lnTo>
                <a:close/>
              </a:path>
            </a:pathLst>
          </a:custGeom>
          <a:solidFill>
            <a:srgbClr val="424242"/>
          </a:solidFill>
          <a:ln w="0" cap="flat">
            <a:noFill/>
            <a:prstDash val="solid"/>
            <a:miter/>
          </a:ln>
        </p:spPr>
        <p:txBody>
          <a:bodyPr rtlCol="0" anchor="ctr"/>
          <a:lstStyle/>
          <a:p>
            <a:endParaRPr lang="en-US"/>
          </a:p>
        </p:txBody>
      </p:sp>
      <p:sp>
        <p:nvSpPr>
          <p:cNvPr id="124" name="Freeform 139">
            <a:extLst>
              <a:ext uri="{FF2B5EF4-FFF2-40B4-BE49-F238E27FC236}">
                <a16:creationId xmlns:a16="http://schemas.microsoft.com/office/drawing/2014/main" id="{669F5F89-D63A-B914-DD40-429C82448021}"/>
              </a:ext>
            </a:extLst>
          </p:cNvPr>
          <p:cNvSpPr/>
          <p:nvPr/>
        </p:nvSpPr>
        <p:spPr>
          <a:xfrm>
            <a:off x="5295163" y="3369188"/>
            <a:ext cx="61450" cy="65215"/>
          </a:xfrm>
          <a:custGeom>
            <a:avLst/>
            <a:gdLst>
              <a:gd name="connsiteX0" fmla="*/ 15383 w 61450"/>
              <a:gd name="connsiteY0" fmla="*/ 60965 h 65215"/>
              <a:gd name="connsiteX1" fmla="*/ 4089 w 61450"/>
              <a:gd name="connsiteY1" fmla="*/ 49428 h 65215"/>
              <a:gd name="connsiteX2" fmla="*/ 0 w 61450"/>
              <a:gd name="connsiteY2" fmla="*/ 32547 h 65215"/>
              <a:gd name="connsiteX3" fmla="*/ 4008 w 61450"/>
              <a:gd name="connsiteY3" fmla="*/ 15666 h 65215"/>
              <a:gd name="connsiteX4" fmla="*/ 15221 w 61450"/>
              <a:gd name="connsiteY4" fmla="*/ 4129 h 65215"/>
              <a:gd name="connsiteX5" fmla="*/ 31535 w 61450"/>
              <a:gd name="connsiteY5" fmla="*/ 0 h 65215"/>
              <a:gd name="connsiteX6" fmla="*/ 46553 w 61450"/>
              <a:gd name="connsiteY6" fmla="*/ 4291 h 65215"/>
              <a:gd name="connsiteX7" fmla="*/ 57443 w 61450"/>
              <a:gd name="connsiteY7" fmla="*/ 16031 h 65215"/>
              <a:gd name="connsiteX8" fmla="*/ 61451 w 61450"/>
              <a:gd name="connsiteY8" fmla="*/ 32588 h 65215"/>
              <a:gd name="connsiteX9" fmla="*/ 61167 w 61450"/>
              <a:gd name="connsiteY9" fmla="*/ 37405 h 65215"/>
              <a:gd name="connsiteX10" fmla="*/ 12671 w 61450"/>
              <a:gd name="connsiteY10" fmla="*/ 37405 h 65215"/>
              <a:gd name="connsiteX11" fmla="*/ 19148 w 61450"/>
              <a:gd name="connsiteY11" fmla="*/ 49509 h 65215"/>
              <a:gd name="connsiteX12" fmla="*/ 31494 w 61450"/>
              <a:gd name="connsiteY12" fmla="*/ 54002 h 65215"/>
              <a:gd name="connsiteX13" fmla="*/ 47242 w 61450"/>
              <a:gd name="connsiteY13" fmla="*/ 45177 h 65215"/>
              <a:gd name="connsiteX14" fmla="*/ 59791 w 61450"/>
              <a:gd name="connsiteY14" fmla="*/ 45177 h 65215"/>
              <a:gd name="connsiteX15" fmla="*/ 49306 w 61450"/>
              <a:gd name="connsiteY15" fmla="*/ 59750 h 65215"/>
              <a:gd name="connsiteX16" fmla="*/ 31454 w 61450"/>
              <a:gd name="connsiteY16" fmla="*/ 65215 h 65215"/>
              <a:gd name="connsiteX17" fmla="*/ 15302 w 61450"/>
              <a:gd name="connsiteY17" fmla="*/ 61086 h 65215"/>
              <a:gd name="connsiteX18" fmla="*/ 48780 w 61450"/>
              <a:gd name="connsiteY18" fmla="*/ 27163 h 65215"/>
              <a:gd name="connsiteX19" fmla="*/ 43315 w 61450"/>
              <a:gd name="connsiteY19" fmla="*/ 15869 h 65215"/>
              <a:gd name="connsiteX20" fmla="*/ 31575 w 61450"/>
              <a:gd name="connsiteY20" fmla="*/ 11132 h 65215"/>
              <a:gd name="connsiteX21" fmla="*/ 19350 w 61450"/>
              <a:gd name="connsiteY21" fmla="*/ 15464 h 65215"/>
              <a:gd name="connsiteX22" fmla="*/ 12873 w 61450"/>
              <a:gd name="connsiteY22" fmla="*/ 27163 h 65215"/>
              <a:gd name="connsiteX23" fmla="*/ 48820 w 61450"/>
              <a:gd name="connsiteY23" fmla="*/ 27163 h 6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450" h="65215">
                <a:moveTo>
                  <a:pt x="15383" y="60965"/>
                </a:moveTo>
                <a:cubicBezTo>
                  <a:pt x="10566" y="58212"/>
                  <a:pt x="6801" y="54367"/>
                  <a:pt x="4089" y="49428"/>
                </a:cubicBezTo>
                <a:cubicBezTo>
                  <a:pt x="1376" y="44489"/>
                  <a:pt x="0" y="38862"/>
                  <a:pt x="0" y="32547"/>
                </a:cubicBezTo>
                <a:cubicBezTo>
                  <a:pt x="0" y="26232"/>
                  <a:pt x="1336" y="20605"/>
                  <a:pt x="4008" y="15666"/>
                </a:cubicBezTo>
                <a:cubicBezTo>
                  <a:pt x="6680" y="10728"/>
                  <a:pt x="10404" y="6882"/>
                  <a:pt x="15221" y="4129"/>
                </a:cubicBezTo>
                <a:cubicBezTo>
                  <a:pt x="20038" y="1376"/>
                  <a:pt x="25463" y="0"/>
                  <a:pt x="31535" y="0"/>
                </a:cubicBezTo>
                <a:cubicBezTo>
                  <a:pt x="36959" y="0"/>
                  <a:pt x="41979" y="1417"/>
                  <a:pt x="46553" y="4291"/>
                </a:cubicBezTo>
                <a:cubicBezTo>
                  <a:pt x="51128" y="7165"/>
                  <a:pt x="54771" y="11052"/>
                  <a:pt x="57443" y="16031"/>
                </a:cubicBezTo>
                <a:cubicBezTo>
                  <a:pt x="60115" y="21010"/>
                  <a:pt x="61451" y="26556"/>
                  <a:pt x="61451" y="32588"/>
                </a:cubicBezTo>
                <a:cubicBezTo>
                  <a:pt x="61451" y="34531"/>
                  <a:pt x="61370" y="36150"/>
                  <a:pt x="61167" y="37405"/>
                </a:cubicBezTo>
                <a:lnTo>
                  <a:pt x="12671" y="37405"/>
                </a:lnTo>
                <a:cubicBezTo>
                  <a:pt x="13561" y="42465"/>
                  <a:pt x="15707" y="46513"/>
                  <a:pt x="19148" y="49509"/>
                </a:cubicBezTo>
                <a:cubicBezTo>
                  <a:pt x="22589" y="52504"/>
                  <a:pt x="26677" y="54002"/>
                  <a:pt x="31494" y="54002"/>
                </a:cubicBezTo>
                <a:cubicBezTo>
                  <a:pt x="39226" y="54002"/>
                  <a:pt x="44489" y="51047"/>
                  <a:pt x="47242" y="45177"/>
                </a:cubicBezTo>
                <a:lnTo>
                  <a:pt x="59791" y="45177"/>
                </a:lnTo>
                <a:cubicBezTo>
                  <a:pt x="57929" y="51249"/>
                  <a:pt x="54407" y="56107"/>
                  <a:pt x="49306" y="59750"/>
                </a:cubicBezTo>
                <a:cubicBezTo>
                  <a:pt x="44165" y="63394"/>
                  <a:pt x="38255" y="65215"/>
                  <a:pt x="31454" y="65215"/>
                </a:cubicBezTo>
                <a:cubicBezTo>
                  <a:pt x="25503" y="65215"/>
                  <a:pt x="20079" y="63839"/>
                  <a:pt x="15302" y="61086"/>
                </a:cubicBezTo>
                <a:close/>
                <a:moveTo>
                  <a:pt x="48780" y="27163"/>
                </a:moveTo>
                <a:cubicBezTo>
                  <a:pt x="48335" y="22791"/>
                  <a:pt x="46513" y="19026"/>
                  <a:pt x="43315" y="15869"/>
                </a:cubicBezTo>
                <a:cubicBezTo>
                  <a:pt x="40117" y="12711"/>
                  <a:pt x="36190" y="11132"/>
                  <a:pt x="31575" y="11132"/>
                </a:cubicBezTo>
                <a:cubicBezTo>
                  <a:pt x="26961" y="11132"/>
                  <a:pt x="22710" y="12590"/>
                  <a:pt x="19350" y="15464"/>
                </a:cubicBezTo>
                <a:cubicBezTo>
                  <a:pt x="15990" y="18379"/>
                  <a:pt x="13845" y="22265"/>
                  <a:pt x="12873" y="27163"/>
                </a:cubicBezTo>
                <a:lnTo>
                  <a:pt x="48820" y="27163"/>
                </a:lnTo>
                <a:close/>
              </a:path>
            </a:pathLst>
          </a:custGeom>
          <a:solidFill>
            <a:srgbClr val="424242"/>
          </a:solidFill>
          <a:ln w="0" cap="flat">
            <a:noFill/>
            <a:prstDash val="solid"/>
            <a:miter/>
          </a:ln>
        </p:spPr>
        <p:txBody>
          <a:bodyPr rtlCol="0" anchor="ctr"/>
          <a:lstStyle/>
          <a:p>
            <a:endParaRPr lang="en-US"/>
          </a:p>
        </p:txBody>
      </p:sp>
      <p:sp>
        <p:nvSpPr>
          <p:cNvPr id="125" name="Freeform 140">
            <a:extLst>
              <a:ext uri="{FF2B5EF4-FFF2-40B4-BE49-F238E27FC236}">
                <a16:creationId xmlns:a16="http://schemas.microsoft.com/office/drawing/2014/main" id="{13C4A2AD-26FD-F69D-18E3-9A6C45F27729}"/>
              </a:ext>
            </a:extLst>
          </p:cNvPr>
          <p:cNvSpPr/>
          <p:nvPr/>
        </p:nvSpPr>
        <p:spPr>
          <a:xfrm>
            <a:off x="5365964" y="3369148"/>
            <a:ext cx="46958" cy="65255"/>
          </a:xfrm>
          <a:custGeom>
            <a:avLst/>
            <a:gdLst>
              <a:gd name="connsiteX0" fmla="*/ 7287 w 46958"/>
              <a:gd name="connsiteY0" fmla="*/ 59548 h 65255"/>
              <a:gd name="connsiteX1" fmla="*/ 0 w 46958"/>
              <a:gd name="connsiteY1" fmla="*/ 44448 h 65255"/>
              <a:gd name="connsiteX2" fmla="*/ 12306 w 46958"/>
              <a:gd name="connsiteY2" fmla="*/ 44448 h 65255"/>
              <a:gd name="connsiteX3" fmla="*/ 16233 w 46958"/>
              <a:gd name="connsiteY3" fmla="*/ 51937 h 65255"/>
              <a:gd name="connsiteX4" fmla="*/ 24451 w 46958"/>
              <a:gd name="connsiteY4" fmla="*/ 54730 h 65255"/>
              <a:gd name="connsiteX5" fmla="*/ 32061 w 46958"/>
              <a:gd name="connsiteY5" fmla="*/ 52585 h 65255"/>
              <a:gd name="connsiteX6" fmla="*/ 34733 w 46958"/>
              <a:gd name="connsiteY6" fmla="*/ 47363 h 65255"/>
              <a:gd name="connsiteX7" fmla="*/ 31535 w 46958"/>
              <a:gd name="connsiteY7" fmla="*/ 41534 h 65255"/>
              <a:gd name="connsiteX8" fmla="*/ 21496 w 46958"/>
              <a:gd name="connsiteY8" fmla="*/ 37607 h 65255"/>
              <a:gd name="connsiteX9" fmla="*/ 11132 w 46958"/>
              <a:gd name="connsiteY9" fmla="*/ 33802 h 65255"/>
              <a:gd name="connsiteX10" fmla="*/ 4170 w 46958"/>
              <a:gd name="connsiteY10" fmla="*/ 28134 h 65255"/>
              <a:gd name="connsiteX11" fmla="*/ 1295 w 46958"/>
              <a:gd name="connsiteY11" fmla="*/ 18257 h 65255"/>
              <a:gd name="connsiteX12" fmla="*/ 3846 w 46958"/>
              <a:gd name="connsiteY12" fmla="*/ 9392 h 65255"/>
              <a:gd name="connsiteX13" fmla="*/ 11254 w 46958"/>
              <a:gd name="connsiteY13" fmla="*/ 2591 h 65255"/>
              <a:gd name="connsiteX14" fmla="*/ 22953 w 46958"/>
              <a:gd name="connsiteY14" fmla="*/ 0 h 65255"/>
              <a:gd name="connsiteX15" fmla="*/ 38700 w 46958"/>
              <a:gd name="connsiteY15" fmla="*/ 5222 h 65255"/>
              <a:gd name="connsiteX16" fmla="*/ 45784 w 46958"/>
              <a:gd name="connsiteY16" fmla="*/ 19795 h 65255"/>
              <a:gd name="connsiteX17" fmla="*/ 33478 w 46958"/>
              <a:gd name="connsiteY17" fmla="*/ 19795 h 65255"/>
              <a:gd name="connsiteX18" fmla="*/ 30078 w 46958"/>
              <a:gd name="connsiteY18" fmla="*/ 12914 h 65255"/>
              <a:gd name="connsiteX19" fmla="*/ 22912 w 46958"/>
              <a:gd name="connsiteY19" fmla="*/ 10444 h 65255"/>
              <a:gd name="connsiteX20" fmla="*/ 16233 w 46958"/>
              <a:gd name="connsiteY20" fmla="*/ 12590 h 65255"/>
              <a:gd name="connsiteX21" fmla="*/ 13561 w 46958"/>
              <a:gd name="connsiteY21" fmla="*/ 18338 h 65255"/>
              <a:gd name="connsiteX22" fmla="*/ 16719 w 46958"/>
              <a:gd name="connsiteY22" fmla="*/ 23965 h 65255"/>
              <a:gd name="connsiteX23" fmla="*/ 26677 w 46958"/>
              <a:gd name="connsiteY23" fmla="*/ 27972 h 65255"/>
              <a:gd name="connsiteX24" fmla="*/ 37081 w 46958"/>
              <a:gd name="connsiteY24" fmla="*/ 31656 h 65255"/>
              <a:gd name="connsiteX25" fmla="*/ 44084 w 46958"/>
              <a:gd name="connsiteY25" fmla="*/ 37405 h 65255"/>
              <a:gd name="connsiteX26" fmla="*/ 46958 w 46958"/>
              <a:gd name="connsiteY26" fmla="*/ 47484 h 65255"/>
              <a:gd name="connsiteX27" fmla="*/ 44003 w 46958"/>
              <a:gd name="connsiteY27" fmla="*/ 56633 h 65255"/>
              <a:gd name="connsiteX28" fmla="*/ 35907 w 46958"/>
              <a:gd name="connsiteY28" fmla="*/ 62989 h 65255"/>
              <a:gd name="connsiteX29" fmla="*/ 24370 w 46958"/>
              <a:gd name="connsiteY29" fmla="*/ 65256 h 65255"/>
              <a:gd name="connsiteX30" fmla="*/ 7206 w 46958"/>
              <a:gd name="connsiteY30" fmla="*/ 59629 h 6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958" h="65255">
                <a:moveTo>
                  <a:pt x="7287" y="59548"/>
                </a:moveTo>
                <a:cubicBezTo>
                  <a:pt x="2793" y="55824"/>
                  <a:pt x="364" y="50763"/>
                  <a:pt x="0" y="44448"/>
                </a:cubicBezTo>
                <a:lnTo>
                  <a:pt x="12306" y="44448"/>
                </a:lnTo>
                <a:cubicBezTo>
                  <a:pt x="12671" y="47565"/>
                  <a:pt x="13966" y="50075"/>
                  <a:pt x="16233" y="51937"/>
                </a:cubicBezTo>
                <a:cubicBezTo>
                  <a:pt x="18500" y="53799"/>
                  <a:pt x="21253" y="54730"/>
                  <a:pt x="24451" y="54730"/>
                </a:cubicBezTo>
                <a:cubicBezTo>
                  <a:pt x="27649" y="54730"/>
                  <a:pt x="30280" y="54002"/>
                  <a:pt x="32061" y="52585"/>
                </a:cubicBezTo>
                <a:cubicBezTo>
                  <a:pt x="33842" y="51168"/>
                  <a:pt x="34733" y="49427"/>
                  <a:pt x="34733" y="47363"/>
                </a:cubicBezTo>
                <a:cubicBezTo>
                  <a:pt x="34733" y="44772"/>
                  <a:pt x="33680" y="42829"/>
                  <a:pt x="31535" y="41534"/>
                </a:cubicBezTo>
                <a:cubicBezTo>
                  <a:pt x="29389" y="40238"/>
                  <a:pt x="26070" y="38943"/>
                  <a:pt x="21496" y="37607"/>
                </a:cubicBezTo>
                <a:cubicBezTo>
                  <a:pt x="17326" y="36352"/>
                  <a:pt x="13845" y="35097"/>
                  <a:pt x="11132" y="33802"/>
                </a:cubicBezTo>
                <a:cubicBezTo>
                  <a:pt x="8420" y="32506"/>
                  <a:pt x="6113" y="30604"/>
                  <a:pt x="4170" y="28134"/>
                </a:cubicBezTo>
                <a:cubicBezTo>
                  <a:pt x="2267" y="25624"/>
                  <a:pt x="1295" y="22345"/>
                  <a:pt x="1295" y="18257"/>
                </a:cubicBezTo>
                <a:cubicBezTo>
                  <a:pt x="1295" y="15140"/>
                  <a:pt x="2146" y="12185"/>
                  <a:pt x="3846" y="9392"/>
                </a:cubicBezTo>
                <a:cubicBezTo>
                  <a:pt x="5546" y="6598"/>
                  <a:pt x="8015" y="4332"/>
                  <a:pt x="11254" y="2591"/>
                </a:cubicBezTo>
                <a:cubicBezTo>
                  <a:pt x="14492" y="850"/>
                  <a:pt x="18419" y="0"/>
                  <a:pt x="22953" y="0"/>
                </a:cubicBezTo>
                <a:cubicBezTo>
                  <a:pt x="29349" y="0"/>
                  <a:pt x="34611" y="1741"/>
                  <a:pt x="38700" y="5222"/>
                </a:cubicBezTo>
                <a:cubicBezTo>
                  <a:pt x="42789" y="8703"/>
                  <a:pt x="45137" y="13561"/>
                  <a:pt x="45784" y="19795"/>
                </a:cubicBezTo>
                <a:lnTo>
                  <a:pt x="33478" y="19795"/>
                </a:lnTo>
                <a:cubicBezTo>
                  <a:pt x="33033" y="16840"/>
                  <a:pt x="31899" y="14573"/>
                  <a:pt x="30078" y="12914"/>
                </a:cubicBezTo>
                <a:cubicBezTo>
                  <a:pt x="28256" y="11254"/>
                  <a:pt x="25867" y="10444"/>
                  <a:pt x="22912" y="10444"/>
                </a:cubicBezTo>
                <a:cubicBezTo>
                  <a:pt x="20241" y="10444"/>
                  <a:pt x="18014" y="11173"/>
                  <a:pt x="16233" y="12590"/>
                </a:cubicBezTo>
                <a:cubicBezTo>
                  <a:pt x="14452" y="14006"/>
                  <a:pt x="13561" y="15909"/>
                  <a:pt x="13561" y="18338"/>
                </a:cubicBezTo>
                <a:cubicBezTo>
                  <a:pt x="13561" y="20767"/>
                  <a:pt x="14614" y="22710"/>
                  <a:pt x="16719" y="23965"/>
                </a:cubicBezTo>
                <a:cubicBezTo>
                  <a:pt x="18824" y="25220"/>
                  <a:pt x="22143" y="26556"/>
                  <a:pt x="26677" y="27972"/>
                </a:cubicBezTo>
                <a:cubicBezTo>
                  <a:pt x="30847" y="29146"/>
                  <a:pt x="34328" y="30361"/>
                  <a:pt x="37081" y="31656"/>
                </a:cubicBezTo>
                <a:cubicBezTo>
                  <a:pt x="39834" y="32952"/>
                  <a:pt x="42181" y="34854"/>
                  <a:pt x="44084" y="37405"/>
                </a:cubicBezTo>
                <a:cubicBezTo>
                  <a:pt x="45987" y="39955"/>
                  <a:pt x="46958" y="43315"/>
                  <a:pt x="46958" y="47484"/>
                </a:cubicBezTo>
                <a:cubicBezTo>
                  <a:pt x="46958" y="50885"/>
                  <a:pt x="45987" y="53921"/>
                  <a:pt x="44003" y="56633"/>
                </a:cubicBezTo>
                <a:cubicBezTo>
                  <a:pt x="42060" y="59345"/>
                  <a:pt x="39348" y="61451"/>
                  <a:pt x="35907" y="62989"/>
                </a:cubicBezTo>
                <a:cubicBezTo>
                  <a:pt x="32466" y="64487"/>
                  <a:pt x="28620" y="65256"/>
                  <a:pt x="24370" y="65256"/>
                </a:cubicBezTo>
                <a:cubicBezTo>
                  <a:pt x="17407" y="65256"/>
                  <a:pt x="11699" y="63394"/>
                  <a:pt x="7206" y="59629"/>
                </a:cubicBezTo>
                <a:close/>
              </a:path>
            </a:pathLst>
          </a:custGeom>
          <a:solidFill>
            <a:srgbClr val="424242"/>
          </a:solidFill>
          <a:ln w="0" cap="flat">
            <a:noFill/>
            <a:prstDash val="solid"/>
            <a:miter/>
          </a:ln>
        </p:spPr>
        <p:txBody>
          <a:bodyPr rtlCol="0" anchor="ctr"/>
          <a:lstStyle/>
          <a:p>
            <a:endParaRPr lang="en-US"/>
          </a:p>
        </p:txBody>
      </p:sp>
      <p:sp>
        <p:nvSpPr>
          <p:cNvPr id="126" name="Freeform 141">
            <a:extLst>
              <a:ext uri="{FF2B5EF4-FFF2-40B4-BE49-F238E27FC236}">
                <a16:creationId xmlns:a16="http://schemas.microsoft.com/office/drawing/2014/main" id="{07F52125-AE4E-166E-F0FF-C23C1099BD0E}"/>
              </a:ext>
            </a:extLst>
          </p:cNvPr>
          <p:cNvSpPr/>
          <p:nvPr/>
        </p:nvSpPr>
        <p:spPr>
          <a:xfrm>
            <a:off x="7328050" y="2562519"/>
            <a:ext cx="586290" cy="469218"/>
          </a:xfrm>
          <a:custGeom>
            <a:avLst/>
            <a:gdLst>
              <a:gd name="connsiteX0" fmla="*/ 497312 w 586290"/>
              <a:gd name="connsiteY0" fmla="*/ 187671 h 469218"/>
              <a:gd name="connsiteX1" fmla="*/ 439748 w 586290"/>
              <a:gd name="connsiteY1" fmla="*/ 175931 h 469218"/>
              <a:gd name="connsiteX2" fmla="*/ 378702 w 586290"/>
              <a:gd name="connsiteY2" fmla="*/ 176741 h 469218"/>
              <a:gd name="connsiteX3" fmla="*/ 372670 w 586290"/>
              <a:gd name="connsiteY3" fmla="*/ 174231 h 469218"/>
              <a:gd name="connsiteX4" fmla="*/ 372670 w 586290"/>
              <a:gd name="connsiteY4" fmla="*/ 174231 h 469218"/>
              <a:gd name="connsiteX5" fmla="*/ 370161 w 586290"/>
              <a:gd name="connsiteY5" fmla="*/ 168200 h 469218"/>
              <a:gd name="connsiteX6" fmla="*/ 370161 w 586290"/>
              <a:gd name="connsiteY6" fmla="*/ 114886 h 469218"/>
              <a:gd name="connsiteX7" fmla="*/ 365060 w 586290"/>
              <a:gd name="connsiteY7" fmla="*/ 95819 h 469218"/>
              <a:gd name="connsiteX8" fmla="*/ 217668 w 586290"/>
              <a:gd name="connsiteY8" fmla="*/ 0 h 469218"/>
              <a:gd name="connsiteX9" fmla="*/ 56390 w 586290"/>
              <a:gd name="connsiteY9" fmla="*/ 161237 h 469218"/>
              <a:gd name="connsiteX10" fmla="*/ 62179 w 586290"/>
              <a:gd name="connsiteY10" fmla="*/ 203378 h 469218"/>
              <a:gd name="connsiteX11" fmla="*/ 0 w 586290"/>
              <a:gd name="connsiteY11" fmla="*/ 322514 h 469218"/>
              <a:gd name="connsiteX12" fmla="*/ 146583 w 586290"/>
              <a:gd name="connsiteY12" fmla="*/ 469097 h 469218"/>
              <a:gd name="connsiteX13" fmla="*/ 419103 w 586290"/>
              <a:gd name="connsiteY13" fmla="*/ 469097 h 469218"/>
              <a:gd name="connsiteX14" fmla="*/ 419103 w 586290"/>
              <a:gd name="connsiteY14" fmla="*/ 410480 h 469218"/>
              <a:gd name="connsiteX15" fmla="*/ 146583 w 586290"/>
              <a:gd name="connsiteY15" fmla="*/ 410480 h 469218"/>
              <a:gd name="connsiteX16" fmla="*/ 58617 w 586290"/>
              <a:gd name="connsiteY16" fmla="*/ 322514 h 469218"/>
              <a:gd name="connsiteX17" fmla="*/ 110231 w 586290"/>
              <a:gd name="connsiteY17" fmla="*/ 243090 h 469218"/>
              <a:gd name="connsiteX18" fmla="*/ 137110 w 586290"/>
              <a:gd name="connsiteY18" fmla="*/ 230905 h 469218"/>
              <a:gd name="connsiteX19" fmla="*/ 124723 w 586290"/>
              <a:gd name="connsiteY19" fmla="*/ 204147 h 469218"/>
              <a:gd name="connsiteX20" fmla="*/ 115007 w 586290"/>
              <a:gd name="connsiteY20" fmla="*/ 161318 h 469218"/>
              <a:gd name="connsiteX21" fmla="*/ 217627 w 586290"/>
              <a:gd name="connsiteY21" fmla="*/ 58738 h 469218"/>
              <a:gd name="connsiteX22" fmla="*/ 313244 w 586290"/>
              <a:gd name="connsiteY22" fmla="*/ 124115 h 469218"/>
              <a:gd name="connsiteX23" fmla="*/ 329194 w 586290"/>
              <a:gd name="connsiteY23" fmla="*/ 154800 h 469218"/>
              <a:gd name="connsiteX24" fmla="*/ 392182 w 586290"/>
              <a:gd name="connsiteY24" fmla="*/ 217789 h 469218"/>
              <a:gd name="connsiteX25" fmla="*/ 433069 w 586290"/>
              <a:gd name="connsiteY25" fmla="*/ 234710 h 469218"/>
              <a:gd name="connsiteX26" fmla="*/ 439748 w 586290"/>
              <a:gd name="connsiteY26" fmla="*/ 234710 h 469218"/>
              <a:gd name="connsiteX27" fmla="*/ 474278 w 586290"/>
              <a:gd name="connsiteY27" fmla="*/ 241714 h 469218"/>
              <a:gd name="connsiteX28" fmla="*/ 527673 w 586290"/>
              <a:gd name="connsiteY28" fmla="*/ 322636 h 469218"/>
              <a:gd name="connsiteX29" fmla="*/ 439707 w 586290"/>
              <a:gd name="connsiteY29" fmla="*/ 410601 h 469218"/>
              <a:gd name="connsiteX30" fmla="*/ 410358 w 586290"/>
              <a:gd name="connsiteY30" fmla="*/ 410601 h 469218"/>
              <a:gd name="connsiteX31" fmla="*/ 410358 w 586290"/>
              <a:gd name="connsiteY31" fmla="*/ 469218 h 469218"/>
              <a:gd name="connsiteX32" fmla="*/ 439707 w 586290"/>
              <a:gd name="connsiteY32" fmla="*/ 469218 h 469218"/>
              <a:gd name="connsiteX33" fmla="*/ 586290 w 586290"/>
              <a:gd name="connsiteY33" fmla="*/ 322636 h 469218"/>
              <a:gd name="connsiteX34" fmla="*/ 497312 w 586290"/>
              <a:gd name="connsiteY34" fmla="*/ 187833 h 469218"/>
              <a:gd name="connsiteX35" fmla="*/ 497272 w 586290"/>
              <a:gd name="connsiteY35" fmla="*/ 187833 h 46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86290" h="469218">
                <a:moveTo>
                  <a:pt x="497312" y="187671"/>
                </a:moveTo>
                <a:cubicBezTo>
                  <a:pt x="479055" y="179858"/>
                  <a:pt x="459665" y="175931"/>
                  <a:pt x="439748" y="175931"/>
                </a:cubicBezTo>
                <a:lnTo>
                  <a:pt x="378702" y="176741"/>
                </a:lnTo>
                <a:cubicBezTo>
                  <a:pt x="376314" y="176741"/>
                  <a:pt x="374209" y="175770"/>
                  <a:pt x="372670" y="174231"/>
                </a:cubicBezTo>
                <a:lnTo>
                  <a:pt x="372670" y="174231"/>
                </a:lnTo>
                <a:cubicBezTo>
                  <a:pt x="371092" y="172653"/>
                  <a:pt x="370161" y="170547"/>
                  <a:pt x="370161" y="168200"/>
                </a:cubicBezTo>
                <a:lnTo>
                  <a:pt x="370161" y="114886"/>
                </a:lnTo>
                <a:cubicBezTo>
                  <a:pt x="370161" y="108206"/>
                  <a:pt x="368379" y="101608"/>
                  <a:pt x="365060" y="95819"/>
                </a:cubicBezTo>
                <a:cubicBezTo>
                  <a:pt x="339152" y="37445"/>
                  <a:pt x="281911" y="0"/>
                  <a:pt x="217668" y="0"/>
                </a:cubicBezTo>
                <a:cubicBezTo>
                  <a:pt x="128730" y="0"/>
                  <a:pt x="56390" y="72340"/>
                  <a:pt x="56390" y="161237"/>
                </a:cubicBezTo>
                <a:cubicBezTo>
                  <a:pt x="56390" y="175446"/>
                  <a:pt x="58334" y="189533"/>
                  <a:pt x="62179" y="203378"/>
                </a:cubicBezTo>
                <a:cubicBezTo>
                  <a:pt x="23722" y="230460"/>
                  <a:pt x="0" y="274787"/>
                  <a:pt x="0" y="322514"/>
                </a:cubicBezTo>
                <a:cubicBezTo>
                  <a:pt x="0" y="403315"/>
                  <a:pt x="65782" y="469097"/>
                  <a:pt x="146583" y="469097"/>
                </a:cubicBezTo>
                <a:lnTo>
                  <a:pt x="419103" y="469097"/>
                </a:lnTo>
                <a:lnTo>
                  <a:pt x="419103" y="410480"/>
                </a:lnTo>
                <a:lnTo>
                  <a:pt x="146583" y="410480"/>
                </a:lnTo>
                <a:cubicBezTo>
                  <a:pt x="98086" y="410480"/>
                  <a:pt x="58617" y="371011"/>
                  <a:pt x="58617" y="322514"/>
                </a:cubicBezTo>
                <a:cubicBezTo>
                  <a:pt x="58617" y="288550"/>
                  <a:pt x="78898" y="257380"/>
                  <a:pt x="110231" y="243090"/>
                </a:cubicBezTo>
                <a:lnTo>
                  <a:pt x="137110" y="230905"/>
                </a:lnTo>
                <a:lnTo>
                  <a:pt x="124723" y="204147"/>
                </a:lnTo>
                <a:cubicBezTo>
                  <a:pt x="118246" y="190221"/>
                  <a:pt x="115007" y="175810"/>
                  <a:pt x="115007" y="161318"/>
                </a:cubicBezTo>
                <a:cubicBezTo>
                  <a:pt x="115007" y="104765"/>
                  <a:pt x="161035" y="58738"/>
                  <a:pt x="217627" y="58738"/>
                </a:cubicBezTo>
                <a:cubicBezTo>
                  <a:pt x="259566" y="58738"/>
                  <a:pt x="297456" y="85294"/>
                  <a:pt x="313244" y="124115"/>
                </a:cubicBezTo>
                <a:cubicBezTo>
                  <a:pt x="315309" y="135612"/>
                  <a:pt x="320814" y="146340"/>
                  <a:pt x="329194" y="154800"/>
                </a:cubicBezTo>
                <a:lnTo>
                  <a:pt x="392182" y="217789"/>
                </a:lnTo>
                <a:cubicBezTo>
                  <a:pt x="403031" y="228638"/>
                  <a:pt x="417726" y="234710"/>
                  <a:pt x="433069" y="234710"/>
                </a:cubicBezTo>
                <a:lnTo>
                  <a:pt x="439748" y="234710"/>
                </a:lnTo>
                <a:cubicBezTo>
                  <a:pt x="451771" y="234710"/>
                  <a:pt x="463348" y="237099"/>
                  <a:pt x="474278" y="241714"/>
                </a:cubicBezTo>
                <a:cubicBezTo>
                  <a:pt x="506744" y="255599"/>
                  <a:pt x="527673" y="287376"/>
                  <a:pt x="527673" y="322636"/>
                </a:cubicBezTo>
                <a:cubicBezTo>
                  <a:pt x="527673" y="371132"/>
                  <a:pt x="488204" y="410601"/>
                  <a:pt x="439707" y="410601"/>
                </a:cubicBezTo>
                <a:lnTo>
                  <a:pt x="410358" y="410601"/>
                </a:lnTo>
                <a:lnTo>
                  <a:pt x="410358" y="469218"/>
                </a:lnTo>
                <a:lnTo>
                  <a:pt x="439707" y="469218"/>
                </a:lnTo>
                <a:cubicBezTo>
                  <a:pt x="520508" y="469218"/>
                  <a:pt x="586290" y="403436"/>
                  <a:pt x="586290" y="322636"/>
                </a:cubicBezTo>
                <a:cubicBezTo>
                  <a:pt x="586290" y="263816"/>
                  <a:pt x="551355" y="210907"/>
                  <a:pt x="497312" y="187833"/>
                </a:cubicBezTo>
                <a:lnTo>
                  <a:pt x="497272" y="187833"/>
                </a:lnTo>
                <a:close/>
              </a:path>
            </a:pathLst>
          </a:custGeom>
          <a:solidFill>
            <a:srgbClr val="FFFFFF"/>
          </a:solidFill>
          <a:ln w="0" cap="flat">
            <a:noFill/>
            <a:prstDash val="solid"/>
            <a:miter/>
          </a:ln>
        </p:spPr>
        <p:txBody>
          <a:bodyPr rtlCol="0" anchor="ctr"/>
          <a:lstStyle/>
          <a:p>
            <a:endParaRPr lang="en-US"/>
          </a:p>
        </p:txBody>
      </p:sp>
      <p:sp>
        <p:nvSpPr>
          <p:cNvPr id="127" name="Freeform 142">
            <a:extLst>
              <a:ext uri="{FF2B5EF4-FFF2-40B4-BE49-F238E27FC236}">
                <a16:creationId xmlns:a16="http://schemas.microsoft.com/office/drawing/2014/main" id="{51407576-9EC1-BAA1-1D9A-7A0485D48928}"/>
              </a:ext>
            </a:extLst>
          </p:cNvPr>
          <p:cNvSpPr/>
          <p:nvPr/>
        </p:nvSpPr>
        <p:spPr>
          <a:xfrm>
            <a:off x="9128778" y="2473095"/>
            <a:ext cx="463429" cy="578112"/>
          </a:xfrm>
          <a:custGeom>
            <a:avLst/>
            <a:gdLst>
              <a:gd name="connsiteX0" fmla="*/ 463025 w 463429"/>
              <a:gd name="connsiteY0" fmla="*/ 173462 h 578112"/>
              <a:gd name="connsiteX1" fmla="*/ 380241 w 463429"/>
              <a:gd name="connsiteY1" fmla="*/ 173462 h 578112"/>
              <a:gd name="connsiteX2" fmla="*/ 380241 w 463429"/>
              <a:gd name="connsiteY2" fmla="*/ 145935 h 578112"/>
              <a:gd name="connsiteX3" fmla="*/ 234306 w 463429"/>
              <a:gd name="connsiteY3" fmla="*/ 0 h 578112"/>
              <a:gd name="connsiteX4" fmla="*/ 88370 w 463429"/>
              <a:gd name="connsiteY4" fmla="*/ 145935 h 578112"/>
              <a:gd name="connsiteX5" fmla="*/ 88370 w 463429"/>
              <a:gd name="connsiteY5" fmla="*/ 173462 h 578112"/>
              <a:gd name="connsiteX6" fmla="*/ 0 w 463429"/>
              <a:gd name="connsiteY6" fmla="*/ 172936 h 578112"/>
              <a:gd name="connsiteX7" fmla="*/ 0 w 463429"/>
              <a:gd name="connsiteY7" fmla="*/ 456710 h 578112"/>
              <a:gd name="connsiteX8" fmla="*/ 17002 w 463429"/>
              <a:gd name="connsiteY8" fmla="*/ 497798 h 578112"/>
              <a:gd name="connsiteX9" fmla="*/ 48659 w 463429"/>
              <a:gd name="connsiteY9" fmla="*/ 529454 h 578112"/>
              <a:gd name="connsiteX10" fmla="*/ 48659 w 463429"/>
              <a:gd name="connsiteY10" fmla="*/ 529454 h 578112"/>
              <a:gd name="connsiteX11" fmla="*/ 80315 w 463429"/>
              <a:gd name="connsiteY11" fmla="*/ 561111 h 578112"/>
              <a:gd name="connsiteX12" fmla="*/ 121403 w 463429"/>
              <a:gd name="connsiteY12" fmla="*/ 578113 h 578112"/>
              <a:gd name="connsiteX13" fmla="*/ 463429 w 463429"/>
              <a:gd name="connsiteY13" fmla="*/ 578113 h 578112"/>
              <a:gd name="connsiteX14" fmla="*/ 462984 w 463429"/>
              <a:gd name="connsiteY14" fmla="*/ 173381 h 578112"/>
              <a:gd name="connsiteX15" fmla="*/ 462984 w 463429"/>
              <a:gd name="connsiteY15" fmla="*/ 173462 h 578112"/>
              <a:gd name="connsiteX16" fmla="*/ 146218 w 463429"/>
              <a:gd name="connsiteY16" fmla="*/ 145935 h 578112"/>
              <a:gd name="connsiteX17" fmla="*/ 234346 w 463429"/>
              <a:gd name="connsiteY17" fmla="*/ 57807 h 578112"/>
              <a:gd name="connsiteX18" fmla="*/ 322474 w 463429"/>
              <a:gd name="connsiteY18" fmla="*/ 145935 h 578112"/>
              <a:gd name="connsiteX19" fmla="*/ 322474 w 463429"/>
              <a:gd name="connsiteY19" fmla="*/ 173462 h 578112"/>
              <a:gd name="connsiteX20" fmla="*/ 146218 w 463429"/>
              <a:gd name="connsiteY20" fmla="*/ 173462 h 578112"/>
              <a:gd name="connsiteX21" fmla="*/ 146218 w 463429"/>
              <a:gd name="connsiteY21" fmla="*/ 145935 h 578112"/>
              <a:gd name="connsiteX22" fmla="*/ 405703 w 463429"/>
              <a:gd name="connsiteY22" fmla="*/ 520346 h 578112"/>
              <a:gd name="connsiteX23" fmla="*/ 66835 w 463429"/>
              <a:gd name="connsiteY23" fmla="*/ 520022 h 578112"/>
              <a:gd name="connsiteX24" fmla="*/ 60762 w 463429"/>
              <a:gd name="connsiteY24" fmla="*/ 517512 h 578112"/>
              <a:gd name="connsiteX25" fmla="*/ 60762 w 463429"/>
              <a:gd name="connsiteY25" fmla="*/ 517512 h 578112"/>
              <a:gd name="connsiteX26" fmla="*/ 58253 w 463429"/>
              <a:gd name="connsiteY26" fmla="*/ 511440 h 578112"/>
              <a:gd name="connsiteX27" fmla="*/ 57929 w 463429"/>
              <a:gd name="connsiteY27" fmla="*/ 231269 h 578112"/>
              <a:gd name="connsiteX28" fmla="*/ 405784 w 463429"/>
              <a:gd name="connsiteY28" fmla="*/ 231269 h 578112"/>
              <a:gd name="connsiteX29" fmla="*/ 405784 w 463429"/>
              <a:gd name="connsiteY29" fmla="*/ 520346 h 578112"/>
              <a:gd name="connsiteX30" fmla="*/ 405744 w 463429"/>
              <a:gd name="connsiteY30" fmla="*/ 520346 h 57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3429" h="578112">
                <a:moveTo>
                  <a:pt x="463025" y="173462"/>
                </a:moveTo>
                <a:lnTo>
                  <a:pt x="380241" y="173462"/>
                </a:lnTo>
                <a:lnTo>
                  <a:pt x="380241" y="145935"/>
                </a:lnTo>
                <a:cubicBezTo>
                  <a:pt x="380241" y="65458"/>
                  <a:pt x="314782" y="0"/>
                  <a:pt x="234306" y="0"/>
                </a:cubicBezTo>
                <a:cubicBezTo>
                  <a:pt x="153829" y="0"/>
                  <a:pt x="88370" y="65458"/>
                  <a:pt x="88370" y="145935"/>
                </a:cubicBezTo>
                <a:lnTo>
                  <a:pt x="88370" y="173462"/>
                </a:lnTo>
                <a:lnTo>
                  <a:pt x="0" y="172936"/>
                </a:lnTo>
                <a:lnTo>
                  <a:pt x="0" y="456710"/>
                </a:lnTo>
                <a:cubicBezTo>
                  <a:pt x="0" y="472133"/>
                  <a:pt x="6113" y="486909"/>
                  <a:pt x="17002" y="497798"/>
                </a:cubicBezTo>
                <a:lnTo>
                  <a:pt x="48659" y="529454"/>
                </a:lnTo>
                <a:lnTo>
                  <a:pt x="48659" y="529454"/>
                </a:lnTo>
                <a:lnTo>
                  <a:pt x="80315" y="561111"/>
                </a:lnTo>
                <a:cubicBezTo>
                  <a:pt x="91204" y="572000"/>
                  <a:pt x="105980" y="578113"/>
                  <a:pt x="121403" y="578113"/>
                </a:cubicBezTo>
                <a:lnTo>
                  <a:pt x="463429" y="578113"/>
                </a:lnTo>
                <a:lnTo>
                  <a:pt x="462984" y="173381"/>
                </a:lnTo>
                <a:lnTo>
                  <a:pt x="462984" y="173462"/>
                </a:lnTo>
                <a:close/>
                <a:moveTo>
                  <a:pt x="146218" y="145935"/>
                </a:moveTo>
                <a:cubicBezTo>
                  <a:pt x="146218" y="97357"/>
                  <a:pt x="185769" y="57807"/>
                  <a:pt x="234346" y="57807"/>
                </a:cubicBezTo>
                <a:cubicBezTo>
                  <a:pt x="282924" y="57807"/>
                  <a:pt x="322474" y="97357"/>
                  <a:pt x="322474" y="145935"/>
                </a:cubicBezTo>
                <a:lnTo>
                  <a:pt x="322474" y="173462"/>
                </a:lnTo>
                <a:lnTo>
                  <a:pt x="146218" y="173462"/>
                </a:lnTo>
                <a:lnTo>
                  <a:pt x="146218" y="145935"/>
                </a:lnTo>
                <a:close/>
                <a:moveTo>
                  <a:pt x="405703" y="520346"/>
                </a:moveTo>
                <a:lnTo>
                  <a:pt x="66835" y="520022"/>
                </a:lnTo>
                <a:cubicBezTo>
                  <a:pt x="64487" y="520022"/>
                  <a:pt x="62301" y="519051"/>
                  <a:pt x="60762" y="517512"/>
                </a:cubicBezTo>
                <a:lnTo>
                  <a:pt x="60762" y="517512"/>
                </a:lnTo>
                <a:cubicBezTo>
                  <a:pt x="59224" y="515974"/>
                  <a:pt x="58253" y="513788"/>
                  <a:pt x="58253" y="511440"/>
                </a:cubicBezTo>
                <a:lnTo>
                  <a:pt x="57929" y="231269"/>
                </a:lnTo>
                <a:lnTo>
                  <a:pt x="405784" y="231269"/>
                </a:lnTo>
                <a:lnTo>
                  <a:pt x="405784" y="520346"/>
                </a:lnTo>
                <a:lnTo>
                  <a:pt x="405744" y="520346"/>
                </a:lnTo>
                <a:close/>
              </a:path>
            </a:pathLst>
          </a:custGeom>
          <a:solidFill>
            <a:srgbClr val="FFFFFF"/>
          </a:solidFill>
          <a:ln w="0" cap="flat">
            <a:noFill/>
            <a:prstDash val="solid"/>
            <a:miter/>
          </a:ln>
        </p:spPr>
        <p:txBody>
          <a:bodyPr rtlCol="0" anchor="ctr"/>
          <a:lstStyle/>
          <a:p>
            <a:endParaRPr lang="en-US"/>
          </a:p>
        </p:txBody>
      </p:sp>
      <p:sp>
        <p:nvSpPr>
          <p:cNvPr id="128" name="Freeform 143">
            <a:extLst>
              <a:ext uri="{FF2B5EF4-FFF2-40B4-BE49-F238E27FC236}">
                <a16:creationId xmlns:a16="http://schemas.microsoft.com/office/drawing/2014/main" id="{5953C22B-8671-72CF-AA22-C881B0904920}"/>
              </a:ext>
            </a:extLst>
          </p:cNvPr>
          <p:cNvSpPr/>
          <p:nvPr/>
        </p:nvSpPr>
        <p:spPr>
          <a:xfrm>
            <a:off x="5229826" y="2213611"/>
            <a:ext cx="195079" cy="269159"/>
          </a:xfrm>
          <a:custGeom>
            <a:avLst/>
            <a:gdLst>
              <a:gd name="connsiteX0" fmla="*/ 0 w 195079"/>
              <a:gd name="connsiteY0" fmla="*/ 189209 h 269159"/>
              <a:gd name="connsiteX1" fmla="*/ 56593 w 195079"/>
              <a:gd name="connsiteY1" fmla="*/ 189209 h 269159"/>
              <a:gd name="connsiteX2" fmla="*/ 100960 w 195079"/>
              <a:gd name="connsiteY2" fmla="*/ 222485 h 269159"/>
              <a:gd name="connsiteX3" fmla="*/ 143385 w 195079"/>
              <a:gd name="connsiteY3" fmla="*/ 187671 h 269159"/>
              <a:gd name="connsiteX4" fmla="*/ 91002 w 195079"/>
              <a:gd name="connsiteY4" fmla="*/ 155569 h 269159"/>
              <a:gd name="connsiteX5" fmla="*/ 68454 w 195079"/>
              <a:gd name="connsiteY5" fmla="*/ 155569 h 269159"/>
              <a:gd name="connsiteX6" fmla="*/ 68454 w 195079"/>
              <a:gd name="connsiteY6" fmla="*/ 108935 h 269159"/>
              <a:gd name="connsiteX7" fmla="*/ 87966 w 195079"/>
              <a:gd name="connsiteY7" fmla="*/ 108935 h 269159"/>
              <a:gd name="connsiteX8" fmla="*/ 135369 w 195079"/>
              <a:gd name="connsiteY8" fmla="*/ 77967 h 269159"/>
              <a:gd name="connsiteX9" fmla="*/ 99827 w 195079"/>
              <a:gd name="connsiteY9" fmla="*/ 46634 h 269159"/>
              <a:gd name="connsiteX10" fmla="*/ 62341 w 195079"/>
              <a:gd name="connsiteY10" fmla="*/ 79141 h 269159"/>
              <a:gd name="connsiteX11" fmla="*/ 8056 w 195079"/>
              <a:gd name="connsiteY11" fmla="*/ 79141 h 269159"/>
              <a:gd name="connsiteX12" fmla="*/ 99827 w 195079"/>
              <a:gd name="connsiteY12" fmla="*/ 0 h 269159"/>
              <a:gd name="connsiteX13" fmla="*/ 187023 w 195079"/>
              <a:gd name="connsiteY13" fmla="*/ 70721 h 269159"/>
              <a:gd name="connsiteX14" fmla="*/ 143830 w 195079"/>
              <a:gd name="connsiteY14" fmla="*/ 130350 h 269159"/>
              <a:gd name="connsiteX15" fmla="*/ 143830 w 195079"/>
              <a:gd name="connsiteY15" fmla="*/ 131119 h 269159"/>
              <a:gd name="connsiteX16" fmla="*/ 195079 w 195079"/>
              <a:gd name="connsiteY16" fmla="*/ 194593 h 269159"/>
              <a:gd name="connsiteX17" fmla="*/ 101001 w 195079"/>
              <a:gd name="connsiteY17" fmla="*/ 269160 h 269159"/>
              <a:gd name="connsiteX18" fmla="*/ 40 w 195079"/>
              <a:gd name="connsiteY18" fmla="*/ 189250 h 26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5079" h="269159">
                <a:moveTo>
                  <a:pt x="0" y="189209"/>
                </a:moveTo>
                <a:lnTo>
                  <a:pt x="56593" y="189209"/>
                </a:lnTo>
                <a:cubicBezTo>
                  <a:pt x="60803" y="206778"/>
                  <a:pt x="75700" y="222485"/>
                  <a:pt x="100960" y="222485"/>
                </a:cubicBezTo>
                <a:cubicBezTo>
                  <a:pt x="126221" y="222485"/>
                  <a:pt x="143385" y="208357"/>
                  <a:pt x="143385" y="187671"/>
                </a:cubicBezTo>
                <a:cubicBezTo>
                  <a:pt x="143385" y="166985"/>
                  <a:pt x="125816" y="155569"/>
                  <a:pt x="91002" y="155569"/>
                </a:cubicBezTo>
                <a:lnTo>
                  <a:pt x="68454" y="155569"/>
                </a:lnTo>
                <a:lnTo>
                  <a:pt x="68454" y="108935"/>
                </a:lnTo>
                <a:lnTo>
                  <a:pt x="87966" y="108935"/>
                </a:lnTo>
                <a:cubicBezTo>
                  <a:pt x="121606" y="108935"/>
                  <a:pt x="135369" y="96305"/>
                  <a:pt x="135369" y="77967"/>
                </a:cubicBezTo>
                <a:cubicBezTo>
                  <a:pt x="135369" y="59629"/>
                  <a:pt x="120472" y="46634"/>
                  <a:pt x="99827" y="46634"/>
                </a:cubicBezTo>
                <a:cubicBezTo>
                  <a:pt x="77643" y="46634"/>
                  <a:pt x="64284" y="61167"/>
                  <a:pt x="62341" y="79141"/>
                </a:cubicBezTo>
                <a:lnTo>
                  <a:pt x="8056" y="79141"/>
                </a:lnTo>
                <a:cubicBezTo>
                  <a:pt x="9958" y="46634"/>
                  <a:pt x="35583" y="0"/>
                  <a:pt x="99827" y="0"/>
                </a:cubicBezTo>
                <a:cubicBezTo>
                  <a:pt x="151440" y="0"/>
                  <a:pt x="187023" y="29430"/>
                  <a:pt x="187023" y="70721"/>
                </a:cubicBezTo>
                <a:cubicBezTo>
                  <a:pt x="187023" y="105535"/>
                  <a:pt x="161399" y="125006"/>
                  <a:pt x="143830" y="130350"/>
                </a:cubicBezTo>
                <a:lnTo>
                  <a:pt x="143830" y="131119"/>
                </a:lnTo>
                <a:cubicBezTo>
                  <a:pt x="166783" y="135329"/>
                  <a:pt x="195079" y="155205"/>
                  <a:pt x="195079" y="194593"/>
                </a:cubicBezTo>
                <a:cubicBezTo>
                  <a:pt x="195079" y="239325"/>
                  <a:pt x="154153" y="269160"/>
                  <a:pt x="101001" y="269160"/>
                </a:cubicBezTo>
                <a:cubicBezTo>
                  <a:pt x="44408" y="269160"/>
                  <a:pt x="4250" y="237058"/>
                  <a:pt x="40" y="189250"/>
                </a:cubicBezTo>
                <a:close/>
              </a:path>
            </a:pathLst>
          </a:custGeom>
          <a:solidFill>
            <a:srgbClr val="FFFFFF"/>
          </a:solidFill>
          <a:ln w="0" cap="flat">
            <a:noFill/>
            <a:prstDash val="solid"/>
            <a:miter/>
          </a:ln>
        </p:spPr>
        <p:txBody>
          <a:bodyPr rtlCol="0" anchor="ctr"/>
          <a:lstStyle/>
          <a:p>
            <a:endParaRPr lang="en-US"/>
          </a:p>
        </p:txBody>
      </p:sp>
      <p:sp>
        <p:nvSpPr>
          <p:cNvPr id="129" name="Freeform 144">
            <a:extLst>
              <a:ext uri="{FF2B5EF4-FFF2-40B4-BE49-F238E27FC236}">
                <a16:creationId xmlns:a16="http://schemas.microsoft.com/office/drawing/2014/main" id="{9062B312-6BF3-77C5-F84C-1C083F907982}"/>
              </a:ext>
            </a:extLst>
          </p:cNvPr>
          <p:cNvSpPr/>
          <p:nvPr/>
        </p:nvSpPr>
        <p:spPr>
          <a:xfrm>
            <a:off x="6575058" y="2213570"/>
            <a:ext cx="194229" cy="264990"/>
          </a:xfrm>
          <a:custGeom>
            <a:avLst/>
            <a:gdLst>
              <a:gd name="connsiteX0" fmla="*/ 7610 w 194229"/>
              <a:gd name="connsiteY0" fmla="*/ 220582 h 264990"/>
              <a:gd name="connsiteX1" fmla="*/ 55014 w 194229"/>
              <a:gd name="connsiteY1" fmla="*/ 186173 h 264990"/>
              <a:gd name="connsiteX2" fmla="*/ 140672 w 194229"/>
              <a:gd name="connsiteY2" fmla="*/ 90597 h 264990"/>
              <a:gd name="connsiteX3" fmla="*/ 99382 w 194229"/>
              <a:gd name="connsiteY3" fmla="*/ 47404 h 264990"/>
              <a:gd name="connsiteX4" fmla="*/ 53516 w 194229"/>
              <a:gd name="connsiteY4" fmla="*/ 98653 h 264990"/>
              <a:gd name="connsiteX5" fmla="*/ 0 w 194229"/>
              <a:gd name="connsiteY5" fmla="*/ 98653 h 264990"/>
              <a:gd name="connsiteX6" fmla="*/ 99422 w 194229"/>
              <a:gd name="connsiteY6" fmla="*/ 0 h 264990"/>
              <a:gd name="connsiteX7" fmla="*/ 194229 w 194229"/>
              <a:gd name="connsiteY7" fmla="*/ 90638 h 264990"/>
              <a:gd name="connsiteX8" fmla="*/ 116991 w 194229"/>
              <a:gd name="connsiteY8" fmla="*/ 196172 h 264990"/>
              <a:gd name="connsiteX9" fmla="*/ 90597 w 194229"/>
              <a:gd name="connsiteY9" fmla="*/ 214915 h 264990"/>
              <a:gd name="connsiteX10" fmla="*/ 90597 w 194229"/>
              <a:gd name="connsiteY10" fmla="*/ 215279 h 264990"/>
              <a:gd name="connsiteX11" fmla="*/ 192286 w 194229"/>
              <a:gd name="connsiteY11" fmla="*/ 215279 h 264990"/>
              <a:gd name="connsiteX12" fmla="*/ 192286 w 194229"/>
              <a:gd name="connsiteY12" fmla="*/ 264990 h 264990"/>
              <a:gd name="connsiteX13" fmla="*/ 7610 w 194229"/>
              <a:gd name="connsiteY13" fmla="*/ 264990 h 264990"/>
              <a:gd name="connsiteX14" fmla="*/ 7610 w 194229"/>
              <a:gd name="connsiteY14" fmla="*/ 220623 h 26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229" h="264990">
                <a:moveTo>
                  <a:pt x="7610" y="220582"/>
                </a:moveTo>
                <a:lnTo>
                  <a:pt x="55014" y="186173"/>
                </a:lnTo>
                <a:cubicBezTo>
                  <a:pt x="117720" y="140672"/>
                  <a:pt x="140672" y="121565"/>
                  <a:pt x="140672" y="90597"/>
                </a:cubicBezTo>
                <a:cubicBezTo>
                  <a:pt x="140672" y="64608"/>
                  <a:pt x="124601" y="47404"/>
                  <a:pt x="99382" y="47404"/>
                </a:cubicBezTo>
                <a:cubicBezTo>
                  <a:pt x="68413" y="47404"/>
                  <a:pt x="54285" y="71126"/>
                  <a:pt x="53516" y="98653"/>
                </a:cubicBezTo>
                <a:lnTo>
                  <a:pt x="0" y="98653"/>
                </a:lnTo>
                <a:cubicBezTo>
                  <a:pt x="769" y="47039"/>
                  <a:pt x="34409" y="0"/>
                  <a:pt x="99422" y="0"/>
                </a:cubicBezTo>
                <a:cubicBezTo>
                  <a:pt x="148728" y="0"/>
                  <a:pt x="194229" y="25220"/>
                  <a:pt x="194229" y="90638"/>
                </a:cubicBezTo>
                <a:cubicBezTo>
                  <a:pt x="194229" y="129257"/>
                  <a:pt x="157917" y="167107"/>
                  <a:pt x="116991" y="196172"/>
                </a:cubicBezTo>
                <a:lnTo>
                  <a:pt x="90597" y="214915"/>
                </a:lnTo>
                <a:lnTo>
                  <a:pt x="90597" y="215279"/>
                </a:lnTo>
                <a:lnTo>
                  <a:pt x="192286" y="215279"/>
                </a:lnTo>
                <a:lnTo>
                  <a:pt x="192286" y="264990"/>
                </a:lnTo>
                <a:lnTo>
                  <a:pt x="7610" y="264990"/>
                </a:lnTo>
                <a:lnTo>
                  <a:pt x="7610" y="220623"/>
                </a:lnTo>
                <a:close/>
              </a:path>
            </a:pathLst>
          </a:custGeom>
          <a:solidFill>
            <a:srgbClr val="FFFFFF"/>
          </a:solidFill>
          <a:ln w="0" cap="flat">
            <a:noFill/>
            <a:prstDash val="solid"/>
            <a:miter/>
          </a:ln>
        </p:spPr>
        <p:txBody>
          <a:bodyPr rtlCol="0" anchor="ctr"/>
          <a:lstStyle/>
          <a:p>
            <a:endParaRPr lang="en-US"/>
          </a:p>
        </p:txBody>
      </p:sp>
      <p:sp>
        <p:nvSpPr>
          <p:cNvPr id="130" name="Freeform 145">
            <a:extLst>
              <a:ext uri="{FF2B5EF4-FFF2-40B4-BE49-F238E27FC236}">
                <a16:creationId xmlns:a16="http://schemas.microsoft.com/office/drawing/2014/main" id="{09BBE246-7B4D-A167-E428-6913B8E532D3}"/>
              </a:ext>
            </a:extLst>
          </p:cNvPr>
          <p:cNvSpPr/>
          <p:nvPr/>
        </p:nvSpPr>
        <p:spPr>
          <a:xfrm>
            <a:off x="7947008" y="2217780"/>
            <a:ext cx="104360" cy="260780"/>
          </a:xfrm>
          <a:custGeom>
            <a:avLst/>
            <a:gdLst>
              <a:gd name="connsiteX0" fmla="*/ 51249 w 104360"/>
              <a:gd name="connsiteY0" fmla="*/ 60762 h 260780"/>
              <a:gd name="connsiteX1" fmla="*/ 0 w 104360"/>
              <a:gd name="connsiteY1" fmla="*/ 95576 h 260780"/>
              <a:gd name="connsiteX2" fmla="*/ 0 w 104360"/>
              <a:gd name="connsiteY2" fmla="*/ 42829 h 260780"/>
              <a:gd name="connsiteX3" fmla="*/ 63070 w 104360"/>
              <a:gd name="connsiteY3" fmla="*/ 0 h 260780"/>
              <a:gd name="connsiteX4" fmla="*/ 104361 w 104360"/>
              <a:gd name="connsiteY4" fmla="*/ 0 h 260780"/>
              <a:gd name="connsiteX5" fmla="*/ 104361 w 104360"/>
              <a:gd name="connsiteY5" fmla="*/ 260780 h 260780"/>
              <a:gd name="connsiteX6" fmla="*/ 51209 w 104360"/>
              <a:gd name="connsiteY6" fmla="*/ 260780 h 260780"/>
              <a:gd name="connsiteX7" fmla="*/ 51209 w 104360"/>
              <a:gd name="connsiteY7" fmla="*/ 60803 h 26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360" h="260780">
                <a:moveTo>
                  <a:pt x="51249" y="60762"/>
                </a:moveTo>
                <a:lnTo>
                  <a:pt x="0" y="95576"/>
                </a:lnTo>
                <a:lnTo>
                  <a:pt x="0" y="42829"/>
                </a:lnTo>
                <a:lnTo>
                  <a:pt x="63070" y="0"/>
                </a:lnTo>
                <a:lnTo>
                  <a:pt x="104361" y="0"/>
                </a:lnTo>
                <a:lnTo>
                  <a:pt x="104361" y="260780"/>
                </a:lnTo>
                <a:lnTo>
                  <a:pt x="51209" y="260780"/>
                </a:lnTo>
                <a:lnTo>
                  <a:pt x="51209" y="60803"/>
                </a:lnTo>
                <a:close/>
              </a:path>
            </a:pathLst>
          </a:custGeom>
          <a:solidFill>
            <a:srgbClr val="FFFFFF"/>
          </a:solidFill>
          <a:ln w="0" cap="flat">
            <a:noFill/>
            <a:prstDash val="solid"/>
            <a:miter/>
          </a:ln>
        </p:spPr>
        <p:txBody>
          <a:bodyPr rtlCol="0" anchor="ctr"/>
          <a:lstStyle/>
          <a:p>
            <a:endParaRPr lang="en-US"/>
          </a:p>
        </p:txBody>
      </p:sp>
      <p:sp>
        <p:nvSpPr>
          <p:cNvPr id="131" name="Freeform 146">
            <a:extLst>
              <a:ext uri="{FF2B5EF4-FFF2-40B4-BE49-F238E27FC236}">
                <a16:creationId xmlns:a16="http://schemas.microsoft.com/office/drawing/2014/main" id="{2C0E0B73-E0F3-B5E3-DFF0-9C627FA4F758}"/>
              </a:ext>
            </a:extLst>
          </p:cNvPr>
          <p:cNvSpPr/>
          <p:nvPr/>
        </p:nvSpPr>
        <p:spPr>
          <a:xfrm>
            <a:off x="8387768" y="3149294"/>
            <a:ext cx="229083" cy="212769"/>
          </a:xfrm>
          <a:custGeom>
            <a:avLst/>
            <a:gdLst>
              <a:gd name="connsiteX0" fmla="*/ 83756 w 229083"/>
              <a:gd name="connsiteY0" fmla="*/ 134438 h 212769"/>
              <a:gd name="connsiteX1" fmla="*/ 0 w 229083"/>
              <a:gd name="connsiteY1" fmla="*/ 134438 h 212769"/>
              <a:gd name="connsiteX2" fmla="*/ 0 w 229083"/>
              <a:gd name="connsiteY2" fmla="*/ 76509 h 212769"/>
              <a:gd name="connsiteX3" fmla="*/ 83756 w 229083"/>
              <a:gd name="connsiteY3" fmla="*/ 76509 h 212769"/>
              <a:gd name="connsiteX4" fmla="*/ 83756 w 229083"/>
              <a:gd name="connsiteY4" fmla="*/ 0 h 212769"/>
              <a:gd name="connsiteX5" fmla="*/ 145328 w 229083"/>
              <a:gd name="connsiteY5" fmla="*/ 0 h 212769"/>
              <a:gd name="connsiteX6" fmla="*/ 145328 w 229083"/>
              <a:gd name="connsiteY6" fmla="*/ 76509 h 212769"/>
              <a:gd name="connsiteX7" fmla="*/ 229084 w 229083"/>
              <a:gd name="connsiteY7" fmla="*/ 76509 h 212769"/>
              <a:gd name="connsiteX8" fmla="*/ 229084 w 229083"/>
              <a:gd name="connsiteY8" fmla="*/ 134438 h 212769"/>
              <a:gd name="connsiteX9" fmla="*/ 145328 w 229083"/>
              <a:gd name="connsiteY9" fmla="*/ 134438 h 212769"/>
              <a:gd name="connsiteX10" fmla="*/ 145328 w 229083"/>
              <a:gd name="connsiteY10" fmla="*/ 212769 h 212769"/>
              <a:gd name="connsiteX11" fmla="*/ 83756 w 229083"/>
              <a:gd name="connsiteY11" fmla="*/ 212769 h 212769"/>
              <a:gd name="connsiteX12" fmla="*/ 83756 w 229083"/>
              <a:gd name="connsiteY12" fmla="*/ 134438 h 21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083" h="212769">
                <a:moveTo>
                  <a:pt x="83756" y="134438"/>
                </a:moveTo>
                <a:lnTo>
                  <a:pt x="0" y="134438"/>
                </a:lnTo>
                <a:lnTo>
                  <a:pt x="0" y="76509"/>
                </a:lnTo>
                <a:lnTo>
                  <a:pt x="83756" y="76509"/>
                </a:lnTo>
                <a:lnTo>
                  <a:pt x="83756" y="0"/>
                </a:lnTo>
                <a:lnTo>
                  <a:pt x="145328" y="0"/>
                </a:lnTo>
                <a:lnTo>
                  <a:pt x="145328" y="76509"/>
                </a:lnTo>
                <a:lnTo>
                  <a:pt x="229084" y="76509"/>
                </a:lnTo>
                <a:lnTo>
                  <a:pt x="229084" y="134438"/>
                </a:lnTo>
                <a:lnTo>
                  <a:pt x="145328" y="134438"/>
                </a:lnTo>
                <a:lnTo>
                  <a:pt x="145328" y="212769"/>
                </a:lnTo>
                <a:lnTo>
                  <a:pt x="83756" y="212769"/>
                </a:lnTo>
                <a:lnTo>
                  <a:pt x="83756" y="134438"/>
                </a:lnTo>
                <a:close/>
              </a:path>
            </a:pathLst>
          </a:custGeom>
          <a:solidFill>
            <a:srgbClr val="00D05F"/>
          </a:solidFill>
          <a:ln w="0" cap="flat">
            <a:noFill/>
            <a:prstDash val="solid"/>
            <a:miter/>
          </a:ln>
        </p:spPr>
        <p:txBody>
          <a:bodyPr rtlCol="0" anchor="ctr"/>
          <a:lstStyle/>
          <a:p>
            <a:endParaRPr lang="en-US"/>
          </a:p>
        </p:txBody>
      </p:sp>
      <p:sp>
        <p:nvSpPr>
          <p:cNvPr id="132" name="Freeform 147">
            <a:extLst>
              <a:ext uri="{FF2B5EF4-FFF2-40B4-BE49-F238E27FC236}">
                <a16:creationId xmlns:a16="http://schemas.microsoft.com/office/drawing/2014/main" id="{04B1F639-0071-A1B5-0586-B35A7740B77C}"/>
              </a:ext>
            </a:extLst>
          </p:cNvPr>
          <p:cNvSpPr/>
          <p:nvPr/>
        </p:nvSpPr>
        <p:spPr>
          <a:xfrm>
            <a:off x="9713651" y="2217780"/>
            <a:ext cx="104360" cy="260780"/>
          </a:xfrm>
          <a:custGeom>
            <a:avLst/>
            <a:gdLst>
              <a:gd name="connsiteX0" fmla="*/ 51249 w 104360"/>
              <a:gd name="connsiteY0" fmla="*/ 60762 h 260780"/>
              <a:gd name="connsiteX1" fmla="*/ 0 w 104360"/>
              <a:gd name="connsiteY1" fmla="*/ 95576 h 260780"/>
              <a:gd name="connsiteX2" fmla="*/ 0 w 104360"/>
              <a:gd name="connsiteY2" fmla="*/ 42829 h 260780"/>
              <a:gd name="connsiteX3" fmla="*/ 63070 w 104360"/>
              <a:gd name="connsiteY3" fmla="*/ 0 h 260780"/>
              <a:gd name="connsiteX4" fmla="*/ 104361 w 104360"/>
              <a:gd name="connsiteY4" fmla="*/ 0 h 260780"/>
              <a:gd name="connsiteX5" fmla="*/ 104361 w 104360"/>
              <a:gd name="connsiteY5" fmla="*/ 260780 h 260780"/>
              <a:gd name="connsiteX6" fmla="*/ 51209 w 104360"/>
              <a:gd name="connsiteY6" fmla="*/ 260780 h 260780"/>
              <a:gd name="connsiteX7" fmla="*/ 51209 w 104360"/>
              <a:gd name="connsiteY7" fmla="*/ 60803 h 26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360" h="260780">
                <a:moveTo>
                  <a:pt x="51249" y="60762"/>
                </a:moveTo>
                <a:lnTo>
                  <a:pt x="0" y="95576"/>
                </a:lnTo>
                <a:lnTo>
                  <a:pt x="0" y="42829"/>
                </a:lnTo>
                <a:lnTo>
                  <a:pt x="63070" y="0"/>
                </a:lnTo>
                <a:lnTo>
                  <a:pt x="104361" y="0"/>
                </a:lnTo>
                <a:lnTo>
                  <a:pt x="104361" y="260780"/>
                </a:lnTo>
                <a:lnTo>
                  <a:pt x="51209" y="260780"/>
                </a:lnTo>
                <a:lnTo>
                  <a:pt x="51209" y="60803"/>
                </a:lnTo>
                <a:close/>
              </a:path>
            </a:pathLst>
          </a:custGeom>
          <a:solidFill>
            <a:srgbClr val="FFFFFF"/>
          </a:solidFill>
          <a:ln w="0" cap="flat">
            <a:noFill/>
            <a:prstDash val="solid"/>
            <a:miter/>
          </a:ln>
        </p:spPr>
        <p:txBody>
          <a:bodyPr rtlCol="0" anchor="ctr"/>
          <a:lstStyle/>
          <a:p>
            <a:endParaRPr lang="en-US"/>
          </a:p>
        </p:txBody>
      </p:sp>
      <p:sp>
        <p:nvSpPr>
          <p:cNvPr id="133" name="Freeform 148">
            <a:extLst>
              <a:ext uri="{FF2B5EF4-FFF2-40B4-BE49-F238E27FC236}">
                <a16:creationId xmlns:a16="http://schemas.microsoft.com/office/drawing/2014/main" id="{BAF5DE22-FFFE-310F-B3E0-BC9DCA865036}"/>
              </a:ext>
            </a:extLst>
          </p:cNvPr>
          <p:cNvSpPr/>
          <p:nvPr/>
        </p:nvSpPr>
        <p:spPr>
          <a:xfrm>
            <a:off x="11003950" y="2213530"/>
            <a:ext cx="197305" cy="269200"/>
          </a:xfrm>
          <a:custGeom>
            <a:avLst/>
            <a:gdLst>
              <a:gd name="connsiteX0" fmla="*/ 0 w 197305"/>
              <a:gd name="connsiteY0" fmla="*/ 134600 h 269200"/>
              <a:gd name="connsiteX1" fmla="*/ 98653 w 197305"/>
              <a:gd name="connsiteY1" fmla="*/ 0 h 269200"/>
              <a:gd name="connsiteX2" fmla="*/ 197306 w 197305"/>
              <a:gd name="connsiteY2" fmla="*/ 134600 h 269200"/>
              <a:gd name="connsiteX3" fmla="*/ 98653 w 197305"/>
              <a:gd name="connsiteY3" fmla="*/ 269200 h 269200"/>
              <a:gd name="connsiteX4" fmla="*/ 0 w 197305"/>
              <a:gd name="connsiteY4" fmla="*/ 134600 h 269200"/>
              <a:gd name="connsiteX5" fmla="*/ 98653 w 197305"/>
              <a:gd name="connsiteY5" fmla="*/ 219489 h 269200"/>
              <a:gd name="connsiteX6" fmla="*/ 144518 w 197305"/>
              <a:gd name="connsiteY6" fmla="*/ 134600 h 269200"/>
              <a:gd name="connsiteX7" fmla="*/ 98653 w 197305"/>
              <a:gd name="connsiteY7" fmla="*/ 49711 h 269200"/>
              <a:gd name="connsiteX8" fmla="*/ 52788 w 197305"/>
              <a:gd name="connsiteY8" fmla="*/ 134600 h 269200"/>
              <a:gd name="connsiteX9" fmla="*/ 98653 w 197305"/>
              <a:gd name="connsiteY9" fmla="*/ 219489 h 26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305" h="269200">
                <a:moveTo>
                  <a:pt x="0" y="134600"/>
                </a:moveTo>
                <a:cubicBezTo>
                  <a:pt x="0" y="55055"/>
                  <a:pt x="35947" y="0"/>
                  <a:pt x="98653" y="0"/>
                </a:cubicBezTo>
                <a:cubicBezTo>
                  <a:pt x="161358" y="0"/>
                  <a:pt x="197306" y="55055"/>
                  <a:pt x="197306" y="134600"/>
                </a:cubicBezTo>
                <a:cubicBezTo>
                  <a:pt x="197306" y="214146"/>
                  <a:pt x="161358" y="269200"/>
                  <a:pt x="98653" y="269200"/>
                </a:cubicBezTo>
                <a:cubicBezTo>
                  <a:pt x="35947" y="269200"/>
                  <a:pt x="0" y="214146"/>
                  <a:pt x="0" y="134600"/>
                </a:cubicBezTo>
                <a:close/>
                <a:moveTo>
                  <a:pt x="98653" y="219489"/>
                </a:moveTo>
                <a:cubicBezTo>
                  <a:pt x="130755" y="219489"/>
                  <a:pt x="144518" y="184675"/>
                  <a:pt x="144518" y="134600"/>
                </a:cubicBezTo>
                <a:cubicBezTo>
                  <a:pt x="144518" y="84525"/>
                  <a:pt x="130755" y="49711"/>
                  <a:pt x="98653" y="49711"/>
                </a:cubicBezTo>
                <a:cubicBezTo>
                  <a:pt x="66551" y="49711"/>
                  <a:pt x="52788" y="84525"/>
                  <a:pt x="52788" y="134600"/>
                </a:cubicBezTo>
                <a:cubicBezTo>
                  <a:pt x="52788" y="184675"/>
                  <a:pt x="66551" y="219489"/>
                  <a:pt x="98653" y="219489"/>
                </a:cubicBezTo>
                <a:close/>
              </a:path>
            </a:pathLst>
          </a:custGeom>
          <a:solidFill>
            <a:srgbClr val="FFFFFF"/>
          </a:solidFill>
          <a:ln w="0" cap="flat">
            <a:noFill/>
            <a:prstDash val="solid"/>
            <a:miter/>
          </a:ln>
        </p:spPr>
        <p:txBody>
          <a:bodyPr rtlCol="0" anchor="ctr"/>
          <a:lstStyle/>
          <a:p>
            <a:endParaRPr lang="en-US"/>
          </a:p>
        </p:txBody>
      </p:sp>
      <p:sp>
        <p:nvSpPr>
          <p:cNvPr id="134" name="Freeform 149">
            <a:extLst>
              <a:ext uri="{FF2B5EF4-FFF2-40B4-BE49-F238E27FC236}">
                <a16:creationId xmlns:a16="http://schemas.microsoft.com/office/drawing/2014/main" id="{8C149A2B-CCEE-B937-F221-2CB9A4E8A25D}"/>
              </a:ext>
            </a:extLst>
          </p:cNvPr>
          <p:cNvSpPr/>
          <p:nvPr/>
        </p:nvSpPr>
        <p:spPr>
          <a:xfrm>
            <a:off x="4803154" y="2506492"/>
            <a:ext cx="365181" cy="445010"/>
          </a:xfrm>
          <a:custGeom>
            <a:avLst/>
            <a:gdLst>
              <a:gd name="connsiteX0" fmla="*/ 348341 w 365181"/>
              <a:gd name="connsiteY0" fmla="*/ 79222 h 445010"/>
              <a:gd name="connsiteX1" fmla="*/ 285838 w 365181"/>
              <a:gd name="connsiteY1" fmla="*/ 16719 h 445010"/>
              <a:gd name="connsiteX2" fmla="*/ 247381 w 365181"/>
              <a:gd name="connsiteY2" fmla="*/ 0 h 445010"/>
              <a:gd name="connsiteX3" fmla="*/ 247381 w 365181"/>
              <a:gd name="connsiteY3" fmla="*/ 0 h 445010"/>
              <a:gd name="connsiteX4" fmla="*/ 0 w 365181"/>
              <a:gd name="connsiteY4" fmla="*/ 0 h 445010"/>
              <a:gd name="connsiteX5" fmla="*/ 243 w 365181"/>
              <a:gd name="connsiteY5" fmla="*/ 444808 h 445010"/>
              <a:gd name="connsiteX6" fmla="*/ 364534 w 365181"/>
              <a:gd name="connsiteY6" fmla="*/ 445010 h 445010"/>
              <a:gd name="connsiteX7" fmla="*/ 365181 w 365181"/>
              <a:gd name="connsiteY7" fmla="*/ 119825 h 445010"/>
              <a:gd name="connsiteX8" fmla="*/ 348382 w 365181"/>
              <a:gd name="connsiteY8" fmla="*/ 79222 h 445010"/>
              <a:gd name="connsiteX9" fmla="*/ 56188 w 365181"/>
              <a:gd name="connsiteY9" fmla="*/ 388539 h 445010"/>
              <a:gd name="connsiteX10" fmla="*/ 56188 w 365181"/>
              <a:gd name="connsiteY10" fmla="*/ 56188 h 445010"/>
              <a:gd name="connsiteX11" fmla="*/ 299237 w 365181"/>
              <a:gd name="connsiteY11" fmla="*/ 57281 h 445010"/>
              <a:gd name="connsiteX12" fmla="*/ 305229 w 365181"/>
              <a:gd name="connsiteY12" fmla="*/ 59750 h 445010"/>
              <a:gd name="connsiteX13" fmla="*/ 305229 w 365181"/>
              <a:gd name="connsiteY13" fmla="*/ 59750 h 445010"/>
              <a:gd name="connsiteX14" fmla="*/ 305229 w 365181"/>
              <a:gd name="connsiteY14" fmla="*/ 59750 h 445010"/>
              <a:gd name="connsiteX15" fmla="*/ 307698 w 365181"/>
              <a:gd name="connsiteY15" fmla="*/ 65742 h 445010"/>
              <a:gd name="connsiteX16" fmla="*/ 308224 w 365181"/>
              <a:gd name="connsiteY16" fmla="*/ 388499 h 445010"/>
              <a:gd name="connsiteX17" fmla="*/ 56148 w 365181"/>
              <a:gd name="connsiteY17" fmla="*/ 388499 h 44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181" h="445010">
                <a:moveTo>
                  <a:pt x="348341" y="79222"/>
                </a:moveTo>
                <a:lnTo>
                  <a:pt x="285838" y="16719"/>
                </a:lnTo>
                <a:cubicBezTo>
                  <a:pt x="275596" y="6477"/>
                  <a:pt x="261833" y="567"/>
                  <a:pt x="247381" y="0"/>
                </a:cubicBezTo>
                <a:lnTo>
                  <a:pt x="247381" y="0"/>
                </a:lnTo>
                <a:cubicBezTo>
                  <a:pt x="247381" y="0"/>
                  <a:pt x="0" y="0"/>
                  <a:pt x="0" y="0"/>
                </a:cubicBezTo>
                <a:lnTo>
                  <a:pt x="243" y="444808"/>
                </a:lnTo>
                <a:lnTo>
                  <a:pt x="364534" y="445010"/>
                </a:lnTo>
                <a:lnTo>
                  <a:pt x="365181" y="119825"/>
                </a:lnTo>
                <a:cubicBezTo>
                  <a:pt x="365181" y="104604"/>
                  <a:pt x="359150" y="89990"/>
                  <a:pt x="348382" y="79222"/>
                </a:cubicBezTo>
                <a:close/>
                <a:moveTo>
                  <a:pt x="56188" y="388539"/>
                </a:moveTo>
                <a:lnTo>
                  <a:pt x="56188" y="56188"/>
                </a:lnTo>
                <a:lnTo>
                  <a:pt x="299237" y="57281"/>
                </a:lnTo>
                <a:cubicBezTo>
                  <a:pt x="301585" y="57281"/>
                  <a:pt x="303690" y="58212"/>
                  <a:pt x="305229" y="59750"/>
                </a:cubicBezTo>
                <a:lnTo>
                  <a:pt x="305229" y="59750"/>
                </a:lnTo>
                <a:cubicBezTo>
                  <a:pt x="305229" y="59750"/>
                  <a:pt x="305229" y="59750"/>
                  <a:pt x="305229" y="59750"/>
                </a:cubicBezTo>
                <a:cubicBezTo>
                  <a:pt x="306767" y="61289"/>
                  <a:pt x="307698" y="63394"/>
                  <a:pt x="307698" y="65742"/>
                </a:cubicBezTo>
                <a:lnTo>
                  <a:pt x="308224" y="388499"/>
                </a:lnTo>
                <a:lnTo>
                  <a:pt x="56148" y="388499"/>
                </a:lnTo>
                <a:close/>
              </a:path>
            </a:pathLst>
          </a:custGeom>
          <a:solidFill>
            <a:srgbClr val="FFFFFF"/>
          </a:solidFill>
          <a:ln w="0" cap="flat">
            <a:noFill/>
            <a:prstDash val="solid"/>
            <a:miter/>
          </a:ln>
        </p:spPr>
        <p:txBody>
          <a:bodyPr rtlCol="0" anchor="ctr"/>
          <a:lstStyle/>
          <a:p>
            <a:endParaRPr lang="en-US"/>
          </a:p>
        </p:txBody>
      </p:sp>
      <p:sp>
        <p:nvSpPr>
          <p:cNvPr id="135" name="Freeform 150">
            <a:extLst>
              <a:ext uri="{FF2B5EF4-FFF2-40B4-BE49-F238E27FC236}">
                <a16:creationId xmlns:a16="http://schemas.microsoft.com/office/drawing/2014/main" id="{AA1D3C70-5DB0-C2E6-B160-B476806CCBC2}"/>
              </a:ext>
            </a:extLst>
          </p:cNvPr>
          <p:cNvSpPr/>
          <p:nvPr/>
        </p:nvSpPr>
        <p:spPr>
          <a:xfrm>
            <a:off x="4705432" y="2630568"/>
            <a:ext cx="336439" cy="420640"/>
          </a:xfrm>
          <a:custGeom>
            <a:avLst/>
            <a:gdLst>
              <a:gd name="connsiteX0" fmla="*/ 56228 w 336439"/>
              <a:gd name="connsiteY0" fmla="*/ 0 h 420640"/>
              <a:gd name="connsiteX1" fmla="*/ 0 w 336439"/>
              <a:gd name="connsiteY1" fmla="*/ 0 h 420640"/>
              <a:gd name="connsiteX2" fmla="*/ 0 w 336439"/>
              <a:gd name="connsiteY2" fmla="*/ 420236 h 420640"/>
              <a:gd name="connsiteX3" fmla="*/ 336440 w 336439"/>
              <a:gd name="connsiteY3" fmla="*/ 420641 h 420640"/>
              <a:gd name="connsiteX4" fmla="*/ 336440 w 336439"/>
              <a:gd name="connsiteY4" fmla="*/ 364412 h 420640"/>
              <a:gd name="connsiteX5" fmla="*/ 56228 w 336439"/>
              <a:gd name="connsiteY5" fmla="*/ 364412 h 420640"/>
              <a:gd name="connsiteX6" fmla="*/ 56228 w 336439"/>
              <a:gd name="connsiteY6" fmla="*/ 0 h 42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439" h="420640">
                <a:moveTo>
                  <a:pt x="56228" y="0"/>
                </a:moveTo>
                <a:lnTo>
                  <a:pt x="0" y="0"/>
                </a:lnTo>
                <a:lnTo>
                  <a:pt x="0" y="420236"/>
                </a:lnTo>
                <a:lnTo>
                  <a:pt x="336440" y="420641"/>
                </a:lnTo>
                <a:lnTo>
                  <a:pt x="336440" y="364412"/>
                </a:lnTo>
                <a:lnTo>
                  <a:pt x="56228" y="364412"/>
                </a:lnTo>
                <a:lnTo>
                  <a:pt x="56228" y="0"/>
                </a:lnTo>
                <a:close/>
              </a:path>
            </a:pathLst>
          </a:custGeom>
          <a:solidFill>
            <a:srgbClr val="FFFFFF"/>
          </a:solidFill>
          <a:ln w="0" cap="flat">
            <a:noFill/>
            <a:prstDash val="solid"/>
            <a:miter/>
          </a:ln>
        </p:spPr>
        <p:txBody>
          <a:bodyPr rtlCol="0" anchor="ctr"/>
          <a:lstStyle/>
          <a:p>
            <a:endParaRPr lang="en-US"/>
          </a:p>
        </p:txBody>
      </p:sp>
      <p:sp>
        <p:nvSpPr>
          <p:cNvPr id="136" name="Freeform 151">
            <a:extLst>
              <a:ext uri="{FF2B5EF4-FFF2-40B4-BE49-F238E27FC236}">
                <a16:creationId xmlns:a16="http://schemas.microsoft.com/office/drawing/2014/main" id="{2F00F62E-434D-CF94-D7BF-09C0BC4B00FD}"/>
              </a:ext>
            </a:extLst>
          </p:cNvPr>
          <p:cNvSpPr/>
          <p:nvPr/>
        </p:nvSpPr>
        <p:spPr>
          <a:xfrm>
            <a:off x="4910793" y="2706672"/>
            <a:ext cx="150104" cy="56228"/>
          </a:xfrm>
          <a:custGeom>
            <a:avLst/>
            <a:gdLst>
              <a:gd name="connsiteX0" fmla="*/ 0 w 150104"/>
              <a:gd name="connsiteY0" fmla="*/ 0 h 56228"/>
              <a:gd name="connsiteX1" fmla="*/ 150104 w 150104"/>
              <a:gd name="connsiteY1" fmla="*/ 0 h 56228"/>
              <a:gd name="connsiteX2" fmla="*/ 150104 w 150104"/>
              <a:gd name="connsiteY2" fmla="*/ 56229 h 56228"/>
              <a:gd name="connsiteX3" fmla="*/ 0 w 150104"/>
              <a:gd name="connsiteY3" fmla="*/ 56229 h 56228"/>
            </a:gdLst>
            <a:ahLst/>
            <a:cxnLst>
              <a:cxn ang="0">
                <a:pos x="connsiteX0" y="connsiteY0"/>
              </a:cxn>
              <a:cxn ang="0">
                <a:pos x="connsiteX1" y="connsiteY1"/>
              </a:cxn>
              <a:cxn ang="0">
                <a:pos x="connsiteX2" y="connsiteY2"/>
              </a:cxn>
              <a:cxn ang="0">
                <a:pos x="connsiteX3" y="connsiteY3"/>
              </a:cxn>
            </a:cxnLst>
            <a:rect l="l" t="t" r="r" b="b"/>
            <a:pathLst>
              <a:path w="150104" h="56228">
                <a:moveTo>
                  <a:pt x="0" y="0"/>
                </a:moveTo>
                <a:lnTo>
                  <a:pt x="150104" y="0"/>
                </a:lnTo>
                <a:lnTo>
                  <a:pt x="150104" y="56229"/>
                </a:lnTo>
                <a:lnTo>
                  <a:pt x="0" y="56229"/>
                </a:lnTo>
                <a:close/>
              </a:path>
            </a:pathLst>
          </a:custGeom>
          <a:solidFill>
            <a:srgbClr val="FFFFFF"/>
          </a:solidFill>
          <a:ln w="0" cap="flat">
            <a:noFill/>
            <a:prstDash val="solid"/>
            <a:miter/>
          </a:ln>
        </p:spPr>
        <p:txBody>
          <a:bodyPr rtlCol="0" anchor="ctr"/>
          <a:lstStyle/>
          <a:p>
            <a:endParaRPr lang="en-US"/>
          </a:p>
        </p:txBody>
      </p:sp>
      <p:sp>
        <p:nvSpPr>
          <p:cNvPr id="137" name="Freeform 152">
            <a:extLst>
              <a:ext uri="{FF2B5EF4-FFF2-40B4-BE49-F238E27FC236}">
                <a16:creationId xmlns:a16="http://schemas.microsoft.com/office/drawing/2014/main" id="{7F163539-5B93-4514-0F61-B35671FB49C3}"/>
              </a:ext>
            </a:extLst>
          </p:cNvPr>
          <p:cNvSpPr/>
          <p:nvPr/>
        </p:nvSpPr>
        <p:spPr>
          <a:xfrm>
            <a:off x="4910793" y="2798646"/>
            <a:ext cx="112092" cy="56228"/>
          </a:xfrm>
          <a:custGeom>
            <a:avLst/>
            <a:gdLst>
              <a:gd name="connsiteX0" fmla="*/ 0 w 112092"/>
              <a:gd name="connsiteY0" fmla="*/ 0 h 56228"/>
              <a:gd name="connsiteX1" fmla="*/ 112093 w 112092"/>
              <a:gd name="connsiteY1" fmla="*/ 0 h 56228"/>
              <a:gd name="connsiteX2" fmla="*/ 112093 w 112092"/>
              <a:gd name="connsiteY2" fmla="*/ 56229 h 56228"/>
              <a:gd name="connsiteX3" fmla="*/ 0 w 112092"/>
              <a:gd name="connsiteY3" fmla="*/ 56229 h 56228"/>
            </a:gdLst>
            <a:ahLst/>
            <a:cxnLst>
              <a:cxn ang="0">
                <a:pos x="connsiteX0" y="connsiteY0"/>
              </a:cxn>
              <a:cxn ang="0">
                <a:pos x="connsiteX1" y="connsiteY1"/>
              </a:cxn>
              <a:cxn ang="0">
                <a:pos x="connsiteX2" y="connsiteY2"/>
              </a:cxn>
              <a:cxn ang="0">
                <a:pos x="connsiteX3" y="connsiteY3"/>
              </a:cxn>
            </a:cxnLst>
            <a:rect l="l" t="t" r="r" b="b"/>
            <a:pathLst>
              <a:path w="112092" h="56228">
                <a:moveTo>
                  <a:pt x="0" y="0"/>
                </a:moveTo>
                <a:lnTo>
                  <a:pt x="112093" y="0"/>
                </a:lnTo>
                <a:lnTo>
                  <a:pt x="112093" y="56229"/>
                </a:lnTo>
                <a:lnTo>
                  <a:pt x="0" y="56229"/>
                </a:lnTo>
                <a:close/>
              </a:path>
            </a:pathLst>
          </a:custGeom>
          <a:solidFill>
            <a:srgbClr val="FFFFFF"/>
          </a:solidFill>
          <a:ln w="0" cap="flat">
            <a:noFill/>
            <a:prstDash val="solid"/>
            <a:miter/>
          </a:ln>
        </p:spPr>
        <p:txBody>
          <a:bodyPr rtlCol="0" anchor="ctr"/>
          <a:lstStyle/>
          <a:p>
            <a:endParaRPr lang="en-US"/>
          </a:p>
        </p:txBody>
      </p:sp>
      <p:sp>
        <p:nvSpPr>
          <p:cNvPr id="138" name="Freeform 153">
            <a:extLst>
              <a:ext uri="{FF2B5EF4-FFF2-40B4-BE49-F238E27FC236}">
                <a16:creationId xmlns:a16="http://schemas.microsoft.com/office/drawing/2014/main" id="{135A8FAE-98A5-4B6B-BA78-58A68F40B1FB}"/>
              </a:ext>
            </a:extLst>
          </p:cNvPr>
          <p:cNvSpPr/>
          <p:nvPr/>
        </p:nvSpPr>
        <p:spPr>
          <a:xfrm>
            <a:off x="9334220" y="2866290"/>
            <a:ext cx="57766" cy="91770"/>
          </a:xfrm>
          <a:custGeom>
            <a:avLst/>
            <a:gdLst>
              <a:gd name="connsiteX0" fmla="*/ 0 w 57766"/>
              <a:gd name="connsiteY0" fmla="*/ 0 h 91770"/>
              <a:gd name="connsiteX1" fmla="*/ 57767 w 57766"/>
              <a:gd name="connsiteY1" fmla="*/ 0 h 91770"/>
              <a:gd name="connsiteX2" fmla="*/ 57767 w 57766"/>
              <a:gd name="connsiteY2" fmla="*/ 91771 h 91770"/>
              <a:gd name="connsiteX3" fmla="*/ 0 w 57766"/>
              <a:gd name="connsiteY3" fmla="*/ 91771 h 91770"/>
            </a:gdLst>
            <a:ahLst/>
            <a:cxnLst>
              <a:cxn ang="0">
                <a:pos x="connsiteX0" y="connsiteY0"/>
              </a:cxn>
              <a:cxn ang="0">
                <a:pos x="connsiteX1" y="connsiteY1"/>
              </a:cxn>
              <a:cxn ang="0">
                <a:pos x="connsiteX2" y="connsiteY2"/>
              </a:cxn>
              <a:cxn ang="0">
                <a:pos x="connsiteX3" y="connsiteY3"/>
              </a:cxn>
            </a:cxnLst>
            <a:rect l="l" t="t" r="r" b="b"/>
            <a:pathLst>
              <a:path w="57766" h="91770">
                <a:moveTo>
                  <a:pt x="0" y="0"/>
                </a:moveTo>
                <a:lnTo>
                  <a:pt x="57767" y="0"/>
                </a:lnTo>
                <a:lnTo>
                  <a:pt x="57767" y="91771"/>
                </a:lnTo>
                <a:lnTo>
                  <a:pt x="0" y="91771"/>
                </a:lnTo>
                <a:close/>
              </a:path>
            </a:pathLst>
          </a:custGeom>
          <a:solidFill>
            <a:srgbClr val="FFFFFF"/>
          </a:solidFill>
          <a:ln w="0" cap="flat">
            <a:noFill/>
            <a:prstDash val="solid"/>
            <a:miter/>
          </a:ln>
        </p:spPr>
        <p:txBody>
          <a:bodyPr rtlCol="0" anchor="ctr"/>
          <a:lstStyle/>
          <a:p>
            <a:endParaRPr lang="en-US"/>
          </a:p>
        </p:txBody>
      </p:sp>
      <p:sp>
        <p:nvSpPr>
          <p:cNvPr id="139" name="Freeform 154">
            <a:extLst>
              <a:ext uri="{FF2B5EF4-FFF2-40B4-BE49-F238E27FC236}">
                <a16:creationId xmlns:a16="http://schemas.microsoft.com/office/drawing/2014/main" id="{7F02DDBD-502C-446D-D7EA-42E099254D30}"/>
              </a:ext>
            </a:extLst>
          </p:cNvPr>
          <p:cNvSpPr/>
          <p:nvPr/>
        </p:nvSpPr>
        <p:spPr>
          <a:xfrm>
            <a:off x="10624317" y="2777798"/>
            <a:ext cx="180992" cy="142251"/>
          </a:xfrm>
          <a:custGeom>
            <a:avLst/>
            <a:gdLst>
              <a:gd name="connsiteX0" fmla="*/ 180992 w 180992"/>
              <a:gd name="connsiteY0" fmla="*/ 39753 h 142251"/>
              <a:gd name="connsiteX1" fmla="*/ 141239 w 180992"/>
              <a:gd name="connsiteY1" fmla="*/ 0 h 142251"/>
              <a:gd name="connsiteX2" fmla="*/ 78534 w 180992"/>
              <a:gd name="connsiteY2" fmla="*/ 62705 h 142251"/>
              <a:gd name="connsiteX3" fmla="*/ 39753 w 180992"/>
              <a:gd name="connsiteY3" fmla="*/ 23924 h 142251"/>
              <a:gd name="connsiteX4" fmla="*/ 0 w 180992"/>
              <a:gd name="connsiteY4" fmla="*/ 63717 h 142251"/>
              <a:gd name="connsiteX5" fmla="*/ 78534 w 180992"/>
              <a:gd name="connsiteY5" fmla="*/ 142251 h 142251"/>
              <a:gd name="connsiteX6" fmla="*/ 180992 w 180992"/>
              <a:gd name="connsiteY6" fmla="*/ 39753 h 142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92" h="142251">
                <a:moveTo>
                  <a:pt x="180992" y="39753"/>
                </a:moveTo>
                <a:lnTo>
                  <a:pt x="141239" y="0"/>
                </a:lnTo>
                <a:lnTo>
                  <a:pt x="78534" y="62705"/>
                </a:lnTo>
                <a:lnTo>
                  <a:pt x="39753" y="23924"/>
                </a:lnTo>
                <a:lnTo>
                  <a:pt x="0" y="63717"/>
                </a:lnTo>
                <a:lnTo>
                  <a:pt x="78534" y="142251"/>
                </a:lnTo>
                <a:lnTo>
                  <a:pt x="180992" y="39753"/>
                </a:lnTo>
                <a:close/>
              </a:path>
            </a:pathLst>
          </a:custGeom>
          <a:solidFill>
            <a:srgbClr val="FFFFFF"/>
          </a:solidFill>
          <a:ln w="0" cap="flat">
            <a:noFill/>
            <a:prstDash val="solid"/>
            <a:miter/>
          </a:ln>
        </p:spPr>
        <p:txBody>
          <a:bodyPr rtlCol="0" anchor="ctr"/>
          <a:lstStyle/>
          <a:p>
            <a:endParaRPr lang="en-US"/>
          </a:p>
        </p:txBody>
      </p:sp>
      <p:sp>
        <p:nvSpPr>
          <p:cNvPr id="140" name="Freeform 155">
            <a:extLst>
              <a:ext uri="{FF2B5EF4-FFF2-40B4-BE49-F238E27FC236}">
                <a16:creationId xmlns:a16="http://schemas.microsoft.com/office/drawing/2014/main" id="{C9B8D14F-27AA-6EEE-455B-344016C4C11D}"/>
              </a:ext>
            </a:extLst>
          </p:cNvPr>
          <p:cNvSpPr/>
          <p:nvPr/>
        </p:nvSpPr>
        <p:spPr>
          <a:xfrm>
            <a:off x="10452757" y="2667405"/>
            <a:ext cx="522046" cy="373196"/>
          </a:xfrm>
          <a:custGeom>
            <a:avLst/>
            <a:gdLst>
              <a:gd name="connsiteX0" fmla="*/ 521236 w 522046"/>
              <a:gd name="connsiteY0" fmla="*/ 0 h 373196"/>
              <a:gd name="connsiteX1" fmla="*/ 0 w 522046"/>
              <a:gd name="connsiteY1" fmla="*/ 0 h 373196"/>
              <a:gd name="connsiteX2" fmla="*/ 0 w 522046"/>
              <a:gd name="connsiteY2" fmla="*/ 373116 h 373196"/>
              <a:gd name="connsiteX3" fmla="*/ 402100 w 522046"/>
              <a:gd name="connsiteY3" fmla="*/ 373197 h 373196"/>
              <a:gd name="connsiteX4" fmla="*/ 442703 w 522046"/>
              <a:gd name="connsiteY4" fmla="*/ 356397 h 373196"/>
              <a:gd name="connsiteX5" fmla="*/ 505246 w 522046"/>
              <a:gd name="connsiteY5" fmla="*/ 293854 h 373196"/>
              <a:gd name="connsiteX6" fmla="*/ 522046 w 522046"/>
              <a:gd name="connsiteY6" fmla="*/ 253251 h 373196"/>
              <a:gd name="connsiteX7" fmla="*/ 521277 w 522046"/>
              <a:gd name="connsiteY7" fmla="*/ 0 h 373196"/>
              <a:gd name="connsiteX8" fmla="*/ 464603 w 522046"/>
              <a:gd name="connsiteY8" fmla="*/ 307253 h 373196"/>
              <a:gd name="connsiteX9" fmla="*/ 462134 w 522046"/>
              <a:gd name="connsiteY9" fmla="*/ 313244 h 373196"/>
              <a:gd name="connsiteX10" fmla="*/ 462134 w 522046"/>
              <a:gd name="connsiteY10" fmla="*/ 313244 h 373196"/>
              <a:gd name="connsiteX11" fmla="*/ 462134 w 522046"/>
              <a:gd name="connsiteY11" fmla="*/ 313244 h 373196"/>
              <a:gd name="connsiteX12" fmla="*/ 456142 w 522046"/>
              <a:gd name="connsiteY12" fmla="*/ 315713 h 373196"/>
              <a:gd name="connsiteX13" fmla="*/ 57564 w 522046"/>
              <a:gd name="connsiteY13" fmla="*/ 315511 h 373196"/>
              <a:gd name="connsiteX14" fmla="*/ 57564 w 522046"/>
              <a:gd name="connsiteY14" fmla="*/ 57483 h 373196"/>
              <a:gd name="connsiteX15" fmla="*/ 465048 w 522046"/>
              <a:gd name="connsiteY15" fmla="*/ 57483 h 373196"/>
              <a:gd name="connsiteX16" fmla="*/ 464643 w 522046"/>
              <a:gd name="connsiteY16" fmla="*/ 307212 h 37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2046" h="373196">
                <a:moveTo>
                  <a:pt x="521236" y="0"/>
                </a:moveTo>
                <a:lnTo>
                  <a:pt x="0" y="0"/>
                </a:lnTo>
                <a:lnTo>
                  <a:pt x="0" y="373116"/>
                </a:lnTo>
                <a:lnTo>
                  <a:pt x="402100" y="373197"/>
                </a:lnTo>
                <a:cubicBezTo>
                  <a:pt x="417321" y="373197"/>
                  <a:pt x="431935" y="367165"/>
                  <a:pt x="442703" y="356397"/>
                </a:cubicBezTo>
                <a:lnTo>
                  <a:pt x="505246" y="293854"/>
                </a:lnTo>
                <a:cubicBezTo>
                  <a:pt x="516014" y="283085"/>
                  <a:pt x="522046" y="268472"/>
                  <a:pt x="522046" y="253251"/>
                </a:cubicBezTo>
                <a:lnTo>
                  <a:pt x="521277" y="0"/>
                </a:lnTo>
                <a:close/>
                <a:moveTo>
                  <a:pt x="464603" y="307253"/>
                </a:moveTo>
                <a:cubicBezTo>
                  <a:pt x="464603" y="309601"/>
                  <a:pt x="463672" y="311706"/>
                  <a:pt x="462134" y="313244"/>
                </a:cubicBezTo>
                <a:lnTo>
                  <a:pt x="462134" y="313244"/>
                </a:lnTo>
                <a:cubicBezTo>
                  <a:pt x="462134" y="313244"/>
                  <a:pt x="462134" y="313244"/>
                  <a:pt x="462134" y="313244"/>
                </a:cubicBezTo>
                <a:cubicBezTo>
                  <a:pt x="460595" y="314782"/>
                  <a:pt x="458450" y="315713"/>
                  <a:pt x="456142" y="315713"/>
                </a:cubicBezTo>
                <a:lnTo>
                  <a:pt x="57564" y="315511"/>
                </a:lnTo>
                <a:lnTo>
                  <a:pt x="57564" y="57483"/>
                </a:lnTo>
                <a:lnTo>
                  <a:pt x="465048" y="57483"/>
                </a:lnTo>
                <a:cubicBezTo>
                  <a:pt x="464887" y="117841"/>
                  <a:pt x="464643" y="307212"/>
                  <a:pt x="464643" y="307212"/>
                </a:cubicBezTo>
                <a:close/>
              </a:path>
            </a:pathLst>
          </a:custGeom>
          <a:solidFill>
            <a:srgbClr val="FFFFFF"/>
          </a:solidFill>
          <a:ln w="0" cap="flat">
            <a:noFill/>
            <a:prstDash val="solid"/>
            <a:miter/>
          </a:ln>
        </p:spPr>
        <p:txBody>
          <a:bodyPr rtlCol="0" anchor="ctr"/>
          <a:lstStyle/>
          <a:p>
            <a:endParaRPr lang="en-US"/>
          </a:p>
        </p:txBody>
      </p:sp>
      <p:sp>
        <p:nvSpPr>
          <p:cNvPr id="141" name="Freeform 156">
            <a:extLst>
              <a:ext uri="{FF2B5EF4-FFF2-40B4-BE49-F238E27FC236}">
                <a16:creationId xmlns:a16="http://schemas.microsoft.com/office/drawing/2014/main" id="{88337C7D-3F80-FFA6-6108-F57886CBE1B9}"/>
              </a:ext>
            </a:extLst>
          </p:cNvPr>
          <p:cNvSpPr/>
          <p:nvPr/>
        </p:nvSpPr>
        <p:spPr>
          <a:xfrm>
            <a:off x="10569667" y="2567619"/>
            <a:ext cx="405014" cy="57523"/>
          </a:xfrm>
          <a:custGeom>
            <a:avLst/>
            <a:gdLst>
              <a:gd name="connsiteX0" fmla="*/ 0 w 405014"/>
              <a:gd name="connsiteY0" fmla="*/ 0 h 57523"/>
              <a:gd name="connsiteX1" fmla="*/ 405015 w 405014"/>
              <a:gd name="connsiteY1" fmla="*/ 0 h 57523"/>
              <a:gd name="connsiteX2" fmla="*/ 405015 w 405014"/>
              <a:gd name="connsiteY2" fmla="*/ 57524 h 57523"/>
              <a:gd name="connsiteX3" fmla="*/ 0 w 405014"/>
              <a:gd name="connsiteY3" fmla="*/ 57524 h 57523"/>
            </a:gdLst>
            <a:ahLst/>
            <a:cxnLst>
              <a:cxn ang="0">
                <a:pos x="connsiteX0" y="connsiteY0"/>
              </a:cxn>
              <a:cxn ang="0">
                <a:pos x="connsiteX1" y="connsiteY1"/>
              </a:cxn>
              <a:cxn ang="0">
                <a:pos x="connsiteX2" y="connsiteY2"/>
              </a:cxn>
              <a:cxn ang="0">
                <a:pos x="connsiteX3" y="connsiteY3"/>
              </a:cxn>
            </a:cxnLst>
            <a:rect l="l" t="t" r="r" b="b"/>
            <a:pathLst>
              <a:path w="405014" h="57523">
                <a:moveTo>
                  <a:pt x="0" y="0"/>
                </a:moveTo>
                <a:lnTo>
                  <a:pt x="405015" y="0"/>
                </a:lnTo>
                <a:lnTo>
                  <a:pt x="405015" y="57524"/>
                </a:lnTo>
                <a:lnTo>
                  <a:pt x="0" y="57524"/>
                </a:lnTo>
                <a:close/>
              </a:path>
            </a:pathLst>
          </a:custGeom>
          <a:solidFill>
            <a:srgbClr val="FFFFFF"/>
          </a:solidFill>
          <a:ln w="0" cap="flat">
            <a:noFill/>
            <a:prstDash val="solid"/>
            <a:miter/>
          </a:ln>
        </p:spPr>
        <p:txBody>
          <a:bodyPr rtlCol="0" anchor="ctr"/>
          <a:lstStyle/>
          <a:p>
            <a:endParaRPr lang="en-US"/>
          </a:p>
        </p:txBody>
      </p:sp>
      <p:sp>
        <p:nvSpPr>
          <p:cNvPr id="142" name="Freeform 157">
            <a:extLst>
              <a:ext uri="{FF2B5EF4-FFF2-40B4-BE49-F238E27FC236}">
                <a16:creationId xmlns:a16="http://schemas.microsoft.com/office/drawing/2014/main" id="{2113F1F2-307A-F99F-3997-CED705ADC998}"/>
              </a:ext>
            </a:extLst>
          </p:cNvPr>
          <p:cNvSpPr/>
          <p:nvPr/>
        </p:nvSpPr>
        <p:spPr>
          <a:xfrm>
            <a:off x="10452717" y="2567619"/>
            <a:ext cx="57523" cy="57523"/>
          </a:xfrm>
          <a:custGeom>
            <a:avLst/>
            <a:gdLst>
              <a:gd name="connsiteX0" fmla="*/ 0 w 57523"/>
              <a:gd name="connsiteY0" fmla="*/ 0 h 57523"/>
              <a:gd name="connsiteX1" fmla="*/ 57524 w 57523"/>
              <a:gd name="connsiteY1" fmla="*/ 0 h 57523"/>
              <a:gd name="connsiteX2" fmla="*/ 57524 w 57523"/>
              <a:gd name="connsiteY2" fmla="*/ 57524 h 57523"/>
              <a:gd name="connsiteX3" fmla="*/ 0 w 57523"/>
              <a:gd name="connsiteY3" fmla="*/ 57524 h 57523"/>
            </a:gdLst>
            <a:ahLst/>
            <a:cxnLst>
              <a:cxn ang="0">
                <a:pos x="connsiteX0" y="connsiteY0"/>
              </a:cxn>
              <a:cxn ang="0">
                <a:pos x="connsiteX1" y="connsiteY1"/>
              </a:cxn>
              <a:cxn ang="0">
                <a:pos x="connsiteX2" y="connsiteY2"/>
              </a:cxn>
              <a:cxn ang="0">
                <a:pos x="connsiteX3" y="connsiteY3"/>
              </a:cxn>
            </a:cxnLst>
            <a:rect l="l" t="t" r="r" b="b"/>
            <a:pathLst>
              <a:path w="57523" h="57523">
                <a:moveTo>
                  <a:pt x="0" y="0"/>
                </a:moveTo>
                <a:lnTo>
                  <a:pt x="57524" y="0"/>
                </a:lnTo>
                <a:lnTo>
                  <a:pt x="57524" y="57524"/>
                </a:lnTo>
                <a:lnTo>
                  <a:pt x="0" y="57524"/>
                </a:lnTo>
                <a:close/>
              </a:path>
            </a:pathLst>
          </a:custGeom>
          <a:solidFill>
            <a:srgbClr val="FFFFFF"/>
          </a:solidFill>
          <a:ln w="0" cap="flat">
            <a:noFill/>
            <a:prstDash val="solid"/>
            <a:miter/>
          </a:ln>
        </p:spPr>
        <p:txBody>
          <a:bodyPr rtlCol="0" anchor="ctr"/>
          <a:lstStyle/>
          <a:p>
            <a:endParaRPr lang="en-US"/>
          </a:p>
        </p:txBody>
      </p:sp>
      <p:sp>
        <p:nvSpPr>
          <p:cNvPr id="143" name="Freeform 158">
            <a:extLst>
              <a:ext uri="{FF2B5EF4-FFF2-40B4-BE49-F238E27FC236}">
                <a16:creationId xmlns:a16="http://schemas.microsoft.com/office/drawing/2014/main" id="{474905C0-A350-2EF4-ED2F-23EC67FC5B52}"/>
              </a:ext>
            </a:extLst>
          </p:cNvPr>
          <p:cNvSpPr/>
          <p:nvPr/>
        </p:nvSpPr>
        <p:spPr>
          <a:xfrm>
            <a:off x="6020141" y="2600733"/>
            <a:ext cx="512006" cy="418657"/>
          </a:xfrm>
          <a:custGeom>
            <a:avLst/>
            <a:gdLst>
              <a:gd name="connsiteX0" fmla="*/ 495410 w 512006"/>
              <a:gd name="connsiteY0" fmla="*/ 78250 h 418657"/>
              <a:gd name="connsiteX1" fmla="*/ 433756 w 512006"/>
              <a:gd name="connsiteY1" fmla="*/ 16597 h 418657"/>
              <a:gd name="connsiteX2" fmla="*/ 393721 w 512006"/>
              <a:gd name="connsiteY2" fmla="*/ 0 h 418657"/>
              <a:gd name="connsiteX3" fmla="*/ 0 w 512006"/>
              <a:gd name="connsiteY3" fmla="*/ 364 h 418657"/>
              <a:gd name="connsiteX4" fmla="*/ 0 w 512006"/>
              <a:gd name="connsiteY4" fmla="*/ 418657 h 418657"/>
              <a:gd name="connsiteX5" fmla="*/ 511885 w 512006"/>
              <a:gd name="connsiteY5" fmla="*/ 418657 h 418657"/>
              <a:gd name="connsiteX6" fmla="*/ 512007 w 512006"/>
              <a:gd name="connsiteY6" fmla="*/ 118286 h 418657"/>
              <a:gd name="connsiteX7" fmla="*/ 495410 w 512006"/>
              <a:gd name="connsiteY7" fmla="*/ 78250 h 418657"/>
              <a:gd name="connsiteX8" fmla="*/ 456305 w 512006"/>
              <a:gd name="connsiteY8" fmla="*/ 363076 h 418657"/>
              <a:gd name="connsiteX9" fmla="*/ 56107 w 512006"/>
              <a:gd name="connsiteY9" fmla="*/ 363076 h 418657"/>
              <a:gd name="connsiteX10" fmla="*/ 56107 w 512006"/>
              <a:gd name="connsiteY10" fmla="*/ 55945 h 418657"/>
              <a:gd name="connsiteX11" fmla="*/ 447034 w 512006"/>
              <a:gd name="connsiteY11" fmla="*/ 56593 h 418657"/>
              <a:gd name="connsiteX12" fmla="*/ 452945 w 512006"/>
              <a:gd name="connsiteY12" fmla="*/ 59062 h 418657"/>
              <a:gd name="connsiteX13" fmla="*/ 452945 w 512006"/>
              <a:gd name="connsiteY13" fmla="*/ 59062 h 418657"/>
              <a:gd name="connsiteX14" fmla="*/ 452945 w 512006"/>
              <a:gd name="connsiteY14" fmla="*/ 59062 h 418657"/>
              <a:gd name="connsiteX15" fmla="*/ 455414 w 512006"/>
              <a:gd name="connsiteY15" fmla="*/ 64972 h 418657"/>
              <a:gd name="connsiteX16" fmla="*/ 456345 w 512006"/>
              <a:gd name="connsiteY16" fmla="*/ 363036 h 418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2006" h="418657">
                <a:moveTo>
                  <a:pt x="495410" y="78250"/>
                </a:moveTo>
                <a:lnTo>
                  <a:pt x="433756" y="16597"/>
                </a:lnTo>
                <a:cubicBezTo>
                  <a:pt x="423150" y="5991"/>
                  <a:pt x="408739" y="0"/>
                  <a:pt x="393721" y="0"/>
                </a:cubicBezTo>
                <a:lnTo>
                  <a:pt x="0" y="364"/>
                </a:lnTo>
                <a:lnTo>
                  <a:pt x="0" y="418657"/>
                </a:lnTo>
                <a:lnTo>
                  <a:pt x="511885" y="418657"/>
                </a:lnTo>
                <a:cubicBezTo>
                  <a:pt x="511885" y="418657"/>
                  <a:pt x="512007" y="118286"/>
                  <a:pt x="512007" y="118286"/>
                </a:cubicBezTo>
                <a:cubicBezTo>
                  <a:pt x="512007" y="103268"/>
                  <a:pt x="506056" y="88856"/>
                  <a:pt x="495410" y="78250"/>
                </a:cubicBezTo>
                <a:close/>
                <a:moveTo>
                  <a:pt x="456305" y="363076"/>
                </a:moveTo>
                <a:lnTo>
                  <a:pt x="56107" y="363076"/>
                </a:lnTo>
                <a:lnTo>
                  <a:pt x="56107" y="55945"/>
                </a:lnTo>
                <a:lnTo>
                  <a:pt x="447034" y="56593"/>
                </a:lnTo>
                <a:cubicBezTo>
                  <a:pt x="449342" y="56593"/>
                  <a:pt x="451447" y="57524"/>
                  <a:pt x="452945" y="59062"/>
                </a:cubicBezTo>
                <a:lnTo>
                  <a:pt x="452945" y="59062"/>
                </a:lnTo>
                <a:cubicBezTo>
                  <a:pt x="452945" y="59062"/>
                  <a:pt x="452945" y="59062"/>
                  <a:pt x="452945" y="59062"/>
                </a:cubicBezTo>
                <a:cubicBezTo>
                  <a:pt x="454443" y="60560"/>
                  <a:pt x="455414" y="62665"/>
                  <a:pt x="455414" y="64972"/>
                </a:cubicBezTo>
                <a:lnTo>
                  <a:pt x="456345" y="363036"/>
                </a:lnTo>
                <a:close/>
              </a:path>
            </a:pathLst>
          </a:custGeom>
          <a:solidFill>
            <a:srgbClr val="FFFFFF"/>
          </a:solidFill>
          <a:ln w="0" cap="flat">
            <a:noFill/>
            <a:prstDash val="solid"/>
            <a:miter/>
          </a:ln>
        </p:spPr>
        <p:txBody>
          <a:bodyPr rtlCol="0" anchor="ctr"/>
          <a:lstStyle/>
          <a:p>
            <a:endParaRPr lang="en-US"/>
          </a:p>
        </p:txBody>
      </p:sp>
      <p:sp>
        <p:nvSpPr>
          <p:cNvPr id="144" name="Freeform 159">
            <a:extLst>
              <a:ext uri="{FF2B5EF4-FFF2-40B4-BE49-F238E27FC236}">
                <a16:creationId xmlns:a16="http://schemas.microsoft.com/office/drawing/2014/main" id="{D5A3C8C6-E955-DEF6-88A1-5C9942230679}"/>
              </a:ext>
            </a:extLst>
          </p:cNvPr>
          <p:cNvSpPr/>
          <p:nvPr/>
        </p:nvSpPr>
        <p:spPr>
          <a:xfrm>
            <a:off x="6135513" y="2818805"/>
            <a:ext cx="74080" cy="74080"/>
          </a:xfrm>
          <a:custGeom>
            <a:avLst/>
            <a:gdLst>
              <a:gd name="connsiteX0" fmla="*/ 0 w 74080"/>
              <a:gd name="connsiteY0" fmla="*/ 37040 h 74080"/>
              <a:gd name="connsiteX1" fmla="*/ 37040 w 74080"/>
              <a:gd name="connsiteY1" fmla="*/ 74081 h 74080"/>
              <a:gd name="connsiteX2" fmla="*/ 74081 w 74080"/>
              <a:gd name="connsiteY2" fmla="*/ 37040 h 74080"/>
              <a:gd name="connsiteX3" fmla="*/ 37040 w 74080"/>
              <a:gd name="connsiteY3" fmla="*/ 0 h 74080"/>
              <a:gd name="connsiteX4" fmla="*/ 0 w 74080"/>
              <a:gd name="connsiteY4" fmla="*/ 37040 h 74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0" h="74080">
                <a:moveTo>
                  <a:pt x="0" y="37040"/>
                </a:moveTo>
                <a:cubicBezTo>
                  <a:pt x="0" y="57483"/>
                  <a:pt x="16597" y="74081"/>
                  <a:pt x="37040" y="74081"/>
                </a:cubicBezTo>
                <a:cubicBezTo>
                  <a:pt x="57483" y="74081"/>
                  <a:pt x="74081" y="57483"/>
                  <a:pt x="74081" y="37040"/>
                </a:cubicBezTo>
                <a:cubicBezTo>
                  <a:pt x="74081" y="16597"/>
                  <a:pt x="57483" y="0"/>
                  <a:pt x="37040" y="0"/>
                </a:cubicBezTo>
                <a:cubicBezTo>
                  <a:pt x="16597" y="0"/>
                  <a:pt x="0" y="16597"/>
                  <a:pt x="0" y="37040"/>
                </a:cubicBezTo>
                <a:close/>
              </a:path>
            </a:pathLst>
          </a:custGeom>
          <a:solidFill>
            <a:srgbClr val="FFFFFF"/>
          </a:solidFill>
          <a:ln w="0" cap="flat">
            <a:noFill/>
            <a:prstDash val="solid"/>
            <a:miter/>
          </a:ln>
        </p:spPr>
        <p:txBody>
          <a:bodyPr rtlCol="0" anchor="ctr"/>
          <a:lstStyle/>
          <a:p>
            <a:endParaRPr lang="en-US"/>
          </a:p>
        </p:txBody>
      </p:sp>
      <p:sp>
        <p:nvSpPr>
          <p:cNvPr id="145" name="Freeform 160">
            <a:extLst>
              <a:ext uri="{FF2B5EF4-FFF2-40B4-BE49-F238E27FC236}">
                <a16:creationId xmlns:a16="http://schemas.microsoft.com/office/drawing/2014/main" id="{22898292-AAC7-A0A6-F9F3-DF211513EE8E}"/>
              </a:ext>
            </a:extLst>
          </p:cNvPr>
          <p:cNvSpPr/>
          <p:nvPr/>
        </p:nvSpPr>
        <p:spPr>
          <a:xfrm>
            <a:off x="6342048" y="2818805"/>
            <a:ext cx="74080" cy="74080"/>
          </a:xfrm>
          <a:custGeom>
            <a:avLst/>
            <a:gdLst>
              <a:gd name="connsiteX0" fmla="*/ 37040 w 74080"/>
              <a:gd name="connsiteY0" fmla="*/ 74081 h 74080"/>
              <a:gd name="connsiteX1" fmla="*/ 74081 w 74080"/>
              <a:gd name="connsiteY1" fmla="*/ 37040 h 74080"/>
              <a:gd name="connsiteX2" fmla="*/ 37040 w 74080"/>
              <a:gd name="connsiteY2" fmla="*/ 0 h 74080"/>
              <a:gd name="connsiteX3" fmla="*/ 0 w 74080"/>
              <a:gd name="connsiteY3" fmla="*/ 37040 h 74080"/>
              <a:gd name="connsiteX4" fmla="*/ 37040 w 74080"/>
              <a:gd name="connsiteY4" fmla="*/ 74081 h 74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0" h="74080">
                <a:moveTo>
                  <a:pt x="37040" y="74081"/>
                </a:moveTo>
                <a:cubicBezTo>
                  <a:pt x="57483" y="74081"/>
                  <a:pt x="74081" y="57483"/>
                  <a:pt x="74081" y="37040"/>
                </a:cubicBezTo>
                <a:cubicBezTo>
                  <a:pt x="74081" y="16597"/>
                  <a:pt x="57483" y="0"/>
                  <a:pt x="37040" y="0"/>
                </a:cubicBezTo>
                <a:cubicBezTo>
                  <a:pt x="16597" y="0"/>
                  <a:pt x="0" y="16597"/>
                  <a:pt x="0" y="37040"/>
                </a:cubicBezTo>
                <a:cubicBezTo>
                  <a:pt x="0" y="57483"/>
                  <a:pt x="16597" y="74081"/>
                  <a:pt x="37040" y="74081"/>
                </a:cubicBezTo>
                <a:close/>
              </a:path>
            </a:pathLst>
          </a:custGeom>
          <a:solidFill>
            <a:srgbClr val="FFFFFF"/>
          </a:solidFill>
          <a:ln w="0" cap="flat">
            <a:noFill/>
            <a:prstDash val="solid"/>
            <a:miter/>
          </a:ln>
        </p:spPr>
        <p:txBody>
          <a:bodyPr rtlCol="0" anchor="ctr"/>
          <a:lstStyle/>
          <a:p>
            <a:endParaRPr lang="en-US"/>
          </a:p>
        </p:txBody>
      </p:sp>
      <p:sp>
        <p:nvSpPr>
          <p:cNvPr id="146" name="Freeform 161">
            <a:extLst>
              <a:ext uri="{FF2B5EF4-FFF2-40B4-BE49-F238E27FC236}">
                <a16:creationId xmlns:a16="http://schemas.microsoft.com/office/drawing/2014/main" id="{9DBAD820-BC89-074C-A955-37E7407F372F}"/>
              </a:ext>
            </a:extLst>
          </p:cNvPr>
          <p:cNvSpPr/>
          <p:nvPr/>
        </p:nvSpPr>
        <p:spPr>
          <a:xfrm>
            <a:off x="6137132" y="2721691"/>
            <a:ext cx="277418" cy="55580"/>
          </a:xfrm>
          <a:custGeom>
            <a:avLst/>
            <a:gdLst>
              <a:gd name="connsiteX0" fmla="*/ 0 w 277418"/>
              <a:gd name="connsiteY0" fmla="*/ 0 h 55580"/>
              <a:gd name="connsiteX1" fmla="*/ 277418 w 277418"/>
              <a:gd name="connsiteY1" fmla="*/ 0 h 55580"/>
              <a:gd name="connsiteX2" fmla="*/ 277418 w 277418"/>
              <a:gd name="connsiteY2" fmla="*/ 55581 h 55580"/>
              <a:gd name="connsiteX3" fmla="*/ 0 w 277418"/>
              <a:gd name="connsiteY3" fmla="*/ 55581 h 55580"/>
            </a:gdLst>
            <a:ahLst/>
            <a:cxnLst>
              <a:cxn ang="0">
                <a:pos x="connsiteX0" y="connsiteY0"/>
              </a:cxn>
              <a:cxn ang="0">
                <a:pos x="connsiteX1" y="connsiteY1"/>
              </a:cxn>
              <a:cxn ang="0">
                <a:pos x="connsiteX2" y="connsiteY2"/>
              </a:cxn>
              <a:cxn ang="0">
                <a:pos x="connsiteX3" y="connsiteY3"/>
              </a:cxn>
            </a:cxnLst>
            <a:rect l="l" t="t" r="r" b="b"/>
            <a:pathLst>
              <a:path w="277418" h="55580">
                <a:moveTo>
                  <a:pt x="0" y="0"/>
                </a:moveTo>
                <a:lnTo>
                  <a:pt x="277418" y="0"/>
                </a:lnTo>
                <a:lnTo>
                  <a:pt x="277418" y="55581"/>
                </a:lnTo>
                <a:lnTo>
                  <a:pt x="0" y="55581"/>
                </a:lnTo>
                <a:close/>
              </a:path>
            </a:pathLst>
          </a:custGeom>
          <a:solidFill>
            <a:srgbClr val="FFFFFF"/>
          </a:solidFill>
          <a:ln w="0" cap="flat">
            <a:noFill/>
            <a:prstDash val="solid"/>
            <a:miter/>
          </a:ln>
        </p:spPr>
        <p:txBody>
          <a:bodyPr rtlCol="0" anchor="ctr"/>
          <a:lstStyle/>
          <a:p>
            <a:endParaRPr lang="en-US"/>
          </a:p>
        </p:txBody>
      </p:sp>
      <p:pic>
        <p:nvPicPr>
          <p:cNvPr id="147" name="Picture 165">
            <a:extLst>
              <a:ext uri="{FF2B5EF4-FFF2-40B4-BE49-F238E27FC236}">
                <a16:creationId xmlns:a16="http://schemas.microsoft.com/office/drawing/2014/main" id="{78C9D98F-DB03-A61A-250F-C8118ABFAD9E}"/>
              </a:ext>
            </a:extLst>
          </p:cNvPr>
          <p:cNvPicPr>
            <a:picLocks noChangeAspect="1"/>
          </p:cNvPicPr>
          <p:nvPr/>
        </p:nvPicPr>
        <p:blipFill>
          <a:blip r:embed="rId3"/>
          <a:stretch>
            <a:fillRect/>
          </a:stretch>
        </p:blipFill>
        <p:spPr>
          <a:xfrm>
            <a:off x="9386443" y="4280625"/>
            <a:ext cx="1329250" cy="398775"/>
          </a:xfrm>
          <a:prstGeom prst="rect">
            <a:avLst/>
          </a:prstGeom>
        </p:spPr>
      </p:pic>
      <p:sp>
        <p:nvSpPr>
          <p:cNvPr id="148" name="Rectangle 3">
            <a:extLst>
              <a:ext uri="{FF2B5EF4-FFF2-40B4-BE49-F238E27FC236}">
                <a16:creationId xmlns:a16="http://schemas.microsoft.com/office/drawing/2014/main" id="{44561539-0FF4-75D7-1D1A-68D77E283A15}"/>
              </a:ext>
            </a:extLst>
          </p:cNvPr>
          <p:cNvSpPr/>
          <p:nvPr/>
        </p:nvSpPr>
        <p:spPr>
          <a:xfrm>
            <a:off x="8684184" y="1797879"/>
            <a:ext cx="2733768" cy="3085783"/>
          </a:xfrm>
          <a:prstGeom prst="rect">
            <a:avLst/>
          </a:prstGeom>
          <a:noFill/>
          <a:ln w="38100">
            <a:solidFill>
              <a:srgbClr val="00D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a:solidFill>
                <a:schemeClr val="bg1"/>
              </a:solidFill>
              <a:latin typeface="ES Build" pitchFamily="50" charset="0"/>
              <a:cs typeface="Microsoft Sans Serif" panose="020B0604020202020204" pitchFamily="34" charset="0"/>
            </a:endParaRPr>
          </a:p>
        </p:txBody>
      </p:sp>
    </p:spTree>
    <p:extLst>
      <p:ext uri="{BB962C8B-B14F-4D97-AF65-F5344CB8AC3E}">
        <p14:creationId xmlns:p14="http://schemas.microsoft.com/office/powerpoint/2010/main" val="3377317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FAA8F-88A4-604C-64C1-938F2652E411}"/>
            </a:ext>
          </a:extLst>
        </p:cNvPr>
        <p:cNvGrpSpPr/>
        <p:nvPr/>
      </p:nvGrpSpPr>
      <p:grpSpPr>
        <a:xfrm>
          <a:off x="0" y="0"/>
          <a:ext cx="0" cy="0"/>
          <a:chOff x="0" y="0"/>
          <a:chExt cx="0" cy="0"/>
        </a:xfrm>
      </p:grpSpPr>
      <p:pic>
        <p:nvPicPr>
          <p:cNvPr id="6" name="Picture 4">
            <a:extLst>
              <a:ext uri="{FF2B5EF4-FFF2-40B4-BE49-F238E27FC236}">
                <a16:creationId xmlns:a16="http://schemas.microsoft.com/office/drawing/2014/main" id="{6C42D069-7578-1031-3F57-9487D7342773}"/>
              </a:ext>
            </a:extLst>
          </p:cNvPr>
          <p:cNvPicPr>
            <a:picLocks noChangeAspect="1"/>
          </p:cNvPicPr>
          <p:nvPr/>
        </p:nvPicPr>
        <p:blipFill>
          <a:blip r:embed="rId3"/>
          <a:srcRect/>
          <a:stretch/>
        </p:blipFill>
        <p:spPr>
          <a:xfrm>
            <a:off x="141319" y="1089124"/>
            <a:ext cx="3393375" cy="4679752"/>
          </a:xfrm>
          <a:prstGeom prst="rect">
            <a:avLst/>
          </a:prstGeom>
        </p:spPr>
      </p:pic>
      <p:sp>
        <p:nvSpPr>
          <p:cNvPr id="7" name="object 11">
            <a:extLst>
              <a:ext uri="{FF2B5EF4-FFF2-40B4-BE49-F238E27FC236}">
                <a16:creationId xmlns:a16="http://schemas.microsoft.com/office/drawing/2014/main" id="{481FD8A6-6B12-41AD-9323-7908D9B53EF1}"/>
              </a:ext>
            </a:extLst>
          </p:cNvPr>
          <p:cNvSpPr txBox="1"/>
          <p:nvPr/>
        </p:nvSpPr>
        <p:spPr>
          <a:xfrm>
            <a:off x="4271160" y="145938"/>
            <a:ext cx="6321630" cy="6319679"/>
          </a:xfrm>
          <a:prstGeom prst="rect">
            <a:avLst/>
          </a:prstGeom>
        </p:spPr>
        <p:txBody>
          <a:bodyPr vert="horz" wrap="square" lIns="0" tIns="60960" rIns="0" bIns="0" rtlCol="0">
            <a:spAutoFit/>
          </a:bodyPr>
          <a:lstStyle/>
          <a:p>
            <a:pPr marL="12700">
              <a:lnSpc>
                <a:spcPct val="100000"/>
              </a:lnSpc>
              <a:spcBef>
                <a:spcPts val="480"/>
              </a:spcBef>
            </a:pPr>
            <a:r>
              <a:rPr lang="en-US" sz="2300" b="1" spc="-35" dirty="0">
                <a:solidFill>
                  <a:srgbClr val="00D15F"/>
                </a:solidFill>
                <a:latin typeface="+mj-lt"/>
                <a:cs typeface="Calibri" panose="020F0502020204030204" pitchFamily="34" charset="0"/>
              </a:rPr>
              <a:t>VEEAM BACKUP REPOSITORY – IMMUTABLE BACKUP</a:t>
            </a:r>
          </a:p>
          <a:p>
            <a:pPr marL="12700">
              <a:lnSpc>
                <a:spcPct val="100000"/>
              </a:lnSpc>
              <a:spcBef>
                <a:spcPts val="385"/>
              </a:spcBef>
              <a:tabLst>
                <a:tab pos="354965" algn="l"/>
              </a:tabLst>
            </a:pPr>
            <a:endParaRPr lang="en-US" sz="2300" spc="-10" dirty="0">
              <a:solidFill>
                <a:srgbClr val="505760"/>
              </a:solidFill>
              <a:latin typeface="+mj-lt"/>
              <a:cs typeface="Calibri" panose="020F0502020204030204" pitchFamily="34" charset="0"/>
            </a:endParaRPr>
          </a:p>
          <a:p>
            <a:pPr marL="354965" indent="-342265">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Veeam Data Cloud Vault</a:t>
            </a:r>
          </a:p>
          <a:p>
            <a:pPr marL="354965" indent="-342265">
              <a:lnSpc>
                <a:spcPct val="100000"/>
              </a:lnSpc>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Amazon S3 Storage</a:t>
            </a:r>
          </a:p>
          <a:p>
            <a:pPr marL="354965" indent="-342265">
              <a:lnSpc>
                <a:spcPct val="100000"/>
              </a:lnSpc>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S3 Compatible Storage</a:t>
            </a:r>
          </a:p>
          <a:p>
            <a:pPr marL="354965" indent="-342265">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Microsoft Azure Storage</a:t>
            </a:r>
          </a:p>
          <a:p>
            <a:pPr marL="354965" indent="-342265">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Google Cloud Storage</a:t>
            </a:r>
          </a:p>
          <a:p>
            <a:pPr marL="354965" indent="-342265">
              <a:lnSpc>
                <a:spcPct val="100000"/>
              </a:lnSpc>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IBM Cloud Object Storage</a:t>
            </a:r>
          </a:p>
          <a:p>
            <a:pPr marL="354965" indent="-342265">
              <a:lnSpc>
                <a:spcPct val="100000"/>
              </a:lnSpc>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Wasabi Cloud Object Storage</a:t>
            </a:r>
          </a:p>
          <a:p>
            <a:pPr marL="354965" indent="-342265">
              <a:lnSpc>
                <a:spcPct val="100000"/>
              </a:lnSpc>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11:11 Cloud Object Storage</a:t>
            </a:r>
          </a:p>
          <a:p>
            <a:pPr marL="354965" indent="-342265">
              <a:lnSpc>
                <a:spcPct val="100000"/>
              </a:lnSpc>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Hardened Linux Repository</a:t>
            </a:r>
          </a:p>
          <a:p>
            <a:pPr marL="354965" indent="-342265">
              <a:lnSpc>
                <a:spcPct val="100000"/>
              </a:lnSpc>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Veeam VSA / VIA (</a:t>
            </a:r>
            <a:r>
              <a:rPr lang="en-US" sz="2300" spc="-10" dirty="0" err="1">
                <a:solidFill>
                  <a:srgbClr val="505760"/>
                </a:solidFill>
                <a:latin typeface="+mj-lt"/>
                <a:cs typeface="Calibri" panose="020F0502020204030204" pitchFamily="34" charset="0"/>
              </a:rPr>
              <a:t>JeOS</a:t>
            </a:r>
            <a:r>
              <a:rPr lang="en-US" sz="2300" spc="-10" dirty="0">
                <a:solidFill>
                  <a:srgbClr val="505760"/>
                </a:solidFill>
                <a:latin typeface="+mj-lt"/>
                <a:cs typeface="Calibri" panose="020F0502020204030204" pitchFamily="34" charset="0"/>
              </a:rPr>
              <a:t>)</a:t>
            </a:r>
          </a:p>
          <a:p>
            <a:pPr marL="354965" indent="-342265">
              <a:lnSpc>
                <a:spcPct val="100000"/>
              </a:lnSpc>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HPE StoreOnce Catalyst</a:t>
            </a:r>
          </a:p>
          <a:p>
            <a:pPr marL="354965" indent="-342265">
              <a:lnSpc>
                <a:spcPct val="100000"/>
              </a:lnSpc>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Dell </a:t>
            </a:r>
            <a:r>
              <a:rPr lang="en-US" sz="2300" spc="-10" dirty="0" err="1">
                <a:solidFill>
                  <a:srgbClr val="505760"/>
                </a:solidFill>
                <a:latin typeface="+mj-lt"/>
                <a:cs typeface="Calibri" panose="020F0502020204030204" pitchFamily="34" charset="0"/>
              </a:rPr>
              <a:t>DataDomain</a:t>
            </a:r>
            <a:endParaRPr lang="en-US" sz="2300" spc="-10" dirty="0">
              <a:solidFill>
                <a:srgbClr val="505760"/>
              </a:solidFill>
              <a:latin typeface="+mj-lt"/>
              <a:cs typeface="Calibri" panose="020F0502020204030204" pitchFamily="34" charset="0"/>
            </a:endParaRPr>
          </a:p>
          <a:p>
            <a:pPr marL="354965" indent="-342265">
              <a:lnSpc>
                <a:spcPct val="100000"/>
              </a:lnSpc>
              <a:spcBef>
                <a:spcPts val="385"/>
              </a:spcBef>
              <a:buFont typeface="Wingdings"/>
              <a:buChar char=""/>
              <a:tabLst>
                <a:tab pos="354965" algn="l"/>
              </a:tabLst>
            </a:pPr>
            <a:r>
              <a:rPr lang="en-US" sz="2300" spc="-10" dirty="0">
                <a:solidFill>
                  <a:srgbClr val="505760"/>
                </a:solidFill>
                <a:latin typeface="+mj-lt"/>
                <a:cs typeface="Calibri" panose="020F0502020204030204" pitchFamily="34" charset="0"/>
              </a:rPr>
              <a:t>WORM Tapes</a:t>
            </a:r>
          </a:p>
        </p:txBody>
      </p:sp>
    </p:spTree>
    <p:extLst>
      <p:ext uri="{BB962C8B-B14F-4D97-AF65-F5344CB8AC3E}">
        <p14:creationId xmlns:p14="http://schemas.microsoft.com/office/powerpoint/2010/main" val="1391805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34553-04F2-F785-ED2B-E82BFD806891}"/>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98CB35AC-89FA-1E5C-0CDF-E9B876FA5533}"/>
              </a:ext>
            </a:extLst>
          </p:cNvPr>
          <p:cNvSpPr>
            <a:spLocks noGrp="1"/>
          </p:cNvSpPr>
          <p:nvPr>
            <p:ph type="title"/>
          </p:nvPr>
        </p:nvSpPr>
        <p:spPr/>
        <p:txBody>
          <a:bodyPr/>
          <a:lstStyle/>
          <a:p>
            <a:r>
              <a:rPr lang="en-US" sz="2800" dirty="0"/>
              <a:t>Industry Leading Threat Detection</a:t>
            </a:r>
            <a:endParaRPr lang="it-IT" sz="2800" dirty="0"/>
          </a:p>
        </p:txBody>
      </p:sp>
      <p:sp>
        <p:nvSpPr>
          <p:cNvPr id="2" name="object 16">
            <a:extLst>
              <a:ext uri="{FF2B5EF4-FFF2-40B4-BE49-F238E27FC236}">
                <a16:creationId xmlns:a16="http://schemas.microsoft.com/office/drawing/2014/main" id="{048D8858-48EE-097D-F320-471E6C8B19D1}"/>
              </a:ext>
            </a:extLst>
          </p:cNvPr>
          <p:cNvSpPr/>
          <p:nvPr/>
        </p:nvSpPr>
        <p:spPr>
          <a:xfrm>
            <a:off x="493280" y="2522347"/>
            <a:ext cx="3588385" cy="3080385"/>
          </a:xfrm>
          <a:custGeom>
            <a:avLst/>
            <a:gdLst/>
            <a:ahLst/>
            <a:cxnLst/>
            <a:rect l="l" t="t" r="r" b="b"/>
            <a:pathLst>
              <a:path w="3588385" h="3080385">
                <a:moveTo>
                  <a:pt x="0" y="85598"/>
                </a:moveTo>
                <a:lnTo>
                  <a:pt x="6727" y="52292"/>
                </a:lnTo>
                <a:lnTo>
                  <a:pt x="25072" y="25082"/>
                </a:lnTo>
                <a:lnTo>
                  <a:pt x="52281" y="6731"/>
                </a:lnTo>
                <a:lnTo>
                  <a:pt x="85598" y="0"/>
                </a:lnTo>
                <a:lnTo>
                  <a:pt x="3502520" y="0"/>
                </a:lnTo>
                <a:lnTo>
                  <a:pt x="3535826" y="6730"/>
                </a:lnTo>
                <a:lnTo>
                  <a:pt x="3563035" y="25082"/>
                </a:lnTo>
                <a:lnTo>
                  <a:pt x="3581387" y="52292"/>
                </a:lnTo>
                <a:lnTo>
                  <a:pt x="3588118" y="85598"/>
                </a:lnTo>
                <a:lnTo>
                  <a:pt x="3588118" y="2994660"/>
                </a:lnTo>
                <a:lnTo>
                  <a:pt x="3581387" y="3027957"/>
                </a:lnTo>
                <a:lnTo>
                  <a:pt x="3563035" y="3055150"/>
                </a:lnTo>
                <a:lnTo>
                  <a:pt x="3535826" y="3073484"/>
                </a:lnTo>
                <a:lnTo>
                  <a:pt x="3502520" y="3080207"/>
                </a:lnTo>
                <a:lnTo>
                  <a:pt x="85598" y="3080207"/>
                </a:lnTo>
                <a:lnTo>
                  <a:pt x="52281" y="3073484"/>
                </a:lnTo>
                <a:lnTo>
                  <a:pt x="25072" y="3055150"/>
                </a:lnTo>
                <a:lnTo>
                  <a:pt x="6727" y="3027957"/>
                </a:lnTo>
                <a:lnTo>
                  <a:pt x="0" y="2994660"/>
                </a:lnTo>
                <a:lnTo>
                  <a:pt x="0" y="85598"/>
                </a:lnTo>
                <a:close/>
              </a:path>
            </a:pathLst>
          </a:custGeom>
          <a:solidFill>
            <a:srgbClr val="8E71F4"/>
          </a:solidFill>
          <a:ln w="12700">
            <a:noFill/>
          </a:ln>
        </p:spPr>
        <p:txBody>
          <a:bodyPr wrap="square" lIns="0" tIns="0" rIns="0" bIns="0" rtlCol="0"/>
          <a:lstStyle/>
          <a:p>
            <a:endParaRPr>
              <a:latin typeface="+mj-lt"/>
            </a:endParaRPr>
          </a:p>
        </p:txBody>
      </p:sp>
      <p:sp>
        <p:nvSpPr>
          <p:cNvPr id="3" name="object 18">
            <a:extLst>
              <a:ext uri="{FF2B5EF4-FFF2-40B4-BE49-F238E27FC236}">
                <a16:creationId xmlns:a16="http://schemas.microsoft.com/office/drawing/2014/main" id="{5DCFDCC9-7B23-68FE-01F3-B7A73FF964C6}"/>
              </a:ext>
            </a:extLst>
          </p:cNvPr>
          <p:cNvSpPr/>
          <p:nvPr/>
        </p:nvSpPr>
        <p:spPr>
          <a:xfrm>
            <a:off x="4301997" y="2522347"/>
            <a:ext cx="3588385" cy="3080385"/>
          </a:xfrm>
          <a:custGeom>
            <a:avLst/>
            <a:gdLst/>
            <a:ahLst/>
            <a:cxnLst/>
            <a:rect l="l" t="t" r="r" b="b"/>
            <a:pathLst>
              <a:path w="3588384" h="3080385">
                <a:moveTo>
                  <a:pt x="0" y="85598"/>
                </a:moveTo>
                <a:lnTo>
                  <a:pt x="6730" y="52292"/>
                </a:lnTo>
                <a:lnTo>
                  <a:pt x="25082" y="25082"/>
                </a:lnTo>
                <a:lnTo>
                  <a:pt x="52292" y="6731"/>
                </a:lnTo>
                <a:lnTo>
                  <a:pt x="85598" y="0"/>
                </a:lnTo>
                <a:lnTo>
                  <a:pt x="3502405" y="0"/>
                </a:lnTo>
                <a:lnTo>
                  <a:pt x="3535711" y="6730"/>
                </a:lnTo>
                <a:lnTo>
                  <a:pt x="3562921" y="25082"/>
                </a:lnTo>
                <a:lnTo>
                  <a:pt x="3581273" y="52292"/>
                </a:lnTo>
                <a:lnTo>
                  <a:pt x="3588004" y="85598"/>
                </a:lnTo>
                <a:lnTo>
                  <a:pt x="3588004" y="2994660"/>
                </a:lnTo>
                <a:lnTo>
                  <a:pt x="3581273" y="3027957"/>
                </a:lnTo>
                <a:lnTo>
                  <a:pt x="3562921" y="3055150"/>
                </a:lnTo>
                <a:lnTo>
                  <a:pt x="3535711" y="3073484"/>
                </a:lnTo>
                <a:lnTo>
                  <a:pt x="3502405" y="3080207"/>
                </a:lnTo>
                <a:lnTo>
                  <a:pt x="85598" y="3080207"/>
                </a:lnTo>
                <a:lnTo>
                  <a:pt x="52292" y="3073484"/>
                </a:lnTo>
                <a:lnTo>
                  <a:pt x="25082" y="3055150"/>
                </a:lnTo>
                <a:lnTo>
                  <a:pt x="6731" y="3027957"/>
                </a:lnTo>
                <a:lnTo>
                  <a:pt x="0" y="2994660"/>
                </a:lnTo>
                <a:lnTo>
                  <a:pt x="0" y="85598"/>
                </a:lnTo>
                <a:close/>
              </a:path>
            </a:pathLst>
          </a:custGeom>
          <a:solidFill>
            <a:srgbClr val="00B050"/>
          </a:solidFill>
          <a:ln w="12699">
            <a:noFill/>
          </a:ln>
        </p:spPr>
        <p:txBody>
          <a:bodyPr wrap="square" lIns="0" tIns="0" rIns="0" bIns="0" rtlCol="0"/>
          <a:lstStyle/>
          <a:p>
            <a:endParaRPr>
              <a:latin typeface="+mj-lt"/>
            </a:endParaRPr>
          </a:p>
        </p:txBody>
      </p:sp>
      <p:sp>
        <p:nvSpPr>
          <p:cNvPr id="4" name="object 21">
            <a:extLst>
              <a:ext uri="{FF2B5EF4-FFF2-40B4-BE49-F238E27FC236}">
                <a16:creationId xmlns:a16="http://schemas.microsoft.com/office/drawing/2014/main" id="{70833E0E-C526-E0C1-18EC-FFEBCAE31083}"/>
              </a:ext>
            </a:extLst>
          </p:cNvPr>
          <p:cNvSpPr/>
          <p:nvPr/>
        </p:nvSpPr>
        <p:spPr>
          <a:xfrm>
            <a:off x="8108188" y="2518536"/>
            <a:ext cx="3588385" cy="3080385"/>
          </a:xfrm>
          <a:custGeom>
            <a:avLst/>
            <a:gdLst/>
            <a:ahLst/>
            <a:cxnLst/>
            <a:rect l="l" t="t" r="r" b="b"/>
            <a:pathLst>
              <a:path w="3588384" h="3080385">
                <a:moveTo>
                  <a:pt x="0" y="85598"/>
                </a:moveTo>
                <a:lnTo>
                  <a:pt x="6730" y="52238"/>
                </a:lnTo>
                <a:lnTo>
                  <a:pt x="25082" y="25034"/>
                </a:lnTo>
                <a:lnTo>
                  <a:pt x="52292" y="6713"/>
                </a:lnTo>
                <a:lnTo>
                  <a:pt x="85597" y="0"/>
                </a:lnTo>
                <a:lnTo>
                  <a:pt x="3502532" y="0"/>
                </a:lnTo>
                <a:lnTo>
                  <a:pt x="3535838" y="6713"/>
                </a:lnTo>
                <a:lnTo>
                  <a:pt x="3563048" y="25034"/>
                </a:lnTo>
                <a:lnTo>
                  <a:pt x="3581400" y="52238"/>
                </a:lnTo>
                <a:lnTo>
                  <a:pt x="3588130" y="85598"/>
                </a:lnTo>
                <a:lnTo>
                  <a:pt x="3588130" y="2994533"/>
                </a:lnTo>
                <a:lnTo>
                  <a:pt x="3581400" y="3027838"/>
                </a:lnTo>
                <a:lnTo>
                  <a:pt x="3563048" y="3055048"/>
                </a:lnTo>
                <a:lnTo>
                  <a:pt x="3535838" y="3073400"/>
                </a:lnTo>
                <a:lnTo>
                  <a:pt x="3502532" y="3080131"/>
                </a:lnTo>
                <a:lnTo>
                  <a:pt x="85597" y="3080131"/>
                </a:lnTo>
                <a:lnTo>
                  <a:pt x="52292" y="3073400"/>
                </a:lnTo>
                <a:lnTo>
                  <a:pt x="25082" y="3055048"/>
                </a:lnTo>
                <a:lnTo>
                  <a:pt x="6731" y="3027838"/>
                </a:lnTo>
                <a:lnTo>
                  <a:pt x="0" y="2994533"/>
                </a:lnTo>
                <a:lnTo>
                  <a:pt x="0" y="85598"/>
                </a:lnTo>
                <a:close/>
              </a:path>
            </a:pathLst>
          </a:custGeom>
          <a:solidFill>
            <a:srgbClr val="0070C0"/>
          </a:solidFill>
          <a:ln w="12700">
            <a:noFill/>
          </a:ln>
        </p:spPr>
        <p:txBody>
          <a:bodyPr wrap="square" lIns="0" tIns="0" rIns="0" bIns="0" rtlCol="0"/>
          <a:lstStyle/>
          <a:p>
            <a:endParaRPr>
              <a:latin typeface="+mj-lt"/>
            </a:endParaRPr>
          </a:p>
        </p:txBody>
      </p:sp>
      <p:sp>
        <p:nvSpPr>
          <p:cNvPr id="6" name="CasellaDiTesto 5">
            <a:extLst>
              <a:ext uri="{FF2B5EF4-FFF2-40B4-BE49-F238E27FC236}">
                <a16:creationId xmlns:a16="http://schemas.microsoft.com/office/drawing/2014/main" id="{BCF250EE-6A65-78D4-7175-D3D6882DFC51}"/>
              </a:ext>
            </a:extLst>
          </p:cNvPr>
          <p:cNvSpPr txBox="1"/>
          <p:nvPr/>
        </p:nvSpPr>
        <p:spPr>
          <a:xfrm>
            <a:off x="1347989" y="1863826"/>
            <a:ext cx="2351035" cy="461665"/>
          </a:xfrm>
          <a:prstGeom prst="rect">
            <a:avLst/>
          </a:prstGeom>
          <a:noFill/>
        </p:spPr>
        <p:txBody>
          <a:bodyPr wrap="square">
            <a:spAutoFit/>
          </a:bodyPr>
          <a:lstStyle/>
          <a:p>
            <a:r>
              <a:rPr lang="en-US" sz="2400" spc="-10" dirty="0">
                <a:solidFill>
                  <a:srgbClr val="505760"/>
                </a:solidFill>
                <a:latin typeface="+mj-lt"/>
                <a:cs typeface="Calibri" panose="020F0502020204030204" pitchFamily="34" charset="0"/>
              </a:rPr>
              <a:t>Before Backup</a:t>
            </a:r>
            <a:endParaRPr lang="it-IT" sz="2400" dirty="0">
              <a:latin typeface="+mj-lt"/>
            </a:endParaRPr>
          </a:p>
        </p:txBody>
      </p:sp>
      <p:sp>
        <p:nvSpPr>
          <p:cNvPr id="7" name="CasellaDiTesto 6">
            <a:extLst>
              <a:ext uri="{FF2B5EF4-FFF2-40B4-BE49-F238E27FC236}">
                <a16:creationId xmlns:a16="http://schemas.microsoft.com/office/drawing/2014/main" id="{0853A3F1-4F2E-A177-3104-01ADC2440B6A}"/>
              </a:ext>
            </a:extLst>
          </p:cNvPr>
          <p:cNvSpPr txBox="1"/>
          <p:nvPr/>
        </p:nvSpPr>
        <p:spPr>
          <a:xfrm>
            <a:off x="493281" y="2586831"/>
            <a:ext cx="3588384" cy="254236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Recon Scanner from </a:t>
            </a:r>
            <a:r>
              <a:rPr lang="en-US" spc="-10" dirty="0" err="1">
                <a:solidFill>
                  <a:schemeClr val="bg2"/>
                </a:solidFill>
                <a:latin typeface="+mj-lt"/>
                <a:cs typeface="Calibri" panose="020F0502020204030204" pitchFamily="34" charset="0"/>
              </a:rPr>
              <a:t>Coveware</a:t>
            </a:r>
            <a:r>
              <a:rPr lang="en-US" spc="-10" dirty="0">
                <a:solidFill>
                  <a:schemeClr val="bg2"/>
                </a:solidFill>
                <a:latin typeface="+mj-lt"/>
                <a:cs typeface="Calibri" panose="020F0502020204030204" pitchFamily="34" charset="0"/>
              </a:rPr>
              <a:t> by Veeam</a:t>
            </a:r>
          </a:p>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Observability, Analytics &amp; AI-powered insights</a:t>
            </a:r>
          </a:p>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Veeam Incident API</a:t>
            </a:r>
          </a:p>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Security &amp; Compliance Analyzer</a:t>
            </a:r>
            <a:endParaRPr lang="it-IT" dirty="0">
              <a:solidFill>
                <a:schemeClr val="bg2"/>
              </a:solidFill>
              <a:latin typeface="+mj-lt"/>
            </a:endParaRPr>
          </a:p>
        </p:txBody>
      </p:sp>
      <p:sp>
        <p:nvSpPr>
          <p:cNvPr id="8" name="CasellaDiTesto 7">
            <a:extLst>
              <a:ext uri="{FF2B5EF4-FFF2-40B4-BE49-F238E27FC236}">
                <a16:creationId xmlns:a16="http://schemas.microsoft.com/office/drawing/2014/main" id="{AE1872FE-735B-D10A-CC36-7F4342C205F5}"/>
              </a:ext>
            </a:extLst>
          </p:cNvPr>
          <p:cNvSpPr txBox="1"/>
          <p:nvPr/>
        </p:nvSpPr>
        <p:spPr>
          <a:xfrm>
            <a:off x="5062986" y="1863826"/>
            <a:ext cx="2351035" cy="461665"/>
          </a:xfrm>
          <a:prstGeom prst="rect">
            <a:avLst/>
          </a:prstGeom>
          <a:noFill/>
        </p:spPr>
        <p:txBody>
          <a:bodyPr wrap="square">
            <a:spAutoFit/>
          </a:bodyPr>
          <a:lstStyle/>
          <a:p>
            <a:r>
              <a:rPr lang="en-US" sz="2400" spc="-10" dirty="0">
                <a:solidFill>
                  <a:srgbClr val="505760"/>
                </a:solidFill>
                <a:latin typeface="+mj-lt"/>
                <a:cs typeface="Calibri" panose="020F0502020204030204" pitchFamily="34" charset="0"/>
              </a:rPr>
              <a:t>During Backup</a:t>
            </a:r>
            <a:endParaRPr lang="it-IT" sz="2400" dirty="0">
              <a:latin typeface="+mj-lt"/>
            </a:endParaRPr>
          </a:p>
        </p:txBody>
      </p:sp>
      <p:sp>
        <p:nvSpPr>
          <p:cNvPr id="9" name="CasellaDiTesto 8">
            <a:extLst>
              <a:ext uri="{FF2B5EF4-FFF2-40B4-BE49-F238E27FC236}">
                <a16:creationId xmlns:a16="http://schemas.microsoft.com/office/drawing/2014/main" id="{24C317D0-4581-7B80-3CEF-AE02B0EA5394}"/>
              </a:ext>
            </a:extLst>
          </p:cNvPr>
          <p:cNvSpPr txBox="1"/>
          <p:nvPr/>
        </p:nvSpPr>
        <p:spPr>
          <a:xfrm>
            <a:off x="8232425" y="1863825"/>
            <a:ext cx="3442151" cy="461665"/>
          </a:xfrm>
          <a:prstGeom prst="rect">
            <a:avLst/>
          </a:prstGeom>
          <a:noFill/>
        </p:spPr>
        <p:txBody>
          <a:bodyPr wrap="square">
            <a:spAutoFit/>
          </a:bodyPr>
          <a:lstStyle/>
          <a:p>
            <a:r>
              <a:rPr lang="en-US" sz="2400" spc="-10" dirty="0">
                <a:solidFill>
                  <a:srgbClr val="505760"/>
                </a:solidFill>
                <a:latin typeface="+mj-lt"/>
                <a:cs typeface="Calibri" panose="020F0502020204030204" pitchFamily="34" charset="0"/>
              </a:rPr>
              <a:t>Post Backup and Recovery</a:t>
            </a:r>
            <a:endParaRPr lang="it-IT" sz="2400" dirty="0">
              <a:latin typeface="+mj-lt"/>
            </a:endParaRPr>
          </a:p>
        </p:txBody>
      </p:sp>
      <p:sp>
        <p:nvSpPr>
          <p:cNvPr id="10" name="CasellaDiTesto 9">
            <a:extLst>
              <a:ext uri="{FF2B5EF4-FFF2-40B4-BE49-F238E27FC236}">
                <a16:creationId xmlns:a16="http://schemas.microsoft.com/office/drawing/2014/main" id="{D8F22C4C-47E6-B7DD-6438-CACCDAAA886A}"/>
              </a:ext>
            </a:extLst>
          </p:cNvPr>
          <p:cNvSpPr txBox="1"/>
          <p:nvPr/>
        </p:nvSpPr>
        <p:spPr>
          <a:xfrm>
            <a:off x="4301998" y="2578335"/>
            <a:ext cx="3588384" cy="254236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IoC Tools Scanner</a:t>
            </a:r>
          </a:p>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AI-powered inline entropy analysis</a:t>
            </a:r>
          </a:p>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File System activity analysis</a:t>
            </a:r>
          </a:p>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Immutability combined with single-use credentials</a:t>
            </a:r>
            <a:endParaRPr lang="it-IT" dirty="0">
              <a:solidFill>
                <a:schemeClr val="bg2"/>
              </a:solidFill>
              <a:latin typeface="+mj-lt"/>
            </a:endParaRPr>
          </a:p>
        </p:txBody>
      </p:sp>
      <p:sp>
        <p:nvSpPr>
          <p:cNvPr id="11" name="CasellaDiTesto 10">
            <a:extLst>
              <a:ext uri="{FF2B5EF4-FFF2-40B4-BE49-F238E27FC236}">
                <a16:creationId xmlns:a16="http://schemas.microsoft.com/office/drawing/2014/main" id="{7DC7B4F7-82BE-A139-B653-A68F3F18CAE0}"/>
              </a:ext>
            </a:extLst>
          </p:cNvPr>
          <p:cNvSpPr txBox="1"/>
          <p:nvPr/>
        </p:nvSpPr>
        <p:spPr>
          <a:xfrm>
            <a:off x="8108188" y="2578334"/>
            <a:ext cx="3588384" cy="2957861"/>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Signature-based malware scanning</a:t>
            </a:r>
          </a:p>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YARA rule-based scanning</a:t>
            </a:r>
          </a:p>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Secure Restore to prevent reinfection</a:t>
            </a:r>
          </a:p>
          <a:p>
            <a:pPr marL="342900" indent="-342900">
              <a:lnSpc>
                <a:spcPct val="150000"/>
              </a:lnSpc>
              <a:buFont typeface="Arial" panose="020B0604020202020204" pitchFamily="34" charset="0"/>
              <a:buChar char="•"/>
            </a:pPr>
            <a:r>
              <a:rPr lang="en-US" spc="-10" dirty="0">
                <a:solidFill>
                  <a:schemeClr val="bg2"/>
                </a:solidFill>
                <a:latin typeface="+mj-lt"/>
                <a:cs typeface="Calibri" panose="020F0502020204030204" pitchFamily="34" charset="0"/>
              </a:rPr>
              <a:t>Orchestrated restore &amp; Cleanroom</a:t>
            </a:r>
            <a:endParaRPr lang="it-IT" dirty="0">
              <a:solidFill>
                <a:schemeClr val="bg2"/>
              </a:solidFill>
              <a:latin typeface="+mj-lt"/>
            </a:endParaRPr>
          </a:p>
        </p:txBody>
      </p:sp>
      <p:pic>
        <p:nvPicPr>
          <p:cNvPr id="12" name="Immagine 11">
            <a:extLst>
              <a:ext uri="{FF2B5EF4-FFF2-40B4-BE49-F238E27FC236}">
                <a16:creationId xmlns:a16="http://schemas.microsoft.com/office/drawing/2014/main" id="{94478992-EB81-A333-3E89-44C72CD4CFA2}"/>
              </a:ext>
            </a:extLst>
          </p:cNvPr>
          <p:cNvPicPr>
            <a:picLocks noChangeAspect="1"/>
          </p:cNvPicPr>
          <p:nvPr/>
        </p:nvPicPr>
        <p:blipFill>
          <a:blip r:embed="rId3"/>
          <a:stretch>
            <a:fillRect/>
          </a:stretch>
        </p:blipFill>
        <p:spPr>
          <a:xfrm>
            <a:off x="2008057" y="1195177"/>
            <a:ext cx="558829" cy="558829"/>
          </a:xfrm>
          <a:prstGeom prst="rect">
            <a:avLst/>
          </a:prstGeom>
        </p:spPr>
      </p:pic>
      <p:pic>
        <p:nvPicPr>
          <p:cNvPr id="13" name="Immagine 12">
            <a:extLst>
              <a:ext uri="{FF2B5EF4-FFF2-40B4-BE49-F238E27FC236}">
                <a16:creationId xmlns:a16="http://schemas.microsoft.com/office/drawing/2014/main" id="{0036AAF4-6EF5-0E50-1F69-8C5947C9DD09}"/>
              </a:ext>
            </a:extLst>
          </p:cNvPr>
          <p:cNvPicPr>
            <a:picLocks noChangeAspect="1"/>
          </p:cNvPicPr>
          <p:nvPr/>
        </p:nvPicPr>
        <p:blipFill>
          <a:blip r:embed="rId4"/>
          <a:stretch>
            <a:fillRect/>
          </a:stretch>
        </p:blipFill>
        <p:spPr>
          <a:xfrm>
            <a:off x="5806265" y="1215959"/>
            <a:ext cx="577880" cy="577880"/>
          </a:xfrm>
          <a:prstGeom prst="rect">
            <a:avLst/>
          </a:prstGeom>
        </p:spPr>
      </p:pic>
      <p:pic>
        <p:nvPicPr>
          <p:cNvPr id="14" name="Immagine 13">
            <a:extLst>
              <a:ext uri="{FF2B5EF4-FFF2-40B4-BE49-F238E27FC236}">
                <a16:creationId xmlns:a16="http://schemas.microsoft.com/office/drawing/2014/main" id="{7697C2A4-A2D1-3D79-F063-F715CB5D4BE8}"/>
              </a:ext>
            </a:extLst>
          </p:cNvPr>
          <p:cNvPicPr>
            <a:picLocks noChangeAspect="1"/>
          </p:cNvPicPr>
          <p:nvPr/>
        </p:nvPicPr>
        <p:blipFill>
          <a:blip r:embed="rId5"/>
          <a:stretch>
            <a:fillRect/>
          </a:stretch>
        </p:blipFill>
        <p:spPr>
          <a:xfrm>
            <a:off x="9623524" y="1259079"/>
            <a:ext cx="463574" cy="501676"/>
          </a:xfrm>
          <a:prstGeom prst="rect">
            <a:avLst/>
          </a:prstGeom>
        </p:spPr>
      </p:pic>
    </p:spTree>
    <p:extLst>
      <p:ext uri="{BB962C8B-B14F-4D97-AF65-F5344CB8AC3E}">
        <p14:creationId xmlns:p14="http://schemas.microsoft.com/office/powerpoint/2010/main" val="1815127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589BB-4F41-80AF-5091-0DCB55164EDA}"/>
            </a:ext>
          </a:extLst>
        </p:cNvPr>
        <p:cNvGrpSpPr/>
        <p:nvPr/>
      </p:nvGrpSpPr>
      <p:grpSpPr>
        <a:xfrm>
          <a:off x="0" y="0"/>
          <a:ext cx="0" cy="0"/>
          <a:chOff x="0" y="0"/>
          <a:chExt cx="0" cy="0"/>
        </a:xfrm>
      </p:grpSpPr>
      <p:sp>
        <p:nvSpPr>
          <p:cNvPr id="3" name="Titolo 2">
            <a:extLst>
              <a:ext uri="{FF2B5EF4-FFF2-40B4-BE49-F238E27FC236}">
                <a16:creationId xmlns:a16="http://schemas.microsoft.com/office/drawing/2014/main" id="{3439C2C6-2DFC-9988-9FCD-CC2C518DB9D7}"/>
              </a:ext>
            </a:extLst>
          </p:cNvPr>
          <p:cNvSpPr>
            <a:spLocks noGrp="1"/>
          </p:cNvSpPr>
          <p:nvPr>
            <p:ph type="title"/>
          </p:nvPr>
        </p:nvSpPr>
        <p:spPr/>
        <p:txBody>
          <a:bodyPr/>
          <a:lstStyle/>
          <a:p>
            <a:r>
              <a:rPr lang="it-IT" dirty="0"/>
              <a:t>Alcune Best Practice</a:t>
            </a:r>
          </a:p>
        </p:txBody>
      </p:sp>
      <p:sp>
        <p:nvSpPr>
          <p:cNvPr id="7" name="CasellaDiTesto 6">
            <a:extLst>
              <a:ext uri="{FF2B5EF4-FFF2-40B4-BE49-F238E27FC236}">
                <a16:creationId xmlns:a16="http://schemas.microsoft.com/office/drawing/2014/main" id="{DFB334F6-BFF9-064B-EAEB-580ACC45F28F}"/>
              </a:ext>
            </a:extLst>
          </p:cNvPr>
          <p:cNvSpPr txBox="1"/>
          <p:nvPr/>
        </p:nvSpPr>
        <p:spPr>
          <a:xfrm>
            <a:off x="487016" y="1152320"/>
            <a:ext cx="6406944" cy="5062924"/>
          </a:xfrm>
          <a:prstGeom prst="rect">
            <a:avLst/>
          </a:prstGeom>
          <a:noFill/>
        </p:spPr>
        <p:txBody>
          <a:bodyPr wrap="square" rtlCol="0">
            <a:spAutoFit/>
          </a:bodyPr>
          <a:lstStyle/>
          <a:p>
            <a:pPr marL="342900" indent="-342900">
              <a:buFont typeface="Arial" panose="020B0604020202020204" pitchFamily="34" charset="0"/>
              <a:buChar char="•"/>
            </a:pPr>
            <a:r>
              <a:rPr lang="it-IT" sz="1900" dirty="0">
                <a:latin typeface="+mj-lt"/>
                <a:cs typeface="Calibri" panose="020F0502020204030204" pitchFamily="34" charset="0"/>
              </a:rPr>
              <a:t>Seguire la regola 3-2-1 (con copia immutabile o air </a:t>
            </a:r>
            <a:r>
              <a:rPr lang="it-IT" sz="1900" dirty="0" err="1">
                <a:latin typeface="+mj-lt"/>
                <a:cs typeface="Calibri" panose="020F0502020204030204" pitchFamily="34" charset="0"/>
              </a:rPr>
              <a:t>gapped</a:t>
            </a:r>
            <a:r>
              <a:rPr lang="it-IT" sz="1900" dirty="0">
                <a:latin typeface="+mj-lt"/>
                <a:cs typeface="Calibri" panose="020F0502020204030204" pitchFamily="34" charset="0"/>
              </a:rPr>
              <a:t>)</a:t>
            </a:r>
          </a:p>
          <a:p>
            <a:pPr marL="342900" indent="-342900">
              <a:buFont typeface="Arial" panose="020B0604020202020204" pitchFamily="34" charset="0"/>
              <a:buChar char="•"/>
            </a:pPr>
            <a:r>
              <a:rPr lang="it-IT" sz="1900" dirty="0">
                <a:latin typeface="+mj-lt"/>
                <a:cs typeface="Calibri" panose="020F0502020204030204" pitchFamily="34" charset="0"/>
              </a:rPr>
              <a:t>Scegliere password complesse, e cambiarle periodicamente</a:t>
            </a:r>
          </a:p>
          <a:p>
            <a:pPr marL="342900" indent="-342900">
              <a:buFont typeface="Arial" panose="020B0604020202020204" pitchFamily="34" charset="0"/>
              <a:buChar char="•"/>
            </a:pPr>
            <a:r>
              <a:rPr lang="it-IT" sz="1900" dirty="0">
                <a:latin typeface="+mj-lt"/>
                <a:cs typeface="Calibri" panose="020F0502020204030204" pitchFamily="34" charset="0"/>
              </a:rPr>
              <a:t>Aprire solo il numero di Firewall Ports necessarie</a:t>
            </a:r>
          </a:p>
          <a:p>
            <a:pPr marL="342900" indent="-342900">
              <a:buFont typeface="Arial" panose="020B0604020202020204" pitchFamily="34" charset="0"/>
              <a:buChar char="•"/>
            </a:pPr>
            <a:r>
              <a:rPr lang="it-IT" sz="1900" dirty="0">
                <a:latin typeface="+mj-lt"/>
                <a:cs typeface="Calibri" panose="020F0502020204030204" pitchFamily="34" charset="0"/>
              </a:rPr>
              <a:t>Preparare un piano o strategia di Recovery</a:t>
            </a:r>
          </a:p>
          <a:p>
            <a:pPr marL="342900" indent="-342900">
              <a:buFont typeface="Arial" panose="020B0604020202020204" pitchFamily="34" charset="0"/>
              <a:buChar char="•"/>
            </a:pPr>
            <a:r>
              <a:rPr lang="it-IT" sz="1900" dirty="0">
                <a:latin typeface="+mj-lt"/>
                <a:cs typeface="Calibri" panose="020F0502020204030204" pitchFamily="34" charset="0"/>
              </a:rPr>
              <a:t>Testare la </a:t>
            </a:r>
            <a:r>
              <a:rPr lang="it-IT" sz="1900" dirty="0" err="1">
                <a:latin typeface="+mj-lt"/>
                <a:cs typeface="Calibri" panose="020F0502020204030204" pitchFamily="34" charset="0"/>
              </a:rPr>
              <a:t>ripristinabilità</a:t>
            </a:r>
            <a:r>
              <a:rPr lang="it-IT" sz="1900" dirty="0">
                <a:latin typeface="+mj-lt"/>
                <a:cs typeface="Calibri" panose="020F0502020204030204" pitchFamily="34" charset="0"/>
              </a:rPr>
              <a:t> dei propri backup </a:t>
            </a:r>
          </a:p>
          <a:p>
            <a:pPr marL="342900" indent="-342900">
              <a:buFont typeface="Arial" panose="020B0604020202020204" pitchFamily="34" charset="0"/>
              <a:buChar char="•"/>
            </a:pPr>
            <a:r>
              <a:rPr lang="it-IT" sz="1900" dirty="0">
                <a:latin typeface="+mj-lt"/>
                <a:cs typeface="Calibri" panose="020F0502020204030204" pitchFamily="34" charset="0"/>
              </a:rPr>
              <a:t>Usare il principio del privilegio minimo</a:t>
            </a:r>
          </a:p>
          <a:p>
            <a:pPr marL="342900" indent="-342900">
              <a:buFont typeface="Arial" panose="020B0604020202020204" pitchFamily="34" charset="0"/>
              <a:buChar char="•"/>
            </a:pPr>
            <a:r>
              <a:rPr lang="it-IT" sz="1900" dirty="0">
                <a:latin typeface="+mj-lt"/>
                <a:cs typeface="Calibri" panose="020F0502020204030204" pitchFamily="34" charset="0"/>
              </a:rPr>
              <a:t>K.I.S.S. (evitare inutili complessità)</a:t>
            </a:r>
          </a:p>
          <a:p>
            <a:pPr marL="342900" indent="-342900">
              <a:buFont typeface="Arial" panose="020B0604020202020204" pitchFamily="34" charset="0"/>
              <a:buChar char="•"/>
            </a:pPr>
            <a:r>
              <a:rPr lang="it-IT" sz="1900" dirty="0">
                <a:latin typeface="+mj-lt"/>
                <a:cs typeface="Calibri" panose="020F0502020204030204" pitchFamily="34" charset="0"/>
              </a:rPr>
              <a:t>Rimuovere componenti software inutilizzate</a:t>
            </a:r>
          </a:p>
          <a:p>
            <a:pPr marL="342900" indent="-342900">
              <a:buFont typeface="Arial" panose="020B0604020202020204" pitchFamily="34" charset="0"/>
              <a:buChar char="•"/>
            </a:pPr>
            <a:r>
              <a:rPr lang="it-IT" sz="1900" dirty="0">
                <a:latin typeface="+mj-lt"/>
                <a:cs typeface="Calibri" panose="020F0502020204030204" pitchFamily="34" charset="0"/>
              </a:rPr>
              <a:t>Proteggere i server NTP</a:t>
            </a:r>
          </a:p>
          <a:p>
            <a:pPr marL="342900" indent="-342900">
              <a:buFont typeface="Arial" panose="020B0604020202020204" pitchFamily="34" charset="0"/>
              <a:buChar char="•"/>
            </a:pPr>
            <a:r>
              <a:rPr lang="it-IT" sz="1900" dirty="0">
                <a:latin typeface="+mj-lt"/>
                <a:cs typeface="Calibri" panose="020F0502020204030204" pitchFamily="34" charset="0"/>
              </a:rPr>
              <a:t>Laddove possibile usare la MFA e la «molteplice autorizzazione»</a:t>
            </a:r>
          </a:p>
          <a:p>
            <a:pPr marL="342900" indent="-342900">
              <a:buFont typeface="Arial" panose="020B0604020202020204" pitchFamily="34" charset="0"/>
              <a:buChar char="•"/>
            </a:pPr>
            <a:r>
              <a:rPr lang="it-IT" sz="1900" dirty="0">
                <a:latin typeface="+mj-lt"/>
                <a:cs typeface="Calibri" panose="020F0502020204030204" pitchFamily="34" charset="0"/>
              </a:rPr>
              <a:t>Disabilitare accesso SSH e IPMI sui Linux Repository immutabili (fisici)</a:t>
            </a:r>
          </a:p>
          <a:p>
            <a:pPr marL="342900" indent="-342900">
              <a:buFont typeface="Arial" panose="020B0604020202020204" pitchFamily="34" charset="0"/>
              <a:buChar char="•"/>
            </a:pPr>
            <a:r>
              <a:rPr lang="it-IT" sz="1900" dirty="0">
                <a:latin typeface="+mj-lt"/>
                <a:cs typeface="Calibri" panose="020F0502020204030204" pitchFamily="34" charset="0"/>
              </a:rPr>
              <a:t>Scansionare i backup prima di un ripristino, o programmare scansioni regolari</a:t>
            </a:r>
          </a:p>
          <a:p>
            <a:pPr marL="342900" indent="-342900">
              <a:buFont typeface="Arial" panose="020B0604020202020204" pitchFamily="34" charset="0"/>
              <a:buChar char="•"/>
            </a:pPr>
            <a:r>
              <a:rPr lang="it-IT" sz="1900" dirty="0">
                <a:latin typeface="+mj-lt"/>
                <a:cs typeface="Calibri" panose="020F0502020204030204" pitchFamily="34" charset="0"/>
              </a:rPr>
              <a:t>Criptare i dati per paura di esfiltrazioni</a:t>
            </a:r>
          </a:p>
          <a:p>
            <a:pPr marL="342900" indent="-342900">
              <a:buFont typeface="Arial" panose="020B0604020202020204" pitchFamily="34" charset="0"/>
              <a:buChar char="•"/>
            </a:pPr>
            <a:r>
              <a:rPr lang="it-IT" sz="1900" dirty="0">
                <a:latin typeface="+mj-lt"/>
                <a:cs typeface="Calibri" panose="020F0502020204030204" pitchFamily="34" charset="0"/>
              </a:rPr>
              <a:t>…</a:t>
            </a:r>
          </a:p>
        </p:txBody>
      </p:sp>
      <p:pic>
        <p:nvPicPr>
          <p:cNvPr id="8" name="Immagine 7">
            <a:extLst>
              <a:ext uri="{FF2B5EF4-FFF2-40B4-BE49-F238E27FC236}">
                <a16:creationId xmlns:a16="http://schemas.microsoft.com/office/drawing/2014/main" id="{9220525A-BE6D-15A9-3840-3993454F09B1}"/>
              </a:ext>
            </a:extLst>
          </p:cNvPr>
          <p:cNvPicPr>
            <a:picLocks noChangeAspect="1"/>
          </p:cNvPicPr>
          <p:nvPr/>
        </p:nvPicPr>
        <p:blipFill>
          <a:blip r:embed="rId3"/>
          <a:stretch>
            <a:fillRect/>
          </a:stretch>
        </p:blipFill>
        <p:spPr>
          <a:xfrm>
            <a:off x="6996566" y="544534"/>
            <a:ext cx="4339964" cy="4431119"/>
          </a:xfrm>
          <a:prstGeom prst="rect">
            <a:avLst/>
          </a:prstGeom>
        </p:spPr>
      </p:pic>
      <p:sp>
        <p:nvSpPr>
          <p:cNvPr id="9" name="CasellaDiTesto 8">
            <a:extLst>
              <a:ext uri="{FF2B5EF4-FFF2-40B4-BE49-F238E27FC236}">
                <a16:creationId xmlns:a16="http://schemas.microsoft.com/office/drawing/2014/main" id="{7C47C6A1-1F06-C7E8-D8C9-ED8DAEA6FEF7}"/>
              </a:ext>
            </a:extLst>
          </p:cNvPr>
          <p:cNvSpPr txBox="1"/>
          <p:nvPr/>
        </p:nvSpPr>
        <p:spPr>
          <a:xfrm>
            <a:off x="6996566" y="5038343"/>
            <a:ext cx="4708418" cy="1323439"/>
          </a:xfrm>
          <a:prstGeom prst="rect">
            <a:avLst/>
          </a:prstGeom>
          <a:noFill/>
        </p:spPr>
        <p:txBody>
          <a:bodyPr wrap="square" rtlCol="0">
            <a:spAutoFit/>
          </a:bodyPr>
          <a:lstStyle/>
          <a:p>
            <a:r>
              <a:rPr lang="en-US" sz="2000" i="1" dirty="0">
                <a:latin typeface="Cavolini" panose="03000502040302020204" pitchFamily="66" charset="0"/>
                <a:cs typeface="Cavolini" panose="03000502040302020204" pitchFamily="66" charset="0"/>
              </a:rPr>
              <a:t>“</a:t>
            </a:r>
            <a:r>
              <a:rPr lang="en-US" sz="2000" i="1" dirty="0" err="1">
                <a:latin typeface="Cavolini" panose="03000502040302020204" pitchFamily="66" charset="0"/>
                <a:cs typeface="Cavolini" panose="03000502040302020204" pitchFamily="66" charset="0"/>
              </a:rPr>
              <a:t>Eseguo</a:t>
            </a:r>
            <a:r>
              <a:rPr lang="en-US" sz="2000" i="1" dirty="0">
                <a:latin typeface="Cavolini" panose="03000502040302020204" pitchFamily="66" charset="0"/>
                <a:cs typeface="Cavolini" panose="03000502040302020204" pitchFamily="66" charset="0"/>
              </a:rPr>
              <a:t> il backup </a:t>
            </a:r>
            <a:r>
              <a:rPr lang="en-US" sz="2000" i="1" dirty="0" err="1">
                <a:latin typeface="Cavolini" panose="03000502040302020204" pitchFamily="66" charset="0"/>
                <a:cs typeface="Cavolini" panose="03000502040302020204" pitchFamily="66" charset="0"/>
              </a:rPr>
              <a:t>dei</a:t>
            </a:r>
            <a:r>
              <a:rPr lang="en-US" sz="2000" i="1" dirty="0">
                <a:latin typeface="Cavolini" panose="03000502040302020204" pitchFamily="66" charset="0"/>
                <a:cs typeface="Cavolini" panose="03000502040302020204" pitchFamily="66" charset="0"/>
              </a:rPr>
              <a:t> </a:t>
            </a:r>
            <a:r>
              <a:rPr lang="en-US" sz="2000" i="1" dirty="0" err="1">
                <a:latin typeface="Cavolini" panose="03000502040302020204" pitchFamily="66" charset="0"/>
                <a:cs typeface="Cavolini" panose="03000502040302020204" pitchFamily="66" charset="0"/>
              </a:rPr>
              <a:t>miei</a:t>
            </a:r>
            <a:r>
              <a:rPr lang="en-US" sz="2000" i="1" dirty="0">
                <a:latin typeface="Cavolini" panose="03000502040302020204" pitchFamily="66" charset="0"/>
                <a:cs typeface="Cavolini" panose="03000502040302020204" pitchFamily="66" charset="0"/>
              </a:rPr>
              <a:t> file in modo religioso.</a:t>
            </a:r>
          </a:p>
          <a:p>
            <a:r>
              <a:rPr lang="en-US" sz="2000" i="1" dirty="0">
                <a:latin typeface="Cavolini" panose="03000502040302020204" pitchFamily="66" charset="0"/>
                <a:cs typeface="Cavolini" panose="03000502040302020204" pitchFamily="66" charset="0"/>
              </a:rPr>
              <a:t>Prego </a:t>
            </a:r>
            <a:r>
              <a:rPr lang="en-US" sz="2000" i="1" dirty="0" err="1">
                <a:latin typeface="Cavolini" panose="03000502040302020204" pitchFamily="66" charset="0"/>
                <a:cs typeface="Cavolini" panose="03000502040302020204" pitchFamily="66" charset="0"/>
              </a:rPr>
              <a:t>che</a:t>
            </a:r>
            <a:r>
              <a:rPr lang="en-US" sz="2000" i="1" dirty="0">
                <a:latin typeface="Cavolini" panose="03000502040302020204" pitchFamily="66" charset="0"/>
                <a:cs typeface="Cavolini" panose="03000502040302020204" pitchFamily="66" charset="0"/>
              </a:rPr>
              <a:t> non </a:t>
            </a:r>
            <a:r>
              <a:rPr lang="en-US" sz="2000" i="1" dirty="0" err="1">
                <a:latin typeface="Cavolini" panose="03000502040302020204" pitchFamily="66" charset="0"/>
                <a:cs typeface="Cavolini" panose="03000502040302020204" pitchFamily="66" charset="0"/>
              </a:rPr>
              <a:t>gli</a:t>
            </a:r>
            <a:r>
              <a:rPr lang="en-US" sz="2000" i="1" dirty="0">
                <a:latin typeface="Cavolini" panose="03000502040302020204" pitchFamily="66" charset="0"/>
                <a:cs typeface="Cavolini" panose="03000502040302020204" pitchFamily="66" charset="0"/>
              </a:rPr>
              <a:t> </a:t>
            </a:r>
            <a:r>
              <a:rPr lang="en-US" sz="2000" i="1" dirty="0" err="1">
                <a:latin typeface="Cavolini" panose="03000502040302020204" pitchFamily="66" charset="0"/>
                <a:cs typeface="Cavolini" panose="03000502040302020204" pitchFamily="66" charset="0"/>
              </a:rPr>
              <a:t>succeda</a:t>
            </a:r>
            <a:r>
              <a:rPr lang="en-US" sz="2000" i="1" dirty="0">
                <a:latin typeface="Cavolini" panose="03000502040302020204" pitchFamily="66" charset="0"/>
                <a:cs typeface="Cavolini" panose="03000502040302020204" pitchFamily="66" charset="0"/>
              </a:rPr>
              <a:t> niente.”</a:t>
            </a:r>
          </a:p>
        </p:txBody>
      </p:sp>
    </p:spTree>
    <p:extLst>
      <p:ext uri="{BB962C8B-B14F-4D97-AF65-F5344CB8AC3E}">
        <p14:creationId xmlns:p14="http://schemas.microsoft.com/office/powerpoint/2010/main" val="931240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4AB37-C300-BE39-30DE-A23CDE62ED1F}"/>
            </a:ext>
          </a:extLst>
        </p:cNvPr>
        <p:cNvGrpSpPr/>
        <p:nvPr/>
      </p:nvGrpSpPr>
      <p:grpSpPr>
        <a:xfrm>
          <a:off x="0" y="0"/>
          <a:ext cx="0" cy="0"/>
          <a:chOff x="0" y="0"/>
          <a:chExt cx="0" cy="0"/>
        </a:xfrm>
      </p:grpSpPr>
      <p:sp>
        <p:nvSpPr>
          <p:cNvPr id="6" name="Titolo 5">
            <a:extLst>
              <a:ext uri="{FF2B5EF4-FFF2-40B4-BE49-F238E27FC236}">
                <a16:creationId xmlns:a16="http://schemas.microsoft.com/office/drawing/2014/main" id="{FE323EAA-BEBD-4DB3-4F3B-1A8EFCE67579}"/>
              </a:ext>
            </a:extLst>
          </p:cNvPr>
          <p:cNvSpPr>
            <a:spLocks noGrp="1"/>
          </p:cNvSpPr>
          <p:nvPr>
            <p:ph type="title"/>
          </p:nvPr>
        </p:nvSpPr>
        <p:spPr/>
        <p:txBody>
          <a:bodyPr/>
          <a:lstStyle/>
          <a:p>
            <a:r>
              <a:rPr lang="it-IT" dirty="0" err="1"/>
              <a:t>Veeam</a:t>
            </a:r>
            <a:r>
              <a:rPr lang="it-IT" dirty="0"/>
              <a:t> DR Scenario</a:t>
            </a:r>
          </a:p>
        </p:txBody>
      </p:sp>
    </p:spTree>
    <p:extLst>
      <p:ext uri="{BB962C8B-B14F-4D97-AF65-F5344CB8AC3E}">
        <p14:creationId xmlns:p14="http://schemas.microsoft.com/office/powerpoint/2010/main" val="2343451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F032C69C-56E2-CAD9-9B1A-6E2ECC0FB29B}"/>
              </a:ext>
            </a:extLst>
          </p:cNvPr>
          <p:cNvSpPr>
            <a:spLocks noGrp="1"/>
          </p:cNvSpPr>
          <p:nvPr>
            <p:ph type="title"/>
          </p:nvPr>
        </p:nvSpPr>
        <p:spPr/>
        <p:txBody>
          <a:bodyPr/>
          <a:lstStyle/>
          <a:p>
            <a:r>
              <a:rPr lang="it-IT" dirty="0"/>
              <a:t>Backup Copy</a:t>
            </a:r>
          </a:p>
        </p:txBody>
      </p:sp>
      <p:sp>
        <p:nvSpPr>
          <p:cNvPr id="7" name="Segnaposto testo 6">
            <a:extLst>
              <a:ext uri="{FF2B5EF4-FFF2-40B4-BE49-F238E27FC236}">
                <a16:creationId xmlns:a16="http://schemas.microsoft.com/office/drawing/2014/main" id="{789BA0B7-8CE0-2CA3-D3C3-2F81E25F9F2C}"/>
              </a:ext>
            </a:extLst>
          </p:cNvPr>
          <p:cNvSpPr>
            <a:spLocks noGrp="1"/>
          </p:cNvSpPr>
          <p:nvPr>
            <p:ph type="body" sz="quarter" idx="15"/>
          </p:nvPr>
        </p:nvSpPr>
        <p:spPr/>
        <p:txBody>
          <a:bodyPr/>
          <a:lstStyle/>
          <a:p>
            <a:endParaRPr lang="it-IT"/>
          </a:p>
        </p:txBody>
      </p:sp>
      <p:sp>
        <p:nvSpPr>
          <p:cNvPr id="6" name="Sottotitolo 5">
            <a:extLst>
              <a:ext uri="{FF2B5EF4-FFF2-40B4-BE49-F238E27FC236}">
                <a16:creationId xmlns:a16="http://schemas.microsoft.com/office/drawing/2014/main" id="{DF7C7D89-1D39-4196-1EBA-C607388391C7}"/>
              </a:ext>
            </a:extLst>
          </p:cNvPr>
          <p:cNvSpPr>
            <a:spLocks noGrp="1"/>
          </p:cNvSpPr>
          <p:nvPr>
            <p:ph type="subTitle" idx="1"/>
          </p:nvPr>
        </p:nvSpPr>
        <p:spPr/>
        <p:txBody>
          <a:bodyPr/>
          <a:lstStyle/>
          <a:p>
            <a:endParaRPr lang="it-IT"/>
          </a:p>
        </p:txBody>
      </p:sp>
    </p:spTree>
    <p:extLst>
      <p:ext uri="{BB962C8B-B14F-4D97-AF65-F5344CB8AC3E}">
        <p14:creationId xmlns:p14="http://schemas.microsoft.com/office/powerpoint/2010/main" val="1843108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F5FBD-6FBD-1B8A-BBAB-150CB2D06DE7}"/>
            </a:ext>
          </a:extLst>
        </p:cNvPr>
        <p:cNvGrpSpPr/>
        <p:nvPr/>
      </p:nvGrpSpPr>
      <p:grpSpPr>
        <a:xfrm>
          <a:off x="0" y="0"/>
          <a:ext cx="0" cy="0"/>
          <a:chOff x="0" y="0"/>
          <a:chExt cx="0" cy="0"/>
        </a:xfrm>
      </p:grpSpPr>
      <p:sp>
        <p:nvSpPr>
          <p:cNvPr id="6" name="Titolo 5">
            <a:extLst>
              <a:ext uri="{FF2B5EF4-FFF2-40B4-BE49-F238E27FC236}">
                <a16:creationId xmlns:a16="http://schemas.microsoft.com/office/drawing/2014/main" id="{3EF80CC1-A150-7495-762A-63C923E7AAA7}"/>
              </a:ext>
            </a:extLst>
          </p:cNvPr>
          <p:cNvSpPr>
            <a:spLocks noGrp="1"/>
          </p:cNvSpPr>
          <p:nvPr>
            <p:ph type="title"/>
          </p:nvPr>
        </p:nvSpPr>
        <p:spPr/>
        <p:txBody>
          <a:bodyPr/>
          <a:lstStyle/>
          <a:p>
            <a:r>
              <a:rPr lang="it-IT" dirty="0" err="1">
                <a:latin typeface="+mj-lt"/>
              </a:rPr>
              <a:t>Veeam</a:t>
            </a:r>
            <a:r>
              <a:rPr lang="it-IT" dirty="0">
                <a:latin typeface="+mj-lt"/>
              </a:rPr>
              <a:t> B&amp;R – Backup Copy Job</a:t>
            </a:r>
          </a:p>
        </p:txBody>
      </p:sp>
      <p:pic>
        <p:nvPicPr>
          <p:cNvPr id="51" name="Immagine 50">
            <a:extLst>
              <a:ext uri="{FF2B5EF4-FFF2-40B4-BE49-F238E27FC236}">
                <a16:creationId xmlns:a16="http://schemas.microsoft.com/office/drawing/2014/main" id="{733F7943-795E-0C81-1825-2F7BB341DE98}"/>
              </a:ext>
            </a:extLst>
          </p:cNvPr>
          <p:cNvPicPr>
            <a:picLocks noChangeAspect="1"/>
          </p:cNvPicPr>
          <p:nvPr/>
        </p:nvPicPr>
        <p:blipFill>
          <a:blip r:embed="rId3"/>
          <a:stretch>
            <a:fillRect/>
          </a:stretch>
        </p:blipFill>
        <p:spPr>
          <a:xfrm>
            <a:off x="1551631" y="1510730"/>
            <a:ext cx="9088737" cy="4262109"/>
          </a:xfrm>
          <a:prstGeom prst="rect">
            <a:avLst/>
          </a:prstGeom>
        </p:spPr>
      </p:pic>
    </p:spTree>
    <p:extLst>
      <p:ext uri="{BB962C8B-B14F-4D97-AF65-F5344CB8AC3E}">
        <p14:creationId xmlns:p14="http://schemas.microsoft.com/office/powerpoint/2010/main" val="3684309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22860">
              <a:lnSpc>
                <a:spcPct val="100000"/>
              </a:lnSpc>
              <a:spcBef>
                <a:spcPts val="95"/>
              </a:spcBef>
            </a:pPr>
            <a:r>
              <a:rPr b="1" spc="-120" dirty="0">
                <a:latin typeface="Arial"/>
                <a:cs typeface="Arial"/>
              </a:rPr>
              <a:t>One</a:t>
            </a:r>
            <a:r>
              <a:rPr b="1" spc="-140" dirty="0">
                <a:latin typeface="Arial"/>
                <a:cs typeface="Arial"/>
              </a:rPr>
              <a:t> </a:t>
            </a:r>
            <a:r>
              <a:rPr b="1" spc="-35" dirty="0">
                <a:latin typeface="Arial"/>
                <a:cs typeface="Arial"/>
              </a:rPr>
              <a:t>Veeam</a:t>
            </a:r>
            <a:r>
              <a:rPr b="1" spc="-150" dirty="0">
                <a:latin typeface="Arial"/>
                <a:cs typeface="Arial"/>
              </a:rPr>
              <a:t> </a:t>
            </a:r>
            <a:r>
              <a:rPr b="1" spc="70" dirty="0">
                <a:latin typeface="Arial"/>
                <a:cs typeface="Arial"/>
              </a:rPr>
              <a:t>Data</a:t>
            </a:r>
            <a:r>
              <a:rPr b="1" spc="-130" dirty="0">
                <a:latin typeface="Arial"/>
                <a:cs typeface="Arial"/>
              </a:rPr>
              <a:t> </a:t>
            </a:r>
            <a:r>
              <a:rPr b="1" spc="-45" dirty="0">
                <a:latin typeface="Arial"/>
                <a:cs typeface="Arial"/>
              </a:rPr>
              <a:t>Platform,</a:t>
            </a:r>
            <a:r>
              <a:rPr b="1" spc="-145" dirty="0">
                <a:latin typeface="Arial"/>
                <a:cs typeface="Arial"/>
              </a:rPr>
              <a:t> </a:t>
            </a:r>
            <a:r>
              <a:rPr b="1" spc="-195" dirty="0">
                <a:latin typeface="Arial"/>
                <a:cs typeface="Arial"/>
              </a:rPr>
              <a:t>Every</a:t>
            </a:r>
            <a:r>
              <a:rPr b="1" spc="-150" dirty="0">
                <a:latin typeface="Arial"/>
                <a:cs typeface="Arial"/>
              </a:rPr>
              <a:t> </a:t>
            </a:r>
            <a:r>
              <a:rPr b="1" spc="-125" dirty="0">
                <a:latin typeface="Arial"/>
                <a:cs typeface="Arial"/>
              </a:rPr>
              <a:t>Hypervisor</a:t>
            </a:r>
          </a:p>
        </p:txBody>
      </p:sp>
      <p:grpSp>
        <p:nvGrpSpPr>
          <p:cNvPr id="3" name="object 3"/>
          <p:cNvGrpSpPr/>
          <p:nvPr/>
        </p:nvGrpSpPr>
        <p:grpSpPr>
          <a:xfrm>
            <a:off x="7260273" y="4783802"/>
            <a:ext cx="2169160" cy="1606550"/>
            <a:chOff x="7260273" y="4783802"/>
            <a:chExt cx="2169160" cy="1606550"/>
          </a:xfrm>
        </p:grpSpPr>
        <p:pic>
          <p:nvPicPr>
            <p:cNvPr id="4" name="object 4"/>
            <p:cNvPicPr/>
            <p:nvPr/>
          </p:nvPicPr>
          <p:blipFill>
            <a:blip r:embed="rId2" cstate="print"/>
            <a:stretch>
              <a:fillRect/>
            </a:stretch>
          </p:blipFill>
          <p:spPr>
            <a:xfrm>
              <a:off x="7260273" y="4783802"/>
              <a:ext cx="2168777" cy="1606363"/>
            </a:xfrm>
            <a:prstGeom prst="rect">
              <a:avLst/>
            </a:prstGeom>
          </p:spPr>
        </p:pic>
        <p:sp>
          <p:nvSpPr>
            <p:cNvPr id="5" name="object 5"/>
            <p:cNvSpPr/>
            <p:nvPr/>
          </p:nvSpPr>
          <p:spPr>
            <a:xfrm>
              <a:off x="7298944" y="4802759"/>
              <a:ext cx="2097405" cy="1533525"/>
            </a:xfrm>
            <a:custGeom>
              <a:avLst/>
              <a:gdLst/>
              <a:ahLst/>
              <a:cxnLst/>
              <a:rect l="l" t="t" r="r" b="b"/>
              <a:pathLst>
                <a:path w="2097404" h="1533525">
                  <a:moveTo>
                    <a:pt x="1989581" y="0"/>
                  </a:moveTo>
                  <a:lnTo>
                    <a:pt x="107314" y="0"/>
                  </a:lnTo>
                  <a:lnTo>
                    <a:pt x="65579" y="8427"/>
                  </a:lnTo>
                  <a:lnTo>
                    <a:pt x="31464" y="31416"/>
                  </a:lnTo>
                  <a:lnTo>
                    <a:pt x="8445" y="65526"/>
                  </a:lnTo>
                  <a:lnTo>
                    <a:pt x="0" y="107315"/>
                  </a:lnTo>
                  <a:lnTo>
                    <a:pt x="0" y="1425981"/>
                  </a:lnTo>
                  <a:lnTo>
                    <a:pt x="8445" y="1467763"/>
                  </a:lnTo>
                  <a:lnTo>
                    <a:pt x="31464" y="1501882"/>
                  </a:lnTo>
                  <a:lnTo>
                    <a:pt x="65579" y="1524886"/>
                  </a:lnTo>
                  <a:lnTo>
                    <a:pt x="107314" y="1533321"/>
                  </a:lnTo>
                  <a:lnTo>
                    <a:pt x="1989581" y="1533321"/>
                  </a:lnTo>
                  <a:lnTo>
                    <a:pt x="2031370" y="1524886"/>
                  </a:lnTo>
                  <a:lnTo>
                    <a:pt x="2065480" y="1501882"/>
                  </a:lnTo>
                  <a:lnTo>
                    <a:pt x="2088469" y="1467763"/>
                  </a:lnTo>
                  <a:lnTo>
                    <a:pt x="2096897" y="1425981"/>
                  </a:lnTo>
                  <a:lnTo>
                    <a:pt x="2096897" y="107315"/>
                  </a:lnTo>
                  <a:lnTo>
                    <a:pt x="2088469" y="65526"/>
                  </a:lnTo>
                  <a:lnTo>
                    <a:pt x="2065480" y="31416"/>
                  </a:lnTo>
                  <a:lnTo>
                    <a:pt x="2031370" y="8427"/>
                  </a:lnTo>
                  <a:lnTo>
                    <a:pt x="1989581" y="0"/>
                  </a:lnTo>
                  <a:close/>
                </a:path>
              </a:pathLst>
            </a:custGeom>
            <a:solidFill>
              <a:srgbClr val="FFFFFF"/>
            </a:solidFill>
          </p:spPr>
          <p:txBody>
            <a:bodyPr wrap="square" lIns="0" tIns="0" rIns="0" bIns="0" rtlCol="0"/>
            <a:lstStyle/>
            <a:p>
              <a:endParaRPr/>
            </a:p>
          </p:txBody>
        </p:sp>
        <p:sp>
          <p:nvSpPr>
            <p:cNvPr id="6" name="object 6"/>
            <p:cNvSpPr/>
            <p:nvPr/>
          </p:nvSpPr>
          <p:spPr>
            <a:xfrm>
              <a:off x="7298944" y="4802759"/>
              <a:ext cx="2097405" cy="1533525"/>
            </a:xfrm>
            <a:custGeom>
              <a:avLst/>
              <a:gdLst/>
              <a:ahLst/>
              <a:cxnLst/>
              <a:rect l="l" t="t" r="r" b="b"/>
              <a:pathLst>
                <a:path w="2097404" h="1533525">
                  <a:moveTo>
                    <a:pt x="0" y="107315"/>
                  </a:moveTo>
                  <a:lnTo>
                    <a:pt x="8445" y="65526"/>
                  </a:lnTo>
                  <a:lnTo>
                    <a:pt x="31464" y="31416"/>
                  </a:lnTo>
                  <a:lnTo>
                    <a:pt x="65579" y="8427"/>
                  </a:lnTo>
                  <a:lnTo>
                    <a:pt x="107314" y="0"/>
                  </a:lnTo>
                  <a:lnTo>
                    <a:pt x="1989581" y="0"/>
                  </a:lnTo>
                  <a:lnTo>
                    <a:pt x="2031370" y="8427"/>
                  </a:lnTo>
                  <a:lnTo>
                    <a:pt x="2065480" y="31416"/>
                  </a:lnTo>
                  <a:lnTo>
                    <a:pt x="2088469" y="65526"/>
                  </a:lnTo>
                  <a:lnTo>
                    <a:pt x="2096897" y="107315"/>
                  </a:lnTo>
                  <a:lnTo>
                    <a:pt x="2096897" y="1425981"/>
                  </a:lnTo>
                  <a:lnTo>
                    <a:pt x="2088469" y="1467763"/>
                  </a:lnTo>
                  <a:lnTo>
                    <a:pt x="2065480" y="1501882"/>
                  </a:lnTo>
                  <a:lnTo>
                    <a:pt x="2031370" y="1524886"/>
                  </a:lnTo>
                  <a:lnTo>
                    <a:pt x="1989581" y="1533321"/>
                  </a:lnTo>
                  <a:lnTo>
                    <a:pt x="107314" y="1533321"/>
                  </a:lnTo>
                  <a:lnTo>
                    <a:pt x="65579" y="1524886"/>
                  </a:lnTo>
                  <a:lnTo>
                    <a:pt x="31464" y="1501882"/>
                  </a:lnTo>
                  <a:lnTo>
                    <a:pt x="8445" y="1467763"/>
                  </a:lnTo>
                  <a:lnTo>
                    <a:pt x="0" y="1425981"/>
                  </a:lnTo>
                  <a:lnTo>
                    <a:pt x="0" y="107315"/>
                  </a:lnTo>
                  <a:close/>
                </a:path>
              </a:pathLst>
            </a:custGeom>
            <a:ln w="9524">
              <a:solidFill>
                <a:srgbClr val="E3E6E9"/>
              </a:solidFill>
            </a:ln>
          </p:spPr>
          <p:txBody>
            <a:bodyPr wrap="square" lIns="0" tIns="0" rIns="0" bIns="0" rtlCol="0"/>
            <a:lstStyle/>
            <a:p>
              <a:endParaRPr/>
            </a:p>
          </p:txBody>
        </p:sp>
        <p:pic>
          <p:nvPicPr>
            <p:cNvPr id="7" name="object 7"/>
            <p:cNvPicPr/>
            <p:nvPr/>
          </p:nvPicPr>
          <p:blipFill>
            <a:blip r:embed="rId3" cstate="print"/>
            <a:stretch>
              <a:fillRect/>
            </a:stretch>
          </p:blipFill>
          <p:spPr>
            <a:xfrm>
              <a:off x="7487666" y="5305755"/>
              <a:ext cx="1719452" cy="527304"/>
            </a:xfrm>
            <a:prstGeom prst="rect">
              <a:avLst/>
            </a:prstGeom>
          </p:spPr>
        </p:pic>
      </p:grpSp>
      <p:grpSp>
        <p:nvGrpSpPr>
          <p:cNvPr id="8" name="object 8"/>
          <p:cNvGrpSpPr/>
          <p:nvPr/>
        </p:nvGrpSpPr>
        <p:grpSpPr>
          <a:xfrm>
            <a:off x="9572180" y="3014438"/>
            <a:ext cx="2169160" cy="1606550"/>
            <a:chOff x="9572180" y="3014438"/>
            <a:chExt cx="2169160" cy="1606550"/>
          </a:xfrm>
        </p:grpSpPr>
        <p:pic>
          <p:nvPicPr>
            <p:cNvPr id="9" name="object 9"/>
            <p:cNvPicPr/>
            <p:nvPr/>
          </p:nvPicPr>
          <p:blipFill>
            <a:blip r:embed="rId4" cstate="print"/>
            <a:stretch>
              <a:fillRect/>
            </a:stretch>
          </p:blipFill>
          <p:spPr>
            <a:xfrm>
              <a:off x="9572180" y="3014438"/>
              <a:ext cx="2168777" cy="1606363"/>
            </a:xfrm>
            <a:prstGeom prst="rect">
              <a:avLst/>
            </a:prstGeom>
          </p:spPr>
        </p:pic>
        <p:sp>
          <p:nvSpPr>
            <p:cNvPr id="10" name="object 10"/>
            <p:cNvSpPr/>
            <p:nvPr/>
          </p:nvSpPr>
          <p:spPr>
            <a:xfrm>
              <a:off x="9610089" y="3033394"/>
              <a:ext cx="2097405" cy="1533525"/>
            </a:xfrm>
            <a:custGeom>
              <a:avLst/>
              <a:gdLst/>
              <a:ahLst/>
              <a:cxnLst/>
              <a:rect l="l" t="t" r="r" b="b"/>
              <a:pathLst>
                <a:path w="2097404" h="1533525">
                  <a:moveTo>
                    <a:pt x="1989581" y="0"/>
                  </a:moveTo>
                  <a:lnTo>
                    <a:pt x="107314" y="0"/>
                  </a:lnTo>
                  <a:lnTo>
                    <a:pt x="65526" y="8427"/>
                  </a:lnTo>
                  <a:lnTo>
                    <a:pt x="31416" y="31416"/>
                  </a:lnTo>
                  <a:lnTo>
                    <a:pt x="8427" y="65526"/>
                  </a:lnTo>
                  <a:lnTo>
                    <a:pt x="0" y="107314"/>
                  </a:lnTo>
                  <a:lnTo>
                    <a:pt x="0" y="1425955"/>
                  </a:lnTo>
                  <a:lnTo>
                    <a:pt x="8427" y="1467744"/>
                  </a:lnTo>
                  <a:lnTo>
                    <a:pt x="31416" y="1501854"/>
                  </a:lnTo>
                  <a:lnTo>
                    <a:pt x="65526" y="1524843"/>
                  </a:lnTo>
                  <a:lnTo>
                    <a:pt x="107314" y="1533270"/>
                  </a:lnTo>
                  <a:lnTo>
                    <a:pt x="1989581" y="1533270"/>
                  </a:lnTo>
                  <a:lnTo>
                    <a:pt x="2031370" y="1524843"/>
                  </a:lnTo>
                  <a:lnTo>
                    <a:pt x="2065480" y="1501854"/>
                  </a:lnTo>
                  <a:lnTo>
                    <a:pt x="2088469" y="1467744"/>
                  </a:lnTo>
                  <a:lnTo>
                    <a:pt x="2096896" y="1425955"/>
                  </a:lnTo>
                  <a:lnTo>
                    <a:pt x="2096896" y="107314"/>
                  </a:lnTo>
                  <a:lnTo>
                    <a:pt x="2088469" y="65526"/>
                  </a:lnTo>
                  <a:lnTo>
                    <a:pt x="2065480" y="31416"/>
                  </a:lnTo>
                  <a:lnTo>
                    <a:pt x="2031370" y="8427"/>
                  </a:lnTo>
                  <a:lnTo>
                    <a:pt x="1989581" y="0"/>
                  </a:lnTo>
                  <a:close/>
                </a:path>
              </a:pathLst>
            </a:custGeom>
            <a:solidFill>
              <a:srgbClr val="FFFFFF"/>
            </a:solidFill>
          </p:spPr>
          <p:txBody>
            <a:bodyPr wrap="square" lIns="0" tIns="0" rIns="0" bIns="0" rtlCol="0"/>
            <a:lstStyle/>
            <a:p>
              <a:endParaRPr/>
            </a:p>
          </p:txBody>
        </p:sp>
        <p:sp>
          <p:nvSpPr>
            <p:cNvPr id="11" name="object 11"/>
            <p:cNvSpPr/>
            <p:nvPr/>
          </p:nvSpPr>
          <p:spPr>
            <a:xfrm>
              <a:off x="9610089" y="3033394"/>
              <a:ext cx="2097405" cy="1533525"/>
            </a:xfrm>
            <a:custGeom>
              <a:avLst/>
              <a:gdLst/>
              <a:ahLst/>
              <a:cxnLst/>
              <a:rect l="l" t="t" r="r" b="b"/>
              <a:pathLst>
                <a:path w="2097404" h="1533525">
                  <a:moveTo>
                    <a:pt x="0" y="107314"/>
                  </a:moveTo>
                  <a:lnTo>
                    <a:pt x="8427" y="65526"/>
                  </a:lnTo>
                  <a:lnTo>
                    <a:pt x="31416" y="31416"/>
                  </a:lnTo>
                  <a:lnTo>
                    <a:pt x="65526" y="8427"/>
                  </a:lnTo>
                  <a:lnTo>
                    <a:pt x="107314" y="0"/>
                  </a:lnTo>
                  <a:lnTo>
                    <a:pt x="1989581" y="0"/>
                  </a:lnTo>
                  <a:lnTo>
                    <a:pt x="2031370" y="8427"/>
                  </a:lnTo>
                  <a:lnTo>
                    <a:pt x="2065480" y="31416"/>
                  </a:lnTo>
                  <a:lnTo>
                    <a:pt x="2088469" y="65526"/>
                  </a:lnTo>
                  <a:lnTo>
                    <a:pt x="2096896" y="107314"/>
                  </a:lnTo>
                  <a:lnTo>
                    <a:pt x="2096896" y="1425955"/>
                  </a:lnTo>
                  <a:lnTo>
                    <a:pt x="2088469" y="1467744"/>
                  </a:lnTo>
                  <a:lnTo>
                    <a:pt x="2065480" y="1501854"/>
                  </a:lnTo>
                  <a:lnTo>
                    <a:pt x="2031370" y="1524843"/>
                  </a:lnTo>
                  <a:lnTo>
                    <a:pt x="1989581" y="1533270"/>
                  </a:lnTo>
                  <a:lnTo>
                    <a:pt x="107314" y="1533270"/>
                  </a:lnTo>
                  <a:lnTo>
                    <a:pt x="65526" y="1524843"/>
                  </a:lnTo>
                  <a:lnTo>
                    <a:pt x="31416" y="1501854"/>
                  </a:lnTo>
                  <a:lnTo>
                    <a:pt x="8427" y="1467744"/>
                  </a:lnTo>
                  <a:lnTo>
                    <a:pt x="0" y="1425955"/>
                  </a:lnTo>
                  <a:lnTo>
                    <a:pt x="0" y="107314"/>
                  </a:lnTo>
                  <a:close/>
                </a:path>
              </a:pathLst>
            </a:custGeom>
            <a:ln w="9525">
              <a:solidFill>
                <a:srgbClr val="E3E6E9"/>
              </a:solidFill>
            </a:ln>
          </p:spPr>
          <p:txBody>
            <a:bodyPr wrap="square" lIns="0" tIns="0" rIns="0" bIns="0" rtlCol="0"/>
            <a:lstStyle/>
            <a:p>
              <a:endParaRPr/>
            </a:p>
          </p:txBody>
        </p:sp>
        <p:pic>
          <p:nvPicPr>
            <p:cNvPr id="12" name="object 12"/>
            <p:cNvPicPr/>
            <p:nvPr/>
          </p:nvPicPr>
          <p:blipFill>
            <a:blip r:embed="rId5" cstate="print"/>
            <a:stretch>
              <a:fillRect/>
            </a:stretch>
          </p:blipFill>
          <p:spPr>
            <a:xfrm>
              <a:off x="9798811" y="3535705"/>
              <a:ext cx="1719452" cy="528675"/>
            </a:xfrm>
            <a:prstGeom prst="rect">
              <a:avLst/>
            </a:prstGeom>
          </p:spPr>
        </p:pic>
      </p:grpSp>
      <p:grpSp>
        <p:nvGrpSpPr>
          <p:cNvPr id="13" name="object 13"/>
          <p:cNvGrpSpPr/>
          <p:nvPr/>
        </p:nvGrpSpPr>
        <p:grpSpPr>
          <a:xfrm>
            <a:off x="466281" y="4776182"/>
            <a:ext cx="2169160" cy="1606550"/>
            <a:chOff x="466281" y="4776182"/>
            <a:chExt cx="2169160" cy="1606550"/>
          </a:xfrm>
        </p:grpSpPr>
        <p:pic>
          <p:nvPicPr>
            <p:cNvPr id="14" name="object 14"/>
            <p:cNvPicPr/>
            <p:nvPr/>
          </p:nvPicPr>
          <p:blipFill>
            <a:blip r:embed="rId6" cstate="print"/>
            <a:stretch>
              <a:fillRect/>
            </a:stretch>
          </p:blipFill>
          <p:spPr>
            <a:xfrm>
              <a:off x="466281" y="4776182"/>
              <a:ext cx="2168777" cy="1606363"/>
            </a:xfrm>
            <a:prstGeom prst="rect">
              <a:avLst/>
            </a:prstGeom>
          </p:spPr>
        </p:pic>
        <p:sp>
          <p:nvSpPr>
            <p:cNvPr id="15" name="object 15"/>
            <p:cNvSpPr/>
            <p:nvPr/>
          </p:nvSpPr>
          <p:spPr>
            <a:xfrm>
              <a:off x="504444" y="4794884"/>
              <a:ext cx="2097405" cy="1533525"/>
            </a:xfrm>
            <a:custGeom>
              <a:avLst/>
              <a:gdLst/>
              <a:ahLst/>
              <a:cxnLst/>
              <a:rect l="l" t="t" r="r" b="b"/>
              <a:pathLst>
                <a:path w="2097405" h="1533525">
                  <a:moveTo>
                    <a:pt x="1989582" y="0"/>
                  </a:moveTo>
                  <a:lnTo>
                    <a:pt x="107340" y="0"/>
                  </a:lnTo>
                  <a:lnTo>
                    <a:pt x="65558" y="8427"/>
                  </a:lnTo>
                  <a:lnTo>
                    <a:pt x="31438" y="31416"/>
                  </a:lnTo>
                  <a:lnTo>
                    <a:pt x="8435" y="65526"/>
                  </a:lnTo>
                  <a:lnTo>
                    <a:pt x="0" y="107314"/>
                  </a:lnTo>
                  <a:lnTo>
                    <a:pt x="0" y="1425955"/>
                  </a:lnTo>
                  <a:lnTo>
                    <a:pt x="8435" y="1467738"/>
                  </a:lnTo>
                  <a:lnTo>
                    <a:pt x="31438" y="1501857"/>
                  </a:lnTo>
                  <a:lnTo>
                    <a:pt x="65558" y="1524861"/>
                  </a:lnTo>
                  <a:lnTo>
                    <a:pt x="107340" y="1533296"/>
                  </a:lnTo>
                  <a:lnTo>
                    <a:pt x="1989582" y="1533296"/>
                  </a:lnTo>
                  <a:lnTo>
                    <a:pt x="2031370" y="1524861"/>
                  </a:lnTo>
                  <a:lnTo>
                    <a:pt x="2065480" y="1501857"/>
                  </a:lnTo>
                  <a:lnTo>
                    <a:pt x="2088469" y="1467738"/>
                  </a:lnTo>
                  <a:lnTo>
                    <a:pt x="2096897" y="1425955"/>
                  </a:lnTo>
                  <a:lnTo>
                    <a:pt x="2096897" y="107314"/>
                  </a:lnTo>
                  <a:lnTo>
                    <a:pt x="2088469" y="65526"/>
                  </a:lnTo>
                  <a:lnTo>
                    <a:pt x="2065480" y="31416"/>
                  </a:lnTo>
                  <a:lnTo>
                    <a:pt x="2031370" y="8427"/>
                  </a:lnTo>
                  <a:lnTo>
                    <a:pt x="1989582" y="0"/>
                  </a:lnTo>
                  <a:close/>
                </a:path>
              </a:pathLst>
            </a:custGeom>
            <a:solidFill>
              <a:srgbClr val="FFFFFF"/>
            </a:solidFill>
          </p:spPr>
          <p:txBody>
            <a:bodyPr wrap="square" lIns="0" tIns="0" rIns="0" bIns="0" rtlCol="0"/>
            <a:lstStyle/>
            <a:p>
              <a:endParaRPr/>
            </a:p>
          </p:txBody>
        </p:sp>
        <p:sp>
          <p:nvSpPr>
            <p:cNvPr id="16" name="object 16"/>
            <p:cNvSpPr/>
            <p:nvPr/>
          </p:nvSpPr>
          <p:spPr>
            <a:xfrm>
              <a:off x="504444" y="4794884"/>
              <a:ext cx="2097405" cy="1533525"/>
            </a:xfrm>
            <a:custGeom>
              <a:avLst/>
              <a:gdLst/>
              <a:ahLst/>
              <a:cxnLst/>
              <a:rect l="l" t="t" r="r" b="b"/>
              <a:pathLst>
                <a:path w="2097405" h="1533525">
                  <a:moveTo>
                    <a:pt x="0" y="107314"/>
                  </a:moveTo>
                  <a:lnTo>
                    <a:pt x="8435" y="65526"/>
                  </a:lnTo>
                  <a:lnTo>
                    <a:pt x="31438" y="31416"/>
                  </a:lnTo>
                  <a:lnTo>
                    <a:pt x="65558" y="8427"/>
                  </a:lnTo>
                  <a:lnTo>
                    <a:pt x="107340" y="0"/>
                  </a:lnTo>
                  <a:lnTo>
                    <a:pt x="1989582" y="0"/>
                  </a:lnTo>
                  <a:lnTo>
                    <a:pt x="2031370" y="8427"/>
                  </a:lnTo>
                  <a:lnTo>
                    <a:pt x="2065480" y="31416"/>
                  </a:lnTo>
                  <a:lnTo>
                    <a:pt x="2088469" y="65526"/>
                  </a:lnTo>
                  <a:lnTo>
                    <a:pt x="2096897" y="107314"/>
                  </a:lnTo>
                  <a:lnTo>
                    <a:pt x="2096897" y="1425955"/>
                  </a:lnTo>
                  <a:lnTo>
                    <a:pt x="2088469" y="1467738"/>
                  </a:lnTo>
                  <a:lnTo>
                    <a:pt x="2065480" y="1501857"/>
                  </a:lnTo>
                  <a:lnTo>
                    <a:pt x="2031370" y="1524861"/>
                  </a:lnTo>
                  <a:lnTo>
                    <a:pt x="1989582" y="1533296"/>
                  </a:lnTo>
                  <a:lnTo>
                    <a:pt x="107340" y="1533296"/>
                  </a:lnTo>
                  <a:lnTo>
                    <a:pt x="65558" y="1524861"/>
                  </a:lnTo>
                  <a:lnTo>
                    <a:pt x="31438" y="1501857"/>
                  </a:lnTo>
                  <a:lnTo>
                    <a:pt x="8435" y="1467738"/>
                  </a:lnTo>
                  <a:lnTo>
                    <a:pt x="0" y="1425955"/>
                  </a:lnTo>
                  <a:lnTo>
                    <a:pt x="0" y="107314"/>
                  </a:lnTo>
                  <a:close/>
                </a:path>
              </a:pathLst>
            </a:custGeom>
            <a:ln w="9525">
              <a:solidFill>
                <a:srgbClr val="E3E6E9"/>
              </a:solidFill>
            </a:ln>
          </p:spPr>
          <p:txBody>
            <a:bodyPr wrap="square" lIns="0" tIns="0" rIns="0" bIns="0" rtlCol="0"/>
            <a:lstStyle/>
            <a:p>
              <a:endParaRPr/>
            </a:p>
          </p:txBody>
        </p:sp>
        <p:pic>
          <p:nvPicPr>
            <p:cNvPr id="17" name="object 17" descr="Cyber Security | Enterprise Cloud | Sangfor Technologies"/>
            <p:cNvPicPr/>
            <p:nvPr/>
          </p:nvPicPr>
          <p:blipFill>
            <a:blip r:embed="rId7" cstate="print"/>
            <a:stretch>
              <a:fillRect/>
            </a:stretch>
          </p:blipFill>
          <p:spPr>
            <a:xfrm>
              <a:off x="693165" y="5301132"/>
              <a:ext cx="1719452" cy="520750"/>
            </a:xfrm>
            <a:prstGeom prst="rect">
              <a:avLst/>
            </a:prstGeom>
          </p:spPr>
        </p:pic>
      </p:grpSp>
      <p:grpSp>
        <p:nvGrpSpPr>
          <p:cNvPr id="18" name="object 18"/>
          <p:cNvGrpSpPr/>
          <p:nvPr/>
        </p:nvGrpSpPr>
        <p:grpSpPr>
          <a:xfrm>
            <a:off x="2708085" y="4783802"/>
            <a:ext cx="2169160" cy="1606550"/>
            <a:chOff x="2708085" y="4783802"/>
            <a:chExt cx="2169160" cy="1606550"/>
          </a:xfrm>
        </p:grpSpPr>
        <p:pic>
          <p:nvPicPr>
            <p:cNvPr id="19" name="object 19"/>
            <p:cNvPicPr/>
            <p:nvPr/>
          </p:nvPicPr>
          <p:blipFill>
            <a:blip r:embed="rId4" cstate="print"/>
            <a:stretch>
              <a:fillRect/>
            </a:stretch>
          </p:blipFill>
          <p:spPr>
            <a:xfrm>
              <a:off x="2708085" y="4783802"/>
              <a:ext cx="2168777" cy="1606363"/>
            </a:xfrm>
            <a:prstGeom prst="rect">
              <a:avLst/>
            </a:prstGeom>
          </p:spPr>
        </p:pic>
        <p:sp>
          <p:nvSpPr>
            <p:cNvPr id="20" name="object 20"/>
            <p:cNvSpPr/>
            <p:nvPr/>
          </p:nvSpPr>
          <p:spPr>
            <a:xfrm>
              <a:off x="2745994" y="4802759"/>
              <a:ext cx="2097405" cy="1533525"/>
            </a:xfrm>
            <a:custGeom>
              <a:avLst/>
              <a:gdLst/>
              <a:ahLst/>
              <a:cxnLst/>
              <a:rect l="l" t="t" r="r" b="b"/>
              <a:pathLst>
                <a:path w="2097404" h="1533525">
                  <a:moveTo>
                    <a:pt x="1989582" y="0"/>
                  </a:moveTo>
                  <a:lnTo>
                    <a:pt x="107314" y="0"/>
                  </a:lnTo>
                  <a:lnTo>
                    <a:pt x="65526" y="8427"/>
                  </a:lnTo>
                  <a:lnTo>
                    <a:pt x="31416" y="31416"/>
                  </a:lnTo>
                  <a:lnTo>
                    <a:pt x="8427" y="65526"/>
                  </a:lnTo>
                  <a:lnTo>
                    <a:pt x="0" y="107315"/>
                  </a:lnTo>
                  <a:lnTo>
                    <a:pt x="0" y="1425981"/>
                  </a:lnTo>
                  <a:lnTo>
                    <a:pt x="8427" y="1467763"/>
                  </a:lnTo>
                  <a:lnTo>
                    <a:pt x="31416" y="1501882"/>
                  </a:lnTo>
                  <a:lnTo>
                    <a:pt x="65526" y="1524886"/>
                  </a:lnTo>
                  <a:lnTo>
                    <a:pt x="107314" y="1533321"/>
                  </a:lnTo>
                  <a:lnTo>
                    <a:pt x="1989582" y="1533321"/>
                  </a:lnTo>
                  <a:lnTo>
                    <a:pt x="2031317" y="1524886"/>
                  </a:lnTo>
                  <a:lnTo>
                    <a:pt x="2065432" y="1501882"/>
                  </a:lnTo>
                  <a:lnTo>
                    <a:pt x="2088451" y="1467763"/>
                  </a:lnTo>
                  <a:lnTo>
                    <a:pt x="2096896" y="1425981"/>
                  </a:lnTo>
                  <a:lnTo>
                    <a:pt x="2096896" y="107315"/>
                  </a:lnTo>
                  <a:lnTo>
                    <a:pt x="2088451" y="65526"/>
                  </a:lnTo>
                  <a:lnTo>
                    <a:pt x="2065432" y="31416"/>
                  </a:lnTo>
                  <a:lnTo>
                    <a:pt x="2031317" y="8427"/>
                  </a:lnTo>
                  <a:lnTo>
                    <a:pt x="1989582" y="0"/>
                  </a:lnTo>
                  <a:close/>
                </a:path>
              </a:pathLst>
            </a:custGeom>
            <a:solidFill>
              <a:srgbClr val="FFFFFF"/>
            </a:solidFill>
          </p:spPr>
          <p:txBody>
            <a:bodyPr wrap="square" lIns="0" tIns="0" rIns="0" bIns="0" rtlCol="0"/>
            <a:lstStyle/>
            <a:p>
              <a:endParaRPr/>
            </a:p>
          </p:txBody>
        </p:sp>
        <p:sp>
          <p:nvSpPr>
            <p:cNvPr id="21" name="object 21"/>
            <p:cNvSpPr/>
            <p:nvPr/>
          </p:nvSpPr>
          <p:spPr>
            <a:xfrm>
              <a:off x="2745994" y="4802759"/>
              <a:ext cx="2097405" cy="1533525"/>
            </a:xfrm>
            <a:custGeom>
              <a:avLst/>
              <a:gdLst/>
              <a:ahLst/>
              <a:cxnLst/>
              <a:rect l="l" t="t" r="r" b="b"/>
              <a:pathLst>
                <a:path w="2097404" h="1533525">
                  <a:moveTo>
                    <a:pt x="0" y="107315"/>
                  </a:moveTo>
                  <a:lnTo>
                    <a:pt x="8427" y="65526"/>
                  </a:lnTo>
                  <a:lnTo>
                    <a:pt x="31416" y="31416"/>
                  </a:lnTo>
                  <a:lnTo>
                    <a:pt x="65526" y="8427"/>
                  </a:lnTo>
                  <a:lnTo>
                    <a:pt x="107314" y="0"/>
                  </a:lnTo>
                  <a:lnTo>
                    <a:pt x="1989582" y="0"/>
                  </a:lnTo>
                  <a:lnTo>
                    <a:pt x="2031317" y="8427"/>
                  </a:lnTo>
                  <a:lnTo>
                    <a:pt x="2065432" y="31416"/>
                  </a:lnTo>
                  <a:lnTo>
                    <a:pt x="2088451" y="65526"/>
                  </a:lnTo>
                  <a:lnTo>
                    <a:pt x="2096896" y="107315"/>
                  </a:lnTo>
                  <a:lnTo>
                    <a:pt x="2096896" y="1425981"/>
                  </a:lnTo>
                  <a:lnTo>
                    <a:pt x="2088451" y="1467763"/>
                  </a:lnTo>
                  <a:lnTo>
                    <a:pt x="2065432" y="1501882"/>
                  </a:lnTo>
                  <a:lnTo>
                    <a:pt x="2031317" y="1524886"/>
                  </a:lnTo>
                  <a:lnTo>
                    <a:pt x="1989582" y="1533321"/>
                  </a:lnTo>
                  <a:lnTo>
                    <a:pt x="107314" y="1533321"/>
                  </a:lnTo>
                  <a:lnTo>
                    <a:pt x="65526" y="1524886"/>
                  </a:lnTo>
                  <a:lnTo>
                    <a:pt x="31416" y="1501882"/>
                  </a:lnTo>
                  <a:lnTo>
                    <a:pt x="8427" y="1467763"/>
                  </a:lnTo>
                  <a:lnTo>
                    <a:pt x="0" y="1425981"/>
                  </a:lnTo>
                  <a:lnTo>
                    <a:pt x="0" y="107315"/>
                  </a:lnTo>
                  <a:close/>
                </a:path>
              </a:pathLst>
            </a:custGeom>
            <a:ln w="9525">
              <a:solidFill>
                <a:srgbClr val="E3E6E9"/>
              </a:solidFill>
            </a:ln>
          </p:spPr>
          <p:txBody>
            <a:bodyPr wrap="square" lIns="0" tIns="0" rIns="0" bIns="0" rtlCol="0"/>
            <a:lstStyle/>
            <a:p>
              <a:endParaRPr/>
            </a:p>
          </p:txBody>
        </p:sp>
        <p:pic>
          <p:nvPicPr>
            <p:cNvPr id="22" name="object 22" descr="Platform9"/>
            <p:cNvPicPr/>
            <p:nvPr/>
          </p:nvPicPr>
          <p:blipFill>
            <a:blip r:embed="rId8" cstate="print"/>
            <a:stretch>
              <a:fillRect/>
            </a:stretch>
          </p:blipFill>
          <p:spPr>
            <a:xfrm>
              <a:off x="2934716" y="5180279"/>
              <a:ext cx="1719453" cy="778243"/>
            </a:xfrm>
            <a:prstGeom prst="rect">
              <a:avLst/>
            </a:prstGeom>
          </p:spPr>
        </p:pic>
      </p:grpSp>
      <p:grpSp>
        <p:nvGrpSpPr>
          <p:cNvPr id="23" name="object 23"/>
          <p:cNvGrpSpPr/>
          <p:nvPr/>
        </p:nvGrpSpPr>
        <p:grpSpPr>
          <a:xfrm>
            <a:off x="7290752" y="3014438"/>
            <a:ext cx="2169160" cy="1606550"/>
            <a:chOff x="7290752" y="3014438"/>
            <a:chExt cx="2169160" cy="1606550"/>
          </a:xfrm>
        </p:grpSpPr>
        <p:pic>
          <p:nvPicPr>
            <p:cNvPr id="24" name="object 24"/>
            <p:cNvPicPr/>
            <p:nvPr/>
          </p:nvPicPr>
          <p:blipFill>
            <a:blip r:embed="rId4" cstate="print"/>
            <a:stretch>
              <a:fillRect/>
            </a:stretch>
          </p:blipFill>
          <p:spPr>
            <a:xfrm>
              <a:off x="7290752" y="3014438"/>
              <a:ext cx="2168777" cy="1606363"/>
            </a:xfrm>
            <a:prstGeom prst="rect">
              <a:avLst/>
            </a:prstGeom>
          </p:spPr>
        </p:pic>
        <p:sp>
          <p:nvSpPr>
            <p:cNvPr id="25" name="object 25"/>
            <p:cNvSpPr/>
            <p:nvPr/>
          </p:nvSpPr>
          <p:spPr>
            <a:xfrm>
              <a:off x="7328788" y="3033394"/>
              <a:ext cx="2097405" cy="1533525"/>
            </a:xfrm>
            <a:custGeom>
              <a:avLst/>
              <a:gdLst/>
              <a:ahLst/>
              <a:cxnLst/>
              <a:rect l="l" t="t" r="r" b="b"/>
              <a:pathLst>
                <a:path w="2097404" h="1533525">
                  <a:moveTo>
                    <a:pt x="1989581" y="0"/>
                  </a:moveTo>
                  <a:lnTo>
                    <a:pt x="107314" y="0"/>
                  </a:lnTo>
                  <a:lnTo>
                    <a:pt x="65579" y="8427"/>
                  </a:lnTo>
                  <a:lnTo>
                    <a:pt x="31464" y="31416"/>
                  </a:lnTo>
                  <a:lnTo>
                    <a:pt x="8445" y="65526"/>
                  </a:lnTo>
                  <a:lnTo>
                    <a:pt x="0" y="107314"/>
                  </a:lnTo>
                  <a:lnTo>
                    <a:pt x="0" y="1425955"/>
                  </a:lnTo>
                  <a:lnTo>
                    <a:pt x="8445" y="1467744"/>
                  </a:lnTo>
                  <a:lnTo>
                    <a:pt x="31464" y="1501854"/>
                  </a:lnTo>
                  <a:lnTo>
                    <a:pt x="65579" y="1524843"/>
                  </a:lnTo>
                  <a:lnTo>
                    <a:pt x="107314" y="1533270"/>
                  </a:lnTo>
                  <a:lnTo>
                    <a:pt x="1989581" y="1533270"/>
                  </a:lnTo>
                  <a:lnTo>
                    <a:pt x="2031370" y="1524843"/>
                  </a:lnTo>
                  <a:lnTo>
                    <a:pt x="2065480" y="1501854"/>
                  </a:lnTo>
                  <a:lnTo>
                    <a:pt x="2088469" y="1467744"/>
                  </a:lnTo>
                  <a:lnTo>
                    <a:pt x="2096896" y="1425955"/>
                  </a:lnTo>
                  <a:lnTo>
                    <a:pt x="2096896" y="107314"/>
                  </a:lnTo>
                  <a:lnTo>
                    <a:pt x="2088469" y="65526"/>
                  </a:lnTo>
                  <a:lnTo>
                    <a:pt x="2065480" y="31416"/>
                  </a:lnTo>
                  <a:lnTo>
                    <a:pt x="2031370" y="8427"/>
                  </a:lnTo>
                  <a:lnTo>
                    <a:pt x="1989581" y="0"/>
                  </a:lnTo>
                  <a:close/>
                </a:path>
              </a:pathLst>
            </a:custGeom>
            <a:solidFill>
              <a:srgbClr val="FFFFFF"/>
            </a:solidFill>
          </p:spPr>
          <p:txBody>
            <a:bodyPr wrap="square" lIns="0" tIns="0" rIns="0" bIns="0" rtlCol="0"/>
            <a:lstStyle/>
            <a:p>
              <a:endParaRPr/>
            </a:p>
          </p:txBody>
        </p:sp>
        <p:sp>
          <p:nvSpPr>
            <p:cNvPr id="26" name="object 26"/>
            <p:cNvSpPr/>
            <p:nvPr/>
          </p:nvSpPr>
          <p:spPr>
            <a:xfrm>
              <a:off x="7328788" y="3033394"/>
              <a:ext cx="2097405" cy="1533525"/>
            </a:xfrm>
            <a:custGeom>
              <a:avLst/>
              <a:gdLst/>
              <a:ahLst/>
              <a:cxnLst/>
              <a:rect l="l" t="t" r="r" b="b"/>
              <a:pathLst>
                <a:path w="2097404" h="1533525">
                  <a:moveTo>
                    <a:pt x="0" y="107314"/>
                  </a:moveTo>
                  <a:lnTo>
                    <a:pt x="8445" y="65526"/>
                  </a:lnTo>
                  <a:lnTo>
                    <a:pt x="31464" y="31416"/>
                  </a:lnTo>
                  <a:lnTo>
                    <a:pt x="65579" y="8427"/>
                  </a:lnTo>
                  <a:lnTo>
                    <a:pt x="107314" y="0"/>
                  </a:lnTo>
                  <a:lnTo>
                    <a:pt x="1989581" y="0"/>
                  </a:lnTo>
                  <a:lnTo>
                    <a:pt x="2031370" y="8427"/>
                  </a:lnTo>
                  <a:lnTo>
                    <a:pt x="2065480" y="31416"/>
                  </a:lnTo>
                  <a:lnTo>
                    <a:pt x="2088469" y="65526"/>
                  </a:lnTo>
                  <a:lnTo>
                    <a:pt x="2096896" y="107314"/>
                  </a:lnTo>
                  <a:lnTo>
                    <a:pt x="2096896" y="1425955"/>
                  </a:lnTo>
                  <a:lnTo>
                    <a:pt x="2088469" y="1467744"/>
                  </a:lnTo>
                  <a:lnTo>
                    <a:pt x="2065480" y="1501854"/>
                  </a:lnTo>
                  <a:lnTo>
                    <a:pt x="2031370" y="1524843"/>
                  </a:lnTo>
                  <a:lnTo>
                    <a:pt x="1989581" y="1533270"/>
                  </a:lnTo>
                  <a:lnTo>
                    <a:pt x="107314" y="1533270"/>
                  </a:lnTo>
                  <a:lnTo>
                    <a:pt x="65579" y="1524843"/>
                  </a:lnTo>
                  <a:lnTo>
                    <a:pt x="31464" y="1501854"/>
                  </a:lnTo>
                  <a:lnTo>
                    <a:pt x="8445" y="1467744"/>
                  </a:lnTo>
                  <a:lnTo>
                    <a:pt x="0" y="1425955"/>
                  </a:lnTo>
                  <a:lnTo>
                    <a:pt x="0" y="107314"/>
                  </a:lnTo>
                  <a:close/>
                </a:path>
              </a:pathLst>
            </a:custGeom>
            <a:ln w="9525">
              <a:solidFill>
                <a:srgbClr val="E3E6E9"/>
              </a:solidFill>
            </a:ln>
          </p:spPr>
          <p:txBody>
            <a:bodyPr wrap="square" lIns="0" tIns="0" rIns="0" bIns="0" rtlCol="0"/>
            <a:lstStyle/>
            <a:p>
              <a:endParaRPr/>
            </a:p>
          </p:txBody>
        </p:sp>
        <p:pic>
          <p:nvPicPr>
            <p:cNvPr id="27" name="object 27"/>
            <p:cNvPicPr/>
            <p:nvPr/>
          </p:nvPicPr>
          <p:blipFill>
            <a:blip r:embed="rId9" cstate="print"/>
            <a:stretch>
              <a:fillRect/>
            </a:stretch>
          </p:blipFill>
          <p:spPr>
            <a:xfrm>
              <a:off x="7517510" y="3568560"/>
              <a:ext cx="1719452" cy="462927"/>
            </a:xfrm>
            <a:prstGeom prst="rect">
              <a:avLst/>
            </a:prstGeom>
          </p:spPr>
        </p:pic>
      </p:grpSp>
      <p:grpSp>
        <p:nvGrpSpPr>
          <p:cNvPr id="28" name="object 28"/>
          <p:cNvGrpSpPr/>
          <p:nvPr/>
        </p:nvGrpSpPr>
        <p:grpSpPr>
          <a:xfrm>
            <a:off x="5018481" y="4776182"/>
            <a:ext cx="2170430" cy="1606550"/>
            <a:chOff x="5018481" y="4776182"/>
            <a:chExt cx="2170430" cy="1606550"/>
          </a:xfrm>
        </p:grpSpPr>
        <p:pic>
          <p:nvPicPr>
            <p:cNvPr id="29" name="object 29"/>
            <p:cNvPicPr/>
            <p:nvPr/>
          </p:nvPicPr>
          <p:blipFill>
            <a:blip r:embed="rId10" cstate="print"/>
            <a:stretch>
              <a:fillRect/>
            </a:stretch>
          </p:blipFill>
          <p:spPr>
            <a:xfrm>
              <a:off x="5018481" y="4776182"/>
              <a:ext cx="2170276" cy="1606363"/>
            </a:xfrm>
            <a:prstGeom prst="rect">
              <a:avLst/>
            </a:prstGeom>
          </p:spPr>
        </p:pic>
        <p:sp>
          <p:nvSpPr>
            <p:cNvPr id="30" name="object 30"/>
            <p:cNvSpPr/>
            <p:nvPr/>
          </p:nvSpPr>
          <p:spPr>
            <a:xfrm>
              <a:off x="5057521" y="4794884"/>
              <a:ext cx="2097405" cy="1533525"/>
            </a:xfrm>
            <a:custGeom>
              <a:avLst/>
              <a:gdLst/>
              <a:ahLst/>
              <a:cxnLst/>
              <a:rect l="l" t="t" r="r" b="b"/>
              <a:pathLst>
                <a:path w="2097404" h="1533525">
                  <a:moveTo>
                    <a:pt x="1989581" y="0"/>
                  </a:moveTo>
                  <a:lnTo>
                    <a:pt x="107314" y="0"/>
                  </a:lnTo>
                  <a:lnTo>
                    <a:pt x="65526" y="8427"/>
                  </a:lnTo>
                  <a:lnTo>
                    <a:pt x="31416" y="31416"/>
                  </a:lnTo>
                  <a:lnTo>
                    <a:pt x="8427" y="65526"/>
                  </a:lnTo>
                  <a:lnTo>
                    <a:pt x="0" y="107314"/>
                  </a:lnTo>
                  <a:lnTo>
                    <a:pt x="0" y="1425955"/>
                  </a:lnTo>
                  <a:lnTo>
                    <a:pt x="8427" y="1467738"/>
                  </a:lnTo>
                  <a:lnTo>
                    <a:pt x="31416" y="1501857"/>
                  </a:lnTo>
                  <a:lnTo>
                    <a:pt x="65526" y="1524861"/>
                  </a:lnTo>
                  <a:lnTo>
                    <a:pt x="107314" y="1533296"/>
                  </a:lnTo>
                  <a:lnTo>
                    <a:pt x="1989581" y="1533296"/>
                  </a:lnTo>
                  <a:lnTo>
                    <a:pt x="2031317" y="1524861"/>
                  </a:lnTo>
                  <a:lnTo>
                    <a:pt x="2065432" y="1501857"/>
                  </a:lnTo>
                  <a:lnTo>
                    <a:pt x="2088451" y="1467738"/>
                  </a:lnTo>
                  <a:lnTo>
                    <a:pt x="2096897" y="1425955"/>
                  </a:lnTo>
                  <a:lnTo>
                    <a:pt x="2096897" y="107314"/>
                  </a:lnTo>
                  <a:lnTo>
                    <a:pt x="2088451" y="65526"/>
                  </a:lnTo>
                  <a:lnTo>
                    <a:pt x="2065432" y="31416"/>
                  </a:lnTo>
                  <a:lnTo>
                    <a:pt x="2031317" y="8427"/>
                  </a:lnTo>
                  <a:lnTo>
                    <a:pt x="1989581" y="0"/>
                  </a:lnTo>
                  <a:close/>
                </a:path>
              </a:pathLst>
            </a:custGeom>
            <a:solidFill>
              <a:srgbClr val="FFFFFF"/>
            </a:solidFill>
          </p:spPr>
          <p:txBody>
            <a:bodyPr wrap="square" lIns="0" tIns="0" rIns="0" bIns="0" rtlCol="0"/>
            <a:lstStyle/>
            <a:p>
              <a:endParaRPr/>
            </a:p>
          </p:txBody>
        </p:sp>
        <p:sp>
          <p:nvSpPr>
            <p:cNvPr id="31" name="object 31"/>
            <p:cNvSpPr/>
            <p:nvPr/>
          </p:nvSpPr>
          <p:spPr>
            <a:xfrm>
              <a:off x="5057521" y="4794884"/>
              <a:ext cx="2097405" cy="1533525"/>
            </a:xfrm>
            <a:custGeom>
              <a:avLst/>
              <a:gdLst/>
              <a:ahLst/>
              <a:cxnLst/>
              <a:rect l="l" t="t" r="r" b="b"/>
              <a:pathLst>
                <a:path w="2097404" h="1533525">
                  <a:moveTo>
                    <a:pt x="0" y="107314"/>
                  </a:moveTo>
                  <a:lnTo>
                    <a:pt x="8427" y="65526"/>
                  </a:lnTo>
                  <a:lnTo>
                    <a:pt x="31416" y="31416"/>
                  </a:lnTo>
                  <a:lnTo>
                    <a:pt x="65526" y="8427"/>
                  </a:lnTo>
                  <a:lnTo>
                    <a:pt x="107314" y="0"/>
                  </a:lnTo>
                  <a:lnTo>
                    <a:pt x="1989581" y="0"/>
                  </a:lnTo>
                  <a:lnTo>
                    <a:pt x="2031317" y="8427"/>
                  </a:lnTo>
                  <a:lnTo>
                    <a:pt x="2065432" y="31416"/>
                  </a:lnTo>
                  <a:lnTo>
                    <a:pt x="2088451" y="65526"/>
                  </a:lnTo>
                  <a:lnTo>
                    <a:pt x="2096897" y="107314"/>
                  </a:lnTo>
                  <a:lnTo>
                    <a:pt x="2096897" y="1425955"/>
                  </a:lnTo>
                  <a:lnTo>
                    <a:pt x="2088451" y="1467738"/>
                  </a:lnTo>
                  <a:lnTo>
                    <a:pt x="2065432" y="1501857"/>
                  </a:lnTo>
                  <a:lnTo>
                    <a:pt x="2031317" y="1524861"/>
                  </a:lnTo>
                  <a:lnTo>
                    <a:pt x="1989581" y="1533296"/>
                  </a:lnTo>
                  <a:lnTo>
                    <a:pt x="107314" y="1533296"/>
                  </a:lnTo>
                  <a:lnTo>
                    <a:pt x="65526" y="1524861"/>
                  </a:lnTo>
                  <a:lnTo>
                    <a:pt x="31416" y="1501857"/>
                  </a:lnTo>
                  <a:lnTo>
                    <a:pt x="8427" y="1467738"/>
                  </a:lnTo>
                  <a:lnTo>
                    <a:pt x="0" y="1425955"/>
                  </a:lnTo>
                  <a:lnTo>
                    <a:pt x="0" y="107314"/>
                  </a:lnTo>
                  <a:close/>
                </a:path>
              </a:pathLst>
            </a:custGeom>
            <a:ln w="9525">
              <a:solidFill>
                <a:srgbClr val="E3E6E9"/>
              </a:solidFill>
            </a:ln>
          </p:spPr>
          <p:txBody>
            <a:bodyPr wrap="square" lIns="0" tIns="0" rIns="0" bIns="0" rtlCol="0"/>
            <a:lstStyle/>
            <a:p>
              <a:endParaRPr/>
            </a:p>
          </p:txBody>
        </p:sp>
        <p:pic>
          <p:nvPicPr>
            <p:cNvPr id="32" name="object 32" descr="VergeIO | HashiCorp Tech Partner"/>
            <p:cNvPicPr/>
            <p:nvPr/>
          </p:nvPicPr>
          <p:blipFill>
            <a:blip r:embed="rId11" cstate="print"/>
            <a:stretch>
              <a:fillRect/>
            </a:stretch>
          </p:blipFill>
          <p:spPr>
            <a:xfrm>
              <a:off x="5246243" y="5325630"/>
              <a:ext cx="1719453" cy="471754"/>
            </a:xfrm>
            <a:prstGeom prst="rect">
              <a:avLst/>
            </a:prstGeom>
          </p:spPr>
        </p:pic>
      </p:grpSp>
      <p:grpSp>
        <p:nvGrpSpPr>
          <p:cNvPr id="33" name="object 33"/>
          <p:cNvGrpSpPr/>
          <p:nvPr/>
        </p:nvGrpSpPr>
        <p:grpSpPr>
          <a:xfrm>
            <a:off x="5009324" y="3014438"/>
            <a:ext cx="2169160" cy="1606550"/>
            <a:chOff x="5009324" y="3014438"/>
            <a:chExt cx="2169160" cy="1606550"/>
          </a:xfrm>
        </p:grpSpPr>
        <p:pic>
          <p:nvPicPr>
            <p:cNvPr id="34" name="object 34"/>
            <p:cNvPicPr/>
            <p:nvPr/>
          </p:nvPicPr>
          <p:blipFill>
            <a:blip r:embed="rId12" cstate="print"/>
            <a:stretch>
              <a:fillRect/>
            </a:stretch>
          </p:blipFill>
          <p:spPr>
            <a:xfrm>
              <a:off x="5009324" y="3014438"/>
              <a:ext cx="2168777" cy="1606363"/>
            </a:xfrm>
            <a:prstGeom prst="rect">
              <a:avLst/>
            </a:prstGeom>
          </p:spPr>
        </p:pic>
        <p:sp>
          <p:nvSpPr>
            <p:cNvPr id="35" name="object 35"/>
            <p:cNvSpPr/>
            <p:nvPr/>
          </p:nvSpPr>
          <p:spPr>
            <a:xfrm>
              <a:off x="5047487" y="3033394"/>
              <a:ext cx="2097405" cy="1533525"/>
            </a:xfrm>
            <a:custGeom>
              <a:avLst/>
              <a:gdLst/>
              <a:ahLst/>
              <a:cxnLst/>
              <a:rect l="l" t="t" r="r" b="b"/>
              <a:pathLst>
                <a:path w="2097404" h="1533525">
                  <a:moveTo>
                    <a:pt x="1989582" y="0"/>
                  </a:moveTo>
                  <a:lnTo>
                    <a:pt x="107441" y="0"/>
                  </a:lnTo>
                  <a:lnTo>
                    <a:pt x="65633" y="8427"/>
                  </a:lnTo>
                  <a:lnTo>
                    <a:pt x="31480" y="31416"/>
                  </a:lnTo>
                  <a:lnTo>
                    <a:pt x="8447" y="65526"/>
                  </a:lnTo>
                  <a:lnTo>
                    <a:pt x="0" y="107314"/>
                  </a:lnTo>
                  <a:lnTo>
                    <a:pt x="0" y="1425955"/>
                  </a:lnTo>
                  <a:lnTo>
                    <a:pt x="8447" y="1467744"/>
                  </a:lnTo>
                  <a:lnTo>
                    <a:pt x="31480" y="1501854"/>
                  </a:lnTo>
                  <a:lnTo>
                    <a:pt x="65633" y="1524843"/>
                  </a:lnTo>
                  <a:lnTo>
                    <a:pt x="107441" y="1533270"/>
                  </a:lnTo>
                  <a:lnTo>
                    <a:pt x="1989582" y="1533270"/>
                  </a:lnTo>
                  <a:lnTo>
                    <a:pt x="2031390" y="1524843"/>
                  </a:lnTo>
                  <a:lnTo>
                    <a:pt x="2065543" y="1501854"/>
                  </a:lnTo>
                  <a:lnTo>
                    <a:pt x="2088576" y="1467744"/>
                  </a:lnTo>
                  <a:lnTo>
                    <a:pt x="2097023" y="1425955"/>
                  </a:lnTo>
                  <a:lnTo>
                    <a:pt x="2097023" y="107314"/>
                  </a:lnTo>
                  <a:lnTo>
                    <a:pt x="2088576" y="65526"/>
                  </a:lnTo>
                  <a:lnTo>
                    <a:pt x="2065543" y="31416"/>
                  </a:lnTo>
                  <a:lnTo>
                    <a:pt x="2031390" y="8427"/>
                  </a:lnTo>
                  <a:lnTo>
                    <a:pt x="1989582" y="0"/>
                  </a:lnTo>
                  <a:close/>
                </a:path>
              </a:pathLst>
            </a:custGeom>
            <a:solidFill>
              <a:srgbClr val="FFFFFF"/>
            </a:solidFill>
          </p:spPr>
          <p:txBody>
            <a:bodyPr wrap="square" lIns="0" tIns="0" rIns="0" bIns="0" rtlCol="0"/>
            <a:lstStyle/>
            <a:p>
              <a:endParaRPr/>
            </a:p>
          </p:txBody>
        </p:sp>
        <p:sp>
          <p:nvSpPr>
            <p:cNvPr id="36" name="object 36"/>
            <p:cNvSpPr/>
            <p:nvPr/>
          </p:nvSpPr>
          <p:spPr>
            <a:xfrm>
              <a:off x="5047487" y="3033394"/>
              <a:ext cx="2097405" cy="1533525"/>
            </a:xfrm>
            <a:custGeom>
              <a:avLst/>
              <a:gdLst/>
              <a:ahLst/>
              <a:cxnLst/>
              <a:rect l="l" t="t" r="r" b="b"/>
              <a:pathLst>
                <a:path w="2097404" h="1533525">
                  <a:moveTo>
                    <a:pt x="0" y="107314"/>
                  </a:moveTo>
                  <a:lnTo>
                    <a:pt x="8447" y="65526"/>
                  </a:lnTo>
                  <a:lnTo>
                    <a:pt x="31480" y="31416"/>
                  </a:lnTo>
                  <a:lnTo>
                    <a:pt x="65633" y="8427"/>
                  </a:lnTo>
                  <a:lnTo>
                    <a:pt x="107441" y="0"/>
                  </a:lnTo>
                  <a:lnTo>
                    <a:pt x="1989582" y="0"/>
                  </a:lnTo>
                  <a:lnTo>
                    <a:pt x="2031390" y="8427"/>
                  </a:lnTo>
                  <a:lnTo>
                    <a:pt x="2065543" y="31416"/>
                  </a:lnTo>
                  <a:lnTo>
                    <a:pt x="2088576" y="65526"/>
                  </a:lnTo>
                  <a:lnTo>
                    <a:pt x="2097023" y="107314"/>
                  </a:lnTo>
                  <a:lnTo>
                    <a:pt x="2097023" y="1425955"/>
                  </a:lnTo>
                  <a:lnTo>
                    <a:pt x="2088576" y="1467744"/>
                  </a:lnTo>
                  <a:lnTo>
                    <a:pt x="2065543" y="1501854"/>
                  </a:lnTo>
                  <a:lnTo>
                    <a:pt x="2031390" y="1524843"/>
                  </a:lnTo>
                  <a:lnTo>
                    <a:pt x="1989582" y="1533270"/>
                  </a:lnTo>
                  <a:lnTo>
                    <a:pt x="107441" y="1533270"/>
                  </a:lnTo>
                  <a:lnTo>
                    <a:pt x="65633" y="1524843"/>
                  </a:lnTo>
                  <a:lnTo>
                    <a:pt x="31480" y="1501854"/>
                  </a:lnTo>
                  <a:lnTo>
                    <a:pt x="8447" y="1467744"/>
                  </a:lnTo>
                  <a:lnTo>
                    <a:pt x="0" y="1425955"/>
                  </a:lnTo>
                  <a:lnTo>
                    <a:pt x="0" y="107314"/>
                  </a:lnTo>
                  <a:close/>
                </a:path>
              </a:pathLst>
            </a:custGeom>
            <a:ln w="9525">
              <a:solidFill>
                <a:srgbClr val="E3E6E9"/>
              </a:solidFill>
            </a:ln>
          </p:spPr>
          <p:txBody>
            <a:bodyPr wrap="square" lIns="0" tIns="0" rIns="0" bIns="0" rtlCol="0"/>
            <a:lstStyle/>
            <a:p>
              <a:endParaRPr/>
            </a:p>
          </p:txBody>
        </p:sp>
        <p:pic>
          <p:nvPicPr>
            <p:cNvPr id="37" name="object 37"/>
            <p:cNvPicPr/>
            <p:nvPr/>
          </p:nvPicPr>
          <p:blipFill>
            <a:blip r:embed="rId13" cstate="print"/>
            <a:stretch>
              <a:fillRect/>
            </a:stretch>
          </p:blipFill>
          <p:spPr>
            <a:xfrm>
              <a:off x="5236209" y="3332949"/>
              <a:ext cx="1719453" cy="594017"/>
            </a:xfrm>
            <a:prstGeom prst="rect">
              <a:avLst/>
            </a:prstGeom>
          </p:spPr>
        </p:pic>
      </p:grpSp>
      <p:sp>
        <p:nvSpPr>
          <p:cNvPr id="38" name="object 38"/>
          <p:cNvSpPr txBox="1"/>
          <p:nvPr/>
        </p:nvSpPr>
        <p:spPr>
          <a:xfrm>
            <a:off x="5403341" y="3985640"/>
            <a:ext cx="1384300" cy="177800"/>
          </a:xfrm>
          <a:prstGeom prst="rect">
            <a:avLst/>
          </a:prstGeom>
        </p:spPr>
        <p:txBody>
          <a:bodyPr vert="horz" wrap="square" lIns="0" tIns="12065" rIns="0" bIns="0" rtlCol="0">
            <a:spAutoFit/>
          </a:bodyPr>
          <a:lstStyle/>
          <a:p>
            <a:pPr marL="12700">
              <a:lnSpc>
                <a:spcPct val="100000"/>
              </a:lnSpc>
              <a:spcBef>
                <a:spcPts val="95"/>
              </a:spcBef>
            </a:pPr>
            <a:r>
              <a:rPr sz="1000" dirty="0">
                <a:solidFill>
                  <a:srgbClr val="505760"/>
                </a:solidFill>
                <a:latin typeface="Arial"/>
                <a:cs typeface="Arial"/>
              </a:rPr>
              <a:t>Morpheus</a:t>
            </a:r>
            <a:r>
              <a:rPr sz="1000" spc="-40" dirty="0">
                <a:solidFill>
                  <a:srgbClr val="505760"/>
                </a:solidFill>
                <a:latin typeface="Arial"/>
                <a:cs typeface="Arial"/>
              </a:rPr>
              <a:t> </a:t>
            </a:r>
            <a:r>
              <a:rPr sz="1000" dirty="0">
                <a:solidFill>
                  <a:srgbClr val="505760"/>
                </a:solidFill>
                <a:latin typeface="Arial"/>
                <a:cs typeface="Arial"/>
              </a:rPr>
              <a:t>VM</a:t>
            </a:r>
            <a:r>
              <a:rPr sz="1000" spc="-70" dirty="0">
                <a:solidFill>
                  <a:srgbClr val="505760"/>
                </a:solidFill>
                <a:latin typeface="Arial"/>
                <a:cs typeface="Arial"/>
              </a:rPr>
              <a:t> </a:t>
            </a:r>
            <a:r>
              <a:rPr sz="1000" spc="-25" dirty="0">
                <a:solidFill>
                  <a:srgbClr val="505760"/>
                </a:solidFill>
                <a:latin typeface="Arial"/>
                <a:cs typeface="Arial"/>
              </a:rPr>
              <a:t>Essentials</a:t>
            </a:r>
            <a:endParaRPr sz="1000">
              <a:latin typeface="Arial"/>
              <a:cs typeface="Arial"/>
            </a:endParaRPr>
          </a:p>
        </p:txBody>
      </p:sp>
      <p:grpSp>
        <p:nvGrpSpPr>
          <p:cNvPr id="39" name="object 39"/>
          <p:cNvGrpSpPr/>
          <p:nvPr/>
        </p:nvGrpSpPr>
        <p:grpSpPr>
          <a:xfrm>
            <a:off x="7292277" y="1270965"/>
            <a:ext cx="2169160" cy="1605280"/>
            <a:chOff x="7292277" y="1270965"/>
            <a:chExt cx="2169160" cy="1605280"/>
          </a:xfrm>
        </p:grpSpPr>
        <p:pic>
          <p:nvPicPr>
            <p:cNvPr id="40" name="object 40"/>
            <p:cNvPicPr/>
            <p:nvPr/>
          </p:nvPicPr>
          <p:blipFill>
            <a:blip r:embed="rId14" cstate="print"/>
            <a:stretch>
              <a:fillRect/>
            </a:stretch>
          </p:blipFill>
          <p:spPr>
            <a:xfrm>
              <a:off x="7292277" y="1270965"/>
              <a:ext cx="2168777" cy="1604873"/>
            </a:xfrm>
            <a:prstGeom prst="rect">
              <a:avLst/>
            </a:prstGeom>
          </p:spPr>
        </p:pic>
        <p:sp>
          <p:nvSpPr>
            <p:cNvPr id="41" name="object 41"/>
            <p:cNvSpPr/>
            <p:nvPr/>
          </p:nvSpPr>
          <p:spPr>
            <a:xfrm>
              <a:off x="7330948" y="1288541"/>
              <a:ext cx="2097405" cy="1533525"/>
            </a:xfrm>
            <a:custGeom>
              <a:avLst/>
              <a:gdLst/>
              <a:ahLst/>
              <a:cxnLst/>
              <a:rect l="l" t="t" r="r" b="b"/>
              <a:pathLst>
                <a:path w="2097404" h="1533525">
                  <a:moveTo>
                    <a:pt x="1989581" y="0"/>
                  </a:moveTo>
                  <a:lnTo>
                    <a:pt x="107442" y="0"/>
                  </a:lnTo>
                  <a:lnTo>
                    <a:pt x="65633" y="8447"/>
                  </a:lnTo>
                  <a:lnTo>
                    <a:pt x="31480" y="31480"/>
                  </a:lnTo>
                  <a:lnTo>
                    <a:pt x="8447" y="65633"/>
                  </a:lnTo>
                  <a:lnTo>
                    <a:pt x="0" y="107442"/>
                  </a:lnTo>
                  <a:lnTo>
                    <a:pt x="0" y="1426083"/>
                  </a:lnTo>
                  <a:lnTo>
                    <a:pt x="8447" y="1467818"/>
                  </a:lnTo>
                  <a:lnTo>
                    <a:pt x="31480" y="1501933"/>
                  </a:lnTo>
                  <a:lnTo>
                    <a:pt x="65633" y="1524952"/>
                  </a:lnTo>
                  <a:lnTo>
                    <a:pt x="107442" y="1533398"/>
                  </a:lnTo>
                  <a:lnTo>
                    <a:pt x="1989581" y="1533398"/>
                  </a:lnTo>
                  <a:lnTo>
                    <a:pt x="2031390" y="1524952"/>
                  </a:lnTo>
                  <a:lnTo>
                    <a:pt x="2065543" y="1501933"/>
                  </a:lnTo>
                  <a:lnTo>
                    <a:pt x="2088576" y="1467818"/>
                  </a:lnTo>
                  <a:lnTo>
                    <a:pt x="2097024" y="1426083"/>
                  </a:lnTo>
                  <a:lnTo>
                    <a:pt x="2097024" y="107442"/>
                  </a:lnTo>
                  <a:lnTo>
                    <a:pt x="2088576" y="65633"/>
                  </a:lnTo>
                  <a:lnTo>
                    <a:pt x="2065543" y="31480"/>
                  </a:lnTo>
                  <a:lnTo>
                    <a:pt x="2031390" y="8447"/>
                  </a:lnTo>
                  <a:lnTo>
                    <a:pt x="1989581" y="0"/>
                  </a:lnTo>
                  <a:close/>
                </a:path>
              </a:pathLst>
            </a:custGeom>
            <a:solidFill>
              <a:srgbClr val="FFFFFF"/>
            </a:solidFill>
          </p:spPr>
          <p:txBody>
            <a:bodyPr wrap="square" lIns="0" tIns="0" rIns="0" bIns="0" rtlCol="0"/>
            <a:lstStyle/>
            <a:p>
              <a:endParaRPr/>
            </a:p>
          </p:txBody>
        </p:sp>
        <p:sp>
          <p:nvSpPr>
            <p:cNvPr id="42" name="object 42"/>
            <p:cNvSpPr/>
            <p:nvPr/>
          </p:nvSpPr>
          <p:spPr>
            <a:xfrm>
              <a:off x="7330948" y="1288541"/>
              <a:ext cx="2097405" cy="1533525"/>
            </a:xfrm>
            <a:custGeom>
              <a:avLst/>
              <a:gdLst/>
              <a:ahLst/>
              <a:cxnLst/>
              <a:rect l="l" t="t" r="r" b="b"/>
              <a:pathLst>
                <a:path w="2097404" h="1533525">
                  <a:moveTo>
                    <a:pt x="0" y="107442"/>
                  </a:moveTo>
                  <a:lnTo>
                    <a:pt x="8447" y="65633"/>
                  </a:lnTo>
                  <a:lnTo>
                    <a:pt x="31480" y="31480"/>
                  </a:lnTo>
                  <a:lnTo>
                    <a:pt x="65633" y="8447"/>
                  </a:lnTo>
                  <a:lnTo>
                    <a:pt x="107442" y="0"/>
                  </a:lnTo>
                  <a:lnTo>
                    <a:pt x="1989581" y="0"/>
                  </a:lnTo>
                  <a:lnTo>
                    <a:pt x="2031390" y="8447"/>
                  </a:lnTo>
                  <a:lnTo>
                    <a:pt x="2065543" y="31480"/>
                  </a:lnTo>
                  <a:lnTo>
                    <a:pt x="2088576" y="65633"/>
                  </a:lnTo>
                  <a:lnTo>
                    <a:pt x="2097024" y="107442"/>
                  </a:lnTo>
                  <a:lnTo>
                    <a:pt x="2097024" y="1426083"/>
                  </a:lnTo>
                  <a:lnTo>
                    <a:pt x="2088576" y="1467818"/>
                  </a:lnTo>
                  <a:lnTo>
                    <a:pt x="2065543" y="1501933"/>
                  </a:lnTo>
                  <a:lnTo>
                    <a:pt x="2031390" y="1524952"/>
                  </a:lnTo>
                  <a:lnTo>
                    <a:pt x="1989581" y="1533398"/>
                  </a:lnTo>
                  <a:lnTo>
                    <a:pt x="107442" y="1533398"/>
                  </a:lnTo>
                  <a:lnTo>
                    <a:pt x="65633" y="1524952"/>
                  </a:lnTo>
                  <a:lnTo>
                    <a:pt x="31480" y="1501933"/>
                  </a:lnTo>
                  <a:lnTo>
                    <a:pt x="8447" y="1467818"/>
                  </a:lnTo>
                  <a:lnTo>
                    <a:pt x="0" y="1426083"/>
                  </a:lnTo>
                  <a:lnTo>
                    <a:pt x="0" y="107442"/>
                  </a:lnTo>
                  <a:close/>
                </a:path>
              </a:pathLst>
            </a:custGeom>
            <a:ln w="9525">
              <a:solidFill>
                <a:srgbClr val="E3E6E9"/>
              </a:solidFill>
            </a:ln>
          </p:spPr>
          <p:txBody>
            <a:bodyPr wrap="square" lIns="0" tIns="0" rIns="0" bIns="0" rtlCol="0"/>
            <a:lstStyle/>
            <a:p>
              <a:endParaRPr/>
            </a:p>
          </p:txBody>
        </p:sp>
        <p:pic>
          <p:nvPicPr>
            <p:cNvPr id="43" name="object 43" descr="File:Logo Proxmox.svg - Wikimedia Commons"/>
            <p:cNvPicPr/>
            <p:nvPr/>
          </p:nvPicPr>
          <p:blipFill>
            <a:blip r:embed="rId15" cstate="print"/>
            <a:stretch>
              <a:fillRect/>
            </a:stretch>
          </p:blipFill>
          <p:spPr>
            <a:xfrm>
              <a:off x="7519670" y="1919770"/>
              <a:ext cx="1719452" cy="270852"/>
            </a:xfrm>
            <a:prstGeom prst="rect">
              <a:avLst/>
            </a:prstGeom>
          </p:spPr>
        </p:pic>
      </p:grpSp>
      <p:grpSp>
        <p:nvGrpSpPr>
          <p:cNvPr id="44" name="object 44"/>
          <p:cNvGrpSpPr/>
          <p:nvPr/>
        </p:nvGrpSpPr>
        <p:grpSpPr>
          <a:xfrm>
            <a:off x="5013897" y="1270965"/>
            <a:ext cx="2169160" cy="1605280"/>
            <a:chOff x="5013897" y="1270965"/>
            <a:chExt cx="2169160" cy="1605280"/>
          </a:xfrm>
        </p:grpSpPr>
        <p:pic>
          <p:nvPicPr>
            <p:cNvPr id="45" name="object 45"/>
            <p:cNvPicPr/>
            <p:nvPr/>
          </p:nvPicPr>
          <p:blipFill>
            <a:blip r:embed="rId16" cstate="print"/>
            <a:stretch>
              <a:fillRect/>
            </a:stretch>
          </p:blipFill>
          <p:spPr>
            <a:xfrm>
              <a:off x="5013897" y="1270965"/>
              <a:ext cx="2168777" cy="1604873"/>
            </a:xfrm>
            <a:prstGeom prst="rect">
              <a:avLst/>
            </a:prstGeom>
          </p:spPr>
        </p:pic>
        <p:sp>
          <p:nvSpPr>
            <p:cNvPr id="46" name="object 46"/>
            <p:cNvSpPr/>
            <p:nvPr/>
          </p:nvSpPr>
          <p:spPr>
            <a:xfrm>
              <a:off x="5051933" y="1288541"/>
              <a:ext cx="2097405" cy="1533525"/>
            </a:xfrm>
            <a:custGeom>
              <a:avLst/>
              <a:gdLst/>
              <a:ahLst/>
              <a:cxnLst/>
              <a:rect l="l" t="t" r="r" b="b"/>
              <a:pathLst>
                <a:path w="2097404" h="1533525">
                  <a:moveTo>
                    <a:pt x="1989582" y="0"/>
                  </a:moveTo>
                  <a:lnTo>
                    <a:pt x="107314" y="0"/>
                  </a:lnTo>
                  <a:lnTo>
                    <a:pt x="65526" y="8447"/>
                  </a:lnTo>
                  <a:lnTo>
                    <a:pt x="31416" y="31480"/>
                  </a:lnTo>
                  <a:lnTo>
                    <a:pt x="8427" y="65633"/>
                  </a:lnTo>
                  <a:lnTo>
                    <a:pt x="0" y="107442"/>
                  </a:lnTo>
                  <a:lnTo>
                    <a:pt x="0" y="1426083"/>
                  </a:lnTo>
                  <a:lnTo>
                    <a:pt x="8427" y="1467818"/>
                  </a:lnTo>
                  <a:lnTo>
                    <a:pt x="31416" y="1501933"/>
                  </a:lnTo>
                  <a:lnTo>
                    <a:pt x="65526" y="1524952"/>
                  </a:lnTo>
                  <a:lnTo>
                    <a:pt x="107314" y="1533398"/>
                  </a:lnTo>
                  <a:lnTo>
                    <a:pt x="1989582" y="1533398"/>
                  </a:lnTo>
                  <a:lnTo>
                    <a:pt x="2031370" y="1524952"/>
                  </a:lnTo>
                  <a:lnTo>
                    <a:pt x="2065480" y="1501933"/>
                  </a:lnTo>
                  <a:lnTo>
                    <a:pt x="2088469" y="1467818"/>
                  </a:lnTo>
                  <a:lnTo>
                    <a:pt x="2096896" y="1426083"/>
                  </a:lnTo>
                  <a:lnTo>
                    <a:pt x="2096896" y="107442"/>
                  </a:lnTo>
                  <a:lnTo>
                    <a:pt x="2088469" y="65633"/>
                  </a:lnTo>
                  <a:lnTo>
                    <a:pt x="2065480" y="31480"/>
                  </a:lnTo>
                  <a:lnTo>
                    <a:pt x="2031370" y="8447"/>
                  </a:lnTo>
                  <a:lnTo>
                    <a:pt x="1989582" y="0"/>
                  </a:lnTo>
                  <a:close/>
                </a:path>
              </a:pathLst>
            </a:custGeom>
            <a:solidFill>
              <a:srgbClr val="FFFFFF"/>
            </a:solidFill>
          </p:spPr>
          <p:txBody>
            <a:bodyPr wrap="square" lIns="0" tIns="0" rIns="0" bIns="0" rtlCol="0"/>
            <a:lstStyle/>
            <a:p>
              <a:endParaRPr/>
            </a:p>
          </p:txBody>
        </p:sp>
        <p:sp>
          <p:nvSpPr>
            <p:cNvPr id="47" name="object 47"/>
            <p:cNvSpPr/>
            <p:nvPr/>
          </p:nvSpPr>
          <p:spPr>
            <a:xfrm>
              <a:off x="5051933" y="1288541"/>
              <a:ext cx="2097405" cy="1533525"/>
            </a:xfrm>
            <a:custGeom>
              <a:avLst/>
              <a:gdLst/>
              <a:ahLst/>
              <a:cxnLst/>
              <a:rect l="l" t="t" r="r" b="b"/>
              <a:pathLst>
                <a:path w="2097404" h="1533525">
                  <a:moveTo>
                    <a:pt x="0" y="107442"/>
                  </a:moveTo>
                  <a:lnTo>
                    <a:pt x="8427" y="65633"/>
                  </a:lnTo>
                  <a:lnTo>
                    <a:pt x="31416" y="31480"/>
                  </a:lnTo>
                  <a:lnTo>
                    <a:pt x="65526" y="8447"/>
                  </a:lnTo>
                  <a:lnTo>
                    <a:pt x="107314" y="0"/>
                  </a:lnTo>
                  <a:lnTo>
                    <a:pt x="1989582" y="0"/>
                  </a:lnTo>
                  <a:lnTo>
                    <a:pt x="2031370" y="8447"/>
                  </a:lnTo>
                  <a:lnTo>
                    <a:pt x="2065480" y="31480"/>
                  </a:lnTo>
                  <a:lnTo>
                    <a:pt x="2088469" y="65633"/>
                  </a:lnTo>
                  <a:lnTo>
                    <a:pt x="2096896" y="107442"/>
                  </a:lnTo>
                  <a:lnTo>
                    <a:pt x="2096896" y="1426083"/>
                  </a:lnTo>
                  <a:lnTo>
                    <a:pt x="2088469" y="1467818"/>
                  </a:lnTo>
                  <a:lnTo>
                    <a:pt x="2065480" y="1501933"/>
                  </a:lnTo>
                  <a:lnTo>
                    <a:pt x="2031370" y="1524952"/>
                  </a:lnTo>
                  <a:lnTo>
                    <a:pt x="1989582" y="1533398"/>
                  </a:lnTo>
                  <a:lnTo>
                    <a:pt x="107314" y="1533398"/>
                  </a:lnTo>
                  <a:lnTo>
                    <a:pt x="65526" y="1524952"/>
                  </a:lnTo>
                  <a:lnTo>
                    <a:pt x="31416" y="1501933"/>
                  </a:lnTo>
                  <a:lnTo>
                    <a:pt x="8427" y="1467818"/>
                  </a:lnTo>
                  <a:lnTo>
                    <a:pt x="0" y="1426083"/>
                  </a:lnTo>
                  <a:lnTo>
                    <a:pt x="0" y="107442"/>
                  </a:lnTo>
                  <a:close/>
                </a:path>
              </a:pathLst>
            </a:custGeom>
            <a:ln w="9525">
              <a:solidFill>
                <a:srgbClr val="E3E6E9"/>
              </a:solidFill>
            </a:ln>
          </p:spPr>
          <p:txBody>
            <a:bodyPr wrap="square" lIns="0" tIns="0" rIns="0" bIns="0" rtlCol="0"/>
            <a:lstStyle/>
            <a:p>
              <a:endParaRPr/>
            </a:p>
          </p:txBody>
        </p:sp>
        <p:pic>
          <p:nvPicPr>
            <p:cNvPr id="48" name="object 48" descr="Nutanix Accelerates Hypervisor ..."/>
            <p:cNvPicPr/>
            <p:nvPr/>
          </p:nvPicPr>
          <p:blipFill>
            <a:blip r:embed="rId17" cstate="print"/>
            <a:stretch>
              <a:fillRect/>
            </a:stretch>
          </p:blipFill>
          <p:spPr>
            <a:xfrm>
              <a:off x="5255006" y="1580222"/>
              <a:ext cx="1690751" cy="949998"/>
            </a:xfrm>
            <a:prstGeom prst="rect">
              <a:avLst/>
            </a:prstGeom>
          </p:spPr>
        </p:pic>
      </p:grpSp>
      <p:grpSp>
        <p:nvGrpSpPr>
          <p:cNvPr id="49" name="object 49"/>
          <p:cNvGrpSpPr/>
          <p:nvPr/>
        </p:nvGrpSpPr>
        <p:grpSpPr>
          <a:xfrm>
            <a:off x="455613" y="1270965"/>
            <a:ext cx="2169160" cy="1605280"/>
            <a:chOff x="455613" y="1270965"/>
            <a:chExt cx="2169160" cy="1605280"/>
          </a:xfrm>
        </p:grpSpPr>
        <p:pic>
          <p:nvPicPr>
            <p:cNvPr id="50" name="object 50"/>
            <p:cNvPicPr/>
            <p:nvPr/>
          </p:nvPicPr>
          <p:blipFill>
            <a:blip r:embed="rId16" cstate="print"/>
            <a:stretch>
              <a:fillRect/>
            </a:stretch>
          </p:blipFill>
          <p:spPr>
            <a:xfrm>
              <a:off x="455613" y="1270965"/>
              <a:ext cx="2168777" cy="1604873"/>
            </a:xfrm>
            <a:prstGeom prst="rect">
              <a:avLst/>
            </a:prstGeom>
          </p:spPr>
        </p:pic>
        <p:sp>
          <p:nvSpPr>
            <p:cNvPr id="51" name="object 51"/>
            <p:cNvSpPr/>
            <p:nvPr/>
          </p:nvSpPr>
          <p:spPr>
            <a:xfrm>
              <a:off x="493712" y="1288541"/>
              <a:ext cx="2097405" cy="1533525"/>
            </a:xfrm>
            <a:custGeom>
              <a:avLst/>
              <a:gdLst/>
              <a:ahLst/>
              <a:cxnLst/>
              <a:rect l="l" t="t" r="r" b="b"/>
              <a:pathLst>
                <a:path w="2097405" h="1533525">
                  <a:moveTo>
                    <a:pt x="1989518" y="0"/>
                  </a:moveTo>
                  <a:lnTo>
                    <a:pt x="107327" y="0"/>
                  </a:lnTo>
                  <a:lnTo>
                    <a:pt x="65552" y="8447"/>
                  </a:lnTo>
                  <a:lnTo>
                    <a:pt x="31437" y="31480"/>
                  </a:lnTo>
                  <a:lnTo>
                    <a:pt x="8434" y="65633"/>
                  </a:lnTo>
                  <a:lnTo>
                    <a:pt x="0" y="107442"/>
                  </a:lnTo>
                  <a:lnTo>
                    <a:pt x="0" y="1426083"/>
                  </a:lnTo>
                  <a:lnTo>
                    <a:pt x="8434" y="1467818"/>
                  </a:lnTo>
                  <a:lnTo>
                    <a:pt x="31437" y="1501933"/>
                  </a:lnTo>
                  <a:lnTo>
                    <a:pt x="65552" y="1524952"/>
                  </a:lnTo>
                  <a:lnTo>
                    <a:pt x="107327" y="1533398"/>
                  </a:lnTo>
                  <a:lnTo>
                    <a:pt x="1989518" y="1533398"/>
                  </a:lnTo>
                  <a:lnTo>
                    <a:pt x="2031327" y="1524952"/>
                  </a:lnTo>
                  <a:lnTo>
                    <a:pt x="2065480" y="1501933"/>
                  </a:lnTo>
                  <a:lnTo>
                    <a:pt x="2088513" y="1467818"/>
                  </a:lnTo>
                  <a:lnTo>
                    <a:pt x="2096960" y="1426083"/>
                  </a:lnTo>
                  <a:lnTo>
                    <a:pt x="2096960" y="107442"/>
                  </a:lnTo>
                  <a:lnTo>
                    <a:pt x="2088513" y="65633"/>
                  </a:lnTo>
                  <a:lnTo>
                    <a:pt x="2065480" y="31480"/>
                  </a:lnTo>
                  <a:lnTo>
                    <a:pt x="2031327" y="8447"/>
                  </a:lnTo>
                  <a:lnTo>
                    <a:pt x="1989518" y="0"/>
                  </a:lnTo>
                  <a:close/>
                </a:path>
              </a:pathLst>
            </a:custGeom>
            <a:solidFill>
              <a:srgbClr val="FFFFFF"/>
            </a:solidFill>
          </p:spPr>
          <p:txBody>
            <a:bodyPr wrap="square" lIns="0" tIns="0" rIns="0" bIns="0" rtlCol="0"/>
            <a:lstStyle/>
            <a:p>
              <a:endParaRPr/>
            </a:p>
          </p:txBody>
        </p:sp>
        <p:sp>
          <p:nvSpPr>
            <p:cNvPr id="52" name="object 52"/>
            <p:cNvSpPr/>
            <p:nvPr/>
          </p:nvSpPr>
          <p:spPr>
            <a:xfrm>
              <a:off x="493712" y="1288541"/>
              <a:ext cx="2097405" cy="1533525"/>
            </a:xfrm>
            <a:custGeom>
              <a:avLst/>
              <a:gdLst/>
              <a:ahLst/>
              <a:cxnLst/>
              <a:rect l="l" t="t" r="r" b="b"/>
              <a:pathLst>
                <a:path w="2097405" h="1533525">
                  <a:moveTo>
                    <a:pt x="0" y="107442"/>
                  </a:moveTo>
                  <a:lnTo>
                    <a:pt x="8434" y="65633"/>
                  </a:lnTo>
                  <a:lnTo>
                    <a:pt x="31437" y="31480"/>
                  </a:lnTo>
                  <a:lnTo>
                    <a:pt x="65552" y="8447"/>
                  </a:lnTo>
                  <a:lnTo>
                    <a:pt x="107327" y="0"/>
                  </a:lnTo>
                  <a:lnTo>
                    <a:pt x="1989518" y="0"/>
                  </a:lnTo>
                  <a:lnTo>
                    <a:pt x="2031327" y="8447"/>
                  </a:lnTo>
                  <a:lnTo>
                    <a:pt x="2065480" y="31480"/>
                  </a:lnTo>
                  <a:lnTo>
                    <a:pt x="2088513" y="65633"/>
                  </a:lnTo>
                  <a:lnTo>
                    <a:pt x="2096960" y="107442"/>
                  </a:lnTo>
                  <a:lnTo>
                    <a:pt x="2096960" y="1426083"/>
                  </a:lnTo>
                  <a:lnTo>
                    <a:pt x="2088513" y="1467818"/>
                  </a:lnTo>
                  <a:lnTo>
                    <a:pt x="2065480" y="1501933"/>
                  </a:lnTo>
                  <a:lnTo>
                    <a:pt x="2031327" y="1524952"/>
                  </a:lnTo>
                  <a:lnTo>
                    <a:pt x="1989518" y="1533398"/>
                  </a:lnTo>
                  <a:lnTo>
                    <a:pt x="107327" y="1533398"/>
                  </a:lnTo>
                  <a:lnTo>
                    <a:pt x="65552" y="1524952"/>
                  </a:lnTo>
                  <a:lnTo>
                    <a:pt x="31437" y="1501933"/>
                  </a:lnTo>
                  <a:lnTo>
                    <a:pt x="8434" y="1467818"/>
                  </a:lnTo>
                  <a:lnTo>
                    <a:pt x="0" y="1426083"/>
                  </a:lnTo>
                  <a:lnTo>
                    <a:pt x="0" y="107442"/>
                  </a:lnTo>
                  <a:close/>
                </a:path>
              </a:pathLst>
            </a:custGeom>
            <a:ln w="9525">
              <a:solidFill>
                <a:srgbClr val="E3E6E9"/>
              </a:solidFill>
            </a:ln>
          </p:spPr>
          <p:txBody>
            <a:bodyPr wrap="square" lIns="0" tIns="0" rIns="0" bIns="0" rtlCol="0"/>
            <a:lstStyle/>
            <a:p>
              <a:endParaRPr/>
            </a:p>
          </p:txBody>
        </p:sp>
        <p:pic>
          <p:nvPicPr>
            <p:cNvPr id="53" name="object 53" descr="VMware by Broadcom"/>
            <p:cNvPicPr/>
            <p:nvPr/>
          </p:nvPicPr>
          <p:blipFill>
            <a:blip r:embed="rId18" cstate="print"/>
            <a:stretch>
              <a:fillRect/>
            </a:stretch>
          </p:blipFill>
          <p:spPr>
            <a:xfrm>
              <a:off x="682434" y="1801317"/>
              <a:ext cx="1719452" cy="507923"/>
            </a:xfrm>
            <a:prstGeom prst="rect">
              <a:avLst/>
            </a:prstGeom>
          </p:spPr>
        </p:pic>
      </p:grpSp>
      <p:grpSp>
        <p:nvGrpSpPr>
          <p:cNvPr id="54" name="object 54"/>
          <p:cNvGrpSpPr/>
          <p:nvPr/>
        </p:nvGrpSpPr>
        <p:grpSpPr>
          <a:xfrm>
            <a:off x="2733993" y="1270965"/>
            <a:ext cx="2169160" cy="1605280"/>
            <a:chOff x="2733993" y="1270965"/>
            <a:chExt cx="2169160" cy="1605280"/>
          </a:xfrm>
        </p:grpSpPr>
        <p:pic>
          <p:nvPicPr>
            <p:cNvPr id="55" name="object 55"/>
            <p:cNvPicPr/>
            <p:nvPr/>
          </p:nvPicPr>
          <p:blipFill>
            <a:blip r:embed="rId19" cstate="print"/>
            <a:stretch>
              <a:fillRect/>
            </a:stretch>
          </p:blipFill>
          <p:spPr>
            <a:xfrm>
              <a:off x="2733993" y="1270965"/>
              <a:ext cx="2168777" cy="1604873"/>
            </a:xfrm>
            <a:prstGeom prst="rect">
              <a:avLst/>
            </a:prstGeom>
          </p:spPr>
        </p:pic>
        <p:sp>
          <p:nvSpPr>
            <p:cNvPr id="56" name="object 56"/>
            <p:cNvSpPr/>
            <p:nvPr/>
          </p:nvSpPr>
          <p:spPr>
            <a:xfrm>
              <a:off x="2772790" y="1288541"/>
              <a:ext cx="2097405" cy="1533525"/>
            </a:xfrm>
            <a:custGeom>
              <a:avLst/>
              <a:gdLst/>
              <a:ahLst/>
              <a:cxnLst/>
              <a:rect l="l" t="t" r="r" b="b"/>
              <a:pathLst>
                <a:path w="2097404" h="1533525">
                  <a:moveTo>
                    <a:pt x="1989582" y="0"/>
                  </a:moveTo>
                  <a:lnTo>
                    <a:pt x="107314" y="0"/>
                  </a:lnTo>
                  <a:lnTo>
                    <a:pt x="65579" y="8447"/>
                  </a:lnTo>
                  <a:lnTo>
                    <a:pt x="31464" y="31480"/>
                  </a:lnTo>
                  <a:lnTo>
                    <a:pt x="8445" y="65633"/>
                  </a:lnTo>
                  <a:lnTo>
                    <a:pt x="0" y="107442"/>
                  </a:lnTo>
                  <a:lnTo>
                    <a:pt x="0" y="1426083"/>
                  </a:lnTo>
                  <a:lnTo>
                    <a:pt x="8445" y="1467818"/>
                  </a:lnTo>
                  <a:lnTo>
                    <a:pt x="31464" y="1501933"/>
                  </a:lnTo>
                  <a:lnTo>
                    <a:pt x="65579" y="1524952"/>
                  </a:lnTo>
                  <a:lnTo>
                    <a:pt x="107314" y="1533398"/>
                  </a:lnTo>
                  <a:lnTo>
                    <a:pt x="1989582" y="1533398"/>
                  </a:lnTo>
                  <a:lnTo>
                    <a:pt x="2031370" y="1524952"/>
                  </a:lnTo>
                  <a:lnTo>
                    <a:pt x="2065480" y="1501933"/>
                  </a:lnTo>
                  <a:lnTo>
                    <a:pt x="2088469" y="1467818"/>
                  </a:lnTo>
                  <a:lnTo>
                    <a:pt x="2096896" y="1426083"/>
                  </a:lnTo>
                  <a:lnTo>
                    <a:pt x="2096896" y="107442"/>
                  </a:lnTo>
                  <a:lnTo>
                    <a:pt x="2088469" y="65633"/>
                  </a:lnTo>
                  <a:lnTo>
                    <a:pt x="2065480" y="31480"/>
                  </a:lnTo>
                  <a:lnTo>
                    <a:pt x="2031370" y="8447"/>
                  </a:lnTo>
                  <a:lnTo>
                    <a:pt x="1989582" y="0"/>
                  </a:lnTo>
                  <a:close/>
                </a:path>
              </a:pathLst>
            </a:custGeom>
            <a:solidFill>
              <a:srgbClr val="FFFFFF"/>
            </a:solidFill>
          </p:spPr>
          <p:txBody>
            <a:bodyPr wrap="square" lIns="0" tIns="0" rIns="0" bIns="0" rtlCol="0"/>
            <a:lstStyle/>
            <a:p>
              <a:endParaRPr/>
            </a:p>
          </p:txBody>
        </p:sp>
        <p:sp>
          <p:nvSpPr>
            <p:cNvPr id="57" name="object 57"/>
            <p:cNvSpPr/>
            <p:nvPr/>
          </p:nvSpPr>
          <p:spPr>
            <a:xfrm>
              <a:off x="2772790" y="1288541"/>
              <a:ext cx="2097405" cy="1533525"/>
            </a:xfrm>
            <a:custGeom>
              <a:avLst/>
              <a:gdLst/>
              <a:ahLst/>
              <a:cxnLst/>
              <a:rect l="l" t="t" r="r" b="b"/>
              <a:pathLst>
                <a:path w="2097404" h="1533525">
                  <a:moveTo>
                    <a:pt x="0" y="107442"/>
                  </a:moveTo>
                  <a:lnTo>
                    <a:pt x="8445" y="65633"/>
                  </a:lnTo>
                  <a:lnTo>
                    <a:pt x="31464" y="31480"/>
                  </a:lnTo>
                  <a:lnTo>
                    <a:pt x="65579" y="8447"/>
                  </a:lnTo>
                  <a:lnTo>
                    <a:pt x="107314" y="0"/>
                  </a:lnTo>
                  <a:lnTo>
                    <a:pt x="1989582" y="0"/>
                  </a:lnTo>
                  <a:lnTo>
                    <a:pt x="2031370" y="8447"/>
                  </a:lnTo>
                  <a:lnTo>
                    <a:pt x="2065480" y="31480"/>
                  </a:lnTo>
                  <a:lnTo>
                    <a:pt x="2088469" y="65633"/>
                  </a:lnTo>
                  <a:lnTo>
                    <a:pt x="2096896" y="107442"/>
                  </a:lnTo>
                  <a:lnTo>
                    <a:pt x="2096896" y="1426083"/>
                  </a:lnTo>
                  <a:lnTo>
                    <a:pt x="2088469" y="1467818"/>
                  </a:lnTo>
                  <a:lnTo>
                    <a:pt x="2065480" y="1501933"/>
                  </a:lnTo>
                  <a:lnTo>
                    <a:pt x="2031370" y="1524952"/>
                  </a:lnTo>
                  <a:lnTo>
                    <a:pt x="1989582" y="1533398"/>
                  </a:lnTo>
                  <a:lnTo>
                    <a:pt x="107314" y="1533398"/>
                  </a:lnTo>
                  <a:lnTo>
                    <a:pt x="65579" y="1524952"/>
                  </a:lnTo>
                  <a:lnTo>
                    <a:pt x="31464" y="1501933"/>
                  </a:lnTo>
                  <a:lnTo>
                    <a:pt x="8445" y="1467818"/>
                  </a:lnTo>
                  <a:lnTo>
                    <a:pt x="0" y="1426083"/>
                  </a:lnTo>
                  <a:lnTo>
                    <a:pt x="0" y="107442"/>
                  </a:lnTo>
                  <a:close/>
                </a:path>
              </a:pathLst>
            </a:custGeom>
            <a:ln w="9525">
              <a:solidFill>
                <a:srgbClr val="E3E6E9"/>
              </a:solidFill>
            </a:ln>
          </p:spPr>
          <p:txBody>
            <a:bodyPr wrap="square" lIns="0" tIns="0" rIns="0" bIns="0" rtlCol="0"/>
            <a:lstStyle/>
            <a:p>
              <a:endParaRPr/>
            </a:p>
          </p:txBody>
        </p:sp>
        <p:pic>
          <p:nvPicPr>
            <p:cNvPr id="58" name="object 58" descr="Hyper-V | Microsoft Wiki | Fandom"/>
            <p:cNvPicPr/>
            <p:nvPr/>
          </p:nvPicPr>
          <p:blipFill>
            <a:blip r:embed="rId20" cstate="print"/>
            <a:stretch>
              <a:fillRect/>
            </a:stretch>
          </p:blipFill>
          <p:spPr>
            <a:xfrm>
              <a:off x="2961512" y="1824977"/>
              <a:ext cx="1719452" cy="460641"/>
            </a:xfrm>
            <a:prstGeom prst="rect">
              <a:avLst/>
            </a:prstGeom>
          </p:spPr>
        </p:pic>
      </p:grpSp>
      <p:grpSp>
        <p:nvGrpSpPr>
          <p:cNvPr id="59" name="object 59"/>
          <p:cNvGrpSpPr/>
          <p:nvPr/>
        </p:nvGrpSpPr>
        <p:grpSpPr>
          <a:xfrm>
            <a:off x="446469" y="3014438"/>
            <a:ext cx="2169160" cy="1606550"/>
            <a:chOff x="446469" y="3014438"/>
            <a:chExt cx="2169160" cy="1606550"/>
          </a:xfrm>
        </p:grpSpPr>
        <p:pic>
          <p:nvPicPr>
            <p:cNvPr id="60" name="object 60"/>
            <p:cNvPicPr/>
            <p:nvPr/>
          </p:nvPicPr>
          <p:blipFill>
            <a:blip r:embed="rId2" cstate="print"/>
            <a:stretch>
              <a:fillRect/>
            </a:stretch>
          </p:blipFill>
          <p:spPr>
            <a:xfrm>
              <a:off x="446469" y="3014438"/>
              <a:ext cx="2168777" cy="1606363"/>
            </a:xfrm>
            <a:prstGeom prst="rect">
              <a:avLst/>
            </a:prstGeom>
          </p:spPr>
        </p:pic>
        <p:sp>
          <p:nvSpPr>
            <p:cNvPr id="61" name="object 61"/>
            <p:cNvSpPr/>
            <p:nvPr/>
          </p:nvSpPr>
          <p:spPr>
            <a:xfrm>
              <a:off x="484987" y="3033394"/>
              <a:ext cx="2097405" cy="1533525"/>
            </a:xfrm>
            <a:custGeom>
              <a:avLst/>
              <a:gdLst/>
              <a:ahLst/>
              <a:cxnLst/>
              <a:rect l="l" t="t" r="r" b="b"/>
              <a:pathLst>
                <a:path w="2097405" h="1533525">
                  <a:moveTo>
                    <a:pt x="1989607" y="0"/>
                  </a:moveTo>
                  <a:lnTo>
                    <a:pt x="107340" y="0"/>
                  </a:lnTo>
                  <a:lnTo>
                    <a:pt x="65558" y="8427"/>
                  </a:lnTo>
                  <a:lnTo>
                    <a:pt x="31438" y="31416"/>
                  </a:lnTo>
                  <a:lnTo>
                    <a:pt x="8435" y="65526"/>
                  </a:lnTo>
                  <a:lnTo>
                    <a:pt x="0" y="107314"/>
                  </a:lnTo>
                  <a:lnTo>
                    <a:pt x="0" y="1425955"/>
                  </a:lnTo>
                  <a:lnTo>
                    <a:pt x="8435" y="1467744"/>
                  </a:lnTo>
                  <a:lnTo>
                    <a:pt x="31438" y="1501854"/>
                  </a:lnTo>
                  <a:lnTo>
                    <a:pt x="65558" y="1524843"/>
                  </a:lnTo>
                  <a:lnTo>
                    <a:pt x="107340" y="1533270"/>
                  </a:lnTo>
                  <a:lnTo>
                    <a:pt x="1989607" y="1533270"/>
                  </a:lnTo>
                  <a:lnTo>
                    <a:pt x="2031396" y="1524843"/>
                  </a:lnTo>
                  <a:lnTo>
                    <a:pt x="2065505" y="1501854"/>
                  </a:lnTo>
                  <a:lnTo>
                    <a:pt x="2088494" y="1467744"/>
                  </a:lnTo>
                  <a:lnTo>
                    <a:pt x="2096922" y="1425955"/>
                  </a:lnTo>
                  <a:lnTo>
                    <a:pt x="2096922" y="107314"/>
                  </a:lnTo>
                  <a:lnTo>
                    <a:pt x="2088494" y="65526"/>
                  </a:lnTo>
                  <a:lnTo>
                    <a:pt x="2065505" y="31416"/>
                  </a:lnTo>
                  <a:lnTo>
                    <a:pt x="2031396" y="8427"/>
                  </a:lnTo>
                  <a:lnTo>
                    <a:pt x="1989607" y="0"/>
                  </a:lnTo>
                  <a:close/>
                </a:path>
              </a:pathLst>
            </a:custGeom>
            <a:solidFill>
              <a:srgbClr val="FFFFFF"/>
            </a:solidFill>
          </p:spPr>
          <p:txBody>
            <a:bodyPr wrap="square" lIns="0" tIns="0" rIns="0" bIns="0" rtlCol="0"/>
            <a:lstStyle/>
            <a:p>
              <a:endParaRPr/>
            </a:p>
          </p:txBody>
        </p:sp>
        <p:sp>
          <p:nvSpPr>
            <p:cNvPr id="62" name="object 62"/>
            <p:cNvSpPr/>
            <p:nvPr/>
          </p:nvSpPr>
          <p:spPr>
            <a:xfrm>
              <a:off x="484987" y="3033394"/>
              <a:ext cx="2097405" cy="1533525"/>
            </a:xfrm>
            <a:custGeom>
              <a:avLst/>
              <a:gdLst/>
              <a:ahLst/>
              <a:cxnLst/>
              <a:rect l="l" t="t" r="r" b="b"/>
              <a:pathLst>
                <a:path w="2097405" h="1533525">
                  <a:moveTo>
                    <a:pt x="0" y="107314"/>
                  </a:moveTo>
                  <a:lnTo>
                    <a:pt x="8435" y="65526"/>
                  </a:lnTo>
                  <a:lnTo>
                    <a:pt x="31438" y="31416"/>
                  </a:lnTo>
                  <a:lnTo>
                    <a:pt x="65558" y="8427"/>
                  </a:lnTo>
                  <a:lnTo>
                    <a:pt x="107340" y="0"/>
                  </a:lnTo>
                  <a:lnTo>
                    <a:pt x="1989607" y="0"/>
                  </a:lnTo>
                  <a:lnTo>
                    <a:pt x="2031396" y="8427"/>
                  </a:lnTo>
                  <a:lnTo>
                    <a:pt x="2065505" y="31416"/>
                  </a:lnTo>
                  <a:lnTo>
                    <a:pt x="2088494" y="65526"/>
                  </a:lnTo>
                  <a:lnTo>
                    <a:pt x="2096922" y="107314"/>
                  </a:lnTo>
                  <a:lnTo>
                    <a:pt x="2096922" y="1425955"/>
                  </a:lnTo>
                  <a:lnTo>
                    <a:pt x="2088494" y="1467744"/>
                  </a:lnTo>
                  <a:lnTo>
                    <a:pt x="2065505" y="1501854"/>
                  </a:lnTo>
                  <a:lnTo>
                    <a:pt x="2031396" y="1524843"/>
                  </a:lnTo>
                  <a:lnTo>
                    <a:pt x="1989607" y="1533270"/>
                  </a:lnTo>
                  <a:lnTo>
                    <a:pt x="107340" y="1533270"/>
                  </a:lnTo>
                  <a:lnTo>
                    <a:pt x="65558" y="1524843"/>
                  </a:lnTo>
                  <a:lnTo>
                    <a:pt x="31438" y="1501854"/>
                  </a:lnTo>
                  <a:lnTo>
                    <a:pt x="8435" y="1467744"/>
                  </a:lnTo>
                  <a:lnTo>
                    <a:pt x="0" y="1425955"/>
                  </a:lnTo>
                  <a:lnTo>
                    <a:pt x="0" y="107314"/>
                  </a:lnTo>
                  <a:close/>
                </a:path>
              </a:pathLst>
            </a:custGeom>
            <a:ln w="9525">
              <a:solidFill>
                <a:srgbClr val="E3E6E9"/>
              </a:solidFill>
            </a:ln>
          </p:spPr>
          <p:txBody>
            <a:bodyPr wrap="square" lIns="0" tIns="0" rIns="0" bIns="0" rtlCol="0"/>
            <a:lstStyle/>
            <a:p>
              <a:endParaRPr/>
            </a:p>
          </p:txBody>
        </p:sp>
        <p:pic>
          <p:nvPicPr>
            <p:cNvPr id="63" name="object 63"/>
            <p:cNvPicPr/>
            <p:nvPr/>
          </p:nvPicPr>
          <p:blipFill>
            <a:blip r:embed="rId21" cstate="print"/>
            <a:stretch>
              <a:fillRect/>
            </a:stretch>
          </p:blipFill>
          <p:spPr>
            <a:xfrm>
              <a:off x="673709" y="3496043"/>
              <a:ext cx="1719452" cy="607834"/>
            </a:xfrm>
            <a:prstGeom prst="rect">
              <a:avLst/>
            </a:prstGeom>
          </p:spPr>
        </p:pic>
      </p:grpSp>
      <p:grpSp>
        <p:nvGrpSpPr>
          <p:cNvPr id="64" name="object 64"/>
          <p:cNvGrpSpPr/>
          <p:nvPr/>
        </p:nvGrpSpPr>
        <p:grpSpPr>
          <a:xfrm>
            <a:off x="2727897" y="3014438"/>
            <a:ext cx="2169160" cy="1606550"/>
            <a:chOff x="2727897" y="3014438"/>
            <a:chExt cx="2169160" cy="1606550"/>
          </a:xfrm>
        </p:grpSpPr>
        <p:pic>
          <p:nvPicPr>
            <p:cNvPr id="65" name="object 65"/>
            <p:cNvPicPr/>
            <p:nvPr/>
          </p:nvPicPr>
          <p:blipFill>
            <a:blip r:embed="rId2" cstate="print"/>
            <a:stretch>
              <a:fillRect/>
            </a:stretch>
          </p:blipFill>
          <p:spPr>
            <a:xfrm>
              <a:off x="2727897" y="3014438"/>
              <a:ext cx="2168777" cy="1606363"/>
            </a:xfrm>
            <a:prstGeom prst="rect">
              <a:avLst/>
            </a:prstGeom>
          </p:spPr>
        </p:pic>
        <p:sp>
          <p:nvSpPr>
            <p:cNvPr id="66" name="object 66"/>
            <p:cNvSpPr/>
            <p:nvPr/>
          </p:nvSpPr>
          <p:spPr>
            <a:xfrm>
              <a:off x="2766314" y="3033394"/>
              <a:ext cx="2097405" cy="1533525"/>
            </a:xfrm>
            <a:custGeom>
              <a:avLst/>
              <a:gdLst/>
              <a:ahLst/>
              <a:cxnLst/>
              <a:rect l="l" t="t" r="r" b="b"/>
              <a:pathLst>
                <a:path w="2097404" h="1533525">
                  <a:moveTo>
                    <a:pt x="1989582" y="0"/>
                  </a:moveTo>
                  <a:lnTo>
                    <a:pt x="107315" y="0"/>
                  </a:lnTo>
                  <a:lnTo>
                    <a:pt x="65526" y="8427"/>
                  </a:lnTo>
                  <a:lnTo>
                    <a:pt x="31416" y="31416"/>
                  </a:lnTo>
                  <a:lnTo>
                    <a:pt x="8427" y="65526"/>
                  </a:lnTo>
                  <a:lnTo>
                    <a:pt x="0" y="107314"/>
                  </a:lnTo>
                  <a:lnTo>
                    <a:pt x="0" y="1425955"/>
                  </a:lnTo>
                  <a:lnTo>
                    <a:pt x="8427" y="1467744"/>
                  </a:lnTo>
                  <a:lnTo>
                    <a:pt x="31416" y="1501854"/>
                  </a:lnTo>
                  <a:lnTo>
                    <a:pt x="65526" y="1524843"/>
                  </a:lnTo>
                  <a:lnTo>
                    <a:pt x="107315" y="1533270"/>
                  </a:lnTo>
                  <a:lnTo>
                    <a:pt x="1989582" y="1533270"/>
                  </a:lnTo>
                  <a:lnTo>
                    <a:pt x="2031317" y="1524843"/>
                  </a:lnTo>
                  <a:lnTo>
                    <a:pt x="2065432" y="1501854"/>
                  </a:lnTo>
                  <a:lnTo>
                    <a:pt x="2088451" y="1467744"/>
                  </a:lnTo>
                  <a:lnTo>
                    <a:pt x="2096897" y="1425955"/>
                  </a:lnTo>
                  <a:lnTo>
                    <a:pt x="2096897" y="107314"/>
                  </a:lnTo>
                  <a:lnTo>
                    <a:pt x="2088451" y="65526"/>
                  </a:lnTo>
                  <a:lnTo>
                    <a:pt x="2065432" y="31416"/>
                  </a:lnTo>
                  <a:lnTo>
                    <a:pt x="2031317" y="8427"/>
                  </a:lnTo>
                  <a:lnTo>
                    <a:pt x="1989582" y="0"/>
                  </a:lnTo>
                  <a:close/>
                </a:path>
              </a:pathLst>
            </a:custGeom>
            <a:solidFill>
              <a:srgbClr val="FFFFFF"/>
            </a:solidFill>
          </p:spPr>
          <p:txBody>
            <a:bodyPr wrap="square" lIns="0" tIns="0" rIns="0" bIns="0" rtlCol="0"/>
            <a:lstStyle/>
            <a:p>
              <a:endParaRPr/>
            </a:p>
          </p:txBody>
        </p:sp>
        <p:sp>
          <p:nvSpPr>
            <p:cNvPr id="67" name="object 67"/>
            <p:cNvSpPr/>
            <p:nvPr/>
          </p:nvSpPr>
          <p:spPr>
            <a:xfrm>
              <a:off x="2766314" y="3033394"/>
              <a:ext cx="2097405" cy="1533525"/>
            </a:xfrm>
            <a:custGeom>
              <a:avLst/>
              <a:gdLst/>
              <a:ahLst/>
              <a:cxnLst/>
              <a:rect l="l" t="t" r="r" b="b"/>
              <a:pathLst>
                <a:path w="2097404" h="1533525">
                  <a:moveTo>
                    <a:pt x="0" y="107314"/>
                  </a:moveTo>
                  <a:lnTo>
                    <a:pt x="8427" y="65526"/>
                  </a:lnTo>
                  <a:lnTo>
                    <a:pt x="31416" y="31416"/>
                  </a:lnTo>
                  <a:lnTo>
                    <a:pt x="65526" y="8427"/>
                  </a:lnTo>
                  <a:lnTo>
                    <a:pt x="107315" y="0"/>
                  </a:lnTo>
                  <a:lnTo>
                    <a:pt x="1989582" y="0"/>
                  </a:lnTo>
                  <a:lnTo>
                    <a:pt x="2031317" y="8427"/>
                  </a:lnTo>
                  <a:lnTo>
                    <a:pt x="2065432" y="31416"/>
                  </a:lnTo>
                  <a:lnTo>
                    <a:pt x="2088451" y="65526"/>
                  </a:lnTo>
                  <a:lnTo>
                    <a:pt x="2096897" y="107314"/>
                  </a:lnTo>
                  <a:lnTo>
                    <a:pt x="2096897" y="1425955"/>
                  </a:lnTo>
                  <a:lnTo>
                    <a:pt x="2088451" y="1467744"/>
                  </a:lnTo>
                  <a:lnTo>
                    <a:pt x="2065432" y="1501854"/>
                  </a:lnTo>
                  <a:lnTo>
                    <a:pt x="2031317" y="1524843"/>
                  </a:lnTo>
                  <a:lnTo>
                    <a:pt x="1989582" y="1533270"/>
                  </a:lnTo>
                  <a:lnTo>
                    <a:pt x="107315" y="1533270"/>
                  </a:lnTo>
                  <a:lnTo>
                    <a:pt x="65526" y="1524843"/>
                  </a:lnTo>
                  <a:lnTo>
                    <a:pt x="31416" y="1501854"/>
                  </a:lnTo>
                  <a:lnTo>
                    <a:pt x="8427" y="1467744"/>
                  </a:lnTo>
                  <a:lnTo>
                    <a:pt x="0" y="1425955"/>
                  </a:lnTo>
                  <a:lnTo>
                    <a:pt x="0" y="107314"/>
                  </a:lnTo>
                  <a:close/>
                </a:path>
              </a:pathLst>
            </a:custGeom>
            <a:ln w="9525">
              <a:solidFill>
                <a:srgbClr val="E3E6E9"/>
              </a:solidFill>
            </a:ln>
          </p:spPr>
          <p:txBody>
            <a:bodyPr wrap="square" lIns="0" tIns="0" rIns="0" bIns="0" rtlCol="0"/>
            <a:lstStyle/>
            <a:p>
              <a:endParaRPr/>
            </a:p>
          </p:txBody>
        </p:sp>
        <p:pic>
          <p:nvPicPr>
            <p:cNvPr id="68" name="object 68" descr="Scale Computing – Edge, Managed Network ..."/>
            <p:cNvPicPr/>
            <p:nvPr/>
          </p:nvPicPr>
          <p:blipFill>
            <a:blip r:embed="rId22" cstate="print"/>
            <a:stretch>
              <a:fillRect/>
            </a:stretch>
          </p:blipFill>
          <p:spPr>
            <a:xfrm>
              <a:off x="2955036" y="3557015"/>
              <a:ext cx="1719452" cy="486029"/>
            </a:xfrm>
            <a:prstGeom prst="rect">
              <a:avLst/>
            </a:prstGeom>
          </p:spPr>
        </p:pic>
      </p:grpSp>
      <p:grpSp>
        <p:nvGrpSpPr>
          <p:cNvPr id="69" name="object 69"/>
          <p:cNvGrpSpPr/>
          <p:nvPr/>
        </p:nvGrpSpPr>
        <p:grpSpPr>
          <a:xfrm>
            <a:off x="9572180" y="1270965"/>
            <a:ext cx="2169160" cy="1605280"/>
            <a:chOff x="9572180" y="1270965"/>
            <a:chExt cx="2169160" cy="1605280"/>
          </a:xfrm>
        </p:grpSpPr>
        <p:pic>
          <p:nvPicPr>
            <p:cNvPr id="70" name="object 70"/>
            <p:cNvPicPr/>
            <p:nvPr/>
          </p:nvPicPr>
          <p:blipFill>
            <a:blip r:embed="rId16" cstate="print"/>
            <a:stretch>
              <a:fillRect/>
            </a:stretch>
          </p:blipFill>
          <p:spPr>
            <a:xfrm>
              <a:off x="9572180" y="1270965"/>
              <a:ext cx="2168777" cy="1604873"/>
            </a:xfrm>
            <a:prstGeom prst="rect">
              <a:avLst/>
            </a:prstGeom>
          </p:spPr>
        </p:pic>
        <p:sp>
          <p:nvSpPr>
            <p:cNvPr id="71" name="object 71"/>
            <p:cNvSpPr/>
            <p:nvPr/>
          </p:nvSpPr>
          <p:spPr>
            <a:xfrm>
              <a:off x="9610089" y="1288541"/>
              <a:ext cx="2097405" cy="1533525"/>
            </a:xfrm>
            <a:custGeom>
              <a:avLst/>
              <a:gdLst/>
              <a:ahLst/>
              <a:cxnLst/>
              <a:rect l="l" t="t" r="r" b="b"/>
              <a:pathLst>
                <a:path w="2097404" h="1533525">
                  <a:moveTo>
                    <a:pt x="1989581" y="0"/>
                  </a:moveTo>
                  <a:lnTo>
                    <a:pt x="107314" y="0"/>
                  </a:lnTo>
                  <a:lnTo>
                    <a:pt x="65526" y="8447"/>
                  </a:lnTo>
                  <a:lnTo>
                    <a:pt x="31416" y="31480"/>
                  </a:lnTo>
                  <a:lnTo>
                    <a:pt x="8427" y="65633"/>
                  </a:lnTo>
                  <a:lnTo>
                    <a:pt x="0" y="107442"/>
                  </a:lnTo>
                  <a:lnTo>
                    <a:pt x="0" y="1426083"/>
                  </a:lnTo>
                  <a:lnTo>
                    <a:pt x="8427" y="1467818"/>
                  </a:lnTo>
                  <a:lnTo>
                    <a:pt x="31416" y="1501933"/>
                  </a:lnTo>
                  <a:lnTo>
                    <a:pt x="65526" y="1524952"/>
                  </a:lnTo>
                  <a:lnTo>
                    <a:pt x="107314" y="1533398"/>
                  </a:lnTo>
                  <a:lnTo>
                    <a:pt x="1989581" y="1533398"/>
                  </a:lnTo>
                  <a:lnTo>
                    <a:pt x="2031370" y="1524952"/>
                  </a:lnTo>
                  <a:lnTo>
                    <a:pt x="2065480" y="1501933"/>
                  </a:lnTo>
                  <a:lnTo>
                    <a:pt x="2088469" y="1467818"/>
                  </a:lnTo>
                  <a:lnTo>
                    <a:pt x="2096896" y="1426083"/>
                  </a:lnTo>
                  <a:lnTo>
                    <a:pt x="2096896" y="107442"/>
                  </a:lnTo>
                  <a:lnTo>
                    <a:pt x="2088469" y="65633"/>
                  </a:lnTo>
                  <a:lnTo>
                    <a:pt x="2065480" y="31480"/>
                  </a:lnTo>
                  <a:lnTo>
                    <a:pt x="2031370" y="8447"/>
                  </a:lnTo>
                  <a:lnTo>
                    <a:pt x="1989581" y="0"/>
                  </a:lnTo>
                  <a:close/>
                </a:path>
              </a:pathLst>
            </a:custGeom>
            <a:solidFill>
              <a:srgbClr val="FFFFFF"/>
            </a:solidFill>
          </p:spPr>
          <p:txBody>
            <a:bodyPr wrap="square" lIns="0" tIns="0" rIns="0" bIns="0" rtlCol="0"/>
            <a:lstStyle/>
            <a:p>
              <a:endParaRPr/>
            </a:p>
          </p:txBody>
        </p:sp>
        <p:sp>
          <p:nvSpPr>
            <p:cNvPr id="72" name="object 72"/>
            <p:cNvSpPr/>
            <p:nvPr/>
          </p:nvSpPr>
          <p:spPr>
            <a:xfrm>
              <a:off x="9610089" y="1288541"/>
              <a:ext cx="2097405" cy="1533525"/>
            </a:xfrm>
            <a:custGeom>
              <a:avLst/>
              <a:gdLst/>
              <a:ahLst/>
              <a:cxnLst/>
              <a:rect l="l" t="t" r="r" b="b"/>
              <a:pathLst>
                <a:path w="2097404" h="1533525">
                  <a:moveTo>
                    <a:pt x="0" y="107442"/>
                  </a:moveTo>
                  <a:lnTo>
                    <a:pt x="8427" y="65633"/>
                  </a:lnTo>
                  <a:lnTo>
                    <a:pt x="31416" y="31480"/>
                  </a:lnTo>
                  <a:lnTo>
                    <a:pt x="65526" y="8447"/>
                  </a:lnTo>
                  <a:lnTo>
                    <a:pt x="107314" y="0"/>
                  </a:lnTo>
                  <a:lnTo>
                    <a:pt x="1989581" y="0"/>
                  </a:lnTo>
                  <a:lnTo>
                    <a:pt x="2031370" y="8447"/>
                  </a:lnTo>
                  <a:lnTo>
                    <a:pt x="2065480" y="31480"/>
                  </a:lnTo>
                  <a:lnTo>
                    <a:pt x="2088469" y="65633"/>
                  </a:lnTo>
                  <a:lnTo>
                    <a:pt x="2096896" y="107442"/>
                  </a:lnTo>
                  <a:lnTo>
                    <a:pt x="2096896" y="1426083"/>
                  </a:lnTo>
                  <a:lnTo>
                    <a:pt x="2088469" y="1467818"/>
                  </a:lnTo>
                  <a:lnTo>
                    <a:pt x="2065480" y="1501933"/>
                  </a:lnTo>
                  <a:lnTo>
                    <a:pt x="2031370" y="1524952"/>
                  </a:lnTo>
                  <a:lnTo>
                    <a:pt x="1989581" y="1533398"/>
                  </a:lnTo>
                  <a:lnTo>
                    <a:pt x="107314" y="1533398"/>
                  </a:lnTo>
                  <a:lnTo>
                    <a:pt x="65526" y="1524952"/>
                  </a:lnTo>
                  <a:lnTo>
                    <a:pt x="31416" y="1501933"/>
                  </a:lnTo>
                  <a:lnTo>
                    <a:pt x="8427" y="1467818"/>
                  </a:lnTo>
                  <a:lnTo>
                    <a:pt x="0" y="1426083"/>
                  </a:lnTo>
                  <a:lnTo>
                    <a:pt x="0" y="107442"/>
                  </a:lnTo>
                  <a:close/>
                </a:path>
              </a:pathLst>
            </a:custGeom>
            <a:ln w="9525">
              <a:solidFill>
                <a:srgbClr val="E3E6E9"/>
              </a:solidFill>
            </a:ln>
          </p:spPr>
          <p:txBody>
            <a:bodyPr wrap="square" lIns="0" tIns="0" rIns="0" bIns="0" rtlCol="0"/>
            <a:lstStyle/>
            <a:p>
              <a:endParaRPr/>
            </a:p>
          </p:txBody>
        </p:sp>
        <p:pic>
          <p:nvPicPr>
            <p:cNvPr id="73" name="object 73" descr="File:Red Hat Virtualization logo.svg ..."/>
            <p:cNvPicPr/>
            <p:nvPr/>
          </p:nvPicPr>
          <p:blipFill>
            <a:blip r:embed="rId23" cstate="print"/>
            <a:stretch>
              <a:fillRect/>
            </a:stretch>
          </p:blipFill>
          <p:spPr>
            <a:xfrm>
              <a:off x="9798811" y="1810245"/>
              <a:ext cx="1719452" cy="490105"/>
            </a:xfrm>
            <a:prstGeom prst="rect">
              <a:avLst/>
            </a:prstGeom>
          </p:spPr>
        </p:pic>
      </p:grpSp>
      <p:sp>
        <p:nvSpPr>
          <p:cNvPr id="74" name="object 74"/>
          <p:cNvSpPr txBox="1">
            <a:spLocks noGrp="1"/>
          </p:cNvSpPr>
          <p:nvPr>
            <p:ph type="ftr" sz="quarter" idx="5"/>
          </p:nvPr>
        </p:nvSpPr>
        <p:spPr>
          <a:prstGeom prst="rect">
            <a:avLst/>
          </a:prstGeom>
        </p:spPr>
        <p:txBody>
          <a:bodyPr vert="horz" wrap="square" lIns="0" tIns="0" rIns="0" bIns="0" rtlCol="0">
            <a:spAutoFit/>
          </a:bodyPr>
          <a:lstStyle/>
          <a:p>
            <a:pPr marL="12700">
              <a:lnSpc>
                <a:spcPts val="790"/>
              </a:lnSpc>
            </a:pPr>
            <a:r>
              <a:rPr dirty="0"/>
              <a:t>©</a:t>
            </a:r>
            <a:r>
              <a:rPr spc="-20" dirty="0"/>
              <a:t> </a:t>
            </a:r>
            <a:r>
              <a:rPr spc="-10" dirty="0"/>
              <a:t>2026</a:t>
            </a:r>
            <a:r>
              <a:rPr spc="5" dirty="0"/>
              <a:t> </a:t>
            </a:r>
            <a:r>
              <a:rPr spc="-20" dirty="0"/>
              <a:t>Veeam</a:t>
            </a:r>
            <a:r>
              <a:rPr spc="-5" dirty="0"/>
              <a:t> </a:t>
            </a:r>
            <a:r>
              <a:rPr spc="-20" dirty="0"/>
              <a:t>Software.</a:t>
            </a:r>
            <a:r>
              <a:rPr spc="-45" dirty="0"/>
              <a:t> </a:t>
            </a:r>
            <a:r>
              <a:rPr dirty="0"/>
              <a:t>All</a:t>
            </a:r>
            <a:r>
              <a:rPr spc="-20" dirty="0"/>
              <a:t> </a:t>
            </a:r>
            <a:r>
              <a:rPr dirty="0"/>
              <a:t>rights</a:t>
            </a:r>
            <a:r>
              <a:rPr spc="5" dirty="0"/>
              <a:t> </a:t>
            </a:r>
            <a:r>
              <a:rPr spc="-25" dirty="0"/>
              <a:t>reserved.</a:t>
            </a:r>
            <a:r>
              <a:rPr dirty="0"/>
              <a:t> All</a:t>
            </a:r>
            <a:r>
              <a:rPr spc="-20" dirty="0"/>
              <a:t> </a:t>
            </a:r>
            <a:r>
              <a:rPr dirty="0"/>
              <a:t>trademarks</a:t>
            </a:r>
            <a:r>
              <a:rPr spc="-25" dirty="0"/>
              <a:t> </a:t>
            </a:r>
            <a:r>
              <a:rPr dirty="0"/>
              <a:t>are</a:t>
            </a:r>
            <a:r>
              <a:rPr spc="-20" dirty="0"/>
              <a:t> </a:t>
            </a:r>
            <a:r>
              <a:rPr dirty="0"/>
              <a:t>the</a:t>
            </a:r>
            <a:r>
              <a:rPr spc="-5" dirty="0"/>
              <a:t> </a:t>
            </a:r>
            <a:r>
              <a:rPr dirty="0"/>
              <a:t>property</a:t>
            </a:r>
            <a:r>
              <a:rPr spc="-45" dirty="0"/>
              <a:t> </a:t>
            </a:r>
            <a:r>
              <a:rPr dirty="0"/>
              <a:t>of</a:t>
            </a:r>
            <a:r>
              <a:rPr spc="-35" dirty="0"/>
              <a:t> </a:t>
            </a:r>
            <a:r>
              <a:rPr dirty="0"/>
              <a:t>their</a:t>
            </a:r>
            <a:r>
              <a:rPr spc="10" dirty="0"/>
              <a:t> </a:t>
            </a:r>
            <a:r>
              <a:rPr spc="-10" dirty="0"/>
              <a:t>respective</a:t>
            </a:r>
            <a:r>
              <a:rPr spc="10" dirty="0"/>
              <a:t> </a:t>
            </a:r>
            <a:r>
              <a:rPr spc="-10" dirty="0"/>
              <a:t>owners.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50" dirty="0"/>
              <a:t>Seamless</a:t>
            </a:r>
            <a:r>
              <a:rPr spc="-114" dirty="0"/>
              <a:t> </a:t>
            </a:r>
            <a:r>
              <a:rPr spc="-145" dirty="0"/>
              <a:t>Cross-</a:t>
            </a:r>
            <a:r>
              <a:rPr dirty="0"/>
              <a:t>Platform</a:t>
            </a:r>
            <a:r>
              <a:rPr spc="-80" dirty="0"/>
              <a:t> </a:t>
            </a:r>
            <a:r>
              <a:rPr spc="-130" dirty="0"/>
              <a:t>Restore</a:t>
            </a:r>
            <a:r>
              <a:rPr spc="-105" dirty="0"/>
              <a:t> </a:t>
            </a:r>
            <a:r>
              <a:rPr dirty="0"/>
              <a:t>for</a:t>
            </a:r>
            <a:r>
              <a:rPr spc="-100" dirty="0"/>
              <a:t> </a:t>
            </a:r>
            <a:r>
              <a:rPr spc="-95" dirty="0"/>
              <a:t>Windows</a:t>
            </a:r>
            <a:r>
              <a:rPr spc="-114" dirty="0"/>
              <a:t> </a:t>
            </a:r>
            <a:r>
              <a:rPr spc="-10" dirty="0"/>
              <a:t>Machines</a:t>
            </a:r>
          </a:p>
        </p:txBody>
      </p:sp>
      <p:sp>
        <p:nvSpPr>
          <p:cNvPr id="3" name="object 3"/>
          <p:cNvSpPr txBox="1"/>
          <p:nvPr/>
        </p:nvSpPr>
        <p:spPr>
          <a:xfrm>
            <a:off x="480771" y="1664589"/>
            <a:ext cx="5280025" cy="3947795"/>
          </a:xfrm>
          <a:prstGeom prst="rect">
            <a:avLst/>
          </a:prstGeom>
        </p:spPr>
        <p:txBody>
          <a:bodyPr vert="horz" wrap="square" lIns="0" tIns="12700" rIns="0" bIns="0" rtlCol="0">
            <a:spAutoFit/>
          </a:bodyPr>
          <a:lstStyle/>
          <a:p>
            <a:pPr marL="12700">
              <a:lnSpc>
                <a:spcPct val="100000"/>
              </a:lnSpc>
              <a:spcBef>
                <a:spcPts val="100"/>
              </a:spcBef>
            </a:pPr>
            <a:r>
              <a:rPr sz="2100" b="1" spc="-10" dirty="0">
                <a:solidFill>
                  <a:srgbClr val="505760"/>
                </a:solidFill>
                <a:latin typeface="Arial"/>
                <a:cs typeface="Arial"/>
              </a:rPr>
              <a:t>Problem</a:t>
            </a:r>
            <a:endParaRPr sz="2100">
              <a:latin typeface="Arial"/>
              <a:cs typeface="Arial"/>
            </a:endParaRPr>
          </a:p>
          <a:p>
            <a:pPr marL="12700" marR="617220" algn="just">
              <a:lnSpc>
                <a:spcPct val="96000"/>
              </a:lnSpc>
              <a:spcBef>
                <a:spcPts val="1805"/>
              </a:spcBef>
            </a:pPr>
            <a:r>
              <a:rPr sz="2100" spc="-50" dirty="0">
                <a:solidFill>
                  <a:srgbClr val="505760"/>
                </a:solidFill>
                <a:latin typeface="Arial"/>
                <a:cs typeface="Arial"/>
              </a:rPr>
              <a:t>Windows</a:t>
            </a:r>
            <a:r>
              <a:rPr sz="2100" spc="-85" dirty="0">
                <a:solidFill>
                  <a:srgbClr val="505760"/>
                </a:solidFill>
                <a:latin typeface="Arial"/>
                <a:cs typeface="Arial"/>
              </a:rPr>
              <a:t> </a:t>
            </a:r>
            <a:r>
              <a:rPr sz="2100" dirty="0">
                <a:solidFill>
                  <a:srgbClr val="505760"/>
                </a:solidFill>
                <a:latin typeface="Arial"/>
                <a:cs typeface="Arial"/>
              </a:rPr>
              <a:t>fails</a:t>
            </a:r>
            <a:r>
              <a:rPr sz="2100" spc="-85" dirty="0">
                <a:solidFill>
                  <a:srgbClr val="505760"/>
                </a:solidFill>
                <a:latin typeface="Arial"/>
                <a:cs typeface="Arial"/>
              </a:rPr>
              <a:t> </a:t>
            </a:r>
            <a:r>
              <a:rPr sz="2100" spc="50" dirty="0">
                <a:solidFill>
                  <a:srgbClr val="505760"/>
                </a:solidFill>
                <a:latin typeface="Arial"/>
                <a:cs typeface="Arial"/>
              </a:rPr>
              <a:t>to</a:t>
            </a:r>
            <a:r>
              <a:rPr sz="2100" spc="-85" dirty="0">
                <a:solidFill>
                  <a:srgbClr val="505760"/>
                </a:solidFill>
                <a:latin typeface="Arial"/>
                <a:cs typeface="Arial"/>
              </a:rPr>
              <a:t> </a:t>
            </a:r>
            <a:r>
              <a:rPr sz="2100" dirty="0">
                <a:solidFill>
                  <a:srgbClr val="505760"/>
                </a:solidFill>
                <a:latin typeface="Arial"/>
                <a:cs typeface="Arial"/>
              </a:rPr>
              <a:t>boot</a:t>
            </a:r>
            <a:r>
              <a:rPr sz="2100" spc="-105" dirty="0">
                <a:solidFill>
                  <a:srgbClr val="505760"/>
                </a:solidFill>
                <a:latin typeface="Arial"/>
                <a:cs typeface="Arial"/>
              </a:rPr>
              <a:t> </a:t>
            </a:r>
            <a:r>
              <a:rPr sz="2100" spc="-45" dirty="0">
                <a:solidFill>
                  <a:srgbClr val="505760"/>
                </a:solidFill>
                <a:latin typeface="Arial"/>
                <a:cs typeface="Arial"/>
              </a:rPr>
              <a:t>when</a:t>
            </a:r>
            <a:r>
              <a:rPr sz="2100" spc="-95" dirty="0">
                <a:solidFill>
                  <a:srgbClr val="505760"/>
                </a:solidFill>
                <a:latin typeface="Arial"/>
                <a:cs typeface="Arial"/>
              </a:rPr>
              <a:t> </a:t>
            </a:r>
            <a:r>
              <a:rPr sz="2100" dirty="0">
                <a:solidFill>
                  <a:srgbClr val="505760"/>
                </a:solidFill>
                <a:latin typeface="Arial"/>
                <a:cs typeface="Arial"/>
              </a:rPr>
              <a:t>doing</a:t>
            </a:r>
            <a:r>
              <a:rPr sz="2100" spc="-110" dirty="0">
                <a:solidFill>
                  <a:srgbClr val="505760"/>
                </a:solidFill>
                <a:latin typeface="Arial"/>
                <a:cs typeface="Arial"/>
              </a:rPr>
              <a:t> </a:t>
            </a:r>
            <a:r>
              <a:rPr sz="2100" spc="-10" dirty="0">
                <a:solidFill>
                  <a:srgbClr val="505760"/>
                </a:solidFill>
                <a:latin typeface="Arial"/>
                <a:cs typeface="Arial"/>
              </a:rPr>
              <a:t>cross-</a:t>
            </a:r>
            <a:r>
              <a:rPr sz="2100" spc="-25" dirty="0">
                <a:solidFill>
                  <a:srgbClr val="505760"/>
                </a:solidFill>
                <a:latin typeface="Arial"/>
                <a:cs typeface="Arial"/>
              </a:rPr>
              <a:t>hypervisor</a:t>
            </a:r>
            <a:r>
              <a:rPr sz="2100" spc="-60" dirty="0">
                <a:solidFill>
                  <a:srgbClr val="505760"/>
                </a:solidFill>
                <a:latin typeface="Arial"/>
                <a:cs typeface="Arial"/>
              </a:rPr>
              <a:t> </a:t>
            </a:r>
            <a:r>
              <a:rPr sz="2100" spc="-10" dirty="0">
                <a:solidFill>
                  <a:srgbClr val="505760"/>
                </a:solidFill>
                <a:latin typeface="Arial"/>
                <a:cs typeface="Arial"/>
              </a:rPr>
              <a:t>restore</a:t>
            </a:r>
            <a:r>
              <a:rPr sz="2100" spc="-55" dirty="0">
                <a:solidFill>
                  <a:srgbClr val="505760"/>
                </a:solidFill>
                <a:latin typeface="Arial"/>
                <a:cs typeface="Arial"/>
              </a:rPr>
              <a:t> </a:t>
            </a:r>
            <a:r>
              <a:rPr sz="2100" dirty="0">
                <a:solidFill>
                  <a:srgbClr val="505760"/>
                </a:solidFill>
                <a:latin typeface="Arial"/>
                <a:cs typeface="Arial"/>
              </a:rPr>
              <a:t>from</a:t>
            </a:r>
            <a:r>
              <a:rPr sz="2100" spc="-30" dirty="0">
                <a:solidFill>
                  <a:srgbClr val="505760"/>
                </a:solidFill>
                <a:latin typeface="Arial"/>
                <a:cs typeface="Arial"/>
              </a:rPr>
              <a:t> non-</a:t>
            </a:r>
            <a:r>
              <a:rPr sz="2100" spc="-35" dirty="0">
                <a:solidFill>
                  <a:srgbClr val="505760"/>
                </a:solidFill>
                <a:latin typeface="Arial"/>
                <a:cs typeface="Arial"/>
              </a:rPr>
              <a:t>KVM</a:t>
            </a:r>
            <a:r>
              <a:rPr sz="2100" spc="-45" dirty="0">
                <a:solidFill>
                  <a:srgbClr val="505760"/>
                </a:solidFill>
                <a:latin typeface="Arial"/>
                <a:cs typeface="Arial"/>
              </a:rPr>
              <a:t> </a:t>
            </a:r>
            <a:r>
              <a:rPr sz="2100" spc="-10" dirty="0">
                <a:solidFill>
                  <a:srgbClr val="505760"/>
                </a:solidFill>
                <a:latin typeface="Arial"/>
                <a:cs typeface="Arial"/>
              </a:rPr>
              <a:t>based platforms</a:t>
            </a:r>
            <a:endParaRPr sz="2100">
              <a:latin typeface="Arial"/>
              <a:cs typeface="Arial"/>
            </a:endParaRPr>
          </a:p>
          <a:p>
            <a:pPr>
              <a:lnSpc>
                <a:spcPct val="100000"/>
              </a:lnSpc>
            </a:pPr>
            <a:endParaRPr sz="2100">
              <a:latin typeface="Arial"/>
              <a:cs typeface="Arial"/>
            </a:endParaRPr>
          </a:p>
          <a:p>
            <a:pPr>
              <a:lnSpc>
                <a:spcPct val="100000"/>
              </a:lnSpc>
              <a:spcBef>
                <a:spcPts val="1090"/>
              </a:spcBef>
            </a:pPr>
            <a:endParaRPr sz="2100">
              <a:latin typeface="Arial"/>
              <a:cs typeface="Arial"/>
            </a:endParaRPr>
          </a:p>
          <a:p>
            <a:pPr marL="12700">
              <a:lnSpc>
                <a:spcPct val="100000"/>
              </a:lnSpc>
            </a:pPr>
            <a:r>
              <a:rPr sz="2100" b="1" spc="-10" dirty="0">
                <a:solidFill>
                  <a:srgbClr val="505760"/>
                </a:solidFill>
                <a:latin typeface="Arial"/>
                <a:cs typeface="Arial"/>
              </a:rPr>
              <a:t>Solution</a:t>
            </a:r>
            <a:endParaRPr sz="2100">
              <a:latin typeface="Arial"/>
              <a:cs typeface="Arial"/>
            </a:endParaRPr>
          </a:p>
          <a:p>
            <a:pPr marL="12700" marR="5080">
              <a:lnSpc>
                <a:spcPct val="167600"/>
              </a:lnSpc>
            </a:pPr>
            <a:r>
              <a:rPr sz="2100" spc="-30" dirty="0">
                <a:solidFill>
                  <a:srgbClr val="505760"/>
                </a:solidFill>
                <a:latin typeface="Arial"/>
                <a:cs typeface="Arial"/>
              </a:rPr>
              <a:t>Before</a:t>
            </a:r>
            <a:r>
              <a:rPr sz="2100" spc="-65" dirty="0">
                <a:solidFill>
                  <a:srgbClr val="505760"/>
                </a:solidFill>
                <a:latin typeface="Arial"/>
                <a:cs typeface="Arial"/>
              </a:rPr>
              <a:t> </a:t>
            </a:r>
            <a:r>
              <a:rPr sz="2100" spc="-240" dirty="0">
                <a:solidFill>
                  <a:srgbClr val="505760"/>
                </a:solidFill>
                <a:latin typeface="Arial"/>
                <a:cs typeface="Arial"/>
              </a:rPr>
              <a:t>13.1:</a:t>
            </a:r>
            <a:r>
              <a:rPr sz="2100" spc="-75" dirty="0">
                <a:solidFill>
                  <a:srgbClr val="505760"/>
                </a:solidFill>
                <a:latin typeface="Arial"/>
                <a:cs typeface="Arial"/>
              </a:rPr>
              <a:t> </a:t>
            </a:r>
            <a:r>
              <a:rPr sz="2100" dirty="0">
                <a:solidFill>
                  <a:srgbClr val="505760"/>
                </a:solidFill>
                <a:latin typeface="Arial"/>
                <a:cs typeface="Arial"/>
              </a:rPr>
              <a:t>pre-install</a:t>
            </a:r>
            <a:r>
              <a:rPr sz="2100" spc="-85" dirty="0">
                <a:solidFill>
                  <a:srgbClr val="505760"/>
                </a:solidFill>
                <a:latin typeface="Arial"/>
                <a:cs typeface="Arial"/>
              </a:rPr>
              <a:t> </a:t>
            </a:r>
            <a:r>
              <a:rPr sz="2100" dirty="0">
                <a:solidFill>
                  <a:srgbClr val="505760"/>
                </a:solidFill>
                <a:latin typeface="Arial"/>
                <a:cs typeface="Arial"/>
              </a:rPr>
              <a:t>VirtIO</a:t>
            </a:r>
            <a:r>
              <a:rPr sz="2100" spc="-40" dirty="0">
                <a:solidFill>
                  <a:srgbClr val="505760"/>
                </a:solidFill>
                <a:latin typeface="Arial"/>
                <a:cs typeface="Arial"/>
              </a:rPr>
              <a:t> </a:t>
            </a:r>
            <a:r>
              <a:rPr sz="2100" spc="-20" dirty="0">
                <a:solidFill>
                  <a:srgbClr val="505760"/>
                </a:solidFill>
                <a:latin typeface="Arial"/>
                <a:cs typeface="Arial"/>
              </a:rPr>
              <a:t>drivers</a:t>
            </a:r>
            <a:r>
              <a:rPr sz="2100" spc="-65" dirty="0">
                <a:solidFill>
                  <a:srgbClr val="505760"/>
                </a:solidFill>
                <a:latin typeface="Arial"/>
                <a:cs typeface="Arial"/>
              </a:rPr>
              <a:t> </a:t>
            </a:r>
            <a:r>
              <a:rPr sz="2100" spc="-10" dirty="0">
                <a:solidFill>
                  <a:srgbClr val="505760"/>
                </a:solidFill>
                <a:latin typeface="Arial"/>
                <a:cs typeface="Arial"/>
              </a:rPr>
              <a:t>manually </a:t>
            </a:r>
            <a:r>
              <a:rPr sz="2100" dirty="0">
                <a:solidFill>
                  <a:srgbClr val="505760"/>
                </a:solidFill>
                <a:latin typeface="Arial"/>
                <a:cs typeface="Arial"/>
              </a:rPr>
              <a:t>With</a:t>
            </a:r>
            <a:r>
              <a:rPr sz="2100" spc="5" dirty="0">
                <a:solidFill>
                  <a:srgbClr val="505760"/>
                </a:solidFill>
                <a:latin typeface="Arial"/>
                <a:cs typeface="Arial"/>
              </a:rPr>
              <a:t> </a:t>
            </a:r>
            <a:r>
              <a:rPr sz="2100" spc="-245" dirty="0">
                <a:solidFill>
                  <a:srgbClr val="505760"/>
                </a:solidFill>
                <a:latin typeface="Arial"/>
                <a:cs typeface="Arial"/>
              </a:rPr>
              <a:t>13.1:</a:t>
            </a:r>
            <a:r>
              <a:rPr sz="2100" dirty="0">
                <a:solidFill>
                  <a:srgbClr val="505760"/>
                </a:solidFill>
                <a:latin typeface="Arial"/>
                <a:cs typeface="Arial"/>
              </a:rPr>
              <a:t> automatic</a:t>
            </a:r>
            <a:r>
              <a:rPr sz="2100" spc="-55" dirty="0">
                <a:solidFill>
                  <a:srgbClr val="505760"/>
                </a:solidFill>
                <a:latin typeface="Arial"/>
                <a:cs typeface="Arial"/>
              </a:rPr>
              <a:t> </a:t>
            </a:r>
            <a:r>
              <a:rPr sz="2100" dirty="0">
                <a:solidFill>
                  <a:srgbClr val="505760"/>
                </a:solidFill>
                <a:latin typeface="Arial"/>
                <a:cs typeface="Arial"/>
              </a:rPr>
              <a:t>driver</a:t>
            </a:r>
            <a:r>
              <a:rPr sz="2100" spc="-10" dirty="0">
                <a:solidFill>
                  <a:srgbClr val="505760"/>
                </a:solidFill>
                <a:latin typeface="Arial"/>
                <a:cs typeface="Arial"/>
              </a:rPr>
              <a:t> </a:t>
            </a:r>
            <a:r>
              <a:rPr sz="2100" dirty="0">
                <a:solidFill>
                  <a:srgbClr val="505760"/>
                </a:solidFill>
                <a:latin typeface="Arial"/>
                <a:cs typeface="Arial"/>
              </a:rPr>
              <a:t>injection </a:t>
            </a:r>
            <a:r>
              <a:rPr sz="2100" spc="-10" dirty="0">
                <a:solidFill>
                  <a:srgbClr val="505760"/>
                </a:solidFill>
                <a:latin typeface="Arial"/>
                <a:cs typeface="Arial"/>
              </a:rPr>
              <a:t>during</a:t>
            </a:r>
            <a:endParaRPr sz="2100">
              <a:latin typeface="Arial"/>
              <a:cs typeface="Arial"/>
            </a:endParaRPr>
          </a:p>
          <a:p>
            <a:pPr marL="12700">
              <a:lnSpc>
                <a:spcPts val="2410"/>
              </a:lnSpc>
            </a:pPr>
            <a:r>
              <a:rPr sz="2100" spc="-10" dirty="0">
                <a:solidFill>
                  <a:srgbClr val="505760"/>
                </a:solidFill>
                <a:latin typeface="Arial"/>
                <a:cs typeface="Arial"/>
              </a:rPr>
              <a:t>restore</a:t>
            </a:r>
            <a:endParaRPr sz="2100">
              <a:latin typeface="Arial"/>
              <a:cs typeface="Arial"/>
            </a:endParaRPr>
          </a:p>
        </p:txBody>
      </p:sp>
      <p:grpSp>
        <p:nvGrpSpPr>
          <p:cNvPr id="4" name="object 4"/>
          <p:cNvGrpSpPr/>
          <p:nvPr/>
        </p:nvGrpSpPr>
        <p:grpSpPr>
          <a:xfrm>
            <a:off x="6044184" y="1438286"/>
            <a:ext cx="5378450" cy="4954905"/>
            <a:chOff x="6044184" y="1438286"/>
            <a:chExt cx="5378450" cy="4954905"/>
          </a:xfrm>
        </p:grpSpPr>
        <p:pic>
          <p:nvPicPr>
            <p:cNvPr id="5" name="object 5"/>
            <p:cNvPicPr/>
            <p:nvPr/>
          </p:nvPicPr>
          <p:blipFill>
            <a:blip r:embed="rId2" cstate="print"/>
            <a:stretch>
              <a:fillRect/>
            </a:stretch>
          </p:blipFill>
          <p:spPr>
            <a:xfrm>
              <a:off x="6080523" y="1438286"/>
              <a:ext cx="5305517" cy="2317218"/>
            </a:xfrm>
            <a:prstGeom prst="rect">
              <a:avLst/>
            </a:prstGeom>
          </p:spPr>
        </p:pic>
        <p:pic>
          <p:nvPicPr>
            <p:cNvPr id="6" name="object 6"/>
            <p:cNvPicPr/>
            <p:nvPr/>
          </p:nvPicPr>
          <p:blipFill>
            <a:blip r:embed="rId3" cstate="print"/>
            <a:stretch>
              <a:fillRect/>
            </a:stretch>
          </p:blipFill>
          <p:spPr>
            <a:xfrm>
              <a:off x="6239383" y="1598167"/>
              <a:ext cx="4808728" cy="1818639"/>
            </a:xfrm>
            <a:prstGeom prst="rect">
              <a:avLst/>
            </a:prstGeom>
          </p:spPr>
        </p:pic>
        <p:pic>
          <p:nvPicPr>
            <p:cNvPr id="7" name="object 7"/>
            <p:cNvPicPr/>
            <p:nvPr/>
          </p:nvPicPr>
          <p:blipFill>
            <a:blip r:embed="rId4" cstate="print"/>
            <a:stretch>
              <a:fillRect/>
            </a:stretch>
          </p:blipFill>
          <p:spPr>
            <a:xfrm>
              <a:off x="6044184" y="3403041"/>
              <a:ext cx="5378196" cy="2990088"/>
            </a:xfrm>
            <a:prstGeom prst="rect">
              <a:avLst/>
            </a:prstGeom>
          </p:spPr>
        </p:pic>
        <p:pic>
          <p:nvPicPr>
            <p:cNvPr id="8" name="object 8"/>
            <p:cNvPicPr/>
            <p:nvPr/>
          </p:nvPicPr>
          <p:blipFill>
            <a:blip r:embed="rId5" cstate="print"/>
            <a:stretch>
              <a:fillRect/>
            </a:stretch>
          </p:blipFill>
          <p:spPr>
            <a:xfrm>
              <a:off x="6239383" y="3598087"/>
              <a:ext cx="4808728" cy="2420239"/>
            </a:xfrm>
            <a:prstGeom prst="rect">
              <a:avLst/>
            </a:prstGeom>
          </p:spPr>
        </p:pic>
        <p:sp>
          <p:nvSpPr>
            <p:cNvPr id="9" name="object 9"/>
            <p:cNvSpPr/>
            <p:nvPr/>
          </p:nvSpPr>
          <p:spPr>
            <a:xfrm>
              <a:off x="6239383" y="5411088"/>
              <a:ext cx="2237740" cy="414655"/>
            </a:xfrm>
            <a:custGeom>
              <a:avLst/>
              <a:gdLst/>
              <a:ahLst/>
              <a:cxnLst/>
              <a:rect l="l" t="t" r="r" b="b"/>
              <a:pathLst>
                <a:path w="2237740" h="414654">
                  <a:moveTo>
                    <a:pt x="0" y="414299"/>
                  </a:moveTo>
                  <a:lnTo>
                    <a:pt x="2237613" y="414299"/>
                  </a:lnTo>
                  <a:lnTo>
                    <a:pt x="2237613" y="0"/>
                  </a:lnTo>
                  <a:lnTo>
                    <a:pt x="0" y="0"/>
                  </a:lnTo>
                  <a:lnTo>
                    <a:pt x="0" y="414299"/>
                  </a:lnTo>
                  <a:close/>
                </a:path>
              </a:pathLst>
            </a:custGeom>
            <a:ln w="28575">
              <a:solidFill>
                <a:srgbClr val="FF0000"/>
              </a:solidFill>
            </a:ln>
          </p:spPr>
          <p:txBody>
            <a:bodyPr wrap="square" lIns="0" tIns="0" rIns="0" bIns="0" rtlCol="0"/>
            <a:lstStyle/>
            <a:p>
              <a:endParaRPr/>
            </a:p>
          </p:txBody>
        </p:sp>
      </p:grpSp>
      <p:sp>
        <p:nvSpPr>
          <p:cNvPr id="10" name="object 10"/>
          <p:cNvSpPr txBox="1">
            <a:spLocks noGrp="1"/>
          </p:cNvSpPr>
          <p:nvPr>
            <p:ph type="ftr" sz="quarter" idx="5"/>
          </p:nvPr>
        </p:nvSpPr>
        <p:spPr>
          <a:prstGeom prst="rect">
            <a:avLst/>
          </a:prstGeom>
        </p:spPr>
        <p:txBody>
          <a:bodyPr vert="horz" wrap="square" lIns="0" tIns="0" rIns="0" bIns="0" rtlCol="0">
            <a:spAutoFit/>
          </a:bodyPr>
          <a:lstStyle/>
          <a:p>
            <a:pPr marL="12700">
              <a:lnSpc>
                <a:spcPts val="790"/>
              </a:lnSpc>
            </a:pPr>
            <a:r>
              <a:rPr dirty="0"/>
              <a:t>©</a:t>
            </a:r>
            <a:r>
              <a:rPr spc="-20" dirty="0"/>
              <a:t> </a:t>
            </a:r>
            <a:r>
              <a:rPr spc="-10" dirty="0"/>
              <a:t>2026</a:t>
            </a:r>
            <a:r>
              <a:rPr spc="5" dirty="0"/>
              <a:t> </a:t>
            </a:r>
            <a:r>
              <a:rPr spc="-20" dirty="0"/>
              <a:t>Veeam</a:t>
            </a:r>
            <a:r>
              <a:rPr spc="-5" dirty="0"/>
              <a:t> </a:t>
            </a:r>
            <a:r>
              <a:rPr spc="-20" dirty="0"/>
              <a:t>Software.</a:t>
            </a:r>
            <a:r>
              <a:rPr spc="-45" dirty="0"/>
              <a:t> </a:t>
            </a:r>
            <a:r>
              <a:rPr dirty="0"/>
              <a:t>All</a:t>
            </a:r>
            <a:r>
              <a:rPr spc="-20" dirty="0"/>
              <a:t> </a:t>
            </a:r>
            <a:r>
              <a:rPr dirty="0"/>
              <a:t>rights</a:t>
            </a:r>
            <a:r>
              <a:rPr spc="5" dirty="0"/>
              <a:t> </a:t>
            </a:r>
            <a:r>
              <a:rPr spc="-25" dirty="0"/>
              <a:t>reserved.</a:t>
            </a:r>
            <a:r>
              <a:rPr dirty="0"/>
              <a:t> All</a:t>
            </a:r>
            <a:r>
              <a:rPr spc="-20" dirty="0"/>
              <a:t> </a:t>
            </a:r>
            <a:r>
              <a:rPr dirty="0"/>
              <a:t>trademarks</a:t>
            </a:r>
            <a:r>
              <a:rPr spc="-25" dirty="0"/>
              <a:t> </a:t>
            </a:r>
            <a:r>
              <a:rPr dirty="0"/>
              <a:t>are</a:t>
            </a:r>
            <a:r>
              <a:rPr spc="-20" dirty="0"/>
              <a:t> </a:t>
            </a:r>
            <a:r>
              <a:rPr dirty="0"/>
              <a:t>the</a:t>
            </a:r>
            <a:r>
              <a:rPr spc="-5" dirty="0"/>
              <a:t> </a:t>
            </a:r>
            <a:r>
              <a:rPr dirty="0"/>
              <a:t>property</a:t>
            </a:r>
            <a:r>
              <a:rPr spc="-45" dirty="0"/>
              <a:t> </a:t>
            </a:r>
            <a:r>
              <a:rPr dirty="0"/>
              <a:t>of</a:t>
            </a:r>
            <a:r>
              <a:rPr spc="-35" dirty="0"/>
              <a:t> </a:t>
            </a:r>
            <a:r>
              <a:rPr dirty="0"/>
              <a:t>their</a:t>
            </a:r>
            <a:r>
              <a:rPr spc="10" dirty="0"/>
              <a:t> </a:t>
            </a:r>
            <a:r>
              <a:rPr spc="-10" dirty="0"/>
              <a:t>respective</a:t>
            </a:r>
            <a:r>
              <a:rPr spc="10" dirty="0"/>
              <a:t> </a:t>
            </a:r>
            <a:r>
              <a:rPr spc="-10" dirty="0"/>
              <a:t>owners.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0" dirty="0"/>
              <a:t>VirtIO</a:t>
            </a:r>
            <a:r>
              <a:rPr spc="-165" dirty="0"/>
              <a:t> </a:t>
            </a:r>
            <a:r>
              <a:rPr spc="-114" dirty="0"/>
              <a:t>Driver</a:t>
            </a:r>
            <a:r>
              <a:rPr spc="-165" dirty="0"/>
              <a:t> </a:t>
            </a:r>
            <a:r>
              <a:rPr spc="-25" dirty="0"/>
              <a:t>Injection</a:t>
            </a:r>
            <a:r>
              <a:rPr spc="-185" dirty="0"/>
              <a:t> </a:t>
            </a:r>
            <a:r>
              <a:rPr spc="-70" dirty="0"/>
              <a:t>Overview</a:t>
            </a:r>
          </a:p>
        </p:txBody>
      </p:sp>
      <p:sp>
        <p:nvSpPr>
          <p:cNvPr id="3" name="object 3"/>
          <p:cNvSpPr txBox="1"/>
          <p:nvPr/>
        </p:nvSpPr>
        <p:spPr>
          <a:xfrm>
            <a:off x="481076" y="973073"/>
            <a:ext cx="10944860" cy="2322830"/>
          </a:xfrm>
          <a:prstGeom prst="rect">
            <a:avLst/>
          </a:prstGeom>
        </p:spPr>
        <p:txBody>
          <a:bodyPr vert="horz" wrap="square" lIns="0" tIns="12700" rIns="0" bIns="0" rtlCol="0">
            <a:spAutoFit/>
          </a:bodyPr>
          <a:lstStyle/>
          <a:p>
            <a:pPr marL="20955">
              <a:lnSpc>
                <a:spcPct val="100000"/>
              </a:lnSpc>
              <a:spcBef>
                <a:spcPts val="100"/>
              </a:spcBef>
              <a:tabLst>
                <a:tab pos="7214234" algn="l"/>
              </a:tabLst>
            </a:pPr>
            <a:r>
              <a:rPr sz="2400" i="1" spc="-45" dirty="0">
                <a:solidFill>
                  <a:srgbClr val="505760"/>
                </a:solidFill>
                <a:latin typeface="Arial"/>
                <a:cs typeface="Arial"/>
              </a:rPr>
              <a:t>Supported:</a:t>
            </a:r>
            <a:r>
              <a:rPr sz="2400" i="1" spc="-100" dirty="0">
                <a:solidFill>
                  <a:srgbClr val="505760"/>
                </a:solidFill>
                <a:latin typeface="Arial"/>
                <a:cs typeface="Arial"/>
              </a:rPr>
              <a:t> </a:t>
            </a:r>
            <a:r>
              <a:rPr sz="2400" i="1" spc="-45" dirty="0">
                <a:solidFill>
                  <a:srgbClr val="505760"/>
                </a:solidFill>
                <a:latin typeface="Arial"/>
                <a:cs typeface="Arial"/>
              </a:rPr>
              <a:t>Nutanix,</a:t>
            </a:r>
            <a:r>
              <a:rPr sz="2400" i="1" spc="-100" dirty="0">
                <a:solidFill>
                  <a:srgbClr val="505760"/>
                </a:solidFill>
                <a:latin typeface="Arial"/>
                <a:cs typeface="Arial"/>
              </a:rPr>
              <a:t> </a:t>
            </a:r>
            <a:r>
              <a:rPr sz="2400" i="1" spc="-220" dirty="0">
                <a:solidFill>
                  <a:srgbClr val="505760"/>
                </a:solidFill>
                <a:latin typeface="Arial"/>
                <a:cs typeface="Arial"/>
              </a:rPr>
              <a:t>HPE</a:t>
            </a:r>
            <a:r>
              <a:rPr sz="2400" i="1" spc="-95" dirty="0">
                <a:solidFill>
                  <a:srgbClr val="505760"/>
                </a:solidFill>
                <a:latin typeface="Arial"/>
                <a:cs typeface="Arial"/>
              </a:rPr>
              <a:t> </a:t>
            </a:r>
            <a:r>
              <a:rPr sz="2400" i="1" spc="-45" dirty="0">
                <a:solidFill>
                  <a:srgbClr val="505760"/>
                </a:solidFill>
                <a:latin typeface="Arial"/>
                <a:cs typeface="Arial"/>
              </a:rPr>
              <a:t>Morpheus</a:t>
            </a:r>
            <a:r>
              <a:rPr sz="2400" i="1" spc="-100" dirty="0">
                <a:solidFill>
                  <a:srgbClr val="505760"/>
                </a:solidFill>
                <a:latin typeface="Arial"/>
                <a:cs typeface="Arial"/>
              </a:rPr>
              <a:t> </a:t>
            </a:r>
            <a:r>
              <a:rPr sz="2400" i="1" spc="-135" dirty="0">
                <a:solidFill>
                  <a:srgbClr val="505760"/>
                </a:solidFill>
                <a:latin typeface="Arial"/>
                <a:cs typeface="Arial"/>
              </a:rPr>
              <a:t>VME,</a:t>
            </a:r>
            <a:r>
              <a:rPr sz="2400" i="1" spc="-95" dirty="0">
                <a:solidFill>
                  <a:srgbClr val="505760"/>
                </a:solidFill>
                <a:latin typeface="Arial"/>
                <a:cs typeface="Arial"/>
              </a:rPr>
              <a:t> </a:t>
            </a:r>
            <a:r>
              <a:rPr sz="2400" i="1" spc="-80" dirty="0">
                <a:solidFill>
                  <a:srgbClr val="505760"/>
                </a:solidFill>
                <a:latin typeface="Arial"/>
                <a:cs typeface="Arial"/>
              </a:rPr>
              <a:t>Proxmox</a:t>
            </a:r>
            <a:r>
              <a:rPr sz="2400" i="1" spc="-100" dirty="0">
                <a:solidFill>
                  <a:srgbClr val="505760"/>
                </a:solidFill>
                <a:latin typeface="Arial"/>
                <a:cs typeface="Arial"/>
              </a:rPr>
              <a:t> </a:t>
            </a:r>
            <a:r>
              <a:rPr sz="2400" i="1" spc="-25" dirty="0">
                <a:solidFill>
                  <a:srgbClr val="505760"/>
                </a:solidFill>
                <a:latin typeface="Arial"/>
                <a:cs typeface="Arial"/>
              </a:rPr>
              <a:t>VE,</a:t>
            </a:r>
            <a:r>
              <a:rPr sz="2400" i="1" dirty="0">
                <a:solidFill>
                  <a:srgbClr val="505760"/>
                </a:solidFill>
                <a:latin typeface="Arial"/>
                <a:cs typeface="Arial"/>
              </a:rPr>
              <a:t>	</a:t>
            </a:r>
            <a:r>
              <a:rPr sz="2400" i="1" spc="-50" dirty="0">
                <a:solidFill>
                  <a:srgbClr val="505760"/>
                </a:solidFill>
                <a:latin typeface="Arial"/>
                <a:cs typeface="Arial"/>
              </a:rPr>
              <a:t>Scale</a:t>
            </a:r>
            <a:r>
              <a:rPr sz="2400" i="1" spc="-110" dirty="0">
                <a:solidFill>
                  <a:srgbClr val="505760"/>
                </a:solidFill>
                <a:latin typeface="Arial"/>
                <a:cs typeface="Arial"/>
              </a:rPr>
              <a:t> </a:t>
            </a:r>
            <a:r>
              <a:rPr sz="2400" i="1" spc="-20" dirty="0">
                <a:solidFill>
                  <a:srgbClr val="505760"/>
                </a:solidFill>
                <a:latin typeface="Arial"/>
                <a:cs typeface="Arial"/>
              </a:rPr>
              <a:t>Computing</a:t>
            </a:r>
            <a:r>
              <a:rPr sz="2400" i="1" spc="-100" dirty="0">
                <a:solidFill>
                  <a:srgbClr val="505760"/>
                </a:solidFill>
                <a:latin typeface="Arial"/>
                <a:cs typeface="Arial"/>
              </a:rPr>
              <a:t> </a:t>
            </a:r>
            <a:r>
              <a:rPr sz="2400" i="1" spc="-10" dirty="0">
                <a:solidFill>
                  <a:srgbClr val="505760"/>
                </a:solidFill>
                <a:latin typeface="Arial"/>
                <a:cs typeface="Arial"/>
              </a:rPr>
              <a:t>Hypercore</a:t>
            </a:r>
            <a:endParaRPr sz="2400">
              <a:latin typeface="Arial"/>
              <a:cs typeface="Arial"/>
            </a:endParaRPr>
          </a:p>
          <a:p>
            <a:pPr marL="354965" indent="-342265">
              <a:lnSpc>
                <a:spcPct val="100000"/>
              </a:lnSpc>
              <a:spcBef>
                <a:spcPts val="2575"/>
              </a:spcBef>
              <a:buAutoNum type="arabicPeriod"/>
              <a:tabLst>
                <a:tab pos="354965" algn="l"/>
              </a:tabLst>
            </a:pPr>
            <a:r>
              <a:rPr sz="2000" dirty="0">
                <a:solidFill>
                  <a:srgbClr val="505760"/>
                </a:solidFill>
                <a:latin typeface="Arial"/>
                <a:cs typeface="Arial"/>
              </a:rPr>
              <a:t>Start</a:t>
            </a:r>
            <a:r>
              <a:rPr sz="2000" spc="-20" dirty="0">
                <a:solidFill>
                  <a:srgbClr val="505760"/>
                </a:solidFill>
                <a:latin typeface="Arial"/>
                <a:cs typeface="Arial"/>
              </a:rPr>
              <a:t> </a:t>
            </a:r>
            <a:r>
              <a:rPr sz="2000" dirty="0">
                <a:solidFill>
                  <a:srgbClr val="505760"/>
                </a:solidFill>
                <a:latin typeface="Arial"/>
                <a:cs typeface="Arial"/>
              </a:rPr>
              <a:t>VM</a:t>
            </a:r>
            <a:r>
              <a:rPr sz="2000" spc="-5" dirty="0">
                <a:solidFill>
                  <a:srgbClr val="505760"/>
                </a:solidFill>
                <a:latin typeface="Arial"/>
                <a:cs typeface="Arial"/>
              </a:rPr>
              <a:t> </a:t>
            </a:r>
            <a:r>
              <a:rPr sz="2000" spc="-10" dirty="0">
                <a:solidFill>
                  <a:srgbClr val="505760"/>
                </a:solidFill>
                <a:latin typeface="Arial"/>
                <a:cs typeface="Arial"/>
              </a:rPr>
              <a:t>restore</a:t>
            </a:r>
            <a:endParaRPr sz="2000">
              <a:latin typeface="Arial"/>
              <a:cs typeface="Arial"/>
            </a:endParaRPr>
          </a:p>
          <a:p>
            <a:pPr marL="354965" indent="-342265">
              <a:lnSpc>
                <a:spcPts val="2350"/>
              </a:lnSpc>
              <a:spcBef>
                <a:spcPts val="409"/>
              </a:spcBef>
              <a:buAutoNum type="arabicPeriod"/>
              <a:tabLst>
                <a:tab pos="354965" algn="l"/>
              </a:tabLst>
            </a:pPr>
            <a:r>
              <a:rPr sz="2000" dirty="0">
                <a:solidFill>
                  <a:srgbClr val="505760"/>
                </a:solidFill>
                <a:latin typeface="Arial"/>
                <a:cs typeface="Arial"/>
              </a:rPr>
              <a:t>Worker</a:t>
            </a:r>
            <a:r>
              <a:rPr sz="2000" spc="-60" dirty="0">
                <a:solidFill>
                  <a:srgbClr val="505760"/>
                </a:solidFill>
                <a:latin typeface="Arial"/>
                <a:cs typeface="Arial"/>
              </a:rPr>
              <a:t> </a:t>
            </a:r>
            <a:r>
              <a:rPr sz="2000" spc="-10" dirty="0">
                <a:solidFill>
                  <a:srgbClr val="505760"/>
                </a:solidFill>
                <a:latin typeface="Arial"/>
                <a:cs typeface="Arial"/>
              </a:rPr>
              <a:t>reads</a:t>
            </a:r>
            <a:r>
              <a:rPr sz="2000" spc="-45" dirty="0">
                <a:solidFill>
                  <a:srgbClr val="505760"/>
                </a:solidFill>
                <a:latin typeface="Arial"/>
                <a:cs typeface="Arial"/>
              </a:rPr>
              <a:t> </a:t>
            </a:r>
            <a:r>
              <a:rPr sz="2000" spc="65" dirty="0">
                <a:solidFill>
                  <a:srgbClr val="505760"/>
                </a:solidFill>
                <a:latin typeface="Arial"/>
                <a:cs typeface="Arial"/>
              </a:rPr>
              <a:t>data</a:t>
            </a:r>
            <a:r>
              <a:rPr sz="2000" spc="-25" dirty="0">
                <a:solidFill>
                  <a:srgbClr val="505760"/>
                </a:solidFill>
                <a:latin typeface="Arial"/>
                <a:cs typeface="Arial"/>
              </a:rPr>
              <a:t> </a:t>
            </a:r>
            <a:r>
              <a:rPr sz="2000" dirty="0">
                <a:solidFill>
                  <a:srgbClr val="505760"/>
                </a:solidFill>
                <a:latin typeface="Arial"/>
                <a:cs typeface="Arial"/>
              </a:rPr>
              <a:t>from</a:t>
            </a:r>
            <a:r>
              <a:rPr sz="2000" spc="-60" dirty="0">
                <a:solidFill>
                  <a:srgbClr val="505760"/>
                </a:solidFill>
                <a:latin typeface="Arial"/>
                <a:cs typeface="Arial"/>
              </a:rPr>
              <a:t> </a:t>
            </a:r>
            <a:r>
              <a:rPr sz="2000" dirty="0">
                <a:solidFill>
                  <a:srgbClr val="505760"/>
                </a:solidFill>
                <a:latin typeface="Arial"/>
                <a:cs typeface="Arial"/>
              </a:rPr>
              <a:t>backup</a:t>
            </a:r>
            <a:r>
              <a:rPr sz="2000" spc="-45" dirty="0">
                <a:solidFill>
                  <a:srgbClr val="505760"/>
                </a:solidFill>
                <a:latin typeface="Arial"/>
                <a:cs typeface="Arial"/>
              </a:rPr>
              <a:t> </a:t>
            </a:r>
            <a:r>
              <a:rPr sz="2000" spc="-60" dirty="0">
                <a:solidFill>
                  <a:srgbClr val="505760"/>
                </a:solidFill>
                <a:latin typeface="Arial"/>
                <a:cs typeface="Arial"/>
              </a:rPr>
              <a:t>&amp;</a:t>
            </a:r>
            <a:r>
              <a:rPr sz="2000" spc="-45" dirty="0">
                <a:solidFill>
                  <a:srgbClr val="505760"/>
                </a:solidFill>
                <a:latin typeface="Arial"/>
                <a:cs typeface="Arial"/>
              </a:rPr>
              <a:t> </a:t>
            </a:r>
            <a:r>
              <a:rPr sz="2000" spc="-10" dirty="0">
                <a:solidFill>
                  <a:srgbClr val="505760"/>
                </a:solidFill>
                <a:latin typeface="Arial"/>
                <a:cs typeface="Arial"/>
              </a:rPr>
              <a:t>writes</a:t>
            </a:r>
            <a:endParaRPr sz="2000">
              <a:latin typeface="Arial"/>
              <a:cs typeface="Arial"/>
            </a:endParaRPr>
          </a:p>
          <a:p>
            <a:pPr marL="354965">
              <a:lnSpc>
                <a:spcPts val="2350"/>
              </a:lnSpc>
            </a:pPr>
            <a:r>
              <a:rPr sz="2000" spc="55" dirty="0">
                <a:solidFill>
                  <a:srgbClr val="505760"/>
                </a:solidFill>
                <a:latin typeface="Arial"/>
                <a:cs typeface="Arial"/>
              </a:rPr>
              <a:t>to</a:t>
            </a:r>
            <a:r>
              <a:rPr sz="2000" dirty="0">
                <a:solidFill>
                  <a:srgbClr val="505760"/>
                </a:solidFill>
                <a:latin typeface="Arial"/>
                <a:cs typeface="Arial"/>
              </a:rPr>
              <a:t> temporary</a:t>
            </a:r>
            <a:r>
              <a:rPr sz="2000" spc="10" dirty="0">
                <a:solidFill>
                  <a:srgbClr val="505760"/>
                </a:solidFill>
                <a:latin typeface="Arial"/>
                <a:cs typeface="Arial"/>
              </a:rPr>
              <a:t> </a:t>
            </a:r>
            <a:r>
              <a:rPr sz="2000" spc="-40" dirty="0">
                <a:solidFill>
                  <a:srgbClr val="505760"/>
                </a:solidFill>
                <a:latin typeface="Arial"/>
                <a:cs typeface="Arial"/>
              </a:rPr>
              <a:t>disk</a:t>
            </a:r>
            <a:r>
              <a:rPr sz="2000" spc="15" dirty="0">
                <a:solidFill>
                  <a:srgbClr val="505760"/>
                </a:solidFill>
                <a:latin typeface="Arial"/>
                <a:cs typeface="Arial"/>
              </a:rPr>
              <a:t> </a:t>
            </a:r>
            <a:r>
              <a:rPr sz="2000" dirty="0">
                <a:solidFill>
                  <a:srgbClr val="505760"/>
                </a:solidFill>
                <a:latin typeface="Arial"/>
                <a:cs typeface="Arial"/>
              </a:rPr>
              <a:t>attached</a:t>
            </a:r>
            <a:r>
              <a:rPr sz="2000" spc="-20" dirty="0">
                <a:solidFill>
                  <a:srgbClr val="505760"/>
                </a:solidFill>
                <a:latin typeface="Arial"/>
                <a:cs typeface="Arial"/>
              </a:rPr>
              <a:t> </a:t>
            </a:r>
            <a:r>
              <a:rPr sz="2000" spc="55" dirty="0">
                <a:solidFill>
                  <a:srgbClr val="505760"/>
                </a:solidFill>
                <a:latin typeface="Arial"/>
                <a:cs typeface="Arial"/>
              </a:rPr>
              <a:t>to</a:t>
            </a:r>
            <a:r>
              <a:rPr sz="2000" spc="5" dirty="0">
                <a:solidFill>
                  <a:srgbClr val="505760"/>
                </a:solidFill>
                <a:latin typeface="Arial"/>
                <a:cs typeface="Arial"/>
              </a:rPr>
              <a:t> </a:t>
            </a:r>
            <a:r>
              <a:rPr sz="2000" spc="-10" dirty="0">
                <a:solidFill>
                  <a:srgbClr val="505760"/>
                </a:solidFill>
                <a:latin typeface="Arial"/>
                <a:cs typeface="Arial"/>
              </a:rPr>
              <a:t>worker</a:t>
            </a:r>
            <a:endParaRPr sz="2000">
              <a:latin typeface="Arial"/>
              <a:cs typeface="Arial"/>
            </a:endParaRPr>
          </a:p>
          <a:p>
            <a:pPr marL="354965" marR="6772275" indent="-342900">
              <a:lnSpc>
                <a:spcPts val="2300"/>
              </a:lnSpc>
              <a:spcBef>
                <a:spcPts val="570"/>
              </a:spcBef>
              <a:buAutoNum type="arabicPeriod" startAt="3"/>
              <a:tabLst>
                <a:tab pos="354965" algn="l"/>
              </a:tabLst>
            </a:pPr>
            <a:r>
              <a:rPr sz="2000" dirty="0">
                <a:solidFill>
                  <a:srgbClr val="505760"/>
                </a:solidFill>
                <a:latin typeface="Arial"/>
                <a:cs typeface="Arial"/>
              </a:rPr>
              <a:t>Worker</a:t>
            </a:r>
            <a:r>
              <a:rPr sz="2000" spc="-95" dirty="0">
                <a:solidFill>
                  <a:srgbClr val="505760"/>
                </a:solidFill>
                <a:latin typeface="Arial"/>
                <a:cs typeface="Arial"/>
              </a:rPr>
              <a:t> </a:t>
            </a:r>
            <a:r>
              <a:rPr sz="2000" spc="-35" dirty="0">
                <a:solidFill>
                  <a:srgbClr val="505760"/>
                </a:solidFill>
                <a:latin typeface="Arial"/>
                <a:cs typeface="Arial"/>
              </a:rPr>
              <a:t>checks</a:t>
            </a:r>
            <a:r>
              <a:rPr sz="2000" spc="-80" dirty="0">
                <a:solidFill>
                  <a:srgbClr val="505760"/>
                </a:solidFill>
                <a:latin typeface="Arial"/>
                <a:cs typeface="Arial"/>
              </a:rPr>
              <a:t> </a:t>
            </a:r>
            <a:r>
              <a:rPr sz="2000" spc="60" dirty="0">
                <a:solidFill>
                  <a:srgbClr val="505760"/>
                </a:solidFill>
                <a:latin typeface="Arial"/>
                <a:cs typeface="Arial"/>
              </a:rPr>
              <a:t>if</a:t>
            </a:r>
            <a:r>
              <a:rPr sz="2000" spc="-75" dirty="0">
                <a:solidFill>
                  <a:srgbClr val="505760"/>
                </a:solidFill>
                <a:latin typeface="Arial"/>
                <a:cs typeface="Arial"/>
              </a:rPr>
              <a:t> </a:t>
            </a:r>
            <a:r>
              <a:rPr sz="2000" dirty="0">
                <a:solidFill>
                  <a:srgbClr val="505760"/>
                </a:solidFill>
                <a:latin typeface="Arial"/>
                <a:cs typeface="Arial"/>
              </a:rPr>
              <a:t>VirtIO</a:t>
            </a:r>
            <a:r>
              <a:rPr sz="2000" spc="-75" dirty="0">
                <a:solidFill>
                  <a:srgbClr val="505760"/>
                </a:solidFill>
                <a:latin typeface="Arial"/>
                <a:cs typeface="Arial"/>
              </a:rPr>
              <a:t> </a:t>
            </a:r>
            <a:r>
              <a:rPr sz="2000" spc="-20" dirty="0">
                <a:solidFill>
                  <a:srgbClr val="505760"/>
                </a:solidFill>
                <a:latin typeface="Arial"/>
                <a:cs typeface="Arial"/>
              </a:rPr>
              <a:t>drivers</a:t>
            </a:r>
            <a:r>
              <a:rPr sz="2000" spc="-85" dirty="0">
                <a:solidFill>
                  <a:srgbClr val="505760"/>
                </a:solidFill>
                <a:latin typeface="Arial"/>
                <a:cs typeface="Arial"/>
              </a:rPr>
              <a:t> </a:t>
            </a:r>
            <a:r>
              <a:rPr sz="2000" spc="-25" dirty="0">
                <a:solidFill>
                  <a:srgbClr val="505760"/>
                </a:solidFill>
                <a:latin typeface="Arial"/>
                <a:cs typeface="Arial"/>
              </a:rPr>
              <a:t>are </a:t>
            </a:r>
            <a:r>
              <a:rPr sz="2000" spc="-10" dirty="0">
                <a:solidFill>
                  <a:srgbClr val="505760"/>
                </a:solidFill>
                <a:latin typeface="Arial"/>
                <a:cs typeface="Arial"/>
              </a:rPr>
              <a:t>needed</a:t>
            </a:r>
            <a:endParaRPr sz="2000">
              <a:latin typeface="Arial"/>
              <a:cs typeface="Arial"/>
            </a:endParaRPr>
          </a:p>
        </p:txBody>
      </p:sp>
      <p:sp>
        <p:nvSpPr>
          <p:cNvPr id="4" name="object 4"/>
          <p:cNvSpPr txBox="1"/>
          <p:nvPr/>
        </p:nvSpPr>
        <p:spPr>
          <a:xfrm>
            <a:off x="481076" y="3319652"/>
            <a:ext cx="4805045" cy="1273175"/>
          </a:xfrm>
          <a:prstGeom prst="rect">
            <a:avLst/>
          </a:prstGeom>
        </p:spPr>
        <p:txBody>
          <a:bodyPr vert="horz" wrap="square" lIns="0" tIns="33655" rIns="0" bIns="0" rtlCol="0">
            <a:spAutoFit/>
          </a:bodyPr>
          <a:lstStyle/>
          <a:p>
            <a:pPr marL="354965" marR="5080" indent="-342900">
              <a:lnSpc>
                <a:spcPts val="2300"/>
              </a:lnSpc>
              <a:spcBef>
                <a:spcPts val="265"/>
              </a:spcBef>
              <a:buAutoNum type="arabicPeriod" startAt="4"/>
              <a:tabLst>
                <a:tab pos="354965" algn="l"/>
              </a:tabLst>
            </a:pPr>
            <a:r>
              <a:rPr sz="2000" spc="55" dirty="0">
                <a:solidFill>
                  <a:srgbClr val="505760"/>
                </a:solidFill>
                <a:latin typeface="Arial"/>
                <a:cs typeface="Arial"/>
              </a:rPr>
              <a:t>If</a:t>
            </a:r>
            <a:r>
              <a:rPr sz="2000" spc="-70" dirty="0">
                <a:solidFill>
                  <a:srgbClr val="505760"/>
                </a:solidFill>
                <a:latin typeface="Arial"/>
                <a:cs typeface="Arial"/>
              </a:rPr>
              <a:t> </a:t>
            </a:r>
            <a:r>
              <a:rPr sz="2000" spc="-50" dirty="0">
                <a:solidFill>
                  <a:srgbClr val="505760"/>
                </a:solidFill>
                <a:latin typeface="Arial"/>
                <a:cs typeface="Arial"/>
              </a:rPr>
              <a:t>needed,</a:t>
            </a:r>
            <a:r>
              <a:rPr sz="2000" spc="-110" dirty="0">
                <a:solidFill>
                  <a:srgbClr val="505760"/>
                </a:solidFill>
                <a:latin typeface="Arial"/>
                <a:cs typeface="Arial"/>
              </a:rPr>
              <a:t> </a:t>
            </a:r>
            <a:r>
              <a:rPr sz="2000" spc="-10" dirty="0">
                <a:solidFill>
                  <a:srgbClr val="505760"/>
                </a:solidFill>
                <a:latin typeface="Arial"/>
                <a:cs typeface="Arial"/>
              </a:rPr>
              <a:t>worker</a:t>
            </a:r>
            <a:r>
              <a:rPr sz="2000" spc="-85" dirty="0">
                <a:solidFill>
                  <a:srgbClr val="505760"/>
                </a:solidFill>
                <a:latin typeface="Arial"/>
                <a:cs typeface="Arial"/>
              </a:rPr>
              <a:t> </a:t>
            </a:r>
            <a:r>
              <a:rPr sz="2000" spc="-10" dirty="0">
                <a:solidFill>
                  <a:srgbClr val="505760"/>
                </a:solidFill>
                <a:latin typeface="Arial"/>
                <a:cs typeface="Arial"/>
              </a:rPr>
              <a:t>adds</a:t>
            </a:r>
            <a:r>
              <a:rPr sz="2000" spc="-80" dirty="0">
                <a:solidFill>
                  <a:srgbClr val="505760"/>
                </a:solidFill>
                <a:latin typeface="Arial"/>
                <a:cs typeface="Arial"/>
              </a:rPr>
              <a:t> </a:t>
            </a:r>
            <a:r>
              <a:rPr sz="2000" dirty="0">
                <a:solidFill>
                  <a:srgbClr val="505760"/>
                </a:solidFill>
                <a:latin typeface="Arial"/>
                <a:cs typeface="Arial"/>
              </a:rPr>
              <a:t>VirtIO</a:t>
            </a:r>
            <a:r>
              <a:rPr sz="2000" spc="-75" dirty="0">
                <a:solidFill>
                  <a:srgbClr val="505760"/>
                </a:solidFill>
                <a:latin typeface="Arial"/>
                <a:cs typeface="Arial"/>
              </a:rPr>
              <a:t> </a:t>
            </a:r>
            <a:r>
              <a:rPr sz="2000" dirty="0">
                <a:solidFill>
                  <a:srgbClr val="505760"/>
                </a:solidFill>
                <a:latin typeface="Arial"/>
                <a:cs typeface="Arial"/>
              </a:rPr>
              <a:t>driver</a:t>
            </a:r>
            <a:r>
              <a:rPr sz="2000" spc="-70" dirty="0">
                <a:solidFill>
                  <a:srgbClr val="505760"/>
                </a:solidFill>
                <a:latin typeface="Arial"/>
                <a:cs typeface="Arial"/>
              </a:rPr>
              <a:t> </a:t>
            </a:r>
            <a:r>
              <a:rPr sz="2000" spc="-10" dirty="0">
                <a:solidFill>
                  <a:srgbClr val="505760"/>
                </a:solidFill>
                <a:latin typeface="Arial"/>
                <a:cs typeface="Arial"/>
              </a:rPr>
              <a:t>files </a:t>
            </a:r>
            <a:r>
              <a:rPr sz="2000" spc="55" dirty="0">
                <a:solidFill>
                  <a:srgbClr val="505760"/>
                </a:solidFill>
                <a:latin typeface="Arial"/>
                <a:cs typeface="Arial"/>
              </a:rPr>
              <a:t>to</a:t>
            </a:r>
            <a:r>
              <a:rPr sz="2000" spc="-100" dirty="0">
                <a:solidFill>
                  <a:srgbClr val="505760"/>
                </a:solidFill>
                <a:latin typeface="Arial"/>
                <a:cs typeface="Arial"/>
              </a:rPr>
              <a:t> </a:t>
            </a:r>
            <a:r>
              <a:rPr sz="2000" spc="-65" dirty="0">
                <a:solidFill>
                  <a:srgbClr val="505760"/>
                </a:solidFill>
                <a:latin typeface="Arial"/>
                <a:cs typeface="Arial"/>
              </a:rPr>
              <a:t>disks</a:t>
            </a:r>
            <a:r>
              <a:rPr sz="2000" spc="-105" dirty="0">
                <a:solidFill>
                  <a:srgbClr val="505760"/>
                </a:solidFill>
                <a:latin typeface="Arial"/>
                <a:cs typeface="Arial"/>
              </a:rPr>
              <a:t> </a:t>
            </a:r>
            <a:r>
              <a:rPr sz="2000" spc="-60" dirty="0">
                <a:solidFill>
                  <a:srgbClr val="505760"/>
                </a:solidFill>
                <a:latin typeface="Arial"/>
                <a:cs typeface="Arial"/>
              </a:rPr>
              <a:t>&amp;</a:t>
            </a:r>
            <a:r>
              <a:rPr sz="2000" spc="-85" dirty="0">
                <a:solidFill>
                  <a:srgbClr val="505760"/>
                </a:solidFill>
                <a:latin typeface="Arial"/>
                <a:cs typeface="Arial"/>
              </a:rPr>
              <a:t> </a:t>
            </a:r>
            <a:r>
              <a:rPr sz="2000" spc="-20" dirty="0">
                <a:solidFill>
                  <a:srgbClr val="505760"/>
                </a:solidFill>
                <a:latin typeface="Arial"/>
                <a:cs typeface="Arial"/>
              </a:rPr>
              <a:t>edits</a:t>
            </a:r>
            <a:r>
              <a:rPr sz="2000" spc="-120" dirty="0">
                <a:solidFill>
                  <a:srgbClr val="505760"/>
                </a:solidFill>
                <a:latin typeface="Arial"/>
                <a:cs typeface="Arial"/>
              </a:rPr>
              <a:t> </a:t>
            </a:r>
            <a:r>
              <a:rPr sz="2000" spc="-10" dirty="0">
                <a:solidFill>
                  <a:srgbClr val="505760"/>
                </a:solidFill>
                <a:latin typeface="Arial"/>
                <a:cs typeface="Arial"/>
              </a:rPr>
              <a:t>registry</a:t>
            </a:r>
            <a:endParaRPr sz="2000">
              <a:latin typeface="Arial"/>
              <a:cs typeface="Arial"/>
            </a:endParaRPr>
          </a:p>
          <a:p>
            <a:pPr marL="354965" indent="-342265">
              <a:lnSpc>
                <a:spcPts val="2355"/>
              </a:lnSpc>
              <a:spcBef>
                <a:spcPts val="350"/>
              </a:spcBef>
              <a:buAutoNum type="arabicPeriod" startAt="4"/>
              <a:tabLst>
                <a:tab pos="354965" algn="l"/>
              </a:tabLst>
            </a:pPr>
            <a:r>
              <a:rPr sz="2000" spc="-10" dirty="0">
                <a:solidFill>
                  <a:srgbClr val="505760"/>
                </a:solidFill>
                <a:latin typeface="Arial"/>
                <a:cs typeface="Arial"/>
              </a:rPr>
              <a:t>Temporary</a:t>
            </a:r>
            <a:r>
              <a:rPr sz="2000" spc="-60" dirty="0">
                <a:solidFill>
                  <a:srgbClr val="505760"/>
                </a:solidFill>
                <a:latin typeface="Arial"/>
                <a:cs typeface="Arial"/>
              </a:rPr>
              <a:t> </a:t>
            </a:r>
            <a:r>
              <a:rPr sz="2000" spc="-45" dirty="0">
                <a:solidFill>
                  <a:srgbClr val="505760"/>
                </a:solidFill>
                <a:latin typeface="Arial"/>
                <a:cs typeface="Arial"/>
              </a:rPr>
              <a:t>disk</a:t>
            </a:r>
            <a:r>
              <a:rPr sz="2000" spc="-70" dirty="0">
                <a:solidFill>
                  <a:srgbClr val="505760"/>
                </a:solidFill>
                <a:latin typeface="Arial"/>
                <a:cs typeface="Arial"/>
              </a:rPr>
              <a:t> </a:t>
            </a:r>
            <a:r>
              <a:rPr sz="2000" dirty="0">
                <a:solidFill>
                  <a:srgbClr val="505760"/>
                </a:solidFill>
                <a:latin typeface="Arial"/>
                <a:cs typeface="Arial"/>
              </a:rPr>
              <a:t>updated</a:t>
            </a:r>
            <a:r>
              <a:rPr sz="2000" spc="-65" dirty="0">
                <a:solidFill>
                  <a:srgbClr val="505760"/>
                </a:solidFill>
                <a:latin typeface="Arial"/>
                <a:cs typeface="Arial"/>
              </a:rPr>
              <a:t> </a:t>
            </a:r>
            <a:r>
              <a:rPr sz="2000" spc="-60" dirty="0">
                <a:solidFill>
                  <a:srgbClr val="505760"/>
                </a:solidFill>
                <a:latin typeface="Arial"/>
                <a:cs typeface="Arial"/>
              </a:rPr>
              <a:t>&amp;</a:t>
            </a:r>
            <a:r>
              <a:rPr sz="2000" spc="-45" dirty="0">
                <a:solidFill>
                  <a:srgbClr val="505760"/>
                </a:solidFill>
                <a:latin typeface="Arial"/>
                <a:cs typeface="Arial"/>
              </a:rPr>
              <a:t> </a:t>
            </a:r>
            <a:r>
              <a:rPr sz="2000" dirty="0">
                <a:solidFill>
                  <a:srgbClr val="505760"/>
                </a:solidFill>
                <a:latin typeface="Arial"/>
                <a:cs typeface="Arial"/>
              </a:rPr>
              <a:t>cloned</a:t>
            </a:r>
            <a:r>
              <a:rPr sz="2000" spc="-60" dirty="0">
                <a:solidFill>
                  <a:srgbClr val="505760"/>
                </a:solidFill>
                <a:latin typeface="Arial"/>
                <a:cs typeface="Arial"/>
              </a:rPr>
              <a:t> </a:t>
            </a:r>
            <a:r>
              <a:rPr sz="2000" spc="30" dirty="0">
                <a:solidFill>
                  <a:srgbClr val="505760"/>
                </a:solidFill>
                <a:latin typeface="Arial"/>
                <a:cs typeface="Arial"/>
              </a:rPr>
              <a:t>to</a:t>
            </a:r>
            <a:endParaRPr sz="2000">
              <a:latin typeface="Arial"/>
              <a:cs typeface="Arial"/>
            </a:endParaRPr>
          </a:p>
          <a:p>
            <a:pPr marL="354965">
              <a:lnSpc>
                <a:spcPts val="2355"/>
              </a:lnSpc>
            </a:pPr>
            <a:r>
              <a:rPr sz="2000" dirty="0">
                <a:solidFill>
                  <a:srgbClr val="505760"/>
                </a:solidFill>
                <a:latin typeface="Arial"/>
                <a:cs typeface="Arial"/>
              </a:rPr>
              <a:t>restored</a:t>
            </a:r>
            <a:r>
              <a:rPr sz="2000" spc="-110" dirty="0">
                <a:solidFill>
                  <a:srgbClr val="505760"/>
                </a:solidFill>
                <a:latin typeface="Arial"/>
                <a:cs typeface="Arial"/>
              </a:rPr>
              <a:t> </a:t>
            </a:r>
            <a:r>
              <a:rPr sz="2000" spc="-25" dirty="0">
                <a:solidFill>
                  <a:srgbClr val="505760"/>
                </a:solidFill>
                <a:latin typeface="Arial"/>
                <a:cs typeface="Arial"/>
              </a:rPr>
              <a:t>VM</a:t>
            </a:r>
            <a:endParaRPr sz="2000">
              <a:latin typeface="Arial"/>
              <a:cs typeface="Arial"/>
            </a:endParaRPr>
          </a:p>
        </p:txBody>
      </p:sp>
      <p:sp>
        <p:nvSpPr>
          <p:cNvPr id="5" name="object 5"/>
          <p:cNvSpPr txBox="1"/>
          <p:nvPr/>
        </p:nvSpPr>
        <p:spPr>
          <a:xfrm>
            <a:off x="481076" y="4618482"/>
            <a:ext cx="4264025" cy="623570"/>
          </a:xfrm>
          <a:prstGeom prst="rect">
            <a:avLst/>
          </a:prstGeom>
        </p:spPr>
        <p:txBody>
          <a:bodyPr vert="horz" wrap="square" lIns="0" tIns="33020" rIns="0" bIns="0" rtlCol="0">
            <a:spAutoFit/>
          </a:bodyPr>
          <a:lstStyle/>
          <a:p>
            <a:pPr marL="354965" marR="5080" indent="-342900">
              <a:lnSpc>
                <a:spcPts val="2300"/>
              </a:lnSpc>
              <a:spcBef>
                <a:spcPts val="260"/>
              </a:spcBef>
              <a:tabLst>
                <a:tab pos="354965" algn="l"/>
              </a:tabLst>
            </a:pPr>
            <a:r>
              <a:rPr sz="2000" spc="-25" dirty="0">
                <a:solidFill>
                  <a:srgbClr val="505760"/>
                </a:solidFill>
                <a:latin typeface="Arial"/>
                <a:cs typeface="Arial"/>
              </a:rPr>
              <a:t>6.</a:t>
            </a:r>
            <a:r>
              <a:rPr sz="2000" dirty="0">
                <a:solidFill>
                  <a:srgbClr val="505760"/>
                </a:solidFill>
                <a:latin typeface="Arial"/>
                <a:cs typeface="Arial"/>
              </a:rPr>
              <a:t>	</a:t>
            </a:r>
            <a:r>
              <a:rPr sz="2000" spc="-10" dirty="0">
                <a:solidFill>
                  <a:srgbClr val="505760"/>
                </a:solidFill>
                <a:latin typeface="Arial"/>
                <a:cs typeface="Arial"/>
              </a:rPr>
              <a:t>Temporary</a:t>
            </a:r>
            <a:r>
              <a:rPr sz="2000" spc="-15" dirty="0">
                <a:solidFill>
                  <a:srgbClr val="505760"/>
                </a:solidFill>
                <a:latin typeface="Arial"/>
                <a:cs typeface="Arial"/>
              </a:rPr>
              <a:t> </a:t>
            </a:r>
            <a:r>
              <a:rPr sz="2000" spc="-40" dirty="0">
                <a:solidFill>
                  <a:srgbClr val="505760"/>
                </a:solidFill>
                <a:latin typeface="Arial"/>
                <a:cs typeface="Arial"/>
              </a:rPr>
              <a:t>disk</a:t>
            </a:r>
            <a:r>
              <a:rPr sz="2000" spc="-25" dirty="0">
                <a:solidFill>
                  <a:srgbClr val="505760"/>
                </a:solidFill>
                <a:latin typeface="Arial"/>
                <a:cs typeface="Arial"/>
              </a:rPr>
              <a:t> </a:t>
            </a:r>
            <a:r>
              <a:rPr sz="2000" dirty="0">
                <a:solidFill>
                  <a:srgbClr val="505760"/>
                </a:solidFill>
                <a:latin typeface="Arial"/>
                <a:cs typeface="Arial"/>
              </a:rPr>
              <a:t>attached</a:t>
            </a:r>
            <a:r>
              <a:rPr sz="2000" spc="-15" dirty="0">
                <a:solidFill>
                  <a:srgbClr val="505760"/>
                </a:solidFill>
                <a:latin typeface="Arial"/>
                <a:cs typeface="Arial"/>
              </a:rPr>
              <a:t> </a:t>
            </a:r>
            <a:r>
              <a:rPr sz="2000" spc="55" dirty="0">
                <a:solidFill>
                  <a:srgbClr val="505760"/>
                </a:solidFill>
                <a:latin typeface="Arial"/>
                <a:cs typeface="Arial"/>
              </a:rPr>
              <a:t>to</a:t>
            </a:r>
            <a:r>
              <a:rPr sz="2000" spc="-10" dirty="0">
                <a:solidFill>
                  <a:srgbClr val="505760"/>
                </a:solidFill>
                <a:latin typeface="Arial"/>
                <a:cs typeface="Arial"/>
              </a:rPr>
              <a:t> worker deleted</a:t>
            </a:r>
            <a:endParaRPr sz="2000">
              <a:latin typeface="Arial"/>
              <a:cs typeface="Arial"/>
            </a:endParaRPr>
          </a:p>
        </p:txBody>
      </p:sp>
      <p:grpSp>
        <p:nvGrpSpPr>
          <p:cNvPr id="6" name="object 6"/>
          <p:cNvGrpSpPr/>
          <p:nvPr/>
        </p:nvGrpSpPr>
        <p:grpSpPr>
          <a:xfrm>
            <a:off x="5402544" y="1642792"/>
            <a:ext cx="6249035" cy="2080895"/>
            <a:chOff x="5402544" y="1642792"/>
            <a:chExt cx="6249035" cy="2080895"/>
          </a:xfrm>
        </p:grpSpPr>
        <p:pic>
          <p:nvPicPr>
            <p:cNvPr id="7" name="object 7"/>
            <p:cNvPicPr/>
            <p:nvPr/>
          </p:nvPicPr>
          <p:blipFill>
            <a:blip r:embed="rId2" cstate="print"/>
            <a:stretch>
              <a:fillRect/>
            </a:stretch>
          </p:blipFill>
          <p:spPr>
            <a:xfrm>
              <a:off x="5402544" y="1642792"/>
              <a:ext cx="6248470" cy="2080292"/>
            </a:xfrm>
            <a:prstGeom prst="rect">
              <a:avLst/>
            </a:prstGeom>
          </p:spPr>
        </p:pic>
        <p:pic>
          <p:nvPicPr>
            <p:cNvPr id="8" name="object 8"/>
            <p:cNvPicPr/>
            <p:nvPr/>
          </p:nvPicPr>
          <p:blipFill>
            <a:blip r:embed="rId3" cstate="print"/>
            <a:stretch>
              <a:fillRect/>
            </a:stretch>
          </p:blipFill>
          <p:spPr>
            <a:xfrm>
              <a:off x="5560821" y="1801749"/>
              <a:ext cx="5752210" cy="1583054"/>
            </a:xfrm>
            <a:prstGeom prst="rect">
              <a:avLst/>
            </a:prstGeom>
          </p:spPr>
        </p:pic>
      </p:grpSp>
      <p:sp>
        <p:nvSpPr>
          <p:cNvPr id="9" name="object 9"/>
          <p:cNvSpPr/>
          <p:nvPr/>
        </p:nvSpPr>
        <p:spPr>
          <a:xfrm>
            <a:off x="6353555" y="5244719"/>
            <a:ext cx="1597025" cy="114300"/>
          </a:xfrm>
          <a:custGeom>
            <a:avLst/>
            <a:gdLst/>
            <a:ahLst/>
            <a:cxnLst/>
            <a:rect l="l" t="t" r="r" b="b"/>
            <a:pathLst>
              <a:path w="1597025" h="114300">
                <a:moveTo>
                  <a:pt x="1482598" y="0"/>
                </a:moveTo>
                <a:lnTo>
                  <a:pt x="1482598" y="114299"/>
                </a:lnTo>
                <a:lnTo>
                  <a:pt x="1558798" y="76199"/>
                </a:lnTo>
                <a:lnTo>
                  <a:pt x="1501648" y="76199"/>
                </a:lnTo>
                <a:lnTo>
                  <a:pt x="1509071" y="74705"/>
                </a:lnTo>
                <a:lnTo>
                  <a:pt x="1515125" y="70627"/>
                </a:lnTo>
                <a:lnTo>
                  <a:pt x="1519203" y="64573"/>
                </a:lnTo>
                <a:lnTo>
                  <a:pt x="1520698" y="57149"/>
                </a:lnTo>
                <a:lnTo>
                  <a:pt x="1519203" y="49780"/>
                </a:lnTo>
                <a:lnTo>
                  <a:pt x="1515125" y="43719"/>
                </a:lnTo>
                <a:lnTo>
                  <a:pt x="1509071" y="39612"/>
                </a:lnTo>
                <a:lnTo>
                  <a:pt x="1501648" y="38099"/>
                </a:lnTo>
                <a:lnTo>
                  <a:pt x="1558798" y="38099"/>
                </a:lnTo>
                <a:lnTo>
                  <a:pt x="1482598" y="0"/>
                </a:lnTo>
                <a:close/>
              </a:path>
              <a:path w="1597025" h="114300">
                <a:moveTo>
                  <a:pt x="1482598" y="38099"/>
                </a:moveTo>
                <a:lnTo>
                  <a:pt x="19050" y="38099"/>
                </a:lnTo>
                <a:lnTo>
                  <a:pt x="11626" y="39612"/>
                </a:lnTo>
                <a:lnTo>
                  <a:pt x="5572" y="43719"/>
                </a:lnTo>
                <a:lnTo>
                  <a:pt x="1494" y="49780"/>
                </a:lnTo>
                <a:lnTo>
                  <a:pt x="0" y="57149"/>
                </a:lnTo>
                <a:lnTo>
                  <a:pt x="1494" y="64573"/>
                </a:lnTo>
                <a:lnTo>
                  <a:pt x="5572" y="70627"/>
                </a:lnTo>
                <a:lnTo>
                  <a:pt x="11626" y="74705"/>
                </a:lnTo>
                <a:lnTo>
                  <a:pt x="19050" y="76199"/>
                </a:lnTo>
                <a:lnTo>
                  <a:pt x="1482598" y="76199"/>
                </a:lnTo>
                <a:lnTo>
                  <a:pt x="1482598" y="38099"/>
                </a:lnTo>
                <a:close/>
              </a:path>
              <a:path w="1597025" h="114300">
                <a:moveTo>
                  <a:pt x="1558798" y="38099"/>
                </a:moveTo>
                <a:lnTo>
                  <a:pt x="1501648" y="38099"/>
                </a:lnTo>
                <a:lnTo>
                  <a:pt x="1509071" y="39612"/>
                </a:lnTo>
                <a:lnTo>
                  <a:pt x="1515125" y="43719"/>
                </a:lnTo>
                <a:lnTo>
                  <a:pt x="1519203" y="49780"/>
                </a:lnTo>
                <a:lnTo>
                  <a:pt x="1520698" y="57149"/>
                </a:lnTo>
                <a:lnTo>
                  <a:pt x="1519203" y="64573"/>
                </a:lnTo>
                <a:lnTo>
                  <a:pt x="1515125" y="70627"/>
                </a:lnTo>
                <a:lnTo>
                  <a:pt x="1509071" y="74705"/>
                </a:lnTo>
                <a:lnTo>
                  <a:pt x="1501648" y="76199"/>
                </a:lnTo>
                <a:lnTo>
                  <a:pt x="1558798" y="76199"/>
                </a:lnTo>
                <a:lnTo>
                  <a:pt x="1596898" y="57149"/>
                </a:lnTo>
                <a:lnTo>
                  <a:pt x="1558798" y="38099"/>
                </a:lnTo>
                <a:close/>
              </a:path>
            </a:pathLst>
          </a:custGeom>
          <a:solidFill>
            <a:srgbClr val="3700FF"/>
          </a:solidFill>
        </p:spPr>
        <p:txBody>
          <a:bodyPr wrap="square" lIns="0" tIns="0" rIns="0" bIns="0" rtlCol="0"/>
          <a:lstStyle/>
          <a:p>
            <a:endParaRPr/>
          </a:p>
        </p:txBody>
      </p:sp>
      <p:grpSp>
        <p:nvGrpSpPr>
          <p:cNvPr id="10" name="object 10"/>
          <p:cNvGrpSpPr/>
          <p:nvPr/>
        </p:nvGrpSpPr>
        <p:grpSpPr>
          <a:xfrm>
            <a:off x="5729289" y="4985756"/>
            <a:ext cx="478790" cy="636905"/>
            <a:chOff x="5729289" y="4985756"/>
            <a:chExt cx="478790" cy="636905"/>
          </a:xfrm>
        </p:grpSpPr>
        <p:sp>
          <p:nvSpPr>
            <p:cNvPr id="11" name="object 11"/>
            <p:cNvSpPr/>
            <p:nvPr/>
          </p:nvSpPr>
          <p:spPr>
            <a:xfrm>
              <a:off x="5729289" y="4985756"/>
              <a:ext cx="478790" cy="636905"/>
            </a:xfrm>
            <a:custGeom>
              <a:avLst/>
              <a:gdLst/>
              <a:ahLst/>
              <a:cxnLst/>
              <a:rect l="l" t="t" r="r" b="b"/>
              <a:pathLst>
                <a:path w="478789" h="636904">
                  <a:moveTo>
                    <a:pt x="376162" y="0"/>
                  </a:moveTo>
                  <a:lnTo>
                    <a:pt x="368242" y="0"/>
                  </a:lnTo>
                  <a:lnTo>
                    <a:pt x="29818" y="0"/>
                  </a:lnTo>
                  <a:lnTo>
                    <a:pt x="18213" y="2339"/>
                  </a:lnTo>
                  <a:lnTo>
                    <a:pt x="8735" y="8718"/>
                  </a:lnTo>
                  <a:lnTo>
                    <a:pt x="2343" y="18179"/>
                  </a:lnTo>
                  <a:lnTo>
                    <a:pt x="0" y="29762"/>
                  </a:lnTo>
                  <a:lnTo>
                    <a:pt x="0" y="606870"/>
                  </a:lnTo>
                  <a:lnTo>
                    <a:pt x="2343" y="618458"/>
                  </a:lnTo>
                  <a:lnTo>
                    <a:pt x="8735" y="627920"/>
                  </a:lnTo>
                  <a:lnTo>
                    <a:pt x="18213" y="634300"/>
                  </a:lnTo>
                  <a:lnTo>
                    <a:pt x="29818" y="636640"/>
                  </a:lnTo>
                  <a:lnTo>
                    <a:pt x="448556" y="636640"/>
                  </a:lnTo>
                  <a:lnTo>
                    <a:pt x="460161" y="634300"/>
                  </a:lnTo>
                  <a:lnTo>
                    <a:pt x="469640" y="627920"/>
                  </a:lnTo>
                  <a:lnTo>
                    <a:pt x="476031" y="618458"/>
                  </a:lnTo>
                  <a:lnTo>
                    <a:pt x="478375" y="606870"/>
                  </a:lnTo>
                  <a:lnTo>
                    <a:pt x="478375" y="102034"/>
                  </a:lnTo>
                  <a:lnTo>
                    <a:pt x="475239" y="94461"/>
                  </a:lnTo>
                  <a:lnTo>
                    <a:pt x="383736" y="3130"/>
                  </a:lnTo>
                  <a:lnTo>
                    <a:pt x="376162" y="0"/>
                  </a:lnTo>
                  <a:close/>
                </a:path>
              </a:pathLst>
            </a:custGeom>
            <a:solidFill>
              <a:srgbClr val="505760"/>
            </a:solidFill>
          </p:spPr>
          <p:txBody>
            <a:bodyPr wrap="square" lIns="0" tIns="0" rIns="0" bIns="0" rtlCol="0"/>
            <a:lstStyle/>
            <a:p>
              <a:endParaRPr/>
            </a:p>
          </p:txBody>
        </p:sp>
        <p:sp>
          <p:nvSpPr>
            <p:cNvPr id="12" name="object 12"/>
            <p:cNvSpPr/>
            <p:nvPr/>
          </p:nvSpPr>
          <p:spPr>
            <a:xfrm>
              <a:off x="5824372" y="5193855"/>
              <a:ext cx="292100" cy="282575"/>
            </a:xfrm>
            <a:custGeom>
              <a:avLst/>
              <a:gdLst/>
              <a:ahLst/>
              <a:cxnLst/>
              <a:rect l="l" t="t" r="r" b="b"/>
              <a:pathLst>
                <a:path w="292100" h="282575">
                  <a:moveTo>
                    <a:pt x="291871" y="141122"/>
                  </a:moveTo>
                  <a:lnTo>
                    <a:pt x="284657" y="96558"/>
                  </a:lnTo>
                  <a:lnTo>
                    <a:pt x="264566" y="57823"/>
                  </a:lnTo>
                  <a:lnTo>
                    <a:pt x="233934" y="27254"/>
                  </a:lnTo>
                  <a:lnTo>
                    <a:pt x="195122" y="7200"/>
                  </a:lnTo>
                  <a:lnTo>
                    <a:pt x="150482" y="0"/>
                  </a:lnTo>
                  <a:lnTo>
                    <a:pt x="107137" y="6807"/>
                  </a:lnTo>
                  <a:lnTo>
                    <a:pt x="68732" y="26009"/>
                  </a:lnTo>
                  <a:lnTo>
                    <a:pt x="37846" y="55791"/>
                  </a:lnTo>
                  <a:lnTo>
                    <a:pt x="26847" y="76174"/>
                  </a:lnTo>
                  <a:lnTo>
                    <a:pt x="0" y="68351"/>
                  </a:lnTo>
                  <a:lnTo>
                    <a:pt x="20040" y="150126"/>
                  </a:lnTo>
                  <a:lnTo>
                    <a:pt x="80962" y="91909"/>
                  </a:lnTo>
                  <a:lnTo>
                    <a:pt x="50050" y="82918"/>
                  </a:lnTo>
                  <a:lnTo>
                    <a:pt x="56896" y="70231"/>
                  </a:lnTo>
                  <a:lnTo>
                    <a:pt x="82562" y="45478"/>
                  </a:lnTo>
                  <a:lnTo>
                    <a:pt x="114465" y="29527"/>
                  </a:lnTo>
                  <a:lnTo>
                    <a:pt x="150482" y="23876"/>
                  </a:lnTo>
                  <a:lnTo>
                    <a:pt x="196164" y="33096"/>
                  </a:lnTo>
                  <a:lnTo>
                    <a:pt x="233514" y="58254"/>
                  </a:lnTo>
                  <a:lnTo>
                    <a:pt x="258711" y="95529"/>
                  </a:lnTo>
                  <a:lnTo>
                    <a:pt x="267957" y="141122"/>
                  </a:lnTo>
                  <a:lnTo>
                    <a:pt x="258711" y="186715"/>
                  </a:lnTo>
                  <a:lnTo>
                    <a:pt x="233514" y="224002"/>
                  </a:lnTo>
                  <a:lnTo>
                    <a:pt x="196164" y="249161"/>
                  </a:lnTo>
                  <a:lnTo>
                    <a:pt x="150482" y="258394"/>
                  </a:lnTo>
                  <a:lnTo>
                    <a:pt x="126530" y="255981"/>
                  </a:lnTo>
                  <a:lnTo>
                    <a:pt x="103962" y="248920"/>
                  </a:lnTo>
                  <a:lnTo>
                    <a:pt x="83312" y="237413"/>
                  </a:lnTo>
                  <a:lnTo>
                    <a:pt x="65100" y="221691"/>
                  </a:lnTo>
                  <a:lnTo>
                    <a:pt x="47713" y="238099"/>
                  </a:lnTo>
                  <a:lnTo>
                    <a:pt x="69646" y="257009"/>
                  </a:lnTo>
                  <a:lnTo>
                    <a:pt x="94500" y="270865"/>
                  </a:lnTo>
                  <a:lnTo>
                    <a:pt x="121653" y="279374"/>
                  </a:lnTo>
                  <a:lnTo>
                    <a:pt x="150482" y="282270"/>
                  </a:lnTo>
                  <a:lnTo>
                    <a:pt x="195122" y="275056"/>
                  </a:lnTo>
                  <a:lnTo>
                    <a:pt x="233934" y="254990"/>
                  </a:lnTo>
                  <a:lnTo>
                    <a:pt x="264566" y="224421"/>
                  </a:lnTo>
                  <a:lnTo>
                    <a:pt x="284657" y="185674"/>
                  </a:lnTo>
                  <a:lnTo>
                    <a:pt x="291871" y="141122"/>
                  </a:lnTo>
                  <a:close/>
                </a:path>
              </a:pathLst>
            </a:custGeom>
            <a:solidFill>
              <a:srgbClr val="FFFFFF"/>
            </a:solidFill>
          </p:spPr>
          <p:txBody>
            <a:bodyPr wrap="square" lIns="0" tIns="0" rIns="0" bIns="0" rtlCol="0"/>
            <a:lstStyle/>
            <a:p>
              <a:endParaRPr/>
            </a:p>
          </p:txBody>
        </p:sp>
        <p:pic>
          <p:nvPicPr>
            <p:cNvPr id="13" name="object 13"/>
            <p:cNvPicPr/>
            <p:nvPr/>
          </p:nvPicPr>
          <p:blipFill>
            <a:blip r:embed="rId4" cstate="print"/>
            <a:stretch>
              <a:fillRect/>
            </a:stretch>
          </p:blipFill>
          <p:spPr>
            <a:xfrm>
              <a:off x="6087008" y="5010704"/>
              <a:ext cx="96485" cy="96305"/>
            </a:xfrm>
            <a:prstGeom prst="rect">
              <a:avLst/>
            </a:prstGeom>
          </p:spPr>
        </p:pic>
      </p:grpSp>
      <p:grpSp>
        <p:nvGrpSpPr>
          <p:cNvPr id="14" name="object 14"/>
          <p:cNvGrpSpPr/>
          <p:nvPr/>
        </p:nvGrpSpPr>
        <p:grpSpPr>
          <a:xfrm>
            <a:off x="8152127" y="3963014"/>
            <a:ext cx="1921510" cy="1158240"/>
            <a:chOff x="8152127" y="3963014"/>
            <a:chExt cx="1921510" cy="1158240"/>
          </a:xfrm>
        </p:grpSpPr>
        <p:sp>
          <p:nvSpPr>
            <p:cNvPr id="15" name="object 15"/>
            <p:cNvSpPr/>
            <p:nvPr/>
          </p:nvSpPr>
          <p:spPr>
            <a:xfrm>
              <a:off x="8152127" y="3963014"/>
              <a:ext cx="311150" cy="368300"/>
            </a:xfrm>
            <a:custGeom>
              <a:avLst/>
              <a:gdLst/>
              <a:ahLst/>
              <a:cxnLst/>
              <a:rect l="l" t="t" r="r" b="b"/>
              <a:pathLst>
                <a:path w="311150" h="368300">
                  <a:moveTo>
                    <a:pt x="291190" y="0"/>
                  </a:moveTo>
                  <a:lnTo>
                    <a:pt x="19412" y="0"/>
                  </a:lnTo>
                  <a:lnTo>
                    <a:pt x="11858" y="1523"/>
                  </a:lnTo>
                  <a:lnTo>
                    <a:pt x="5687" y="5676"/>
                  </a:lnTo>
                  <a:lnTo>
                    <a:pt x="1526" y="11835"/>
                  </a:lnTo>
                  <a:lnTo>
                    <a:pt x="0" y="19376"/>
                  </a:lnTo>
                  <a:lnTo>
                    <a:pt x="0" y="348774"/>
                  </a:lnTo>
                  <a:lnTo>
                    <a:pt x="1526" y="356316"/>
                  </a:lnTo>
                  <a:lnTo>
                    <a:pt x="5687" y="362475"/>
                  </a:lnTo>
                  <a:lnTo>
                    <a:pt x="11858" y="366628"/>
                  </a:lnTo>
                  <a:lnTo>
                    <a:pt x="19413" y="368150"/>
                  </a:lnTo>
                  <a:lnTo>
                    <a:pt x="291190" y="368150"/>
                  </a:lnTo>
                  <a:lnTo>
                    <a:pt x="298745" y="366628"/>
                  </a:lnTo>
                  <a:lnTo>
                    <a:pt x="304916" y="362475"/>
                  </a:lnTo>
                  <a:lnTo>
                    <a:pt x="309077" y="356316"/>
                  </a:lnTo>
                  <a:lnTo>
                    <a:pt x="310603" y="348774"/>
                  </a:lnTo>
                  <a:lnTo>
                    <a:pt x="310603" y="19376"/>
                  </a:lnTo>
                  <a:lnTo>
                    <a:pt x="309077" y="11835"/>
                  </a:lnTo>
                  <a:lnTo>
                    <a:pt x="304915" y="5676"/>
                  </a:lnTo>
                  <a:lnTo>
                    <a:pt x="298745" y="1523"/>
                  </a:lnTo>
                  <a:lnTo>
                    <a:pt x="291190" y="0"/>
                  </a:lnTo>
                  <a:close/>
                </a:path>
              </a:pathLst>
            </a:custGeom>
            <a:solidFill>
              <a:srgbClr val="505760"/>
            </a:solidFill>
          </p:spPr>
          <p:txBody>
            <a:bodyPr wrap="square" lIns="0" tIns="0" rIns="0" bIns="0" rtlCol="0"/>
            <a:lstStyle/>
            <a:p>
              <a:endParaRPr/>
            </a:p>
          </p:txBody>
        </p:sp>
        <p:pic>
          <p:nvPicPr>
            <p:cNvPr id="16" name="object 16"/>
            <p:cNvPicPr/>
            <p:nvPr/>
          </p:nvPicPr>
          <p:blipFill>
            <a:blip r:embed="rId5" cstate="print"/>
            <a:stretch>
              <a:fillRect/>
            </a:stretch>
          </p:blipFill>
          <p:spPr>
            <a:xfrm>
              <a:off x="8190953" y="4011455"/>
              <a:ext cx="232952" cy="232516"/>
            </a:xfrm>
            <a:prstGeom prst="rect">
              <a:avLst/>
            </a:prstGeom>
          </p:spPr>
        </p:pic>
        <p:sp>
          <p:nvSpPr>
            <p:cNvPr id="17" name="object 17"/>
            <p:cNvSpPr/>
            <p:nvPr/>
          </p:nvSpPr>
          <p:spPr>
            <a:xfrm>
              <a:off x="8568690" y="3998849"/>
              <a:ext cx="756920" cy="868680"/>
            </a:xfrm>
            <a:custGeom>
              <a:avLst/>
              <a:gdLst/>
              <a:ahLst/>
              <a:cxnLst/>
              <a:rect l="l" t="t" r="r" b="b"/>
              <a:pathLst>
                <a:path w="756920" h="868679">
                  <a:moveTo>
                    <a:pt x="0" y="0"/>
                  </a:moveTo>
                  <a:lnTo>
                    <a:pt x="756538" y="0"/>
                  </a:lnTo>
                </a:path>
                <a:path w="756920" h="868679">
                  <a:moveTo>
                    <a:pt x="756538" y="868426"/>
                  </a:moveTo>
                  <a:lnTo>
                    <a:pt x="756538" y="0"/>
                  </a:lnTo>
                </a:path>
              </a:pathLst>
            </a:custGeom>
            <a:ln w="38100">
              <a:solidFill>
                <a:srgbClr val="3700FF"/>
              </a:solidFill>
            </a:ln>
          </p:spPr>
          <p:txBody>
            <a:bodyPr wrap="square" lIns="0" tIns="0" rIns="0" bIns="0" rtlCol="0"/>
            <a:lstStyle/>
            <a:p>
              <a:endParaRPr/>
            </a:p>
          </p:txBody>
        </p:sp>
        <p:sp>
          <p:nvSpPr>
            <p:cNvPr id="18" name="object 18"/>
            <p:cNvSpPr/>
            <p:nvPr/>
          </p:nvSpPr>
          <p:spPr>
            <a:xfrm>
              <a:off x="9306179" y="4856734"/>
              <a:ext cx="767080" cy="76200"/>
            </a:xfrm>
            <a:custGeom>
              <a:avLst/>
              <a:gdLst/>
              <a:ahLst/>
              <a:cxnLst/>
              <a:rect l="l" t="t" r="r" b="b"/>
              <a:pathLst>
                <a:path w="767079" h="76200">
                  <a:moveTo>
                    <a:pt x="690879" y="0"/>
                  </a:moveTo>
                  <a:lnTo>
                    <a:pt x="690879" y="76200"/>
                  </a:lnTo>
                  <a:lnTo>
                    <a:pt x="728979" y="57150"/>
                  </a:lnTo>
                  <a:lnTo>
                    <a:pt x="709929" y="57150"/>
                  </a:lnTo>
                  <a:lnTo>
                    <a:pt x="717353" y="55655"/>
                  </a:lnTo>
                  <a:lnTo>
                    <a:pt x="723407" y="51577"/>
                  </a:lnTo>
                  <a:lnTo>
                    <a:pt x="727485" y="45523"/>
                  </a:lnTo>
                  <a:lnTo>
                    <a:pt x="728979" y="38100"/>
                  </a:lnTo>
                  <a:lnTo>
                    <a:pt x="727485" y="30676"/>
                  </a:lnTo>
                  <a:lnTo>
                    <a:pt x="723407" y="24622"/>
                  </a:lnTo>
                  <a:lnTo>
                    <a:pt x="717353" y="20544"/>
                  </a:lnTo>
                  <a:lnTo>
                    <a:pt x="709929" y="19050"/>
                  </a:lnTo>
                  <a:lnTo>
                    <a:pt x="728979" y="19050"/>
                  </a:lnTo>
                  <a:lnTo>
                    <a:pt x="690879" y="0"/>
                  </a:lnTo>
                  <a:close/>
                </a:path>
                <a:path w="767079" h="76200">
                  <a:moveTo>
                    <a:pt x="690879" y="19050"/>
                  </a:moveTo>
                  <a:lnTo>
                    <a:pt x="19050" y="19050"/>
                  </a:lnTo>
                  <a:lnTo>
                    <a:pt x="11626" y="20544"/>
                  </a:lnTo>
                  <a:lnTo>
                    <a:pt x="5572" y="24622"/>
                  </a:lnTo>
                  <a:lnTo>
                    <a:pt x="1494" y="30676"/>
                  </a:lnTo>
                  <a:lnTo>
                    <a:pt x="0" y="38100"/>
                  </a:lnTo>
                  <a:lnTo>
                    <a:pt x="1494" y="45523"/>
                  </a:lnTo>
                  <a:lnTo>
                    <a:pt x="5572" y="51577"/>
                  </a:lnTo>
                  <a:lnTo>
                    <a:pt x="11626" y="55655"/>
                  </a:lnTo>
                  <a:lnTo>
                    <a:pt x="19050" y="57150"/>
                  </a:lnTo>
                  <a:lnTo>
                    <a:pt x="690879" y="57150"/>
                  </a:lnTo>
                  <a:lnTo>
                    <a:pt x="690879" y="19050"/>
                  </a:lnTo>
                  <a:close/>
                </a:path>
                <a:path w="767079" h="76200">
                  <a:moveTo>
                    <a:pt x="728979" y="19050"/>
                  </a:moveTo>
                  <a:lnTo>
                    <a:pt x="709929" y="19050"/>
                  </a:lnTo>
                  <a:lnTo>
                    <a:pt x="717353" y="20544"/>
                  </a:lnTo>
                  <a:lnTo>
                    <a:pt x="723407" y="24622"/>
                  </a:lnTo>
                  <a:lnTo>
                    <a:pt x="727485" y="30676"/>
                  </a:lnTo>
                  <a:lnTo>
                    <a:pt x="728979" y="38100"/>
                  </a:lnTo>
                  <a:lnTo>
                    <a:pt x="727485" y="45523"/>
                  </a:lnTo>
                  <a:lnTo>
                    <a:pt x="723407" y="51577"/>
                  </a:lnTo>
                  <a:lnTo>
                    <a:pt x="717353" y="55655"/>
                  </a:lnTo>
                  <a:lnTo>
                    <a:pt x="709929" y="57150"/>
                  </a:lnTo>
                  <a:lnTo>
                    <a:pt x="728979" y="57150"/>
                  </a:lnTo>
                  <a:lnTo>
                    <a:pt x="767079" y="38100"/>
                  </a:lnTo>
                  <a:lnTo>
                    <a:pt x="728979" y="19050"/>
                  </a:lnTo>
                  <a:close/>
                </a:path>
              </a:pathLst>
            </a:custGeom>
            <a:solidFill>
              <a:srgbClr val="3700FF"/>
            </a:solidFill>
          </p:spPr>
          <p:txBody>
            <a:bodyPr wrap="square" lIns="0" tIns="0" rIns="0" bIns="0" rtlCol="0"/>
            <a:lstStyle/>
            <a:p>
              <a:endParaRPr/>
            </a:p>
          </p:txBody>
        </p:sp>
        <p:sp>
          <p:nvSpPr>
            <p:cNvPr id="19" name="object 19"/>
            <p:cNvSpPr/>
            <p:nvPr/>
          </p:nvSpPr>
          <p:spPr>
            <a:xfrm>
              <a:off x="8851265" y="4161790"/>
              <a:ext cx="0" cy="951865"/>
            </a:xfrm>
            <a:custGeom>
              <a:avLst/>
              <a:gdLst/>
              <a:ahLst/>
              <a:cxnLst/>
              <a:rect l="l" t="t" r="r" b="b"/>
              <a:pathLst>
                <a:path h="951864">
                  <a:moveTo>
                    <a:pt x="0" y="951484"/>
                  </a:moveTo>
                  <a:lnTo>
                    <a:pt x="0" y="0"/>
                  </a:lnTo>
                </a:path>
              </a:pathLst>
            </a:custGeom>
            <a:ln w="15875">
              <a:solidFill>
                <a:srgbClr val="FF0000"/>
              </a:solidFill>
            </a:ln>
          </p:spPr>
          <p:txBody>
            <a:bodyPr wrap="square" lIns="0" tIns="0" rIns="0" bIns="0" rtlCol="0"/>
            <a:lstStyle/>
            <a:p>
              <a:endParaRPr/>
            </a:p>
          </p:txBody>
        </p:sp>
        <p:sp>
          <p:nvSpPr>
            <p:cNvPr id="20" name="object 20"/>
            <p:cNvSpPr/>
            <p:nvPr/>
          </p:nvSpPr>
          <p:spPr>
            <a:xfrm>
              <a:off x="8562340" y="4127373"/>
              <a:ext cx="290830" cy="106680"/>
            </a:xfrm>
            <a:custGeom>
              <a:avLst/>
              <a:gdLst/>
              <a:ahLst/>
              <a:cxnLst/>
              <a:rect l="l" t="t" r="r" b="b"/>
              <a:pathLst>
                <a:path w="290829" h="106679">
                  <a:moveTo>
                    <a:pt x="60959" y="0"/>
                  </a:moveTo>
                  <a:lnTo>
                    <a:pt x="57657" y="2920"/>
                  </a:lnTo>
                  <a:lnTo>
                    <a:pt x="4063" y="49786"/>
                  </a:lnTo>
                  <a:lnTo>
                    <a:pt x="4063" y="56893"/>
                  </a:lnTo>
                  <a:lnTo>
                    <a:pt x="57657" y="103758"/>
                  </a:lnTo>
                  <a:lnTo>
                    <a:pt x="60959" y="106552"/>
                  </a:lnTo>
                  <a:lnTo>
                    <a:pt x="65912" y="106299"/>
                  </a:lnTo>
                  <a:lnTo>
                    <a:pt x="71754" y="99694"/>
                  </a:lnTo>
                  <a:lnTo>
                    <a:pt x="71374" y="94614"/>
                  </a:lnTo>
                  <a:lnTo>
                    <a:pt x="68071" y="91820"/>
                  </a:lnTo>
                  <a:lnTo>
                    <a:pt x="30915" y="59308"/>
                  </a:lnTo>
                  <a:lnTo>
                    <a:pt x="17271" y="59308"/>
                  </a:lnTo>
                  <a:lnTo>
                    <a:pt x="17271" y="47370"/>
                  </a:lnTo>
                  <a:lnTo>
                    <a:pt x="30915" y="47370"/>
                  </a:lnTo>
                  <a:lnTo>
                    <a:pt x="71374" y="11937"/>
                  </a:lnTo>
                  <a:lnTo>
                    <a:pt x="71754" y="6984"/>
                  </a:lnTo>
                  <a:lnTo>
                    <a:pt x="65912" y="381"/>
                  </a:lnTo>
                  <a:lnTo>
                    <a:pt x="60959" y="0"/>
                  </a:lnTo>
                  <a:close/>
                </a:path>
                <a:path w="290829" h="106679">
                  <a:moveTo>
                    <a:pt x="4063" y="56893"/>
                  </a:moveTo>
                  <a:lnTo>
                    <a:pt x="4063" y="57657"/>
                  </a:lnTo>
                  <a:lnTo>
                    <a:pt x="7619" y="61213"/>
                  </a:lnTo>
                  <a:lnTo>
                    <a:pt x="9004" y="61213"/>
                  </a:lnTo>
                  <a:lnTo>
                    <a:pt x="4063" y="56893"/>
                  </a:lnTo>
                  <a:close/>
                </a:path>
                <a:path w="290829" h="106679">
                  <a:moveTo>
                    <a:pt x="286892" y="45338"/>
                  </a:moveTo>
                  <a:lnTo>
                    <a:pt x="33237" y="45338"/>
                  </a:lnTo>
                  <a:lnTo>
                    <a:pt x="24093" y="53339"/>
                  </a:lnTo>
                  <a:lnTo>
                    <a:pt x="33092" y="61213"/>
                  </a:lnTo>
                  <a:lnTo>
                    <a:pt x="286892" y="61213"/>
                  </a:lnTo>
                  <a:lnTo>
                    <a:pt x="290449" y="57657"/>
                  </a:lnTo>
                  <a:lnTo>
                    <a:pt x="290449" y="48894"/>
                  </a:lnTo>
                  <a:lnTo>
                    <a:pt x="286892" y="45338"/>
                  </a:lnTo>
                  <a:close/>
                </a:path>
                <a:path w="290829" h="106679">
                  <a:moveTo>
                    <a:pt x="17271" y="47370"/>
                  </a:moveTo>
                  <a:lnTo>
                    <a:pt x="17271" y="59308"/>
                  </a:lnTo>
                  <a:lnTo>
                    <a:pt x="24093" y="53339"/>
                  </a:lnTo>
                  <a:lnTo>
                    <a:pt x="17271" y="47370"/>
                  </a:lnTo>
                  <a:close/>
                </a:path>
                <a:path w="290829" h="106679">
                  <a:moveTo>
                    <a:pt x="24093" y="53339"/>
                  </a:moveTo>
                  <a:lnTo>
                    <a:pt x="17271" y="59308"/>
                  </a:lnTo>
                  <a:lnTo>
                    <a:pt x="30915" y="59308"/>
                  </a:lnTo>
                  <a:lnTo>
                    <a:pt x="24093" y="53339"/>
                  </a:lnTo>
                  <a:close/>
                </a:path>
                <a:path w="290829" h="106679">
                  <a:moveTo>
                    <a:pt x="4063" y="49786"/>
                  </a:moveTo>
                  <a:lnTo>
                    <a:pt x="0" y="53339"/>
                  </a:lnTo>
                  <a:lnTo>
                    <a:pt x="4063" y="56893"/>
                  </a:lnTo>
                  <a:lnTo>
                    <a:pt x="4063" y="49786"/>
                  </a:lnTo>
                  <a:close/>
                </a:path>
                <a:path w="290829" h="106679">
                  <a:moveTo>
                    <a:pt x="30915" y="47370"/>
                  </a:moveTo>
                  <a:lnTo>
                    <a:pt x="17271" y="47370"/>
                  </a:lnTo>
                  <a:lnTo>
                    <a:pt x="24093" y="53339"/>
                  </a:lnTo>
                  <a:lnTo>
                    <a:pt x="30915" y="47370"/>
                  </a:lnTo>
                  <a:close/>
                </a:path>
                <a:path w="290829" h="106679">
                  <a:moveTo>
                    <a:pt x="9149" y="45338"/>
                  </a:moveTo>
                  <a:lnTo>
                    <a:pt x="7619" y="45338"/>
                  </a:lnTo>
                  <a:lnTo>
                    <a:pt x="4063" y="48894"/>
                  </a:lnTo>
                  <a:lnTo>
                    <a:pt x="4063" y="49786"/>
                  </a:lnTo>
                  <a:lnTo>
                    <a:pt x="9149" y="45338"/>
                  </a:lnTo>
                  <a:close/>
                </a:path>
              </a:pathLst>
            </a:custGeom>
            <a:solidFill>
              <a:srgbClr val="FF0000"/>
            </a:solidFill>
          </p:spPr>
          <p:txBody>
            <a:bodyPr wrap="square" lIns="0" tIns="0" rIns="0" bIns="0" rtlCol="0"/>
            <a:lstStyle/>
            <a:p>
              <a:endParaRPr/>
            </a:p>
          </p:txBody>
        </p:sp>
      </p:grpSp>
      <p:grpSp>
        <p:nvGrpSpPr>
          <p:cNvPr id="21" name="object 21"/>
          <p:cNvGrpSpPr/>
          <p:nvPr/>
        </p:nvGrpSpPr>
        <p:grpSpPr>
          <a:xfrm>
            <a:off x="10153463" y="4696685"/>
            <a:ext cx="436880" cy="436245"/>
            <a:chOff x="10153463" y="4696685"/>
            <a:chExt cx="436880" cy="436245"/>
          </a:xfrm>
        </p:grpSpPr>
        <p:sp>
          <p:nvSpPr>
            <p:cNvPr id="22" name="object 22"/>
            <p:cNvSpPr/>
            <p:nvPr/>
          </p:nvSpPr>
          <p:spPr>
            <a:xfrm>
              <a:off x="10153463" y="4696685"/>
              <a:ext cx="436880" cy="436245"/>
            </a:xfrm>
            <a:custGeom>
              <a:avLst/>
              <a:gdLst/>
              <a:ahLst/>
              <a:cxnLst/>
              <a:rect l="l" t="t" r="r" b="b"/>
              <a:pathLst>
                <a:path w="436879" h="436245">
                  <a:moveTo>
                    <a:pt x="329872" y="0"/>
                  </a:moveTo>
                  <a:lnTo>
                    <a:pt x="322156" y="0"/>
                  </a:lnTo>
                  <a:lnTo>
                    <a:pt x="29117" y="0"/>
                  </a:lnTo>
                  <a:lnTo>
                    <a:pt x="17780" y="2282"/>
                  </a:lnTo>
                  <a:lnTo>
                    <a:pt x="8525" y="8509"/>
                  </a:lnTo>
                  <a:lnTo>
                    <a:pt x="2287" y="17747"/>
                  </a:lnTo>
                  <a:lnTo>
                    <a:pt x="0" y="29062"/>
                  </a:lnTo>
                  <a:lnTo>
                    <a:pt x="0" y="406876"/>
                  </a:lnTo>
                  <a:lnTo>
                    <a:pt x="29117" y="435938"/>
                  </a:lnTo>
                  <a:lnTo>
                    <a:pt x="407639" y="435938"/>
                  </a:lnTo>
                  <a:lnTo>
                    <a:pt x="418975" y="433655"/>
                  </a:lnTo>
                  <a:lnTo>
                    <a:pt x="428230" y="427428"/>
                  </a:lnTo>
                  <a:lnTo>
                    <a:pt x="434469" y="418191"/>
                  </a:lnTo>
                  <a:lnTo>
                    <a:pt x="436756" y="406876"/>
                  </a:lnTo>
                  <a:lnTo>
                    <a:pt x="436756" y="106683"/>
                  </a:lnTo>
                  <a:lnTo>
                    <a:pt x="433686" y="99285"/>
                  </a:lnTo>
                  <a:lnTo>
                    <a:pt x="337284" y="3063"/>
                  </a:lnTo>
                  <a:lnTo>
                    <a:pt x="329872" y="0"/>
                  </a:lnTo>
                  <a:close/>
                </a:path>
              </a:pathLst>
            </a:custGeom>
            <a:solidFill>
              <a:srgbClr val="505760"/>
            </a:solidFill>
          </p:spPr>
          <p:txBody>
            <a:bodyPr wrap="square" lIns="0" tIns="0" rIns="0" bIns="0" rtlCol="0"/>
            <a:lstStyle/>
            <a:p>
              <a:endParaRPr/>
            </a:p>
          </p:txBody>
        </p:sp>
        <p:pic>
          <p:nvPicPr>
            <p:cNvPr id="23" name="object 23"/>
            <p:cNvPicPr/>
            <p:nvPr/>
          </p:nvPicPr>
          <p:blipFill>
            <a:blip r:embed="rId6" cstate="print"/>
            <a:stretch>
              <a:fillRect/>
            </a:stretch>
          </p:blipFill>
          <p:spPr>
            <a:xfrm>
              <a:off x="10232905" y="4858552"/>
              <a:ext cx="115012" cy="124690"/>
            </a:xfrm>
            <a:prstGeom prst="rect">
              <a:avLst/>
            </a:prstGeom>
          </p:spPr>
        </p:pic>
        <p:pic>
          <p:nvPicPr>
            <p:cNvPr id="24" name="object 24"/>
            <p:cNvPicPr/>
            <p:nvPr/>
          </p:nvPicPr>
          <p:blipFill>
            <a:blip r:embed="rId7" cstate="print"/>
            <a:stretch>
              <a:fillRect/>
            </a:stretch>
          </p:blipFill>
          <p:spPr>
            <a:xfrm>
              <a:off x="10367693" y="4858552"/>
              <a:ext cx="130323" cy="124690"/>
            </a:xfrm>
            <a:prstGeom prst="rect">
              <a:avLst/>
            </a:prstGeom>
          </p:spPr>
        </p:pic>
      </p:grpSp>
      <p:sp>
        <p:nvSpPr>
          <p:cNvPr id="25" name="object 25"/>
          <p:cNvSpPr/>
          <p:nvPr/>
        </p:nvSpPr>
        <p:spPr>
          <a:xfrm>
            <a:off x="5798692" y="4557776"/>
            <a:ext cx="306070" cy="300355"/>
          </a:xfrm>
          <a:custGeom>
            <a:avLst/>
            <a:gdLst/>
            <a:ahLst/>
            <a:cxnLst/>
            <a:rect l="l" t="t" r="r" b="b"/>
            <a:pathLst>
              <a:path w="306070" h="300354">
                <a:moveTo>
                  <a:pt x="153035" y="0"/>
                </a:moveTo>
                <a:lnTo>
                  <a:pt x="104688" y="7649"/>
                </a:lnTo>
                <a:lnTo>
                  <a:pt x="62682" y="28947"/>
                </a:lnTo>
                <a:lnTo>
                  <a:pt x="29545" y="61420"/>
                </a:lnTo>
                <a:lnTo>
                  <a:pt x="7807" y="102591"/>
                </a:lnTo>
                <a:lnTo>
                  <a:pt x="0" y="149987"/>
                </a:lnTo>
                <a:lnTo>
                  <a:pt x="7807" y="197431"/>
                </a:lnTo>
                <a:lnTo>
                  <a:pt x="29545" y="238608"/>
                </a:lnTo>
                <a:lnTo>
                  <a:pt x="62682" y="271062"/>
                </a:lnTo>
                <a:lnTo>
                  <a:pt x="104688" y="292336"/>
                </a:lnTo>
                <a:lnTo>
                  <a:pt x="153035" y="299974"/>
                </a:lnTo>
                <a:lnTo>
                  <a:pt x="201381" y="292336"/>
                </a:lnTo>
                <a:lnTo>
                  <a:pt x="243387" y="271062"/>
                </a:lnTo>
                <a:lnTo>
                  <a:pt x="276524" y="238608"/>
                </a:lnTo>
                <a:lnTo>
                  <a:pt x="298262" y="197431"/>
                </a:lnTo>
                <a:lnTo>
                  <a:pt x="306070" y="149987"/>
                </a:lnTo>
                <a:lnTo>
                  <a:pt x="298262" y="102591"/>
                </a:lnTo>
                <a:lnTo>
                  <a:pt x="276524" y="61420"/>
                </a:lnTo>
                <a:lnTo>
                  <a:pt x="243387" y="28947"/>
                </a:lnTo>
                <a:lnTo>
                  <a:pt x="201381" y="7649"/>
                </a:lnTo>
                <a:lnTo>
                  <a:pt x="153035" y="0"/>
                </a:lnTo>
                <a:close/>
              </a:path>
            </a:pathLst>
          </a:custGeom>
          <a:solidFill>
            <a:srgbClr val="00D15F"/>
          </a:solidFill>
        </p:spPr>
        <p:txBody>
          <a:bodyPr wrap="square" lIns="0" tIns="0" rIns="0" bIns="0" rtlCol="0"/>
          <a:lstStyle/>
          <a:p>
            <a:endParaRPr/>
          </a:p>
        </p:txBody>
      </p:sp>
      <p:sp>
        <p:nvSpPr>
          <p:cNvPr id="26" name="object 26"/>
          <p:cNvSpPr txBox="1"/>
          <p:nvPr/>
        </p:nvSpPr>
        <p:spPr>
          <a:xfrm>
            <a:off x="5892165" y="4542790"/>
            <a:ext cx="106680" cy="299720"/>
          </a:xfrm>
          <a:prstGeom prst="rect">
            <a:avLst/>
          </a:prstGeom>
        </p:spPr>
        <p:txBody>
          <a:bodyPr vert="horz" wrap="square" lIns="0" tIns="12700" rIns="0" bIns="0" rtlCol="0">
            <a:spAutoFit/>
          </a:bodyPr>
          <a:lstStyle/>
          <a:p>
            <a:pPr marL="12700">
              <a:lnSpc>
                <a:spcPct val="100000"/>
              </a:lnSpc>
              <a:spcBef>
                <a:spcPts val="100"/>
              </a:spcBef>
            </a:pPr>
            <a:r>
              <a:rPr sz="1800" spc="-420" dirty="0">
                <a:solidFill>
                  <a:srgbClr val="FFFFFF"/>
                </a:solidFill>
                <a:latin typeface="Arial"/>
                <a:cs typeface="Arial"/>
              </a:rPr>
              <a:t>1</a:t>
            </a:r>
            <a:endParaRPr sz="1800">
              <a:latin typeface="Arial"/>
              <a:cs typeface="Arial"/>
            </a:endParaRPr>
          </a:p>
        </p:txBody>
      </p:sp>
      <p:sp>
        <p:nvSpPr>
          <p:cNvPr id="27" name="object 27"/>
          <p:cNvSpPr/>
          <p:nvPr/>
        </p:nvSpPr>
        <p:spPr>
          <a:xfrm>
            <a:off x="7449184" y="5712650"/>
            <a:ext cx="306070" cy="300355"/>
          </a:xfrm>
          <a:custGeom>
            <a:avLst/>
            <a:gdLst/>
            <a:ahLst/>
            <a:cxnLst/>
            <a:rect l="l" t="t" r="r" b="b"/>
            <a:pathLst>
              <a:path w="306070" h="300354">
                <a:moveTo>
                  <a:pt x="153035" y="0"/>
                </a:moveTo>
                <a:lnTo>
                  <a:pt x="104688" y="7645"/>
                </a:lnTo>
                <a:lnTo>
                  <a:pt x="62682" y="28936"/>
                </a:lnTo>
                <a:lnTo>
                  <a:pt x="29545" y="61401"/>
                </a:lnTo>
                <a:lnTo>
                  <a:pt x="7807" y="102570"/>
                </a:lnTo>
                <a:lnTo>
                  <a:pt x="0" y="149974"/>
                </a:lnTo>
                <a:lnTo>
                  <a:pt x="7807" y="197384"/>
                </a:lnTo>
                <a:lnTo>
                  <a:pt x="29545" y="238557"/>
                </a:lnTo>
                <a:lnTo>
                  <a:pt x="62682" y="271024"/>
                </a:lnTo>
                <a:lnTo>
                  <a:pt x="104688" y="292315"/>
                </a:lnTo>
                <a:lnTo>
                  <a:pt x="153035" y="299961"/>
                </a:lnTo>
                <a:lnTo>
                  <a:pt x="201381" y="292315"/>
                </a:lnTo>
                <a:lnTo>
                  <a:pt x="243387" y="271024"/>
                </a:lnTo>
                <a:lnTo>
                  <a:pt x="276524" y="238557"/>
                </a:lnTo>
                <a:lnTo>
                  <a:pt x="298262" y="197384"/>
                </a:lnTo>
                <a:lnTo>
                  <a:pt x="306070" y="149974"/>
                </a:lnTo>
                <a:lnTo>
                  <a:pt x="298262" y="102570"/>
                </a:lnTo>
                <a:lnTo>
                  <a:pt x="276524" y="61401"/>
                </a:lnTo>
                <a:lnTo>
                  <a:pt x="243387" y="28936"/>
                </a:lnTo>
                <a:lnTo>
                  <a:pt x="201381" y="7645"/>
                </a:lnTo>
                <a:lnTo>
                  <a:pt x="153035" y="0"/>
                </a:lnTo>
                <a:close/>
              </a:path>
            </a:pathLst>
          </a:custGeom>
          <a:solidFill>
            <a:srgbClr val="00D15F"/>
          </a:solidFill>
        </p:spPr>
        <p:txBody>
          <a:bodyPr wrap="square" lIns="0" tIns="0" rIns="0" bIns="0" rtlCol="0"/>
          <a:lstStyle/>
          <a:p>
            <a:endParaRPr/>
          </a:p>
        </p:txBody>
      </p:sp>
      <p:sp>
        <p:nvSpPr>
          <p:cNvPr id="28" name="object 28"/>
          <p:cNvSpPr txBox="1"/>
          <p:nvPr/>
        </p:nvSpPr>
        <p:spPr>
          <a:xfrm>
            <a:off x="7523733" y="5697728"/>
            <a:ext cx="151130" cy="299720"/>
          </a:xfrm>
          <a:prstGeom prst="rect">
            <a:avLst/>
          </a:prstGeom>
        </p:spPr>
        <p:txBody>
          <a:bodyPr vert="horz" wrap="square" lIns="0" tIns="12700" rIns="0" bIns="0" rtlCol="0">
            <a:spAutoFit/>
          </a:bodyPr>
          <a:lstStyle/>
          <a:p>
            <a:pPr marL="12700">
              <a:lnSpc>
                <a:spcPct val="100000"/>
              </a:lnSpc>
              <a:spcBef>
                <a:spcPts val="100"/>
              </a:spcBef>
            </a:pPr>
            <a:r>
              <a:rPr sz="1800" spc="-50" dirty="0">
                <a:solidFill>
                  <a:srgbClr val="FFFFFF"/>
                </a:solidFill>
                <a:latin typeface="Arial"/>
                <a:cs typeface="Arial"/>
              </a:rPr>
              <a:t>3</a:t>
            </a:r>
            <a:endParaRPr sz="1800">
              <a:latin typeface="Arial"/>
              <a:cs typeface="Arial"/>
            </a:endParaRPr>
          </a:p>
        </p:txBody>
      </p:sp>
      <p:grpSp>
        <p:nvGrpSpPr>
          <p:cNvPr id="29" name="object 29"/>
          <p:cNvGrpSpPr/>
          <p:nvPr/>
        </p:nvGrpSpPr>
        <p:grpSpPr>
          <a:xfrm>
            <a:off x="8810153" y="5159628"/>
            <a:ext cx="520700" cy="300355"/>
            <a:chOff x="8810153" y="5159628"/>
            <a:chExt cx="520700" cy="300355"/>
          </a:xfrm>
        </p:grpSpPr>
        <p:pic>
          <p:nvPicPr>
            <p:cNvPr id="30" name="object 30"/>
            <p:cNvPicPr/>
            <p:nvPr/>
          </p:nvPicPr>
          <p:blipFill>
            <a:blip r:embed="rId8" cstate="print"/>
            <a:stretch>
              <a:fillRect/>
            </a:stretch>
          </p:blipFill>
          <p:spPr>
            <a:xfrm>
              <a:off x="8810153" y="5198479"/>
              <a:ext cx="182629" cy="243049"/>
            </a:xfrm>
            <a:prstGeom prst="rect">
              <a:avLst/>
            </a:prstGeom>
          </p:spPr>
        </p:pic>
        <p:sp>
          <p:nvSpPr>
            <p:cNvPr id="31" name="object 31"/>
            <p:cNvSpPr/>
            <p:nvPr/>
          </p:nvSpPr>
          <p:spPr>
            <a:xfrm>
              <a:off x="9024746" y="5159628"/>
              <a:ext cx="306070" cy="300355"/>
            </a:xfrm>
            <a:custGeom>
              <a:avLst/>
              <a:gdLst/>
              <a:ahLst/>
              <a:cxnLst/>
              <a:rect l="l" t="t" r="r" b="b"/>
              <a:pathLst>
                <a:path w="306070" h="300354">
                  <a:moveTo>
                    <a:pt x="153034" y="0"/>
                  </a:moveTo>
                  <a:lnTo>
                    <a:pt x="104688" y="7649"/>
                  </a:lnTo>
                  <a:lnTo>
                    <a:pt x="62682" y="28947"/>
                  </a:lnTo>
                  <a:lnTo>
                    <a:pt x="29545" y="61420"/>
                  </a:lnTo>
                  <a:lnTo>
                    <a:pt x="7807" y="102591"/>
                  </a:lnTo>
                  <a:lnTo>
                    <a:pt x="0" y="149987"/>
                  </a:lnTo>
                  <a:lnTo>
                    <a:pt x="7807" y="197431"/>
                  </a:lnTo>
                  <a:lnTo>
                    <a:pt x="29545" y="238608"/>
                  </a:lnTo>
                  <a:lnTo>
                    <a:pt x="62682" y="271062"/>
                  </a:lnTo>
                  <a:lnTo>
                    <a:pt x="104688" y="292336"/>
                  </a:lnTo>
                  <a:lnTo>
                    <a:pt x="153034" y="299974"/>
                  </a:lnTo>
                  <a:lnTo>
                    <a:pt x="201430" y="292336"/>
                  </a:lnTo>
                  <a:lnTo>
                    <a:pt x="243442" y="271062"/>
                  </a:lnTo>
                  <a:lnTo>
                    <a:pt x="276561" y="238608"/>
                  </a:lnTo>
                  <a:lnTo>
                    <a:pt x="298274" y="197431"/>
                  </a:lnTo>
                  <a:lnTo>
                    <a:pt x="306070" y="149987"/>
                  </a:lnTo>
                  <a:lnTo>
                    <a:pt x="298274" y="102591"/>
                  </a:lnTo>
                  <a:lnTo>
                    <a:pt x="276561" y="61420"/>
                  </a:lnTo>
                  <a:lnTo>
                    <a:pt x="243442" y="28947"/>
                  </a:lnTo>
                  <a:lnTo>
                    <a:pt x="201430" y="7649"/>
                  </a:lnTo>
                  <a:lnTo>
                    <a:pt x="153034" y="0"/>
                  </a:lnTo>
                  <a:close/>
                </a:path>
              </a:pathLst>
            </a:custGeom>
            <a:solidFill>
              <a:srgbClr val="00D15F"/>
            </a:solidFill>
          </p:spPr>
          <p:txBody>
            <a:bodyPr wrap="square" lIns="0" tIns="0" rIns="0" bIns="0" rtlCol="0"/>
            <a:lstStyle/>
            <a:p>
              <a:endParaRPr/>
            </a:p>
          </p:txBody>
        </p:sp>
      </p:grpSp>
      <p:sp>
        <p:nvSpPr>
          <p:cNvPr id="32" name="object 32"/>
          <p:cNvSpPr txBox="1"/>
          <p:nvPr/>
        </p:nvSpPr>
        <p:spPr>
          <a:xfrm>
            <a:off x="8527542" y="5104374"/>
            <a:ext cx="758190" cy="514350"/>
          </a:xfrm>
          <a:prstGeom prst="rect">
            <a:avLst/>
          </a:prstGeom>
        </p:spPr>
        <p:txBody>
          <a:bodyPr vert="horz" wrap="square" lIns="0" tIns="52705" rIns="0" bIns="0" rtlCol="0">
            <a:spAutoFit/>
          </a:bodyPr>
          <a:lstStyle/>
          <a:p>
            <a:pPr marR="45085" algn="r">
              <a:lnSpc>
                <a:spcPct val="100000"/>
              </a:lnSpc>
              <a:spcBef>
                <a:spcPts val="415"/>
              </a:spcBef>
            </a:pPr>
            <a:r>
              <a:rPr sz="1800" spc="-50" dirty="0">
                <a:solidFill>
                  <a:srgbClr val="FFFFFF"/>
                </a:solidFill>
                <a:latin typeface="Arial"/>
                <a:cs typeface="Arial"/>
              </a:rPr>
              <a:t>4</a:t>
            </a:r>
            <a:endParaRPr sz="1800">
              <a:latin typeface="Arial"/>
              <a:cs typeface="Arial"/>
            </a:endParaRPr>
          </a:p>
          <a:p>
            <a:pPr marL="12700">
              <a:lnSpc>
                <a:spcPct val="100000"/>
              </a:lnSpc>
              <a:spcBef>
                <a:spcPts val="175"/>
              </a:spcBef>
            </a:pPr>
            <a:r>
              <a:rPr sz="1000" dirty="0">
                <a:solidFill>
                  <a:srgbClr val="505760"/>
                </a:solidFill>
                <a:latin typeface="Arial"/>
                <a:cs typeface="Arial"/>
              </a:rPr>
              <a:t>VirtIO</a:t>
            </a:r>
            <a:r>
              <a:rPr sz="1000" spc="-20" dirty="0">
                <a:solidFill>
                  <a:srgbClr val="505760"/>
                </a:solidFill>
                <a:latin typeface="Arial"/>
                <a:cs typeface="Arial"/>
              </a:rPr>
              <a:t> </a:t>
            </a:r>
            <a:r>
              <a:rPr sz="1000" spc="-10" dirty="0">
                <a:solidFill>
                  <a:srgbClr val="505760"/>
                </a:solidFill>
                <a:latin typeface="Arial"/>
                <a:cs typeface="Arial"/>
              </a:rPr>
              <a:t>drivers</a:t>
            </a:r>
            <a:endParaRPr sz="1000">
              <a:latin typeface="Arial"/>
              <a:cs typeface="Arial"/>
            </a:endParaRPr>
          </a:p>
        </p:txBody>
      </p:sp>
      <p:sp>
        <p:nvSpPr>
          <p:cNvPr id="33" name="object 33"/>
          <p:cNvSpPr/>
          <p:nvPr/>
        </p:nvSpPr>
        <p:spPr>
          <a:xfrm>
            <a:off x="9172829" y="4289933"/>
            <a:ext cx="306070" cy="300355"/>
          </a:xfrm>
          <a:custGeom>
            <a:avLst/>
            <a:gdLst/>
            <a:ahLst/>
            <a:cxnLst/>
            <a:rect l="l" t="t" r="r" b="b"/>
            <a:pathLst>
              <a:path w="306070" h="300354">
                <a:moveTo>
                  <a:pt x="153035" y="0"/>
                </a:moveTo>
                <a:lnTo>
                  <a:pt x="104639" y="7637"/>
                </a:lnTo>
                <a:lnTo>
                  <a:pt x="62627" y="28911"/>
                </a:lnTo>
                <a:lnTo>
                  <a:pt x="29508" y="61365"/>
                </a:lnTo>
                <a:lnTo>
                  <a:pt x="7795" y="102542"/>
                </a:lnTo>
                <a:lnTo>
                  <a:pt x="0" y="149987"/>
                </a:lnTo>
                <a:lnTo>
                  <a:pt x="7795" y="197382"/>
                </a:lnTo>
                <a:lnTo>
                  <a:pt x="29508" y="238553"/>
                </a:lnTo>
                <a:lnTo>
                  <a:pt x="62627" y="271026"/>
                </a:lnTo>
                <a:lnTo>
                  <a:pt x="104639" y="292324"/>
                </a:lnTo>
                <a:lnTo>
                  <a:pt x="153035" y="299974"/>
                </a:lnTo>
                <a:lnTo>
                  <a:pt x="201368" y="292324"/>
                </a:lnTo>
                <a:lnTo>
                  <a:pt x="243343" y="271026"/>
                </a:lnTo>
                <a:lnTo>
                  <a:pt x="276442" y="238553"/>
                </a:lnTo>
                <a:lnTo>
                  <a:pt x="298148" y="197382"/>
                </a:lnTo>
                <a:lnTo>
                  <a:pt x="305943" y="149987"/>
                </a:lnTo>
                <a:lnTo>
                  <a:pt x="298148" y="102542"/>
                </a:lnTo>
                <a:lnTo>
                  <a:pt x="276442" y="61365"/>
                </a:lnTo>
                <a:lnTo>
                  <a:pt x="243343" y="28911"/>
                </a:lnTo>
                <a:lnTo>
                  <a:pt x="201368" y="7637"/>
                </a:lnTo>
                <a:lnTo>
                  <a:pt x="153035" y="0"/>
                </a:lnTo>
                <a:close/>
              </a:path>
            </a:pathLst>
          </a:custGeom>
          <a:solidFill>
            <a:srgbClr val="00D15F"/>
          </a:solidFill>
        </p:spPr>
        <p:txBody>
          <a:bodyPr wrap="square" lIns="0" tIns="0" rIns="0" bIns="0" rtlCol="0"/>
          <a:lstStyle/>
          <a:p>
            <a:endParaRPr/>
          </a:p>
        </p:txBody>
      </p:sp>
      <p:sp>
        <p:nvSpPr>
          <p:cNvPr id="34" name="object 34"/>
          <p:cNvSpPr txBox="1"/>
          <p:nvPr/>
        </p:nvSpPr>
        <p:spPr>
          <a:xfrm>
            <a:off x="9237980" y="4274261"/>
            <a:ext cx="153035" cy="300355"/>
          </a:xfrm>
          <a:prstGeom prst="rect">
            <a:avLst/>
          </a:prstGeom>
        </p:spPr>
        <p:txBody>
          <a:bodyPr vert="horz" wrap="square" lIns="0" tIns="12700" rIns="0" bIns="0" rtlCol="0">
            <a:spAutoFit/>
          </a:bodyPr>
          <a:lstStyle/>
          <a:p>
            <a:pPr marL="12700">
              <a:lnSpc>
                <a:spcPct val="100000"/>
              </a:lnSpc>
              <a:spcBef>
                <a:spcPts val="100"/>
              </a:spcBef>
            </a:pPr>
            <a:r>
              <a:rPr sz="1800" spc="-50" dirty="0">
                <a:solidFill>
                  <a:srgbClr val="FFFFFF"/>
                </a:solidFill>
                <a:latin typeface="Arial"/>
                <a:cs typeface="Arial"/>
              </a:rPr>
              <a:t>5</a:t>
            </a:r>
            <a:endParaRPr sz="1800">
              <a:latin typeface="Arial"/>
              <a:cs typeface="Arial"/>
            </a:endParaRPr>
          </a:p>
        </p:txBody>
      </p:sp>
      <p:grpSp>
        <p:nvGrpSpPr>
          <p:cNvPr id="35" name="object 35"/>
          <p:cNvGrpSpPr/>
          <p:nvPr/>
        </p:nvGrpSpPr>
        <p:grpSpPr>
          <a:xfrm>
            <a:off x="7767066" y="3872488"/>
            <a:ext cx="795020" cy="1284605"/>
            <a:chOff x="7767066" y="3872488"/>
            <a:chExt cx="795020" cy="1284605"/>
          </a:xfrm>
        </p:grpSpPr>
        <p:sp>
          <p:nvSpPr>
            <p:cNvPr id="36" name="object 36"/>
            <p:cNvSpPr/>
            <p:nvPr/>
          </p:nvSpPr>
          <p:spPr>
            <a:xfrm>
              <a:off x="8035609" y="3872488"/>
              <a:ext cx="526415" cy="526415"/>
            </a:xfrm>
            <a:custGeom>
              <a:avLst/>
              <a:gdLst/>
              <a:ahLst/>
              <a:cxnLst/>
              <a:rect l="l" t="t" r="r" b="b"/>
              <a:pathLst>
                <a:path w="526415" h="526414">
                  <a:moveTo>
                    <a:pt x="63148" y="0"/>
                  </a:moveTo>
                  <a:lnTo>
                    <a:pt x="0" y="63183"/>
                  </a:lnTo>
                  <a:lnTo>
                    <a:pt x="199848" y="263141"/>
                  </a:lnTo>
                  <a:lnTo>
                    <a:pt x="0" y="463099"/>
                  </a:lnTo>
                  <a:lnTo>
                    <a:pt x="63149" y="526283"/>
                  </a:lnTo>
                  <a:lnTo>
                    <a:pt x="262997" y="326325"/>
                  </a:lnTo>
                  <a:lnTo>
                    <a:pt x="389295" y="326325"/>
                  </a:lnTo>
                  <a:lnTo>
                    <a:pt x="326146" y="263141"/>
                  </a:lnTo>
                  <a:lnTo>
                    <a:pt x="389295" y="199958"/>
                  </a:lnTo>
                  <a:lnTo>
                    <a:pt x="262997" y="199958"/>
                  </a:lnTo>
                  <a:lnTo>
                    <a:pt x="63148" y="0"/>
                  </a:lnTo>
                  <a:close/>
                </a:path>
                <a:path w="526415" h="526414">
                  <a:moveTo>
                    <a:pt x="389295" y="326325"/>
                  </a:moveTo>
                  <a:lnTo>
                    <a:pt x="262997" y="326325"/>
                  </a:lnTo>
                  <a:lnTo>
                    <a:pt x="462845" y="526283"/>
                  </a:lnTo>
                  <a:lnTo>
                    <a:pt x="525994" y="463099"/>
                  </a:lnTo>
                  <a:lnTo>
                    <a:pt x="389295" y="326325"/>
                  </a:lnTo>
                  <a:close/>
                </a:path>
                <a:path w="526415" h="526414">
                  <a:moveTo>
                    <a:pt x="462845" y="0"/>
                  </a:moveTo>
                  <a:lnTo>
                    <a:pt x="262997" y="199958"/>
                  </a:lnTo>
                  <a:lnTo>
                    <a:pt x="389295" y="199958"/>
                  </a:lnTo>
                  <a:lnTo>
                    <a:pt x="525994" y="63183"/>
                  </a:lnTo>
                  <a:lnTo>
                    <a:pt x="462845" y="0"/>
                  </a:lnTo>
                  <a:close/>
                </a:path>
              </a:pathLst>
            </a:custGeom>
            <a:solidFill>
              <a:srgbClr val="FF0000">
                <a:alpha val="57646"/>
              </a:srgbClr>
            </a:solidFill>
          </p:spPr>
          <p:txBody>
            <a:bodyPr wrap="square" lIns="0" tIns="0" rIns="0" bIns="0" rtlCol="0"/>
            <a:lstStyle/>
            <a:p>
              <a:endParaRPr/>
            </a:p>
          </p:txBody>
        </p:sp>
        <p:sp>
          <p:nvSpPr>
            <p:cNvPr id="37" name="object 37"/>
            <p:cNvSpPr/>
            <p:nvPr/>
          </p:nvSpPr>
          <p:spPr>
            <a:xfrm>
              <a:off x="7767066" y="3998848"/>
              <a:ext cx="306070" cy="300355"/>
            </a:xfrm>
            <a:custGeom>
              <a:avLst/>
              <a:gdLst/>
              <a:ahLst/>
              <a:cxnLst/>
              <a:rect l="l" t="t" r="r" b="b"/>
              <a:pathLst>
                <a:path w="306070" h="300354">
                  <a:moveTo>
                    <a:pt x="153034" y="0"/>
                  </a:moveTo>
                  <a:lnTo>
                    <a:pt x="104688" y="7637"/>
                  </a:lnTo>
                  <a:lnTo>
                    <a:pt x="62682" y="28911"/>
                  </a:lnTo>
                  <a:lnTo>
                    <a:pt x="29545" y="61365"/>
                  </a:lnTo>
                  <a:lnTo>
                    <a:pt x="7807" y="102542"/>
                  </a:lnTo>
                  <a:lnTo>
                    <a:pt x="0" y="149987"/>
                  </a:lnTo>
                  <a:lnTo>
                    <a:pt x="7807" y="197382"/>
                  </a:lnTo>
                  <a:lnTo>
                    <a:pt x="29545" y="238553"/>
                  </a:lnTo>
                  <a:lnTo>
                    <a:pt x="62682" y="271026"/>
                  </a:lnTo>
                  <a:lnTo>
                    <a:pt x="104688" y="292324"/>
                  </a:lnTo>
                  <a:lnTo>
                    <a:pt x="153034" y="299974"/>
                  </a:lnTo>
                  <a:lnTo>
                    <a:pt x="201430" y="292324"/>
                  </a:lnTo>
                  <a:lnTo>
                    <a:pt x="243442" y="271026"/>
                  </a:lnTo>
                  <a:lnTo>
                    <a:pt x="276561" y="238553"/>
                  </a:lnTo>
                  <a:lnTo>
                    <a:pt x="298274" y="197382"/>
                  </a:lnTo>
                  <a:lnTo>
                    <a:pt x="306069" y="149987"/>
                  </a:lnTo>
                  <a:lnTo>
                    <a:pt x="298274" y="102542"/>
                  </a:lnTo>
                  <a:lnTo>
                    <a:pt x="276561" y="61365"/>
                  </a:lnTo>
                  <a:lnTo>
                    <a:pt x="243442" y="28911"/>
                  </a:lnTo>
                  <a:lnTo>
                    <a:pt x="201430" y="7637"/>
                  </a:lnTo>
                  <a:lnTo>
                    <a:pt x="153034" y="0"/>
                  </a:lnTo>
                  <a:close/>
                </a:path>
              </a:pathLst>
            </a:custGeom>
            <a:solidFill>
              <a:srgbClr val="00D15F"/>
            </a:solidFill>
          </p:spPr>
          <p:txBody>
            <a:bodyPr wrap="square" lIns="0" tIns="0" rIns="0" bIns="0" rtlCol="0"/>
            <a:lstStyle/>
            <a:p>
              <a:endParaRPr/>
            </a:p>
          </p:txBody>
        </p:sp>
        <p:sp>
          <p:nvSpPr>
            <p:cNvPr id="38" name="object 38"/>
            <p:cNvSpPr/>
            <p:nvPr/>
          </p:nvSpPr>
          <p:spPr>
            <a:xfrm>
              <a:off x="8249031" y="4393564"/>
              <a:ext cx="114300" cy="763905"/>
            </a:xfrm>
            <a:custGeom>
              <a:avLst/>
              <a:gdLst/>
              <a:ahLst/>
              <a:cxnLst/>
              <a:rect l="l" t="t" r="r" b="b"/>
              <a:pathLst>
                <a:path w="114300" h="763904">
                  <a:moveTo>
                    <a:pt x="76292" y="114257"/>
                  </a:moveTo>
                  <a:lnTo>
                    <a:pt x="38193" y="114468"/>
                  </a:lnTo>
                  <a:lnTo>
                    <a:pt x="41273" y="744347"/>
                  </a:lnTo>
                  <a:lnTo>
                    <a:pt x="41275" y="744601"/>
                  </a:lnTo>
                  <a:lnTo>
                    <a:pt x="60325" y="763524"/>
                  </a:lnTo>
                  <a:lnTo>
                    <a:pt x="67553" y="762049"/>
                  </a:lnTo>
                  <a:lnTo>
                    <a:pt x="67690" y="762049"/>
                  </a:lnTo>
                  <a:lnTo>
                    <a:pt x="73616" y="758015"/>
                  </a:lnTo>
                  <a:lnTo>
                    <a:pt x="77880" y="751790"/>
                  </a:lnTo>
                  <a:lnTo>
                    <a:pt x="79324" y="744601"/>
                  </a:lnTo>
                  <a:lnTo>
                    <a:pt x="79375" y="744347"/>
                  </a:lnTo>
                  <a:lnTo>
                    <a:pt x="76295" y="114681"/>
                  </a:lnTo>
                  <a:lnTo>
                    <a:pt x="76292" y="114257"/>
                  </a:lnTo>
                  <a:close/>
                </a:path>
                <a:path w="114300" h="763904">
                  <a:moveTo>
                    <a:pt x="56642" y="0"/>
                  </a:moveTo>
                  <a:lnTo>
                    <a:pt x="313" y="114046"/>
                  </a:lnTo>
                  <a:lnTo>
                    <a:pt x="209" y="114257"/>
                  </a:lnTo>
                  <a:lnTo>
                    <a:pt x="104" y="114468"/>
                  </a:lnTo>
                  <a:lnTo>
                    <a:pt x="0" y="114681"/>
                  </a:lnTo>
                  <a:lnTo>
                    <a:pt x="38193" y="114468"/>
                  </a:lnTo>
                  <a:lnTo>
                    <a:pt x="38124" y="95250"/>
                  </a:lnTo>
                  <a:lnTo>
                    <a:pt x="39520" y="87951"/>
                  </a:lnTo>
                  <a:lnTo>
                    <a:pt x="43561" y="81883"/>
                  </a:lnTo>
                  <a:lnTo>
                    <a:pt x="49601" y="77767"/>
                  </a:lnTo>
                  <a:lnTo>
                    <a:pt x="57023" y="76200"/>
                  </a:lnTo>
                  <a:lnTo>
                    <a:pt x="95166" y="76200"/>
                  </a:lnTo>
                  <a:lnTo>
                    <a:pt x="56642" y="0"/>
                  </a:lnTo>
                  <a:close/>
                </a:path>
                <a:path w="114300" h="763904">
                  <a:moveTo>
                    <a:pt x="57023" y="76200"/>
                  </a:moveTo>
                  <a:lnTo>
                    <a:pt x="49601" y="77767"/>
                  </a:lnTo>
                  <a:lnTo>
                    <a:pt x="43561" y="81883"/>
                  </a:lnTo>
                  <a:lnTo>
                    <a:pt x="39520" y="87951"/>
                  </a:lnTo>
                  <a:lnTo>
                    <a:pt x="38124" y="95250"/>
                  </a:lnTo>
                  <a:lnTo>
                    <a:pt x="38193" y="114468"/>
                  </a:lnTo>
                  <a:lnTo>
                    <a:pt x="76292" y="114257"/>
                  </a:lnTo>
                  <a:lnTo>
                    <a:pt x="76200" y="95250"/>
                  </a:lnTo>
                  <a:lnTo>
                    <a:pt x="74658" y="87951"/>
                  </a:lnTo>
                  <a:lnTo>
                    <a:pt x="70592" y="81883"/>
                  </a:lnTo>
                  <a:lnTo>
                    <a:pt x="64557" y="77767"/>
                  </a:lnTo>
                  <a:lnTo>
                    <a:pt x="64813" y="77767"/>
                  </a:lnTo>
                  <a:lnTo>
                    <a:pt x="57023" y="76200"/>
                  </a:lnTo>
                  <a:close/>
                </a:path>
                <a:path w="114300" h="763904">
                  <a:moveTo>
                    <a:pt x="95166" y="76200"/>
                  </a:moveTo>
                  <a:lnTo>
                    <a:pt x="57023" y="76200"/>
                  </a:lnTo>
                  <a:lnTo>
                    <a:pt x="64813" y="77767"/>
                  </a:lnTo>
                  <a:lnTo>
                    <a:pt x="64557" y="77767"/>
                  </a:lnTo>
                  <a:lnTo>
                    <a:pt x="70592" y="81883"/>
                  </a:lnTo>
                  <a:lnTo>
                    <a:pt x="74658" y="87951"/>
                  </a:lnTo>
                  <a:lnTo>
                    <a:pt x="76200" y="95250"/>
                  </a:lnTo>
                  <a:lnTo>
                    <a:pt x="76292" y="114257"/>
                  </a:lnTo>
                  <a:lnTo>
                    <a:pt x="114300" y="114046"/>
                  </a:lnTo>
                  <a:lnTo>
                    <a:pt x="95166" y="76200"/>
                  </a:lnTo>
                  <a:close/>
                </a:path>
              </a:pathLst>
            </a:custGeom>
            <a:solidFill>
              <a:srgbClr val="3700FF"/>
            </a:solidFill>
          </p:spPr>
          <p:txBody>
            <a:bodyPr wrap="square" lIns="0" tIns="0" rIns="0" bIns="0" rtlCol="0"/>
            <a:lstStyle/>
            <a:p>
              <a:endParaRPr/>
            </a:p>
          </p:txBody>
        </p:sp>
      </p:grpSp>
      <p:sp>
        <p:nvSpPr>
          <p:cNvPr id="39" name="object 39"/>
          <p:cNvSpPr txBox="1"/>
          <p:nvPr/>
        </p:nvSpPr>
        <p:spPr>
          <a:xfrm>
            <a:off x="7841742" y="3983482"/>
            <a:ext cx="653415" cy="299720"/>
          </a:xfrm>
          <a:prstGeom prst="rect">
            <a:avLst/>
          </a:prstGeom>
        </p:spPr>
        <p:txBody>
          <a:bodyPr vert="horz" wrap="square" lIns="0" tIns="12700" rIns="0" bIns="0" rtlCol="0">
            <a:spAutoFit/>
          </a:bodyPr>
          <a:lstStyle/>
          <a:p>
            <a:pPr marL="12700">
              <a:lnSpc>
                <a:spcPct val="100000"/>
              </a:lnSpc>
              <a:spcBef>
                <a:spcPts val="100"/>
              </a:spcBef>
              <a:tabLst>
                <a:tab pos="339090" algn="l"/>
                <a:tab pos="640080" algn="l"/>
              </a:tabLst>
            </a:pPr>
            <a:r>
              <a:rPr sz="1800" spc="-50" dirty="0">
                <a:solidFill>
                  <a:srgbClr val="FFFFFF"/>
                </a:solidFill>
                <a:latin typeface="Arial"/>
                <a:cs typeface="Arial"/>
              </a:rPr>
              <a:t>6</a:t>
            </a:r>
            <a:r>
              <a:rPr sz="1800" dirty="0">
                <a:solidFill>
                  <a:srgbClr val="FFFFFF"/>
                </a:solidFill>
                <a:latin typeface="Arial"/>
                <a:cs typeface="Arial"/>
              </a:rPr>
              <a:t>	</a:t>
            </a:r>
            <a:r>
              <a:rPr sz="1800" u="heavy" dirty="0">
                <a:solidFill>
                  <a:srgbClr val="FFFFFF"/>
                </a:solidFill>
                <a:uFill>
                  <a:solidFill>
                    <a:srgbClr val="FFFFFF"/>
                  </a:solidFill>
                </a:uFill>
                <a:latin typeface="Arial"/>
                <a:cs typeface="Arial"/>
              </a:rPr>
              <a:t>	</a:t>
            </a:r>
            <a:endParaRPr sz="1800">
              <a:latin typeface="Arial"/>
              <a:cs typeface="Arial"/>
            </a:endParaRPr>
          </a:p>
        </p:txBody>
      </p:sp>
      <p:sp>
        <p:nvSpPr>
          <p:cNvPr id="40" name="object 40"/>
          <p:cNvSpPr/>
          <p:nvPr/>
        </p:nvSpPr>
        <p:spPr>
          <a:xfrm>
            <a:off x="8150225" y="4634991"/>
            <a:ext cx="306070" cy="300355"/>
          </a:xfrm>
          <a:custGeom>
            <a:avLst/>
            <a:gdLst/>
            <a:ahLst/>
            <a:cxnLst/>
            <a:rect l="l" t="t" r="r" b="b"/>
            <a:pathLst>
              <a:path w="306070" h="300354">
                <a:moveTo>
                  <a:pt x="153034" y="0"/>
                </a:moveTo>
                <a:lnTo>
                  <a:pt x="104639" y="7649"/>
                </a:lnTo>
                <a:lnTo>
                  <a:pt x="62627" y="28947"/>
                </a:lnTo>
                <a:lnTo>
                  <a:pt x="29508" y="61420"/>
                </a:lnTo>
                <a:lnTo>
                  <a:pt x="7795" y="102591"/>
                </a:lnTo>
                <a:lnTo>
                  <a:pt x="0" y="149986"/>
                </a:lnTo>
                <a:lnTo>
                  <a:pt x="7795" y="197382"/>
                </a:lnTo>
                <a:lnTo>
                  <a:pt x="29508" y="238553"/>
                </a:lnTo>
                <a:lnTo>
                  <a:pt x="62627" y="271026"/>
                </a:lnTo>
                <a:lnTo>
                  <a:pt x="104639" y="292324"/>
                </a:lnTo>
                <a:lnTo>
                  <a:pt x="153034" y="299973"/>
                </a:lnTo>
                <a:lnTo>
                  <a:pt x="201381" y="292324"/>
                </a:lnTo>
                <a:lnTo>
                  <a:pt x="243387" y="271026"/>
                </a:lnTo>
                <a:lnTo>
                  <a:pt x="276524" y="238553"/>
                </a:lnTo>
                <a:lnTo>
                  <a:pt x="298262" y="197382"/>
                </a:lnTo>
                <a:lnTo>
                  <a:pt x="306070" y="149986"/>
                </a:lnTo>
                <a:lnTo>
                  <a:pt x="298262" y="102591"/>
                </a:lnTo>
                <a:lnTo>
                  <a:pt x="276524" y="61420"/>
                </a:lnTo>
                <a:lnTo>
                  <a:pt x="243387" y="28947"/>
                </a:lnTo>
                <a:lnTo>
                  <a:pt x="201381" y="7649"/>
                </a:lnTo>
                <a:lnTo>
                  <a:pt x="153034" y="0"/>
                </a:lnTo>
                <a:close/>
              </a:path>
            </a:pathLst>
          </a:custGeom>
          <a:solidFill>
            <a:srgbClr val="00D15F"/>
          </a:solidFill>
        </p:spPr>
        <p:txBody>
          <a:bodyPr wrap="square" lIns="0" tIns="0" rIns="0" bIns="0" rtlCol="0"/>
          <a:lstStyle/>
          <a:p>
            <a:endParaRPr/>
          </a:p>
        </p:txBody>
      </p:sp>
      <p:sp>
        <p:nvSpPr>
          <p:cNvPr id="41" name="object 41"/>
          <p:cNvSpPr txBox="1"/>
          <p:nvPr/>
        </p:nvSpPr>
        <p:spPr>
          <a:xfrm>
            <a:off x="8234298" y="4620005"/>
            <a:ext cx="143510" cy="299720"/>
          </a:xfrm>
          <a:prstGeom prst="rect">
            <a:avLst/>
          </a:prstGeom>
        </p:spPr>
        <p:txBody>
          <a:bodyPr vert="horz" wrap="square" lIns="0" tIns="12700" rIns="0" bIns="0" rtlCol="0">
            <a:spAutoFit/>
          </a:bodyPr>
          <a:lstStyle/>
          <a:p>
            <a:pPr marL="12700">
              <a:lnSpc>
                <a:spcPct val="100000"/>
              </a:lnSpc>
              <a:spcBef>
                <a:spcPts val="100"/>
              </a:spcBef>
            </a:pPr>
            <a:r>
              <a:rPr sz="1800" spc="-50" dirty="0">
                <a:solidFill>
                  <a:srgbClr val="FFFFFF"/>
                </a:solidFill>
                <a:latin typeface="Arial"/>
                <a:cs typeface="Arial"/>
              </a:rPr>
              <a:t>2</a:t>
            </a:r>
            <a:endParaRPr sz="1800">
              <a:latin typeface="Arial"/>
              <a:cs typeface="Arial"/>
            </a:endParaRPr>
          </a:p>
        </p:txBody>
      </p:sp>
      <p:sp>
        <p:nvSpPr>
          <p:cNvPr id="42" name="object 42"/>
          <p:cNvSpPr txBox="1"/>
          <p:nvPr/>
        </p:nvSpPr>
        <p:spPr>
          <a:xfrm>
            <a:off x="7971790" y="5776976"/>
            <a:ext cx="681990"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505760"/>
                </a:solidFill>
                <a:latin typeface="Arial"/>
                <a:cs typeface="Arial"/>
              </a:rPr>
              <a:t>Worker</a:t>
            </a:r>
            <a:endParaRPr sz="1600">
              <a:latin typeface="Arial"/>
              <a:cs typeface="Arial"/>
            </a:endParaRPr>
          </a:p>
        </p:txBody>
      </p:sp>
      <p:grpSp>
        <p:nvGrpSpPr>
          <p:cNvPr id="43" name="object 43"/>
          <p:cNvGrpSpPr/>
          <p:nvPr/>
        </p:nvGrpSpPr>
        <p:grpSpPr>
          <a:xfrm>
            <a:off x="8065631" y="5063757"/>
            <a:ext cx="3388995" cy="1044575"/>
            <a:chOff x="8065631" y="5063757"/>
            <a:chExt cx="3388995" cy="1044575"/>
          </a:xfrm>
        </p:grpSpPr>
        <p:sp>
          <p:nvSpPr>
            <p:cNvPr id="44" name="object 44"/>
            <p:cNvSpPr/>
            <p:nvPr/>
          </p:nvSpPr>
          <p:spPr>
            <a:xfrm>
              <a:off x="8065631" y="5063757"/>
              <a:ext cx="483234" cy="482600"/>
            </a:xfrm>
            <a:custGeom>
              <a:avLst/>
              <a:gdLst/>
              <a:ahLst/>
              <a:cxnLst/>
              <a:rect l="l" t="t" r="r" b="b"/>
              <a:pathLst>
                <a:path w="483234" h="482600">
                  <a:moveTo>
                    <a:pt x="241503" y="0"/>
                  </a:moveTo>
                  <a:lnTo>
                    <a:pt x="192831" y="4896"/>
                  </a:lnTo>
                  <a:lnTo>
                    <a:pt x="147498" y="18939"/>
                  </a:lnTo>
                  <a:lnTo>
                    <a:pt x="106475" y="41159"/>
                  </a:lnTo>
                  <a:lnTo>
                    <a:pt x="70733" y="70587"/>
                  </a:lnTo>
                  <a:lnTo>
                    <a:pt x="41244" y="106255"/>
                  </a:lnTo>
                  <a:lnTo>
                    <a:pt x="18978" y="147192"/>
                  </a:lnTo>
                  <a:lnTo>
                    <a:pt x="4906" y="192429"/>
                  </a:lnTo>
                  <a:lnTo>
                    <a:pt x="0" y="240997"/>
                  </a:lnTo>
                  <a:lnTo>
                    <a:pt x="4906" y="289601"/>
                  </a:lnTo>
                  <a:lnTo>
                    <a:pt x="18978" y="334865"/>
                  </a:lnTo>
                  <a:lnTo>
                    <a:pt x="41244" y="375821"/>
                  </a:lnTo>
                  <a:lnTo>
                    <a:pt x="70733" y="411501"/>
                  </a:lnTo>
                  <a:lnTo>
                    <a:pt x="106475" y="440937"/>
                  </a:lnTo>
                  <a:lnTo>
                    <a:pt x="147498" y="463161"/>
                  </a:lnTo>
                  <a:lnTo>
                    <a:pt x="192831" y="477206"/>
                  </a:lnTo>
                  <a:lnTo>
                    <a:pt x="241503" y="482102"/>
                  </a:lnTo>
                  <a:lnTo>
                    <a:pt x="290175" y="477206"/>
                  </a:lnTo>
                  <a:lnTo>
                    <a:pt x="335508" y="463161"/>
                  </a:lnTo>
                  <a:lnTo>
                    <a:pt x="376531" y="440937"/>
                  </a:lnTo>
                  <a:lnTo>
                    <a:pt x="412273" y="411501"/>
                  </a:lnTo>
                  <a:lnTo>
                    <a:pt x="441762" y="375821"/>
                  </a:lnTo>
                  <a:lnTo>
                    <a:pt x="464029" y="334865"/>
                  </a:lnTo>
                  <a:lnTo>
                    <a:pt x="478100" y="289601"/>
                  </a:lnTo>
                  <a:lnTo>
                    <a:pt x="483007" y="240997"/>
                  </a:lnTo>
                  <a:lnTo>
                    <a:pt x="478100" y="192429"/>
                  </a:lnTo>
                  <a:lnTo>
                    <a:pt x="464028" y="147192"/>
                  </a:lnTo>
                  <a:lnTo>
                    <a:pt x="441762" y="106255"/>
                  </a:lnTo>
                  <a:lnTo>
                    <a:pt x="412273" y="70587"/>
                  </a:lnTo>
                  <a:lnTo>
                    <a:pt x="376531" y="41159"/>
                  </a:lnTo>
                  <a:lnTo>
                    <a:pt x="335508" y="18939"/>
                  </a:lnTo>
                  <a:lnTo>
                    <a:pt x="290175" y="4896"/>
                  </a:lnTo>
                  <a:lnTo>
                    <a:pt x="241503" y="0"/>
                  </a:lnTo>
                  <a:close/>
                </a:path>
              </a:pathLst>
            </a:custGeom>
            <a:solidFill>
              <a:srgbClr val="00D15F"/>
            </a:solidFill>
          </p:spPr>
          <p:txBody>
            <a:bodyPr wrap="square" lIns="0" tIns="0" rIns="0" bIns="0" rtlCol="0"/>
            <a:lstStyle/>
            <a:p>
              <a:endParaRPr/>
            </a:p>
          </p:txBody>
        </p:sp>
        <p:sp>
          <p:nvSpPr>
            <p:cNvPr id="45" name="object 45"/>
            <p:cNvSpPr/>
            <p:nvPr/>
          </p:nvSpPr>
          <p:spPr>
            <a:xfrm>
              <a:off x="8147025" y="5139512"/>
              <a:ext cx="320675" cy="332105"/>
            </a:xfrm>
            <a:custGeom>
              <a:avLst/>
              <a:gdLst/>
              <a:ahLst/>
              <a:cxnLst/>
              <a:rect l="l" t="t" r="r" b="b"/>
              <a:pathLst>
                <a:path w="320675" h="332104">
                  <a:moveTo>
                    <a:pt x="317906" y="122936"/>
                  </a:moveTo>
                  <a:lnTo>
                    <a:pt x="299186" y="77177"/>
                  </a:lnTo>
                  <a:lnTo>
                    <a:pt x="268160" y="39852"/>
                  </a:lnTo>
                  <a:lnTo>
                    <a:pt x="227507" y="13335"/>
                  </a:lnTo>
                  <a:lnTo>
                    <a:pt x="179895" y="0"/>
                  </a:lnTo>
                  <a:lnTo>
                    <a:pt x="129806" y="1790"/>
                  </a:lnTo>
                  <a:lnTo>
                    <a:pt x="83667" y="18376"/>
                  </a:lnTo>
                  <a:lnTo>
                    <a:pt x="44640" y="48006"/>
                  </a:lnTo>
                  <a:lnTo>
                    <a:pt x="25095" y="75780"/>
                  </a:lnTo>
                  <a:lnTo>
                    <a:pt x="0" y="65112"/>
                  </a:lnTo>
                  <a:lnTo>
                    <a:pt x="9105" y="139738"/>
                  </a:lnTo>
                  <a:lnTo>
                    <a:pt x="69278" y="94538"/>
                  </a:lnTo>
                  <a:lnTo>
                    <a:pt x="45059" y="84264"/>
                  </a:lnTo>
                  <a:lnTo>
                    <a:pt x="60071" y="62941"/>
                  </a:lnTo>
                  <a:lnTo>
                    <a:pt x="93916" y="37287"/>
                  </a:lnTo>
                  <a:lnTo>
                    <a:pt x="133908" y="22910"/>
                  </a:lnTo>
                  <a:lnTo>
                    <a:pt x="177342" y="21259"/>
                  </a:lnTo>
                  <a:lnTo>
                    <a:pt x="218643" y="32829"/>
                  </a:lnTo>
                  <a:lnTo>
                    <a:pt x="253898" y="55829"/>
                  </a:lnTo>
                  <a:lnTo>
                    <a:pt x="280784" y="88188"/>
                  </a:lnTo>
                  <a:lnTo>
                    <a:pt x="297027" y="127863"/>
                  </a:lnTo>
                  <a:lnTo>
                    <a:pt x="317906" y="122936"/>
                  </a:lnTo>
                  <a:close/>
                </a:path>
                <a:path w="320675" h="332104">
                  <a:moveTo>
                    <a:pt x="320217" y="265442"/>
                  </a:moveTo>
                  <a:lnTo>
                    <a:pt x="311111" y="190804"/>
                  </a:lnTo>
                  <a:lnTo>
                    <a:pt x="250926" y="236016"/>
                  </a:lnTo>
                  <a:lnTo>
                    <a:pt x="275120" y="246303"/>
                  </a:lnTo>
                  <a:lnTo>
                    <a:pt x="260108" y="267576"/>
                  </a:lnTo>
                  <a:lnTo>
                    <a:pt x="226225" y="293204"/>
                  </a:lnTo>
                  <a:lnTo>
                    <a:pt x="186220" y="307606"/>
                  </a:lnTo>
                  <a:lnTo>
                    <a:pt x="142862" y="309308"/>
                  </a:lnTo>
                  <a:lnTo>
                    <a:pt x="101561" y="297738"/>
                  </a:lnTo>
                  <a:lnTo>
                    <a:pt x="66319" y="274739"/>
                  </a:lnTo>
                  <a:lnTo>
                    <a:pt x="39420" y="242366"/>
                  </a:lnTo>
                  <a:lnTo>
                    <a:pt x="23177" y="202692"/>
                  </a:lnTo>
                  <a:lnTo>
                    <a:pt x="2298" y="207645"/>
                  </a:lnTo>
                  <a:lnTo>
                    <a:pt x="21018" y="253390"/>
                  </a:lnTo>
                  <a:lnTo>
                    <a:pt x="52031" y="290703"/>
                  </a:lnTo>
                  <a:lnTo>
                    <a:pt x="92684" y="317220"/>
                  </a:lnTo>
                  <a:lnTo>
                    <a:pt x="140322" y="330555"/>
                  </a:lnTo>
                  <a:lnTo>
                    <a:pt x="159385" y="331698"/>
                  </a:lnTo>
                  <a:lnTo>
                    <a:pt x="203923" y="325437"/>
                  </a:lnTo>
                  <a:lnTo>
                    <a:pt x="244500" y="307479"/>
                  </a:lnTo>
                  <a:lnTo>
                    <a:pt x="278765" y="279107"/>
                  </a:lnTo>
                  <a:lnTo>
                    <a:pt x="295313" y="254876"/>
                  </a:lnTo>
                  <a:lnTo>
                    <a:pt x="320217" y="265442"/>
                  </a:lnTo>
                  <a:close/>
                </a:path>
              </a:pathLst>
            </a:custGeom>
            <a:solidFill>
              <a:srgbClr val="FFFFFF"/>
            </a:solidFill>
          </p:spPr>
          <p:txBody>
            <a:bodyPr wrap="square" lIns="0" tIns="0" rIns="0" bIns="0" rtlCol="0"/>
            <a:lstStyle/>
            <a:p>
              <a:endParaRPr/>
            </a:p>
          </p:txBody>
        </p:sp>
        <p:pic>
          <p:nvPicPr>
            <p:cNvPr id="46" name="object 46"/>
            <p:cNvPicPr/>
            <p:nvPr/>
          </p:nvPicPr>
          <p:blipFill>
            <a:blip r:embed="rId9" cstate="print"/>
            <a:stretch>
              <a:fillRect/>
            </a:stretch>
          </p:blipFill>
          <p:spPr>
            <a:xfrm>
              <a:off x="8224433" y="5235815"/>
              <a:ext cx="165403" cy="137988"/>
            </a:xfrm>
            <a:prstGeom prst="rect">
              <a:avLst/>
            </a:prstGeom>
          </p:spPr>
        </p:pic>
        <p:sp>
          <p:nvSpPr>
            <p:cNvPr id="47" name="object 47"/>
            <p:cNvSpPr/>
            <p:nvPr/>
          </p:nvSpPr>
          <p:spPr>
            <a:xfrm>
              <a:off x="10085087" y="5302148"/>
              <a:ext cx="1369695" cy="369570"/>
            </a:xfrm>
            <a:custGeom>
              <a:avLst/>
              <a:gdLst/>
              <a:ahLst/>
              <a:cxnLst/>
              <a:rect l="l" t="t" r="r" b="b"/>
              <a:pathLst>
                <a:path w="1369695" h="369570">
                  <a:moveTo>
                    <a:pt x="1335918" y="0"/>
                  </a:moveTo>
                  <a:lnTo>
                    <a:pt x="33607" y="0"/>
                  </a:lnTo>
                  <a:lnTo>
                    <a:pt x="20526" y="2639"/>
                  </a:lnTo>
                  <a:lnTo>
                    <a:pt x="9843" y="9838"/>
                  </a:lnTo>
                  <a:lnTo>
                    <a:pt x="2641" y="20512"/>
                  </a:lnTo>
                  <a:lnTo>
                    <a:pt x="0" y="33581"/>
                  </a:lnTo>
                  <a:lnTo>
                    <a:pt x="0" y="335814"/>
                  </a:lnTo>
                  <a:lnTo>
                    <a:pt x="2641" y="348883"/>
                  </a:lnTo>
                  <a:lnTo>
                    <a:pt x="9843" y="359557"/>
                  </a:lnTo>
                  <a:lnTo>
                    <a:pt x="20526" y="366756"/>
                  </a:lnTo>
                  <a:lnTo>
                    <a:pt x="33608" y="369396"/>
                  </a:lnTo>
                  <a:lnTo>
                    <a:pt x="1335918" y="369396"/>
                  </a:lnTo>
                  <a:lnTo>
                    <a:pt x="1349026" y="366756"/>
                  </a:lnTo>
                  <a:lnTo>
                    <a:pt x="1359706" y="359557"/>
                  </a:lnTo>
                  <a:lnTo>
                    <a:pt x="1366894" y="348883"/>
                  </a:lnTo>
                  <a:lnTo>
                    <a:pt x="1369526" y="335814"/>
                  </a:lnTo>
                  <a:lnTo>
                    <a:pt x="1369526" y="33581"/>
                  </a:lnTo>
                  <a:lnTo>
                    <a:pt x="1366894" y="20512"/>
                  </a:lnTo>
                  <a:lnTo>
                    <a:pt x="1359706" y="9838"/>
                  </a:lnTo>
                  <a:lnTo>
                    <a:pt x="1349026" y="2639"/>
                  </a:lnTo>
                  <a:lnTo>
                    <a:pt x="1335918" y="0"/>
                  </a:lnTo>
                  <a:close/>
                </a:path>
              </a:pathLst>
            </a:custGeom>
            <a:solidFill>
              <a:srgbClr val="00D15F"/>
            </a:solidFill>
          </p:spPr>
          <p:txBody>
            <a:bodyPr wrap="square" lIns="0" tIns="0" rIns="0" bIns="0" rtlCol="0"/>
            <a:lstStyle/>
            <a:p>
              <a:endParaRPr/>
            </a:p>
          </p:txBody>
        </p:sp>
        <p:sp>
          <p:nvSpPr>
            <p:cNvPr id="48" name="object 48"/>
            <p:cNvSpPr/>
            <p:nvPr/>
          </p:nvSpPr>
          <p:spPr>
            <a:xfrm>
              <a:off x="10118670" y="5671544"/>
              <a:ext cx="1294130" cy="243840"/>
            </a:xfrm>
            <a:custGeom>
              <a:avLst/>
              <a:gdLst/>
              <a:ahLst/>
              <a:cxnLst/>
              <a:rect l="l" t="t" r="r" b="b"/>
              <a:pathLst>
                <a:path w="1294129" h="243839">
                  <a:moveTo>
                    <a:pt x="1293933" y="0"/>
                  </a:moveTo>
                  <a:lnTo>
                    <a:pt x="0" y="293"/>
                  </a:lnTo>
                  <a:lnTo>
                    <a:pt x="647021" y="243465"/>
                  </a:lnTo>
                  <a:lnTo>
                    <a:pt x="1293933" y="0"/>
                  </a:lnTo>
                  <a:close/>
                </a:path>
              </a:pathLst>
            </a:custGeom>
            <a:solidFill>
              <a:srgbClr val="8B8E8E">
                <a:alpha val="29803"/>
              </a:srgbClr>
            </a:solidFill>
          </p:spPr>
          <p:txBody>
            <a:bodyPr wrap="square" lIns="0" tIns="0" rIns="0" bIns="0" rtlCol="0"/>
            <a:lstStyle/>
            <a:p>
              <a:endParaRPr/>
            </a:p>
          </p:txBody>
        </p:sp>
        <p:pic>
          <p:nvPicPr>
            <p:cNvPr id="49" name="object 49"/>
            <p:cNvPicPr/>
            <p:nvPr/>
          </p:nvPicPr>
          <p:blipFill>
            <a:blip r:embed="rId10" cstate="print"/>
            <a:stretch>
              <a:fillRect/>
            </a:stretch>
          </p:blipFill>
          <p:spPr>
            <a:xfrm>
              <a:off x="10284173" y="5427504"/>
              <a:ext cx="86624" cy="105026"/>
            </a:xfrm>
            <a:prstGeom prst="rect">
              <a:avLst/>
            </a:prstGeom>
          </p:spPr>
        </p:pic>
        <p:pic>
          <p:nvPicPr>
            <p:cNvPr id="50" name="object 50"/>
            <p:cNvPicPr/>
            <p:nvPr/>
          </p:nvPicPr>
          <p:blipFill>
            <a:blip r:embed="rId11" cstate="print"/>
            <a:stretch>
              <a:fillRect/>
            </a:stretch>
          </p:blipFill>
          <p:spPr>
            <a:xfrm>
              <a:off x="10406800" y="5453502"/>
              <a:ext cx="78236" cy="109349"/>
            </a:xfrm>
            <a:prstGeom prst="rect">
              <a:avLst/>
            </a:prstGeom>
          </p:spPr>
        </p:pic>
        <p:pic>
          <p:nvPicPr>
            <p:cNvPr id="51" name="object 51"/>
            <p:cNvPicPr/>
            <p:nvPr/>
          </p:nvPicPr>
          <p:blipFill>
            <a:blip r:embed="rId12" cstate="print"/>
            <a:stretch>
              <a:fillRect/>
            </a:stretch>
          </p:blipFill>
          <p:spPr>
            <a:xfrm>
              <a:off x="10519512" y="5452816"/>
              <a:ext cx="75296" cy="110035"/>
            </a:xfrm>
            <a:prstGeom prst="rect">
              <a:avLst/>
            </a:prstGeom>
          </p:spPr>
        </p:pic>
        <p:pic>
          <p:nvPicPr>
            <p:cNvPr id="52" name="object 52"/>
            <p:cNvPicPr/>
            <p:nvPr/>
          </p:nvPicPr>
          <p:blipFill>
            <a:blip r:embed="rId13" cstate="print"/>
            <a:stretch>
              <a:fillRect/>
            </a:stretch>
          </p:blipFill>
          <p:spPr>
            <a:xfrm>
              <a:off x="10629257" y="5453502"/>
              <a:ext cx="72186" cy="82106"/>
            </a:xfrm>
            <a:prstGeom prst="rect">
              <a:avLst/>
            </a:prstGeom>
          </p:spPr>
        </p:pic>
        <p:sp>
          <p:nvSpPr>
            <p:cNvPr id="53" name="object 53"/>
            <p:cNvSpPr/>
            <p:nvPr/>
          </p:nvSpPr>
          <p:spPr>
            <a:xfrm>
              <a:off x="10739309" y="5454663"/>
              <a:ext cx="46990" cy="80010"/>
            </a:xfrm>
            <a:custGeom>
              <a:avLst/>
              <a:gdLst/>
              <a:ahLst/>
              <a:cxnLst/>
              <a:rect l="l" t="t" r="r" b="b"/>
              <a:pathLst>
                <a:path w="46990" h="80010">
                  <a:moveTo>
                    <a:pt x="44082" y="55"/>
                  </a:moveTo>
                  <a:lnTo>
                    <a:pt x="33649" y="0"/>
                  </a:lnTo>
                  <a:lnTo>
                    <a:pt x="25920" y="4183"/>
                  </a:lnTo>
                  <a:lnTo>
                    <a:pt x="21677" y="10046"/>
                  </a:lnTo>
                  <a:lnTo>
                    <a:pt x="20920" y="10032"/>
                  </a:lnTo>
                  <a:lnTo>
                    <a:pt x="20976" y="685"/>
                  </a:lnTo>
                  <a:lnTo>
                    <a:pt x="420" y="573"/>
                  </a:lnTo>
                  <a:lnTo>
                    <a:pt x="0" y="79797"/>
                  </a:lnTo>
                  <a:lnTo>
                    <a:pt x="21313" y="79909"/>
                  </a:lnTo>
                  <a:lnTo>
                    <a:pt x="21607" y="23171"/>
                  </a:lnTo>
                  <a:lnTo>
                    <a:pt x="26452" y="20484"/>
                  </a:lnTo>
                  <a:lnTo>
                    <a:pt x="33103" y="18707"/>
                  </a:lnTo>
                  <a:lnTo>
                    <a:pt x="42009" y="18749"/>
                  </a:lnTo>
                  <a:lnTo>
                    <a:pt x="46687" y="19379"/>
                  </a:lnTo>
                  <a:lnTo>
                    <a:pt x="46799" y="657"/>
                  </a:lnTo>
                  <a:lnTo>
                    <a:pt x="45888" y="209"/>
                  </a:lnTo>
                  <a:lnTo>
                    <a:pt x="44082" y="55"/>
                  </a:lnTo>
                  <a:close/>
                </a:path>
              </a:pathLst>
            </a:custGeom>
            <a:solidFill>
              <a:srgbClr val="FFFFFF"/>
            </a:solidFill>
          </p:spPr>
          <p:txBody>
            <a:bodyPr wrap="square" lIns="0" tIns="0" rIns="0" bIns="0" rtlCol="0"/>
            <a:lstStyle/>
            <a:p>
              <a:endParaRPr/>
            </a:p>
          </p:txBody>
        </p:sp>
        <p:pic>
          <p:nvPicPr>
            <p:cNvPr id="54" name="object 54"/>
            <p:cNvPicPr/>
            <p:nvPr/>
          </p:nvPicPr>
          <p:blipFill>
            <a:blip r:embed="rId14" cstate="print"/>
            <a:stretch>
              <a:fillRect/>
            </a:stretch>
          </p:blipFill>
          <p:spPr>
            <a:xfrm>
              <a:off x="10817686" y="5455643"/>
              <a:ext cx="78670" cy="79490"/>
            </a:xfrm>
            <a:prstGeom prst="rect">
              <a:avLst/>
            </a:prstGeom>
          </p:spPr>
        </p:pic>
        <p:sp>
          <p:nvSpPr>
            <p:cNvPr id="55" name="object 55"/>
            <p:cNvSpPr/>
            <p:nvPr/>
          </p:nvSpPr>
          <p:spPr>
            <a:xfrm>
              <a:off x="10931754" y="5427243"/>
              <a:ext cx="119380" cy="110489"/>
            </a:xfrm>
            <a:custGeom>
              <a:avLst/>
              <a:gdLst/>
              <a:ahLst/>
              <a:cxnLst/>
              <a:rect l="l" t="t" r="r" b="b"/>
              <a:pathLst>
                <a:path w="119379" h="110489">
                  <a:moveTo>
                    <a:pt x="21717" y="29121"/>
                  </a:moveTo>
                  <a:lnTo>
                    <a:pt x="419" y="29121"/>
                  </a:lnTo>
                  <a:lnTo>
                    <a:pt x="0" y="108343"/>
                  </a:lnTo>
                  <a:lnTo>
                    <a:pt x="21297" y="108343"/>
                  </a:lnTo>
                  <a:lnTo>
                    <a:pt x="21717" y="29121"/>
                  </a:lnTo>
                  <a:close/>
                </a:path>
                <a:path w="119379" h="110489">
                  <a:moveTo>
                    <a:pt x="22009" y="0"/>
                  </a:moveTo>
                  <a:lnTo>
                    <a:pt x="419" y="0"/>
                  </a:lnTo>
                  <a:lnTo>
                    <a:pt x="317" y="17665"/>
                  </a:lnTo>
                  <a:lnTo>
                    <a:pt x="21920" y="17665"/>
                  </a:lnTo>
                  <a:lnTo>
                    <a:pt x="22009" y="0"/>
                  </a:lnTo>
                  <a:close/>
                </a:path>
                <a:path w="119379" h="110489">
                  <a:moveTo>
                    <a:pt x="119011" y="85013"/>
                  </a:moveTo>
                  <a:lnTo>
                    <a:pt x="82892" y="57962"/>
                  </a:lnTo>
                  <a:lnTo>
                    <a:pt x="80035" y="56299"/>
                  </a:lnTo>
                  <a:lnTo>
                    <a:pt x="80098" y="46024"/>
                  </a:lnTo>
                  <a:lnTo>
                    <a:pt x="84340" y="43472"/>
                  </a:lnTo>
                  <a:lnTo>
                    <a:pt x="102323" y="43573"/>
                  </a:lnTo>
                  <a:lnTo>
                    <a:pt x="109855" y="45732"/>
                  </a:lnTo>
                  <a:lnTo>
                    <a:pt x="114503" y="47421"/>
                  </a:lnTo>
                  <a:lnTo>
                    <a:pt x="114592" y="32461"/>
                  </a:lnTo>
                  <a:lnTo>
                    <a:pt x="109181" y="30035"/>
                  </a:lnTo>
                  <a:lnTo>
                    <a:pt x="101942" y="28181"/>
                  </a:lnTo>
                  <a:lnTo>
                    <a:pt x="90906" y="28130"/>
                  </a:lnTo>
                  <a:lnTo>
                    <a:pt x="77317" y="29781"/>
                  </a:lnTo>
                  <a:lnTo>
                    <a:pt x="67729" y="34645"/>
                  </a:lnTo>
                  <a:lnTo>
                    <a:pt x="62039" y="42354"/>
                  </a:lnTo>
                  <a:lnTo>
                    <a:pt x="60121" y="52552"/>
                  </a:lnTo>
                  <a:lnTo>
                    <a:pt x="61506" y="62166"/>
                  </a:lnTo>
                  <a:lnTo>
                    <a:pt x="65557" y="69075"/>
                  </a:lnTo>
                  <a:lnTo>
                    <a:pt x="71996" y="73672"/>
                  </a:lnTo>
                  <a:lnTo>
                    <a:pt x="80543" y="76352"/>
                  </a:lnTo>
                  <a:lnTo>
                    <a:pt x="87934" y="77762"/>
                  </a:lnTo>
                  <a:lnTo>
                    <a:pt x="95783" y="79451"/>
                  </a:lnTo>
                  <a:lnTo>
                    <a:pt x="98501" y="81432"/>
                  </a:lnTo>
                  <a:lnTo>
                    <a:pt x="98425" y="91694"/>
                  </a:lnTo>
                  <a:lnTo>
                    <a:pt x="94195" y="94691"/>
                  </a:lnTo>
                  <a:lnTo>
                    <a:pt x="72745" y="94576"/>
                  </a:lnTo>
                  <a:lnTo>
                    <a:pt x="66573" y="92278"/>
                  </a:lnTo>
                  <a:lnTo>
                    <a:pt x="60071" y="89674"/>
                  </a:lnTo>
                  <a:lnTo>
                    <a:pt x="60007" y="104622"/>
                  </a:lnTo>
                  <a:lnTo>
                    <a:pt x="65455" y="106895"/>
                  </a:lnTo>
                  <a:lnTo>
                    <a:pt x="71882" y="108648"/>
                  </a:lnTo>
                  <a:lnTo>
                    <a:pt x="79057" y="109778"/>
                  </a:lnTo>
                  <a:lnTo>
                    <a:pt x="86702" y="110185"/>
                  </a:lnTo>
                  <a:lnTo>
                    <a:pt x="100660" y="108635"/>
                  </a:lnTo>
                  <a:lnTo>
                    <a:pt x="110756" y="103873"/>
                  </a:lnTo>
                  <a:lnTo>
                    <a:pt x="116903" y="95973"/>
                  </a:lnTo>
                  <a:lnTo>
                    <a:pt x="119011" y="85013"/>
                  </a:lnTo>
                  <a:close/>
                </a:path>
              </a:pathLst>
            </a:custGeom>
            <a:solidFill>
              <a:srgbClr val="FFFFFF"/>
            </a:solidFill>
          </p:spPr>
          <p:txBody>
            <a:bodyPr wrap="square" lIns="0" tIns="0" rIns="0" bIns="0" rtlCol="0"/>
            <a:lstStyle/>
            <a:p>
              <a:endParaRPr/>
            </a:p>
          </p:txBody>
        </p:sp>
        <p:pic>
          <p:nvPicPr>
            <p:cNvPr id="56" name="object 56"/>
            <p:cNvPicPr/>
            <p:nvPr/>
          </p:nvPicPr>
          <p:blipFill>
            <a:blip r:embed="rId15" cstate="print"/>
            <a:stretch>
              <a:fillRect/>
            </a:stretch>
          </p:blipFill>
          <p:spPr>
            <a:xfrm>
              <a:off x="11084827" y="5455741"/>
              <a:ext cx="77648" cy="82232"/>
            </a:xfrm>
            <a:prstGeom prst="rect">
              <a:avLst/>
            </a:prstGeom>
          </p:spPr>
        </p:pic>
        <p:sp>
          <p:nvSpPr>
            <p:cNvPr id="57" name="object 57"/>
            <p:cNvSpPr/>
            <p:nvPr/>
          </p:nvSpPr>
          <p:spPr>
            <a:xfrm>
              <a:off x="11200341" y="5457070"/>
              <a:ext cx="46990" cy="80010"/>
            </a:xfrm>
            <a:custGeom>
              <a:avLst/>
              <a:gdLst/>
              <a:ahLst/>
              <a:cxnLst/>
              <a:rect l="l" t="t" r="r" b="b"/>
              <a:pathLst>
                <a:path w="46990" h="80010">
                  <a:moveTo>
                    <a:pt x="44082" y="55"/>
                  </a:moveTo>
                  <a:lnTo>
                    <a:pt x="33663" y="0"/>
                  </a:lnTo>
                  <a:lnTo>
                    <a:pt x="25934" y="4183"/>
                  </a:lnTo>
                  <a:lnTo>
                    <a:pt x="21677" y="10046"/>
                  </a:lnTo>
                  <a:lnTo>
                    <a:pt x="20920" y="10046"/>
                  </a:lnTo>
                  <a:lnTo>
                    <a:pt x="20976" y="685"/>
                  </a:lnTo>
                  <a:lnTo>
                    <a:pt x="420" y="573"/>
                  </a:lnTo>
                  <a:lnTo>
                    <a:pt x="0" y="79797"/>
                  </a:lnTo>
                  <a:lnTo>
                    <a:pt x="21299" y="79909"/>
                  </a:lnTo>
                  <a:lnTo>
                    <a:pt x="21593" y="23171"/>
                  </a:lnTo>
                  <a:lnTo>
                    <a:pt x="26452" y="20484"/>
                  </a:lnTo>
                  <a:lnTo>
                    <a:pt x="33103" y="18707"/>
                  </a:lnTo>
                  <a:lnTo>
                    <a:pt x="42009" y="18749"/>
                  </a:lnTo>
                  <a:lnTo>
                    <a:pt x="46687" y="19379"/>
                  </a:lnTo>
                  <a:lnTo>
                    <a:pt x="46785" y="671"/>
                  </a:lnTo>
                  <a:lnTo>
                    <a:pt x="45888" y="209"/>
                  </a:lnTo>
                  <a:lnTo>
                    <a:pt x="44082" y="55"/>
                  </a:lnTo>
                  <a:close/>
                </a:path>
              </a:pathLst>
            </a:custGeom>
            <a:solidFill>
              <a:srgbClr val="FFFFFF"/>
            </a:solidFill>
          </p:spPr>
          <p:txBody>
            <a:bodyPr wrap="square" lIns="0" tIns="0" rIns="0" bIns="0" rtlCol="0"/>
            <a:lstStyle/>
            <a:p>
              <a:endParaRPr/>
            </a:p>
          </p:txBody>
        </p:sp>
        <p:sp>
          <p:nvSpPr>
            <p:cNvPr id="58" name="object 58"/>
            <p:cNvSpPr/>
            <p:nvPr/>
          </p:nvSpPr>
          <p:spPr>
            <a:xfrm>
              <a:off x="10442173" y="5915010"/>
              <a:ext cx="647065" cy="193675"/>
            </a:xfrm>
            <a:custGeom>
              <a:avLst/>
              <a:gdLst/>
              <a:ahLst/>
              <a:cxnLst/>
              <a:rect l="l" t="t" r="r" b="b"/>
              <a:pathLst>
                <a:path w="647065" h="193675">
                  <a:moveTo>
                    <a:pt x="613346" y="0"/>
                  </a:moveTo>
                  <a:lnTo>
                    <a:pt x="82953" y="651"/>
                  </a:lnTo>
                  <a:lnTo>
                    <a:pt x="9844" y="65721"/>
                  </a:lnTo>
                  <a:lnTo>
                    <a:pt x="0" y="89466"/>
                  </a:lnTo>
                  <a:lnTo>
                    <a:pt x="0" y="159512"/>
                  </a:lnTo>
                  <a:lnTo>
                    <a:pt x="2640" y="172583"/>
                  </a:lnTo>
                  <a:lnTo>
                    <a:pt x="9840" y="183257"/>
                  </a:lnTo>
                  <a:lnTo>
                    <a:pt x="20523" y="190454"/>
                  </a:lnTo>
                  <a:lnTo>
                    <a:pt x="33608" y="193093"/>
                  </a:lnTo>
                  <a:lnTo>
                    <a:pt x="613346" y="193093"/>
                  </a:lnTo>
                  <a:lnTo>
                    <a:pt x="626431" y="190454"/>
                  </a:lnTo>
                  <a:lnTo>
                    <a:pt x="637113" y="183257"/>
                  </a:lnTo>
                  <a:lnTo>
                    <a:pt x="644314" y="172583"/>
                  </a:lnTo>
                  <a:lnTo>
                    <a:pt x="646954" y="159512"/>
                  </a:lnTo>
                  <a:lnTo>
                    <a:pt x="646954" y="33581"/>
                  </a:lnTo>
                  <a:lnTo>
                    <a:pt x="644314" y="20507"/>
                  </a:lnTo>
                  <a:lnTo>
                    <a:pt x="637113" y="9833"/>
                  </a:lnTo>
                  <a:lnTo>
                    <a:pt x="626430" y="2637"/>
                  </a:lnTo>
                  <a:lnTo>
                    <a:pt x="613346" y="0"/>
                  </a:lnTo>
                  <a:close/>
                </a:path>
              </a:pathLst>
            </a:custGeom>
            <a:solidFill>
              <a:srgbClr val="505760"/>
            </a:solidFill>
          </p:spPr>
          <p:txBody>
            <a:bodyPr wrap="square" lIns="0" tIns="0" rIns="0" bIns="0" rtlCol="0"/>
            <a:lstStyle/>
            <a:p>
              <a:endParaRPr/>
            </a:p>
          </p:txBody>
        </p:sp>
        <p:sp>
          <p:nvSpPr>
            <p:cNvPr id="59" name="object 59"/>
            <p:cNvSpPr/>
            <p:nvPr/>
          </p:nvSpPr>
          <p:spPr>
            <a:xfrm>
              <a:off x="10509034" y="5982182"/>
              <a:ext cx="504825" cy="50800"/>
            </a:xfrm>
            <a:custGeom>
              <a:avLst/>
              <a:gdLst/>
              <a:ahLst/>
              <a:cxnLst/>
              <a:rect l="l" t="t" r="r" b="b"/>
              <a:pathLst>
                <a:path w="504825" h="50800">
                  <a:moveTo>
                    <a:pt x="420446" y="16789"/>
                  </a:moveTo>
                  <a:lnTo>
                    <a:pt x="0" y="16789"/>
                  </a:lnTo>
                  <a:lnTo>
                    <a:pt x="0" y="41973"/>
                  </a:lnTo>
                  <a:lnTo>
                    <a:pt x="420446" y="41973"/>
                  </a:lnTo>
                  <a:lnTo>
                    <a:pt x="420446" y="16789"/>
                  </a:lnTo>
                  <a:close/>
                </a:path>
                <a:path w="504825" h="50800">
                  <a:moveTo>
                    <a:pt x="504469" y="25184"/>
                  </a:moveTo>
                  <a:lnTo>
                    <a:pt x="502488" y="15379"/>
                  </a:lnTo>
                  <a:lnTo>
                    <a:pt x="497090" y="7378"/>
                  </a:lnTo>
                  <a:lnTo>
                    <a:pt x="489077" y="1981"/>
                  </a:lnTo>
                  <a:lnTo>
                    <a:pt x="479259" y="0"/>
                  </a:lnTo>
                  <a:lnTo>
                    <a:pt x="469455" y="1981"/>
                  </a:lnTo>
                  <a:lnTo>
                    <a:pt x="461441" y="7378"/>
                  </a:lnTo>
                  <a:lnTo>
                    <a:pt x="456031" y="15379"/>
                  </a:lnTo>
                  <a:lnTo>
                    <a:pt x="454050" y="25184"/>
                  </a:lnTo>
                  <a:lnTo>
                    <a:pt x="456031" y="34988"/>
                  </a:lnTo>
                  <a:lnTo>
                    <a:pt x="461441" y="42989"/>
                  </a:lnTo>
                  <a:lnTo>
                    <a:pt x="469455" y="48387"/>
                  </a:lnTo>
                  <a:lnTo>
                    <a:pt x="479259" y="50368"/>
                  </a:lnTo>
                  <a:lnTo>
                    <a:pt x="489077" y="48387"/>
                  </a:lnTo>
                  <a:lnTo>
                    <a:pt x="497090" y="42989"/>
                  </a:lnTo>
                  <a:lnTo>
                    <a:pt x="502488" y="34988"/>
                  </a:lnTo>
                  <a:lnTo>
                    <a:pt x="504469" y="25184"/>
                  </a:lnTo>
                  <a:close/>
                </a:path>
              </a:pathLst>
            </a:custGeom>
            <a:solidFill>
              <a:srgbClr val="FFFFFF"/>
            </a:solidFill>
          </p:spPr>
          <p:txBody>
            <a:bodyPr wrap="square" lIns="0" tIns="0" rIns="0" bIns="0" rtlCol="0"/>
            <a:lstStyle/>
            <a:p>
              <a:endParaRPr/>
            </a:p>
          </p:txBody>
        </p:sp>
      </p:grpSp>
      <p:sp>
        <p:nvSpPr>
          <p:cNvPr id="60" name="object 60"/>
          <p:cNvSpPr txBox="1"/>
          <p:nvPr/>
        </p:nvSpPr>
        <p:spPr>
          <a:xfrm>
            <a:off x="5375909" y="5714491"/>
            <a:ext cx="1178560" cy="391160"/>
          </a:xfrm>
          <a:prstGeom prst="rect">
            <a:avLst/>
          </a:prstGeom>
        </p:spPr>
        <p:txBody>
          <a:bodyPr vert="horz" wrap="square" lIns="0" tIns="12700" rIns="0" bIns="0" rtlCol="0">
            <a:spAutoFit/>
          </a:bodyPr>
          <a:lstStyle/>
          <a:p>
            <a:pPr marL="12700" marR="5080" indent="146050">
              <a:lnSpc>
                <a:spcPct val="100000"/>
              </a:lnSpc>
              <a:spcBef>
                <a:spcPts val="100"/>
              </a:spcBef>
            </a:pPr>
            <a:r>
              <a:rPr sz="1200" spc="-10" dirty="0">
                <a:solidFill>
                  <a:srgbClr val="505760"/>
                </a:solidFill>
                <a:latin typeface="Arial"/>
                <a:cs typeface="Arial"/>
              </a:rPr>
              <a:t>Backup</a:t>
            </a:r>
            <a:r>
              <a:rPr sz="1200" spc="-30" dirty="0">
                <a:solidFill>
                  <a:srgbClr val="505760"/>
                </a:solidFill>
                <a:latin typeface="Arial"/>
                <a:cs typeface="Arial"/>
              </a:rPr>
              <a:t> </a:t>
            </a:r>
            <a:r>
              <a:rPr sz="1200" spc="-20" dirty="0">
                <a:solidFill>
                  <a:srgbClr val="505760"/>
                </a:solidFill>
                <a:latin typeface="Arial"/>
                <a:cs typeface="Arial"/>
              </a:rPr>
              <a:t>from </a:t>
            </a:r>
            <a:r>
              <a:rPr sz="1200" dirty="0">
                <a:solidFill>
                  <a:srgbClr val="505760"/>
                </a:solidFill>
                <a:latin typeface="Arial"/>
                <a:cs typeface="Arial"/>
              </a:rPr>
              <a:t>another</a:t>
            </a:r>
            <a:r>
              <a:rPr sz="1200" spc="50" dirty="0">
                <a:solidFill>
                  <a:srgbClr val="505760"/>
                </a:solidFill>
                <a:latin typeface="Arial"/>
                <a:cs typeface="Arial"/>
              </a:rPr>
              <a:t> </a:t>
            </a:r>
            <a:r>
              <a:rPr sz="1200" spc="-10" dirty="0">
                <a:solidFill>
                  <a:srgbClr val="505760"/>
                </a:solidFill>
                <a:latin typeface="Arial"/>
                <a:cs typeface="Arial"/>
              </a:rPr>
              <a:t>platform</a:t>
            </a:r>
            <a:endParaRPr sz="1200">
              <a:latin typeface="Arial"/>
              <a:cs typeface="Arial"/>
            </a:endParaRPr>
          </a:p>
        </p:txBody>
      </p:sp>
      <p:sp>
        <p:nvSpPr>
          <p:cNvPr id="62" name="object 62"/>
          <p:cNvSpPr txBox="1">
            <a:spLocks noGrp="1"/>
          </p:cNvSpPr>
          <p:nvPr>
            <p:ph type="ftr" sz="quarter" idx="5"/>
          </p:nvPr>
        </p:nvSpPr>
        <p:spPr>
          <a:prstGeom prst="rect">
            <a:avLst/>
          </a:prstGeom>
        </p:spPr>
        <p:txBody>
          <a:bodyPr vert="horz" wrap="square" lIns="0" tIns="0" rIns="0" bIns="0" rtlCol="0">
            <a:spAutoFit/>
          </a:bodyPr>
          <a:lstStyle/>
          <a:p>
            <a:pPr marL="12700">
              <a:lnSpc>
                <a:spcPts val="790"/>
              </a:lnSpc>
            </a:pPr>
            <a:r>
              <a:rPr dirty="0"/>
              <a:t>©</a:t>
            </a:r>
            <a:r>
              <a:rPr spc="-20" dirty="0"/>
              <a:t> </a:t>
            </a:r>
            <a:r>
              <a:rPr spc="-10" dirty="0"/>
              <a:t>2026</a:t>
            </a:r>
            <a:r>
              <a:rPr spc="5" dirty="0"/>
              <a:t> </a:t>
            </a:r>
            <a:r>
              <a:rPr spc="-20" dirty="0"/>
              <a:t>Veeam</a:t>
            </a:r>
            <a:r>
              <a:rPr spc="-5" dirty="0"/>
              <a:t> </a:t>
            </a:r>
            <a:r>
              <a:rPr spc="-20" dirty="0"/>
              <a:t>Software.</a:t>
            </a:r>
            <a:r>
              <a:rPr spc="-45" dirty="0"/>
              <a:t> </a:t>
            </a:r>
            <a:r>
              <a:rPr dirty="0"/>
              <a:t>All</a:t>
            </a:r>
            <a:r>
              <a:rPr spc="-20" dirty="0"/>
              <a:t> </a:t>
            </a:r>
            <a:r>
              <a:rPr dirty="0"/>
              <a:t>rights</a:t>
            </a:r>
            <a:r>
              <a:rPr spc="5" dirty="0"/>
              <a:t> </a:t>
            </a:r>
            <a:r>
              <a:rPr spc="-25" dirty="0"/>
              <a:t>reserved.</a:t>
            </a:r>
            <a:r>
              <a:rPr dirty="0"/>
              <a:t> All</a:t>
            </a:r>
            <a:r>
              <a:rPr spc="-20" dirty="0"/>
              <a:t> </a:t>
            </a:r>
            <a:r>
              <a:rPr dirty="0"/>
              <a:t>trademarks</a:t>
            </a:r>
            <a:r>
              <a:rPr spc="-25" dirty="0"/>
              <a:t> </a:t>
            </a:r>
            <a:r>
              <a:rPr dirty="0"/>
              <a:t>are</a:t>
            </a:r>
            <a:r>
              <a:rPr spc="-20" dirty="0"/>
              <a:t> </a:t>
            </a:r>
            <a:r>
              <a:rPr dirty="0"/>
              <a:t>the</a:t>
            </a:r>
            <a:r>
              <a:rPr spc="-5" dirty="0"/>
              <a:t> </a:t>
            </a:r>
            <a:r>
              <a:rPr dirty="0"/>
              <a:t>property</a:t>
            </a:r>
            <a:r>
              <a:rPr spc="-45" dirty="0"/>
              <a:t> </a:t>
            </a:r>
            <a:r>
              <a:rPr dirty="0"/>
              <a:t>of</a:t>
            </a:r>
            <a:r>
              <a:rPr spc="-35" dirty="0"/>
              <a:t> </a:t>
            </a:r>
            <a:r>
              <a:rPr dirty="0"/>
              <a:t>their</a:t>
            </a:r>
            <a:r>
              <a:rPr spc="10" dirty="0"/>
              <a:t> </a:t>
            </a:r>
            <a:r>
              <a:rPr spc="-10" dirty="0"/>
              <a:t>respective</a:t>
            </a:r>
            <a:r>
              <a:rPr spc="10" dirty="0"/>
              <a:t> </a:t>
            </a:r>
            <a:r>
              <a:rPr spc="-10" dirty="0"/>
              <a:t>owners.</a:t>
            </a:r>
          </a:p>
        </p:txBody>
      </p:sp>
      <p:sp>
        <p:nvSpPr>
          <p:cNvPr id="61" name="object 61"/>
          <p:cNvSpPr txBox="1"/>
          <p:nvPr/>
        </p:nvSpPr>
        <p:spPr>
          <a:xfrm>
            <a:off x="9914381" y="4418838"/>
            <a:ext cx="886460" cy="208279"/>
          </a:xfrm>
          <a:prstGeom prst="rect">
            <a:avLst/>
          </a:prstGeom>
        </p:spPr>
        <p:txBody>
          <a:bodyPr vert="horz" wrap="square" lIns="0" tIns="12700" rIns="0" bIns="0" rtlCol="0">
            <a:spAutoFit/>
          </a:bodyPr>
          <a:lstStyle/>
          <a:p>
            <a:pPr marL="12700">
              <a:lnSpc>
                <a:spcPct val="100000"/>
              </a:lnSpc>
              <a:spcBef>
                <a:spcPts val="100"/>
              </a:spcBef>
            </a:pPr>
            <a:r>
              <a:rPr sz="1200" spc="-30" dirty="0">
                <a:solidFill>
                  <a:srgbClr val="505760"/>
                </a:solidFill>
                <a:latin typeface="Arial"/>
                <a:cs typeface="Arial"/>
              </a:rPr>
              <a:t>Restored</a:t>
            </a:r>
            <a:r>
              <a:rPr sz="1200" spc="-40" dirty="0">
                <a:solidFill>
                  <a:srgbClr val="505760"/>
                </a:solidFill>
                <a:latin typeface="Arial"/>
                <a:cs typeface="Arial"/>
              </a:rPr>
              <a:t> </a:t>
            </a:r>
            <a:r>
              <a:rPr sz="1200" spc="-25" dirty="0">
                <a:solidFill>
                  <a:srgbClr val="505760"/>
                </a:solidFill>
                <a:latin typeface="Arial"/>
                <a:cs typeface="Arial"/>
              </a:rPr>
              <a:t>VM</a:t>
            </a:r>
            <a:endParaRPr sz="120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30" dirty="0"/>
              <a:t>Recover</a:t>
            </a:r>
            <a:r>
              <a:rPr spc="-145" dirty="0"/>
              <a:t> </a:t>
            </a:r>
            <a:r>
              <a:rPr spc="-90" dirty="0"/>
              <a:t>Faster</a:t>
            </a:r>
            <a:r>
              <a:rPr spc="-140" dirty="0"/>
              <a:t> </a:t>
            </a:r>
            <a:r>
              <a:rPr dirty="0"/>
              <a:t>with</a:t>
            </a:r>
            <a:r>
              <a:rPr spc="-155" dirty="0"/>
              <a:t> </a:t>
            </a:r>
            <a:r>
              <a:rPr spc="-10" dirty="0"/>
              <a:t>Instant</a:t>
            </a:r>
            <a:r>
              <a:rPr spc="-140" dirty="0"/>
              <a:t> </a:t>
            </a:r>
            <a:r>
              <a:rPr spc="-125" dirty="0"/>
              <a:t>Recovery</a:t>
            </a:r>
            <a:r>
              <a:rPr spc="-140" dirty="0"/>
              <a:t> </a:t>
            </a:r>
            <a:r>
              <a:rPr dirty="0"/>
              <a:t>for</a:t>
            </a:r>
            <a:r>
              <a:rPr spc="-145" dirty="0"/>
              <a:t> </a:t>
            </a:r>
            <a:r>
              <a:rPr spc="-120" dirty="0"/>
              <a:t>Proxmox </a:t>
            </a:r>
            <a:r>
              <a:rPr spc="-300" dirty="0"/>
              <a:t>VE</a:t>
            </a:r>
          </a:p>
        </p:txBody>
      </p:sp>
      <p:sp>
        <p:nvSpPr>
          <p:cNvPr id="3" name="object 3"/>
          <p:cNvSpPr txBox="1"/>
          <p:nvPr/>
        </p:nvSpPr>
        <p:spPr>
          <a:xfrm>
            <a:off x="481076" y="1664334"/>
            <a:ext cx="5405120" cy="3795395"/>
          </a:xfrm>
          <a:prstGeom prst="rect">
            <a:avLst/>
          </a:prstGeom>
        </p:spPr>
        <p:txBody>
          <a:bodyPr vert="horz" wrap="square" lIns="0" tIns="12700" rIns="0" bIns="0" rtlCol="0">
            <a:spAutoFit/>
          </a:bodyPr>
          <a:lstStyle/>
          <a:p>
            <a:pPr marL="12700">
              <a:lnSpc>
                <a:spcPct val="100000"/>
              </a:lnSpc>
              <a:spcBef>
                <a:spcPts val="100"/>
              </a:spcBef>
            </a:pPr>
            <a:r>
              <a:rPr sz="2100" b="1" spc="-95" dirty="0">
                <a:solidFill>
                  <a:srgbClr val="505760"/>
                </a:solidFill>
                <a:latin typeface="Arial"/>
                <a:cs typeface="Arial"/>
              </a:rPr>
              <a:t>How</a:t>
            </a:r>
            <a:r>
              <a:rPr sz="2100" b="1" spc="-70" dirty="0">
                <a:solidFill>
                  <a:srgbClr val="505760"/>
                </a:solidFill>
                <a:latin typeface="Arial"/>
                <a:cs typeface="Arial"/>
              </a:rPr>
              <a:t> </a:t>
            </a:r>
            <a:r>
              <a:rPr sz="2100" b="1" dirty="0">
                <a:solidFill>
                  <a:srgbClr val="505760"/>
                </a:solidFill>
                <a:latin typeface="Arial"/>
                <a:cs typeface="Arial"/>
              </a:rPr>
              <a:t>it</a:t>
            </a:r>
            <a:r>
              <a:rPr sz="2100" b="1" spc="-80" dirty="0">
                <a:solidFill>
                  <a:srgbClr val="505760"/>
                </a:solidFill>
                <a:latin typeface="Arial"/>
                <a:cs typeface="Arial"/>
              </a:rPr>
              <a:t> </a:t>
            </a:r>
            <a:r>
              <a:rPr sz="2100" b="1" spc="-10" dirty="0">
                <a:solidFill>
                  <a:srgbClr val="505760"/>
                </a:solidFill>
                <a:latin typeface="Arial"/>
                <a:cs typeface="Arial"/>
              </a:rPr>
              <a:t>works:</a:t>
            </a:r>
            <a:endParaRPr sz="2100">
              <a:latin typeface="Arial"/>
              <a:cs typeface="Arial"/>
            </a:endParaRPr>
          </a:p>
          <a:p>
            <a:pPr marL="354965" indent="-342265">
              <a:lnSpc>
                <a:spcPct val="100000"/>
              </a:lnSpc>
              <a:spcBef>
                <a:spcPts val="1750"/>
              </a:spcBef>
              <a:buChar char="•"/>
              <a:tabLst>
                <a:tab pos="354965" algn="l"/>
              </a:tabLst>
            </a:pPr>
            <a:r>
              <a:rPr sz="1800" spc="-35" dirty="0">
                <a:solidFill>
                  <a:srgbClr val="505760"/>
                </a:solidFill>
                <a:latin typeface="Arial"/>
                <a:cs typeface="Arial"/>
              </a:rPr>
              <a:t>Backups</a:t>
            </a:r>
            <a:r>
              <a:rPr sz="1800" spc="-65" dirty="0">
                <a:solidFill>
                  <a:srgbClr val="505760"/>
                </a:solidFill>
                <a:latin typeface="Arial"/>
                <a:cs typeface="Arial"/>
              </a:rPr>
              <a:t> </a:t>
            </a:r>
            <a:r>
              <a:rPr sz="1800" dirty="0">
                <a:solidFill>
                  <a:srgbClr val="505760"/>
                </a:solidFill>
                <a:latin typeface="Arial"/>
                <a:cs typeface="Arial"/>
              </a:rPr>
              <a:t>mounted</a:t>
            </a:r>
            <a:r>
              <a:rPr sz="1800" spc="-65" dirty="0">
                <a:solidFill>
                  <a:srgbClr val="505760"/>
                </a:solidFill>
                <a:latin typeface="Arial"/>
                <a:cs typeface="Arial"/>
              </a:rPr>
              <a:t> </a:t>
            </a:r>
            <a:r>
              <a:rPr sz="1800" spc="-10" dirty="0">
                <a:solidFill>
                  <a:srgbClr val="505760"/>
                </a:solidFill>
                <a:latin typeface="Arial"/>
                <a:cs typeface="Arial"/>
              </a:rPr>
              <a:t>via</a:t>
            </a:r>
            <a:r>
              <a:rPr sz="1800" spc="-55" dirty="0">
                <a:solidFill>
                  <a:srgbClr val="505760"/>
                </a:solidFill>
                <a:latin typeface="Arial"/>
                <a:cs typeface="Arial"/>
              </a:rPr>
              <a:t> </a:t>
            </a:r>
            <a:r>
              <a:rPr sz="1800" spc="-120" dirty="0">
                <a:solidFill>
                  <a:srgbClr val="505760"/>
                </a:solidFill>
                <a:latin typeface="Arial"/>
                <a:cs typeface="Arial"/>
              </a:rPr>
              <a:t>NFS</a:t>
            </a:r>
            <a:r>
              <a:rPr sz="1800" spc="-65" dirty="0">
                <a:solidFill>
                  <a:srgbClr val="505760"/>
                </a:solidFill>
                <a:latin typeface="Arial"/>
                <a:cs typeface="Arial"/>
              </a:rPr>
              <a:t> </a:t>
            </a:r>
            <a:r>
              <a:rPr sz="1800" spc="-45" dirty="0">
                <a:solidFill>
                  <a:srgbClr val="505760"/>
                </a:solidFill>
                <a:latin typeface="Arial"/>
                <a:cs typeface="Arial"/>
              </a:rPr>
              <a:t>Proxmox</a:t>
            </a:r>
            <a:r>
              <a:rPr sz="1800" spc="-85" dirty="0">
                <a:solidFill>
                  <a:srgbClr val="505760"/>
                </a:solidFill>
                <a:latin typeface="Arial"/>
                <a:cs typeface="Arial"/>
              </a:rPr>
              <a:t> </a:t>
            </a:r>
            <a:r>
              <a:rPr sz="1800" spc="-20" dirty="0">
                <a:solidFill>
                  <a:srgbClr val="505760"/>
                </a:solidFill>
                <a:latin typeface="Arial"/>
                <a:cs typeface="Arial"/>
              </a:rPr>
              <a:t>host</a:t>
            </a:r>
            <a:endParaRPr sz="1800">
              <a:latin typeface="Arial"/>
              <a:cs typeface="Arial"/>
            </a:endParaRPr>
          </a:p>
          <a:p>
            <a:pPr marL="354965" indent="-342265">
              <a:lnSpc>
                <a:spcPct val="100000"/>
              </a:lnSpc>
              <a:spcBef>
                <a:spcPts val="1720"/>
              </a:spcBef>
              <a:buChar char="•"/>
              <a:tabLst>
                <a:tab pos="354965" algn="l"/>
              </a:tabLst>
            </a:pPr>
            <a:r>
              <a:rPr sz="1800" dirty="0">
                <a:solidFill>
                  <a:srgbClr val="505760"/>
                </a:solidFill>
                <a:latin typeface="Arial"/>
                <a:cs typeface="Arial"/>
              </a:rPr>
              <a:t>Start</a:t>
            </a:r>
            <a:r>
              <a:rPr sz="1800" spc="80" dirty="0">
                <a:solidFill>
                  <a:srgbClr val="505760"/>
                </a:solidFill>
                <a:latin typeface="Arial"/>
                <a:cs typeface="Arial"/>
              </a:rPr>
              <a:t> </a:t>
            </a:r>
            <a:r>
              <a:rPr sz="1800" spc="-25" dirty="0">
                <a:solidFill>
                  <a:srgbClr val="505760"/>
                </a:solidFill>
                <a:latin typeface="Arial"/>
                <a:cs typeface="Arial"/>
              </a:rPr>
              <a:t>VM</a:t>
            </a:r>
            <a:endParaRPr sz="1800">
              <a:latin typeface="Arial"/>
              <a:cs typeface="Arial"/>
            </a:endParaRPr>
          </a:p>
          <a:p>
            <a:pPr marL="354965" indent="-342265">
              <a:lnSpc>
                <a:spcPct val="100000"/>
              </a:lnSpc>
              <a:spcBef>
                <a:spcPts val="1714"/>
              </a:spcBef>
              <a:buChar char="•"/>
              <a:tabLst>
                <a:tab pos="354965" algn="l"/>
              </a:tabLst>
            </a:pPr>
            <a:r>
              <a:rPr sz="1800" spc="-25" dirty="0">
                <a:solidFill>
                  <a:srgbClr val="505760"/>
                </a:solidFill>
                <a:latin typeface="Arial"/>
                <a:cs typeface="Arial"/>
              </a:rPr>
              <a:t>Changes</a:t>
            </a:r>
            <a:r>
              <a:rPr sz="1800" spc="-35" dirty="0">
                <a:solidFill>
                  <a:srgbClr val="505760"/>
                </a:solidFill>
                <a:latin typeface="Arial"/>
                <a:cs typeface="Arial"/>
              </a:rPr>
              <a:t> </a:t>
            </a:r>
            <a:r>
              <a:rPr sz="1800" dirty="0">
                <a:solidFill>
                  <a:srgbClr val="505760"/>
                </a:solidFill>
                <a:latin typeface="Arial"/>
                <a:cs typeface="Arial"/>
              </a:rPr>
              <a:t>written</a:t>
            </a:r>
            <a:r>
              <a:rPr sz="1800" spc="-25" dirty="0">
                <a:solidFill>
                  <a:srgbClr val="505760"/>
                </a:solidFill>
                <a:latin typeface="Arial"/>
                <a:cs typeface="Arial"/>
              </a:rPr>
              <a:t> </a:t>
            </a:r>
            <a:r>
              <a:rPr sz="1800" dirty="0">
                <a:solidFill>
                  <a:srgbClr val="505760"/>
                </a:solidFill>
                <a:latin typeface="Arial"/>
                <a:cs typeface="Arial"/>
              </a:rPr>
              <a:t>to</a:t>
            </a:r>
            <a:r>
              <a:rPr sz="1800" spc="-45" dirty="0">
                <a:solidFill>
                  <a:srgbClr val="505760"/>
                </a:solidFill>
                <a:latin typeface="Arial"/>
                <a:cs typeface="Arial"/>
              </a:rPr>
              <a:t> </a:t>
            </a:r>
            <a:r>
              <a:rPr sz="1800" dirty="0">
                <a:solidFill>
                  <a:srgbClr val="505760"/>
                </a:solidFill>
                <a:latin typeface="Arial"/>
                <a:cs typeface="Arial"/>
              </a:rPr>
              <a:t>mount</a:t>
            </a:r>
            <a:r>
              <a:rPr sz="1800" spc="-35" dirty="0">
                <a:solidFill>
                  <a:srgbClr val="505760"/>
                </a:solidFill>
                <a:latin typeface="Arial"/>
                <a:cs typeface="Arial"/>
              </a:rPr>
              <a:t> server </a:t>
            </a:r>
            <a:r>
              <a:rPr sz="1800" spc="-130" dirty="0">
                <a:solidFill>
                  <a:srgbClr val="505760"/>
                </a:solidFill>
                <a:latin typeface="Arial"/>
                <a:cs typeface="Arial"/>
              </a:rPr>
              <a:t>OR</a:t>
            </a:r>
            <a:r>
              <a:rPr sz="1800" spc="-25" dirty="0">
                <a:solidFill>
                  <a:srgbClr val="505760"/>
                </a:solidFill>
                <a:latin typeface="Arial"/>
                <a:cs typeface="Arial"/>
              </a:rPr>
              <a:t> </a:t>
            </a:r>
            <a:r>
              <a:rPr sz="1800" spc="-40" dirty="0">
                <a:solidFill>
                  <a:srgbClr val="505760"/>
                </a:solidFill>
                <a:latin typeface="Arial"/>
                <a:cs typeface="Arial"/>
              </a:rPr>
              <a:t>Proxmox</a:t>
            </a:r>
            <a:r>
              <a:rPr sz="1800" spc="-60" dirty="0">
                <a:solidFill>
                  <a:srgbClr val="505760"/>
                </a:solidFill>
                <a:latin typeface="Arial"/>
                <a:cs typeface="Arial"/>
              </a:rPr>
              <a:t> </a:t>
            </a:r>
            <a:r>
              <a:rPr sz="1800" spc="-20" dirty="0">
                <a:solidFill>
                  <a:srgbClr val="505760"/>
                </a:solidFill>
                <a:latin typeface="Arial"/>
                <a:cs typeface="Arial"/>
              </a:rPr>
              <a:t>host</a:t>
            </a:r>
            <a:endParaRPr sz="1800">
              <a:latin typeface="Arial"/>
              <a:cs typeface="Arial"/>
            </a:endParaRPr>
          </a:p>
          <a:p>
            <a:pPr marL="354965" indent="-342265">
              <a:lnSpc>
                <a:spcPct val="100000"/>
              </a:lnSpc>
              <a:spcBef>
                <a:spcPts val="1705"/>
              </a:spcBef>
              <a:buChar char="•"/>
              <a:tabLst>
                <a:tab pos="354965" algn="l"/>
              </a:tabLst>
            </a:pPr>
            <a:r>
              <a:rPr sz="1800" dirty="0">
                <a:solidFill>
                  <a:srgbClr val="505760"/>
                </a:solidFill>
                <a:latin typeface="Arial"/>
                <a:cs typeface="Arial"/>
              </a:rPr>
              <a:t>Migrate</a:t>
            </a:r>
            <a:r>
              <a:rPr sz="1800" spc="35" dirty="0">
                <a:solidFill>
                  <a:srgbClr val="505760"/>
                </a:solidFill>
                <a:latin typeface="Arial"/>
                <a:cs typeface="Arial"/>
              </a:rPr>
              <a:t> </a:t>
            </a:r>
            <a:r>
              <a:rPr sz="1800" dirty="0">
                <a:solidFill>
                  <a:srgbClr val="505760"/>
                </a:solidFill>
                <a:latin typeface="Arial"/>
                <a:cs typeface="Arial"/>
              </a:rPr>
              <a:t>to</a:t>
            </a:r>
            <a:r>
              <a:rPr sz="1800" spc="40" dirty="0">
                <a:solidFill>
                  <a:srgbClr val="505760"/>
                </a:solidFill>
                <a:latin typeface="Arial"/>
                <a:cs typeface="Arial"/>
              </a:rPr>
              <a:t> </a:t>
            </a:r>
            <a:r>
              <a:rPr sz="1800" dirty="0">
                <a:solidFill>
                  <a:srgbClr val="505760"/>
                </a:solidFill>
                <a:latin typeface="Arial"/>
                <a:cs typeface="Arial"/>
              </a:rPr>
              <a:t>production</a:t>
            </a:r>
            <a:r>
              <a:rPr sz="1800" spc="35" dirty="0">
                <a:solidFill>
                  <a:srgbClr val="505760"/>
                </a:solidFill>
                <a:latin typeface="Arial"/>
                <a:cs typeface="Arial"/>
              </a:rPr>
              <a:t> </a:t>
            </a:r>
            <a:r>
              <a:rPr sz="1800" dirty="0">
                <a:solidFill>
                  <a:srgbClr val="505760"/>
                </a:solidFill>
                <a:latin typeface="Arial"/>
                <a:cs typeface="Arial"/>
              </a:rPr>
              <a:t>to</a:t>
            </a:r>
            <a:r>
              <a:rPr sz="1800" spc="45" dirty="0">
                <a:solidFill>
                  <a:srgbClr val="505760"/>
                </a:solidFill>
                <a:latin typeface="Arial"/>
                <a:cs typeface="Arial"/>
              </a:rPr>
              <a:t> </a:t>
            </a:r>
            <a:r>
              <a:rPr sz="1800" dirty="0">
                <a:solidFill>
                  <a:srgbClr val="505760"/>
                </a:solidFill>
                <a:latin typeface="Arial"/>
                <a:cs typeface="Arial"/>
              </a:rPr>
              <a:t>finalize</a:t>
            </a:r>
            <a:r>
              <a:rPr sz="1800" spc="60" dirty="0">
                <a:solidFill>
                  <a:srgbClr val="505760"/>
                </a:solidFill>
                <a:latin typeface="Arial"/>
                <a:cs typeface="Arial"/>
              </a:rPr>
              <a:t> </a:t>
            </a:r>
            <a:r>
              <a:rPr sz="1800" spc="-10" dirty="0">
                <a:solidFill>
                  <a:srgbClr val="505760"/>
                </a:solidFill>
                <a:latin typeface="Arial"/>
                <a:cs typeface="Arial"/>
              </a:rPr>
              <a:t>restore</a:t>
            </a:r>
            <a:endParaRPr sz="1800">
              <a:latin typeface="Arial"/>
              <a:cs typeface="Arial"/>
            </a:endParaRPr>
          </a:p>
          <a:p>
            <a:pPr marL="12700">
              <a:lnSpc>
                <a:spcPct val="100000"/>
              </a:lnSpc>
              <a:spcBef>
                <a:spcPts val="1714"/>
              </a:spcBef>
            </a:pPr>
            <a:r>
              <a:rPr sz="1800" b="1" spc="-10" dirty="0">
                <a:solidFill>
                  <a:srgbClr val="505760"/>
                </a:solidFill>
                <a:latin typeface="Arial"/>
                <a:cs typeface="Arial"/>
              </a:rPr>
              <a:t>Notes:</a:t>
            </a:r>
            <a:endParaRPr sz="1800">
              <a:latin typeface="Arial"/>
              <a:cs typeface="Arial"/>
            </a:endParaRPr>
          </a:p>
          <a:p>
            <a:pPr marL="354965" indent="-342265">
              <a:lnSpc>
                <a:spcPct val="100000"/>
              </a:lnSpc>
              <a:spcBef>
                <a:spcPts val="1720"/>
              </a:spcBef>
              <a:buChar char="•"/>
              <a:tabLst>
                <a:tab pos="354965" algn="l"/>
              </a:tabLst>
            </a:pPr>
            <a:r>
              <a:rPr sz="1800" dirty="0">
                <a:solidFill>
                  <a:srgbClr val="505760"/>
                </a:solidFill>
                <a:latin typeface="Arial"/>
                <a:cs typeface="Arial"/>
              </a:rPr>
              <a:t>Only</a:t>
            </a:r>
            <a:r>
              <a:rPr sz="1800" spc="-80" dirty="0">
                <a:solidFill>
                  <a:srgbClr val="505760"/>
                </a:solidFill>
                <a:latin typeface="Arial"/>
                <a:cs typeface="Arial"/>
              </a:rPr>
              <a:t> </a:t>
            </a:r>
            <a:r>
              <a:rPr sz="1800" spc="-25" dirty="0">
                <a:solidFill>
                  <a:srgbClr val="505760"/>
                </a:solidFill>
                <a:latin typeface="Arial"/>
                <a:cs typeface="Arial"/>
              </a:rPr>
              <a:t>qcow2</a:t>
            </a:r>
            <a:r>
              <a:rPr sz="1800" spc="-100" dirty="0">
                <a:solidFill>
                  <a:srgbClr val="505760"/>
                </a:solidFill>
                <a:latin typeface="Arial"/>
                <a:cs typeface="Arial"/>
              </a:rPr>
              <a:t> </a:t>
            </a:r>
            <a:r>
              <a:rPr sz="1800" spc="-60" dirty="0">
                <a:solidFill>
                  <a:srgbClr val="505760"/>
                </a:solidFill>
                <a:latin typeface="Arial"/>
                <a:cs typeface="Arial"/>
              </a:rPr>
              <a:t>disks</a:t>
            </a:r>
            <a:r>
              <a:rPr sz="1800" spc="-85" dirty="0">
                <a:solidFill>
                  <a:srgbClr val="505760"/>
                </a:solidFill>
                <a:latin typeface="Arial"/>
                <a:cs typeface="Arial"/>
              </a:rPr>
              <a:t> </a:t>
            </a:r>
            <a:r>
              <a:rPr sz="1800" dirty="0">
                <a:solidFill>
                  <a:srgbClr val="505760"/>
                </a:solidFill>
                <a:latin typeface="Arial"/>
                <a:cs typeface="Arial"/>
              </a:rPr>
              <a:t>supported</a:t>
            </a:r>
            <a:r>
              <a:rPr sz="1800" spc="-75" dirty="0">
                <a:solidFill>
                  <a:srgbClr val="505760"/>
                </a:solidFill>
                <a:latin typeface="Arial"/>
                <a:cs typeface="Arial"/>
              </a:rPr>
              <a:t> </a:t>
            </a:r>
            <a:r>
              <a:rPr sz="1800" dirty="0">
                <a:solidFill>
                  <a:srgbClr val="505760"/>
                </a:solidFill>
                <a:latin typeface="Arial"/>
                <a:cs typeface="Arial"/>
              </a:rPr>
              <a:t>in</a:t>
            </a:r>
            <a:r>
              <a:rPr sz="1800" spc="-80" dirty="0">
                <a:solidFill>
                  <a:srgbClr val="505760"/>
                </a:solidFill>
                <a:latin typeface="Arial"/>
                <a:cs typeface="Arial"/>
              </a:rPr>
              <a:t> </a:t>
            </a:r>
            <a:r>
              <a:rPr sz="1800" spc="-10" dirty="0">
                <a:solidFill>
                  <a:srgbClr val="505760"/>
                </a:solidFill>
                <a:latin typeface="Arial"/>
                <a:cs typeface="Arial"/>
              </a:rPr>
              <a:t>v13.1</a:t>
            </a:r>
            <a:endParaRPr sz="1800">
              <a:latin typeface="Arial"/>
              <a:cs typeface="Arial"/>
            </a:endParaRPr>
          </a:p>
          <a:p>
            <a:pPr marL="354965" indent="-342265">
              <a:lnSpc>
                <a:spcPct val="100000"/>
              </a:lnSpc>
              <a:spcBef>
                <a:spcPts val="1714"/>
              </a:spcBef>
              <a:buChar char="•"/>
              <a:tabLst>
                <a:tab pos="354965" algn="l"/>
              </a:tabLst>
            </a:pPr>
            <a:r>
              <a:rPr sz="1800" spc="-10" dirty="0">
                <a:solidFill>
                  <a:srgbClr val="505760"/>
                </a:solidFill>
                <a:latin typeface="Arial"/>
                <a:cs typeface="Arial"/>
              </a:rPr>
              <a:t>Experimental</a:t>
            </a:r>
            <a:r>
              <a:rPr sz="1800" spc="-60" dirty="0">
                <a:solidFill>
                  <a:srgbClr val="505760"/>
                </a:solidFill>
                <a:latin typeface="Arial"/>
                <a:cs typeface="Arial"/>
              </a:rPr>
              <a:t> </a:t>
            </a:r>
            <a:r>
              <a:rPr sz="1800" dirty="0">
                <a:solidFill>
                  <a:srgbClr val="505760"/>
                </a:solidFill>
                <a:latin typeface="Arial"/>
                <a:cs typeface="Arial"/>
              </a:rPr>
              <a:t>support</a:t>
            </a:r>
            <a:r>
              <a:rPr sz="1800" spc="-75" dirty="0">
                <a:solidFill>
                  <a:srgbClr val="505760"/>
                </a:solidFill>
                <a:latin typeface="Arial"/>
                <a:cs typeface="Arial"/>
              </a:rPr>
              <a:t> </a:t>
            </a:r>
            <a:r>
              <a:rPr sz="1800" dirty="0">
                <a:solidFill>
                  <a:srgbClr val="505760"/>
                </a:solidFill>
                <a:latin typeface="Arial"/>
                <a:cs typeface="Arial"/>
              </a:rPr>
              <a:t>in</a:t>
            </a:r>
            <a:r>
              <a:rPr sz="1800" spc="-65" dirty="0">
                <a:solidFill>
                  <a:srgbClr val="505760"/>
                </a:solidFill>
                <a:latin typeface="Arial"/>
                <a:cs typeface="Arial"/>
              </a:rPr>
              <a:t> </a:t>
            </a:r>
            <a:r>
              <a:rPr sz="1800" spc="-10" dirty="0">
                <a:solidFill>
                  <a:srgbClr val="505760"/>
                </a:solidFill>
                <a:latin typeface="Arial"/>
                <a:cs typeface="Arial"/>
              </a:rPr>
              <a:t>v13.1</a:t>
            </a:r>
            <a:endParaRPr sz="1800">
              <a:latin typeface="Arial"/>
              <a:cs typeface="Arial"/>
            </a:endParaRPr>
          </a:p>
        </p:txBody>
      </p:sp>
      <p:sp>
        <p:nvSpPr>
          <p:cNvPr id="4" name="object 4"/>
          <p:cNvSpPr txBox="1"/>
          <p:nvPr/>
        </p:nvSpPr>
        <p:spPr>
          <a:xfrm>
            <a:off x="8598154" y="5143246"/>
            <a:ext cx="895350" cy="208279"/>
          </a:xfrm>
          <a:prstGeom prst="rect">
            <a:avLst/>
          </a:prstGeom>
        </p:spPr>
        <p:txBody>
          <a:bodyPr vert="horz" wrap="square" lIns="0" tIns="12700" rIns="0" bIns="0" rtlCol="0">
            <a:spAutoFit/>
          </a:bodyPr>
          <a:lstStyle/>
          <a:p>
            <a:pPr marL="12700">
              <a:lnSpc>
                <a:spcPct val="100000"/>
              </a:lnSpc>
              <a:spcBef>
                <a:spcPts val="100"/>
              </a:spcBef>
            </a:pPr>
            <a:r>
              <a:rPr sz="1200" spc="-30" dirty="0">
                <a:solidFill>
                  <a:srgbClr val="505760"/>
                </a:solidFill>
                <a:latin typeface="Arial"/>
                <a:cs typeface="Arial"/>
              </a:rPr>
              <a:t>AI</a:t>
            </a:r>
            <a:r>
              <a:rPr sz="1200" spc="-55" dirty="0">
                <a:solidFill>
                  <a:srgbClr val="505760"/>
                </a:solidFill>
                <a:latin typeface="Arial"/>
                <a:cs typeface="Arial"/>
              </a:rPr>
              <a:t> </a:t>
            </a:r>
            <a:r>
              <a:rPr sz="1200" spc="-10" dirty="0">
                <a:solidFill>
                  <a:srgbClr val="505760"/>
                </a:solidFill>
                <a:latin typeface="Arial"/>
                <a:cs typeface="Arial"/>
              </a:rPr>
              <a:t>generated</a:t>
            </a:r>
            <a:endParaRPr sz="1200">
              <a:latin typeface="Arial"/>
              <a:cs typeface="Arial"/>
            </a:endParaRPr>
          </a:p>
        </p:txBody>
      </p:sp>
      <p:grpSp>
        <p:nvGrpSpPr>
          <p:cNvPr id="5" name="object 5"/>
          <p:cNvGrpSpPr/>
          <p:nvPr/>
        </p:nvGrpSpPr>
        <p:grpSpPr>
          <a:xfrm>
            <a:off x="6140196" y="1972055"/>
            <a:ext cx="6052185" cy="3359150"/>
            <a:chOff x="6140196" y="1972055"/>
            <a:chExt cx="6052185" cy="3359150"/>
          </a:xfrm>
        </p:grpSpPr>
        <p:pic>
          <p:nvPicPr>
            <p:cNvPr id="6" name="object 6"/>
            <p:cNvPicPr/>
            <p:nvPr/>
          </p:nvPicPr>
          <p:blipFill>
            <a:blip r:embed="rId2" cstate="print"/>
            <a:stretch>
              <a:fillRect/>
            </a:stretch>
          </p:blipFill>
          <p:spPr>
            <a:xfrm>
              <a:off x="6140196" y="1972055"/>
              <a:ext cx="6051804" cy="3358769"/>
            </a:xfrm>
            <a:prstGeom prst="rect">
              <a:avLst/>
            </a:prstGeom>
          </p:spPr>
        </p:pic>
        <p:pic>
          <p:nvPicPr>
            <p:cNvPr id="7" name="object 7"/>
            <p:cNvPicPr/>
            <p:nvPr/>
          </p:nvPicPr>
          <p:blipFill>
            <a:blip r:embed="rId3" cstate="print"/>
            <a:stretch>
              <a:fillRect/>
            </a:stretch>
          </p:blipFill>
          <p:spPr>
            <a:xfrm>
              <a:off x="6335395" y="2166746"/>
              <a:ext cx="5506339" cy="2790316"/>
            </a:xfrm>
            <a:prstGeom prst="rect">
              <a:avLst/>
            </a:prstGeom>
          </p:spPr>
        </p:pic>
      </p:gr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790"/>
              </a:lnSpc>
            </a:pPr>
            <a:r>
              <a:rPr dirty="0"/>
              <a:t>©</a:t>
            </a:r>
            <a:r>
              <a:rPr spc="-20" dirty="0"/>
              <a:t> </a:t>
            </a:r>
            <a:r>
              <a:rPr spc="-10" dirty="0"/>
              <a:t>2026</a:t>
            </a:r>
            <a:r>
              <a:rPr spc="5" dirty="0"/>
              <a:t> </a:t>
            </a:r>
            <a:r>
              <a:rPr spc="-20" dirty="0"/>
              <a:t>Veeam</a:t>
            </a:r>
            <a:r>
              <a:rPr spc="-5" dirty="0"/>
              <a:t> </a:t>
            </a:r>
            <a:r>
              <a:rPr spc="-20" dirty="0"/>
              <a:t>Software.</a:t>
            </a:r>
            <a:r>
              <a:rPr spc="-45" dirty="0"/>
              <a:t> </a:t>
            </a:r>
            <a:r>
              <a:rPr dirty="0"/>
              <a:t>All</a:t>
            </a:r>
            <a:r>
              <a:rPr spc="-20" dirty="0"/>
              <a:t> </a:t>
            </a:r>
            <a:r>
              <a:rPr dirty="0"/>
              <a:t>rights</a:t>
            </a:r>
            <a:r>
              <a:rPr spc="5" dirty="0"/>
              <a:t> </a:t>
            </a:r>
            <a:r>
              <a:rPr spc="-25" dirty="0"/>
              <a:t>reserved.</a:t>
            </a:r>
            <a:r>
              <a:rPr dirty="0"/>
              <a:t> All</a:t>
            </a:r>
            <a:r>
              <a:rPr spc="-20" dirty="0"/>
              <a:t> </a:t>
            </a:r>
            <a:r>
              <a:rPr dirty="0"/>
              <a:t>trademarks</a:t>
            </a:r>
            <a:r>
              <a:rPr spc="-25" dirty="0"/>
              <a:t> </a:t>
            </a:r>
            <a:r>
              <a:rPr dirty="0"/>
              <a:t>are</a:t>
            </a:r>
            <a:r>
              <a:rPr spc="-20" dirty="0"/>
              <a:t> </a:t>
            </a:r>
            <a:r>
              <a:rPr dirty="0"/>
              <a:t>the</a:t>
            </a:r>
            <a:r>
              <a:rPr spc="-5" dirty="0"/>
              <a:t> </a:t>
            </a:r>
            <a:r>
              <a:rPr dirty="0"/>
              <a:t>property</a:t>
            </a:r>
            <a:r>
              <a:rPr spc="-45" dirty="0"/>
              <a:t> </a:t>
            </a:r>
            <a:r>
              <a:rPr dirty="0"/>
              <a:t>of</a:t>
            </a:r>
            <a:r>
              <a:rPr spc="-35" dirty="0"/>
              <a:t> </a:t>
            </a:r>
            <a:r>
              <a:rPr dirty="0"/>
              <a:t>their</a:t>
            </a:r>
            <a:r>
              <a:rPr spc="10" dirty="0"/>
              <a:t> </a:t>
            </a:r>
            <a:r>
              <a:rPr spc="-10" dirty="0"/>
              <a:t>respective</a:t>
            </a:r>
            <a:r>
              <a:rPr spc="10" dirty="0"/>
              <a:t> </a:t>
            </a:r>
            <a:r>
              <a:rPr spc="-10" dirty="0"/>
              <a:t>owners.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B753F-B198-5E16-6C7F-5411804A713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A65BC01-7904-21B3-3955-D2929723CE84}"/>
              </a:ext>
            </a:extLst>
          </p:cNvPr>
          <p:cNvSpPr>
            <a:spLocks noGrp="1"/>
          </p:cNvSpPr>
          <p:nvPr>
            <p:ph type="title"/>
          </p:nvPr>
        </p:nvSpPr>
        <p:spPr/>
        <p:txBody>
          <a:bodyPr/>
          <a:lstStyle/>
          <a:p>
            <a:r>
              <a:rPr lang="en-US" sz="4533"/>
              <a:t>VM Recovery Options</a:t>
            </a:r>
          </a:p>
        </p:txBody>
      </p:sp>
      <p:pic>
        <p:nvPicPr>
          <p:cNvPr id="1028" name="Picture 4">
            <a:extLst>
              <a:ext uri="{FF2B5EF4-FFF2-40B4-BE49-F238E27FC236}">
                <a16:creationId xmlns:a16="http://schemas.microsoft.com/office/drawing/2014/main" id="{0593CEDB-1C09-C4EC-2B2A-8BB8BCE1232E}"/>
              </a:ext>
            </a:extLst>
          </p:cNvPr>
          <p:cNvPicPr>
            <a:picLocks noChangeAspect="1" noChangeArrowheads="1"/>
          </p:cNvPicPr>
          <p:nvPr/>
        </p:nvPicPr>
        <p:blipFill>
          <a:blip>
            <a:extLst>
              <a:ext uri="{96DAC541-7B7A-43D3-8B79-37D633B846F1}">
                <asvg:svgBlip xmlns:asvg="http://schemas.microsoft.com/office/drawing/2016/SVG/main" r:embed="rId4"/>
              </a:ext>
            </a:extLst>
          </a:blip>
          <a:srcRect/>
          <a:stretch/>
        </p:blipFill>
        <p:spPr bwMode="auto">
          <a:xfrm>
            <a:off x="7107769" y="3203376"/>
            <a:ext cx="1574945" cy="1291259"/>
          </a:xfrm>
          <a:prstGeom prst="rect">
            <a:avLst/>
          </a:prstGeom>
          <a:noFill/>
          <a:extLst>
            <a:ext uri="{909E8E84-426E-40DD-AFC4-6F175D3DCCD1}">
              <a14:hiddenFill xmlns:a14="http://schemas.microsoft.com/office/drawing/2010/main">
                <a:solidFill>
                  <a:srgbClr val="FFFFFF"/>
                </a:solidFill>
              </a14:hiddenFill>
            </a:ext>
          </a:extLst>
        </p:spPr>
      </p:pic>
      <p:sp>
        <p:nvSpPr>
          <p:cNvPr id="1113" name="CuadroTexto 1112">
            <a:extLst>
              <a:ext uri="{FF2B5EF4-FFF2-40B4-BE49-F238E27FC236}">
                <a16:creationId xmlns:a16="http://schemas.microsoft.com/office/drawing/2014/main" id="{E5245860-AB2F-2E63-512B-9A955F61EA37}"/>
              </a:ext>
            </a:extLst>
          </p:cNvPr>
          <p:cNvSpPr txBox="1"/>
          <p:nvPr/>
        </p:nvSpPr>
        <p:spPr>
          <a:xfrm>
            <a:off x="7155021" y="2387700"/>
            <a:ext cx="1480441" cy="297454"/>
          </a:xfrm>
          <a:prstGeom prst="rect">
            <a:avLst/>
          </a:prstGeom>
          <a:noFill/>
        </p:spPr>
        <p:txBody>
          <a:bodyPr wrap="square">
            <a:spAutoFit/>
          </a:bodyPr>
          <a:lstStyle/>
          <a:p>
            <a:pPr algn="ctr" defTabSz="914354"/>
            <a:r>
              <a:rPr lang="en-GB" sz="1333">
                <a:solidFill>
                  <a:srgbClr val="595959"/>
                </a:solidFill>
              </a:rPr>
              <a:t>Instant Recovery</a:t>
            </a:r>
            <a:endParaRPr lang="en-US" sz="1333">
              <a:solidFill>
                <a:srgbClr val="595959"/>
              </a:solidFill>
            </a:endParaRPr>
          </a:p>
        </p:txBody>
      </p:sp>
      <p:cxnSp>
        <p:nvCxnSpPr>
          <p:cNvPr id="4" name="Straight Arrow Connector 44">
            <a:extLst>
              <a:ext uri="{FF2B5EF4-FFF2-40B4-BE49-F238E27FC236}">
                <a16:creationId xmlns:a16="http://schemas.microsoft.com/office/drawing/2014/main" id="{ACADF67E-B4B6-D8FB-6FB6-5E1A8850639C}"/>
              </a:ext>
            </a:extLst>
          </p:cNvPr>
          <p:cNvCxnSpPr>
            <a:cxnSpLocks/>
          </p:cNvCxnSpPr>
          <p:nvPr/>
        </p:nvCxnSpPr>
        <p:spPr>
          <a:xfrm>
            <a:off x="4103512" y="1527101"/>
            <a:ext cx="3000384" cy="0"/>
          </a:xfrm>
          <a:prstGeom prst="straightConnector1">
            <a:avLst/>
          </a:prstGeom>
          <a:ln w="19050" cap="flat" cmpd="sng" algn="ctr">
            <a:solidFill>
              <a:schemeClr val="dk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7" name="CuadroTexto 1112">
            <a:extLst>
              <a:ext uri="{FF2B5EF4-FFF2-40B4-BE49-F238E27FC236}">
                <a16:creationId xmlns:a16="http://schemas.microsoft.com/office/drawing/2014/main" id="{424A5E0D-D7CD-1B66-42BE-B6B75B91DD3C}"/>
              </a:ext>
            </a:extLst>
          </p:cNvPr>
          <p:cNvSpPr txBox="1"/>
          <p:nvPr/>
        </p:nvSpPr>
        <p:spPr>
          <a:xfrm>
            <a:off x="8693052" y="1453463"/>
            <a:ext cx="1480441" cy="1323054"/>
          </a:xfrm>
          <a:prstGeom prst="rect">
            <a:avLst/>
          </a:prstGeom>
          <a:noFill/>
        </p:spPr>
        <p:txBody>
          <a:bodyPr wrap="square">
            <a:spAutoFit/>
          </a:bodyPr>
          <a:lstStyle/>
          <a:p>
            <a:pPr algn="ctr" defTabSz="914354"/>
            <a:r>
              <a:rPr lang="en-GB" sz="1333" b="1">
                <a:solidFill>
                  <a:srgbClr val="595959"/>
                </a:solidFill>
              </a:rPr>
              <a:t>VMware</a:t>
            </a:r>
            <a:br>
              <a:rPr lang="en-GB" sz="1333" b="1">
                <a:solidFill>
                  <a:srgbClr val="595959"/>
                </a:solidFill>
              </a:rPr>
            </a:br>
            <a:r>
              <a:rPr lang="en-GB" sz="1333" b="1">
                <a:solidFill>
                  <a:srgbClr val="595959"/>
                </a:solidFill>
              </a:rPr>
              <a:t>Hyper-V</a:t>
            </a:r>
          </a:p>
          <a:p>
            <a:pPr algn="ctr" defTabSz="914354"/>
            <a:r>
              <a:rPr lang="en-GB" sz="1333" b="1">
                <a:solidFill>
                  <a:srgbClr val="595959"/>
                </a:solidFill>
              </a:rPr>
              <a:t>Nutanix AHV</a:t>
            </a:r>
          </a:p>
          <a:p>
            <a:pPr algn="ctr" defTabSz="914354"/>
            <a:r>
              <a:rPr lang="en-GB" sz="1333" b="1">
                <a:solidFill>
                  <a:srgbClr val="595959"/>
                </a:solidFill>
              </a:rPr>
              <a:t>Azure*</a:t>
            </a:r>
          </a:p>
          <a:p>
            <a:pPr algn="ctr" defTabSz="914354"/>
            <a:r>
              <a:rPr lang="en-GB" sz="1333" b="1">
                <a:solidFill>
                  <a:srgbClr val="595959"/>
                </a:solidFill>
              </a:rPr>
              <a:t>Proxmox</a:t>
            </a:r>
          </a:p>
          <a:p>
            <a:pPr algn="ctr" defTabSz="914354"/>
            <a:endParaRPr lang="en-GB" sz="1333" b="1">
              <a:solidFill>
                <a:srgbClr val="595959"/>
              </a:solidFill>
            </a:endParaRPr>
          </a:p>
        </p:txBody>
      </p:sp>
      <p:pic>
        <p:nvPicPr>
          <p:cNvPr id="10" name="Picture 4">
            <a:extLst>
              <a:ext uri="{FF2B5EF4-FFF2-40B4-BE49-F238E27FC236}">
                <a16:creationId xmlns:a16="http://schemas.microsoft.com/office/drawing/2014/main" id="{D88072DD-5230-5D62-625F-AB26ED9D4460}"/>
              </a:ext>
            </a:extLst>
          </p:cNvPr>
          <p:cNvPicPr>
            <a:picLocks noChangeAspect="1" noChangeArrowheads="1"/>
          </p:cNvPicPr>
          <p:nvPr/>
        </p:nvPicPr>
        <p:blipFill>
          <a:blip>
            <a:extLst>
              <a:ext uri="{96DAC541-7B7A-43D3-8B79-37D633B846F1}">
                <asvg:svgBlip xmlns:asvg="http://schemas.microsoft.com/office/drawing/2016/SVG/main" r:embed="rId4"/>
              </a:ext>
            </a:extLst>
          </a:blip>
          <a:srcRect/>
          <a:stretch/>
        </p:blipFill>
        <p:spPr bwMode="auto">
          <a:xfrm>
            <a:off x="7107769" y="1143720"/>
            <a:ext cx="1574945" cy="1291259"/>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112">
            <a:extLst>
              <a:ext uri="{FF2B5EF4-FFF2-40B4-BE49-F238E27FC236}">
                <a16:creationId xmlns:a16="http://schemas.microsoft.com/office/drawing/2014/main" id="{31757CE8-86B2-BB2C-9CC0-3B4F8596D285}"/>
              </a:ext>
            </a:extLst>
          </p:cNvPr>
          <p:cNvSpPr txBox="1"/>
          <p:nvPr/>
        </p:nvSpPr>
        <p:spPr>
          <a:xfrm>
            <a:off x="7155021" y="4494636"/>
            <a:ext cx="1480441" cy="502573"/>
          </a:xfrm>
          <a:prstGeom prst="rect">
            <a:avLst/>
          </a:prstGeom>
          <a:noFill/>
        </p:spPr>
        <p:txBody>
          <a:bodyPr wrap="square">
            <a:spAutoFit/>
          </a:bodyPr>
          <a:lstStyle/>
          <a:p>
            <a:pPr algn="ctr" defTabSz="914354"/>
            <a:r>
              <a:rPr lang="en-GB" sz="1333">
                <a:solidFill>
                  <a:srgbClr val="595959"/>
                </a:solidFill>
              </a:rPr>
              <a:t>Full </a:t>
            </a:r>
          </a:p>
          <a:p>
            <a:pPr algn="ctr" defTabSz="914354"/>
            <a:r>
              <a:rPr lang="en-GB" sz="1333">
                <a:solidFill>
                  <a:srgbClr val="595959"/>
                </a:solidFill>
              </a:rPr>
              <a:t>Recovery</a:t>
            </a:r>
            <a:endParaRPr lang="en-US" sz="1333">
              <a:solidFill>
                <a:srgbClr val="595959"/>
              </a:solidFill>
            </a:endParaRPr>
          </a:p>
        </p:txBody>
      </p:sp>
      <p:pic>
        <p:nvPicPr>
          <p:cNvPr id="23" name="Рисунок 35">
            <a:extLst>
              <a:ext uri="{FF2B5EF4-FFF2-40B4-BE49-F238E27FC236}">
                <a16:creationId xmlns:a16="http://schemas.microsoft.com/office/drawing/2014/main" id="{BCB06840-E89A-6123-1863-D1434620716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325969" y="4969510"/>
            <a:ext cx="1200000" cy="1039828"/>
          </a:xfrm>
          <a:prstGeom prst="rect">
            <a:avLst/>
          </a:prstGeom>
        </p:spPr>
      </p:pic>
      <p:sp>
        <p:nvSpPr>
          <p:cNvPr id="24" name="CuadroTexto 1112">
            <a:extLst>
              <a:ext uri="{FF2B5EF4-FFF2-40B4-BE49-F238E27FC236}">
                <a16:creationId xmlns:a16="http://schemas.microsoft.com/office/drawing/2014/main" id="{6C3F2D5C-722A-3BDF-3BEA-3917FD7AB7C6}"/>
              </a:ext>
            </a:extLst>
          </p:cNvPr>
          <p:cNvSpPr txBox="1"/>
          <p:nvPr/>
        </p:nvSpPr>
        <p:spPr>
          <a:xfrm>
            <a:off x="7185750" y="6169484"/>
            <a:ext cx="1480441" cy="502573"/>
          </a:xfrm>
          <a:prstGeom prst="rect">
            <a:avLst/>
          </a:prstGeom>
          <a:noFill/>
        </p:spPr>
        <p:txBody>
          <a:bodyPr wrap="square">
            <a:spAutoFit/>
          </a:bodyPr>
          <a:lstStyle/>
          <a:p>
            <a:pPr algn="ctr" defTabSz="914354"/>
            <a:r>
              <a:rPr lang="en-GB" sz="1333">
                <a:solidFill>
                  <a:srgbClr val="595959"/>
                </a:solidFill>
              </a:rPr>
              <a:t>Cloud Full </a:t>
            </a:r>
          </a:p>
          <a:p>
            <a:pPr algn="ctr" defTabSz="914354"/>
            <a:r>
              <a:rPr lang="en-GB" sz="1333">
                <a:solidFill>
                  <a:srgbClr val="595959"/>
                </a:solidFill>
              </a:rPr>
              <a:t>Recovery</a:t>
            </a:r>
            <a:endParaRPr lang="en-US" sz="1333">
              <a:solidFill>
                <a:srgbClr val="595959"/>
              </a:solidFill>
            </a:endParaRPr>
          </a:p>
        </p:txBody>
      </p:sp>
      <p:sp>
        <p:nvSpPr>
          <p:cNvPr id="28" name="CuadroTexto 1112">
            <a:extLst>
              <a:ext uri="{FF2B5EF4-FFF2-40B4-BE49-F238E27FC236}">
                <a16:creationId xmlns:a16="http://schemas.microsoft.com/office/drawing/2014/main" id="{68FDE722-BCF0-D13A-5518-38DA84B87CDA}"/>
              </a:ext>
            </a:extLst>
          </p:cNvPr>
          <p:cNvSpPr txBox="1"/>
          <p:nvPr/>
        </p:nvSpPr>
        <p:spPr>
          <a:xfrm>
            <a:off x="8693052" y="5489424"/>
            <a:ext cx="1480441" cy="707694"/>
          </a:xfrm>
          <a:prstGeom prst="rect">
            <a:avLst/>
          </a:prstGeom>
          <a:noFill/>
        </p:spPr>
        <p:txBody>
          <a:bodyPr wrap="square">
            <a:spAutoFit/>
          </a:bodyPr>
          <a:lstStyle/>
          <a:p>
            <a:pPr algn="ctr" defTabSz="914354"/>
            <a:r>
              <a:rPr lang="en-GB" sz="1333" b="1">
                <a:solidFill>
                  <a:srgbClr val="595959"/>
                </a:solidFill>
              </a:rPr>
              <a:t>AWS EC2</a:t>
            </a:r>
          </a:p>
          <a:p>
            <a:pPr algn="ctr" defTabSz="914354"/>
            <a:r>
              <a:rPr lang="en-GB" sz="1333" b="1">
                <a:solidFill>
                  <a:srgbClr val="595959"/>
                </a:solidFill>
              </a:rPr>
              <a:t>Azure</a:t>
            </a:r>
          </a:p>
          <a:p>
            <a:pPr algn="ctr" defTabSz="914354"/>
            <a:r>
              <a:rPr lang="en-GB" sz="1333" b="1">
                <a:solidFill>
                  <a:srgbClr val="595959"/>
                </a:solidFill>
              </a:rPr>
              <a:t>GCP</a:t>
            </a:r>
          </a:p>
        </p:txBody>
      </p:sp>
      <p:cxnSp>
        <p:nvCxnSpPr>
          <p:cNvPr id="30" name="Straight Arrow Connector 44">
            <a:extLst>
              <a:ext uri="{FF2B5EF4-FFF2-40B4-BE49-F238E27FC236}">
                <a16:creationId xmlns:a16="http://schemas.microsoft.com/office/drawing/2014/main" id="{A30CCAF9-1FE9-8AD4-5871-E5A4678B465C}"/>
              </a:ext>
            </a:extLst>
          </p:cNvPr>
          <p:cNvCxnSpPr>
            <a:cxnSpLocks/>
          </p:cNvCxnSpPr>
          <p:nvPr/>
        </p:nvCxnSpPr>
        <p:spPr>
          <a:xfrm>
            <a:off x="3708400" y="3679503"/>
            <a:ext cx="3318933" cy="0"/>
          </a:xfrm>
          <a:prstGeom prst="straightConnector1">
            <a:avLst/>
          </a:prstGeom>
          <a:ln w="19050" cap="flat" cmpd="sng" algn="ctr">
            <a:solidFill>
              <a:schemeClr val="dk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33" name="Straight Arrow Connector 44">
            <a:extLst>
              <a:ext uri="{FF2B5EF4-FFF2-40B4-BE49-F238E27FC236}">
                <a16:creationId xmlns:a16="http://schemas.microsoft.com/office/drawing/2014/main" id="{F9DB8294-B4FC-6A0C-16B0-90962C51A4AB}"/>
              </a:ext>
            </a:extLst>
          </p:cNvPr>
          <p:cNvCxnSpPr>
            <a:cxnSpLocks/>
          </p:cNvCxnSpPr>
          <p:nvPr/>
        </p:nvCxnSpPr>
        <p:spPr>
          <a:xfrm>
            <a:off x="4101129" y="5768623"/>
            <a:ext cx="3057761" cy="0"/>
          </a:xfrm>
          <a:prstGeom prst="straightConnector1">
            <a:avLst/>
          </a:prstGeom>
          <a:ln w="19050" cap="flat" cmpd="sng" algn="ctr">
            <a:solidFill>
              <a:schemeClr val="dk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42" name="Straight Arrow Connector 44">
            <a:extLst>
              <a:ext uri="{FF2B5EF4-FFF2-40B4-BE49-F238E27FC236}">
                <a16:creationId xmlns:a16="http://schemas.microsoft.com/office/drawing/2014/main" id="{E503EF1E-CDFF-A9BC-3FC1-FE5903B2DD4E}"/>
              </a:ext>
            </a:extLst>
          </p:cNvPr>
          <p:cNvCxnSpPr>
            <a:cxnSpLocks/>
          </p:cNvCxnSpPr>
          <p:nvPr/>
        </p:nvCxnSpPr>
        <p:spPr>
          <a:xfrm>
            <a:off x="4044964" y="1507068"/>
            <a:ext cx="0" cy="2134033"/>
          </a:xfrm>
          <a:prstGeom prst="straightConnector1">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Arrow Connector 44">
            <a:extLst>
              <a:ext uri="{FF2B5EF4-FFF2-40B4-BE49-F238E27FC236}">
                <a16:creationId xmlns:a16="http://schemas.microsoft.com/office/drawing/2014/main" id="{2DD20EF0-956C-46A6-B50F-6284257566B9}"/>
              </a:ext>
            </a:extLst>
          </p:cNvPr>
          <p:cNvCxnSpPr>
            <a:cxnSpLocks/>
          </p:cNvCxnSpPr>
          <p:nvPr/>
        </p:nvCxnSpPr>
        <p:spPr>
          <a:xfrm>
            <a:off x="4030109" y="3736285"/>
            <a:ext cx="0" cy="2122649"/>
          </a:xfrm>
          <a:prstGeom prst="straightConnector1">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Picture 4">
            <a:extLst>
              <a:ext uri="{FF2B5EF4-FFF2-40B4-BE49-F238E27FC236}">
                <a16:creationId xmlns:a16="http://schemas.microsoft.com/office/drawing/2014/main" id="{109FF1EC-44B4-4AC2-DC2C-E5468FD3D245}"/>
              </a:ext>
            </a:extLst>
          </p:cNvPr>
          <p:cNvPicPr>
            <a:picLocks noChangeAspect="1" noChangeArrowheads="1"/>
          </p:cNvPicPr>
          <p:nvPr/>
        </p:nvPicPr>
        <p:blipFill>
          <a:blip>
            <a:extLst>
              <a:ext uri="{96DAC541-7B7A-43D3-8B79-37D633B846F1}">
                <asvg:svgBlip xmlns:asvg="http://schemas.microsoft.com/office/drawing/2016/SVG/main" r:embed="rId4"/>
              </a:ext>
            </a:extLst>
          </a:blip>
          <a:srcRect/>
          <a:stretch/>
        </p:blipFill>
        <p:spPr bwMode="auto">
          <a:xfrm>
            <a:off x="556173" y="3090655"/>
            <a:ext cx="1574945" cy="129125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1112">
            <a:extLst>
              <a:ext uri="{FF2B5EF4-FFF2-40B4-BE49-F238E27FC236}">
                <a16:creationId xmlns:a16="http://schemas.microsoft.com/office/drawing/2014/main" id="{5E075EAD-C4AB-E29B-A682-1423DAE5F2AF}"/>
              </a:ext>
            </a:extLst>
          </p:cNvPr>
          <p:cNvSpPr txBox="1"/>
          <p:nvPr/>
        </p:nvSpPr>
        <p:spPr>
          <a:xfrm>
            <a:off x="607614" y="4438045"/>
            <a:ext cx="1480441" cy="1938416"/>
          </a:xfrm>
          <a:prstGeom prst="rect">
            <a:avLst/>
          </a:prstGeom>
          <a:noFill/>
        </p:spPr>
        <p:txBody>
          <a:bodyPr wrap="square">
            <a:spAutoFit/>
          </a:bodyPr>
          <a:lstStyle/>
          <a:p>
            <a:pPr algn="ctr" defTabSz="914354"/>
            <a:r>
              <a:rPr lang="en-GB" sz="1333" b="1">
                <a:solidFill>
                  <a:srgbClr val="595959"/>
                </a:solidFill>
              </a:rPr>
              <a:t>VMware</a:t>
            </a:r>
            <a:br>
              <a:rPr lang="en-GB" sz="1333" b="1">
                <a:solidFill>
                  <a:srgbClr val="595959"/>
                </a:solidFill>
              </a:rPr>
            </a:br>
            <a:r>
              <a:rPr lang="en-GB" sz="1333" b="1">
                <a:solidFill>
                  <a:srgbClr val="595959"/>
                </a:solidFill>
              </a:rPr>
              <a:t>Hyper-V</a:t>
            </a:r>
          </a:p>
          <a:p>
            <a:pPr algn="ctr" defTabSz="914354"/>
            <a:r>
              <a:rPr lang="en-GB" sz="1333" b="1">
                <a:solidFill>
                  <a:srgbClr val="595959"/>
                </a:solidFill>
              </a:rPr>
              <a:t>Nutanix AHV</a:t>
            </a:r>
            <a:br>
              <a:rPr lang="en-GB" sz="1333" b="1">
                <a:solidFill>
                  <a:srgbClr val="595959"/>
                </a:solidFill>
              </a:rPr>
            </a:br>
            <a:r>
              <a:rPr lang="en-GB" sz="1333" b="1">
                <a:solidFill>
                  <a:srgbClr val="595959"/>
                </a:solidFill>
              </a:rPr>
              <a:t>PVE</a:t>
            </a:r>
          </a:p>
          <a:p>
            <a:pPr algn="ctr" defTabSz="914354"/>
            <a:r>
              <a:rPr lang="en-GB" sz="1333" b="1">
                <a:solidFill>
                  <a:srgbClr val="595959"/>
                </a:solidFill>
              </a:rPr>
              <a:t>KVM</a:t>
            </a:r>
            <a:br>
              <a:rPr lang="en-GB" sz="1333" b="1">
                <a:solidFill>
                  <a:srgbClr val="595959"/>
                </a:solidFill>
              </a:rPr>
            </a:br>
            <a:r>
              <a:rPr lang="en-GB" sz="1333" b="1">
                <a:solidFill>
                  <a:srgbClr val="595959"/>
                </a:solidFill>
              </a:rPr>
              <a:t>AWS EC2</a:t>
            </a:r>
          </a:p>
          <a:p>
            <a:pPr algn="ctr" defTabSz="914354"/>
            <a:r>
              <a:rPr lang="en-GB" sz="1333" b="1">
                <a:solidFill>
                  <a:srgbClr val="595959"/>
                </a:solidFill>
              </a:rPr>
              <a:t>Azure</a:t>
            </a:r>
          </a:p>
          <a:p>
            <a:pPr algn="ctr" defTabSz="914354"/>
            <a:r>
              <a:rPr lang="en-GB" sz="1333" b="1">
                <a:solidFill>
                  <a:srgbClr val="595959"/>
                </a:solidFill>
              </a:rPr>
              <a:t>GCP</a:t>
            </a:r>
          </a:p>
          <a:p>
            <a:pPr algn="ctr" defTabSz="914354"/>
            <a:endParaRPr lang="en-GB" sz="1333" b="1">
              <a:solidFill>
                <a:srgbClr val="595959"/>
              </a:solidFill>
            </a:endParaRPr>
          </a:p>
        </p:txBody>
      </p:sp>
      <p:pic>
        <p:nvPicPr>
          <p:cNvPr id="6" name="Graphic 48">
            <a:extLst>
              <a:ext uri="{FF2B5EF4-FFF2-40B4-BE49-F238E27FC236}">
                <a16:creationId xmlns:a16="http://schemas.microsoft.com/office/drawing/2014/main" id="{83B219FE-B5B3-80CA-746C-DA0DC00FA482}"/>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589592" y="3102554"/>
            <a:ext cx="884169" cy="884169"/>
          </a:xfrm>
          <a:prstGeom prst="rect">
            <a:avLst/>
          </a:prstGeom>
        </p:spPr>
      </p:pic>
      <p:sp>
        <p:nvSpPr>
          <p:cNvPr id="8" name="CuadroTexto 1107">
            <a:extLst>
              <a:ext uri="{FF2B5EF4-FFF2-40B4-BE49-F238E27FC236}">
                <a16:creationId xmlns:a16="http://schemas.microsoft.com/office/drawing/2014/main" id="{0DB3343B-5264-4E50-56DB-4C04F010E935}"/>
              </a:ext>
            </a:extLst>
          </p:cNvPr>
          <p:cNvSpPr txBox="1"/>
          <p:nvPr/>
        </p:nvSpPr>
        <p:spPr>
          <a:xfrm>
            <a:off x="1780216" y="3949016"/>
            <a:ext cx="2644960" cy="338554"/>
          </a:xfrm>
          <a:prstGeom prst="rect">
            <a:avLst/>
          </a:prstGeom>
          <a:noFill/>
        </p:spPr>
        <p:txBody>
          <a:bodyPr wrap="square">
            <a:spAutoFit/>
          </a:bodyPr>
          <a:lstStyle/>
          <a:p>
            <a:pPr algn="ctr" defTabSz="914354"/>
            <a:r>
              <a:rPr lang="en-GB" sz="1600">
                <a:solidFill>
                  <a:srgbClr val="595959"/>
                </a:solidFill>
                <a:latin typeface="ES Build Neutral"/>
              </a:rPr>
              <a:t>Backup server</a:t>
            </a:r>
            <a:endParaRPr lang="en-US" sz="1600">
              <a:solidFill>
                <a:srgbClr val="595959"/>
              </a:solidFill>
              <a:latin typeface="ES Build Neutral"/>
            </a:endParaRPr>
          </a:p>
        </p:txBody>
      </p:sp>
      <p:pic>
        <p:nvPicPr>
          <p:cNvPr id="9" name="Рисунок 57">
            <a:extLst>
              <a:ext uri="{FF2B5EF4-FFF2-40B4-BE49-F238E27FC236}">
                <a16:creationId xmlns:a16="http://schemas.microsoft.com/office/drawing/2014/main" id="{0A714CD3-CEEB-7BA7-92FE-79EE05F56453}"/>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482355" y="5548994"/>
            <a:ext cx="887229" cy="887229"/>
          </a:xfrm>
          <a:prstGeom prst="rect">
            <a:avLst/>
          </a:prstGeom>
        </p:spPr>
      </p:pic>
      <p:sp>
        <p:nvSpPr>
          <p:cNvPr id="15" name="CuadroTexto 1112">
            <a:extLst>
              <a:ext uri="{FF2B5EF4-FFF2-40B4-BE49-F238E27FC236}">
                <a16:creationId xmlns:a16="http://schemas.microsoft.com/office/drawing/2014/main" id="{6BF24BB3-A83D-FAD7-215F-22424045B2E3}"/>
              </a:ext>
            </a:extLst>
          </p:cNvPr>
          <p:cNvSpPr txBox="1"/>
          <p:nvPr/>
        </p:nvSpPr>
        <p:spPr>
          <a:xfrm>
            <a:off x="8693051" y="3367312"/>
            <a:ext cx="2092180" cy="1528175"/>
          </a:xfrm>
          <a:prstGeom prst="rect">
            <a:avLst/>
          </a:prstGeom>
          <a:noFill/>
        </p:spPr>
        <p:txBody>
          <a:bodyPr wrap="square">
            <a:spAutoFit/>
          </a:bodyPr>
          <a:lstStyle/>
          <a:p>
            <a:pPr algn="ctr" defTabSz="914354"/>
            <a:r>
              <a:rPr lang="en-GB" sz="1333" b="1">
                <a:solidFill>
                  <a:srgbClr val="595959"/>
                </a:solidFill>
              </a:rPr>
              <a:t>Vmware, Hyper-V, Nutanix AHV, PVE, KVM</a:t>
            </a:r>
          </a:p>
          <a:p>
            <a:pPr algn="ctr" defTabSz="914354"/>
            <a:r>
              <a:rPr lang="en-GB" sz="1333" b="1">
                <a:solidFill>
                  <a:srgbClr val="595959"/>
                </a:solidFill>
              </a:rPr>
              <a:t>Sangfor aSV, XCP-ng, Xenserver, </a:t>
            </a:r>
            <a:r>
              <a:rPr lang="en-GB" sz="1333" b="1" err="1">
                <a:solidFill>
                  <a:srgbClr val="595959"/>
                </a:solidFill>
              </a:rPr>
              <a:t>VergeIO</a:t>
            </a:r>
            <a:r>
              <a:rPr lang="en-GB" sz="1333" b="1">
                <a:solidFill>
                  <a:srgbClr val="595959"/>
                </a:solidFill>
              </a:rPr>
              <a:t> and Platform 9</a:t>
            </a:r>
          </a:p>
          <a:p>
            <a:pPr algn="ctr" defTabSz="914354"/>
            <a:endParaRPr lang="en-GB" sz="1333" b="1">
              <a:solidFill>
                <a:srgbClr val="595959"/>
              </a:solidFill>
            </a:endParaRPr>
          </a:p>
          <a:p>
            <a:pPr algn="ctr" defTabSz="914354"/>
            <a:endParaRPr lang="en-GB" sz="1333" b="1">
              <a:solidFill>
                <a:srgbClr val="595959"/>
              </a:solidFill>
            </a:endParaRPr>
          </a:p>
        </p:txBody>
      </p:sp>
    </p:spTree>
    <p:custDataLst>
      <p:tags r:id="rId1"/>
    </p:custDataLst>
    <p:extLst>
      <p:ext uri="{BB962C8B-B14F-4D97-AF65-F5344CB8AC3E}">
        <p14:creationId xmlns:p14="http://schemas.microsoft.com/office/powerpoint/2010/main" val="1441055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2A61-564A-6D87-182B-4E5FDA30133C}"/>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014CB95A-9379-2A51-DE56-CA293202422E}"/>
              </a:ext>
            </a:extLst>
          </p:cNvPr>
          <p:cNvSpPr>
            <a:spLocks noGrp="1"/>
          </p:cNvSpPr>
          <p:nvPr>
            <p:ph type="title"/>
          </p:nvPr>
        </p:nvSpPr>
        <p:spPr/>
        <p:txBody>
          <a:bodyPr/>
          <a:lstStyle/>
          <a:p>
            <a:r>
              <a:rPr lang="it-IT" dirty="0"/>
              <a:t>Replica</a:t>
            </a:r>
          </a:p>
        </p:txBody>
      </p:sp>
      <p:sp>
        <p:nvSpPr>
          <p:cNvPr id="7" name="Segnaposto testo 6">
            <a:extLst>
              <a:ext uri="{FF2B5EF4-FFF2-40B4-BE49-F238E27FC236}">
                <a16:creationId xmlns:a16="http://schemas.microsoft.com/office/drawing/2014/main" id="{31304E33-1302-268D-40B8-61945293ACAC}"/>
              </a:ext>
            </a:extLst>
          </p:cNvPr>
          <p:cNvSpPr>
            <a:spLocks noGrp="1"/>
          </p:cNvSpPr>
          <p:nvPr>
            <p:ph type="body" sz="quarter" idx="15"/>
          </p:nvPr>
        </p:nvSpPr>
        <p:spPr/>
        <p:txBody>
          <a:bodyPr/>
          <a:lstStyle/>
          <a:p>
            <a:endParaRPr lang="it-IT"/>
          </a:p>
        </p:txBody>
      </p:sp>
      <p:sp>
        <p:nvSpPr>
          <p:cNvPr id="6" name="Sottotitolo 5">
            <a:extLst>
              <a:ext uri="{FF2B5EF4-FFF2-40B4-BE49-F238E27FC236}">
                <a16:creationId xmlns:a16="http://schemas.microsoft.com/office/drawing/2014/main" id="{B9CC3497-44D0-5E59-7E5D-3F016E9C0E95}"/>
              </a:ext>
            </a:extLst>
          </p:cNvPr>
          <p:cNvSpPr>
            <a:spLocks noGrp="1"/>
          </p:cNvSpPr>
          <p:nvPr>
            <p:ph type="subTitle" idx="1"/>
          </p:nvPr>
        </p:nvSpPr>
        <p:spPr/>
        <p:txBody>
          <a:bodyPr/>
          <a:lstStyle/>
          <a:p>
            <a:endParaRPr lang="it-IT"/>
          </a:p>
        </p:txBody>
      </p:sp>
    </p:spTree>
    <p:extLst>
      <p:ext uri="{BB962C8B-B14F-4D97-AF65-F5344CB8AC3E}">
        <p14:creationId xmlns:p14="http://schemas.microsoft.com/office/powerpoint/2010/main" val="1039912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D1EAF-BC5C-9372-AC8A-8A9DCF8BF774}"/>
            </a:ext>
          </a:extLst>
        </p:cNvPr>
        <p:cNvGrpSpPr/>
        <p:nvPr/>
      </p:nvGrpSpPr>
      <p:grpSpPr>
        <a:xfrm>
          <a:off x="0" y="0"/>
          <a:ext cx="0" cy="0"/>
          <a:chOff x="0" y="0"/>
          <a:chExt cx="0" cy="0"/>
        </a:xfrm>
      </p:grpSpPr>
      <p:pic>
        <p:nvPicPr>
          <p:cNvPr id="5" name="Рисунок 20">
            <a:extLst>
              <a:ext uri="{FF2B5EF4-FFF2-40B4-BE49-F238E27FC236}">
                <a16:creationId xmlns:a16="http://schemas.microsoft.com/office/drawing/2014/main" id="{7513DE26-6F6F-5CE9-1CC2-98277558213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407992" y="3935824"/>
            <a:ext cx="1200000" cy="1200000"/>
          </a:xfrm>
          <a:prstGeom prst="rect">
            <a:avLst/>
          </a:prstGeom>
        </p:spPr>
      </p:pic>
      <p:pic>
        <p:nvPicPr>
          <p:cNvPr id="10" name="Рисунок 20">
            <a:extLst>
              <a:ext uri="{FF2B5EF4-FFF2-40B4-BE49-F238E27FC236}">
                <a16:creationId xmlns:a16="http://schemas.microsoft.com/office/drawing/2014/main" id="{717F17EE-E78E-C72A-11BB-EDB2A0BB8B0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407992" y="1163860"/>
            <a:ext cx="1200000" cy="1200000"/>
          </a:xfrm>
          <a:prstGeom prst="rect">
            <a:avLst/>
          </a:prstGeom>
        </p:spPr>
      </p:pic>
      <p:pic>
        <p:nvPicPr>
          <p:cNvPr id="13" name="Рисунок 79">
            <a:extLst>
              <a:ext uri="{FF2B5EF4-FFF2-40B4-BE49-F238E27FC236}">
                <a16:creationId xmlns:a16="http://schemas.microsoft.com/office/drawing/2014/main" id="{262DBD6E-D061-7110-FF25-4A6314D5D16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52800" y="1163860"/>
            <a:ext cx="1200000" cy="1200000"/>
          </a:xfrm>
          <a:prstGeom prst="rect">
            <a:avLst/>
          </a:prstGeom>
        </p:spPr>
      </p:pic>
      <p:pic>
        <p:nvPicPr>
          <p:cNvPr id="15" name="Рисунок 69">
            <a:extLst>
              <a:ext uri="{FF2B5EF4-FFF2-40B4-BE49-F238E27FC236}">
                <a16:creationId xmlns:a16="http://schemas.microsoft.com/office/drawing/2014/main" id="{81B50367-54C0-AE12-7A53-A0AC32018739}"/>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752800" y="3935824"/>
            <a:ext cx="1200000" cy="1200000"/>
          </a:xfrm>
          <a:prstGeom prst="rect">
            <a:avLst/>
          </a:prstGeom>
        </p:spPr>
      </p:pic>
      <p:sp>
        <p:nvSpPr>
          <p:cNvPr id="3" name="Title 2">
            <a:extLst>
              <a:ext uri="{FF2B5EF4-FFF2-40B4-BE49-F238E27FC236}">
                <a16:creationId xmlns:a16="http://schemas.microsoft.com/office/drawing/2014/main" id="{76FF1B24-C8CA-168F-6D1D-12C153B9E830}"/>
              </a:ext>
            </a:extLst>
          </p:cNvPr>
          <p:cNvSpPr>
            <a:spLocks noGrp="1"/>
          </p:cNvSpPr>
          <p:nvPr>
            <p:ph type="title"/>
          </p:nvPr>
        </p:nvSpPr>
        <p:spPr/>
        <p:txBody>
          <a:bodyPr>
            <a:noAutofit/>
          </a:bodyPr>
          <a:lstStyle/>
          <a:p>
            <a:r>
              <a:rPr lang="en-US" sz="4533"/>
              <a:t>Replication use cases</a:t>
            </a:r>
            <a:endParaRPr lang="ru-RU" sz="4533"/>
          </a:p>
        </p:txBody>
      </p:sp>
      <p:sp>
        <p:nvSpPr>
          <p:cNvPr id="14" name="Text Placeholder 2">
            <a:extLst>
              <a:ext uri="{FF2B5EF4-FFF2-40B4-BE49-F238E27FC236}">
                <a16:creationId xmlns:a16="http://schemas.microsoft.com/office/drawing/2014/main" id="{0AF63F1F-4C38-A74C-9D12-6D86400825C9}"/>
              </a:ext>
            </a:extLst>
          </p:cNvPr>
          <p:cNvSpPr txBox="1">
            <a:spLocks/>
          </p:cNvSpPr>
          <p:nvPr/>
        </p:nvSpPr>
        <p:spPr>
          <a:xfrm>
            <a:off x="6569592" y="5115120"/>
            <a:ext cx="4876800" cy="1067152"/>
          </a:xfrm>
          <a:prstGeom prst="rect">
            <a:avLst/>
          </a:prstGeom>
        </p:spPr>
        <p:txBody>
          <a:bodyPr vert="horz" wrap="square" lIns="0" tIns="0" rIns="0" bIns="0" rtlCol="0">
            <a:spAutoFit/>
          </a:bodyPr>
          <a:lstStyle>
            <a:lvl1pPr marL="0" indent="0" algn="l" defTabSz="686030" rtl="0" eaLnBrk="1" latinLnBrk="0" hangingPunct="1">
              <a:lnSpc>
                <a:spcPct val="100000"/>
              </a:lnSpc>
              <a:spcBef>
                <a:spcPts val="0"/>
              </a:spcBef>
              <a:buSzPct val="90000"/>
              <a:buFont typeface="Arial" pitchFamily="34" charset="0"/>
              <a:buNone/>
              <a:defRPr sz="2000" kern="1200" spc="0" baseline="0">
                <a:solidFill>
                  <a:schemeClr val="tx1">
                    <a:lumMod val="75000"/>
                    <a:lumOff val="25000"/>
                  </a:schemeClr>
                </a:solidFill>
                <a:latin typeface="+mn-lt"/>
                <a:ea typeface="+mn-ea"/>
                <a:cs typeface="+mn-cs"/>
              </a:defRPr>
            </a:lvl1pPr>
            <a:lvl2pPr marL="266693" indent="-266693" algn="l" defTabSz="686030" rtl="0" eaLnBrk="1" latinLnBrk="0" hangingPunct="1">
              <a:lnSpc>
                <a:spcPct val="100000"/>
              </a:lnSpc>
              <a:spcBef>
                <a:spcPts val="0"/>
              </a:spcBef>
              <a:buClr>
                <a:schemeClr val="tx1">
                  <a:lumMod val="50000"/>
                  <a:lumOff val="50000"/>
                </a:schemeClr>
              </a:buClr>
              <a:buSzPct val="90000"/>
              <a:buFont typeface="Arial" pitchFamily="34" charset="0"/>
              <a:buChar char="•"/>
              <a:tabLst/>
              <a:defRPr sz="2000" kern="1200" spc="0" baseline="0">
                <a:solidFill>
                  <a:schemeClr val="tx1">
                    <a:lumMod val="50000"/>
                    <a:lumOff val="50000"/>
                  </a:schemeClr>
                </a:solidFill>
                <a:latin typeface="+mn-lt"/>
                <a:ea typeface="+mn-ea"/>
                <a:cs typeface="+mn-cs"/>
              </a:defRPr>
            </a:lvl2pPr>
            <a:lvl3pPr marL="686057" indent="-213202" algn="l" defTabSz="686030" rtl="0" eaLnBrk="1" latinLnBrk="0" hangingPunct="1">
              <a:lnSpc>
                <a:spcPct val="90000"/>
              </a:lnSpc>
              <a:spcBef>
                <a:spcPct val="20000"/>
              </a:spcBef>
              <a:buSzPct val="90000"/>
              <a:buFont typeface="Arial" pitchFamily="34" charset="0"/>
              <a:buChar char="•"/>
              <a:defRPr sz="1800" kern="1200" spc="0" baseline="0">
                <a:gradFill flip="none" rotWithShape="1">
                  <a:gsLst>
                    <a:gs pos="0">
                      <a:schemeClr val="bg1">
                        <a:lumMod val="50000"/>
                      </a:schemeClr>
                    </a:gs>
                    <a:gs pos="100000">
                      <a:schemeClr val="bg1">
                        <a:lumMod val="50000"/>
                      </a:schemeClr>
                    </a:gs>
                  </a:gsLst>
                  <a:lin ang="16200000" scaled="0"/>
                  <a:tileRect/>
                </a:gradFill>
                <a:latin typeface="+mn-lt"/>
                <a:ea typeface="+mn-ea"/>
                <a:cs typeface="+mn-cs"/>
              </a:defRPr>
            </a:lvl3pPr>
            <a:lvl4pPr marL="1112462" indent="-167942" algn="l" defTabSz="686030" rtl="0" eaLnBrk="1" latinLnBrk="0" hangingPunct="1">
              <a:lnSpc>
                <a:spcPct val="90000"/>
              </a:lnSpc>
              <a:spcBef>
                <a:spcPct val="20000"/>
              </a:spcBef>
              <a:buSzPct val="90000"/>
              <a:buFont typeface="Arial" pitchFamily="34" charset="0"/>
              <a:buChar char="•"/>
              <a:tabLst>
                <a:tab pos="686057" algn="l"/>
              </a:tabLst>
              <a:defRPr sz="1400" kern="1200" spc="0">
                <a:gradFill flip="none" rotWithShape="1">
                  <a:gsLst>
                    <a:gs pos="0">
                      <a:schemeClr val="bg1">
                        <a:lumMod val="50000"/>
                      </a:schemeClr>
                    </a:gs>
                    <a:gs pos="100000">
                      <a:schemeClr val="bg1">
                        <a:lumMod val="50000"/>
                      </a:schemeClr>
                    </a:gs>
                  </a:gsLst>
                  <a:lin ang="16200000" scaled="0"/>
                  <a:tileRect/>
                </a:gradFill>
                <a:latin typeface="+mn-lt"/>
                <a:ea typeface="+mn-ea"/>
                <a:cs typeface="+mn-cs"/>
              </a:defRPr>
            </a:lvl4pPr>
            <a:lvl5pPr marL="1285167" indent="-172706" algn="l" defTabSz="686030"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582" indent="-171508" algn="l" defTabSz="68603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596" indent="-171508" algn="l" defTabSz="68603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612" indent="-171508" algn="l" defTabSz="68603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627" indent="-171508" algn="l" defTabSz="68603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lgn="ctr" defTabSz="914638">
              <a:spcAft>
                <a:spcPts val="1600"/>
              </a:spcAft>
              <a:defRPr/>
            </a:pPr>
            <a:r>
              <a:rPr lang="en-US" sz="1867">
                <a:solidFill>
                  <a:srgbClr val="00D15F"/>
                </a:solidFill>
                <a:ea typeface="ES Build" pitchFamily="2" charset="77"/>
              </a:rPr>
              <a:t>Granular restores</a:t>
            </a:r>
          </a:p>
          <a:p>
            <a:pPr algn="ctr" defTabSz="914638">
              <a:spcAft>
                <a:spcPts val="1600"/>
              </a:spcAft>
              <a:defRPr/>
            </a:pPr>
            <a:r>
              <a:rPr lang="en-US" sz="1867">
                <a:solidFill>
                  <a:srgbClr val="595959"/>
                </a:solidFill>
                <a:ea typeface="ES Build" pitchFamily="2" charset="77"/>
              </a:rPr>
              <a:t>Restore VMs, files, or application items directly from replica VMs.</a:t>
            </a:r>
          </a:p>
        </p:txBody>
      </p:sp>
      <p:sp>
        <p:nvSpPr>
          <p:cNvPr id="17" name="TextBox 16">
            <a:extLst>
              <a:ext uri="{FF2B5EF4-FFF2-40B4-BE49-F238E27FC236}">
                <a16:creationId xmlns:a16="http://schemas.microsoft.com/office/drawing/2014/main" id="{434F33AD-454F-7194-8ACF-DD78728EBBEB}"/>
              </a:ext>
            </a:extLst>
          </p:cNvPr>
          <p:cNvSpPr txBox="1"/>
          <p:nvPr/>
        </p:nvSpPr>
        <p:spPr>
          <a:xfrm>
            <a:off x="914400" y="2294349"/>
            <a:ext cx="4876800" cy="1015856"/>
          </a:xfrm>
          <a:prstGeom prst="rect">
            <a:avLst/>
          </a:prstGeom>
        </p:spPr>
        <p:txBody>
          <a:bodyPr vert="horz" wrap="square" lIns="0" tIns="0" rIns="0" bIns="0" rtlCol="0">
            <a:spAutoFit/>
          </a:bodyPr>
          <a:lstStyle>
            <a:defPPr>
              <a:defRPr lang="en-US"/>
            </a:defPPr>
            <a:lvl1pPr indent="0" defTabSz="686030">
              <a:lnSpc>
                <a:spcPct val="100000"/>
              </a:lnSpc>
              <a:spcBef>
                <a:spcPts val="0"/>
              </a:spcBef>
              <a:spcAft>
                <a:spcPts val="1200"/>
              </a:spcAft>
              <a:buSzPct val="90000"/>
              <a:buFont typeface="Arial" pitchFamily="34" charset="0"/>
              <a:buNone/>
              <a:defRPr sz="1200" spc="0" baseline="0">
                <a:solidFill>
                  <a:schemeClr val="tx1">
                    <a:lumMod val="75000"/>
                    <a:lumOff val="25000"/>
                  </a:schemeClr>
                </a:solidFill>
              </a:defRPr>
            </a:lvl1pPr>
            <a:lvl2pPr marL="266693" indent="-266693" defTabSz="686030">
              <a:lnSpc>
                <a:spcPct val="100000"/>
              </a:lnSpc>
              <a:spcBef>
                <a:spcPts val="0"/>
              </a:spcBef>
              <a:buClr>
                <a:schemeClr val="tx1">
                  <a:lumMod val="50000"/>
                  <a:lumOff val="50000"/>
                </a:schemeClr>
              </a:buClr>
              <a:buSzPct val="90000"/>
              <a:buFont typeface="Arial" pitchFamily="34" charset="0"/>
              <a:buChar char="•"/>
              <a:tabLst/>
              <a:defRPr sz="2000" spc="0" baseline="0">
                <a:solidFill>
                  <a:schemeClr val="tx1">
                    <a:lumMod val="50000"/>
                    <a:lumOff val="50000"/>
                  </a:schemeClr>
                </a:solidFill>
              </a:defRPr>
            </a:lvl2pPr>
            <a:lvl3pPr marL="686057" indent="-213202" defTabSz="686030">
              <a:lnSpc>
                <a:spcPct val="90000"/>
              </a:lnSpc>
              <a:spcBef>
                <a:spcPct val="20000"/>
              </a:spcBef>
              <a:buSzPct val="90000"/>
              <a:buFont typeface="Arial" pitchFamily="34" charset="0"/>
              <a:buChar char="•"/>
              <a:defRPr sz="1800" spc="0" baseline="0">
                <a:gradFill flip="none" rotWithShape="1">
                  <a:gsLst>
                    <a:gs pos="0">
                      <a:schemeClr val="bg1">
                        <a:lumMod val="50000"/>
                      </a:schemeClr>
                    </a:gs>
                    <a:gs pos="100000">
                      <a:schemeClr val="bg1">
                        <a:lumMod val="50000"/>
                      </a:schemeClr>
                    </a:gs>
                  </a:gsLst>
                  <a:lin ang="16200000" scaled="0"/>
                  <a:tileRect/>
                </a:gradFill>
              </a:defRPr>
            </a:lvl3pPr>
            <a:lvl4pPr marL="1112462" indent="-167942" defTabSz="686030">
              <a:lnSpc>
                <a:spcPct val="90000"/>
              </a:lnSpc>
              <a:spcBef>
                <a:spcPct val="20000"/>
              </a:spcBef>
              <a:buSzPct val="90000"/>
              <a:buFont typeface="Arial" pitchFamily="34" charset="0"/>
              <a:buChar char="•"/>
              <a:tabLst>
                <a:tab pos="686057" algn="l"/>
              </a:tabLst>
              <a:defRPr sz="1400" spc="0">
                <a:gradFill flip="none" rotWithShape="1">
                  <a:gsLst>
                    <a:gs pos="0">
                      <a:schemeClr val="bg1">
                        <a:lumMod val="50000"/>
                      </a:schemeClr>
                    </a:gs>
                    <a:gs pos="100000">
                      <a:schemeClr val="bg1">
                        <a:lumMod val="50000"/>
                      </a:schemeClr>
                    </a:gs>
                  </a:gsLst>
                  <a:lin ang="16200000" scaled="0"/>
                  <a:tileRect/>
                </a:gradFill>
              </a:defRPr>
            </a:lvl4pPr>
            <a:lvl5pPr marL="1285167" indent="-172706" defTabSz="686030">
              <a:lnSpc>
                <a:spcPct val="90000"/>
              </a:lnSpc>
              <a:spcBef>
                <a:spcPct val="20000"/>
              </a:spcBef>
              <a:buSzPct val="90000"/>
              <a:buFont typeface="Arial" pitchFamily="34" charset="0"/>
              <a:buChar char="•"/>
              <a:defRPr sz="18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5pPr>
            <a:lvl6pPr marL="1886582" indent="-171508" defTabSz="686030">
              <a:spcBef>
                <a:spcPct val="20000"/>
              </a:spcBef>
              <a:buFont typeface="Arial" pitchFamily="34" charset="0"/>
              <a:buChar char="•"/>
              <a:defRPr sz="1500"/>
            </a:lvl6pPr>
            <a:lvl7pPr marL="2229596" indent="-171508" defTabSz="686030">
              <a:spcBef>
                <a:spcPct val="20000"/>
              </a:spcBef>
              <a:buFont typeface="Arial" pitchFamily="34" charset="0"/>
              <a:buChar char="•"/>
              <a:defRPr sz="1500"/>
            </a:lvl7pPr>
            <a:lvl8pPr marL="2572612" indent="-171508" defTabSz="686030">
              <a:spcBef>
                <a:spcPct val="20000"/>
              </a:spcBef>
              <a:buFont typeface="Arial" pitchFamily="34" charset="0"/>
              <a:buChar char="•"/>
              <a:defRPr sz="1500"/>
            </a:lvl8pPr>
            <a:lvl9pPr marL="2915627" indent="-171508" defTabSz="686030">
              <a:spcBef>
                <a:spcPct val="20000"/>
              </a:spcBef>
              <a:buFont typeface="Arial" pitchFamily="34" charset="0"/>
              <a:buChar char="•"/>
              <a:defRPr sz="1500"/>
            </a:lvl9pPr>
          </a:lstStyle>
          <a:p>
            <a:pPr algn="ctr" defTabSz="914638">
              <a:defRPr/>
            </a:pPr>
            <a:r>
              <a:rPr lang="en-US" sz="1867">
                <a:solidFill>
                  <a:srgbClr val="00D15F"/>
                </a:solidFill>
                <a:ea typeface="ES Build" pitchFamily="2" charset="77"/>
              </a:rPr>
              <a:t>Disaster Recovery (DR) with On-Demand Failover</a:t>
            </a:r>
          </a:p>
          <a:p>
            <a:pPr algn="ctr" defTabSz="914638">
              <a:defRPr/>
            </a:pPr>
            <a:r>
              <a:rPr lang="en-US" sz="1867">
                <a:solidFill>
                  <a:srgbClr val="595959"/>
                </a:solidFill>
                <a:ea typeface="ES Build" pitchFamily="2" charset="77"/>
              </a:rPr>
              <a:t>Instantly switch to replica VMs for business continuity during site failures.</a:t>
            </a:r>
          </a:p>
        </p:txBody>
      </p:sp>
      <p:sp>
        <p:nvSpPr>
          <p:cNvPr id="18" name="TextBox 17">
            <a:extLst>
              <a:ext uri="{FF2B5EF4-FFF2-40B4-BE49-F238E27FC236}">
                <a16:creationId xmlns:a16="http://schemas.microsoft.com/office/drawing/2014/main" id="{611B1ECD-9EC0-6F7A-8171-46F3170D4E28}"/>
              </a:ext>
            </a:extLst>
          </p:cNvPr>
          <p:cNvSpPr txBox="1"/>
          <p:nvPr/>
        </p:nvSpPr>
        <p:spPr>
          <a:xfrm>
            <a:off x="6569592" y="2295540"/>
            <a:ext cx="4876800" cy="1015856"/>
          </a:xfrm>
          <a:prstGeom prst="rect">
            <a:avLst/>
          </a:prstGeom>
        </p:spPr>
        <p:txBody>
          <a:bodyPr vert="horz" wrap="square" lIns="0" tIns="0" rIns="0" bIns="0" rtlCol="0">
            <a:spAutoFit/>
          </a:bodyPr>
          <a:lstStyle>
            <a:defPPr>
              <a:defRPr lang="en-US"/>
            </a:defPPr>
            <a:lvl1pPr indent="0" defTabSz="686030">
              <a:lnSpc>
                <a:spcPct val="100000"/>
              </a:lnSpc>
              <a:spcBef>
                <a:spcPts val="0"/>
              </a:spcBef>
              <a:spcAft>
                <a:spcPts val="1200"/>
              </a:spcAft>
              <a:buSzPct val="90000"/>
              <a:buFont typeface="Arial" pitchFamily="34" charset="0"/>
              <a:buNone/>
              <a:defRPr sz="1200" spc="0" baseline="0">
                <a:solidFill>
                  <a:schemeClr val="tx1">
                    <a:lumMod val="75000"/>
                    <a:lumOff val="25000"/>
                  </a:schemeClr>
                </a:solidFill>
              </a:defRPr>
            </a:lvl1pPr>
            <a:lvl2pPr marL="266693" indent="-266693" defTabSz="686030">
              <a:lnSpc>
                <a:spcPct val="100000"/>
              </a:lnSpc>
              <a:spcBef>
                <a:spcPts val="0"/>
              </a:spcBef>
              <a:buClr>
                <a:schemeClr val="tx1">
                  <a:lumMod val="50000"/>
                  <a:lumOff val="50000"/>
                </a:schemeClr>
              </a:buClr>
              <a:buSzPct val="90000"/>
              <a:buFont typeface="Arial" pitchFamily="34" charset="0"/>
              <a:buChar char="•"/>
              <a:tabLst/>
              <a:defRPr sz="2000" spc="0" baseline="0">
                <a:solidFill>
                  <a:schemeClr val="tx1">
                    <a:lumMod val="50000"/>
                    <a:lumOff val="50000"/>
                  </a:schemeClr>
                </a:solidFill>
              </a:defRPr>
            </a:lvl2pPr>
            <a:lvl3pPr marL="686057" indent="-213202" defTabSz="686030">
              <a:lnSpc>
                <a:spcPct val="90000"/>
              </a:lnSpc>
              <a:spcBef>
                <a:spcPct val="20000"/>
              </a:spcBef>
              <a:buSzPct val="90000"/>
              <a:buFont typeface="Arial" pitchFamily="34" charset="0"/>
              <a:buChar char="•"/>
              <a:defRPr sz="1800" spc="0" baseline="0">
                <a:gradFill flip="none" rotWithShape="1">
                  <a:gsLst>
                    <a:gs pos="0">
                      <a:schemeClr val="bg1">
                        <a:lumMod val="50000"/>
                      </a:schemeClr>
                    </a:gs>
                    <a:gs pos="100000">
                      <a:schemeClr val="bg1">
                        <a:lumMod val="50000"/>
                      </a:schemeClr>
                    </a:gs>
                  </a:gsLst>
                  <a:lin ang="16200000" scaled="0"/>
                  <a:tileRect/>
                </a:gradFill>
              </a:defRPr>
            </a:lvl3pPr>
            <a:lvl4pPr marL="1112462" indent="-167942" defTabSz="686030">
              <a:lnSpc>
                <a:spcPct val="90000"/>
              </a:lnSpc>
              <a:spcBef>
                <a:spcPct val="20000"/>
              </a:spcBef>
              <a:buSzPct val="90000"/>
              <a:buFont typeface="Arial" pitchFamily="34" charset="0"/>
              <a:buChar char="•"/>
              <a:tabLst>
                <a:tab pos="686057" algn="l"/>
              </a:tabLst>
              <a:defRPr sz="1400" spc="0">
                <a:gradFill flip="none" rotWithShape="1">
                  <a:gsLst>
                    <a:gs pos="0">
                      <a:schemeClr val="bg1">
                        <a:lumMod val="50000"/>
                      </a:schemeClr>
                    </a:gs>
                    <a:gs pos="100000">
                      <a:schemeClr val="bg1">
                        <a:lumMod val="50000"/>
                      </a:schemeClr>
                    </a:gs>
                  </a:gsLst>
                  <a:lin ang="16200000" scaled="0"/>
                  <a:tileRect/>
                </a:gradFill>
              </a:defRPr>
            </a:lvl4pPr>
            <a:lvl5pPr marL="1285167" indent="-172706" defTabSz="686030">
              <a:lnSpc>
                <a:spcPct val="90000"/>
              </a:lnSpc>
              <a:spcBef>
                <a:spcPct val="20000"/>
              </a:spcBef>
              <a:buSzPct val="90000"/>
              <a:buFont typeface="Arial" pitchFamily="34" charset="0"/>
              <a:buChar char="•"/>
              <a:defRPr sz="18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5pPr>
            <a:lvl6pPr marL="1886582" indent="-171508" defTabSz="686030">
              <a:spcBef>
                <a:spcPct val="20000"/>
              </a:spcBef>
              <a:buFont typeface="Arial" pitchFamily="34" charset="0"/>
              <a:buChar char="•"/>
              <a:defRPr sz="1500"/>
            </a:lvl6pPr>
            <a:lvl7pPr marL="2229596" indent="-171508" defTabSz="686030">
              <a:spcBef>
                <a:spcPct val="20000"/>
              </a:spcBef>
              <a:buFont typeface="Arial" pitchFamily="34" charset="0"/>
              <a:buChar char="•"/>
              <a:defRPr sz="1500"/>
            </a:lvl7pPr>
            <a:lvl8pPr marL="2572612" indent="-171508" defTabSz="686030">
              <a:spcBef>
                <a:spcPct val="20000"/>
              </a:spcBef>
              <a:buFont typeface="Arial" pitchFamily="34" charset="0"/>
              <a:buChar char="•"/>
              <a:defRPr sz="1500"/>
            </a:lvl8pPr>
            <a:lvl9pPr marL="2915627" indent="-171508" defTabSz="686030">
              <a:spcBef>
                <a:spcPct val="20000"/>
              </a:spcBef>
              <a:buFont typeface="Arial" pitchFamily="34" charset="0"/>
              <a:buChar char="•"/>
              <a:defRPr sz="1500"/>
            </a:lvl9pPr>
          </a:lstStyle>
          <a:p>
            <a:pPr algn="ctr" defTabSz="914638">
              <a:defRPr/>
            </a:pPr>
            <a:r>
              <a:rPr lang="en-US" sz="1867">
                <a:solidFill>
                  <a:srgbClr val="00D15F"/>
                </a:solidFill>
                <a:ea typeface="ES Build" pitchFamily="2" charset="77"/>
              </a:rPr>
              <a:t>Continuous Data Protection (CDP)</a:t>
            </a:r>
          </a:p>
          <a:p>
            <a:pPr algn="ctr" defTabSz="914638">
              <a:defRPr/>
            </a:pPr>
            <a:r>
              <a:rPr lang="en-US" sz="1867">
                <a:solidFill>
                  <a:srgbClr val="595959"/>
                </a:solidFill>
                <a:ea typeface="ES Build" pitchFamily="2" charset="77"/>
              </a:rPr>
              <a:t>Achieve near-zero RTO and RPO with continuous VM replication.</a:t>
            </a:r>
          </a:p>
        </p:txBody>
      </p:sp>
      <p:sp>
        <p:nvSpPr>
          <p:cNvPr id="20" name="TextBox 19">
            <a:extLst>
              <a:ext uri="{FF2B5EF4-FFF2-40B4-BE49-F238E27FC236}">
                <a16:creationId xmlns:a16="http://schemas.microsoft.com/office/drawing/2014/main" id="{51079B0E-E90D-9B90-9BEC-84F2446218D1}"/>
              </a:ext>
            </a:extLst>
          </p:cNvPr>
          <p:cNvSpPr txBox="1"/>
          <p:nvPr/>
        </p:nvSpPr>
        <p:spPr>
          <a:xfrm>
            <a:off x="914400" y="5100384"/>
            <a:ext cx="4876800" cy="1015856"/>
          </a:xfrm>
          <a:prstGeom prst="rect">
            <a:avLst/>
          </a:prstGeom>
        </p:spPr>
        <p:txBody>
          <a:bodyPr vert="horz" wrap="square" lIns="0" tIns="0" rIns="0" bIns="0" rtlCol="0">
            <a:spAutoFit/>
          </a:bodyPr>
          <a:lstStyle>
            <a:defPPr>
              <a:defRPr lang="en-US"/>
            </a:defPPr>
            <a:lvl1pPr indent="0" defTabSz="686030">
              <a:lnSpc>
                <a:spcPct val="100000"/>
              </a:lnSpc>
              <a:spcBef>
                <a:spcPts val="0"/>
              </a:spcBef>
              <a:spcAft>
                <a:spcPts val="1200"/>
              </a:spcAft>
              <a:buSzPct val="90000"/>
              <a:buFont typeface="Arial" pitchFamily="34" charset="0"/>
              <a:buNone/>
              <a:defRPr sz="1200" spc="0" baseline="0">
                <a:solidFill>
                  <a:schemeClr val="tx1">
                    <a:lumMod val="75000"/>
                    <a:lumOff val="25000"/>
                  </a:schemeClr>
                </a:solidFill>
              </a:defRPr>
            </a:lvl1pPr>
            <a:lvl2pPr marL="266693" indent="-266693" defTabSz="686030">
              <a:lnSpc>
                <a:spcPct val="100000"/>
              </a:lnSpc>
              <a:spcBef>
                <a:spcPts val="0"/>
              </a:spcBef>
              <a:buClr>
                <a:schemeClr val="tx1">
                  <a:lumMod val="50000"/>
                  <a:lumOff val="50000"/>
                </a:schemeClr>
              </a:buClr>
              <a:buSzPct val="90000"/>
              <a:buFont typeface="Arial" pitchFamily="34" charset="0"/>
              <a:buChar char="•"/>
              <a:tabLst/>
              <a:defRPr sz="2000" spc="0" baseline="0">
                <a:solidFill>
                  <a:schemeClr val="tx1">
                    <a:lumMod val="50000"/>
                    <a:lumOff val="50000"/>
                  </a:schemeClr>
                </a:solidFill>
              </a:defRPr>
            </a:lvl2pPr>
            <a:lvl3pPr marL="686057" indent="-213202" defTabSz="686030">
              <a:lnSpc>
                <a:spcPct val="90000"/>
              </a:lnSpc>
              <a:spcBef>
                <a:spcPct val="20000"/>
              </a:spcBef>
              <a:buSzPct val="90000"/>
              <a:buFont typeface="Arial" pitchFamily="34" charset="0"/>
              <a:buChar char="•"/>
              <a:defRPr sz="1800" spc="0" baseline="0">
                <a:gradFill flip="none" rotWithShape="1">
                  <a:gsLst>
                    <a:gs pos="0">
                      <a:schemeClr val="bg1">
                        <a:lumMod val="50000"/>
                      </a:schemeClr>
                    </a:gs>
                    <a:gs pos="100000">
                      <a:schemeClr val="bg1">
                        <a:lumMod val="50000"/>
                      </a:schemeClr>
                    </a:gs>
                  </a:gsLst>
                  <a:lin ang="16200000" scaled="0"/>
                  <a:tileRect/>
                </a:gradFill>
              </a:defRPr>
            </a:lvl3pPr>
            <a:lvl4pPr marL="1112462" indent="-167942" defTabSz="686030">
              <a:lnSpc>
                <a:spcPct val="90000"/>
              </a:lnSpc>
              <a:spcBef>
                <a:spcPct val="20000"/>
              </a:spcBef>
              <a:buSzPct val="90000"/>
              <a:buFont typeface="Arial" pitchFamily="34" charset="0"/>
              <a:buChar char="•"/>
              <a:tabLst>
                <a:tab pos="686057" algn="l"/>
              </a:tabLst>
              <a:defRPr sz="1400" spc="0">
                <a:gradFill flip="none" rotWithShape="1">
                  <a:gsLst>
                    <a:gs pos="0">
                      <a:schemeClr val="bg1">
                        <a:lumMod val="50000"/>
                      </a:schemeClr>
                    </a:gs>
                    <a:gs pos="100000">
                      <a:schemeClr val="bg1">
                        <a:lumMod val="50000"/>
                      </a:schemeClr>
                    </a:gs>
                  </a:gsLst>
                  <a:lin ang="16200000" scaled="0"/>
                  <a:tileRect/>
                </a:gradFill>
              </a:defRPr>
            </a:lvl4pPr>
            <a:lvl5pPr marL="1285167" indent="-172706" defTabSz="686030">
              <a:lnSpc>
                <a:spcPct val="90000"/>
              </a:lnSpc>
              <a:spcBef>
                <a:spcPct val="20000"/>
              </a:spcBef>
              <a:buSzPct val="90000"/>
              <a:buFont typeface="Arial" pitchFamily="34" charset="0"/>
              <a:buChar char="•"/>
              <a:defRPr sz="18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5pPr>
            <a:lvl6pPr marL="1886582" indent="-171508" defTabSz="686030">
              <a:spcBef>
                <a:spcPct val="20000"/>
              </a:spcBef>
              <a:buFont typeface="Arial" pitchFamily="34" charset="0"/>
              <a:buChar char="•"/>
              <a:defRPr sz="1500"/>
            </a:lvl6pPr>
            <a:lvl7pPr marL="2229596" indent="-171508" defTabSz="686030">
              <a:spcBef>
                <a:spcPct val="20000"/>
              </a:spcBef>
              <a:buFont typeface="Arial" pitchFamily="34" charset="0"/>
              <a:buChar char="•"/>
              <a:defRPr sz="1500"/>
            </a:lvl7pPr>
            <a:lvl8pPr marL="2572612" indent="-171508" defTabSz="686030">
              <a:spcBef>
                <a:spcPct val="20000"/>
              </a:spcBef>
              <a:buFont typeface="Arial" pitchFamily="34" charset="0"/>
              <a:buChar char="•"/>
              <a:defRPr sz="1500"/>
            </a:lvl8pPr>
            <a:lvl9pPr marL="2915627" indent="-171508" defTabSz="686030">
              <a:spcBef>
                <a:spcPct val="20000"/>
              </a:spcBef>
              <a:buFont typeface="Arial" pitchFamily="34" charset="0"/>
              <a:buChar char="•"/>
              <a:defRPr sz="1500"/>
            </a:lvl9pPr>
          </a:lstStyle>
          <a:p>
            <a:pPr algn="ctr" defTabSz="914638">
              <a:defRPr/>
            </a:pPr>
            <a:r>
              <a:rPr lang="en-US" sz="1867">
                <a:solidFill>
                  <a:srgbClr val="00D15F"/>
                </a:solidFill>
                <a:ea typeface="ES Build" pitchFamily="2" charset="77"/>
              </a:rPr>
              <a:t>Planned failovers/migrations</a:t>
            </a:r>
          </a:p>
          <a:p>
            <a:pPr algn="ctr" defTabSz="914638">
              <a:defRPr/>
            </a:pPr>
            <a:r>
              <a:rPr lang="en-US" sz="1867">
                <a:solidFill>
                  <a:srgbClr val="595959"/>
                </a:solidFill>
                <a:ea typeface="ES Build" pitchFamily="2" charset="77"/>
              </a:rPr>
              <a:t>Seamlessly migrate workloads between sites with minimal disruption using planned failover.</a:t>
            </a:r>
          </a:p>
        </p:txBody>
      </p:sp>
      <p:grpSp>
        <p:nvGrpSpPr>
          <p:cNvPr id="2" name="Group 1">
            <a:extLst>
              <a:ext uri="{FF2B5EF4-FFF2-40B4-BE49-F238E27FC236}">
                <a16:creationId xmlns:a16="http://schemas.microsoft.com/office/drawing/2014/main" id="{D78F67AE-9419-F99E-2AE0-DE059941947C}"/>
              </a:ext>
            </a:extLst>
          </p:cNvPr>
          <p:cNvGrpSpPr/>
          <p:nvPr/>
        </p:nvGrpSpPr>
        <p:grpSpPr>
          <a:xfrm rot="16200000">
            <a:off x="11446392" y="3989"/>
            <a:ext cx="745608" cy="745608"/>
            <a:chOff x="8569034" y="4587875"/>
            <a:chExt cx="559206" cy="559206"/>
          </a:xfrm>
          <a:solidFill>
            <a:srgbClr val="2ED25F"/>
          </a:solidFill>
        </p:grpSpPr>
        <p:sp>
          <p:nvSpPr>
            <p:cNvPr id="6" name="Freeform: Shape 5">
              <a:extLst>
                <a:ext uri="{FF2B5EF4-FFF2-40B4-BE49-F238E27FC236}">
                  <a16:creationId xmlns:a16="http://schemas.microsoft.com/office/drawing/2014/main" id="{B85D7408-1C8A-7D76-ED62-B091E0CF2FB3}"/>
                </a:ext>
              </a:extLst>
            </p:cNvPr>
            <p:cNvSpPr/>
            <p:nvPr/>
          </p:nvSpPr>
          <p:spPr bwMode="auto">
            <a:xfrm rot="5400000">
              <a:off x="8569034" y="4587875"/>
              <a:ext cx="559206" cy="559206"/>
            </a:xfrm>
            <a:custGeom>
              <a:avLst/>
              <a:gdLst>
                <a:gd name="connsiteX0" fmla="*/ 0 w 648072"/>
                <a:gd name="connsiteY0" fmla="*/ 0 h 648072"/>
                <a:gd name="connsiteX1" fmla="*/ 648072 w 648072"/>
                <a:gd name="connsiteY1" fmla="*/ 0 h 648072"/>
                <a:gd name="connsiteX2" fmla="*/ 648072 w 648072"/>
                <a:gd name="connsiteY2" fmla="*/ 648072 h 648072"/>
                <a:gd name="connsiteX3" fmla="*/ 0 w 648072"/>
                <a:gd name="connsiteY3" fmla="*/ 0 h 648072"/>
              </a:gdLst>
              <a:ahLst/>
              <a:cxnLst>
                <a:cxn ang="0">
                  <a:pos x="connsiteX0" y="connsiteY0"/>
                </a:cxn>
                <a:cxn ang="0">
                  <a:pos x="connsiteX1" y="connsiteY1"/>
                </a:cxn>
                <a:cxn ang="0">
                  <a:pos x="connsiteX2" y="connsiteY2"/>
                </a:cxn>
                <a:cxn ang="0">
                  <a:pos x="connsiteX3" y="connsiteY3"/>
                </a:cxn>
              </a:cxnLst>
              <a:rect l="l" t="t" r="r" b="b"/>
              <a:pathLst>
                <a:path w="648072" h="648072">
                  <a:moveTo>
                    <a:pt x="0" y="0"/>
                  </a:moveTo>
                  <a:lnTo>
                    <a:pt x="648072" y="0"/>
                  </a:lnTo>
                  <a:lnTo>
                    <a:pt x="648072" y="648072"/>
                  </a:lnTo>
                  <a:cubicBezTo>
                    <a:pt x="290152" y="648072"/>
                    <a:pt x="0" y="357920"/>
                    <a:pt x="0"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920" tIns="60960" rIns="60960" bIns="121920" numCol="1" spcCol="0" rtlCol="0" fromWordArt="0" anchor="ctr" anchorCtr="0" forceAA="0" compatLnSpc="1">
              <a:prstTxWarp prst="textNoShape">
                <a:avLst/>
              </a:prstTxWarp>
              <a:noAutofit/>
            </a:bodyPr>
            <a:lstStyle/>
            <a:p>
              <a:pPr algn="ctr" defTabSz="1218708" fontAlgn="base">
                <a:spcBef>
                  <a:spcPct val="0"/>
                </a:spcBef>
                <a:spcAft>
                  <a:spcPct val="0"/>
                </a:spcAft>
                <a:defRPr/>
              </a:pPr>
              <a:endParaRPr lang="en-US" sz="135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2">
              <a:extLst>
                <a:ext uri="{FF2B5EF4-FFF2-40B4-BE49-F238E27FC236}">
                  <a16:creationId xmlns:a16="http://schemas.microsoft.com/office/drawing/2014/main" id="{837096DB-AB95-A2D4-646A-3B9B65B5CE35}"/>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rot="5400000">
              <a:off x="8748463" y="4784910"/>
              <a:ext cx="289397" cy="289312"/>
            </a:xfrm>
            <a:prstGeom prst="rect">
              <a:avLst/>
            </a:prstGeom>
            <a:grpFill/>
          </p:spPr>
        </p:pic>
      </p:grpSp>
    </p:spTree>
    <p:custDataLst>
      <p:tags r:id="rId1"/>
    </p:custDataLst>
    <p:extLst>
      <p:ext uri="{BB962C8B-B14F-4D97-AF65-F5344CB8AC3E}">
        <p14:creationId xmlns:p14="http://schemas.microsoft.com/office/powerpoint/2010/main" val="2055666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P spid="2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3">
            <a:extLst>
              <a:ext uri="{FF2B5EF4-FFF2-40B4-BE49-F238E27FC236}">
                <a16:creationId xmlns:a16="http://schemas.microsoft.com/office/drawing/2014/main" id="{52DEC473-EEAD-5530-2930-76131249DBD9}"/>
              </a:ext>
            </a:extLst>
          </p:cNvPr>
          <p:cNvGraphicFramePr>
            <a:graphicFrameLocks noGrp="1"/>
          </p:cNvGraphicFramePr>
          <p:nvPr/>
        </p:nvGraphicFramePr>
        <p:xfrm>
          <a:off x="7338841" y="1741183"/>
          <a:ext cx="3158937" cy="4294693"/>
        </p:xfrm>
        <a:graphic>
          <a:graphicData uri="http://schemas.openxmlformats.org/drawingml/2006/table">
            <a:tbl>
              <a:tblPr firstRow="1" bandRow="1">
                <a:tableStyleId>{5C22544A-7EE6-4342-B048-85BDC9FD1C3A}</a:tableStyleId>
              </a:tblPr>
              <a:tblGrid>
                <a:gridCol w="3158937">
                  <a:extLst>
                    <a:ext uri="{9D8B030D-6E8A-4147-A177-3AD203B41FA5}">
                      <a16:colId xmlns:a16="http://schemas.microsoft.com/office/drawing/2014/main" val="3253487538"/>
                    </a:ext>
                  </a:extLst>
                </a:gridCol>
              </a:tblGrid>
              <a:tr h="515173">
                <a:tc>
                  <a:txBody>
                    <a:bodyPr/>
                    <a:lstStyle/>
                    <a:p>
                      <a:pPr algn="ctr"/>
                      <a:r>
                        <a:rPr lang="en-US" sz="1900"/>
                        <a:t>CDP Replica</a:t>
                      </a:r>
                    </a:p>
                  </a:txBody>
                  <a:tcPr anchor="ctr"/>
                </a:tc>
                <a:extLst>
                  <a:ext uri="{0D108BD9-81ED-4DB2-BD59-A6C34878D82A}">
                    <a16:rowId xmlns:a16="http://schemas.microsoft.com/office/drawing/2014/main" val="1641575180"/>
                  </a:ext>
                </a:extLst>
              </a:tr>
              <a:tr h="3779520">
                <a:tc>
                  <a:txBody>
                    <a:bodyPr/>
                    <a:lstStyle/>
                    <a:p>
                      <a:pPr marL="140400" indent="-140400">
                        <a:buFont typeface="Arial" panose="020B0604020202020204" pitchFamily="34" charset="0"/>
                        <a:buChar char="•"/>
                      </a:pPr>
                      <a:r>
                        <a:rPr lang="en-US" sz="1600"/>
                        <a:t>Lowest RPO and RTO</a:t>
                      </a:r>
                    </a:p>
                    <a:p>
                      <a:pPr marL="140400" indent="-140400">
                        <a:buFont typeface="Arial" panose="020B0604020202020204" pitchFamily="34" charset="0"/>
                        <a:buChar char="•"/>
                      </a:pPr>
                      <a:endParaRPr lang="en-US" sz="1600"/>
                    </a:p>
                    <a:p>
                      <a:pPr marL="140400" indent="-140400">
                        <a:buFont typeface="Arial" panose="020B0604020202020204" pitchFamily="34" charset="0"/>
                        <a:buChar char="•"/>
                      </a:pPr>
                      <a:r>
                        <a:rPr lang="en-US" sz="1600"/>
                        <a:t>Recover from virtualization platform is not supported. Failover operation must be used</a:t>
                      </a:r>
                    </a:p>
                    <a:p>
                      <a:pPr marL="140400" indent="-140400">
                        <a:buFont typeface="Arial" panose="020B0604020202020204" pitchFamily="34" charset="0"/>
                        <a:buChar char="•"/>
                      </a:pPr>
                      <a:endParaRPr lang="en-US" sz="1600"/>
                    </a:p>
                    <a:p>
                      <a:pPr marL="140400" marR="0" lvl="0" indent="-1404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Restores with immediate high performance</a:t>
                      </a:r>
                    </a:p>
                    <a:p>
                      <a:pPr marL="140400" indent="-140400">
                        <a:buFont typeface="Arial" panose="020B0604020202020204" pitchFamily="34" charset="0"/>
                        <a:buChar char="•"/>
                      </a:pPr>
                      <a:endParaRPr lang="en-US" sz="1600"/>
                    </a:p>
                    <a:p>
                      <a:pPr marL="140400" indent="-140400">
                        <a:buFont typeface="Arial" panose="020B0604020202020204" pitchFamily="34" charset="0"/>
                        <a:buChar char="•"/>
                      </a:pPr>
                      <a:r>
                        <a:rPr lang="en-US" sz="1600"/>
                        <a:t>Restore points are a combination of application and crash-consistent</a:t>
                      </a:r>
                    </a:p>
                    <a:p>
                      <a:pPr marL="140400" indent="-140400">
                        <a:buFont typeface="Arial" panose="020B0604020202020204" pitchFamily="34" charset="0"/>
                        <a:buChar char="•"/>
                      </a:pPr>
                      <a:endParaRPr lang="en-US" sz="1600"/>
                    </a:p>
                    <a:p>
                      <a:pPr marL="140400" marR="0" lvl="0" indent="-1404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Restores only to the same platform (vSphere)</a:t>
                      </a:r>
                    </a:p>
                  </a:txBody>
                  <a:tcPr marL="121920" marR="121920" marT="60960" marB="60960"/>
                </a:tc>
                <a:extLst>
                  <a:ext uri="{0D108BD9-81ED-4DB2-BD59-A6C34878D82A}">
                    <a16:rowId xmlns:a16="http://schemas.microsoft.com/office/drawing/2014/main" val="3549992103"/>
                  </a:ext>
                </a:extLst>
              </a:tr>
            </a:tbl>
          </a:graphicData>
        </a:graphic>
      </p:graphicFrame>
      <p:graphicFrame>
        <p:nvGraphicFramePr>
          <p:cNvPr id="11" name="Table 3">
            <a:extLst>
              <a:ext uri="{FF2B5EF4-FFF2-40B4-BE49-F238E27FC236}">
                <a16:creationId xmlns:a16="http://schemas.microsoft.com/office/drawing/2014/main" id="{0204F82D-D4AC-B0F0-A6D9-1A19D86437A6}"/>
              </a:ext>
            </a:extLst>
          </p:cNvPr>
          <p:cNvGraphicFramePr>
            <a:graphicFrameLocks noGrp="1"/>
          </p:cNvGraphicFramePr>
          <p:nvPr/>
        </p:nvGraphicFramePr>
        <p:xfrm>
          <a:off x="1020146" y="1741183"/>
          <a:ext cx="3158937" cy="4294693"/>
        </p:xfrm>
        <a:graphic>
          <a:graphicData uri="http://schemas.openxmlformats.org/drawingml/2006/table">
            <a:tbl>
              <a:tblPr firstRow="1" bandRow="1">
                <a:tableStyleId>{5C22544A-7EE6-4342-B048-85BDC9FD1C3A}</a:tableStyleId>
              </a:tblPr>
              <a:tblGrid>
                <a:gridCol w="3158937">
                  <a:extLst>
                    <a:ext uri="{9D8B030D-6E8A-4147-A177-3AD203B41FA5}">
                      <a16:colId xmlns:a16="http://schemas.microsoft.com/office/drawing/2014/main" val="2398513746"/>
                    </a:ext>
                  </a:extLst>
                </a:gridCol>
              </a:tblGrid>
              <a:tr h="515173">
                <a:tc>
                  <a:txBody>
                    <a:bodyPr/>
                    <a:lstStyle/>
                    <a:p>
                      <a:pPr algn="ctr"/>
                      <a:r>
                        <a:rPr lang="en-US" sz="1900"/>
                        <a:t>Backup</a:t>
                      </a:r>
                    </a:p>
                  </a:txBody>
                  <a:tcPr anchor="ctr"/>
                </a:tc>
                <a:extLst>
                  <a:ext uri="{0D108BD9-81ED-4DB2-BD59-A6C34878D82A}">
                    <a16:rowId xmlns:a16="http://schemas.microsoft.com/office/drawing/2014/main" val="1641575180"/>
                  </a:ext>
                </a:extLst>
              </a:tr>
              <a:tr h="3779520">
                <a:tc>
                  <a:txBody>
                    <a:bodyPr/>
                    <a:lstStyle/>
                    <a:p>
                      <a:pPr marL="140400" indent="-140400">
                        <a:buFont typeface="Arial" panose="020B0604020202020204" pitchFamily="34" charset="0"/>
                        <a:buChar char="•"/>
                      </a:pPr>
                      <a:r>
                        <a:rPr lang="en-US" sz="1600"/>
                        <a:t>Does not require an alternative virtualized infrastructure</a:t>
                      </a:r>
                    </a:p>
                    <a:p>
                      <a:pPr marL="140400" indent="-140400">
                        <a:buFont typeface="Arial" panose="020B0604020202020204" pitchFamily="34" charset="0"/>
                        <a:buChar char="•"/>
                      </a:pPr>
                      <a:endParaRPr lang="en-US" sz="1600"/>
                    </a:p>
                    <a:p>
                      <a:pPr marL="140400" indent="-140400">
                        <a:buFont typeface="Arial" panose="020B0604020202020204" pitchFamily="34" charset="0"/>
                        <a:buChar char="•"/>
                      </a:pPr>
                      <a:r>
                        <a:rPr lang="en-US" sz="1600"/>
                        <a:t>Only consumes storage resources</a:t>
                      </a:r>
                    </a:p>
                    <a:p>
                      <a:pPr marL="140400" indent="-140400">
                        <a:buFont typeface="Arial" panose="020B0604020202020204" pitchFamily="34" charset="0"/>
                        <a:buChar char="•"/>
                      </a:pPr>
                      <a:endParaRPr lang="en-US" sz="1600"/>
                    </a:p>
                    <a:p>
                      <a:pPr marL="140400" indent="-140400">
                        <a:buFont typeface="Arial" panose="020B0604020202020204" pitchFamily="34" charset="0"/>
                        <a:buChar char="•"/>
                      </a:pPr>
                      <a:r>
                        <a:rPr lang="en-US" sz="1600"/>
                        <a:t>Storage consumption can be reduced with compression and deduplication</a:t>
                      </a:r>
                    </a:p>
                    <a:p>
                      <a:pPr marL="140400" indent="-140400">
                        <a:buFont typeface="Arial" panose="020B0604020202020204" pitchFamily="34" charset="0"/>
                        <a:buChar char="•"/>
                      </a:pPr>
                      <a:endParaRPr lang="en-US" sz="1600"/>
                    </a:p>
                    <a:p>
                      <a:pPr marL="140400" indent="-140400">
                        <a:buFont typeface="Arial" panose="020B0604020202020204" pitchFamily="34" charset="0"/>
                        <a:buChar char="•"/>
                      </a:pPr>
                      <a:r>
                        <a:rPr lang="en-US" sz="1600"/>
                        <a:t>Backup files can be immutable</a:t>
                      </a:r>
                    </a:p>
                    <a:p>
                      <a:pPr marL="140400" indent="-140400">
                        <a:buFont typeface="Arial" panose="020B0604020202020204" pitchFamily="34" charset="0"/>
                        <a:buChar char="•"/>
                      </a:pPr>
                      <a:endParaRPr lang="en-US" sz="1600"/>
                    </a:p>
                    <a:p>
                      <a:pPr marL="140400" indent="-140400">
                        <a:buFont typeface="Arial" panose="020B0604020202020204" pitchFamily="34" charset="0"/>
                        <a:buChar char="•"/>
                      </a:pPr>
                      <a:r>
                        <a:rPr lang="en-US" sz="1600"/>
                        <a:t>Restores to the same or different platforms</a:t>
                      </a:r>
                    </a:p>
                    <a:p>
                      <a:pPr marL="140400" indent="-140400">
                        <a:buFont typeface="Arial" panose="020B0604020202020204" pitchFamily="34" charset="0"/>
                        <a:buChar char="•"/>
                      </a:pPr>
                      <a:endParaRPr lang="en-US" sz="1600"/>
                    </a:p>
                  </a:txBody>
                  <a:tcPr marL="121920" marR="121920" marT="60960" marB="60960"/>
                </a:tc>
                <a:extLst>
                  <a:ext uri="{0D108BD9-81ED-4DB2-BD59-A6C34878D82A}">
                    <a16:rowId xmlns:a16="http://schemas.microsoft.com/office/drawing/2014/main" val="3549992103"/>
                  </a:ext>
                </a:extLst>
              </a:tr>
            </a:tbl>
          </a:graphicData>
        </a:graphic>
      </p:graphicFrame>
      <p:graphicFrame>
        <p:nvGraphicFramePr>
          <p:cNvPr id="12" name="Table 3">
            <a:extLst>
              <a:ext uri="{FF2B5EF4-FFF2-40B4-BE49-F238E27FC236}">
                <a16:creationId xmlns:a16="http://schemas.microsoft.com/office/drawing/2014/main" id="{457592F9-AC6B-6DA4-A9B4-F47E24D40AE4}"/>
              </a:ext>
            </a:extLst>
          </p:cNvPr>
          <p:cNvGraphicFramePr>
            <a:graphicFrameLocks noGrp="1"/>
          </p:cNvGraphicFramePr>
          <p:nvPr/>
        </p:nvGraphicFramePr>
        <p:xfrm>
          <a:off x="4179493" y="1741183"/>
          <a:ext cx="3158937" cy="4538533"/>
        </p:xfrm>
        <a:graphic>
          <a:graphicData uri="http://schemas.openxmlformats.org/drawingml/2006/table">
            <a:tbl>
              <a:tblPr firstRow="1" bandRow="1">
                <a:tableStyleId>{5C22544A-7EE6-4342-B048-85BDC9FD1C3A}</a:tableStyleId>
              </a:tblPr>
              <a:tblGrid>
                <a:gridCol w="3158937">
                  <a:extLst>
                    <a:ext uri="{9D8B030D-6E8A-4147-A177-3AD203B41FA5}">
                      <a16:colId xmlns:a16="http://schemas.microsoft.com/office/drawing/2014/main" val="330403304"/>
                    </a:ext>
                  </a:extLst>
                </a:gridCol>
              </a:tblGrid>
              <a:tr h="515173">
                <a:tc>
                  <a:txBody>
                    <a:bodyPr/>
                    <a:lstStyle/>
                    <a:p>
                      <a:pPr algn="ctr"/>
                      <a:r>
                        <a:rPr lang="en-US" sz="1900"/>
                        <a:t>Regular Replica</a:t>
                      </a:r>
                    </a:p>
                  </a:txBody>
                  <a:tcPr anchor="ctr"/>
                </a:tc>
                <a:extLst>
                  <a:ext uri="{0D108BD9-81ED-4DB2-BD59-A6C34878D82A}">
                    <a16:rowId xmlns:a16="http://schemas.microsoft.com/office/drawing/2014/main" val="1641575180"/>
                  </a:ext>
                </a:extLst>
              </a:tr>
              <a:tr h="4023360">
                <a:tc>
                  <a:txBody>
                    <a:bodyPr/>
                    <a:lstStyle/>
                    <a:p>
                      <a:pPr marL="140400" indent="-140400">
                        <a:buFont typeface="Arial" panose="020B0604020202020204" pitchFamily="34" charset="0"/>
                        <a:buChar char="•"/>
                      </a:pPr>
                      <a:r>
                        <a:rPr lang="en-US" sz="1600"/>
                        <a:t>Lowest RTO</a:t>
                      </a:r>
                    </a:p>
                    <a:p>
                      <a:pPr marL="140400" indent="-140400">
                        <a:buFont typeface="Arial" panose="020B0604020202020204" pitchFamily="34" charset="0"/>
                        <a:buChar char="•"/>
                      </a:pPr>
                      <a:endParaRPr lang="en-US" sz="1600"/>
                    </a:p>
                    <a:p>
                      <a:pPr marL="140400" indent="-140400">
                        <a:buFont typeface="Arial" panose="020B0604020202020204" pitchFamily="34" charset="0"/>
                        <a:buChar char="•"/>
                      </a:pPr>
                      <a:r>
                        <a:rPr lang="en-US" sz="1600"/>
                        <a:t>Replica VMs can be powered on directly from the virtualization platform (not recommended - use Veeam failover)</a:t>
                      </a:r>
                    </a:p>
                    <a:p>
                      <a:pPr marL="140400" indent="-140400">
                        <a:buFont typeface="Arial" panose="020B0604020202020204" pitchFamily="34" charset="0"/>
                        <a:buChar char="•"/>
                      </a:pPr>
                      <a:endParaRPr lang="en-US" sz="1600"/>
                    </a:p>
                    <a:p>
                      <a:pPr marL="140400" indent="-140400">
                        <a:buFont typeface="Arial" panose="020B0604020202020204" pitchFamily="34" charset="0"/>
                        <a:buChar char="•"/>
                      </a:pPr>
                      <a:r>
                        <a:rPr lang="en-US" sz="1600"/>
                        <a:t>Restores with immediate high performance</a:t>
                      </a:r>
                    </a:p>
                    <a:p>
                      <a:pPr marL="140400" indent="-140400">
                        <a:buFont typeface="Arial" panose="020B0604020202020204" pitchFamily="34" charset="0"/>
                        <a:buChar char="•"/>
                      </a:pPr>
                      <a:endParaRPr lang="en-US" sz="1600"/>
                    </a:p>
                    <a:p>
                      <a:pPr marL="140400" indent="-140400">
                        <a:buFont typeface="Arial" panose="020B0604020202020204" pitchFamily="34" charset="0"/>
                        <a:buChar char="•"/>
                      </a:pPr>
                      <a:r>
                        <a:rPr lang="en-US" sz="1600"/>
                        <a:t>All restore points can be application-consistent</a:t>
                      </a:r>
                    </a:p>
                    <a:p>
                      <a:pPr marL="140400" indent="-140400">
                        <a:buFont typeface="Arial" panose="020B0604020202020204" pitchFamily="34" charset="0"/>
                        <a:buChar char="•"/>
                      </a:pPr>
                      <a:endParaRPr lang="en-US" sz="1600"/>
                    </a:p>
                    <a:p>
                      <a:pPr marL="140400" indent="-140400">
                        <a:buFont typeface="Arial" panose="020B0604020202020204" pitchFamily="34" charset="0"/>
                        <a:buChar char="•"/>
                      </a:pPr>
                      <a:r>
                        <a:rPr lang="en-US" sz="1600"/>
                        <a:t>Restores only to the same platform (e.g. vSphere, Hyper-V or Proxmox VE)</a:t>
                      </a:r>
                    </a:p>
                  </a:txBody>
                  <a:tcPr marL="121920" marR="121920" marT="60960" marB="60960"/>
                </a:tc>
                <a:extLst>
                  <a:ext uri="{0D108BD9-81ED-4DB2-BD59-A6C34878D82A}">
                    <a16:rowId xmlns:a16="http://schemas.microsoft.com/office/drawing/2014/main" val="3549992103"/>
                  </a:ext>
                </a:extLst>
              </a:tr>
            </a:tbl>
          </a:graphicData>
        </a:graphic>
      </p:graphicFrame>
      <p:sp>
        <p:nvSpPr>
          <p:cNvPr id="2" name="Subtitle 1">
            <a:extLst>
              <a:ext uri="{FF2B5EF4-FFF2-40B4-BE49-F238E27FC236}">
                <a16:creationId xmlns:a16="http://schemas.microsoft.com/office/drawing/2014/main" id="{E481532E-CFE4-8798-BD63-DC60436A647E}"/>
              </a:ext>
            </a:extLst>
          </p:cNvPr>
          <p:cNvSpPr>
            <a:spLocks noGrp="1"/>
          </p:cNvSpPr>
          <p:nvPr>
            <p:ph type="subTitle" idx="1"/>
          </p:nvPr>
        </p:nvSpPr>
        <p:spPr/>
        <p:txBody>
          <a:bodyPr/>
          <a:lstStyle/>
          <a:p>
            <a:r>
              <a:rPr lang="en-US">
                <a:latin typeface="ES Build Neutral"/>
                <a:ea typeface="ES Build Neutral"/>
              </a:rPr>
              <a:t>Virtual machine data protection comparison</a:t>
            </a:r>
          </a:p>
        </p:txBody>
      </p:sp>
      <p:sp>
        <p:nvSpPr>
          <p:cNvPr id="3" name="Title 2">
            <a:extLst>
              <a:ext uri="{FF2B5EF4-FFF2-40B4-BE49-F238E27FC236}">
                <a16:creationId xmlns:a16="http://schemas.microsoft.com/office/drawing/2014/main" id="{7B16C372-F5ED-8E85-C950-C42C4010C72B}"/>
              </a:ext>
            </a:extLst>
          </p:cNvPr>
          <p:cNvSpPr>
            <a:spLocks noGrp="1"/>
          </p:cNvSpPr>
          <p:nvPr>
            <p:ph type="title"/>
          </p:nvPr>
        </p:nvSpPr>
        <p:spPr/>
        <p:txBody>
          <a:bodyPr/>
          <a:lstStyle/>
          <a:p>
            <a:r>
              <a:rPr lang="en-US" sz="4533"/>
              <a:t>Backup vs Replicas</a:t>
            </a:r>
          </a:p>
        </p:txBody>
      </p:sp>
      <p:sp>
        <p:nvSpPr>
          <p:cNvPr id="4" name="Footer Placeholder 3">
            <a:extLst>
              <a:ext uri="{FF2B5EF4-FFF2-40B4-BE49-F238E27FC236}">
                <a16:creationId xmlns:a16="http://schemas.microsoft.com/office/drawing/2014/main" id="{98F0217B-C22A-1A03-F36D-192D57F73750}"/>
              </a:ext>
            </a:extLst>
          </p:cNvPr>
          <p:cNvSpPr>
            <a:spLocks noGrp="1"/>
          </p:cNvSpPr>
          <p:nvPr>
            <p:ph type="ftr" sz="quarter" idx="3"/>
          </p:nvPr>
        </p:nvSpPr>
        <p:spPr>
          <a:xfrm>
            <a:off x="2348031" y="6405456"/>
            <a:ext cx="9893725" cy="107723"/>
          </a:xfrm>
        </p:spPr>
        <p:txBody>
          <a:bodyPr/>
          <a:lstStyle/>
          <a:p>
            <a:pPr defTabSz="914354"/>
            <a:endParaRPr lang="en-US">
              <a:solidFill>
                <a:srgbClr val="ADACAF"/>
              </a:solidFill>
              <a:latin typeface="ES Build Neutral"/>
            </a:endParaRPr>
          </a:p>
        </p:txBody>
      </p:sp>
      <p:grpSp>
        <p:nvGrpSpPr>
          <p:cNvPr id="5" name="Group 1">
            <a:extLst>
              <a:ext uri="{FF2B5EF4-FFF2-40B4-BE49-F238E27FC236}">
                <a16:creationId xmlns:a16="http://schemas.microsoft.com/office/drawing/2014/main" id="{13530236-0779-5B27-D75F-ADCF0D89A585}"/>
              </a:ext>
            </a:extLst>
          </p:cNvPr>
          <p:cNvGrpSpPr/>
          <p:nvPr/>
        </p:nvGrpSpPr>
        <p:grpSpPr>
          <a:xfrm rot="16200000">
            <a:off x="11446392" y="0"/>
            <a:ext cx="745608" cy="745608"/>
            <a:chOff x="8569034" y="4587875"/>
            <a:chExt cx="559206" cy="559206"/>
          </a:xfrm>
        </p:grpSpPr>
        <p:sp>
          <p:nvSpPr>
            <p:cNvPr id="6" name="Freeform: Shape 5">
              <a:extLst>
                <a:ext uri="{FF2B5EF4-FFF2-40B4-BE49-F238E27FC236}">
                  <a16:creationId xmlns:a16="http://schemas.microsoft.com/office/drawing/2014/main" id="{0A592923-5D63-0259-E3AC-DD2A2A5EB924}"/>
                </a:ext>
              </a:extLst>
            </p:cNvPr>
            <p:cNvSpPr/>
            <p:nvPr/>
          </p:nvSpPr>
          <p:spPr bwMode="auto">
            <a:xfrm rot="5400000">
              <a:off x="8569034" y="4587875"/>
              <a:ext cx="559206" cy="559206"/>
            </a:xfrm>
            <a:custGeom>
              <a:avLst/>
              <a:gdLst>
                <a:gd name="connsiteX0" fmla="*/ 0 w 648072"/>
                <a:gd name="connsiteY0" fmla="*/ 0 h 648072"/>
                <a:gd name="connsiteX1" fmla="*/ 648072 w 648072"/>
                <a:gd name="connsiteY1" fmla="*/ 0 h 648072"/>
                <a:gd name="connsiteX2" fmla="*/ 648072 w 648072"/>
                <a:gd name="connsiteY2" fmla="*/ 648072 h 648072"/>
                <a:gd name="connsiteX3" fmla="*/ 0 w 648072"/>
                <a:gd name="connsiteY3" fmla="*/ 0 h 648072"/>
              </a:gdLst>
              <a:ahLst/>
              <a:cxnLst>
                <a:cxn ang="0">
                  <a:pos x="connsiteX0" y="connsiteY0"/>
                </a:cxn>
                <a:cxn ang="0">
                  <a:pos x="connsiteX1" y="connsiteY1"/>
                </a:cxn>
                <a:cxn ang="0">
                  <a:pos x="connsiteX2" y="connsiteY2"/>
                </a:cxn>
                <a:cxn ang="0">
                  <a:pos x="connsiteX3" y="connsiteY3"/>
                </a:cxn>
              </a:cxnLst>
              <a:rect l="l" t="t" r="r" b="b"/>
              <a:pathLst>
                <a:path w="648072" h="648072">
                  <a:moveTo>
                    <a:pt x="0" y="0"/>
                  </a:moveTo>
                  <a:lnTo>
                    <a:pt x="648072" y="0"/>
                  </a:lnTo>
                  <a:lnTo>
                    <a:pt x="648072" y="648072"/>
                  </a:lnTo>
                  <a:cubicBezTo>
                    <a:pt x="290152" y="648072"/>
                    <a:pt x="0" y="357920"/>
                    <a:pt x="0" y="0"/>
                  </a:cubicBezTo>
                  <a:close/>
                </a:path>
              </a:pathLst>
            </a:custGeom>
            <a:solidFill>
              <a:srgbClr val="00D15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21920" tIns="60960" rIns="60960" bIns="121920" numCol="1" spcCol="0" rtlCol="0" fromWordArt="0" anchor="ctr" anchorCtr="0" forceAA="0" compatLnSpc="1">
              <a:prstTxWarp prst="textNoShape">
                <a:avLst/>
              </a:prstTxWarp>
              <a:noAutofit/>
            </a:bodyPr>
            <a:lstStyle/>
            <a:p>
              <a:pPr algn="ctr" defTabSz="1218708" fontAlgn="base">
                <a:spcBef>
                  <a:spcPct val="0"/>
                </a:spcBef>
                <a:spcAft>
                  <a:spcPct val="0"/>
                </a:spcAft>
              </a:pPr>
              <a:endParaRPr lang="en-US" sz="1351">
                <a:gradFill>
                  <a:gsLst>
                    <a:gs pos="0">
                      <a:srgbClr val="FFFFFF"/>
                    </a:gs>
                    <a:gs pos="100000">
                      <a:srgbClr val="FFFFFF"/>
                    </a:gs>
                  </a:gsLst>
                  <a:lin ang="5400000" scaled="0"/>
                </a:gradFill>
                <a:latin typeface="Tahoma" panose="020B0604030504040204" pitchFamily="34" charset="0"/>
                <a:ea typeface="Segoe UI" pitchFamily="34" charset="0"/>
                <a:cs typeface="Segoe UI" pitchFamily="34" charset="0"/>
              </a:endParaRPr>
            </a:p>
          </p:txBody>
        </p:sp>
        <p:pic>
          <p:nvPicPr>
            <p:cNvPr id="7" name="Picture 2">
              <a:extLst>
                <a:ext uri="{FF2B5EF4-FFF2-40B4-BE49-F238E27FC236}">
                  <a16:creationId xmlns:a16="http://schemas.microsoft.com/office/drawing/2014/main" id="{F8C7A117-7592-C0A9-2370-E1F70A3CE84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rot="5400000">
              <a:off x="8748463" y="4784910"/>
              <a:ext cx="289397" cy="289312"/>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391948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D59E4-120A-01C4-BAE9-F292896AA373}"/>
            </a:ext>
          </a:extLst>
        </p:cNvPr>
        <p:cNvGrpSpPr/>
        <p:nvPr/>
      </p:nvGrpSpPr>
      <p:grpSpPr>
        <a:xfrm>
          <a:off x="0" y="0"/>
          <a:ext cx="0" cy="0"/>
          <a:chOff x="0" y="0"/>
          <a:chExt cx="0" cy="0"/>
        </a:xfrm>
      </p:grpSpPr>
      <p:sp>
        <p:nvSpPr>
          <p:cNvPr id="6" name="Titolo 5">
            <a:extLst>
              <a:ext uri="{FF2B5EF4-FFF2-40B4-BE49-F238E27FC236}">
                <a16:creationId xmlns:a16="http://schemas.microsoft.com/office/drawing/2014/main" id="{43BA6788-7154-62A3-2C11-3DD38C4DE10F}"/>
              </a:ext>
            </a:extLst>
          </p:cNvPr>
          <p:cNvSpPr>
            <a:spLocks noGrp="1"/>
          </p:cNvSpPr>
          <p:nvPr>
            <p:ph type="title"/>
          </p:nvPr>
        </p:nvSpPr>
        <p:spPr/>
        <p:txBody>
          <a:bodyPr/>
          <a:lstStyle/>
          <a:p>
            <a:r>
              <a:rPr lang="it-IT" dirty="0" err="1">
                <a:latin typeface="+mj-lt"/>
              </a:rPr>
              <a:t>Veeam</a:t>
            </a:r>
            <a:r>
              <a:rPr lang="it-IT" dirty="0">
                <a:latin typeface="+mj-lt"/>
              </a:rPr>
              <a:t> B&amp;R – Replication Job</a:t>
            </a:r>
          </a:p>
        </p:txBody>
      </p:sp>
      <p:pic>
        <p:nvPicPr>
          <p:cNvPr id="2" name="Immagine 1" descr="Backup Infrastructure for Replication">
            <a:extLst>
              <a:ext uri="{FF2B5EF4-FFF2-40B4-BE49-F238E27FC236}">
                <a16:creationId xmlns:a16="http://schemas.microsoft.com/office/drawing/2014/main" id="{C5C5FE92-B7A8-C65C-1431-F0072578E537}"/>
              </a:ext>
            </a:extLst>
          </p:cNvPr>
          <p:cNvPicPr>
            <a:picLocks noChangeAspect="1"/>
          </p:cNvPicPr>
          <p:nvPr/>
        </p:nvPicPr>
        <p:blipFill>
          <a:blip r:embed="rId3"/>
          <a:stretch>
            <a:fillRect/>
          </a:stretch>
        </p:blipFill>
        <p:spPr>
          <a:xfrm>
            <a:off x="1707086" y="1485680"/>
            <a:ext cx="8777827" cy="3886640"/>
          </a:xfrm>
          <a:prstGeom prst="rect">
            <a:avLst/>
          </a:prstGeom>
        </p:spPr>
      </p:pic>
    </p:spTree>
    <p:extLst>
      <p:ext uri="{BB962C8B-B14F-4D97-AF65-F5344CB8AC3E}">
        <p14:creationId xmlns:p14="http://schemas.microsoft.com/office/powerpoint/2010/main" val="1406355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80" dirty="0"/>
              <a:t>Disaster</a:t>
            </a:r>
            <a:r>
              <a:rPr spc="-160" dirty="0"/>
              <a:t> </a:t>
            </a:r>
            <a:r>
              <a:rPr spc="-125" dirty="0"/>
              <a:t>Recovery</a:t>
            </a:r>
            <a:r>
              <a:rPr spc="-155" dirty="0"/>
              <a:t> </a:t>
            </a:r>
            <a:r>
              <a:rPr dirty="0"/>
              <a:t>with</a:t>
            </a:r>
            <a:r>
              <a:rPr spc="-170" dirty="0"/>
              <a:t> </a:t>
            </a:r>
            <a:r>
              <a:rPr spc="-20" dirty="0"/>
              <a:t>VM-</a:t>
            </a:r>
            <a:r>
              <a:rPr spc="-30" dirty="0"/>
              <a:t>based</a:t>
            </a:r>
            <a:r>
              <a:rPr spc="-150" dirty="0"/>
              <a:t> </a:t>
            </a:r>
            <a:r>
              <a:rPr spc="-10" dirty="0"/>
              <a:t>Replication</a:t>
            </a:r>
          </a:p>
        </p:txBody>
      </p:sp>
      <p:grpSp>
        <p:nvGrpSpPr>
          <p:cNvPr id="3" name="object 3"/>
          <p:cNvGrpSpPr/>
          <p:nvPr/>
        </p:nvGrpSpPr>
        <p:grpSpPr>
          <a:xfrm>
            <a:off x="593648" y="4503673"/>
            <a:ext cx="5366385" cy="1490980"/>
            <a:chOff x="593648" y="4503673"/>
            <a:chExt cx="5366385" cy="1490980"/>
          </a:xfrm>
        </p:grpSpPr>
        <p:sp>
          <p:nvSpPr>
            <p:cNvPr id="4" name="object 4"/>
            <p:cNvSpPr/>
            <p:nvPr/>
          </p:nvSpPr>
          <p:spPr>
            <a:xfrm>
              <a:off x="599998" y="4510023"/>
              <a:ext cx="5353685" cy="1478280"/>
            </a:xfrm>
            <a:custGeom>
              <a:avLst/>
              <a:gdLst/>
              <a:ahLst/>
              <a:cxnLst/>
              <a:rect l="l" t="t" r="r" b="b"/>
              <a:pathLst>
                <a:path w="5353685" h="1478279">
                  <a:moveTo>
                    <a:pt x="5279466" y="0"/>
                  </a:moveTo>
                  <a:lnTo>
                    <a:pt x="73888" y="0"/>
                  </a:lnTo>
                  <a:lnTo>
                    <a:pt x="45128" y="5798"/>
                  </a:lnTo>
                  <a:lnTo>
                    <a:pt x="21642" y="21621"/>
                  </a:lnTo>
                  <a:lnTo>
                    <a:pt x="5806" y="45112"/>
                  </a:lnTo>
                  <a:lnTo>
                    <a:pt x="0" y="73913"/>
                  </a:lnTo>
                  <a:lnTo>
                    <a:pt x="0" y="1403781"/>
                  </a:lnTo>
                  <a:lnTo>
                    <a:pt x="5806" y="1432541"/>
                  </a:lnTo>
                  <a:lnTo>
                    <a:pt x="21642" y="1456028"/>
                  </a:lnTo>
                  <a:lnTo>
                    <a:pt x="45128" y="1471863"/>
                  </a:lnTo>
                  <a:lnTo>
                    <a:pt x="73888" y="1477670"/>
                  </a:lnTo>
                  <a:lnTo>
                    <a:pt x="5279466" y="1477670"/>
                  </a:lnTo>
                  <a:lnTo>
                    <a:pt x="5308213" y="1471863"/>
                  </a:lnTo>
                  <a:lnTo>
                    <a:pt x="5331710" y="1456028"/>
                  </a:lnTo>
                  <a:lnTo>
                    <a:pt x="5347563" y="1432541"/>
                  </a:lnTo>
                  <a:lnTo>
                    <a:pt x="5353380" y="1403781"/>
                  </a:lnTo>
                  <a:lnTo>
                    <a:pt x="5353380" y="73913"/>
                  </a:lnTo>
                  <a:lnTo>
                    <a:pt x="5347563" y="45112"/>
                  </a:lnTo>
                  <a:lnTo>
                    <a:pt x="5331710" y="21621"/>
                  </a:lnTo>
                  <a:lnTo>
                    <a:pt x="5308213" y="5798"/>
                  </a:lnTo>
                  <a:lnTo>
                    <a:pt x="5279466" y="0"/>
                  </a:lnTo>
                  <a:close/>
                </a:path>
              </a:pathLst>
            </a:custGeom>
            <a:solidFill>
              <a:srgbClr val="F5F7F8"/>
            </a:solidFill>
          </p:spPr>
          <p:txBody>
            <a:bodyPr wrap="square" lIns="0" tIns="0" rIns="0" bIns="0" rtlCol="0"/>
            <a:lstStyle/>
            <a:p>
              <a:endParaRPr/>
            </a:p>
          </p:txBody>
        </p:sp>
        <p:sp>
          <p:nvSpPr>
            <p:cNvPr id="5" name="object 5"/>
            <p:cNvSpPr/>
            <p:nvPr/>
          </p:nvSpPr>
          <p:spPr>
            <a:xfrm>
              <a:off x="599998" y="4510023"/>
              <a:ext cx="5353685" cy="1478280"/>
            </a:xfrm>
            <a:custGeom>
              <a:avLst/>
              <a:gdLst/>
              <a:ahLst/>
              <a:cxnLst/>
              <a:rect l="l" t="t" r="r" b="b"/>
              <a:pathLst>
                <a:path w="5353685" h="1478279">
                  <a:moveTo>
                    <a:pt x="0" y="73913"/>
                  </a:moveTo>
                  <a:lnTo>
                    <a:pt x="5806" y="45112"/>
                  </a:lnTo>
                  <a:lnTo>
                    <a:pt x="21642" y="21621"/>
                  </a:lnTo>
                  <a:lnTo>
                    <a:pt x="45128" y="5798"/>
                  </a:lnTo>
                  <a:lnTo>
                    <a:pt x="73888" y="0"/>
                  </a:lnTo>
                  <a:lnTo>
                    <a:pt x="5279466" y="0"/>
                  </a:lnTo>
                  <a:lnTo>
                    <a:pt x="5308213" y="5798"/>
                  </a:lnTo>
                  <a:lnTo>
                    <a:pt x="5331710" y="21621"/>
                  </a:lnTo>
                  <a:lnTo>
                    <a:pt x="5347563" y="45112"/>
                  </a:lnTo>
                  <a:lnTo>
                    <a:pt x="5353380" y="73913"/>
                  </a:lnTo>
                  <a:lnTo>
                    <a:pt x="5353380" y="1403781"/>
                  </a:lnTo>
                  <a:lnTo>
                    <a:pt x="5347563" y="1432541"/>
                  </a:lnTo>
                  <a:lnTo>
                    <a:pt x="5331710" y="1456028"/>
                  </a:lnTo>
                  <a:lnTo>
                    <a:pt x="5308213" y="1471863"/>
                  </a:lnTo>
                  <a:lnTo>
                    <a:pt x="5279466" y="1477670"/>
                  </a:lnTo>
                  <a:lnTo>
                    <a:pt x="73888" y="1477670"/>
                  </a:lnTo>
                  <a:lnTo>
                    <a:pt x="45128" y="1471863"/>
                  </a:lnTo>
                  <a:lnTo>
                    <a:pt x="21642" y="1456028"/>
                  </a:lnTo>
                  <a:lnTo>
                    <a:pt x="5806" y="1432541"/>
                  </a:lnTo>
                  <a:lnTo>
                    <a:pt x="0" y="1403781"/>
                  </a:lnTo>
                  <a:lnTo>
                    <a:pt x="0" y="73913"/>
                  </a:lnTo>
                  <a:close/>
                </a:path>
              </a:pathLst>
            </a:custGeom>
            <a:ln w="12700">
              <a:solidFill>
                <a:srgbClr val="E1E6EA"/>
              </a:solidFill>
            </a:ln>
          </p:spPr>
          <p:txBody>
            <a:bodyPr wrap="square" lIns="0" tIns="0" rIns="0" bIns="0" rtlCol="0"/>
            <a:lstStyle/>
            <a:p>
              <a:endParaRPr/>
            </a:p>
          </p:txBody>
        </p:sp>
      </p:grpSp>
      <p:sp>
        <p:nvSpPr>
          <p:cNvPr id="6" name="object 6"/>
          <p:cNvSpPr txBox="1"/>
          <p:nvPr/>
        </p:nvSpPr>
        <p:spPr>
          <a:xfrm>
            <a:off x="2249551" y="4602037"/>
            <a:ext cx="2055495" cy="1116965"/>
          </a:xfrm>
          <a:prstGeom prst="rect">
            <a:avLst/>
          </a:prstGeom>
        </p:spPr>
        <p:txBody>
          <a:bodyPr vert="horz" wrap="square" lIns="0" tIns="92075" rIns="0" bIns="0" rtlCol="0">
            <a:spAutoFit/>
          </a:bodyPr>
          <a:lstStyle/>
          <a:p>
            <a:pPr algn="ctr">
              <a:lnSpc>
                <a:spcPct val="100000"/>
              </a:lnSpc>
              <a:spcBef>
                <a:spcPts val="725"/>
              </a:spcBef>
            </a:pPr>
            <a:r>
              <a:rPr sz="4400" b="1" spc="-70" dirty="0">
                <a:solidFill>
                  <a:srgbClr val="00A246"/>
                </a:solidFill>
                <a:latin typeface="Arial"/>
                <a:cs typeface="Arial"/>
              </a:rPr>
              <a:t>Minutes</a:t>
            </a:r>
            <a:endParaRPr sz="4400">
              <a:latin typeface="Arial"/>
              <a:cs typeface="Arial"/>
            </a:endParaRPr>
          </a:p>
          <a:p>
            <a:pPr algn="ctr">
              <a:lnSpc>
                <a:spcPct val="100000"/>
              </a:lnSpc>
              <a:spcBef>
                <a:spcPts val="285"/>
              </a:spcBef>
            </a:pPr>
            <a:r>
              <a:rPr sz="2000" b="1" spc="-130" dirty="0">
                <a:solidFill>
                  <a:srgbClr val="22272B"/>
                </a:solidFill>
                <a:latin typeface="Arial"/>
                <a:cs typeface="Arial"/>
              </a:rPr>
              <a:t>Low</a:t>
            </a:r>
            <a:r>
              <a:rPr sz="2000" b="1" spc="-90" dirty="0">
                <a:solidFill>
                  <a:srgbClr val="22272B"/>
                </a:solidFill>
                <a:latin typeface="Arial"/>
                <a:cs typeface="Arial"/>
              </a:rPr>
              <a:t> </a:t>
            </a:r>
            <a:r>
              <a:rPr sz="2000" b="1" spc="-25" dirty="0">
                <a:solidFill>
                  <a:srgbClr val="22272B"/>
                </a:solidFill>
                <a:latin typeface="Arial"/>
                <a:cs typeface="Arial"/>
              </a:rPr>
              <a:t>RPO</a:t>
            </a:r>
            <a:endParaRPr sz="2000">
              <a:latin typeface="Arial"/>
              <a:cs typeface="Arial"/>
            </a:endParaRPr>
          </a:p>
        </p:txBody>
      </p:sp>
      <p:grpSp>
        <p:nvGrpSpPr>
          <p:cNvPr id="7" name="object 7"/>
          <p:cNvGrpSpPr/>
          <p:nvPr/>
        </p:nvGrpSpPr>
        <p:grpSpPr>
          <a:xfrm>
            <a:off x="6232271" y="4476241"/>
            <a:ext cx="5366385" cy="1490345"/>
            <a:chOff x="6232271" y="4476241"/>
            <a:chExt cx="5366385" cy="1490345"/>
          </a:xfrm>
        </p:grpSpPr>
        <p:sp>
          <p:nvSpPr>
            <p:cNvPr id="8" name="object 8"/>
            <p:cNvSpPr/>
            <p:nvPr/>
          </p:nvSpPr>
          <p:spPr>
            <a:xfrm>
              <a:off x="6238621" y="4482591"/>
              <a:ext cx="5353685" cy="1477645"/>
            </a:xfrm>
            <a:custGeom>
              <a:avLst/>
              <a:gdLst/>
              <a:ahLst/>
              <a:cxnLst/>
              <a:rect l="l" t="t" r="r" b="b"/>
              <a:pathLst>
                <a:path w="5353684" h="1477645">
                  <a:moveTo>
                    <a:pt x="5279517" y="0"/>
                  </a:moveTo>
                  <a:lnTo>
                    <a:pt x="73913" y="0"/>
                  </a:lnTo>
                  <a:lnTo>
                    <a:pt x="45166" y="5796"/>
                  </a:lnTo>
                  <a:lnTo>
                    <a:pt x="21669" y="21605"/>
                  </a:lnTo>
                  <a:lnTo>
                    <a:pt x="5816" y="45059"/>
                  </a:lnTo>
                  <a:lnTo>
                    <a:pt x="0" y="73786"/>
                  </a:lnTo>
                  <a:lnTo>
                    <a:pt x="0" y="1403769"/>
                  </a:lnTo>
                  <a:lnTo>
                    <a:pt x="5816" y="1432526"/>
                  </a:lnTo>
                  <a:lnTo>
                    <a:pt x="21669" y="1456008"/>
                  </a:lnTo>
                  <a:lnTo>
                    <a:pt x="45166" y="1471840"/>
                  </a:lnTo>
                  <a:lnTo>
                    <a:pt x="73913" y="1477644"/>
                  </a:lnTo>
                  <a:lnTo>
                    <a:pt x="5279517" y="1477644"/>
                  </a:lnTo>
                  <a:lnTo>
                    <a:pt x="5308264" y="1471840"/>
                  </a:lnTo>
                  <a:lnTo>
                    <a:pt x="5331761" y="1456008"/>
                  </a:lnTo>
                  <a:lnTo>
                    <a:pt x="5347614" y="1432526"/>
                  </a:lnTo>
                  <a:lnTo>
                    <a:pt x="5353431" y="1403769"/>
                  </a:lnTo>
                  <a:lnTo>
                    <a:pt x="5353431" y="73786"/>
                  </a:lnTo>
                  <a:lnTo>
                    <a:pt x="5347614" y="45059"/>
                  </a:lnTo>
                  <a:lnTo>
                    <a:pt x="5331761" y="21605"/>
                  </a:lnTo>
                  <a:lnTo>
                    <a:pt x="5308264" y="5796"/>
                  </a:lnTo>
                  <a:lnTo>
                    <a:pt x="5279517" y="0"/>
                  </a:lnTo>
                  <a:close/>
                </a:path>
              </a:pathLst>
            </a:custGeom>
            <a:solidFill>
              <a:srgbClr val="F5F7F8"/>
            </a:solidFill>
          </p:spPr>
          <p:txBody>
            <a:bodyPr wrap="square" lIns="0" tIns="0" rIns="0" bIns="0" rtlCol="0"/>
            <a:lstStyle/>
            <a:p>
              <a:endParaRPr/>
            </a:p>
          </p:txBody>
        </p:sp>
        <p:sp>
          <p:nvSpPr>
            <p:cNvPr id="9" name="object 9"/>
            <p:cNvSpPr/>
            <p:nvPr/>
          </p:nvSpPr>
          <p:spPr>
            <a:xfrm>
              <a:off x="6238621" y="4482591"/>
              <a:ext cx="5353685" cy="1477645"/>
            </a:xfrm>
            <a:custGeom>
              <a:avLst/>
              <a:gdLst/>
              <a:ahLst/>
              <a:cxnLst/>
              <a:rect l="l" t="t" r="r" b="b"/>
              <a:pathLst>
                <a:path w="5353684" h="1477645">
                  <a:moveTo>
                    <a:pt x="0" y="73786"/>
                  </a:moveTo>
                  <a:lnTo>
                    <a:pt x="5816" y="45059"/>
                  </a:lnTo>
                  <a:lnTo>
                    <a:pt x="21669" y="21605"/>
                  </a:lnTo>
                  <a:lnTo>
                    <a:pt x="45166" y="5796"/>
                  </a:lnTo>
                  <a:lnTo>
                    <a:pt x="73913" y="0"/>
                  </a:lnTo>
                  <a:lnTo>
                    <a:pt x="5279517" y="0"/>
                  </a:lnTo>
                  <a:lnTo>
                    <a:pt x="5308264" y="5796"/>
                  </a:lnTo>
                  <a:lnTo>
                    <a:pt x="5331761" y="21605"/>
                  </a:lnTo>
                  <a:lnTo>
                    <a:pt x="5347614" y="45059"/>
                  </a:lnTo>
                  <a:lnTo>
                    <a:pt x="5353431" y="73786"/>
                  </a:lnTo>
                  <a:lnTo>
                    <a:pt x="5353431" y="1403769"/>
                  </a:lnTo>
                  <a:lnTo>
                    <a:pt x="5347614" y="1432526"/>
                  </a:lnTo>
                  <a:lnTo>
                    <a:pt x="5331761" y="1456008"/>
                  </a:lnTo>
                  <a:lnTo>
                    <a:pt x="5308264" y="1471840"/>
                  </a:lnTo>
                  <a:lnTo>
                    <a:pt x="5279517" y="1477644"/>
                  </a:lnTo>
                  <a:lnTo>
                    <a:pt x="73913" y="1477644"/>
                  </a:lnTo>
                  <a:lnTo>
                    <a:pt x="45166" y="1471840"/>
                  </a:lnTo>
                  <a:lnTo>
                    <a:pt x="21669" y="1456008"/>
                  </a:lnTo>
                  <a:lnTo>
                    <a:pt x="5816" y="1432526"/>
                  </a:lnTo>
                  <a:lnTo>
                    <a:pt x="0" y="1403769"/>
                  </a:lnTo>
                  <a:lnTo>
                    <a:pt x="0" y="73786"/>
                  </a:lnTo>
                  <a:close/>
                </a:path>
              </a:pathLst>
            </a:custGeom>
            <a:ln w="12699">
              <a:solidFill>
                <a:srgbClr val="E1E6EA"/>
              </a:solidFill>
            </a:ln>
          </p:spPr>
          <p:txBody>
            <a:bodyPr wrap="square" lIns="0" tIns="0" rIns="0" bIns="0" rtlCol="0"/>
            <a:lstStyle/>
            <a:p>
              <a:endParaRPr/>
            </a:p>
          </p:txBody>
        </p:sp>
      </p:grpSp>
      <p:sp>
        <p:nvSpPr>
          <p:cNvPr id="10" name="object 10"/>
          <p:cNvSpPr txBox="1"/>
          <p:nvPr/>
        </p:nvSpPr>
        <p:spPr>
          <a:xfrm>
            <a:off x="7311390" y="4574606"/>
            <a:ext cx="3209925" cy="1116965"/>
          </a:xfrm>
          <a:prstGeom prst="rect">
            <a:avLst/>
          </a:prstGeom>
        </p:spPr>
        <p:txBody>
          <a:bodyPr vert="horz" wrap="square" lIns="0" tIns="92075" rIns="0" bIns="0" rtlCol="0">
            <a:spAutoFit/>
          </a:bodyPr>
          <a:lstStyle/>
          <a:p>
            <a:pPr algn="ctr">
              <a:lnSpc>
                <a:spcPct val="100000"/>
              </a:lnSpc>
              <a:spcBef>
                <a:spcPts val="725"/>
              </a:spcBef>
            </a:pPr>
            <a:r>
              <a:rPr sz="4400" b="1" spc="-55" dirty="0">
                <a:solidFill>
                  <a:srgbClr val="0D8FCA"/>
                </a:solidFill>
                <a:latin typeface="Arial"/>
                <a:cs typeface="Arial"/>
              </a:rPr>
              <a:t>Near-</a:t>
            </a:r>
            <a:r>
              <a:rPr sz="4400" b="1" spc="-35" dirty="0">
                <a:solidFill>
                  <a:srgbClr val="0D8FCA"/>
                </a:solidFill>
                <a:latin typeface="Arial"/>
                <a:cs typeface="Arial"/>
              </a:rPr>
              <a:t>instant</a:t>
            </a:r>
            <a:endParaRPr sz="4400">
              <a:latin typeface="Arial"/>
              <a:cs typeface="Arial"/>
            </a:endParaRPr>
          </a:p>
          <a:p>
            <a:pPr marL="1270" algn="ctr">
              <a:lnSpc>
                <a:spcPct val="100000"/>
              </a:lnSpc>
              <a:spcBef>
                <a:spcPts val="285"/>
              </a:spcBef>
            </a:pPr>
            <a:r>
              <a:rPr sz="2000" b="1" spc="-45" dirty="0">
                <a:solidFill>
                  <a:srgbClr val="22272B"/>
                </a:solidFill>
                <a:latin typeface="Arial"/>
                <a:cs typeface="Arial"/>
              </a:rPr>
              <a:t>Fast</a:t>
            </a:r>
            <a:r>
              <a:rPr sz="2000" b="1" spc="-70" dirty="0">
                <a:solidFill>
                  <a:srgbClr val="22272B"/>
                </a:solidFill>
                <a:latin typeface="Arial"/>
                <a:cs typeface="Arial"/>
              </a:rPr>
              <a:t> </a:t>
            </a:r>
            <a:r>
              <a:rPr sz="2000" b="1" spc="-25" dirty="0">
                <a:solidFill>
                  <a:srgbClr val="22272B"/>
                </a:solidFill>
                <a:latin typeface="Arial"/>
                <a:cs typeface="Arial"/>
              </a:rPr>
              <a:t>RTO</a:t>
            </a:r>
            <a:endParaRPr sz="2000">
              <a:latin typeface="Arial"/>
              <a:cs typeface="Arial"/>
            </a:endParaRPr>
          </a:p>
        </p:txBody>
      </p:sp>
      <p:sp>
        <p:nvSpPr>
          <p:cNvPr id="11" name="object 11"/>
          <p:cNvSpPr/>
          <p:nvPr/>
        </p:nvSpPr>
        <p:spPr>
          <a:xfrm>
            <a:off x="599998" y="1520063"/>
            <a:ext cx="3760470" cy="2900045"/>
          </a:xfrm>
          <a:custGeom>
            <a:avLst/>
            <a:gdLst/>
            <a:ahLst/>
            <a:cxnLst/>
            <a:rect l="l" t="t" r="r" b="b"/>
            <a:pathLst>
              <a:path w="3760470" h="2900045">
                <a:moveTo>
                  <a:pt x="0" y="130428"/>
                </a:moveTo>
                <a:lnTo>
                  <a:pt x="10256" y="79670"/>
                </a:lnTo>
                <a:lnTo>
                  <a:pt x="38225" y="38211"/>
                </a:lnTo>
                <a:lnTo>
                  <a:pt x="79708" y="10253"/>
                </a:lnTo>
                <a:lnTo>
                  <a:pt x="130505" y="0"/>
                </a:lnTo>
                <a:lnTo>
                  <a:pt x="3629482" y="0"/>
                </a:lnTo>
                <a:lnTo>
                  <a:pt x="3680313" y="10253"/>
                </a:lnTo>
                <a:lnTo>
                  <a:pt x="3721811" y="38211"/>
                </a:lnTo>
                <a:lnTo>
                  <a:pt x="3749782" y="79670"/>
                </a:lnTo>
                <a:lnTo>
                  <a:pt x="3760038" y="130428"/>
                </a:lnTo>
                <a:lnTo>
                  <a:pt x="3760038" y="2769489"/>
                </a:lnTo>
                <a:lnTo>
                  <a:pt x="3749782" y="2820247"/>
                </a:lnTo>
                <a:lnTo>
                  <a:pt x="3721811" y="2861706"/>
                </a:lnTo>
                <a:lnTo>
                  <a:pt x="3680313" y="2889664"/>
                </a:lnTo>
                <a:lnTo>
                  <a:pt x="3629482" y="2899918"/>
                </a:lnTo>
                <a:lnTo>
                  <a:pt x="130505" y="2899918"/>
                </a:lnTo>
                <a:lnTo>
                  <a:pt x="79708" y="2889664"/>
                </a:lnTo>
                <a:lnTo>
                  <a:pt x="38225" y="2861706"/>
                </a:lnTo>
                <a:lnTo>
                  <a:pt x="10256" y="2820247"/>
                </a:lnTo>
                <a:lnTo>
                  <a:pt x="0" y="2769489"/>
                </a:lnTo>
                <a:lnTo>
                  <a:pt x="0" y="130428"/>
                </a:lnTo>
                <a:close/>
              </a:path>
            </a:pathLst>
          </a:custGeom>
          <a:ln w="19049">
            <a:solidFill>
              <a:srgbClr val="B6BBC3"/>
            </a:solidFill>
          </a:ln>
        </p:spPr>
        <p:txBody>
          <a:bodyPr wrap="square" lIns="0" tIns="0" rIns="0" bIns="0" rtlCol="0"/>
          <a:lstStyle/>
          <a:p>
            <a:endParaRPr/>
          </a:p>
        </p:txBody>
      </p:sp>
      <p:sp>
        <p:nvSpPr>
          <p:cNvPr id="12" name="object 12"/>
          <p:cNvSpPr txBox="1"/>
          <p:nvPr/>
        </p:nvSpPr>
        <p:spPr>
          <a:xfrm>
            <a:off x="1075131" y="1676780"/>
            <a:ext cx="2798445"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22272B"/>
                </a:solidFill>
                <a:latin typeface="Arial"/>
                <a:cs typeface="Arial"/>
              </a:rPr>
              <a:t>PRODUCTION</a:t>
            </a:r>
            <a:r>
              <a:rPr sz="2400" b="1" spc="-70" dirty="0">
                <a:solidFill>
                  <a:srgbClr val="22272B"/>
                </a:solidFill>
                <a:latin typeface="Arial"/>
                <a:cs typeface="Arial"/>
              </a:rPr>
              <a:t> </a:t>
            </a:r>
            <a:r>
              <a:rPr sz="2400" b="1" spc="-50" dirty="0">
                <a:solidFill>
                  <a:srgbClr val="22272B"/>
                </a:solidFill>
                <a:latin typeface="Arial"/>
                <a:cs typeface="Arial"/>
              </a:rPr>
              <a:t>SITE</a:t>
            </a:r>
            <a:endParaRPr sz="2400">
              <a:latin typeface="Arial"/>
              <a:cs typeface="Arial"/>
            </a:endParaRPr>
          </a:p>
        </p:txBody>
      </p:sp>
      <p:grpSp>
        <p:nvGrpSpPr>
          <p:cNvPr id="13" name="object 13"/>
          <p:cNvGrpSpPr/>
          <p:nvPr/>
        </p:nvGrpSpPr>
        <p:grpSpPr>
          <a:xfrm>
            <a:off x="860005" y="2259964"/>
            <a:ext cx="3240405" cy="1980564"/>
            <a:chOff x="860005" y="2259964"/>
            <a:chExt cx="3240405" cy="1980564"/>
          </a:xfrm>
        </p:grpSpPr>
        <p:sp>
          <p:nvSpPr>
            <p:cNvPr id="14" name="object 14"/>
            <p:cNvSpPr/>
            <p:nvPr/>
          </p:nvSpPr>
          <p:spPr>
            <a:xfrm>
              <a:off x="860005" y="2259964"/>
              <a:ext cx="3240405" cy="1980564"/>
            </a:xfrm>
            <a:custGeom>
              <a:avLst/>
              <a:gdLst/>
              <a:ahLst/>
              <a:cxnLst/>
              <a:rect l="l" t="t" r="r" b="b"/>
              <a:pathLst>
                <a:path w="3240404" h="1980564">
                  <a:moveTo>
                    <a:pt x="3121190" y="0"/>
                  </a:moveTo>
                  <a:lnTo>
                    <a:pt x="118795" y="0"/>
                  </a:lnTo>
                  <a:lnTo>
                    <a:pt x="72555" y="9340"/>
                  </a:lnTo>
                  <a:lnTo>
                    <a:pt x="34794" y="34813"/>
                  </a:lnTo>
                  <a:lnTo>
                    <a:pt x="9335" y="72598"/>
                  </a:lnTo>
                  <a:lnTo>
                    <a:pt x="0" y="118872"/>
                  </a:lnTo>
                  <a:lnTo>
                    <a:pt x="0" y="1861185"/>
                  </a:lnTo>
                  <a:lnTo>
                    <a:pt x="9335" y="1907458"/>
                  </a:lnTo>
                  <a:lnTo>
                    <a:pt x="34794" y="1945243"/>
                  </a:lnTo>
                  <a:lnTo>
                    <a:pt x="72555" y="1970716"/>
                  </a:lnTo>
                  <a:lnTo>
                    <a:pt x="118795" y="1980057"/>
                  </a:lnTo>
                  <a:lnTo>
                    <a:pt x="3121190" y="1980057"/>
                  </a:lnTo>
                  <a:lnTo>
                    <a:pt x="3167443" y="1970716"/>
                  </a:lnTo>
                  <a:lnTo>
                    <a:pt x="3205184" y="1945243"/>
                  </a:lnTo>
                  <a:lnTo>
                    <a:pt x="3230614" y="1907458"/>
                  </a:lnTo>
                  <a:lnTo>
                    <a:pt x="3239935" y="1861185"/>
                  </a:lnTo>
                  <a:lnTo>
                    <a:pt x="3239935" y="118872"/>
                  </a:lnTo>
                  <a:lnTo>
                    <a:pt x="3230614" y="72598"/>
                  </a:lnTo>
                  <a:lnTo>
                    <a:pt x="3205184" y="34813"/>
                  </a:lnTo>
                  <a:lnTo>
                    <a:pt x="3167443" y="9340"/>
                  </a:lnTo>
                  <a:lnTo>
                    <a:pt x="3121190" y="0"/>
                  </a:lnTo>
                  <a:close/>
                </a:path>
              </a:pathLst>
            </a:custGeom>
            <a:solidFill>
              <a:srgbClr val="22272B"/>
            </a:solidFill>
          </p:spPr>
          <p:txBody>
            <a:bodyPr wrap="square" lIns="0" tIns="0" rIns="0" bIns="0" rtlCol="0"/>
            <a:lstStyle/>
            <a:p>
              <a:endParaRPr/>
            </a:p>
          </p:txBody>
        </p:sp>
        <p:sp>
          <p:nvSpPr>
            <p:cNvPr id="15" name="object 15"/>
            <p:cNvSpPr/>
            <p:nvPr/>
          </p:nvSpPr>
          <p:spPr>
            <a:xfrm>
              <a:off x="1040003" y="2878835"/>
              <a:ext cx="1102360" cy="842644"/>
            </a:xfrm>
            <a:custGeom>
              <a:avLst/>
              <a:gdLst/>
              <a:ahLst/>
              <a:cxnLst/>
              <a:rect l="l" t="t" r="r" b="b"/>
              <a:pathLst>
                <a:path w="1102360" h="842645">
                  <a:moveTo>
                    <a:pt x="1001267" y="0"/>
                  </a:moveTo>
                  <a:lnTo>
                    <a:pt x="101066" y="0"/>
                  </a:lnTo>
                  <a:lnTo>
                    <a:pt x="61727" y="7955"/>
                  </a:lnTo>
                  <a:lnTo>
                    <a:pt x="29602" y="29638"/>
                  </a:lnTo>
                  <a:lnTo>
                    <a:pt x="7942" y="61775"/>
                  </a:lnTo>
                  <a:lnTo>
                    <a:pt x="0" y="101091"/>
                  </a:lnTo>
                  <a:lnTo>
                    <a:pt x="0" y="741171"/>
                  </a:lnTo>
                  <a:lnTo>
                    <a:pt x="7942" y="780541"/>
                  </a:lnTo>
                  <a:lnTo>
                    <a:pt x="29602" y="812672"/>
                  </a:lnTo>
                  <a:lnTo>
                    <a:pt x="61727" y="834326"/>
                  </a:lnTo>
                  <a:lnTo>
                    <a:pt x="101066" y="842263"/>
                  </a:lnTo>
                  <a:lnTo>
                    <a:pt x="1001267" y="842263"/>
                  </a:lnTo>
                  <a:lnTo>
                    <a:pt x="1040637" y="834326"/>
                  </a:lnTo>
                  <a:lnTo>
                    <a:pt x="1072768" y="812672"/>
                  </a:lnTo>
                  <a:lnTo>
                    <a:pt x="1094422" y="780541"/>
                  </a:lnTo>
                  <a:lnTo>
                    <a:pt x="1102360" y="741171"/>
                  </a:lnTo>
                  <a:lnTo>
                    <a:pt x="1102360" y="101091"/>
                  </a:lnTo>
                  <a:lnTo>
                    <a:pt x="1094422" y="61775"/>
                  </a:lnTo>
                  <a:lnTo>
                    <a:pt x="1072768" y="29638"/>
                  </a:lnTo>
                  <a:lnTo>
                    <a:pt x="1040637" y="7955"/>
                  </a:lnTo>
                  <a:lnTo>
                    <a:pt x="1001267" y="0"/>
                  </a:lnTo>
                  <a:close/>
                </a:path>
              </a:pathLst>
            </a:custGeom>
            <a:solidFill>
              <a:srgbClr val="F1F5F4"/>
            </a:solidFill>
          </p:spPr>
          <p:txBody>
            <a:bodyPr wrap="square" lIns="0" tIns="0" rIns="0" bIns="0" rtlCol="0"/>
            <a:lstStyle/>
            <a:p>
              <a:endParaRPr/>
            </a:p>
          </p:txBody>
        </p:sp>
        <p:sp>
          <p:nvSpPr>
            <p:cNvPr id="16" name="object 16"/>
            <p:cNvSpPr/>
            <p:nvPr/>
          </p:nvSpPr>
          <p:spPr>
            <a:xfrm>
              <a:off x="1040003" y="2878835"/>
              <a:ext cx="1102360" cy="842644"/>
            </a:xfrm>
            <a:custGeom>
              <a:avLst/>
              <a:gdLst/>
              <a:ahLst/>
              <a:cxnLst/>
              <a:rect l="l" t="t" r="r" b="b"/>
              <a:pathLst>
                <a:path w="1102360" h="842645">
                  <a:moveTo>
                    <a:pt x="0" y="101091"/>
                  </a:moveTo>
                  <a:lnTo>
                    <a:pt x="7942" y="61775"/>
                  </a:lnTo>
                  <a:lnTo>
                    <a:pt x="29602" y="29638"/>
                  </a:lnTo>
                  <a:lnTo>
                    <a:pt x="61727" y="7955"/>
                  </a:lnTo>
                  <a:lnTo>
                    <a:pt x="101066" y="0"/>
                  </a:lnTo>
                  <a:lnTo>
                    <a:pt x="1001267" y="0"/>
                  </a:lnTo>
                  <a:lnTo>
                    <a:pt x="1040637" y="7955"/>
                  </a:lnTo>
                  <a:lnTo>
                    <a:pt x="1072768" y="29638"/>
                  </a:lnTo>
                  <a:lnTo>
                    <a:pt x="1094422" y="61775"/>
                  </a:lnTo>
                  <a:lnTo>
                    <a:pt x="1102360" y="101091"/>
                  </a:lnTo>
                  <a:lnTo>
                    <a:pt x="1102360" y="741171"/>
                  </a:lnTo>
                  <a:lnTo>
                    <a:pt x="1094422" y="780541"/>
                  </a:lnTo>
                  <a:lnTo>
                    <a:pt x="1072768" y="812672"/>
                  </a:lnTo>
                  <a:lnTo>
                    <a:pt x="1040637" y="834326"/>
                  </a:lnTo>
                  <a:lnTo>
                    <a:pt x="1001267" y="842263"/>
                  </a:lnTo>
                  <a:lnTo>
                    <a:pt x="101066" y="842263"/>
                  </a:lnTo>
                  <a:lnTo>
                    <a:pt x="61727" y="834326"/>
                  </a:lnTo>
                  <a:lnTo>
                    <a:pt x="29602" y="812672"/>
                  </a:lnTo>
                  <a:lnTo>
                    <a:pt x="7942" y="780541"/>
                  </a:lnTo>
                  <a:lnTo>
                    <a:pt x="0" y="741171"/>
                  </a:lnTo>
                  <a:lnTo>
                    <a:pt x="0" y="101091"/>
                  </a:lnTo>
                  <a:close/>
                </a:path>
              </a:pathLst>
            </a:custGeom>
            <a:ln w="9525">
              <a:solidFill>
                <a:srgbClr val="00D15F"/>
              </a:solidFill>
            </a:ln>
          </p:spPr>
          <p:txBody>
            <a:bodyPr wrap="square" lIns="0" tIns="0" rIns="0" bIns="0" rtlCol="0"/>
            <a:lstStyle/>
            <a:p>
              <a:endParaRPr/>
            </a:p>
          </p:txBody>
        </p:sp>
      </p:grpSp>
      <p:sp>
        <p:nvSpPr>
          <p:cNvPr id="17" name="object 17"/>
          <p:cNvSpPr/>
          <p:nvPr/>
        </p:nvSpPr>
        <p:spPr>
          <a:xfrm>
            <a:off x="7831963" y="1520063"/>
            <a:ext cx="3760470" cy="2900045"/>
          </a:xfrm>
          <a:custGeom>
            <a:avLst/>
            <a:gdLst/>
            <a:ahLst/>
            <a:cxnLst/>
            <a:rect l="l" t="t" r="r" b="b"/>
            <a:pathLst>
              <a:path w="3760470" h="2900045">
                <a:moveTo>
                  <a:pt x="0" y="130428"/>
                </a:moveTo>
                <a:lnTo>
                  <a:pt x="10255" y="79670"/>
                </a:lnTo>
                <a:lnTo>
                  <a:pt x="38226" y="38211"/>
                </a:lnTo>
                <a:lnTo>
                  <a:pt x="79724" y="10253"/>
                </a:lnTo>
                <a:lnTo>
                  <a:pt x="130555" y="0"/>
                </a:lnTo>
                <a:lnTo>
                  <a:pt x="3629532" y="0"/>
                </a:lnTo>
                <a:lnTo>
                  <a:pt x="3680364" y="10253"/>
                </a:lnTo>
                <a:lnTo>
                  <a:pt x="3721861" y="38211"/>
                </a:lnTo>
                <a:lnTo>
                  <a:pt x="3749833" y="79670"/>
                </a:lnTo>
                <a:lnTo>
                  <a:pt x="3760088" y="130428"/>
                </a:lnTo>
                <a:lnTo>
                  <a:pt x="3760088" y="2769489"/>
                </a:lnTo>
                <a:lnTo>
                  <a:pt x="3749833" y="2820247"/>
                </a:lnTo>
                <a:lnTo>
                  <a:pt x="3721861" y="2861706"/>
                </a:lnTo>
                <a:lnTo>
                  <a:pt x="3680364" y="2889664"/>
                </a:lnTo>
                <a:lnTo>
                  <a:pt x="3629532" y="2899918"/>
                </a:lnTo>
                <a:lnTo>
                  <a:pt x="130555" y="2899918"/>
                </a:lnTo>
                <a:lnTo>
                  <a:pt x="79724" y="2889664"/>
                </a:lnTo>
                <a:lnTo>
                  <a:pt x="38226" y="2861706"/>
                </a:lnTo>
                <a:lnTo>
                  <a:pt x="10255" y="2820247"/>
                </a:lnTo>
                <a:lnTo>
                  <a:pt x="0" y="2769489"/>
                </a:lnTo>
                <a:lnTo>
                  <a:pt x="0" y="130428"/>
                </a:lnTo>
                <a:close/>
              </a:path>
            </a:pathLst>
          </a:custGeom>
          <a:ln w="19050">
            <a:solidFill>
              <a:srgbClr val="B6BBC3"/>
            </a:solidFill>
          </a:ln>
        </p:spPr>
        <p:txBody>
          <a:bodyPr wrap="square" lIns="0" tIns="0" rIns="0" bIns="0" rtlCol="0"/>
          <a:lstStyle/>
          <a:p>
            <a:endParaRPr/>
          </a:p>
        </p:txBody>
      </p:sp>
      <p:sp>
        <p:nvSpPr>
          <p:cNvPr id="18" name="object 18"/>
          <p:cNvSpPr txBox="1"/>
          <p:nvPr/>
        </p:nvSpPr>
        <p:spPr>
          <a:xfrm>
            <a:off x="8509254" y="1676780"/>
            <a:ext cx="2395220" cy="391160"/>
          </a:xfrm>
          <a:prstGeom prst="rect">
            <a:avLst/>
          </a:prstGeom>
        </p:spPr>
        <p:txBody>
          <a:bodyPr vert="horz" wrap="square" lIns="0" tIns="12700" rIns="0" bIns="0" rtlCol="0">
            <a:spAutoFit/>
          </a:bodyPr>
          <a:lstStyle/>
          <a:p>
            <a:pPr marL="12700">
              <a:lnSpc>
                <a:spcPct val="100000"/>
              </a:lnSpc>
              <a:spcBef>
                <a:spcPts val="100"/>
              </a:spcBef>
            </a:pPr>
            <a:r>
              <a:rPr sz="2400" b="1" spc="-65" dirty="0">
                <a:solidFill>
                  <a:srgbClr val="22272B"/>
                </a:solidFill>
                <a:latin typeface="Arial"/>
                <a:cs typeface="Arial"/>
              </a:rPr>
              <a:t>RECOVERY</a:t>
            </a:r>
            <a:r>
              <a:rPr sz="2400" b="1" spc="-45" dirty="0">
                <a:solidFill>
                  <a:srgbClr val="22272B"/>
                </a:solidFill>
                <a:latin typeface="Arial"/>
                <a:cs typeface="Arial"/>
              </a:rPr>
              <a:t> </a:t>
            </a:r>
            <a:r>
              <a:rPr sz="2400" b="1" spc="-55" dirty="0">
                <a:solidFill>
                  <a:srgbClr val="22272B"/>
                </a:solidFill>
                <a:latin typeface="Arial"/>
                <a:cs typeface="Arial"/>
              </a:rPr>
              <a:t>SITE</a:t>
            </a:r>
            <a:endParaRPr sz="2400">
              <a:latin typeface="Arial"/>
              <a:cs typeface="Arial"/>
            </a:endParaRPr>
          </a:p>
        </p:txBody>
      </p:sp>
      <p:grpSp>
        <p:nvGrpSpPr>
          <p:cNvPr id="19" name="object 19"/>
          <p:cNvGrpSpPr/>
          <p:nvPr/>
        </p:nvGrpSpPr>
        <p:grpSpPr>
          <a:xfrm>
            <a:off x="8092058" y="2259964"/>
            <a:ext cx="3240405" cy="1980564"/>
            <a:chOff x="8092058" y="2259964"/>
            <a:chExt cx="3240405" cy="1980564"/>
          </a:xfrm>
        </p:grpSpPr>
        <p:sp>
          <p:nvSpPr>
            <p:cNvPr id="20" name="object 20"/>
            <p:cNvSpPr/>
            <p:nvPr/>
          </p:nvSpPr>
          <p:spPr>
            <a:xfrm>
              <a:off x="8092058" y="2259964"/>
              <a:ext cx="3240405" cy="1980564"/>
            </a:xfrm>
            <a:custGeom>
              <a:avLst/>
              <a:gdLst/>
              <a:ahLst/>
              <a:cxnLst/>
              <a:rect l="l" t="t" r="r" b="b"/>
              <a:pathLst>
                <a:path w="3240404" h="1980564">
                  <a:moveTo>
                    <a:pt x="3121152" y="0"/>
                  </a:moveTo>
                  <a:lnTo>
                    <a:pt x="118745" y="0"/>
                  </a:lnTo>
                  <a:lnTo>
                    <a:pt x="72491" y="9340"/>
                  </a:lnTo>
                  <a:lnTo>
                    <a:pt x="34750" y="34813"/>
                  </a:lnTo>
                  <a:lnTo>
                    <a:pt x="9320" y="72598"/>
                  </a:lnTo>
                  <a:lnTo>
                    <a:pt x="0" y="118872"/>
                  </a:lnTo>
                  <a:lnTo>
                    <a:pt x="0" y="1861185"/>
                  </a:lnTo>
                  <a:lnTo>
                    <a:pt x="9320" y="1907458"/>
                  </a:lnTo>
                  <a:lnTo>
                    <a:pt x="34750" y="1945243"/>
                  </a:lnTo>
                  <a:lnTo>
                    <a:pt x="72491" y="1970716"/>
                  </a:lnTo>
                  <a:lnTo>
                    <a:pt x="118745" y="1980057"/>
                  </a:lnTo>
                  <a:lnTo>
                    <a:pt x="3121152" y="1980057"/>
                  </a:lnTo>
                  <a:lnTo>
                    <a:pt x="3167405" y="1970716"/>
                  </a:lnTo>
                  <a:lnTo>
                    <a:pt x="3205146" y="1945243"/>
                  </a:lnTo>
                  <a:lnTo>
                    <a:pt x="3230576" y="1907458"/>
                  </a:lnTo>
                  <a:lnTo>
                    <a:pt x="3239897" y="1861185"/>
                  </a:lnTo>
                  <a:lnTo>
                    <a:pt x="3239897" y="118872"/>
                  </a:lnTo>
                  <a:lnTo>
                    <a:pt x="3230576" y="72598"/>
                  </a:lnTo>
                  <a:lnTo>
                    <a:pt x="3205146" y="34813"/>
                  </a:lnTo>
                  <a:lnTo>
                    <a:pt x="3167405" y="9340"/>
                  </a:lnTo>
                  <a:lnTo>
                    <a:pt x="3121152" y="0"/>
                  </a:lnTo>
                  <a:close/>
                </a:path>
              </a:pathLst>
            </a:custGeom>
            <a:solidFill>
              <a:srgbClr val="22272B"/>
            </a:solidFill>
          </p:spPr>
          <p:txBody>
            <a:bodyPr wrap="square" lIns="0" tIns="0" rIns="0" bIns="0" rtlCol="0"/>
            <a:lstStyle/>
            <a:p>
              <a:endParaRPr/>
            </a:p>
          </p:txBody>
        </p:sp>
        <p:sp>
          <p:nvSpPr>
            <p:cNvPr id="21" name="object 21"/>
            <p:cNvSpPr/>
            <p:nvPr/>
          </p:nvSpPr>
          <p:spPr>
            <a:xfrm>
              <a:off x="8405875" y="2883788"/>
              <a:ext cx="1102360" cy="842644"/>
            </a:xfrm>
            <a:custGeom>
              <a:avLst/>
              <a:gdLst/>
              <a:ahLst/>
              <a:cxnLst/>
              <a:rect l="l" t="t" r="r" b="b"/>
              <a:pathLst>
                <a:path w="1102359" h="842645">
                  <a:moveTo>
                    <a:pt x="1001268" y="0"/>
                  </a:moveTo>
                  <a:lnTo>
                    <a:pt x="101092" y="0"/>
                  </a:lnTo>
                  <a:lnTo>
                    <a:pt x="61775" y="7937"/>
                  </a:lnTo>
                  <a:lnTo>
                    <a:pt x="29638" y="29591"/>
                  </a:lnTo>
                  <a:lnTo>
                    <a:pt x="7955" y="61722"/>
                  </a:lnTo>
                  <a:lnTo>
                    <a:pt x="0" y="101091"/>
                  </a:lnTo>
                  <a:lnTo>
                    <a:pt x="0" y="741172"/>
                  </a:lnTo>
                  <a:lnTo>
                    <a:pt x="7955" y="780542"/>
                  </a:lnTo>
                  <a:lnTo>
                    <a:pt x="29638" y="812673"/>
                  </a:lnTo>
                  <a:lnTo>
                    <a:pt x="61775" y="834326"/>
                  </a:lnTo>
                  <a:lnTo>
                    <a:pt x="101092" y="842263"/>
                  </a:lnTo>
                  <a:lnTo>
                    <a:pt x="1001268" y="842263"/>
                  </a:lnTo>
                  <a:lnTo>
                    <a:pt x="1040638" y="834326"/>
                  </a:lnTo>
                  <a:lnTo>
                    <a:pt x="1072769" y="812673"/>
                  </a:lnTo>
                  <a:lnTo>
                    <a:pt x="1094422" y="780542"/>
                  </a:lnTo>
                  <a:lnTo>
                    <a:pt x="1102359" y="741172"/>
                  </a:lnTo>
                  <a:lnTo>
                    <a:pt x="1102359" y="101091"/>
                  </a:lnTo>
                  <a:lnTo>
                    <a:pt x="1094422" y="61721"/>
                  </a:lnTo>
                  <a:lnTo>
                    <a:pt x="1072769" y="29590"/>
                  </a:lnTo>
                  <a:lnTo>
                    <a:pt x="1040638" y="7937"/>
                  </a:lnTo>
                  <a:lnTo>
                    <a:pt x="1001268" y="0"/>
                  </a:lnTo>
                  <a:close/>
                </a:path>
              </a:pathLst>
            </a:custGeom>
            <a:solidFill>
              <a:srgbClr val="F1F5F4"/>
            </a:solidFill>
          </p:spPr>
          <p:txBody>
            <a:bodyPr wrap="square" lIns="0" tIns="0" rIns="0" bIns="0" rtlCol="0"/>
            <a:lstStyle/>
            <a:p>
              <a:endParaRPr/>
            </a:p>
          </p:txBody>
        </p:sp>
        <p:sp>
          <p:nvSpPr>
            <p:cNvPr id="22" name="object 22"/>
            <p:cNvSpPr/>
            <p:nvPr/>
          </p:nvSpPr>
          <p:spPr>
            <a:xfrm>
              <a:off x="8405875" y="2883788"/>
              <a:ext cx="1102360" cy="842644"/>
            </a:xfrm>
            <a:custGeom>
              <a:avLst/>
              <a:gdLst/>
              <a:ahLst/>
              <a:cxnLst/>
              <a:rect l="l" t="t" r="r" b="b"/>
              <a:pathLst>
                <a:path w="1102359" h="842645">
                  <a:moveTo>
                    <a:pt x="0" y="101091"/>
                  </a:moveTo>
                  <a:lnTo>
                    <a:pt x="7955" y="61722"/>
                  </a:lnTo>
                  <a:lnTo>
                    <a:pt x="29638" y="29591"/>
                  </a:lnTo>
                  <a:lnTo>
                    <a:pt x="61775" y="7937"/>
                  </a:lnTo>
                  <a:lnTo>
                    <a:pt x="101092" y="0"/>
                  </a:lnTo>
                  <a:lnTo>
                    <a:pt x="1001268" y="0"/>
                  </a:lnTo>
                  <a:lnTo>
                    <a:pt x="1040638" y="7937"/>
                  </a:lnTo>
                  <a:lnTo>
                    <a:pt x="1072769" y="29590"/>
                  </a:lnTo>
                  <a:lnTo>
                    <a:pt x="1094422" y="61721"/>
                  </a:lnTo>
                  <a:lnTo>
                    <a:pt x="1102359" y="101091"/>
                  </a:lnTo>
                  <a:lnTo>
                    <a:pt x="1102359" y="741172"/>
                  </a:lnTo>
                  <a:lnTo>
                    <a:pt x="1094422" y="780542"/>
                  </a:lnTo>
                  <a:lnTo>
                    <a:pt x="1072769" y="812673"/>
                  </a:lnTo>
                  <a:lnTo>
                    <a:pt x="1040638" y="834326"/>
                  </a:lnTo>
                  <a:lnTo>
                    <a:pt x="1001268" y="842263"/>
                  </a:lnTo>
                  <a:lnTo>
                    <a:pt x="101092" y="842263"/>
                  </a:lnTo>
                  <a:lnTo>
                    <a:pt x="61775" y="834326"/>
                  </a:lnTo>
                  <a:lnTo>
                    <a:pt x="29638" y="812673"/>
                  </a:lnTo>
                  <a:lnTo>
                    <a:pt x="7955" y="780542"/>
                  </a:lnTo>
                  <a:lnTo>
                    <a:pt x="0" y="741172"/>
                  </a:lnTo>
                  <a:lnTo>
                    <a:pt x="0" y="101091"/>
                  </a:lnTo>
                  <a:close/>
                </a:path>
              </a:pathLst>
            </a:custGeom>
            <a:ln w="9525">
              <a:solidFill>
                <a:srgbClr val="00D15F"/>
              </a:solidFill>
            </a:ln>
          </p:spPr>
          <p:txBody>
            <a:bodyPr wrap="square" lIns="0" tIns="0" rIns="0" bIns="0" rtlCol="0"/>
            <a:lstStyle/>
            <a:p>
              <a:endParaRPr/>
            </a:p>
          </p:txBody>
        </p:sp>
      </p:grpSp>
      <p:sp>
        <p:nvSpPr>
          <p:cNvPr id="23" name="object 23"/>
          <p:cNvSpPr/>
          <p:nvPr/>
        </p:nvSpPr>
        <p:spPr>
          <a:xfrm>
            <a:off x="4480052" y="2480055"/>
            <a:ext cx="3232150" cy="560070"/>
          </a:xfrm>
          <a:custGeom>
            <a:avLst/>
            <a:gdLst/>
            <a:ahLst/>
            <a:cxnLst/>
            <a:rect l="l" t="t" r="r" b="b"/>
            <a:pathLst>
              <a:path w="3232150" h="560069">
                <a:moveTo>
                  <a:pt x="2963164" y="0"/>
                </a:moveTo>
                <a:lnTo>
                  <a:pt x="2963164" y="125984"/>
                </a:lnTo>
                <a:lnTo>
                  <a:pt x="0" y="125984"/>
                </a:lnTo>
                <a:lnTo>
                  <a:pt x="0" y="433959"/>
                </a:lnTo>
                <a:lnTo>
                  <a:pt x="2963164" y="433959"/>
                </a:lnTo>
                <a:lnTo>
                  <a:pt x="2963164" y="559943"/>
                </a:lnTo>
                <a:lnTo>
                  <a:pt x="3231896" y="279908"/>
                </a:lnTo>
                <a:lnTo>
                  <a:pt x="2963164" y="0"/>
                </a:lnTo>
                <a:close/>
              </a:path>
            </a:pathLst>
          </a:custGeom>
          <a:solidFill>
            <a:srgbClr val="00D15F"/>
          </a:solidFill>
        </p:spPr>
        <p:txBody>
          <a:bodyPr wrap="square" lIns="0" tIns="0" rIns="0" bIns="0" rtlCol="0"/>
          <a:lstStyle/>
          <a:p>
            <a:endParaRPr/>
          </a:p>
        </p:txBody>
      </p:sp>
      <p:sp>
        <p:nvSpPr>
          <p:cNvPr id="24" name="object 24"/>
          <p:cNvSpPr txBox="1"/>
          <p:nvPr/>
        </p:nvSpPr>
        <p:spPr>
          <a:xfrm>
            <a:off x="5454522" y="2629026"/>
            <a:ext cx="1130300" cy="223520"/>
          </a:xfrm>
          <a:prstGeom prst="rect">
            <a:avLst/>
          </a:prstGeom>
        </p:spPr>
        <p:txBody>
          <a:bodyPr vert="horz" wrap="square" lIns="0" tIns="12065" rIns="0" bIns="0" rtlCol="0">
            <a:spAutoFit/>
          </a:bodyPr>
          <a:lstStyle/>
          <a:p>
            <a:pPr marL="12700">
              <a:lnSpc>
                <a:spcPct val="100000"/>
              </a:lnSpc>
              <a:spcBef>
                <a:spcPts val="95"/>
              </a:spcBef>
            </a:pPr>
            <a:r>
              <a:rPr sz="1300" b="1" spc="-10" dirty="0">
                <a:solidFill>
                  <a:srgbClr val="FFFFFF"/>
                </a:solidFill>
                <a:latin typeface="Arial"/>
                <a:cs typeface="Arial"/>
              </a:rPr>
              <a:t>REPLICATION</a:t>
            </a:r>
            <a:endParaRPr sz="1300">
              <a:latin typeface="Arial"/>
              <a:cs typeface="Arial"/>
            </a:endParaRPr>
          </a:p>
        </p:txBody>
      </p:sp>
      <p:sp>
        <p:nvSpPr>
          <p:cNvPr id="25" name="object 25"/>
          <p:cNvSpPr/>
          <p:nvPr/>
        </p:nvSpPr>
        <p:spPr>
          <a:xfrm>
            <a:off x="4480052" y="3299967"/>
            <a:ext cx="3232150" cy="560070"/>
          </a:xfrm>
          <a:custGeom>
            <a:avLst/>
            <a:gdLst/>
            <a:ahLst/>
            <a:cxnLst/>
            <a:rect l="l" t="t" r="r" b="b"/>
            <a:pathLst>
              <a:path w="3232150" h="560070">
                <a:moveTo>
                  <a:pt x="0" y="280035"/>
                </a:moveTo>
                <a:lnTo>
                  <a:pt x="268732" y="0"/>
                </a:lnTo>
                <a:lnTo>
                  <a:pt x="268732" y="145669"/>
                </a:lnTo>
                <a:lnTo>
                  <a:pt x="2963164" y="145669"/>
                </a:lnTo>
                <a:lnTo>
                  <a:pt x="2963164" y="0"/>
                </a:lnTo>
                <a:lnTo>
                  <a:pt x="3231896" y="280035"/>
                </a:lnTo>
                <a:lnTo>
                  <a:pt x="2963164" y="560070"/>
                </a:lnTo>
                <a:lnTo>
                  <a:pt x="2963164" y="414401"/>
                </a:lnTo>
                <a:lnTo>
                  <a:pt x="268732" y="414401"/>
                </a:lnTo>
                <a:lnTo>
                  <a:pt x="268732" y="560070"/>
                </a:lnTo>
                <a:lnTo>
                  <a:pt x="0" y="280035"/>
                </a:lnTo>
                <a:close/>
              </a:path>
            </a:pathLst>
          </a:custGeom>
          <a:ln w="19050">
            <a:solidFill>
              <a:srgbClr val="00AFFD"/>
            </a:solidFill>
          </a:ln>
        </p:spPr>
        <p:txBody>
          <a:bodyPr wrap="square" lIns="0" tIns="0" rIns="0" bIns="0" rtlCol="0"/>
          <a:lstStyle/>
          <a:p>
            <a:endParaRPr/>
          </a:p>
        </p:txBody>
      </p:sp>
      <p:sp>
        <p:nvSpPr>
          <p:cNvPr id="26" name="object 26"/>
          <p:cNvSpPr txBox="1"/>
          <p:nvPr/>
        </p:nvSpPr>
        <p:spPr>
          <a:xfrm>
            <a:off x="5272278" y="3458336"/>
            <a:ext cx="1642110" cy="208279"/>
          </a:xfrm>
          <a:prstGeom prst="rect">
            <a:avLst/>
          </a:prstGeom>
        </p:spPr>
        <p:txBody>
          <a:bodyPr vert="horz" wrap="square" lIns="0" tIns="12700" rIns="0" bIns="0" rtlCol="0">
            <a:spAutoFit/>
          </a:bodyPr>
          <a:lstStyle/>
          <a:p>
            <a:pPr marL="12700">
              <a:lnSpc>
                <a:spcPct val="100000"/>
              </a:lnSpc>
              <a:spcBef>
                <a:spcPts val="100"/>
              </a:spcBef>
            </a:pPr>
            <a:r>
              <a:rPr sz="1200" b="1" spc="-40" dirty="0">
                <a:solidFill>
                  <a:srgbClr val="0D8FCA"/>
                </a:solidFill>
                <a:latin typeface="Arial"/>
                <a:cs typeface="Arial"/>
              </a:rPr>
              <a:t>FAILOVER</a:t>
            </a:r>
            <a:r>
              <a:rPr sz="1200" b="1" spc="-50" dirty="0">
                <a:solidFill>
                  <a:srgbClr val="0D8FCA"/>
                </a:solidFill>
                <a:latin typeface="Arial"/>
                <a:cs typeface="Arial"/>
              </a:rPr>
              <a:t> </a:t>
            </a:r>
            <a:r>
              <a:rPr sz="1200" b="1" spc="140" dirty="0">
                <a:solidFill>
                  <a:srgbClr val="0D8FCA"/>
                </a:solidFill>
                <a:latin typeface="Arial"/>
                <a:cs typeface="Arial"/>
              </a:rPr>
              <a:t>/</a:t>
            </a:r>
            <a:r>
              <a:rPr sz="1200" b="1" spc="-5" dirty="0">
                <a:solidFill>
                  <a:srgbClr val="0D8FCA"/>
                </a:solidFill>
                <a:latin typeface="Arial"/>
                <a:cs typeface="Arial"/>
              </a:rPr>
              <a:t> </a:t>
            </a:r>
            <a:r>
              <a:rPr sz="1200" b="1" spc="-35" dirty="0">
                <a:solidFill>
                  <a:srgbClr val="0D8FCA"/>
                </a:solidFill>
                <a:latin typeface="Arial"/>
                <a:cs typeface="Arial"/>
              </a:rPr>
              <a:t>FAILBACK</a:t>
            </a:r>
            <a:endParaRPr sz="1200">
              <a:latin typeface="Arial"/>
              <a:cs typeface="Arial"/>
            </a:endParaRPr>
          </a:p>
        </p:txBody>
      </p:sp>
      <p:sp>
        <p:nvSpPr>
          <p:cNvPr id="27" name="object 27"/>
          <p:cNvSpPr txBox="1"/>
          <p:nvPr/>
        </p:nvSpPr>
        <p:spPr>
          <a:xfrm>
            <a:off x="8612885" y="2956051"/>
            <a:ext cx="739140" cy="330835"/>
          </a:xfrm>
          <a:prstGeom prst="rect">
            <a:avLst/>
          </a:prstGeom>
        </p:spPr>
        <p:txBody>
          <a:bodyPr vert="horz" wrap="square" lIns="0" tIns="13335" rIns="0" bIns="0" rtlCol="0">
            <a:spAutoFit/>
          </a:bodyPr>
          <a:lstStyle/>
          <a:p>
            <a:pPr marL="12700">
              <a:lnSpc>
                <a:spcPct val="100000"/>
              </a:lnSpc>
              <a:spcBef>
                <a:spcPts val="105"/>
              </a:spcBef>
            </a:pPr>
            <a:r>
              <a:rPr sz="2000" dirty="0">
                <a:solidFill>
                  <a:srgbClr val="22272B"/>
                </a:solidFill>
                <a:latin typeface="Arial"/>
                <a:cs typeface="Arial"/>
              </a:rPr>
              <a:t>VM-</a:t>
            </a:r>
            <a:r>
              <a:rPr sz="2000" spc="-130" dirty="0">
                <a:solidFill>
                  <a:srgbClr val="22272B"/>
                </a:solidFill>
                <a:latin typeface="Arial"/>
                <a:cs typeface="Arial"/>
              </a:rPr>
              <a:t>01</a:t>
            </a:r>
            <a:endParaRPr sz="2000">
              <a:latin typeface="Arial"/>
              <a:cs typeface="Arial"/>
            </a:endParaRPr>
          </a:p>
        </p:txBody>
      </p:sp>
      <p:sp>
        <p:nvSpPr>
          <p:cNvPr id="28" name="object 28"/>
          <p:cNvSpPr txBox="1"/>
          <p:nvPr/>
        </p:nvSpPr>
        <p:spPr>
          <a:xfrm>
            <a:off x="8582406" y="3260851"/>
            <a:ext cx="799465" cy="330835"/>
          </a:xfrm>
          <a:prstGeom prst="rect">
            <a:avLst/>
          </a:prstGeom>
        </p:spPr>
        <p:txBody>
          <a:bodyPr vert="horz" wrap="square" lIns="0" tIns="13335" rIns="0" bIns="0" rtlCol="0">
            <a:spAutoFit/>
          </a:bodyPr>
          <a:lstStyle/>
          <a:p>
            <a:pPr marL="12700">
              <a:lnSpc>
                <a:spcPct val="100000"/>
              </a:lnSpc>
              <a:spcBef>
                <a:spcPts val="105"/>
              </a:spcBef>
            </a:pPr>
            <a:r>
              <a:rPr sz="2000" spc="-10" dirty="0">
                <a:solidFill>
                  <a:srgbClr val="22272B"/>
                </a:solidFill>
                <a:latin typeface="Arial"/>
                <a:cs typeface="Arial"/>
              </a:rPr>
              <a:t>replica</a:t>
            </a:r>
            <a:endParaRPr sz="2000">
              <a:latin typeface="Arial"/>
              <a:cs typeface="Arial"/>
            </a:endParaRPr>
          </a:p>
        </p:txBody>
      </p:sp>
      <p:grpSp>
        <p:nvGrpSpPr>
          <p:cNvPr id="29" name="object 29"/>
          <p:cNvGrpSpPr/>
          <p:nvPr/>
        </p:nvGrpSpPr>
        <p:grpSpPr>
          <a:xfrm>
            <a:off x="9763442" y="2882709"/>
            <a:ext cx="1111885" cy="852169"/>
            <a:chOff x="9763442" y="2882709"/>
            <a:chExt cx="1111885" cy="852169"/>
          </a:xfrm>
        </p:grpSpPr>
        <p:sp>
          <p:nvSpPr>
            <p:cNvPr id="30" name="object 30"/>
            <p:cNvSpPr/>
            <p:nvPr/>
          </p:nvSpPr>
          <p:spPr>
            <a:xfrm>
              <a:off x="9768205" y="2887472"/>
              <a:ext cx="1102360" cy="842644"/>
            </a:xfrm>
            <a:custGeom>
              <a:avLst/>
              <a:gdLst/>
              <a:ahLst/>
              <a:cxnLst/>
              <a:rect l="l" t="t" r="r" b="b"/>
              <a:pathLst>
                <a:path w="1102359" h="842645">
                  <a:moveTo>
                    <a:pt x="1001268" y="0"/>
                  </a:moveTo>
                  <a:lnTo>
                    <a:pt x="101092" y="0"/>
                  </a:lnTo>
                  <a:lnTo>
                    <a:pt x="61775" y="7937"/>
                  </a:lnTo>
                  <a:lnTo>
                    <a:pt x="29638" y="29591"/>
                  </a:lnTo>
                  <a:lnTo>
                    <a:pt x="7955" y="61722"/>
                  </a:lnTo>
                  <a:lnTo>
                    <a:pt x="0" y="101091"/>
                  </a:lnTo>
                  <a:lnTo>
                    <a:pt x="0" y="741171"/>
                  </a:lnTo>
                  <a:lnTo>
                    <a:pt x="7955" y="780541"/>
                  </a:lnTo>
                  <a:lnTo>
                    <a:pt x="29638" y="812672"/>
                  </a:lnTo>
                  <a:lnTo>
                    <a:pt x="61775" y="834326"/>
                  </a:lnTo>
                  <a:lnTo>
                    <a:pt x="101092" y="842263"/>
                  </a:lnTo>
                  <a:lnTo>
                    <a:pt x="1001268" y="842263"/>
                  </a:lnTo>
                  <a:lnTo>
                    <a:pt x="1040638" y="834326"/>
                  </a:lnTo>
                  <a:lnTo>
                    <a:pt x="1072769" y="812672"/>
                  </a:lnTo>
                  <a:lnTo>
                    <a:pt x="1094422" y="780541"/>
                  </a:lnTo>
                  <a:lnTo>
                    <a:pt x="1102360" y="741171"/>
                  </a:lnTo>
                  <a:lnTo>
                    <a:pt x="1102360" y="101091"/>
                  </a:lnTo>
                  <a:lnTo>
                    <a:pt x="1094422" y="61721"/>
                  </a:lnTo>
                  <a:lnTo>
                    <a:pt x="1072769" y="29590"/>
                  </a:lnTo>
                  <a:lnTo>
                    <a:pt x="1040638" y="7937"/>
                  </a:lnTo>
                  <a:lnTo>
                    <a:pt x="1001268" y="0"/>
                  </a:lnTo>
                  <a:close/>
                </a:path>
              </a:pathLst>
            </a:custGeom>
            <a:solidFill>
              <a:srgbClr val="F1F5F4"/>
            </a:solidFill>
          </p:spPr>
          <p:txBody>
            <a:bodyPr wrap="square" lIns="0" tIns="0" rIns="0" bIns="0" rtlCol="0"/>
            <a:lstStyle/>
            <a:p>
              <a:endParaRPr/>
            </a:p>
          </p:txBody>
        </p:sp>
        <p:sp>
          <p:nvSpPr>
            <p:cNvPr id="31" name="object 31"/>
            <p:cNvSpPr/>
            <p:nvPr/>
          </p:nvSpPr>
          <p:spPr>
            <a:xfrm>
              <a:off x="9768205" y="2887472"/>
              <a:ext cx="1102360" cy="842644"/>
            </a:xfrm>
            <a:custGeom>
              <a:avLst/>
              <a:gdLst/>
              <a:ahLst/>
              <a:cxnLst/>
              <a:rect l="l" t="t" r="r" b="b"/>
              <a:pathLst>
                <a:path w="1102359" h="842645">
                  <a:moveTo>
                    <a:pt x="0" y="101091"/>
                  </a:moveTo>
                  <a:lnTo>
                    <a:pt x="7955" y="61722"/>
                  </a:lnTo>
                  <a:lnTo>
                    <a:pt x="29638" y="29591"/>
                  </a:lnTo>
                  <a:lnTo>
                    <a:pt x="61775" y="7937"/>
                  </a:lnTo>
                  <a:lnTo>
                    <a:pt x="101092" y="0"/>
                  </a:lnTo>
                  <a:lnTo>
                    <a:pt x="1001268" y="0"/>
                  </a:lnTo>
                  <a:lnTo>
                    <a:pt x="1040638" y="7937"/>
                  </a:lnTo>
                  <a:lnTo>
                    <a:pt x="1072769" y="29590"/>
                  </a:lnTo>
                  <a:lnTo>
                    <a:pt x="1094422" y="61721"/>
                  </a:lnTo>
                  <a:lnTo>
                    <a:pt x="1102360" y="101091"/>
                  </a:lnTo>
                  <a:lnTo>
                    <a:pt x="1102360" y="741171"/>
                  </a:lnTo>
                  <a:lnTo>
                    <a:pt x="1094422" y="780541"/>
                  </a:lnTo>
                  <a:lnTo>
                    <a:pt x="1072769" y="812672"/>
                  </a:lnTo>
                  <a:lnTo>
                    <a:pt x="1040638" y="834326"/>
                  </a:lnTo>
                  <a:lnTo>
                    <a:pt x="1001268" y="842263"/>
                  </a:lnTo>
                  <a:lnTo>
                    <a:pt x="101092" y="842263"/>
                  </a:lnTo>
                  <a:lnTo>
                    <a:pt x="61775" y="834326"/>
                  </a:lnTo>
                  <a:lnTo>
                    <a:pt x="29638" y="812672"/>
                  </a:lnTo>
                  <a:lnTo>
                    <a:pt x="7955" y="780541"/>
                  </a:lnTo>
                  <a:lnTo>
                    <a:pt x="0" y="741171"/>
                  </a:lnTo>
                  <a:lnTo>
                    <a:pt x="0" y="101091"/>
                  </a:lnTo>
                  <a:close/>
                </a:path>
              </a:pathLst>
            </a:custGeom>
            <a:ln w="9525">
              <a:solidFill>
                <a:srgbClr val="00D15F"/>
              </a:solidFill>
            </a:ln>
          </p:spPr>
          <p:txBody>
            <a:bodyPr wrap="square" lIns="0" tIns="0" rIns="0" bIns="0" rtlCol="0"/>
            <a:lstStyle/>
            <a:p>
              <a:endParaRPr/>
            </a:p>
          </p:txBody>
        </p:sp>
      </p:grpSp>
      <p:sp>
        <p:nvSpPr>
          <p:cNvPr id="32" name="object 32"/>
          <p:cNvSpPr txBox="1"/>
          <p:nvPr/>
        </p:nvSpPr>
        <p:spPr>
          <a:xfrm>
            <a:off x="9945116" y="2959735"/>
            <a:ext cx="799465" cy="635635"/>
          </a:xfrm>
          <a:prstGeom prst="rect">
            <a:avLst/>
          </a:prstGeom>
        </p:spPr>
        <p:txBody>
          <a:bodyPr vert="horz" wrap="square" lIns="0" tIns="13335" rIns="0" bIns="0" rtlCol="0">
            <a:spAutoFit/>
          </a:bodyPr>
          <a:lstStyle/>
          <a:p>
            <a:pPr marL="21590">
              <a:lnSpc>
                <a:spcPct val="100000"/>
              </a:lnSpc>
              <a:spcBef>
                <a:spcPts val="105"/>
              </a:spcBef>
            </a:pPr>
            <a:r>
              <a:rPr sz="2000" dirty="0">
                <a:solidFill>
                  <a:srgbClr val="22272B"/>
                </a:solidFill>
                <a:latin typeface="Arial"/>
                <a:cs typeface="Arial"/>
              </a:rPr>
              <a:t>VM-</a:t>
            </a:r>
            <a:r>
              <a:rPr sz="2000" spc="-25" dirty="0">
                <a:solidFill>
                  <a:srgbClr val="22272B"/>
                </a:solidFill>
                <a:latin typeface="Arial"/>
                <a:cs typeface="Arial"/>
              </a:rPr>
              <a:t>02</a:t>
            </a:r>
            <a:endParaRPr sz="2000">
              <a:latin typeface="Arial"/>
              <a:cs typeface="Arial"/>
            </a:endParaRPr>
          </a:p>
          <a:p>
            <a:pPr marL="12700">
              <a:lnSpc>
                <a:spcPct val="100000"/>
              </a:lnSpc>
            </a:pPr>
            <a:r>
              <a:rPr sz="2000" spc="-10" dirty="0">
                <a:solidFill>
                  <a:srgbClr val="22272B"/>
                </a:solidFill>
                <a:latin typeface="Arial"/>
                <a:cs typeface="Arial"/>
              </a:rPr>
              <a:t>replica</a:t>
            </a:r>
            <a:endParaRPr sz="2000">
              <a:latin typeface="Arial"/>
              <a:cs typeface="Arial"/>
            </a:endParaRPr>
          </a:p>
        </p:txBody>
      </p:sp>
      <p:sp>
        <p:nvSpPr>
          <p:cNvPr id="33" name="object 33"/>
          <p:cNvSpPr txBox="1"/>
          <p:nvPr/>
        </p:nvSpPr>
        <p:spPr>
          <a:xfrm>
            <a:off x="1246124" y="3004566"/>
            <a:ext cx="739140" cy="330835"/>
          </a:xfrm>
          <a:prstGeom prst="rect">
            <a:avLst/>
          </a:prstGeom>
        </p:spPr>
        <p:txBody>
          <a:bodyPr vert="horz" wrap="square" lIns="0" tIns="13335" rIns="0" bIns="0" rtlCol="0">
            <a:spAutoFit/>
          </a:bodyPr>
          <a:lstStyle/>
          <a:p>
            <a:pPr marL="12700">
              <a:lnSpc>
                <a:spcPct val="100000"/>
              </a:lnSpc>
              <a:spcBef>
                <a:spcPts val="105"/>
              </a:spcBef>
            </a:pPr>
            <a:r>
              <a:rPr sz="2000" dirty="0">
                <a:solidFill>
                  <a:srgbClr val="22272B"/>
                </a:solidFill>
                <a:latin typeface="Arial"/>
                <a:cs typeface="Arial"/>
              </a:rPr>
              <a:t>VM-</a:t>
            </a:r>
            <a:r>
              <a:rPr sz="2000" spc="-125" dirty="0">
                <a:solidFill>
                  <a:srgbClr val="22272B"/>
                </a:solidFill>
                <a:latin typeface="Arial"/>
                <a:cs typeface="Arial"/>
              </a:rPr>
              <a:t>01</a:t>
            </a:r>
            <a:endParaRPr sz="2000">
              <a:latin typeface="Arial"/>
              <a:cs typeface="Arial"/>
            </a:endParaRPr>
          </a:p>
        </p:txBody>
      </p:sp>
      <p:grpSp>
        <p:nvGrpSpPr>
          <p:cNvPr id="34" name="object 34"/>
          <p:cNvGrpSpPr/>
          <p:nvPr/>
        </p:nvGrpSpPr>
        <p:grpSpPr>
          <a:xfrm>
            <a:off x="2397569" y="2877756"/>
            <a:ext cx="1111885" cy="852169"/>
            <a:chOff x="2397569" y="2877756"/>
            <a:chExt cx="1111885" cy="852169"/>
          </a:xfrm>
        </p:grpSpPr>
        <p:sp>
          <p:nvSpPr>
            <p:cNvPr id="35" name="object 35"/>
            <p:cNvSpPr/>
            <p:nvPr/>
          </p:nvSpPr>
          <p:spPr>
            <a:xfrm>
              <a:off x="2402332" y="2882519"/>
              <a:ext cx="1102360" cy="842644"/>
            </a:xfrm>
            <a:custGeom>
              <a:avLst/>
              <a:gdLst/>
              <a:ahLst/>
              <a:cxnLst/>
              <a:rect l="l" t="t" r="r" b="b"/>
              <a:pathLst>
                <a:path w="1102360" h="842645">
                  <a:moveTo>
                    <a:pt x="1001268" y="0"/>
                  </a:moveTo>
                  <a:lnTo>
                    <a:pt x="101092" y="0"/>
                  </a:lnTo>
                  <a:lnTo>
                    <a:pt x="61722" y="7955"/>
                  </a:lnTo>
                  <a:lnTo>
                    <a:pt x="29591" y="29638"/>
                  </a:lnTo>
                  <a:lnTo>
                    <a:pt x="7937" y="61775"/>
                  </a:lnTo>
                  <a:lnTo>
                    <a:pt x="0" y="101091"/>
                  </a:lnTo>
                  <a:lnTo>
                    <a:pt x="0" y="741171"/>
                  </a:lnTo>
                  <a:lnTo>
                    <a:pt x="7937" y="780541"/>
                  </a:lnTo>
                  <a:lnTo>
                    <a:pt x="29591" y="812672"/>
                  </a:lnTo>
                  <a:lnTo>
                    <a:pt x="61722" y="834326"/>
                  </a:lnTo>
                  <a:lnTo>
                    <a:pt x="101092" y="842263"/>
                  </a:lnTo>
                  <a:lnTo>
                    <a:pt x="1001268" y="842263"/>
                  </a:lnTo>
                  <a:lnTo>
                    <a:pt x="1040638" y="834326"/>
                  </a:lnTo>
                  <a:lnTo>
                    <a:pt x="1072769" y="812672"/>
                  </a:lnTo>
                  <a:lnTo>
                    <a:pt x="1094422" y="780541"/>
                  </a:lnTo>
                  <a:lnTo>
                    <a:pt x="1102359" y="741171"/>
                  </a:lnTo>
                  <a:lnTo>
                    <a:pt x="1102359" y="101091"/>
                  </a:lnTo>
                  <a:lnTo>
                    <a:pt x="1094422" y="61775"/>
                  </a:lnTo>
                  <a:lnTo>
                    <a:pt x="1072768" y="29638"/>
                  </a:lnTo>
                  <a:lnTo>
                    <a:pt x="1040637" y="7955"/>
                  </a:lnTo>
                  <a:lnTo>
                    <a:pt x="1001268" y="0"/>
                  </a:lnTo>
                  <a:close/>
                </a:path>
              </a:pathLst>
            </a:custGeom>
            <a:solidFill>
              <a:srgbClr val="F1F5F4"/>
            </a:solidFill>
          </p:spPr>
          <p:txBody>
            <a:bodyPr wrap="square" lIns="0" tIns="0" rIns="0" bIns="0" rtlCol="0"/>
            <a:lstStyle/>
            <a:p>
              <a:endParaRPr/>
            </a:p>
          </p:txBody>
        </p:sp>
        <p:sp>
          <p:nvSpPr>
            <p:cNvPr id="36" name="object 36"/>
            <p:cNvSpPr/>
            <p:nvPr/>
          </p:nvSpPr>
          <p:spPr>
            <a:xfrm>
              <a:off x="2402332" y="2882519"/>
              <a:ext cx="1102360" cy="842644"/>
            </a:xfrm>
            <a:custGeom>
              <a:avLst/>
              <a:gdLst/>
              <a:ahLst/>
              <a:cxnLst/>
              <a:rect l="l" t="t" r="r" b="b"/>
              <a:pathLst>
                <a:path w="1102360" h="842645">
                  <a:moveTo>
                    <a:pt x="0" y="101091"/>
                  </a:moveTo>
                  <a:lnTo>
                    <a:pt x="7937" y="61775"/>
                  </a:lnTo>
                  <a:lnTo>
                    <a:pt x="29591" y="29638"/>
                  </a:lnTo>
                  <a:lnTo>
                    <a:pt x="61722" y="7955"/>
                  </a:lnTo>
                  <a:lnTo>
                    <a:pt x="101092" y="0"/>
                  </a:lnTo>
                  <a:lnTo>
                    <a:pt x="1001268" y="0"/>
                  </a:lnTo>
                  <a:lnTo>
                    <a:pt x="1040637" y="7955"/>
                  </a:lnTo>
                  <a:lnTo>
                    <a:pt x="1072768" y="29638"/>
                  </a:lnTo>
                  <a:lnTo>
                    <a:pt x="1094422" y="61775"/>
                  </a:lnTo>
                  <a:lnTo>
                    <a:pt x="1102359" y="101091"/>
                  </a:lnTo>
                  <a:lnTo>
                    <a:pt x="1102359" y="741171"/>
                  </a:lnTo>
                  <a:lnTo>
                    <a:pt x="1094422" y="780541"/>
                  </a:lnTo>
                  <a:lnTo>
                    <a:pt x="1072769" y="812672"/>
                  </a:lnTo>
                  <a:lnTo>
                    <a:pt x="1040638" y="834326"/>
                  </a:lnTo>
                  <a:lnTo>
                    <a:pt x="1001268" y="842263"/>
                  </a:lnTo>
                  <a:lnTo>
                    <a:pt x="101092" y="842263"/>
                  </a:lnTo>
                  <a:lnTo>
                    <a:pt x="61722" y="834326"/>
                  </a:lnTo>
                  <a:lnTo>
                    <a:pt x="29591" y="812672"/>
                  </a:lnTo>
                  <a:lnTo>
                    <a:pt x="7937" y="780541"/>
                  </a:lnTo>
                  <a:lnTo>
                    <a:pt x="0" y="741171"/>
                  </a:lnTo>
                  <a:lnTo>
                    <a:pt x="0" y="101091"/>
                  </a:lnTo>
                  <a:close/>
                </a:path>
              </a:pathLst>
            </a:custGeom>
            <a:ln w="9525">
              <a:solidFill>
                <a:srgbClr val="00D15F"/>
              </a:solidFill>
            </a:ln>
          </p:spPr>
          <p:txBody>
            <a:bodyPr wrap="square" lIns="0" tIns="0" rIns="0" bIns="0" rtlCol="0"/>
            <a:lstStyle/>
            <a:p>
              <a:endParaRPr/>
            </a:p>
          </p:txBody>
        </p:sp>
      </p:grpSp>
      <p:sp>
        <p:nvSpPr>
          <p:cNvPr id="37" name="object 37"/>
          <p:cNvSpPr txBox="1"/>
          <p:nvPr/>
        </p:nvSpPr>
        <p:spPr>
          <a:xfrm>
            <a:off x="2587244" y="3008122"/>
            <a:ext cx="780415" cy="330835"/>
          </a:xfrm>
          <a:prstGeom prst="rect">
            <a:avLst/>
          </a:prstGeom>
        </p:spPr>
        <p:txBody>
          <a:bodyPr vert="horz" wrap="square" lIns="0" tIns="13335" rIns="0" bIns="0" rtlCol="0">
            <a:spAutoFit/>
          </a:bodyPr>
          <a:lstStyle/>
          <a:p>
            <a:pPr marL="12700">
              <a:lnSpc>
                <a:spcPct val="100000"/>
              </a:lnSpc>
              <a:spcBef>
                <a:spcPts val="105"/>
              </a:spcBef>
            </a:pPr>
            <a:r>
              <a:rPr sz="2000" dirty="0">
                <a:solidFill>
                  <a:srgbClr val="22272B"/>
                </a:solidFill>
                <a:latin typeface="Arial"/>
                <a:cs typeface="Arial"/>
              </a:rPr>
              <a:t>VM-</a:t>
            </a:r>
            <a:r>
              <a:rPr sz="2000" spc="-25" dirty="0">
                <a:solidFill>
                  <a:srgbClr val="22272B"/>
                </a:solidFill>
                <a:latin typeface="Arial"/>
                <a:cs typeface="Arial"/>
              </a:rPr>
              <a:t>02</a:t>
            </a:r>
            <a:endParaRPr sz="2000">
              <a:latin typeface="Arial"/>
              <a:cs typeface="Arial"/>
            </a:endParaRPr>
          </a:p>
        </p:txBody>
      </p:sp>
      <p:pic>
        <p:nvPicPr>
          <p:cNvPr id="38" name="object 38" descr="File:Logo Proxmox.svg - Wikimedia Commons"/>
          <p:cNvPicPr/>
          <p:nvPr/>
        </p:nvPicPr>
        <p:blipFill>
          <a:blip r:embed="rId2" cstate="print"/>
          <a:stretch>
            <a:fillRect/>
          </a:stretch>
        </p:blipFill>
        <p:spPr>
          <a:xfrm>
            <a:off x="1557274" y="2344585"/>
            <a:ext cx="1719452" cy="270852"/>
          </a:xfrm>
          <a:prstGeom prst="rect">
            <a:avLst/>
          </a:prstGeom>
        </p:spPr>
      </p:pic>
      <p:pic>
        <p:nvPicPr>
          <p:cNvPr id="39" name="object 39" descr="File:Logo Proxmox.svg - Wikimedia Commons"/>
          <p:cNvPicPr/>
          <p:nvPr/>
        </p:nvPicPr>
        <p:blipFill>
          <a:blip r:embed="rId2" cstate="print"/>
          <a:stretch>
            <a:fillRect/>
          </a:stretch>
        </p:blipFill>
        <p:spPr>
          <a:xfrm>
            <a:off x="8920860" y="2339759"/>
            <a:ext cx="1719452" cy="270852"/>
          </a:xfrm>
          <a:prstGeom prst="rect">
            <a:avLst/>
          </a:prstGeom>
        </p:spPr>
      </p:pic>
      <p:sp>
        <p:nvSpPr>
          <p:cNvPr id="40" name="object 40"/>
          <p:cNvSpPr txBox="1">
            <a:spLocks noGrp="1"/>
          </p:cNvSpPr>
          <p:nvPr>
            <p:ph type="ftr" sz="quarter" idx="5"/>
          </p:nvPr>
        </p:nvSpPr>
        <p:spPr>
          <a:prstGeom prst="rect">
            <a:avLst/>
          </a:prstGeom>
        </p:spPr>
        <p:txBody>
          <a:bodyPr vert="horz" wrap="square" lIns="0" tIns="0" rIns="0" bIns="0" rtlCol="0">
            <a:spAutoFit/>
          </a:bodyPr>
          <a:lstStyle/>
          <a:p>
            <a:pPr marL="12700">
              <a:lnSpc>
                <a:spcPts val="790"/>
              </a:lnSpc>
            </a:pPr>
            <a:r>
              <a:rPr dirty="0"/>
              <a:t>©</a:t>
            </a:r>
            <a:r>
              <a:rPr spc="-20" dirty="0"/>
              <a:t> </a:t>
            </a:r>
            <a:r>
              <a:rPr spc="-10" dirty="0"/>
              <a:t>2026</a:t>
            </a:r>
            <a:r>
              <a:rPr spc="5" dirty="0"/>
              <a:t> </a:t>
            </a:r>
            <a:r>
              <a:rPr spc="-20" dirty="0"/>
              <a:t>Veeam</a:t>
            </a:r>
            <a:r>
              <a:rPr spc="-5" dirty="0"/>
              <a:t> </a:t>
            </a:r>
            <a:r>
              <a:rPr spc="-20" dirty="0"/>
              <a:t>Software.</a:t>
            </a:r>
            <a:r>
              <a:rPr spc="-45" dirty="0"/>
              <a:t> </a:t>
            </a:r>
            <a:r>
              <a:rPr dirty="0"/>
              <a:t>All</a:t>
            </a:r>
            <a:r>
              <a:rPr spc="-20" dirty="0"/>
              <a:t> </a:t>
            </a:r>
            <a:r>
              <a:rPr dirty="0"/>
              <a:t>rights</a:t>
            </a:r>
            <a:r>
              <a:rPr spc="5" dirty="0"/>
              <a:t> </a:t>
            </a:r>
            <a:r>
              <a:rPr spc="-25" dirty="0"/>
              <a:t>reserved.</a:t>
            </a:r>
            <a:r>
              <a:rPr dirty="0"/>
              <a:t> All</a:t>
            </a:r>
            <a:r>
              <a:rPr spc="-20" dirty="0"/>
              <a:t> </a:t>
            </a:r>
            <a:r>
              <a:rPr dirty="0"/>
              <a:t>trademarks</a:t>
            </a:r>
            <a:r>
              <a:rPr spc="-25" dirty="0"/>
              <a:t> </a:t>
            </a:r>
            <a:r>
              <a:rPr dirty="0"/>
              <a:t>are</a:t>
            </a:r>
            <a:r>
              <a:rPr spc="-20" dirty="0"/>
              <a:t> </a:t>
            </a:r>
            <a:r>
              <a:rPr dirty="0"/>
              <a:t>the</a:t>
            </a:r>
            <a:r>
              <a:rPr spc="-5" dirty="0"/>
              <a:t> </a:t>
            </a:r>
            <a:r>
              <a:rPr dirty="0"/>
              <a:t>property</a:t>
            </a:r>
            <a:r>
              <a:rPr spc="-45" dirty="0"/>
              <a:t> </a:t>
            </a:r>
            <a:r>
              <a:rPr dirty="0"/>
              <a:t>of</a:t>
            </a:r>
            <a:r>
              <a:rPr spc="-35" dirty="0"/>
              <a:t> </a:t>
            </a:r>
            <a:r>
              <a:rPr dirty="0"/>
              <a:t>their</a:t>
            </a:r>
            <a:r>
              <a:rPr spc="10" dirty="0"/>
              <a:t> </a:t>
            </a:r>
            <a:r>
              <a:rPr spc="-10" dirty="0"/>
              <a:t>respective</a:t>
            </a:r>
            <a:r>
              <a:rPr spc="10" dirty="0"/>
              <a:t> </a:t>
            </a:r>
            <a:r>
              <a:rPr spc="-10" dirty="0"/>
              <a:t>owners.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899403" y="1199388"/>
            <a:ext cx="5880100" cy="5598160"/>
            <a:chOff x="5899403" y="1199388"/>
            <a:chExt cx="5880100" cy="5598160"/>
          </a:xfrm>
        </p:grpSpPr>
        <p:pic>
          <p:nvPicPr>
            <p:cNvPr id="3" name="object 3"/>
            <p:cNvPicPr/>
            <p:nvPr/>
          </p:nvPicPr>
          <p:blipFill>
            <a:blip r:embed="rId2" cstate="print"/>
            <a:stretch>
              <a:fillRect/>
            </a:stretch>
          </p:blipFill>
          <p:spPr>
            <a:xfrm>
              <a:off x="5899403" y="3237005"/>
              <a:ext cx="5879592" cy="3560064"/>
            </a:xfrm>
            <a:prstGeom prst="rect">
              <a:avLst/>
            </a:prstGeom>
          </p:spPr>
        </p:pic>
        <p:pic>
          <p:nvPicPr>
            <p:cNvPr id="4" name="object 4"/>
            <p:cNvPicPr/>
            <p:nvPr/>
          </p:nvPicPr>
          <p:blipFill>
            <a:blip r:embed="rId3" cstate="print"/>
            <a:stretch>
              <a:fillRect/>
            </a:stretch>
          </p:blipFill>
          <p:spPr>
            <a:xfrm>
              <a:off x="6095237" y="3432454"/>
              <a:ext cx="5309108" cy="2989961"/>
            </a:xfrm>
            <a:prstGeom prst="rect">
              <a:avLst/>
            </a:prstGeom>
          </p:spPr>
        </p:pic>
        <p:pic>
          <p:nvPicPr>
            <p:cNvPr id="5" name="object 5"/>
            <p:cNvPicPr/>
            <p:nvPr/>
          </p:nvPicPr>
          <p:blipFill>
            <a:blip r:embed="rId4" cstate="print"/>
            <a:stretch>
              <a:fillRect/>
            </a:stretch>
          </p:blipFill>
          <p:spPr>
            <a:xfrm>
              <a:off x="5899403" y="1199388"/>
              <a:ext cx="5879592" cy="2535936"/>
            </a:xfrm>
            <a:prstGeom prst="rect">
              <a:avLst/>
            </a:prstGeom>
          </p:spPr>
        </p:pic>
        <p:pic>
          <p:nvPicPr>
            <p:cNvPr id="6" name="object 6"/>
            <p:cNvPicPr/>
            <p:nvPr/>
          </p:nvPicPr>
          <p:blipFill>
            <a:blip r:embed="rId5" cstate="print"/>
            <a:stretch>
              <a:fillRect/>
            </a:stretch>
          </p:blipFill>
          <p:spPr>
            <a:xfrm>
              <a:off x="6095237" y="1395095"/>
              <a:ext cx="5309108" cy="1964943"/>
            </a:xfrm>
            <a:prstGeom prst="rect">
              <a:avLst/>
            </a:prstGeom>
          </p:spPr>
        </p:pic>
      </p:grpSp>
      <p:sp>
        <p:nvSpPr>
          <p:cNvPr id="7" name="object 7" descr="$PPTXTitle"/>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25" dirty="0"/>
              <a:t>VM-</a:t>
            </a:r>
            <a:r>
              <a:rPr spc="-30" dirty="0"/>
              <a:t>based</a:t>
            </a:r>
            <a:r>
              <a:rPr spc="-135" dirty="0"/>
              <a:t> </a:t>
            </a:r>
            <a:r>
              <a:rPr spc="-25" dirty="0"/>
              <a:t>Replication</a:t>
            </a:r>
            <a:r>
              <a:rPr spc="-140" dirty="0"/>
              <a:t> </a:t>
            </a:r>
            <a:r>
              <a:rPr dirty="0"/>
              <a:t>for</a:t>
            </a:r>
            <a:r>
              <a:rPr spc="-140" dirty="0"/>
              <a:t> </a:t>
            </a:r>
            <a:r>
              <a:rPr spc="-135" dirty="0"/>
              <a:t>Proxmox:</a:t>
            </a:r>
            <a:r>
              <a:rPr spc="-145" dirty="0"/>
              <a:t> </a:t>
            </a:r>
            <a:r>
              <a:rPr spc="-45" dirty="0"/>
              <a:t>Supported</a:t>
            </a:r>
            <a:r>
              <a:rPr spc="-140" dirty="0"/>
              <a:t> </a:t>
            </a:r>
            <a:r>
              <a:rPr spc="-40" dirty="0"/>
              <a:t>Features</a:t>
            </a:r>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790"/>
              </a:lnSpc>
            </a:pPr>
            <a:r>
              <a:rPr dirty="0"/>
              <a:t>©</a:t>
            </a:r>
            <a:r>
              <a:rPr spc="-20" dirty="0"/>
              <a:t> </a:t>
            </a:r>
            <a:r>
              <a:rPr spc="-10" dirty="0"/>
              <a:t>2026</a:t>
            </a:r>
            <a:r>
              <a:rPr spc="5" dirty="0"/>
              <a:t> </a:t>
            </a:r>
            <a:r>
              <a:rPr spc="-20" dirty="0"/>
              <a:t>Veeam</a:t>
            </a:r>
            <a:r>
              <a:rPr spc="-5" dirty="0"/>
              <a:t> </a:t>
            </a:r>
            <a:r>
              <a:rPr spc="-20" dirty="0"/>
              <a:t>Software.</a:t>
            </a:r>
            <a:r>
              <a:rPr spc="-45" dirty="0"/>
              <a:t> </a:t>
            </a:r>
            <a:r>
              <a:rPr dirty="0"/>
              <a:t>All</a:t>
            </a:r>
            <a:r>
              <a:rPr spc="-20" dirty="0"/>
              <a:t> </a:t>
            </a:r>
            <a:r>
              <a:rPr dirty="0"/>
              <a:t>rights</a:t>
            </a:r>
            <a:r>
              <a:rPr spc="5" dirty="0"/>
              <a:t> </a:t>
            </a:r>
            <a:r>
              <a:rPr spc="-25" dirty="0"/>
              <a:t>reserved.</a:t>
            </a:r>
            <a:r>
              <a:rPr dirty="0"/>
              <a:t> All</a:t>
            </a:r>
            <a:r>
              <a:rPr spc="-20" dirty="0"/>
              <a:t> </a:t>
            </a:r>
            <a:r>
              <a:rPr dirty="0"/>
              <a:t>trademarks</a:t>
            </a:r>
            <a:r>
              <a:rPr spc="-25" dirty="0"/>
              <a:t> </a:t>
            </a:r>
            <a:r>
              <a:rPr dirty="0"/>
              <a:t>are</a:t>
            </a:r>
            <a:r>
              <a:rPr spc="-20" dirty="0"/>
              <a:t> </a:t>
            </a:r>
            <a:r>
              <a:rPr dirty="0"/>
              <a:t>the</a:t>
            </a:r>
            <a:r>
              <a:rPr spc="-5" dirty="0"/>
              <a:t> </a:t>
            </a:r>
            <a:r>
              <a:rPr dirty="0"/>
              <a:t>property</a:t>
            </a:r>
            <a:r>
              <a:rPr spc="-45" dirty="0"/>
              <a:t> </a:t>
            </a:r>
            <a:r>
              <a:rPr dirty="0"/>
              <a:t>of</a:t>
            </a:r>
            <a:r>
              <a:rPr spc="-35" dirty="0"/>
              <a:t> </a:t>
            </a:r>
            <a:r>
              <a:rPr dirty="0"/>
              <a:t>their</a:t>
            </a:r>
            <a:r>
              <a:rPr spc="10" dirty="0"/>
              <a:t> </a:t>
            </a:r>
            <a:r>
              <a:rPr spc="-10" dirty="0"/>
              <a:t>respective</a:t>
            </a:r>
            <a:r>
              <a:rPr spc="10" dirty="0"/>
              <a:t> </a:t>
            </a:r>
            <a:r>
              <a:rPr spc="-10" dirty="0"/>
              <a:t>owners.</a:t>
            </a:r>
          </a:p>
        </p:txBody>
      </p:sp>
      <p:sp>
        <p:nvSpPr>
          <p:cNvPr id="8" name="object 8"/>
          <p:cNvSpPr txBox="1"/>
          <p:nvPr/>
        </p:nvSpPr>
        <p:spPr>
          <a:xfrm>
            <a:off x="480771" y="1664589"/>
            <a:ext cx="4719955" cy="1725295"/>
          </a:xfrm>
          <a:prstGeom prst="rect">
            <a:avLst/>
          </a:prstGeom>
        </p:spPr>
        <p:txBody>
          <a:bodyPr vert="horz" wrap="square" lIns="0" tIns="12700" rIns="0" bIns="0" rtlCol="0">
            <a:spAutoFit/>
          </a:bodyPr>
          <a:lstStyle/>
          <a:p>
            <a:pPr marL="354965" indent="-342265">
              <a:lnSpc>
                <a:spcPct val="100000"/>
              </a:lnSpc>
              <a:spcBef>
                <a:spcPts val="100"/>
              </a:spcBef>
              <a:buChar char="•"/>
              <a:tabLst>
                <a:tab pos="354965" algn="l"/>
              </a:tabLst>
            </a:pPr>
            <a:r>
              <a:rPr sz="2100" dirty="0">
                <a:solidFill>
                  <a:srgbClr val="505760"/>
                </a:solidFill>
                <a:latin typeface="Arial"/>
                <a:cs typeface="Arial"/>
              </a:rPr>
              <a:t>Network</a:t>
            </a:r>
            <a:r>
              <a:rPr sz="2100" spc="-105" dirty="0">
                <a:solidFill>
                  <a:srgbClr val="505760"/>
                </a:solidFill>
                <a:latin typeface="Arial"/>
                <a:cs typeface="Arial"/>
              </a:rPr>
              <a:t> </a:t>
            </a:r>
            <a:r>
              <a:rPr sz="2100" spc="-10" dirty="0">
                <a:solidFill>
                  <a:srgbClr val="505760"/>
                </a:solidFill>
                <a:latin typeface="Arial"/>
                <a:cs typeface="Arial"/>
              </a:rPr>
              <a:t>mapping</a:t>
            </a:r>
            <a:endParaRPr sz="2100">
              <a:latin typeface="Arial"/>
              <a:cs typeface="Arial"/>
            </a:endParaRPr>
          </a:p>
          <a:p>
            <a:pPr marL="354965" marR="251460" indent="-342900">
              <a:lnSpc>
                <a:spcPts val="2420"/>
              </a:lnSpc>
              <a:spcBef>
                <a:spcPts val="1870"/>
              </a:spcBef>
              <a:buChar char="•"/>
              <a:tabLst>
                <a:tab pos="354965" algn="l"/>
              </a:tabLst>
            </a:pPr>
            <a:r>
              <a:rPr sz="2100" spc="-50" dirty="0">
                <a:solidFill>
                  <a:srgbClr val="505760"/>
                </a:solidFill>
                <a:latin typeface="Arial"/>
                <a:cs typeface="Arial"/>
              </a:rPr>
              <a:t>Failover,</a:t>
            </a:r>
            <a:r>
              <a:rPr sz="2100" spc="-65" dirty="0">
                <a:solidFill>
                  <a:srgbClr val="505760"/>
                </a:solidFill>
                <a:latin typeface="Arial"/>
                <a:cs typeface="Arial"/>
              </a:rPr>
              <a:t> </a:t>
            </a:r>
            <a:r>
              <a:rPr sz="2100" dirty="0">
                <a:solidFill>
                  <a:srgbClr val="505760"/>
                </a:solidFill>
                <a:latin typeface="Arial"/>
                <a:cs typeface="Arial"/>
              </a:rPr>
              <a:t>Commit</a:t>
            </a:r>
            <a:r>
              <a:rPr sz="2100" spc="-70" dirty="0">
                <a:solidFill>
                  <a:srgbClr val="505760"/>
                </a:solidFill>
                <a:latin typeface="Arial"/>
                <a:cs typeface="Arial"/>
              </a:rPr>
              <a:t> </a:t>
            </a:r>
            <a:r>
              <a:rPr sz="2100" spc="-50" dirty="0">
                <a:solidFill>
                  <a:srgbClr val="505760"/>
                </a:solidFill>
                <a:latin typeface="Arial"/>
                <a:cs typeface="Arial"/>
              </a:rPr>
              <a:t>Failover,</a:t>
            </a:r>
            <a:r>
              <a:rPr sz="2100" spc="-65" dirty="0">
                <a:solidFill>
                  <a:srgbClr val="505760"/>
                </a:solidFill>
                <a:latin typeface="Arial"/>
                <a:cs typeface="Arial"/>
              </a:rPr>
              <a:t> </a:t>
            </a:r>
            <a:r>
              <a:rPr sz="2100" spc="-10" dirty="0">
                <a:solidFill>
                  <a:srgbClr val="505760"/>
                </a:solidFill>
                <a:latin typeface="Arial"/>
                <a:cs typeface="Arial"/>
              </a:rPr>
              <a:t>Failback, </a:t>
            </a:r>
            <a:r>
              <a:rPr sz="2100" spc="-25" dirty="0">
                <a:solidFill>
                  <a:srgbClr val="505760"/>
                </a:solidFill>
                <a:latin typeface="Arial"/>
                <a:cs typeface="Arial"/>
              </a:rPr>
              <a:t>Undo</a:t>
            </a:r>
            <a:r>
              <a:rPr sz="2100" spc="-120" dirty="0">
                <a:solidFill>
                  <a:srgbClr val="505760"/>
                </a:solidFill>
                <a:latin typeface="Arial"/>
                <a:cs typeface="Arial"/>
              </a:rPr>
              <a:t> </a:t>
            </a:r>
            <a:r>
              <a:rPr sz="2100" spc="-10" dirty="0">
                <a:solidFill>
                  <a:srgbClr val="505760"/>
                </a:solidFill>
                <a:latin typeface="Arial"/>
                <a:cs typeface="Arial"/>
              </a:rPr>
              <a:t>Failover</a:t>
            </a:r>
            <a:endParaRPr sz="2100">
              <a:latin typeface="Arial"/>
              <a:cs typeface="Arial"/>
            </a:endParaRPr>
          </a:p>
          <a:p>
            <a:pPr marL="354965" indent="-342265">
              <a:lnSpc>
                <a:spcPct val="100000"/>
              </a:lnSpc>
              <a:spcBef>
                <a:spcPts val="1630"/>
              </a:spcBef>
              <a:buChar char="•"/>
              <a:tabLst>
                <a:tab pos="354965" algn="l"/>
              </a:tabLst>
            </a:pPr>
            <a:r>
              <a:rPr sz="2100" dirty="0">
                <a:solidFill>
                  <a:srgbClr val="505760"/>
                </a:solidFill>
                <a:latin typeface="Arial"/>
                <a:cs typeface="Arial"/>
              </a:rPr>
              <a:t>Adding</a:t>
            </a:r>
            <a:r>
              <a:rPr sz="2100" spc="-85" dirty="0">
                <a:solidFill>
                  <a:srgbClr val="505760"/>
                </a:solidFill>
                <a:latin typeface="Arial"/>
                <a:cs typeface="Arial"/>
              </a:rPr>
              <a:t> </a:t>
            </a:r>
            <a:r>
              <a:rPr sz="2100" spc="235" dirty="0">
                <a:solidFill>
                  <a:srgbClr val="505760"/>
                </a:solidFill>
                <a:latin typeface="Arial"/>
                <a:cs typeface="Arial"/>
              </a:rPr>
              <a:t>/</a:t>
            </a:r>
            <a:r>
              <a:rPr sz="2100" spc="-90" dirty="0">
                <a:solidFill>
                  <a:srgbClr val="505760"/>
                </a:solidFill>
                <a:latin typeface="Arial"/>
                <a:cs typeface="Arial"/>
              </a:rPr>
              <a:t> </a:t>
            </a:r>
            <a:r>
              <a:rPr sz="2100" spc="-20" dirty="0">
                <a:solidFill>
                  <a:srgbClr val="505760"/>
                </a:solidFill>
                <a:latin typeface="Arial"/>
                <a:cs typeface="Arial"/>
              </a:rPr>
              <a:t>removing</a:t>
            </a:r>
            <a:r>
              <a:rPr sz="2100" spc="-80" dirty="0">
                <a:solidFill>
                  <a:srgbClr val="505760"/>
                </a:solidFill>
                <a:latin typeface="Arial"/>
                <a:cs typeface="Arial"/>
              </a:rPr>
              <a:t> </a:t>
            </a:r>
            <a:r>
              <a:rPr sz="2100" spc="235" dirty="0">
                <a:solidFill>
                  <a:srgbClr val="505760"/>
                </a:solidFill>
                <a:latin typeface="Arial"/>
                <a:cs typeface="Arial"/>
              </a:rPr>
              <a:t>/</a:t>
            </a:r>
            <a:r>
              <a:rPr sz="2100" spc="-90" dirty="0">
                <a:solidFill>
                  <a:srgbClr val="505760"/>
                </a:solidFill>
                <a:latin typeface="Arial"/>
                <a:cs typeface="Arial"/>
              </a:rPr>
              <a:t> </a:t>
            </a:r>
            <a:r>
              <a:rPr sz="2100" spc="-45" dirty="0">
                <a:solidFill>
                  <a:srgbClr val="505760"/>
                </a:solidFill>
                <a:latin typeface="Arial"/>
                <a:cs typeface="Arial"/>
              </a:rPr>
              <a:t>resizing</a:t>
            </a:r>
            <a:r>
              <a:rPr sz="2100" spc="-70" dirty="0">
                <a:solidFill>
                  <a:srgbClr val="505760"/>
                </a:solidFill>
                <a:latin typeface="Arial"/>
                <a:cs typeface="Arial"/>
              </a:rPr>
              <a:t> </a:t>
            </a:r>
            <a:r>
              <a:rPr sz="2100" dirty="0">
                <a:solidFill>
                  <a:srgbClr val="505760"/>
                </a:solidFill>
                <a:latin typeface="Arial"/>
                <a:cs typeface="Arial"/>
              </a:rPr>
              <a:t>VM</a:t>
            </a:r>
            <a:r>
              <a:rPr sz="2100" spc="-80" dirty="0">
                <a:solidFill>
                  <a:srgbClr val="505760"/>
                </a:solidFill>
                <a:latin typeface="Arial"/>
                <a:cs typeface="Arial"/>
              </a:rPr>
              <a:t> </a:t>
            </a:r>
            <a:r>
              <a:rPr sz="2100" spc="-30" dirty="0">
                <a:solidFill>
                  <a:srgbClr val="505760"/>
                </a:solidFill>
                <a:latin typeface="Arial"/>
                <a:cs typeface="Arial"/>
              </a:rPr>
              <a:t>disks</a:t>
            </a:r>
            <a:endParaRPr sz="2100">
              <a:latin typeface="Arial"/>
              <a:cs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A0D5EB-BADE-4A02-A561-1BED340229F0}"/>
              </a:ext>
            </a:extLst>
          </p:cNvPr>
          <p:cNvSpPr>
            <a:spLocks noGrp="1"/>
          </p:cNvSpPr>
          <p:nvPr>
            <p:ph type="title"/>
          </p:nvPr>
        </p:nvSpPr>
        <p:spPr/>
        <p:txBody>
          <a:bodyPr/>
          <a:lstStyle/>
          <a:p>
            <a:r>
              <a:rPr lang="en-US" sz="4533">
                <a:solidFill>
                  <a:srgbClr val="00D15F"/>
                </a:solidFill>
                <a:latin typeface="ES Build"/>
                <a:ea typeface="ES Build"/>
              </a:rPr>
              <a:t>Continuous Data Protection (CDP)</a:t>
            </a:r>
          </a:p>
        </p:txBody>
      </p:sp>
      <p:sp>
        <p:nvSpPr>
          <p:cNvPr id="5" name="Text Placeholder 3">
            <a:extLst>
              <a:ext uri="{FF2B5EF4-FFF2-40B4-BE49-F238E27FC236}">
                <a16:creationId xmlns:a16="http://schemas.microsoft.com/office/drawing/2014/main" id="{66E7AB61-65B2-44A1-BC54-1B75419B247E}"/>
              </a:ext>
            </a:extLst>
          </p:cNvPr>
          <p:cNvSpPr txBox="1">
            <a:spLocks/>
          </p:cNvSpPr>
          <p:nvPr/>
        </p:nvSpPr>
        <p:spPr>
          <a:xfrm>
            <a:off x="480001" y="1358401"/>
            <a:ext cx="11193840" cy="5042400"/>
          </a:xfrm>
          <a:prstGeom prst="rect">
            <a:avLst/>
          </a:prstGeom>
        </p:spPr>
        <p:txBody>
          <a:bodyPr vert="horz" wrap="square" lIns="0" tIns="0" rIns="288000" bIns="0" rtlCol="0" anchor="t" anchorCtr="0">
            <a:noAutofit/>
          </a:bodyPr>
          <a:lstStyle>
            <a:lvl1pPr marL="0" indent="0" algn="r" defTabSz="686030" rtl="0" eaLnBrk="1" latinLnBrk="0" hangingPunct="1">
              <a:lnSpc>
                <a:spcPct val="100000"/>
              </a:lnSpc>
              <a:spcBef>
                <a:spcPts val="0"/>
              </a:spcBef>
              <a:buSzPct val="90000"/>
              <a:buFont typeface="Arial" pitchFamily="34" charset="0"/>
              <a:buNone/>
              <a:defRPr sz="1200" kern="1200" spc="0" baseline="0">
                <a:solidFill>
                  <a:schemeClr val="bg1"/>
                </a:solidFill>
                <a:latin typeface="+mn-lt"/>
                <a:ea typeface="+mn-ea"/>
                <a:cs typeface="+mn-cs"/>
              </a:defRPr>
            </a:lvl1pPr>
            <a:lvl2pPr marL="342900" indent="0" algn="l" defTabSz="686030" rtl="0" eaLnBrk="1" latinLnBrk="0" hangingPunct="1">
              <a:lnSpc>
                <a:spcPct val="100000"/>
              </a:lnSpc>
              <a:spcBef>
                <a:spcPts val="0"/>
              </a:spcBef>
              <a:buClr>
                <a:schemeClr val="tx1">
                  <a:lumMod val="50000"/>
                  <a:lumOff val="50000"/>
                </a:schemeClr>
              </a:buClr>
              <a:buSzPct val="90000"/>
              <a:buFont typeface="Arial" pitchFamily="34" charset="0"/>
              <a:buNone/>
              <a:tabLst/>
              <a:defRPr sz="1050" kern="1200" spc="0" baseline="0">
                <a:solidFill>
                  <a:schemeClr val="tx1">
                    <a:lumMod val="50000"/>
                    <a:lumOff val="50000"/>
                  </a:schemeClr>
                </a:solidFill>
                <a:latin typeface="+mn-lt"/>
                <a:ea typeface="+mn-ea"/>
                <a:cs typeface="+mn-cs"/>
              </a:defRPr>
            </a:lvl2pPr>
            <a:lvl3pPr marL="685800" indent="0" algn="l" defTabSz="686030" rtl="0" eaLnBrk="1" latinLnBrk="0" hangingPunct="1">
              <a:lnSpc>
                <a:spcPct val="90000"/>
              </a:lnSpc>
              <a:spcBef>
                <a:spcPct val="20000"/>
              </a:spcBef>
              <a:buSzPct val="90000"/>
              <a:buFont typeface="Arial" pitchFamily="34" charset="0"/>
              <a:buNone/>
              <a:defRPr sz="900" kern="1200" spc="0" baseline="0">
                <a:gradFill flip="none" rotWithShape="1">
                  <a:gsLst>
                    <a:gs pos="0">
                      <a:schemeClr val="bg1">
                        <a:lumMod val="50000"/>
                      </a:schemeClr>
                    </a:gs>
                    <a:gs pos="100000">
                      <a:schemeClr val="bg1">
                        <a:lumMod val="50000"/>
                      </a:schemeClr>
                    </a:gs>
                  </a:gsLst>
                  <a:lin ang="16200000" scaled="0"/>
                  <a:tileRect/>
                </a:gradFill>
                <a:latin typeface="+mn-lt"/>
                <a:ea typeface="+mn-ea"/>
                <a:cs typeface="+mn-cs"/>
              </a:defRPr>
            </a:lvl3pPr>
            <a:lvl4pPr marL="1028700" indent="0" algn="l" defTabSz="686030" rtl="0" eaLnBrk="1" latinLnBrk="0" hangingPunct="1">
              <a:lnSpc>
                <a:spcPct val="90000"/>
              </a:lnSpc>
              <a:spcBef>
                <a:spcPct val="20000"/>
              </a:spcBef>
              <a:buSzPct val="90000"/>
              <a:buFont typeface="Arial" pitchFamily="34" charset="0"/>
              <a:buNone/>
              <a:tabLst>
                <a:tab pos="686057" algn="l"/>
              </a:tabLst>
              <a:defRPr sz="825" kern="1200" spc="0">
                <a:gradFill flip="none" rotWithShape="1">
                  <a:gsLst>
                    <a:gs pos="0">
                      <a:schemeClr val="bg1">
                        <a:lumMod val="50000"/>
                      </a:schemeClr>
                    </a:gs>
                    <a:gs pos="100000">
                      <a:schemeClr val="bg1">
                        <a:lumMod val="50000"/>
                      </a:schemeClr>
                    </a:gs>
                  </a:gsLst>
                  <a:lin ang="16200000" scaled="0"/>
                  <a:tileRect/>
                </a:gradFill>
                <a:latin typeface="+mn-lt"/>
                <a:ea typeface="+mn-ea"/>
                <a:cs typeface="+mn-cs"/>
              </a:defRPr>
            </a:lvl4pPr>
            <a:lvl5pPr marL="1371600" indent="0" algn="l" defTabSz="686030" rtl="0" eaLnBrk="1" latinLnBrk="0" hangingPunct="1">
              <a:lnSpc>
                <a:spcPct val="90000"/>
              </a:lnSpc>
              <a:spcBef>
                <a:spcPct val="20000"/>
              </a:spcBef>
              <a:buSzPct val="90000"/>
              <a:buFont typeface="Arial" pitchFamily="34" charset="0"/>
              <a:buNone/>
              <a:defRPr sz="825"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582" indent="-171508" algn="l" defTabSz="68603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596" indent="-171508" algn="l" defTabSz="68603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612" indent="-171508" algn="l" defTabSz="68603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627" indent="-171508" algn="l" defTabSz="68603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lgn="l" defTabSz="914638">
              <a:defRPr/>
            </a:pPr>
            <a:r>
              <a:rPr lang="en-US" sz="2667">
                <a:solidFill>
                  <a:srgbClr val="FFFFFF"/>
                </a:solidFill>
                <a:latin typeface="ES Build Neutral"/>
              </a:rPr>
              <a:t>Continuous Data Protection (CDP) is a technology that helps you protect mission-critical VMware virtual machines when data loss of seconds or minutes is unacceptable. </a:t>
            </a:r>
          </a:p>
          <a:p>
            <a:pPr algn="l" defTabSz="914638">
              <a:defRPr/>
            </a:pPr>
            <a:endParaRPr lang="en-US" sz="2667">
              <a:solidFill>
                <a:srgbClr val="FFFFFF"/>
              </a:solidFill>
              <a:latin typeface="ES Build Neutral"/>
            </a:endParaRPr>
          </a:p>
          <a:p>
            <a:pPr algn="l" defTabSz="914638">
              <a:defRPr/>
            </a:pPr>
            <a:r>
              <a:rPr lang="en-US" sz="2667">
                <a:solidFill>
                  <a:srgbClr val="FFFFFF"/>
                </a:solidFill>
                <a:latin typeface="ES Build Neutral"/>
              </a:rPr>
              <a:t>CDP also provides minimal recovery time objective (RTO) if a disaster strikes because VM replicas are in a ready-to-start state.</a:t>
            </a:r>
          </a:p>
          <a:p>
            <a:pPr algn="l" defTabSz="914638">
              <a:defRPr/>
            </a:pPr>
            <a:endParaRPr lang="en-US" sz="2667">
              <a:solidFill>
                <a:srgbClr val="FFFFFF"/>
              </a:solidFill>
              <a:latin typeface="ES Build Neutral"/>
            </a:endParaRPr>
          </a:p>
          <a:p>
            <a:pPr algn="l" defTabSz="914638">
              <a:defRPr/>
            </a:pPr>
            <a:r>
              <a:rPr lang="en-US" sz="2667">
                <a:solidFill>
                  <a:srgbClr val="8E71F4"/>
                </a:solidFill>
                <a:latin typeface="ES Build Neutral"/>
              </a:rPr>
              <a:t>Common use cases:</a:t>
            </a:r>
          </a:p>
          <a:p>
            <a:pPr algn="l" defTabSz="914638">
              <a:defRPr/>
            </a:pPr>
            <a:endParaRPr lang="en-US" sz="2667">
              <a:solidFill>
                <a:srgbClr val="FFFFFF"/>
              </a:solidFill>
              <a:latin typeface="ES Build Neutral"/>
            </a:endParaRPr>
          </a:p>
          <a:p>
            <a:pPr algn="l" defTabSz="914332">
              <a:defRPr/>
            </a:pPr>
            <a:r>
              <a:rPr lang="en-US" sz="2667">
                <a:solidFill>
                  <a:srgbClr val="FFFFFF"/>
                </a:solidFill>
                <a:latin typeface="ES Build Neutral"/>
              </a:rPr>
              <a:t>Critical workloads needing lowest RTO and RPO</a:t>
            </a:r>
          </a:p>
          <a:p>
            <a:pPr algn="l" defTabSz="914332">
              <a:defRPr/>
            </a:pPr>
            <a:r>
              <a:rPr lang="en-US" sz="2667">
                <a:solidFill>
                  <a:srgbClr val="FFFFFF"/>
                </a:solidFill>
                <a:latin typeface="ES Build Neutral"/>
              </a:rPr>
              <a:t>The top 5% of your applications</a:t>
            </a:r>
          </a:p>
          <a:p>
            <a:pPr algn="l" defTabSz="914638">
              <a:defRPr/>
            </a:pPr>
            <a:endParaRPr lang="en-US" sz="2667">
              <a:solidFill>
                <a:srgbClr val="FFFFFF"/>
              </a:solidFill>
              <a:latin typeface="ES Build Neutral"/>
            </a:endParaRPr>
          </a:p>
          <a:p>
            <a:pPr algn="l" defTabSz="914638">
              <a:defRPr/>
            </a:pPr>
            <a:endParaRPr lang="en-US" sz="2667">
              <a:solidFill>
                <a:srgbClr val="FFFFFF"/>
              </a:solidFill>
              <a:latin typeface="ES Build Neutral"/>
            </a:endParaRPr>
          </a:p>
        </p:txBody>
      </p:sp>
    </p:spTree>
    <p:custDataLst>
      <p:tags r:id="rId1"/>
    </p:custDataLst>
    <p:extLst>
      <p:ext uri="{BB962C8B-B14F-4D97-AF65-F5344CB8AC3E}">
        <p14:creationId xmlns:p14="http://schemas.microsoft.com/office/powerpoint/2010/main" val="703804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A22DEC-158C-94C3-8E25-02D10B32D2A2}"/>
              </a:ext>
            </a:extLst>
          </p:cNvPr>
          <p:cNvSpPr>
            <a:spLocks noGrp="1"/>
          </p:cNvSpPr>
          <p:nvPr>
            <p:ph type="title"/>
          </p:nvPr>
        </p:nvSpPr>
        <p:spPr/>
        <p:txBody>
          <a:bodyPr/>
          <a:lstStyle/>
          <a:p>
            <a:r>
              <a:rPr lang="en-US" sz="3467">
                <a:latin typeface="ES Build"/>
                <a:ea typeface="ES Build"/>
              </a:rPr>
              <a:t>Universal CDP (Replication) For Windows &amp; Linux</a:t>
            </a:r>
          </a:p>
        </p:txBody>
      </p:sp>
      <p:sp>
        <p:nvSpPr>
          <p:cNvPr id="7" name="Content Placeholder 6">
            <a:extLst>
              <a:ext uri="{FF2B5EF4-FFF2-40B4-BE49-F238E27FC236}">
                <a16:creationId xmlns:a16="http://schemas.microsoft.com/office/drawing/2014/main" id="{5EC5B512-E8B1-C518-10C9-A3F0329DEDDA}"/>
              </a:ext>
            </a:extLst>
          </p:cNvPr>
          <p:cNvSpPr>
            <a:spLocks noGrp="1"/>
          </p:cNvSpPr>
          <p:nvPr>
            <p:ph sz="quarter" idx="10"/>
          </p:nvPr>
        </p:nvSpPr>
        <p:spPr>
          <a:xfrm>
            <a:off x="1002679" y="1158819"/>
            <a:ext cx="4335567" cy="2637148"/>
          </a:xfrm>
        </p:spPr>
        <p:txBody>
          <a:bodyPr/>
          <a:lstStyle/>
          <a:p>
            <a:pPr marL="342882" indent="-342882">
              <a:buFont typeface="Arial" panose="020B0604020202020204" pitchFamily="34" charset="0"/>
              <a:buChar char="•"/>
            </a:pPr>
            <a:r>
              <a:rPr lang="en-US" noProof="0"/>
              <a:t>Physical, virtual &amp; cloud workloads (Windows &amp; Linux)</a:t>
            </a:r>
          </a:p>
          <a:p>
            <a:pPr marL="342882" indent="-342882">
              <a:buFont typeface="Arial" panose="020B0604020202020204" pitchFamily="34" charset="0"/>
              <a:buChar char="•"/>
            </a:pPr>
            <a:r>
              <a:rPr lang="en-US" noProof="0"/>
              <a:t>Real-time replication for Windows &amp; Linux workloads; recovery points measured in seconds</a:t>
            </a:r>
          </a:p>
          <a:p>
            <a:pPr marL="342882" indent="-342882">
              <a:buFont typeface="Arial" panose="020B0604020202020204" pitchFamily="34" charset="0"/>
              <a:buChar char="•"/>
            </a:pPr>
            <a:r>
              <a:rPr lang="en-US" noProof="0"/>
              <a:t>Protection Group Deployment &amp; Management</a:t>
            </a:r>
          </a:p>
        </p:txBody>
      </p:sp>
      <p:grpSp>
        <p:nvGrpSpPr>
          <p:cNvPr id="32" name="Group 31">
            <a:extLst>
              <a:ext uri="{FF2B5EF4-FFF2-40B4-BE49-F238E27FC236}">
                <a16:creationId xmlns:a16="http://schemas.microsoft.com/office/drawing/2014/main" id="{1E084BD3-9EC6-7F71-EB7D-21354690DE05}"/>
              </a:ext>
            </a:extLst>
          </p:cNvPr>
          <p:cNvGrpSpPr/>
          <p:nvPr/>
        </p:nvGrpSpPr>
        <p:grpSpPr>
          <a:xfrm>
            <a:off x="5633217" y="4885774"/>
            <a:ext cx="1655473" cy="742211"/>
            <a:chOff x="9003447" y="3377397"/>
            <a:chExt cx="1504474" cy="742210"/>
          </a:xfrm>
        </p:grpSpPr>
        <p:sp>
          <p:nvSpPr>
            <p:cNvPr id="14" name="Pentagon 137">
              <a:extLst>
                <a:ext uri="{FF2B5EF4-FFF2-40B4-BE49-F238E27FC236}">
                  <a16:creationId xmlns:a16="http://schemas.microsoft.com/office/drawing/2014/main" id="{36D68DD7-1E6B-18D6-D70E-4D5AA4DAA360}"/>
                </a:ext>
              </a:extLst>
            </p:cNvPr>
            <p:cNvSpPr/>
            <p:nvPr/>
          </p:nvSpPr>
          <p:spPr bwMode="auto">
            <a:xfrm>
              <a:off x="9003447" y="3377397"/>
              <a:ext cx="1504474" cy="742210"/>
            </a:xfrm>
            <a:prstGeom prst="homePlate">
              <a:avLst>
                <a:gd name="adj" fmla="val 40434"/>
              </a:avLst>
            </a:prstGeom>
            <a:gradFill flip="none" rotWithShape="1">
              <a:gsLst>
                <a:gs pos="0">
                  <a:schemeClr val="accent2"/>
                </a:gs>
                <a:gs pos="100000">
                  <a:schemeClr val="accent2">
                    <a:alpha val="0"/>
                  </a:schemeClr>
                </a:gs>
              </a:gsLst>
              <a:lin ang="10800000" scaled="1"/>
              <a:tileRect/>
            </a:gradFill>
            <a:ln w="635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40">
                <a:defRPr/>
              </a:pPr>
              <a:endParaRPr lang="en-US" sz="1400" kern="0" baseline="-25000">
                <a:solidFill>
                  <a:srgbClr val="505861"/>
                </a:solidFill>
                <a:latin typeface="ES Build Neutral"/>
              </a:endParaRPr>
            </a:p>
          </p:txBody>
        </p:sp>
        <p:sp>
          <p:nvSpPr>
            <p:cNvPr id="15" name="TextBox 32">
              <a:extLst>
                <a:ext uri="{FF2B5EF4-FFF2-40B4-BE49-F238E27FC236}">
                  <a16:creationId xmlns:a16="http://schemas.microsoft.com/office/drawing/2014/main" id="{871C9573-5F77-CF65-22B5-86A91A71E6EF}"/>
                </a:ext>
              </a:extLst>
            </p:cNvPr>
            <p:cNvSpPr txBox="1"/>
            <p:nvPr/>
          </p:nvSpPr>
          <p:spPr>
            <a:xfrm>
              <a:off x="9046272" y="3470361"/>
              <a:ext cx="1230863" cy="54316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40">
                <a:lnSpc>
                  <a:spcPct val="107000"/>
                </a:lnSpc>
                <a:spcAft>
                  <a:spcPts val="800"/>
                </a:spcAft>
              </a:pPr>
              <a:r>
                <a:rPr lang="en-US" sz="1400" i="1" kern="100">
                  <a:solidFill>
                    <a:srgbClr val="505861"/>
                  </a:solidFill>
                  <a:latin typeface="ES Build Neutral"/>
                  <a:ea typeface="ES Build Neutral" pitchFamily="2" charset="0"/>
                  <a:cs typeface="Times New Roman" panose="02020603050405020304" pitchFamily="18" charset="0"/>
                </a:rPr>
                <a:t>Continuously replicated</a:t>
              </a:r>
            </a:p>
          </p:txBody>
        </p:sp>
      </p:grpSp>
      <p:sp>
        <p:nvSpPr>
          <p:cNvPr id="8" name="Rounded Rectangle 6">
            <a:extLst>
              <a:ext uri="{FF2B5EF4-FFF2-40B4-BE49-F238E27FC236}">
                <a16:creationId xmlns:a16="http://schemas.microsoft.com/office/drawing/2014/main" id="{31D92837-E033-019A-B83D-1EE35774DD39}"/>
              </a:ext>
            </a:extLst>
          </p:cNvPr>
          <p:cNvSpPr/>
          <p:nvPr/>
        </p:nvSpPr>
        <p:spPr bwMode="auto">
          <a:xfrm>
            <a:off x="7539787" y="4474860"/>
            <a:ext cx="4034864" cy="1694168"/>
          </a:xfrm>
          <a:prstGeom prst="roundRect">
            <a:avLst>
              <a:gd name="adj" fmla="val 19610"/>
            </a:avLst>
          </a:prstGeom>
          <a:noFill/>
          <a:ln w="190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45720" bIns="9144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053" fontAlgn="base">
              <a:spcBef>
                <a:spcPct val="0"/>
              </a:spcBef>
              <a:spcAft>
                <a:spcPct val="0"/>
              </a:spcAft>
            </a:pPr>
            <a:endParaRPr lang="en-US">
              <a:solidFill>
                <a:srgbClr val="505861"/>
              </a:solidFill>
              <a:latin typeface="ES Build"/>
              <a:ea typeface="Segoe UI" pitchFamily="34" charset="0"/>
              <a:cs typeface="Segoe UI" pitchFamily="34" charset="0"/>
            </a:endParaRPr>
          </a:p>
        </p:txBody>
      </p:sp>
      <p:sp>
        <p:nvSpPr>
          <p:cNvPr id="9" name="TextBox 9">
            <a:extLst>
              <a:ext uri="{FF2B5EF4-FFF2-40B4-BE49-F238E27FC236}">
                <a16:creationId xmlns:a16="http://schemas.microsoft.com/office/drawing/2014/main" id="{42494547-A7FF-9B16-6ED2-ACC5C6871E39}"/>
              </a:ext>
            </a:extLst>
          </p:cNvPr>
          <p:cNvSpPr txBox="1"/>
          <p:nvPr/>
        </p:nvSpPr>
        <p:spPr>
          <a:xfrm>
            <a:off x="8643677" y="4576214"/>
            <a:ext cx="1836420" cy="215444"/>
          </a:xfrm>
          <a:prstGeom prst="rect">
            <a:avLst/>
          </a:prstGeom>
          <a:solidFill>
            <a:schemeClr val="bg1"/>
          </a:solidFill>
        </p:spPr>
        <p:txBody>
          <a:bodyPr vert="horz"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40"/>
            <a:r>
              <a:rPr lang="en-US" sz="1400">
                <a:solidFill>
                  <a:srgbClr val="505861"/>
                </a:solidFill>
                <a:latin typeface="ES Build Neutral"/>
                <a:ea typeface="ES Build Neutral"/>
              </a:rPr>
              <a:t>Target</a:t>
            </a:r>
          </a:p>
        </p:txBody>
      </p:sp>
      <p:pic>
        <p:nvPicPr>
          <p:cNvPr id="16" name="Picture 15">
            <a:extLst>
              <a:ext uri="{FF2B5EF4-FFF2-40B4-BE49-F238E27FC236}">
                <a16:creationId xmlns:a16="http://schemas.microsoft.com/office/drawing/2014/main" id="{088D90A9-DBA2-32E7-8C81-8E19CAADC0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93486" y="4474861"/>
            <a:ext cx="445095" cy="44509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0F333876-666D-A8D0-B8A0-A84324F0F2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2371" y="5008204"/>
            <a:ext cx="742211" cy="742211"/>
          </a:xfrm>
          <a:prstGeom prst="rect">
            <a:avLst/>
          </a:prstGeom>
          <a:noFill/>
          <a:extLst>
            <a:ext uri="{909E8E84-426E-40DD-AFC4-6F175D3DCCD1}">
              <a14:hiddenFill xmlns:a14="http://schemas.microsoft.com/office/drawing/2010/main">
                <a:solidFill>
                  <a:srgbClr val="FFFFFF"/>
                </a:solidFill>
              </a14:hiddenFill>
            </a:ext>
          </a:extLst>
        </p:spPr>
      </p:pic>
      <p:pic>
        <p:nvPicPr>
          <p:cNvPr id="20" name="Рисунок 19">
            <a:extLst>
              <a:ext uri="{FF2B5EF4-FFF2-40B4-BE49-F238E27FC236}">
                <a16:creationId xmlns:a16="http://schemas.microsoft.com/office/drawing/2014/main" id="{C1A66315-B246-26D4-39CE-540F5351C230}"/>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660887" y="5011697"/>
            <a:ext cx="744415" cy="744415"/>
          </a:xfrm>
          <a:prstGeom prst="rect">
            <a:avLst/>
          </a:prstGeom>
        </p:spPr>
      </p:pic>
      <p:sp>
        <p:nvSpPr>
          <p:cNvPr id="21" name="TextBox 9">
            <a:extLst>
              <a:ext uri="{FF2B5EF4-FFF2-40B4-BE49-F238E27FC236}">
                <a16:creationId xmlns:a16="http://schemas.microsoft.com/office/drawing/2014/main" id="{AE9F5511-ADEC-1457-1031-2F29D409ECC8}"/>
              </a:ext>
            </a:extLst>
          </p:cNvPr>
          <p:cNvSpPr txBox="1"/>
          <p:nvPr/>
        </p:nvSpPr>
        <p:spPr>
          <a:xfrm>
            <a:off x="8157081" y="5676341"/>
            <a:ext cx="676551" cy="430887"/>
          </a:xfrm>
          <a:prstGeom prst="rect">
            <a:avLst/>
          </a:prstGeom>
          <a:solidFill>
            <a:schemeClr val="bg1"/>
          </a:solidFill>
        </p:spPr>
        <p:txBody>
          <a:bodyPr vert="horz"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40"/>
            <a:r>
              <a:rPr lang="en-US" sz="1400">
                <a:solidFill>
                  <a:srgbClr val="505861"/>
                </a:solidFill>
                <a:latin typeface="ES Build Neutral"/>
                <a:ea typeface="ES Build Neutral"/>
              </a:rPr>
              <a:t>VMware vSphere</a:t>
            </a:r>
          </a:p>
        </p:txBody>
      </p:sp>
      <p:sp>
        <p:nvSpPr>
          <p:cNvPr id="22" name="TextBox 9">
            <a:extLst>
              <a:ext uri="{FF2B5EF4-FFF2-40B4-BE49-F238E27FC236}">
                <a16:creationId xmlns:a16="http://schemas.microsoft.com/office/drawing/2014/main" id="{A7E671C4-5704-269C-5D3B-50BD31B0A060}"/>
              </a:ext>
            </a:extLst>
          </p:cNvPr>
          <p:cNvSpPr txBox="1"/>
          <p:nvPr/>
        </p:nvSpPr>
        <p:spPr>
          <a:xfrm>
            <a:off x="9076685" y="5668010"/>
            <a:ext cx="2110672" cy="430887"/>
          </a:xfrm>
          <a:prstGeom prst="rect">
            <a:avLst/>
          </a:prstGeom>
          <a:solidFill>
            <a:schemeClr val="bg1"/>
          </a:solidFill>
        </p:spPr>
        <p:txBody>
          <a:bodyPr vert="horz"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40"/>
            <a:r>
              <a:rPr lang="en-US" sz="1400">
                <a:solidFill>
                  <a:srgbClr val="505861"/>
                </a:solidFill>
                <a:latin typeface="ES Build Neutral"/>
                <a:ea typeface="ES Build Neutral"/>
              </a:rPr>
              <a:t>Veeam Cloud Connect + VMware Cloud Director</a:t>
            </a:r>
          </a:p>
        </p:txBody>
      </p:sp>
      <p:grpSp>
        <p:nvGrpSpPr>
          <p:cNvPr id="34" name="Group 33">
            <a:extLst>
              <a:ext uri="{FF2B5EF4-FFF2-40B4-BE49-F238E27FC236}">
                <a16:creationId xmlns:a16="http://schemas.microsoft.com/office/drawing/2014/main" id="{CEC0A794-A624-FB1E-6459-132351089A12}"/>
              </a:ext>
            </a:extLst>
          </p:cNvPr>
          <p:cNvGrpSpPr/>
          <p:nvPr/>
        </p:nvGrpSpPr>
        <p:grpSpPr>
          <a:xfrm>
            <a:off x="789033" y="4207420"/>
            <a:ext cx="4593087" cy="1961606"/>
            <a:chOff x="7088036" y="940839"/>
            <a:chExt cx="4593086" cy="1961607"/>
          </a:xfrm>
        </p:grpSpPr>
        <p:grpSp>
          <p:nvGrpSpPr>
            <p:cNvPr id="31" name="Group 30">
              <a:extLst>
                <a:ext uri="{FF2B5EF4-FFF2-40B4-BE49-F238E27FC236}">
                  <a16:creationId xmlns:a16="http://schemas.microsoft.com/office/drawing/2014/main" id="{A4AB9745-357B-909F-A12D-BE1DF489BFAF}"/>
                </a:ext>
              </a:extLst>
            </p:cNvPr>
            <p:cNvGrpSpPr/>
            <p:nvPr/>
          </p:nvGrpSpPr>
          <p:grpSpPr>
            <a:xfrm>
              <a:off x="7088036" y="1089225"/>
              <a:ext cx="4593086" cy="1813221"/>
              <a:chOff x="7574124" y="1102444"/>
              <a:chExt cx="4593086" cy="1813221"/>
            </a:xfrm>
          </p:grpSpPr>
          <p:sp>
            <p:nvSpPr>
              <p:cNvPr id="10" name="Rounded Rectangle 6">
                <a:extLst>
                  <a:ext uri="{FF2B5EF4-FFF2-40B4-BE49-F238E27FC236}">
                    <a16:creationId xmlns:a16="http://schemas.microsoft.com/office/drawing/2014/main" id="{76E06375-F3AA-1A35-B1B4-EEC033F78073}"/>
                  </a:ext>
                </a:extLst>
              </p:cNvPr>
              <p:cNvSpPr/>
              <p:nvPr/>
            </p:nvSpPr>
            <p:spPr bwMode="auto">
              <a:xfrm>
                <a:off x="7574124" y="1221497"/>
                <a:ext cx="4593086" cy="1694168"/>
              </a:xfrm>
              <a:prstGeom prst="roundRect">
                <a:avLst>
                  <a:gd name="adj" fmla="val 19610"/>
                </a:avLst>
              </a:prstGeom>
              <a:noFill/>
              <a:ln w="38100">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45720" bIns="9144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053" fontAlgn="base">
                  <a:spcBef>
                    <a:spcPct val="0"/>
                  </a:spcBef>
                  <a:spcAft>
                    <a:spcPct val="0"/>
                  </a:spcAft>
                </a:pPr>
                <a:endParaRPr lang="en-US">
                  <a:solidFill>
                    <a:srgbClr val="505861"/>
                  </a:solidFill>
                  <a:latin typeface="ES Build"/>
                  <a:ea typeface="Segoe UI" pitchFamily="34" charset="0"/>
                  <a:cs typeface="Segoe UI" pitchFamily="34" charset="0"/>
                </a:endParaRPr>
              </a:p>
            </p:txBody>
          </p:sp>
          <p:sp>
            <p:nvSpPr>
              <p:cNvPr id="11" name="TextBox 9">
                <a:extLst>
                  <a:ext uri="{FF2B5EF4-FFF2-40B4-BE49-F238E27FC236}">
                    <a16:creationId xmlns:a16="http://schemas.microsoft.com/office/drawing/2014/main" id="{A8D7E4E3-DF33-651F-FBB6-372B7D9BCF14}"/>
                  </a:ext>
                </a:extLst>
              </p:cNvPr>
              <p:cNvSpPr txBox="1"/>
              <p:nvPr/>
            </p:nvSpPr>
            <p:spPr>
              <a:xfrm>
                <a:off x="8856821" y="1102444"/>
                <a:ext cx="1974978" cy="215444"/>
              </a:xfrm>
              <a:prstGeom prst="rect">
                <a:avLst/>
              </a:prstGeom>
              <a:solidFill>
                <a:schemeClr val="bg1"/>
              </a:solidFill>
            </p:spPr>
            <p:txBody>
              <a:bodyPr vert="horz"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40"/>
                <a:r>
                  <a:rPr lang="en-US" sz="1400" b="1">
                    <a:solidFill>
                      <a:srgbClr val="00D15F"/>
                    </a:solidFill>
                    <a:latin typeface="ES Build Neutral"/>
                    <a:ea typeface="ES Build Neutral"/>
                  </a:rPr>
                  <a:t>         Protection group</a:t>
                </a:r>
              </a:p>
            </p:txBody>
          </p:sp>
          <p:sp>
            <p:nvSpPr>
              <p:cNvPr id="12" name="TextBox 9">
                <a:extLst>
                  <a:ext uri="{FF2B5EF4-FFF2-40B4-BE49-F238E27FC236}">
                    <a16:creationId xmlns:a16="http://schemas.microsoft.com/office/drawing/2014/main" id="{E1381A85-F974-227A-6017-F656ADA2D0E4}"/>
                  </a:ext>
                </a:extLst>
              </p:cNvPr>
              <p:cNvSpPr txBox="1"/>
              <p:nvPr/>
            </p:nvSpPr>
            <p:spPr>
              <a:xfrm>
                <a:off x="7789735" y="2241770"/>
                <a:ext cx="1067087" cy="215444"/>
              </a:xfrm>
              <a:prstGeom prst="rect">
                <a:avLst/>
              </a:prstGeom>
              <a:solidFill>
                <a:schemeClr val="bg1"/>
              </a:solidFill>
            </p:spPr>
            <p:txBody>
              <a:bodyPr vert="horz"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40"/>
                <a:r>
                  <a:rPr lang="en-US" sz="1400">
                    <a:solidFill>
                      <a:srgbClr val="505861"/>
                    </a:solidFill>
                    <a:latin typeface="ES Build Neutral"/>
                    <a:ea typeface="ES Build Neutral"/>
                  </a:rPr>
                  <a:t>VM</a:t>
                </a:r>
              </a:p>
            </p:txBody>
          </p:sp>
          <p:sp>
            <p:nvSpPr>
              <p:cNvPr id="13" name="TextBox 9">
                <a:extLst>
                  <a:ext uri="{FF2B5EF4-FFF2-40B4-BE49-F238E27FC236}">
                    <a16:creationId xmlns:a16="http://schemas.microsoft.com/office/drawing/2014/main" id="{1ED040B3-48B9-9C06-AB64-A290CF7D3475}"/>
                  </a:ext>
                </a:extLst>
              </p:cNvPr>
              <p:cNvSpPr txBox="1"/>
              <p:nvPr/>
            </p:nvSpPr>
            <p:spPr>
              <a:xfrm>
                <a:off x="8859046" y="2241769"/>
                <a:ext cx="1647132" cy="215444"/>
              </a:xfrm>
              <a:prstGeom prst="rect">
                <a:avLst/>
              </a:prstGeom>
              <a:solidFill>
                <a:schemeClr val="bg1"/>
              </a:solidFill>
            </p:spPr>
            <p:txBody>
              <a:bodyPr vert="horz"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40"/>
                <a:r>
                  <a:rPr lang="en-US" sz="1400">
                    <a:solidFill>
                      <a:srgbClr val="505861"/>
                    </a:solidFill>
                    <a:latin typeface="ES Build Neutral"/>
                    <a:ea typeface="ES Build Neutral"/>
                  </a:rPr>
                  <a:t>Physical machine</a:t>
                </a:r>
              </a:p>
            </p:txBody>
          </p:sp>
          <p:sp>
            <p:nvSpPr>
              <p:cNvPr id="25" name="TextBox 9">
                <a:extLst>
                  <a:ext uri="{FF2B5EF4-FFF2-40B4-BE49-F238E27FC236}">
                    <a16:creationId xmlns:a16="http://schemas.microsoft.com/office/drawing/2014/main" id="{4062220F-4A3A-748B-1089-C2D041E2D07D}"/>
                  </a:ext>
                </a:extLst>
              </p:cNvPr>
              <p:cNvSpPr txBox="1"/>
              <p:nvPr/>
            </p:nvSpPr>
            <p:spPr>
              <a:xfrm>
                <a:off x="10428740" y="2243109"/>
                <a:ext cx="1459042" cy="215444"/>
              </a:xfrm>
              <a:prstGeom prst="rect">
                <a:avLst/>
              </a:prstGeom>
              <a:solidFill>
                <a:schemeClr val="bg1"/>
              </a:solidFill>
            </p:spPr>
            <p:txBody>
              <a:bodyPr vert="horz"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40"/>
                <a:r>
                  <a:rPr lang="en-US" sz="1400">
                    <a:solidFill>
                      <a:srgbClr val="505861"/>
                    </a:solidFill>
                    <a:latin typeface="ES Build Neutral"/>
                    <a:ea typeface="ES Build Neutral"/>
                  </a:rPr>
                  <a:t>Cloud instance</a:t>
                </a:r>
              </a:p>
            </p:txBody>
          </p:sp>
        </p:grpSp>
        <p:pic>
          <p:nvPicPr>
            <p:cNvPr id="23" name="Рисунок 35">
              <a:extLst>
                <a:ext uri="{FF2B5EF4-FFF2-40B4-BE49-F238E27FC236}">
                  <a16:creationId xmlns:a16="http://schemas.microsoft.com/office/drawing/2014/main" id="{4FAAD74F-5582-6833-7CB4-ED941E8352D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8415594" y="940839"/>
              <a:ext cx="465186" cy="465186"/>
            </a:xfrm>
            <a:prstGeom prst="rect">
              <a:avLst/>
            </a:prstGeom>
          </p:spPr>
        </p:pic>
      </p:grpSp>
      <p:sp>
        <p:nvSpPr>
          <p:cNvPr id="35" name="Content Placeholder 6">
            <a:extLst>
              <a:ext uri="{FF2B5EF4-FFF2-40B4-BE49-F238E27FC236}">
                <a16:creationId xmlns:a16="http://schemas.microsoft.com/office/drawing/2014/main" id="{6FD7F876-D32E-A562-98C4-BAF1DDE384E0}"/>
              </a:ext>
            </a:extLst>
          </p:cNvPr>
          <p:cNvSpPr txBox="1">
            <a:spLocks/>
          </p:cNvSpPr>
          <p:nvPr/>
        </p:nvSpPr>
        <p:spPr>
          <a:xfrm>
            <a:off x="6503615" y="1126879"/>
            <a:ext cx="4335567" cy="2637148"/>
          </a:xfrm>
          <a:prstGeom prst="rect">
            <a:avLst/>
          </a:prstGeom>
        </p:spPr>
        <p:txBody>
          <a:bodyPr vert="horz" lIns="0" tIns="0" rIns="0" bIns="0" rtlCol="0">
            <a:noAutofit/>
          </a:bodyPr>
          <a:lstStyle>
            <a:lvl1pPr marL="0" indent="0" algn="l" defTabSz="914400" rtl="0" eaLnBrk="1" latinLnBrk="0" hangingPunct="1">
              <a:lnSpc>
                <a:spcPct val="96000"/>
              </a:lnSpc>
              <a:spcBef>
                <a:spcPts val="1200"/>
              </a:spcBef>
              <a:spcAft>
                <a:spcPts val="600"/>
              </a:spcAft>
              <a:buClrTx/>
              <a:buFont typeface="Calibri" panose="020F0502020204030204" pitchFamily="34" charset="0"/>
              <a:buNone/>
              <a:tabLst/>
              <a:defRPr sz="2100" b="0" i="0" kern="1200">
                <a:solidFill>
                  <a:schemeClr val="tx1"/>
                </a:solidFill>
                <a:latin typeface="ES Build Neutral" pitchFamily="2" charset="77"/>
                <a:ea typeface="ES Build Neutral" pitchFamily="2" charset="77"/>
                <a:cs typeface="+mn-cs"/>
              </a:defRPr>
            </a:lvl1pPr>
            <a:lvl2pPr marL="173736" indent="-173736" algn="l" defTabSz="914400" rtl="0" eaLnBrk="1" latinLnBrk="0" hangingPunct="1">
              <a:lnSpc>
                <a:spcPct val="96000"/>
              </a:lnSpc>
              <a:spcBef>
                <a:spcPts val="300"/>
              </a:spcBef>
              <a:spcAft>
                <a:spcPts val="150"/>
              </a:spcAft>
              <a:buClrTx/>
              <a:buFont typeface="Arial" panose="020B0604020202020204" pitchFamily="34" charset="0"/>
              <a:buChar char="•"/>
              <a:tabLst/>
              <a:defRPr sz="1600" b="0" i="0" kern="1200">
                <a:solidFill>
                  <a:schemeClr val="tx1"/>
                </a:solidFill>
                <a:latin typeface="ES Build Neutral" pitchFamily="2" charset="77"/>
                <a:ea typeface="ES Build Neutral" pitchFamily="2" charset="77"/>
                <a:cs typeface="+mn-cs"/>
              </a:defRPr>
            </a:lvl2pPr>
            <a:lvl3pPr marL="342900" indent="-171450" algn="l" defTabSz="914400" rtl="0" eaLnBrk="1" latinLnBrk="0" hangingPunct="1">
              <a:lnSpc>
                <a:spcPct val="96000"/>
              </a:lnSpc>
              <a:spcBef>
                <a:spcPts val="300"/>
              </a:spcBef>
              <a:spcAft>
                <a:spcPts val="150"/>
              </a:spcAft>
              <a:buClrTx/>
              <a:buFont typeface="Arial" panose="020B0604020202020204" pitchFamily="34" charset="0"/>
              <a:buChar char="•"/>
              <a:tabLst/>
              <a:defRPr sz="1600" b="0" i="0" kern="1200">
                <a:solidFill>
                  <a:schemeClr val="tx1"/>
                </a:solidFill>
                <a:latin typeface="ES Build Neutral" pitchFamily="2" charset="77"/>
                <a:ea typeface="ES Build Neutral" pitchFamily="2" charset="77"/>
                <a:cs typeface="+mn-cs"/>
              </a:defRPr>
            </a:lvl3pPr>
            <a:lvl4pPr marL="576072" indent="-173736" algn="l" defTabSz="914400" rtl="0" eaLnBrk="1" latinLnBrk="0" hangingPunct="1">
              <a:lnSpc>
                <a:spcPct val="96000"/>
              </a:lnSpc>
              <a:spcBef>
                <a:spcPts val="300"/>
              </a:spcBef>
              <a:spcAft>
                <a:spcPts val="150"/>
              </a:spcAft>
              <a:buClrTx/>
              <a:buFont typeface="Arial" panose="020B0604020202020204" pitchFamily="34" charset="0"/>
              <a:buChar char="•"/>
              <a:tabLst/>
              <a:defRPr sz="1600" b="0" i="0" kern="1200">
                <a:solidFill>
                  <a:schemeClr val="tx1"/>
                </a:solidFill>
                <a:latin typeface="ES Build Neutral" pitchFamily="2" charset="77"/>
                <a:ea typeface="ES Build Neutral" pitchFamily="2" charset="77"/>
                <a:cs typeface="+mn-cs"/>
              </a:defRPr>
            </a:lvl4pPr>
            <a:lvl5pPr marL="731520" indent="-173736" algn="l" defTabSz="914400" rtl="0" eaLnBrk="1" latinLnBrk="0" hangingPunct="1">
              <a:lnSpc>
                <a:spcPct val="96000"/>
              </a:lnSpc>
              <a:spcBef>
                <a:spcPts val="300"/>
              </a:spcBef>
              <a:spcAft>
                <a:spcPts val="150"/>
              </a:spcAft>
              <a:buFont typeface="Arial" panose="020B0604020202020204" pitchFamily="34" charset="0"/>
              <a:buChar char="•"/>
              <a:tabLst/>
              <a:defRPr sz="1600" b="0" i="0" kern="1200">
                <a:solidFill>
                  <a:schemeClr val="tx1"/>
                </a:solidFill>
                <a:latin typeface="ES Build Neutral" pitchFamily="2" charset="77"/>
                <a:ea typeface="ES Build Neutral" pitchFamily="2" charset="77"/>
                <a:cs typeface="+mn-cs"/>
              </a:defRPr>
            </a:lvl5pPr>
            <a:lvl6pPr marL="11113" indent="0" algn="l" defTabSz="914400" rtl="0" eaLnBrk="1" latinLnBrk="0" hangingPunct="1">
              <a:lnSpc>
                <a:spcPct val="96000"/>
              </a:lnSpc>
              <a:spcBef>
                <a:spcPts val="600"/>
              </a:spcBef>
              <a:spcAft>
                <a:spcPts val="300"/>
              </a:spcAft>
              <a:buFont typeface="System Font Regular"/>
              <a:buNone/>
              <a:tabLst/>
              <a:defRPr sz="1600" b="0" i="0" kern="1200">
                <a:solidFill>
                  <a:schemeClr val="tx1"/>
                </a:solidFill>
                <a:latin typeface="ES Build Neutral" pitchFamily="2" charset="77"/>
                <a:ea typeface="ES Build Neutral" pitchFamily="2" charset="77"/>
                <a:cs typeface="+mn-cs"/>
              </a:defRPr>
            </a:lvl6pPr>
            <a:lvl7pPr marL="11113" indent="0" algn="l" defTabSz="914400" rtl="0" eaLnBrk="1" latinLnBrk="0" hangingPunct="1">
              <a:lnSpc>
                <a:spcPct val="96000"/>
              </a:lnSpc>
              <a:spcBef>
                <a:spcPts val="600"/>
              </a:spcBef>
              <a:spcAft>
                <a:spcPts val="300"/>
              </a:spcAft>
              <a:buFont typeface="System Font Regular"/>
              <a:buNone/>
              <a:tabLst/>
              <a:defRPr sz="1600" b="0" i="0" kern="1200">
                <a:solidFill>
                  <a:schemeClr val="tx1"/>
                </a:solidFill>
                <a:latin typeface="ES Build Neutral" pitchFamily="2" charset="77"/>
                <a:ea typeface="ES Build Neutral" pitchFamily="2" charset="77"/>
                <a:cs typeface="+mn-cs"/>
              </a:defRPr>
            </a:lvl7pPr>
            <a:lvl8pPr marL="0" indent="0" algn="l" defTabSz="914400" rtl="0" eaLnBrk="1" latinLnBrk="0" hangingPunct="1">
              <a:lnSpc>
                <a:spcPct val="84000"/>
              </a:lnSpc>
              <a:spcBef>
                <a:spcPts val="300"/>
              </a:spcBef>
              <a:buFont typeface="System Font Regular"/>
              <a:buNone/>
              <a:tabLst/>
              <a:defRPr sz="5500" b="0" i="0" kern="1200" spc="-150" baseline="0">
                <a:solidFill>
                  <a:srgbClr val="8E71F4"/>
                </a:solidFill>
                <a:latin typeface="ES Build Neutral" pitchFamily="2" charset="77"/>
                <a:ea typeface="ES Build Neutral" pitchFamily="2" charset="77"/>
                <a:cs typeface="+mn-cs"/>
              </a:defRPr>
            </a:lvl8pPr>
            <a:lvl9pPr marL="11113" indent="0" algn="l" defTabSz="914400" rtl="0" eaLnBrk="1" latinLnBrk="0" hangingPunct="1">
              <a:lnSpc>
                <a:spcPct val="84000"/>
              </a:lnSpc>
              <a:spcBef>
                <a:spcPts val="0"/>
              </a:spcBef>
              <a:buFont typeface="System Font Regular"/>
              <a:buNone/>
              <a:tabLst/>
              <a:defRPr sz="11000" b="0" i="0" kern="1200" spc="-300">
                <a:solidFill>
                  <a:srgbClr val="8E71F4"/>
                </a:solidFill>
                <a:latin typeface="ES Build Neutral" pitchFamily="2" charset="77"/>
                <a:ea typeface="ES Build Neutral" pitchFamily="2" charset="77"/>
                <a:cs typeface="+mn-cs"/>
              </a:defRPr>
            </a:lvl9pPr>
          </a:lstStyle>
          <a:p>
            <a:pPr marL="342882" indent="-342882" defTabSz="1219140">
              <a:buFont typeface="Arial" panose="020B0604020202020204" pitchFamily="34" charset="0"/>
              <a:buChar char="•"/>
            </a:pPr>
            <a:r>
              <a:rPr lang="en-US">
                <a:solidFill>
                  <a:srgbClr val="505861"/>
                </a:solidFill>
              </a:rPr>
              <a:t>Failover, Failback, Permanent Failover, Undo Failover / Failback to </a:t>
            </a:r>
            <a:r>
              <a:rPr lang="en-US" b="1">
                <a:solidFill>
                  <a:srgbClr val="505861"/>
                </a:solidFill>
              </a:rPr>
              <a:t>new location</a:t>
            </a:r>
          </a:p>
          <a:p>
            <a:pPr marL="342882" indent="-342882" defTabSz="1219140">
              <a:buFont typeface="Arial" panose="020B0604020202020204" pitchFamily="34" charset="0"/>
              <a:buChar char="•"/>
            </a:pPr>
            <a:r>
              <a:rPr lang="en-US">
                <a:solidFill>
                  <a:srgbClr val="505861"/>
                </a:solidFill>
              </a:rPr>
              <a:t>VMware vSphere, VMware Cloud Director via Veeam Cloud Connect as targets</a:t>
            </a:r>
          </a:p>
        </p:txBody>
      </p:sp>
      <p:pic>
        <p:nvPicPr>
          <p:cNvPr id="3" name="Picture 2">
            <a:extLst>
              <a:ext uri="{FF2B5EF4-FFF2-40B4-BE49-F238E27FC236}">
                <a16:creationId xmlns:a16="http://schemas.microsoft.com/office/drawing/2014/main" id="{5F1FECA7-1712-E960-91F3-F154DF09759E}"/>
              </a:ext>
            </a:extLst>
          </p:cNvPr>
          <p:cNvPicPr>
            <a:picLocks noChangeAspect="1"/>
          </p:cNvPicPr>
          <p:nvPr/>
        </p:nvPicPr>
        <p:blipFill>
          <a:blip r:embed="rId8"/>
          <a:stretch>
            <a:fillRect/>
          </a:stretch>
        </p:blipFill>
        <p:spPr>
          <a:xfrm>
            <a:off x="1086422" y="4670006"/>
            <a:ext cx="902287" cy="896191"/>
          </a:xfrm>
          <a:prstGeom prst="rect">
            <a:avLst/>
          </a:prstGeom>
        </p:spPr>
      </p:pic>
      <p:pic>
        <p:nvPicPr>
          <p:cNvPr id="6" name="Рисунок 27">
            <a:extLst>
              <a:ext uri="{FF2B5EF4-FFF2-40B4-BE49-F238E27FC236}">
                <a16:creationId xmlns:a16="http://schemas.microsoft.com/office/drawing/2014/main" id="{1C66BEF2-AC5C-FAE7-A4C1-8DAE72A44ABD}"/>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2474184" y="4719637"/>
            <a:ext cx="822960" cy="822960"/>
          </a:xfrm>
          <a:prstGeom prst="rect">
            <a:avLst/>
          </a:prstGeom>
        </p:spPr>
      </p:pic>
      <p:pic>
        <p:nvPicPr>
          <p:cNvPr id="18" name="Picture 17" descr="A green square with white outline and a cloud in the middle&#10;&#10;AI-generated content may be incorrect.">
            <a:extLst>
              <a:ext uri="{FF2B5EF4-FFF2-40B4-BE49-F238E27FC236}">
                <a16:creationId xmlns:a16="http://schemas.microsoft.com/office/drawing/2014/main" id="{AECFC725-09CD-CF67-230A-3CA350CD208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32259" y="4720018"/>
            <a:ext cx="797340" cy="79734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27467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95307-7488-4CA2-B3B0-393A28C81627}"/>
              </a:ext>
            </a:extLst>
          </p:cNvPr>
          <p:cNvSpPr>
            <a:spLocks noGrp="1"/>
          </p:cNvSpPr>
          <p:nvPr>
            <p:ph type="title"/>
          </p:nvPr>
        </p:nvSpPr>
        <p:spPr/>
        <p:txBody>
          <a:bodyPr/>
          <a:lstStyle/>
          <a:p>
            <a:r>
              <a:rPr lang="en-US" sz="4533"/>
              <a:t>CDP benefits</a:t>
            </a:r>
          </a:p>
        </p:txBody>
      </p:sp>
      <p:sp>
        <p:nvSpPr>
          <p:cNvPr id="4" name="Marcador de contenido 3">
            <a:extLst>
              <a:ext uri="{FF2B5EF4-FFF2-40B4-BE49-F238E27FC236}">
                <a16:creationId xmlns:a16="http://schemas.microsoft.com/office/drawing/2014/main" id="{3CC47052-C58A-4DF9-9F5F-2BA22C6CE1B7}"/>
              </a:ext>
            </a:extLst>
          </p:cNvPr>
          <p:cNvSpPr>
            <a:spLocks noGrp="1"/>
          </p:cNvSpPr>
          <p:nvPr>
            <p:ph sz="quarter" idx="10"/>
          </p:nvPr>
        </p:nvSpPr>
        <p:spPr/>
        <p:txBody>
          <a:bodyPr/>
          <a:lstStyle/>
          <a:p>
            <a:pPr marL="380972" indent="-380972">
              <a:spcAft>
                <a:spcPts val="1600"/>
              </a:spcAft>
              <a:buFont typeface="Arial" panose="020B0604020202020204" pitchFamily="34" charset="0"/>
              <a:buChar char="•"/>
            </a:pPr>
            <a:r>
              <a:rPr lang="en-US" sz="2400">
                <a:latin typeface="+mn-lt"/>
              </a:rPr>
              <a:t>Lowest RPOs </a:t>
            </a:r>
            <a:r>
              <a:rPr lang="en-US" sz="2400" i="1">
                <a:latin typeface="+mn-lt"/>
              </a:rPr>
              <a:t>and</a:t>
            </a:r>
            <a:r>
              <a:rPr lang="en-US" sz="2400">
                <a:latin typeface="+mn-lt"/>
              </a:rPr>
              <a:t> RTOs</a:t>
            </a:r>
          </a:p>
          <a:p>
            <a:pPr marL="380972" indent="-380972">
              <a:spcAft>
                <a:spcPts val="1600"/>
              </a:spcAft>
              <a:buFont typeface="Arial" panose="020B0604020202020204" pitchFamily="34" charset="0"/>
              <a:buChar char="•"/>
            </a:pPr>
            <a:r>
              <a:rPr lang="en-US" sz="2400">
                <a:latin typeface="+mn-lt"/>
              </a:rPr>
              <a:t>No VMware snapshots means no VM stuns</a:t>
            </a:r>
          </a:p>
          <a:p>
            <a:pPr marL="380972" indent="-380972">
              <a:spcAft>
                <a:spcPts val="1600"/>
              </a:spcAft>
              <a:buFont typeface="Arial" panose="020B0604020202020204" pitchFamily="34" charset="0"/>
              <a:buChar char="•"/>
            </a:pPr>
            <a:r>
              <a:rPr lang="en-US" sz="2400">
                <a:latin typeface="+mn-lt"/>
              </a:rPr>
              <a:t>No workload or hardware dependency</a:t>
            </a:r>
          </a:p>
          <a:p>
            <a:pPr marL="380972" indent="-380972">
              <a:spcAft>
                <a:spcPts val="1600"/>
              </a:spcAft>
              <a:buFont typeface="Arial" panose="020B0604020202020204" pitchFamily="34" charset="0"/>
              <a:buChar char="•"/>
            </a:pPr>
            <a:r>
              <a:rPr lang="en-US" sz="2400">
                <a:latin typeface="+mn-lt"/>
              </a:rPr>
              <a:t>No physical distance limit like for synchronous replication</a:t>
            </a:r>
          </a:p>
          <a:p>
            <a:pPr marL="380972" indent="-380972">
              <a:spcAft>
                <a:spcPts val="1600"/>
              </a:spcAft>
              <a:buFont typeface="Arial" panose="020B0604020202020204" pitchFamily="34" charset="0"/>
              <a:buChar char="•"/>
            </a:pPr>
            <a:r>
              <a:rPr lang="en-US" sz="2400">
                <a:latin typeface="+mn-lt"/>
              </a:rPr>
              <a:t>Policy-based protection</a:t>
            </a:r>
          </a:p>
          <a:p>
            <a:pPr marL="380972" indent="-380972">
              <a:buFont typeface="Arial" panose="020B0604020202020204" pitchFamily="34" charset="0"/>
              <a:buChar char="•"/>
            </a:pPr>
            <a:r>
              <a:rPr lang="en-US" sz="2400">
                <a:latin typeface="+mn-lt"/>
              </a:rPr>
              <a:t>Flexible retention</a:t>
            </a:r>
          </a:p>
        </p:txBody>
      </p:sp>
    </p:spTree>
    <p:custDataLst>
      <p:tags r:id="rId1"/>
    </p:custDataLst>
    <p:extLst>
      <p:ext uri="{BB962C8B-B14F-4D97-AF65-F5344CB8AC3E}">
        <p14:creationId xmlns:p14="http://schemas.microsoft.com/office/powerpoint/2010/main" val="1327333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E342A52-463B-64C7-537C-4C674698304D}"/>
              </a:ext>
            </a:extLst>
          </p:cNvPr>
          <p:cNvSpPr>
            <a:spLocks noGrp="1"/>
          </p:cNvSpPr>
          <p:nvPr>
            <p:ph type="pic" sz="quarter" idx="12"/>
          </p:nvPr>
        </p:nvSpPr>
        <p:spPr/>
        <p:txBody>
          <a:bodyPr/>
          <a:lstStyle/>
          <a:p>
            <a:r>
              <a:rPr lang="en-US">
                <a:latin typeface="+mn-lt"/>
              </a:rPr>
              <a:t> </a:t>
            </a:r>
          </a:p>
        </p:txBody>
      </p:sp>
      <p:sp>
        <p:nvSpPr>
          <p:cNvPr id="2" name="Title 1">
            <a:extLst>
              <a:ext uri="{FF2B5EF4-FFF2-40B4-BE49-F238E27FC236}">
                <a16:creationId xmlns:a16="http://schemas.microsoft.com/office/drawing/2014/main" id="{CDAF7A1D-43F7-410A-9F76-6CB64920D985}"/>
              </a:ext>
            </a:extLst>
          </p:cNvPr>
          <p:cNvSpPr>
            <a:spLocks noGrp="1"/>
          </p:cNvSpPr>
          <p:nvPr>
            <p:ph type="title"/>
          </p:nvPr>
        </p:nvSpPr>
        <p:spPr/>
        <p:txBody>
          <a:bodyPr/>
          <a:lstStyle/>
          <a:p>
            <a:r>
              <a:rPr lang="en-US" sz="4000"/>
              <a:t>Short-term retention</a:t>
            </a:r>
          </a:p>
        </p:txBody>
      </p:sp>
      <p:sp>
        <p:nvSpPr>
          <p:cNvPr id="4" name="Content Placeholder 3">
            <a:extLst>
              <a:ext uri="{FF2B5EF4-FFF2-40B4-BE49-F238E27FC236}">
                <a16:creationId xmlns:a16="http://schemas.microsoft.com/office/drawing/2014/main" id="{651BCDAA-046B-AD7C-A73E-B3B00161875C}"/>
              </a:ext>
            </a:extLst>
          </p:cNvPr>
          <p:cNvSpPr>
            <a:spLocks noGrp="1"/>
          </p:cNvSpPr>
          <p:nvPr>
            <p:ph sz="quarter" idx="10"/>
          </p:nvPr>
        </p:nvSpPr>
        <p:spPr/>
        <p:txBody>
          <a:bodyPr/>
          <a:lstStyle/>
          <a:p>
            <a:r>
              <a:rPr lang="en-US">
                <a:latin typeface="+mn-lt"/>
              </a:rPr>
              <a:t>RPO minimum: two seconds</a:t>
            </a:r>
          </a:p>
          <a:p>
            <a:r>
              <a:rPr lang="en-US">
                <a:latin typeface="+mn-lt"/>
              </a:rPr>
              <a:t>RPO recommendation: not less than 15 seconds</a:t>
            </a:r>
          </a:p>
          <a:p>
            <a:r>
              <a:rPr lang="en-US">
                <a:latin typeface="+mn-lt"/>
              </a:rPr>
              <a:t>Crash-consistent</a:t>
            </a:r>
          </a:p>
        </p:txBody>
      </p:sp>
      <p:pic>
        <p:nvPicPr>
          <p:cNvPr id="8" name="Picture 7">
            <a:extLst>
              <a:ext uri="{FF2B5EF4-FFF2-40B4-BE49-F238E27FC236}">
                <a16:creationId xmlns:a16="http://schemas.microsoft.com/office/drawing/2014/main" id="{D5123857-44D6-3597-8775-65C925F699E2}"/>
              </a:ext>
            </a:extLst>
          </p:cNvPr>
          <p:cNvPicPr>
            <a:picLocks noChangeAspect="1"/>
          </p:cNvPicPr>
          <p:nvPr/>
        </p:nvPicPr>
        <p:blipFill>
          <a:blip r:embed="rId4"/>
          <a:stretch>
            <a:fillRect/>
          </a:stretch>
        </p:blipFill>
        <p:spPr>
          <a:xfrm>
            <a:off x="6275735" y="1057151"/>
            <a:ext cx="5850829" cy="4478412"/>
          </a:xfrm>
          <a:prstGeom prst="rect">
            <a:avLst/>
          </a:prstGeom>
        </p:spPr>
      </p:pic>
      <p:sp>
        <p:nvSpPr>
          <p:cNvPr id="7" name="Rectangle 1">
            <a:extLst>
              <a:ext uri="{FF2B5EF4-FFF2-40B4-BE49-F238E27FC236}">
                <a16:creationId xmlns:a16="http://schemas.microsoft.com/office/drawing/2014/main" id="{F40F4880-2F92-DDFC-04C1-032B9665FC3A}"/>
              </a:ext>
            </a:extLst>
          </p:cNvPr>
          <p:cNvSpPr/>
          <p:nvPr/>
        </p:nvSpPr>
        <p:spPr>
          <a:xfrm>
            <a:off x="7439378" y="2015069"/>
            <a:ext cx="4687185" cy="1298223"/>
          </a:xfrm>
          <a:prstGeom prst="roundRect">
            <a:avLst>
              <a:gd name="adj" fmla="val 11694"/>
            </a:avLst>
          </a:prstGeom>
          <a:noFill/>
          <a:ln w="38100">
            <a:solidFill>
              <a:srgbClr val="8E71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defRPr/>
            </a:pPr>
            <a:endParaRPr lang="en-GB" sz="1351">
              <a:solidFill>
                <a:prstClr val="white"/>
              </a:solidFill>
            </a:endParaRPr>
          </a:p>
        </p:txBody>
      </p:sp>
    </p:spTree>
    <p:custDataLst>
      <p:tags r:id="rId1"/>
    </p:custDataLst>
    <p:extLst>
      <p:ext uri="{BB962C8B-B14F-4D97-AF65-F5344CB8AC3E}">
        <p14:creationId xmlns:p14="http://schemas.microsoft.com/office/powerpoint/2010/main" val="2931728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B859D-F8F2-2FBA-5353-B84386EF8CED}"/>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4B28FECB-6125-B951-6535-B735C776F518}"/>
              </a:ext>
            </a:extLst>
          </p:cNvPr>
          <p:cNvSpPr>
            <a:spLocks noGrp="1"/>
          </p:cNvSpPr>
          <p:nvPr>
            <p:ph type="title"/>
          </p:nvPr>
        </p:nvSpPr>
        <p:spPr/>
        <p:txBody>
          <a:bodyPr/>
          <a:lstStyle/>
          <a:p>
            <a:r>
              <a:rPr lang="it-IT" dirty="0"/>
              <a:t>Recovery Orchestrator</a:t>
            </a:r>
          </a:p>
        </p:txBody>
      </p:sp>
      <p:sp>
        <p:nvSpPr>
          <p:cNvPr id="7" name="Segnaposto testo 6">
            <a:extLst>
              <a:ext uri="{FF2B5EF4-FFF2-40B4-BE49-F238E27FC236}">
                <a16:creationId xmlns:a16="http://schemas.microsoft.com/office/drawing/2014/main" id="{959D57EE-BC04-AECF-7AA7-B7B538898963}"/>
              </a:ext>
            </a:extLst>
          </p:cNvPr>
          <p:cNvSpPr>
            <a:spLocks noGrp="1"/>
          </p:cNvSpPr>
          <p:nvPr>
            <p:ph type="body" sz="quarter" idx="15"/>
          </p:nvPr>
        </p:nvSpPr>
        <p:spPr/>
        <p:txBody>
          <a:bodyPr/>
          <a:lstStyle/>
          <a:p>
            <a:endParaRPr lang="it-IT"/>
          </a:p>
        </p:txBody>
      </p:sp>
      <p:sp>
        <p:nvSpPr>
          <p:cNvPr id="6" name="Sottotitolo 5">
            <a:extLst>
              <a:ext uri="{FF2B5EF4-FFF2-40B4-BE49-F238E27FC236}">
                <a16:creationId xmlns:a16="http://schemas.microsoft.com/office/drawing/2014/main" id="{BF407F3C-F0EE-D9EF-E85F-8393ACC6514E}"/>
              </a:ext>
            </a:extLst>
          </p:cNvPr>
          <p:cNvSpPr>
            <a:spLocks noGrp="1"/>
          </p:cNvSpPr>
          <p:nvPr>
            <p:ph type="subTitle" idx="1"/>
          </p:nvPr>
        </p:nvSpPr>
        <p:spPr/>
        <p:txBody>
          <a:bodyPr/>
          <a:lstStyle/>
          <a:p>
            <a:endParaRPr lang="it-IT"/>
          </a:p>
        </p:txBody>
      </p:sp>
    </p:spTree>
    <p:extLst>
      <p:ext uri="{BB962C8B-B14F-4D97-AF65-F5344CB8AC3E}">
        <p14:creationId xmlns:p14="http://schemas.microsoft.com/office/powerpoint/2010/main" val="29154150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52DC2-21AA-9B18-3947-6CC3AB09E367}"/>
            </a:ext>
          </a:extLst>
        </p:cNvPr>
        <p:cNvGrpSpPr/>
        <p:nvPr/>
      </p:nvGrpSpPr>
      <p:grpSpPr>
        <a:xfrm>
          <a:off x="0" y="0"/>
          <a:ext cx="0" cy="0"/>
          <a:chOff x="0" y="0"/>
          <a:chExt cx="0" cy="0"/>
        </a:xfrm>
      </p:grpSpPr>
      <p:sp>
        <p:nvSpPr>
          <p:cNvPr id="6" name="Titolo 5">
            <a:extLst>
              <a:ext uri="{FF2B5EF4-FFF2-40B4-BE49-F238E27FC236}">
                <a16:creationId xmlns:a16="http://schemas.microsoft.com/office/drawing/2014/main" id="{D37874F6-B6FA-4017-CF80-4B3ADBD58CE2}"/>
              </a:ext>
            </a:extLst>
          </p:cNvPr>
          <p:cNvSpPr>
            <a:spLocks noGrp="1"/>
          </p:cNvSpPr>
          <p:nvPr>
            <p:ph type="title"/>
          </p:nvPr>
        </p:nvSpPr>
        <p:spPr/>
        <p:txBody>
          <a:bodyPr/>
          <a:lstStyle/>
          <a:p>
            <a:r>
              <a:rPr lang="it-IT" dirty="0" err="1">
                <a:latin typeface="+mj-lt"/>
              </a:rPr>
              <a:t>Veeam</a:t>
            </a:r>
            <a:r>
              <a:rPr lang="it-IT" dirty="0">
                <a:latin typeface="+mj-lt"/>
              </a:rPr>
              <a:t> </a:t>
            </a:r>
            <a:r>
              <a:rPr lang="it-IT" dirty="0" err="1">
                <a:latin typeface="+mj-lt"/>
              </a:rPr>
              <a:t>Recovey</a:t>
            </a:r>
            <a:r>
              <a:rPr lang="it-IT" dirty="0">
                <a:latin typeface="+mj-lt"/>
              </a:rPr>
              <a:t> Orchestrator</a:t>
            </a:r>
          </a:p>
        </p:txBody>
      </p:sp>
      <p:sp>
        <p:nvSpPr>
          <p:cNvPr id="2" name="Subtitle 4">
            <a:extLst>
              <a:ext uri="{FF2B5EF4-FFF2-40B4-BE49-F238E27FC236}">
                <a16:creationId xmlns:a16="http://schemas.microsoft.com/office/drawing/2014/main" id="{2F407815-F9EB-58BE-13DE-7C8C12A733E3}"/>
              </a:ext>
            </a:extLst>
          </p:cNvPr>
          <p:cNvSpPr>
            <a:spLocks noGrp="1"/>
          </p:cNvSpPr>
          <p:nvPr>
            <p:ph type="subTitle" idx="1"/>
          </p:nvPr>
        </p:nvSpPr>
        <p:spPr>
          <a:xfrm>
            <a:off x="493712" y="1392912"/>
            <a:ext cx="5363153" cy="4258741"/>
          </a:xfrm>
        </p:spPr>
        <p:txBody>
          <a:bodyPr/>
          <a:lstStyle/>
          <a:p>
            <a:r>
              <a:rPr lang="en-US" dirty="0"/>
              <a:t>Resurrect your business with a single click by achieving the speed and power needed to keep your business running.</a:t>
            </a:r>
          </a:p>
          <a:p>
            <a:r>
              <a:rPr lang="en-US" dirty="0"/>
              <a:t>Leverages the recovery capabilities of Veeam Backup &amp; Replication to build disaster recovery workflows, automate recovery processes, and eliminate error-prone manual steps</a:t>
            </a:r>
          </a:p>
          <a:p>
            <a:pPr marL="285750" indent="-285750">
              <a:buFont typeface="Arial" panose="020B0604020202020204" pitchFamily="34" charset="0"/>
              <a:buChar char="•"/>
            </a:pPr>
            <a:r>
              <a:rPr lang="en-US" dirty="0"/>
              <a:t>Orchestrate recovery</a:t>
            </a:r>
          </a:p>
          <a:p>
            <a:pPr marL="285750" indent="-285750">
              <a:buFont typeface="Arial" panose="020B0604020202020204" pitchFamily="34" charset="0"/>
              <a:buChar char="•"/>
            </a:pPr>
            <a:r>
              <a:rPr lang="en-US" dirty="0"/>
              <a:t>Automate checks and tests</a:t>
            </a:r>
          </a:p>
          <a:p>
            <a:pPr marL="285750" indent="-285750">
              <a:buFont typeface="Arial" panose="020B0604020202020204" pitchFamily="34" charset="0"/>
              <a:buChar char="•"/>
            </a:pPr>
            <a:r>
              <a:rPr lang="en-US" dirty="0"/>
              <a:t>Meet compliance requirements</a:t>
            </a:r>
          </a:p>
        </p:txBody>
      </p:sp>
      <p:pic>
        <p:nvPicPr>
          <p:cNvPr id="4" name="Picture 2" descr="Solution Architecture">
            <a:extLst>
              <a:ext uri="{FF2B5EF4-FFF2-40B4-BE49-F238E27FC236}">
                <a16:creationId xmlns:a16="http://schemas.microsoft.com/office/drawing/2014/main" id="{F0AB7799-BB72-89D6-0443-1030458032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4183" y="1292094"/>
            <a:ext cx="4008679" cy="427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4973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9806B-ED7C-F2D2-C736-B25EFC67F3F4}"/>
            </a:ext>
          </a:extLst>
        </p:cNvPr>
        <p:cNvGrpSpPr/>
        <p:nvPr/>
      </p:nvGrpSpPr>
      <p:grpSpPr>
        <a:xfrm>
          <a:off x="0" y="0"/>
          <a:ext cx="0" cy="0"/>
          <a:chOff x="0" y="0"/>
          <a:chExt cx="0" cy="0"/>
        </a:xfrm>
      </p:grpSpPr>
      <p:sp>
        <p:nvSpPr>
          <p:cNvPr id="6" name="Titolo 5">
            <a:extLst>
              <a:ext uri="{FF2B5EF4-FFF2-40B4-BE49-F238E27FC236}">
                <a16:creationId xmlns:a16="http://schemas.microsoft.com/office/drawing/2014/main" id="{3B2AFA0A-E967-98AB-ED27-BED0D26B46F7}"/>
              </a:ext>
            </a:extLst>
          </p:cNvPr>
          <p:cNvSpPr>
            <a:spLocks noGrp="1"/>
          </p:cNvSpPr>
          <p:nvPr>
            <p:ph type="title"/>
          </p:nvPr>
        </p:nvSpPr>
        <p:spPr/>
        <p:txBody>
          <a:bodyPr/>
          <a:lstStyle/>
          <a:p>
            <a:r>
              <a:rPr lang="it-IT" dirty="0" err="1">
                <a:latin typeface="+mj-lt"/>
              </a:rPr>
              <a:t>Veeam</a:t>
            </a:r>
            <a:r>
              <a:rPr lang="it-IT" dirty="0">
                <a:latin typeface="+mj-lt"/>
              </a:rPr>
              <a:t> </a:t>
            </a:r>
            <a:r>
              <a:rPr lang="it-IT" dirty="0" err="1">
                <a:latin typeface="+mj-lt"/>
              </a:rPr>
              <a:t>Recovey</a:t>
            </a:r>
            <a:r>
              <a:rPr lang="it-IT" dirty="0">
                <a:latin typeface="+mj-lt"/>
              </a:rPr>
              <a:t> Orchestrator – Sample </a:t>
            </a:r>
            <a:r>
              <a:rPr lang="it-IT" dirty="0" err="1">
                <a:latin typeface="+mj-lt"/>
              </a:rPr>
              <a:t>Scenarios</a:t>
            </a:r>
            <a:endParaRPr lang="it-IT" dirty="0">
              <a:latin typeface="+mj-lt"/>
            </a:endParaRPr>
          </a:p>
        </p:txBody>
      </p:sp>
      <p:sp>
        <p:nvSpPr>
          <p:cNvPr id="2" name="Subtitle 4">
            <a:extLst>
              <a:ext uri="{FF2B5EF4-FFF2-40B4-BE49-F238E27FC236}">
                <a16:creationId xmlns:a16="http://schemas.microsoft.com/office/drawing/2014/main" id="{CA9C140C-1F79-26FC-7667-93C16F708EF0}"/>
              </a:ext>
            </a:extLst>
          </p:cNvPr>
          <p:cNvSpPr>
            <a:spLocks noGrp="1"/>
          </p:cNvSpPr>
          <p:nvPr>
            <p:ph type="subTitle" idx="1"/>
          </p:nvPr>
        </p:nvSpPr>
        <p:spPr>
          <a:xfrm>
            <a:off x="493712" y="1255923"/>
            <a:ext cx="3758799" cy="5122843"/>
          </a:xfrm>
        </p:spPr>
        <p:txBody>
          <a:bodyPr/>
          <a:lstStyle/>
          <a:p>
            <a:pPr marL="285750" indent="-285750">
              <a:buFont typeface="Arial" panose="020B0604020202020204" pitchFamily="34" charset="0"/>
              <a:buChar char="•"/>
            </a:pPr>
            <a:r>
              <a:rPr lang="en-US" sz="2000" dirty="0"/>
              <a:t>Recovery to Microsoft Azure from both Veeam Agent and vSphere VM backups created by Veeam Backup &amp; Replication</a:t>
            </a:r>
          </a:p>
          <a:p>
            <a:pPr marL="285750" indent="-285750">
              <a:buFont typeface="Arial" panose="020B0604020202020204" pitchFamily="34" charset="0"/>
              <a:buChar char="•"/>
            </a:pPr>
            <a:r>
              <a:rPr lang="en-US" sz="2000" dirty="0"/>
              <a:t>Recovery based on replicated storage snapshots containing vSphere VMs</a:t>
            </a:r>
          </a:p>
          <a:p>
            <a:pPr marL="285750" indent="-285750">
              <a:buFont typeface="Arial" panose="020B0604020202020204" pitchFamily="34" charset="0"/>
              <a:buChar char="•"/>
            </a:pPr>
            <a:r>
              <a:rPr lang="en-US" sz="2000" dirty="0"/>
              <a:t>Recovery to a vSphere environment from vSphere VM and Veeam Agent backups created by Veeam Backup &amp; Replication</a:t>
            </a:r>
          </a:p>
          <a:p>
            <a:pPr marL="285750" indent="-285750">
              <a:buFont typeface="Arial" panose="020B0604020202020204" pitchFamily="34" charset="0"/>
              <a:buChar char="•"/>
            </a:pPr>
            <a:r>
              <a:rPr lang="en-US" sz="2000" dirty="0"/>
              <a:t>Recovery based on vSphere VM replicas created by Veeam Backup &amp; Replication</a:t>
            </a:r>
          </a:p>
        </p:txBody>
      </p:sp>
      <p:pic>
        <p:nvPicPr>
          <p:cNvPr id="5" name="Picture 2">
            <a:extLst>
              <a:ext uri="{FF2B5EF4-FFF2-40B4-BE49-F238E27FC236}">
                <a16:creationId xmlns:a16="http://schemas.microsoft.com/office/drawing/2014/main" id="{B033FFD9-90D5-E283-0981-7446990F6BD9}"/>
              </a:ext>
            </a:extLst>
          </p:cNvPr>
          <p:cNvPicPr>
            <a:picLocks noChangeAspect="1" noChangeArrowheads="1"/>
          </p:cNvPicPr>
          <p:nvPr/>
        </p:nvPicPr>
        <p:blipFill>
          <a:blip r:embed="rId3"/>
          <a:srcRect/>
          <a:stretch/>
        </p:blipFill>
        <p:spPr bwMode="auto">
          <a:xfrm>
            <a:off x="4325510" y="1843566"/>
            <a:ext cx="7584390" cy="3775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436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47A1A-F35D-60EB-62C4-34EF4A4BF43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9EF7D68-C3CE-5D9E-74B1-22608013AAAB}"/>
              </a:ext>
            </a:extLst>
          </p:cNvPr>
          <p:cNvSpPr>
            <a:spLocks noGrp="1"/>
          </p:cNvSpPr>
          <p:nvPr>
            <p:ph type="title"/>
          </p:nvPr>
        </p:nvSpPr>
        <p:spPr/>
        <p:txBody>
          <a:bodyPr/>
          <a:lstStyle/>
          <a:p>
            <a:r>
              <a:rPr lang="en-US" dirty="0"/>
              <a:t>Thank you!</a:t>
            </a:r>
          </a:p>
        </p:txBody>
      </p:sp>
      <p:sp>
        <p:nvSpPr>
          <p:cNvPr id="3" name="Segnaposto testo 2">
            <a:extLst>
              <a:ext uri="{FF2B5EF4-FFF2-40B4-BE49-F238E27FC236}">
                <a16:creationId xmlns:a16="http://schemas.microsoft.com/office/drawing/2014/main" id="{0C5E2C79-9D22-3746-5CBF-5A527F0AF4D9}"/>
              </a:ext>
            </a:extLst>
          </p:cNvPr>
          <p:cNvSpPr>
            <a:spLocks noGrp="1"/>
          </p:cNvSpPr>
          <p:nvPr>
            <p:ph type="body" sz="quarter" idx="15"/>
          </p:nvPr>
        </p:nvSpPr>
        <p:spPr/>
        <p:txBody>
          <a:bodyPr/>
          <a:lstStyle/>
          <a:p>
            <a:endParaRPr lang="it-IT"/>
          </a:p>
        </p:txBody>
      </p:sp>
      <p:sp>
        <p:nvSpPr>
          <p:cNvPr id="2" name="Sottotitolo 1">
            <a:extLst>
              <a:ext uri="{FF2B5EF4-FFF2-40B4-BE49-F238E27FC236}">
                <a16:creationId xmlns:a16="http://schemas.microsoft.com/office/drawing/2014/main" id="{BC5A4EF9-562E-53BF-EC93-5756C86C912C}"/>
              </a:ext>
            </a:extLst>
          </p:cNvPr>
          <p:cNvSpPr>
            <a:spLocks noGrp="1"/>
          </p:cNvSpPr>
          <p:nvPr>
            <p:ph type="subTitle" idx="1"/>
          </p:nvPr>
        </p:nvSpPr>
        <p:spPr>
          <a:xfrm>
            <a:off x="1446213" y="4176319"/>
            <a:ext cx="9475216" cy="1608032"/>
          </a:xfrm>
        </p:spPr>
        <p:txBody>
          <a:bodyPr/>
          <a:lstStyle/>
          <a:p>
            <a:endParaRPr lang="it-IT" dirty="0"/>
          </a:p>
          <a:p>
            <a:r>
              <a:rPr lang="it-IT"/>
              <a:t>Michele Tommei </a:t>
            </a:r>
            <a:r>
              <a:rPr lang="it-IT" dirty="0"/>
              <a:t>– Computer Gross		</a:t>
            </a:r>
            <a:r>
              <a:rPr lang="it-IT"/>
              <a:t>m.tommei@</a:t>
            </a:r>
            <a:r>
              <a:rPr lang="it-IT" dirty="0"/>
              <a:t>computergross.it</a:t>
            </a:r>
          </a:p>
        </p:txBody>
      </p:sp>
    </p:spTree>
    <p:extLst>
      <p:ext uri="{BB962C8B-B14F-4D97-AF65-F5344CB8AC3E}">
        <p14:creationId xmlns:p14="http://schemas.microsoft.com/office/powerpoint/2010/main" val="7253984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12400-6C38-36B0-71D4-F3CB24C2E014}"/>
            </a:ext>
          </a:extLst>
        </p:cNvPr>
        <p:cNvGrpSpPr/>
        <p:nvPr/>
      </p:nvGrpSpPr>
      <p:grpSpPr>
        <a:xfrm>
          <a:off x="0" y="0"/>
          <a:ext cx="0" cy="0"/>
          <a:chOff x="0" y="0"/>
          <a:chExt cx="0" cy="0"/>
        </a:xfrm>
      </p:grpSpPr>
      <p:sp>
        <p:nvSpPr>
          <p:cNvPr id="6" name="Titolo 5">
            <a:extLst>
              <a:ext uri="{FF2B5EF4-FFF2-40B4-BE49-F238E27FC236}">
                <a16:creationId xmlns:a16="http://schemas.microsoft.com/office/drawing/2014/main" id="{A357FDA2-D559-83D6-384E-AA568CA72B81}"/>
              </a:ext>
            </a:extLst>
          </p:cNvPr>
          <p:cNvSpPr>
            <a:spLocks noGrp="1"/>
          </p:cNvSpPr>
          <p:nvPr>
            <p:ph type="title"/>
          </p:nvPr>
        </p:nvSpPr>
        <p:spPr/>
        <p:txBody>
          <a:bodyPr/>
          <a:lstStyle/>
          <a:p>
            <a:r>
              <a:rPr lang="it-IT" dirty="0">
                <a:latin typeface="+mj-lt"/>
              </a:rPr>
              <a:t>3CiME Scenario</a:t>
            </a:r>
          </a:p>
        </p:txBody>
      </p:sp>
    </p:spTree>
    <p:extLst>
      <p:ext uri="{BB962C8B-B14F-4D97-AF65-F5344CB8AC3E}">
        <p14:creationId xmlns:p14="http://schemas.microsoft.com/office/powerpoint/2010/main" val="26944970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Veeam">
  <a:themeElements>
    <a:clrScheme name="Custom 3">
      <a:dk1>
        <a:srgbClr val="505861"/>
      </a:dk1>
      <a:lt1>
        <a:srgbClr val="FFFFFF"/>
      </a:lt1>
      <a:dk2>
        <a:srgbClr val="ADACAF"/>
      </a:dk2>
      <a:lt2>
        <a:srgbClr val="EFEFEF"/>
      </a:lt2>
      <a:accent1>
        <a:srgbClr val="000000"/>
      </a:accent1>
      <a:accent2>
        <a:srgbClr val="00D15F"/>
      </a:accent2>
      <a:accent3>
        <a:srgbClr val="3700FF"/>
      </a:accent3>
      <a:accent4>
        <a:srgbClr val="01B0FE"/>
      </a:accent4>
      <a:accent5>
        <a:srgbClr val="FFD836"/>
      </a:accent5>
      <a:accent6>
        <a:srgbClr val="FE8A25"/>
      </a:accent6>
      <a:hlink>
        <a:srgbClr val="00D15F"/>
      </a:hlink>
      <a:folHlink>
        <a:srgbClr val="3700FF"/>
      </a:folHlink>
    </a:clrScheme>
    <a:fontScheme name="Veeam">
      <a:majorFont>
        <a:latin typeface="ES Build"/>
        <a:ea typeface=""/>
        <a:cs typeface=""/>
      </a:majorFont>
      <a:minorFont>
        <a:latin typeface="ES Build Neutr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lnSpc>
            <a:spcPct val="96000"/>
          </a:lnSpc>
          <a:defRPr dirty="0">
            <a:solidFill>
              <a:schemeClr val="bg1"/>
            </a:solidFill>
            <a:latin typeface="ES Build" pitchFamily="50" charset="0"/>
            <a:cs typeface="Microsoft Sans Serif"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3"/>
          </a:solidFill>
          <a:round/>
          <a:headEnd type="none" w="med" len="sm"/>
          <a:tailEnd type="none" w="sm" len="sm"/>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Casia">
      <a:srgbClr val="8E71F4"/>
    </a:custClr>
    <a:custClr name="Ignis">
      <a:srgbClr val="ED2B3D"/>
    </a:custClr>
    <a:custClr name="Viridis">
      <a:srgbClr val="00D15F"/>
    </a:custClr>
    <a:custClr name="Black">
      <a:srgbClr val="000000"/>
    </a:custClr>
    <a:custClr name="Dark Mineral">
      <a:srgbClr val="505861"/>
    </a:custClr>
    <a:custClr name="French Grey">
      <a:srgbClr val="ADACAF"/>
    </a:custClr>
    <a:custClr name="Sol">
      <a:srgbClr val="FFD839"/>
    </a:custClr>
    <a:custClr name="Suma">
      <a:srgbClr val="FE8A25"/>
    </a:custClr>
    <a:custClr name="Electric Azure">
      <a:srgbClr val="3700FF"/>
    </a:custClr>
    <a:custClr name="Sky">
      <a:srgbClr val="01B0FE"/>
    </a:custClr>
  </a:custClrLst>
  <a:extLst>
    <a:ext uri="{05A4C25C-085E-4340-85A3-A5531E510DB2}">
      <thm15:themeFamily xmlns:thm15="http://schemas.microsoft.com/office/thememl/2012/main" name="Veeam_Template_Build_04_02_AL" id="{CD0DBDA9-FB18-448B-8791-9E2F61EFADA7}" vid="{ECCBD8CE-2479-4303-883B-9BEEA456C87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2970</TotalTime>
  <Words>4230</Words>
  <Application>Microsoft Office PowerPoint</Application>
  <PresentationFormat>Widescreen</PresentationFormat>
  <Paragraphs>468</Paragraphs>
  <Slides>48</Slides>
  <Notes>30</Notes>
  <HiddenSlides>5</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48</vt:i4>
      </vt:variant>
    </vt:vector>
  </HeadingPairs>
  <TitlesOfParts>
    <vt:vector size="61" baseType="lpstr">
      <vt:lpstr>Aptos</vt:lpstr>
      <vt:lpstr>Arial</vt:lpstr>
      <vt:lpstr>Calibri</vt:lpstr>
      <vt:lpstr>Cavolini</vt:lpstr>
      <vt:lpstr>ES Build</vt:lpstr>
      <vt:lpstr>ES Build </vt:lpstr>
      <vt:lpstr>ES Build Neutral</vt:lpstr>
      <vt:lpstr>Segoe UI</vt:lpstr>
      <vt:lpstr>Source Sans Pro Light</vt:lpstr>
      <vt:lpstr>System Font Regular</vt:lpstr>
      <vt:lpstr>Tahoma</vt:lpstr>
      <vt:lpstr>Wingdings</vt:lpstr>
      <vt:lpstr>1_Veeam</vt:lpstr>
      <vt:lpstr>Veeam VDP 13.1 &amp; DR Scenario </vt:lpstr>
      <vt:lpstr>Presentazione standard di PowerPoint</vt:lpstr>
      <vt:lpstr>?</vt:lpstr>
      <vt:lpstr>Disaster Recovery VS Backup</vt:lpstr>
      <vt:lpstr>Veeam Securiti AI</vt:lpstr>
      <vt:lpstr>Veeam Securiti AI</vt:lpstr>
      <vt:lpstr>Veeam Data Platform v13.1 </vt:lpstr>
      <vt:lpstr>Gartner Magic Quadrant</vt:lpstr>
      <vt:lpstr>Presentazione standard di PowerPoint</vt:lpstr>
      <vt:lpstr>Presentazione standard di PowerPoint</vt:lpstr>
      <vt:lpstr>Veeam Data Platform v13.1</vt:lpstr>
      <vt:lpstr>Veeam Backup &amp; Replication Architecture</vt:lpstr>
      <vt:lpstr>Veeam Software Appliance</vt:lpstr>
      <vt:lpstr>Veeam Software Appliance</vt:lpstr>
      <vt:lpstr>Central Automatic Updater</vt:lpstr>
      <vt:lpstr>v13 Linux Veeam Software Appliance</vt:lpstr>
      <vt:lpstr>Backup Server High Availability</vt:lpstr>
      <vt:lpstr>Reduce Backup Server Downtime With High Availability</vt:lpstr>
      <vt:lpstr>Platform Migration</vt:lpstr>
      <vt:lpstr>Migration from Windows Backup Server to Veeam Software Appliance</vt:lpstr>
      <vt:lpstr>https://go.veeam.com/vsa-conversion</vt:lpstr>
      <vt:lpstr>3-2-1-1-0 Rule</vt:lpstr>
      <vt:lpstr>Presentazione standard di PowerPoint</vt:lpstr>
      <vt:lpstr>Industry Leading Threat Detection</vt:lpstr>
      <vt:lpstr>Alcune Best Practice</vt:lpstr>
      <vt:lpstr>Veeam DR Scenario</vt:lpstr>
      <vt:lpstr>Backup Copy</vt:lpstr>
      <vt:lpstr>Veeam B&amp;R – Backup Copy Job</vt:lpstr>
      <vt:lpstr>One Veeam Data Platform, Every Hypervisor</vt:lpstr>
      <vt:lpstr>Seamless Cross-Platform Restore for Windows Machines</vt:lpstr>
      <vt:lpstr>VirtIO Driver Injection Overview</vt:lpstr>
      <vt:lpstr>Recover Faster with Instant Recovery for Proxmox VE</vt:lpstr>
      <vt:lpstr>VM Recovery Options</vt:lpstr>
      <vt:lpstr>Replica</vt:lpstr>
      <vt:lpstr>Replication use cases</vt:lpstr>
      <vt:lpstr>Backup vs Replicas</vt:lpstr>
      <vt:lpstr>Veeam B&amp;R – Replication Job</vt:lpstr>
      <vt:lpstr>Disaster Recovery with VM-based Replication</vt:lpstr>
      <vt:lpstr>VM-based Replication for Proxmox: Supported Features</vt:lpstr>
      <vt:lpstr>Continuous Data Protection (CDP)</vt:lpstr>
      <vt:lpstr>Universal CDP (Replication) For Windows &amp; Linux</vt:lpstr>
      <vt:lpstr>CDP benefits</vt:lpstr>
      <vt:lpstr>Short-term retention</vt:lpstr>
      <vt:lpstr>Recovery Orchestrator</vt:lpstr>
      <vt:lpstr>Veeam Recovey Orchestrator</vt:lpstr>
      <vt:lpstr>Veeam Recovey Orchestrator – Sample Scenarios</vt:lpstr>
      <vt:lpstr>Thank you!</vt:lpstr>
      <vt:lpstr>3CiME Scenario</vt:lpstr>
    </vt:vector>
  </TitlesOfParts>
  <Company>Veeam Software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Danilo Chiavari</dc:creator>
  <cp:lastModifiedBy>Michele Tommei</cp:lastModifiedBy>
  <cp:revision>118</cp:revision>
  <dcterms:created xsi:type="dcterms:W3CDTF">2025-11-05T14:25:24Z</dcterms:created>
  <dcterms:modified xsi:type="dcterms:W3CDTF">2026-09-30T08:07:51Z</dcterms:modified>
</cp:coreProperties>
</file>