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ink/ink2.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775" r:id="rId4"/>
    <p:sldMasterId id="2147483795" r:id="rId5"/>
    <p:sldMasterId id="2147483806" r:id="rId6"/>
    <p:sldMasterId id="2147483837" r:id="rId7"/>
  </p:sldMasterIdLst>
  <p:notesMasterIdLst>
    <p:notesMasterId r:id="rId53"/>
  </p:notesMasterIdLst>
  <p:sldIdLst>
    <p:sldId id="2147480853" r:id="rId8"/>
    <p:sldId id="2147480849" r:id="rId9"/>
    <p:sldId id="2147480368" r:id="rId10"/>
    <p:sldId id="2147480851" r:id="rId11"/>
    <p:sldId id="2147480380" r:id="rId12"/>
    <p:sldId id="2147480373" r:id="rId13"/>
    <p:sldId id="2147480787" r:id="rId14"/>
    <p:sldId id="2147480382" r:id="rId15"/>
    <p:sldId id="2147480842" r:id="rId16"/>
    <p:sldId id="2147480852" r:id="rId17"/>
    <p:sldId id="2076137623" r:id="rId18"/>
    <p:sldId id="2147480377" r:id="rId19"/>
    <p:sldId id="2147480383" r:id="rId20"/>
    <p:sldId id="2147480378" r:id="rId21"/>
    <p:sldId id="2147480379" r:id="rId22"/>
    <p:sldId id="2147480595" r:id="rId23"/>
    <p:sldId id="2147480605" r:id="rId24"/>
    <p:sldId id="2147480857" r:id="rId25"/>
    <p:sldId id="2147480920" r:id="rId26"/>
    <p:sldId id="2147480374" r:id="rId27"/>
    <p:sldId id="2076137801" r:id="rId28"/>
    <p:sldId id="2076137755" r:id="rId29"/>
    <p:sldId id="2076137756" r:id="rId30"/>
    <p:sldId id="2147480508" r:id="rId31"/>
    <p:sldId id="2123258715" r:id="rId32"/>
    <p:sldId id="2147480830" r:id="rId33"/>
    <p:sldId id="2147480844" r:id="rId34"/>
    <p:sldId id="2147480846" r:id="rId35"/>
    <p:sldId id="2147480921" r:id="rId36"/>
    <p:sldId id="2147469989" r:id="rId37"/>
    <p:sldId id="374" r:id="rId38"/>
    <p:sldId id="10175" r:id="rId39"/>
    <p:sldId id="2076137595" r:id="rId40"/>
    <p:sldId id="2123258702" r:id="rId41"/>
    <p:sldId id="2123258687" r:id="rId42"/>
    <p:sldId id="2123258688" r:id="rId43"/>
    <p:sldId id="2076137592" r:id="rId44"/>
    <p:sldId id="273" r:id="rId45"/>
    <p:sldId id="270" r:id="rId46"/>
    <p:sldId id="274" r:id="rId47"/>
    <p:sldId id="276" r:id="rId48"/>
    <p:sldId id="2147470122" r:id="rId49"/>
    <p:sldId id="2147470444" r:id="rId50"/>
    <p:sldId id="2147470403" r:id="rId51"/>
    <p:sldId id="2147480856" r:id="rId52"/>
  </p:sldIdLst>
  <p:sldSz cx="9144000" cy="5143500" type="screen16x9"/>
  <p:notesSz cx="6858000" cy="9144000"/>
  <p:embeddedFontLst>
    <p:embeddedFont>
      <p:font typeface="Aptos Light" panose="020B0004020202020204" pitchFamily="34" charset="0"/>
      <p:regular r:id="rId54"/>
      <p:italic r:id="rId55"/>
    </p:embeddedFont>
    <p:embeddedFont>
      <p:font typeface="Aptos Narrow" panose="020B0004020202020204" pitchFamily="34" charset="0"/>
      <p:regular r:id="rId56"/>
      <p:bold r:id="rId57"/>
      <p:italic r:id="rId58"/>
      <p:boldItalic r:id="rId59"/>
    </p:embeddedFont>
    <p:embeddedFont>
      <p:font typeface="Museo Slab 300" panose="02000000000000000000" charset="0"/>
      <p:regular r:id="rId60"/>
      <p:bold r:id="rId61"/>
      <p:italic r:id="rId62"/>
    </p:embeddedFont>
    <p:embeddedFont>
      <p:font typeface="Museo Slab 500" panose="02000000000000000000" charset="0"/>
      <p:regular r:id="rId63"/>
      <p:italic r:id="rId64"/>
    </p:embeddedFont>
    <p:embeddedFont>
      <p:font typeface="Myriad Pro Light" panose="020B0403030403020204" charset="0"/>
      <p:regular r:id="rId65"/>
      <p:bold r:id="rId66"/>
      <p:italic r:id="rId67"/>
    </p:embeddedFont>
    <p:embeddedFont>
      <p:font typeface="Segoe UI" panose="020B0502040204020203" pitchFamily="34" charset="0"/>
      <p:regular r:id="rId68"/>
      <p:bold r:id="rId69"/>
      <p:italic r:id="rId70"/>
      <p:boldItalic r:id="rId71"/>
    </p:embeddedFont>
    <p:embeddedFont>
      <p:font typeface="Segoe UI Black" panose="020B0A02040204020203" pitchFamily="34" charset="0"/>
      <p:bold r:id="rId72"/>
      <p:boldItalic r:id="rId73"/>
    </p:embeddedFont>
    <p:embeddedFont>
      <p:font typeface="Segoe UI Light" panose="020B0502040204020203" pitchFamily="34" charset="0"/>
      <p:regular r:id="rId74"/>
      <p:italic r:id="rId75"/>
    </p:embeddedFont>
    <p:embeddedFont>
      <p:font typeface="Segoe UI Semibold" panose="020B0702040204020203" pitchFamily="34" charset="0"/>
      <p:bold r:id="rId76"/>
      <p:boldItalic r:id="rId77"/>
    </p:embeddedFont>
    <p:embeddedFont>
      <p:font typeface="Segoe UI Semilight" panose="020B0402040204020203" pitchFamily="34" charset="0"/>
      <p:regular r:id="rId78"/>
      <p:italic r:id="rId7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444908F-C7AA-4FC7-A68E-E2FAD9EEDE9F}">
          <p14:sldIdLst>
            <p14:sldId id="2147480853"/>
            <p14:sldId id="2147480849"/>
            <p14:sldId id="2147480368"/>
            <p14:sldId id="2147480851"/>
            <p14:sldId id="2147480380"/>
            <p14:sldId id="2147480373"/>
            <p14:sldId id="2147480787"/>
            <p14:sldId id="2147480382"/>
            <p14:sldId id="2147480842"/>
            <p14:sldId id="2147480852"/>
            <p14:sldId id="2076137623"/>
            <p14:sldId id="2147480377"/>
            <p14:sldId id="2147480383"/>
            <p14:sldId id="2147480378"/>
            <p14:sldId id="2147480379"/>
            <p14:sldId id="2147480595"/>
            <p14:sldId id="2147480605"/>
            <p14:sldId id="2147480857"/>
            <p14:sldId id="2147480920"/>
            <p14:sldId id="2147480374"/>
            <p14:sldId id="2076137801"/>
            <p14:sldId id="2076137755"/>
            <p14:sldId id="2076137756"/>
            <p14:sldId id="2147480508"/>
            <p14:sldId id="2123258715"/>
            <p14:sldId id="2147480830"/>
            <p14:sldId id="2147480844"/>
            <p14:sldId id="2147480846"/>
            <p14:sldId id="2147480921"/>
            <p14:sldId id="2147469989"/>
            <p14:sldId id="374"/>
            <p14:sldId id="10175"/>
            <p14:sldId id="2076137595"/>
            <p14:sldId id="2123258702"/>
            <p14:sldId id="2123258687"/>
            <p14:sldId id="2123258688"/>
            <p14:sldId id="2076137592"/>
            <p14:sldId id="273"/>
            <p14:sldId id="270"/>
            <p14:sldId id="274"/>
            <p14:sldId id="276"/>
            <p14:sldId id="2147470122"/>
            <p14:sldId id="2147470444"/>
            <p14:sldId id="2147470403"/>
            <p14:sldId id="2147480856"/>
          </p14:sldIdLst>
        </p14:section>
      </p14:sectionLst>
    </p:ext>
    <p:ext uri="{EFAFB233-063F-42B5-8137-9DF3F51BA10A}">
      <p15:sldGuideLst xmlns:p15="http://schemas.microsoft.com/office/powerpoint/2012/main">
        <p15:guide id="1" orient="horz" pos="972" userDrawn="1">
          <p15:clr>
            <a:srgbClr val="A4A3A4"/>
          </p15:clr>
        </p15:guide>
        <p15:guide id="2" pos="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137FDF-C5C7-2F34-B7B9-55BC152B6B4B}" name="Matthias Starke" initials="MS" userId="S::mstarke@barracuda.com::67c30ece-532c-4555-b062-0af63ef8bea6" providerId="AD"/>
  <p188:author id="{37EA2BFD-563D-93F0-0FEA-9658740A1486}" name="Anton Preck" initials="AP" userId="S::aspak@barracuda.com::5be13edb-2a84-4278-84bf-125e1e53e8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Nowak" initials="PN" lastIdx="15" clrIdx="0">
    <p:extLst>
      <p:ext uri="{19B8F6BF-5375-455C-9EA6-DF929625EA0E}">
        <p15:presenceInfo xmlns:p15="http://schemas.microsoft.com/office/powerpoint/2012/main" userId="S::pnowak@barracuda.com::24fb330a-3576-429b-845a-9eb14086ca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EBA"/>
    <a:srgbClr val="233148"/>
    <a:srgbClr val="9900CC"/>
    <a:srgbClr val="8E3EA3"/>
    <a:srgbClr val="000000"/>
    <a:srgbClr val="00B098"/>
    <a:srgbClr val="263145"/>
    <a:srgbClr val="F05336"/>
    <a:srgbClr val="11FFDD"/>
    <a:srgbClr val="1F87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4312" autoAdjust="0"/>
  </p:normalViewPr>
  <p:slideViewPr>
    <p:cSldViewPr snapToGrid="0">
      <p:cViewPr varScale="1">
        <p:scale>
          <a:sx n="106" d="100"/>
          <a:sy n="106" d="100"/>
        </p:scale>
        <p:origin x="456" y="82"/>
      </p:cViewPr>
      <p:guideLst>
        <p:guide orient="horz" pos="972"/>
        <p:guide pos="312"/>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9.fntdata"/><Relationship Id="rId80" Type="http://schemas.openxmlformats.org/officeDocument/2006/relationships/commentAuthors" Target="commentAuthor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4.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Master" Target="slideMasters/slideMaster4.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3.fntdata"/><Relationship Id="rId61" Type="http://schemas.openxmlformats.org/officeDocument/2006/relationships/font" Target="fonts/font8.fntdata"/><Relationship Id="rId8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7T08:24:51.600"/>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7T08:24:51.603"/>
    </inkml:context>
    <inkml:brush xml:id="br0">
      <inkml:brushProperty name="width" value="0.025" units="cm"/>
      <inkml:brushProperty name="height" value="0.02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799E2-5110-448D-8A3C-3542E658A411}"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3F729D-2A2D-4FEB-8766-8EB23772FECB}" type="slidenum">
              <a:rPr lang="en-US" smtClean="0"/>
              <a:t>‹#›</a:t>
            </a:fld>
            <a:endParaRPr lang="en-US"/>
          </a:p>
        </p:txBody>
      </p:sp>
    </p:spTree>
    <p:extLst>
      <p:ext uri="{BB962C8B-B14F-4D97-AF65-F5344CB8AC3E}">
        <p14:creationId xmlns:p14="http://schemas.microsoft.com/office/powerpoint/2010/main" val="1348025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M2M </a:t>
            </a:r>
            <a:r>
              <a:rPr lang="de-DE" err="1"/>
              <a:t>Machine</a:t>
            </a:r>
            <a:r>
              <a:rPr lang="de-DE"/>
              <a:t> to </a:t>
            </a:r>
            <a:r>
              <a:rPr lang="de-DE" err="1"/>
              <a:t>Machine</a:t>
            </a:r>
            <a:r>
              <a:rPr lang="de-DE"/>
              <a:t> </a:t>
            </a:r>
            <a:r>
              <a:rPr lang="de-DE" err="1"/>
              <a:t>communication</a:t>
            </a:r>
            <a:r>
              <a:rPr lang="de-DE"/>
              <a:t>, </a:t>
            </a:r>
            <a:r>
              <a:rPr lang="de-DE" err="1"/>
              <a:t>is</a:t>
            </a:r>
            <a:r>
              <a:rPr lang="de-DE"/>
              <a:t> </a:t>
            </a:r>
            <a:r>
              <a:rPr lang="de-DE" err="1"/>
              <a:t>part</a:t>
            </a:r>
            <a:r>
              <a:rPr lang="de-DE"/>
              <a:t> </a:t>
            </a:r>
            <a:r>
              <a:rPr lang="de-DE" err="1"/>
              <a:t>of</a:t>
            </a:r>
            <a:r>
              <a:rPr lang="de-DE"/>
              <a:t> </a:t>
            </a:r>
            <a:r>
              <a:rPr lang="de-DE" err="1"/>
              <a:t>the</a:t>
            </a:r>
            <a:r>
              <a:rPr lang="de-DE"/>
              <a:t> Automation and Connectivity </a:t>
            </a:r>
            <a:r>
              <a:rPr lang="de-DE" err="1"/>
              <a:t>of</a:t>
            </a:r>
            <a:r>
              <a:rPr lang="de-DE"/>
              <a:t> OT </a:t>
            </a:r>
            <a:r>
              <a:rPr lang="de-DE" err="1"/>
              <a:t>landscapes</a:t>
            </a:r>
            <a:r>
              <a:rPr lang="de-DE"/>
              <a:t> at all</a:t>
            </a:r>
          </a:p>
          <a:p>
            <a:r>
              <a:rPr lang="de-DE"/>
              <a:t> </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897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By </a:t>
            </a:r>
            <a:r>
              <a:rPr lang="de-DE" dirty="0" err="1"/>
              <a:t>integrating</a:t>
            </a:r>
            <a:r>
              <a:rPr lang="de-DE" dirty="0"/>
              <a:t> </a:t>
            </a:r>
            <a:r>
              <a:rPr lang="de-DE" dirty="0" err="1"/>
              <a:t>with</a:t>
            </a:r>
            <a:r>
              <a:rPr lang="de-DE" dirty="0"/>
              <a:t> </a:t>
            </a:r>
            <a:r>
              <a:rPr lang="de-DE" dirty="0" err="1"/>
              <a:t>technology</a:t>
            </a:r>
            <a:r>
              <a:rPr lang="de-DE" dirty="0"/>
              <a:t> </a:t>
            </a:r>
            <a:r>
              <a:rPr lang="de-DE" dirty="0" err="1"/>
              <a:t>partners</a:t>
            </a:r>
            <a:r>
              <a:rPr lang="de-DE" dirty="0"/>
              <a:t> like Nozomi, </a:t>
            </a:r>
            <a:r>
              <a:rPr lang="de-DE" dirty="0" err="1"/>
              <a:t>Scadafence</a:t>
            </a:r>
            <a:r>
              <a:rPr lang="de-DE" dirty="0"/>
              <a:t> and </a:t>
            </a:r>
            <a:r>
              <a:rPr lang="de-DE" dirty="0" err="1"/>
              <a:t>Rhebo</a:t>
            </a:r>
            <a:r>
              <a:rPr lang="de-DE" dirty="0"/>
              <a:t>, CloudGen Firewall </a:t>
            </a:r>
            <a:r>
              <a:rPr lang="de-DE" dirty="0" err="1"/>
              <a:t>can</a:t>
            </a:r>
            <a:r>
              <a:rPr lang="de-DE" dirty="0"/>
              <a:t> </a:t>
            </a:r>
            <a:r>
              <a:rPr lang="de-DE" dirty="0" err="1"/>
              <a:t>apply</a:t>
            </a:r>
            <a:r>
              <a:rPr lang="de-DE" dirty="0"/>
              <a:t> additional </a:t>
            </a:r>
            <a:r>
              <a:rPr lang="de-DE" dirty="0" err="1"/>
              <a:t>anomaly</a:t>
            </a:r>
            <a:r>
              <a:rPr lang="de-DE" dirty="0"/>
              <a:t> </a:t>
            </a:r>
            <a:r>
              <a:rPr lang="de-DE" dirty="0" err="1"/>
              <a:t>detection</a:t>
            </a:r>
            <a:r>
              <a:rPr lang="de-DE" dirty="0"/>
              <a:t>.</a:t>
            </a:r>
          </a:p>
          <a:p>
            <a:endParaRPr lang="de-DE" dirty="0"/>
          </a:p>
          <a:p>
            <a:r>
              <a:rPr lang="de-DE" dirty="0" err="1"/>
              <a:t>For</a:t>
            </a:r>
            <a:r>
              <a:rPr lang="de-DE" dirty="0"/>
              <a:t> </a:t>
            </a:r>
            <a:r>
              <a:rPr lang="de-DE" dirty="0" err="1"/>
              <a:t>instance</a:t>
            </a:r>
            <a:r>
              <a:rPr lang="de-DE" dirty="0"/>
              <a:t>, </a:t>
            </a:r>
            <a:r>
              <a:rPr lang="de-DE" dirty="0" err="1"/>
              <a:t>the</a:t>
            </a:r>
            <a:r>
              <a:rPr lang="de-DE" dirty="0"/>
              <a:t> switch </a:t>
            </a:r>
            <a:r>
              <a:rPr lang="de-DE" dirty="0" err="1"/>
              <a:t>is</a:t>
            </a:r>
            <a:r>
              <a:rPr lang="de-DE" dirty="0"/>
              <a:t> </a:t>
            </a:r>
            <a:r>
              <a:rPr lang="de-DE" dirty="0" err="1"/>
              <a:t>talking</a:t>
            </a:r>
            <a:r>
              <a:rPr lang="de-DE" dirty="0"/>
              <a:t> </a:t>
            </a:r>
            <a:r>
              <a:rPr lang="de-DE" dirty="0" err="1"/>
              <a:t>up</a:t>
            </a:r>
            <a:r>
              <a:rPr lang="de-DE" dirty="0"/>
              <a:t> </a:t>
            </a:r>
            <a:r>
              <a:rPr lang="de-DE" dirty="0" err="1"/>
              <a:t>to</a:t>
            </a:r>
            <a:r>
              <a:rPr lang="de-DE" dirty="0"/>
              <a:t> Nozomi, </a:t>
            </a:r>
            <a:r>
              <a:rPr lang="de-DE" dirty="0" err="1"/>
              <a:t>Scadafence</a:t>
            </a:r>
            <a:r>
              <a:rPr lang="de-DE" dirty="0"/>
              <a:t> </a:t>
            </a:r>
            <a:r>
              <a:rPr lang="de-DE" dirty="0" err="1"/>
              <a:t>or</a:t>
            </a:r>
            <a:r>
              <a:rPr lang="de-DE" dirty="0"/>
              <a:t> </a:t>
            </a:r>
            <a:r>
              <a:rPr lang="de-DE" dirty="0" err="1"/>
              <a:t>Rhebo</a:t>
            </a:r>
            <a:r>
              <a:rPr lang="de-DE" dirty="0"/>
              <a:t> </a:t>
            </a:r>
            <a:r>
              <a:rPr lang="de-DE" dirty="0" err="1"/>
              <a:t>for</a:t>
            </a:r>
            <a:r>
              <a:rPr lang="de-DE" dirty="0"/>
              <a:t> </a:t>
            </a:r>
            <a:r>
              <a:rPr lang="de-DE" dirty="0" err="1"/>
              <a:t>traffic</a:t>
            </a:r>
            <a:r>
              <a:rPr lang="de-DE" dirty="0"/>
              <a:t> </a:t>
            </a:r>
            <a:r>
              <a:rPr lang="de-DE" dirty="0" err="1"/>
              <a:t>statistics</a:t>
            </a:r>
            <a:r>
              <a:rPr lang="de-DE" dirty="0"/>
              <a:t> and – </a:t>
            </a:r>
            <a:r>
              <a:rPr lang="de-DE" dirty="0" err="1"/>
              <a:t>more</a:t>
            </a:r>
            <a:r>
              <a:rPr lang="de-DE" dirty="0"/>
              <a:t> </a:t>
            </a:r>
            <a:r>
              <a:rPr lang="de-DE" dirty="0" err="1"/>
              <a:t>important</a:t>
            </a:r>
            <a:r>
              <a:rPr lang="de-DE" dirty="0"/>
              <a:t> in </a:t>
            </a:r>
            <a:r>
              <a:rPr lang="de-DE" dirty="0" err="1"/>
              <a:t>this</a:t>
            </a:r>
            <a:r>
              <a:rPr lang="de-DE" dirty="0"/>
              <a:t> </a:t>
            </a:r>
            <a:r>
              <a:rPr lang="de-DE" dirty="0" err="1"/>
              <a:t>scenario</a:t>
            </a:r>
            <a:r>
              <a:rPr lang="de-DE" dirty="0"/>
              <a:t> – </a:t>
            </a:r>
            <a:r>
              <a:rPr lang="de-DE" dirty="0" err="1"/>
              <a:t>for</a:t>
            </a:r>
            <a:r>
              <a:rPr lang="de-DE" dirty="0"/>
              <a:t> </a:t>
            </a:r>
            <a:r>
              <a:rPr lang="de-DE" dirty="0" err="1"/>
              <a:t>anomaly</a:t>
            </a:r>
            <a:r>
              <a:rPr lang="de-DE" dirty="0"/>
              <a:t> </a:t>
            </a:r>
            <a:r>
              <a:rPr lang="de-DE" dirty="0" err="1"/>
              <a:t>detection</a:t>
            </a:r>
            <a:r>
              <a:rPr lang="de-DE" dirty="0"/>
              <a:t>.</a:t>
            </a:r>
          </a:p>
          <a:p>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&lt;&lt; CLICK &gt;&gt;</a:t>
            </a:r>
          </a:p>
          <a:p>
            <a:endParaRPr lang="de-DE" dirty="0"/>
          </a:p>
          <a:p>
            <a:r>
              <a:rPr lang="de-DE" dirty="0" err="1"/>
              <a:t>If</a:t>
            </a:r>
            <a:r>
              <a:rPr lang="de-DE" dirty="0"/>
              <a:t> an </a:t>
            </a:r>
            <a:r>
              <a:rPr lang="de-DE" dirty="0" err="1"/>
              <a:t>attacker</a:t>
            </a:r>
            <a:r>
              <a:rPr lang="de-DE" dirty="0"/>
              <a:t> </a:t>
            </a:r>
            <a:r>
              <a:rPr lang="de-DE" dirty="0" err="1"/>
              <a:t>is</a:t>
            </a:r>
            <a:r>
              <a:rPr lang="de-DE" dirty="0"/>
              <a:t> </a:t>
            </a:r>
            <a:r>
              <a:rPr lang="de-DE" dirty="0" err="1"/>
              <a:t>able</a:t>
            </a:r>
            <a:r>
              <a:rPr lang="de-DE" dirty="0"/>
              <a:t> </a:t>
            </a:r>
            <a:r>
              <a:rPr lang="de-DE" dirty="0" err="1"/>
              <a:t>to</a:t>
            </a:r>
            <a:r>
              <a:rPr lang="de-DE" dirty="0"/>
              <a:t> </a:t>
            </a:r>
            <a:r>
              <a:rPr lang="de-DE" dirty="0" err="1"/>
              <a:t>enter</a:t>
            </a:r>
            <a:r>
              <a:rPr lang="de-DE" dirty="0"/>
              <a:t> </a:t>
            </a:r>
            <a:r>
              <a:rPr lang="de-DE" dirty="0" err="1"/>
              <a:t>the</a:t>
            </a:r>
            <a:r>
              <a:rPr lang="de-DE" dirty="0"/>
              <a:t> network, e.g., </a:t>
            </a:r>
            <a:r>
              <a:rPr lang="de-DE" dirty="0" err="1"/>
              <a:t>by</a:t>
            </a:r>
            <a:r>
              <a:rPr lang="de-DE" dirty="0"/>
              <a:t> </a:t>
            </a:r>
            <a:r>
              <a:rPr lang="de-DE" dirty="0" err="1"/>
              <a:t>connecting</a:t>
            </a:r>
            <a:r>
              <a:rPr lang="de-DE" dirty="0"/>
              <a:t> via </a:t>
            </a:r>
            <a:r>
              <a:rPr lang="de-DE" dirty="0" err="1"/>
              <a:t>the</a:t>
            </a:r>
            <a:r>
              <a:rPr lang="de-DE" dirty="0"/>
              <a:t> internal WiFi, and </a:t>
            </a:r>
            <a:r>
              <a:rPr lang="de-DE" dirty="0" err="1"/>
              <a:t>tries</a:t>
            </a:r>
            <a:r>
              <a:rPr lang="de-DE" dirty="0"/>
              <a:t> </a:t>
            </a:r>
            <a:r>
              <a:rPr lang="de-DE" dirty="0" err="1"/>
              <a:t>to</a:t>
            </a:r>
            <a:r>
              <a:rPr lang="de-DE" dirty="0"/>
              <a:t> </a:t>
            </a:r>
            <a:r>
              <a:rPr lang="de-DE" dirty="0" err="1"/>
              <a:t>get</a:t>
            </a:r>
            <a:r>
              <a:rPr lang="de-DE" dirty="0"/>
              <a:t> </a:t>
            </a:r>
            <a:r>
              <a:rPr lang="de-DE" dirty="0" err="1"/>
              <a:t>access</a:t>
            </a:r>
            <a:r>
              <a:rPr lang="de-DE" dirty="0"/>
              <a:t> </a:t>
            </a:r>
            <a:r>
              <a:rPr lang="de-DE" dirty="0" err="1"/>
              <a:t>to</a:t>
            </a:r>
            <a:r>
              <a:rPr lang="de-DE" dirty="0"/>
              <a:t> a </a:t>
            </a:r>
            <a:r>
              <a:rPr lang="de-DE" dirty="0" err="1"/>
              <a:t>machine</a:t>
            </a:r>
            <a:r>
              <a:rPr lang="de-DE" dirty="0"/>
              <a:t>, </a:t>
            </a:r>
            <a:r>
              <a:rPr lang="de-DE" dirty="0" err="1"/>
              <a:t>the</a:t>
            </a:r>
            <a:r>
              <a:rPr lang="de-DE" dirty="0"/>
              <a:t> 3rd </a:t>
            </a:r>
            <a:r>
              <a:rPr lang="de-DE" dirty="0" err="1"/>
              <a:t>party</a:t>
            </a:r>
            <a:r>
              <a:rPr lang="de-DE" dirty="0"/>
              <a:t> </a:t>
            </a:r>
            <a:r>
              <a:rPr lang="de-DE" dirty="0" err="1"/>
              <a:t>integration</a:t>
            </a:r>
            <a:r>
              <a:rPr lang="de-DE" dirty="0"/>
              <a:t> </a:t>
            </a:r>
            <a:r>
              <a:rPr lang="de-DE" dirty="0" err="1"/>
              <a:t>detects</a:t>
            </a:r>
            <a:r>
              <a:rPr lang="de-DE" dirty="0"/>
              <a:t> </a:t>
            </a:r>
            <a:r>
              <a:rPr lang="de-DE" dirty="0" err="1"/>
              <a:t>the</a:t>
            </a:r>
            <a:r>
              <a:rPr lang="de-DE" dirty="0"/>
              <a:t> </a:t>
            </a:r>
            <a:r>
              <a:rPr lang="de-DE" dirty="0" err="1"/>
              <a:t>anomaly</a:t>
            </a:r>
            <a:r>
              <a:rPr lang="de-DE" dirty="0"/>
              <a:t> and </a:t>
            </a:r>
          </a:p>
          <a:p>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&lt;&lt; CLICK &gt;&gt;</a:t>
            </a:r>
          </a:p>
          <a:p>
            <a:endParaRPr lang="de-DE" dirty="0"/>
          </a:p>
          <a:p>
            <a:r>
              <a:rPr lang="de-DE" dirty="0" err="1"/>
              <a:t>automatically</a:t>
            </a:r>
            <a:r>
              <a:rPr lang="de-DE" dirty="0"/>
              <a:t> </a:t>
            </a:r>
            <a:r>
              <a:rPr lang="de-DE" dirty="0" err="1"/>
              <a:t>notifies</a:t>
            </a:r>
            <a:r>
              <a:rPr lang="de-DE" dirty="0"/>
              <a:t> </a:t>
            </a:r>
            <a:r>
              <a:rPr lang="de-DE" dirty="0" err="1"/>
              <a:t>the</a:t>
            </a:r>
            <a:r>
              <a:rPr lang="de-DE" dirty="0"/>
              <a:t> CloudGen Firewall </a:t>
            </a:r>
            <a:r>
              <a:rPr lang="de-DE" dirty="0" err="1"/>
              <a:t>deployments</a:t>
            </a:r>
            <a:r>
              <a:rPr lang="de-DE" dirty="0"/>
              <a:t> </a:t>
            </a:r>
            <a:r>
              <a:rPr lang="de-DE" dirty="0" err="1"/>
              <a:t>about</a:t>
            </a:r>
            <a:r>
              <a:rPr lang="de-DE" dirty="0"/>
              <a:t> </a:t>
            </a:r>
            <a:r>
              <a:rPr lang="de-DE" dirty="0" err="1"/>
              <a:t>the</a:t>
            </a:r>
            <a:r>
              <a:rPr lang="de-DE" dirty="0"/>
              <a:t> </a:t>
            </a:r>
            <a:r>
              <a:rPr lang="de-DE" dirty="0" err="1"/>
              <a:t>hazard</a:t>
            </a:r>
            <a:r>
              <a:rPr lang="de-DE" dirty="0"/>
              <a:t>, so </a:t>
            </a:r>
            <a:r>
              <a:rPr lang="de-DE" dirty="0" err="1"/>
              <a:t>the</a:t>
            </a:r>
            <a:r>
              <a:rPr lang="de-DE" dirty="0"/>
              <a:t> </a:t>
            </a:r>
            <a:r>
              <a:rPr lang="de-DE" dirty="0" err="1"/>
              <a:t>firewalls</a:t>
            </a:r>
            <a:r>
              <a:rPr lang="de-DE" dirty="0"/>
              <a:t> </a:t>
            </a:r>
            <a:r>
              <a:rPr lang="de-DE" dirty="0" err="1"/>
              <a:t>can</a:t>
            </a:r>
            <a:r>
              <a:rPr lang="de-DE" dirty="0"/>
              <a:t> pro-</a:t>
            </a:r>
            <a:r>
              <a:rPr lang="de-DE" dirty="0" err="1"/>
              <a:t>actively</a:t>
            </a:r>
            <a:r>
              <a:rPr lang="de-DE" dirty="0"/>
              <a:t> block such </a:t>
            </a:r>
            <a:r>
              <a:rPr lang="de-DE" dirty="0" err="1"/>
              <a:t>traffic</a:t>
            </a:r>
            <a:r>
              <a:rPr lang="de-DE" dirty="0"/>
              <a:t>.</a:t>
            </a:r>
          </a:p>
          <a:p>
            <a:endParaRPr lang="de-DE" dirty="0"/>
          </a:p>
          <a:p>
            <a:endParaRPr lang="de-AT" dirty="0"/>
          </a:p>
          <a:p>
            <a:r>
              <a:rPr lang="de-AT" dirty="0" err="1"/>
              <a:t>For</a:t>
            </a:r>
            <a:r>
              <a:rPr lang="de-AT" dirty="0"/>
              <a:t> </a:t>
            </a:r>
            <a:r>
              <a:rPr lang="de-AT" dirty="0" err="1"/>
              <a:t>more</a:t>
            </a:r>
            <a:r>
              <a:rPr lang="de-AT" dirty="0"/>
              <a:t> </a:t>
            </a:r>
            <a:r>
              <a:rPr lang="de-AT" dirty="0" err="1"/>
              <a:t>information</a:t>
            </a:r>
            <a:r>
              <a:rPr lang="de-AT" dirty="0"/>
              <a:t> on </a:t>
            </a:r>
            <a:r>
              <a:rPr lang="de-AT" dirty="0" err="1"/>
              <a:t>our</a:t>
            </a:r>
            <a:r>
              <a:rPr lang="de-AT" dirty="0"/>
              <a:t> </a:t>
            </a:r>
            <a:r>
              <a:rPr lang="de-AT" dirty="0" err="1"/>
              <a:t>ScadaFence</a:t>
            </a:r>
            <a:r>
              <a:rPr lang="de-AT" dirty="0"/>
              <a:t> </a:t>
            </a:r>
            <a:r>
              <a:rPr lang="de-AT" dirty="0" err="1"/>
              <a:t>integration</a:t>
            </a:r>
            <a:r>
              <a:rPr lang="de-AT" dirty="0"/>
              <a:t>, </a:t>
            </a:r>
            <a:r>
              <a:rPr lang="de-AT" dirty="0" err="1"/>
              <a:t>please</a:t>
            </a:r>
            <a:r>
              <a:rPr lang="de-AT" dirty="0"/>
              <a:t> </a:t>
            </a:r>
            <a:r>
              <a:rPr lang="de-AT" dirty="0" err="1"/>
              <a:t>see</a:t>
            </a:r>
            <a:r>
              <a:rPr lang="de-AT" dirty="0"/>
              <a:t> : https://assets.barracuda.com/assets/docs/dms/Barracuda_CloudGen_Firewall_SB_scadafence_UK.pdf</a:t>
            </a:r>
          </a:p>
          <a:p>
            <a:r>
              <a:rPr lang="de-AT" dirty="0" err="1"/>
              <a:t>For</a:t>
            </a:r>
            <a:r>
              <a:rPr lang="de-AT" dirty="0"/>
              <a:t> </a:t>
            </a:r>
            <a:r>
              <a:rPr lang="de-AT" dirty="0" err="1"/>
              <a:t>more</a:t>
            </a:r>
            <a:r>
              <a:rPr lang="de-AT" dirty="0"/>
              <a:t> </a:t>
            </a:r>
            <a:r>
              <a:rPr lang="de-AT" dirty="0" err="1"/>
              <a:t>information</a:t>
            </a:r>
            <a:r>
              <a:rPr lang="de-AT" dirty="0"/>
              <a:t> </a:t>
            </a:r>
            <a:r>
              <a:rPr lang="de-AT" dirty="0" err="1"/>
              <a:t>our</a:t>
            </a:r>
            <a:r>
              <a:rPr lang="de-AT" dirty="0"/>
              <a:t> </a:t>
            </a:r>
            <a:r>
              <a:rPr lang="de-AT" dirty="0" err="1"/>
              <a:t>our</a:t>
            </a:r>
            <a:r>
              <a:rPr lang="de-AT" dirty="0"/>
              <a:t> </a:t>
            </a:r>
            <a:r>
              <a:rPr lang="de-AT" dirty="0" err="1"/>
              <a:t>Rhebo</a:t>
            </a:r>
            <a:r>
              <a:rPr lang="de-AT" dirty="0"/>
              <a:t> </a:t>
            </a:r>
            <a:r>
              <a:rPr lang="de-AT" dirty="0" err="1"/>
              <a:t>integration</a:t>
            </a:r>
            <a:r>
              <a:rPr lang="de-AT" dirty="0"/>
              <a:t>, </a:t>
            </a:r>
            <a:r>
              <a:rPr lang="de-AT" dirty="0" err="1"/>
              <a:t>please</a:t>
            </a:r>
            <a:r>
              <a:rPr lang="de-AT" dirty="0"/>
              <a:t> </a:t>
            </a:r>
            <a:r>
              <a:rPr lang="de-AT" dirty="0" err="1"/>
              <a:t>see</a:t>
            </a:r>
            <a:r>
              <a:rPr lang="de-AT" dirty="0"/>
              <a:t>: https://assets.barracuda.com/assets/docs/dms/Barracuda_CloudGen_Firewall_SB_Rhebo_US_1-1.pdf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46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00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to mention that there are no built-in user limitations for any of the hardware units]</a:t>
            </a:r>
          </a:p>
          <a:p>
            <a:r>
              <a:rPr lang="en-US"/>
              <a:t>The full </a:t>
            </a:r>
            <a:r>
              <a:rPr lang="en-US" err="1"/>
              <a:t>CloudGen</a:t>
            </a:r>
            <a:r>
              <a:rPr lang="en-US" baseline="0"/>
              <a:t> Firewall feature set including Advanced Threat Protection cloud sandboxing is available even on the smallest unit, the F18 that has an MSRP of 699,- USD and intended for Small remote offices with direct internet break outs.</a:t>
            </a:r>
          </a:p>
          <a:p>
            <a:r>
              <a:rPr lang="en-US" baseline="0"/>
              <a:t>The included Mail Gateway and Mail security starts with the F180.</a:t>
            </a:r>
          </a:p>
          <a:p>
            <a:r>
              <a:rPr lang="en-US" baseline="0"/>
              <a:t>F18 and F80 are </a:t>
            </a:r>
            <a:r>
              <a:rPr lang="en-US" baseline="0" err="1"/>
              <a:t>fanless</a:t>
            </a:r>
            <a:r>
              <a:rPr lang="en-US" baseline="0"/>
              <a:t> and totally silent in operation.</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50F144-A799-354E-B086-FFAF0D2B7C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852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Open Container Initiative</a:t>
            </a:r>
          </a:p>
          <a:p>
            <a:endParaRPr lang="de-DE" dirty="0"/>
          </a:p>
          <a:p>
            <a:r>
              <a:rPr lang="de-DE" dirty="0"/>
              <a:t>Nozomi, Crosser, </a:t>
            </a:r>
            <a:r>
              <a:rPr lang="de-DE" dirty="0" err="1"/>
              <a:t>Zscaler</a:t>
            </a:r>
            <a:r>
              <a:rPr lang="de-DE" dirty="0"/>
              <a:t>, </a:t>
            </a:r>
            <a:r>
              <a:rPr lang="de-DE" dirty="0" err="1"/>
              <a:t>Darktrace</a:t>
            </a:r>
            <a:r>
              <a:rPr lang="de-DE" dirty="0"/>
              <a:t>,  </a:t>
            </a:r>
          </a:p>
        </p:txBody>
      </p:sp>
      <p:sp>
        <p:nvSpPr>
          <p:cNvPr id="4" name="Slide Number Placeholder 3"/>
          <p:cNvSpPr>
            <a:spLocks noGrp="1"/>
          </p:cNvSpPr>
          <p:nvPr>
            <p:ph type="sldNum" sz="quarter" idx="5"/>
          </p:nvPr>
        </p:nvSpPr>
        <p:spPr/>
        <p:txBody>
          <a:bodyPr/>
          <a:lstStyle/>
          <a:p>
            <a:fld id="{713F729D-2A2D-4FEB-8766-8EB23772FECB}" type="slidenum">
              <a:rPr lang="en-US" smtClean="0"/>
              <a:t>16</a:t>
            </a:fld>
            <a:endParaRPr lang="en-US"/>
          </a:p>
        </p:txBody>
      </p:sp>
    </p:spTree>
    <p:extLst>
      <p:ext uri="{BB962C8B-B14F-4D97-AF65-F5344CB8AC3E}">
        <p14:creationId xmlns:p14="http://schemas.microsoft.com/office/powerpoint/2010/main" val="104590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713F729D-2A2D-4FEB-8766-8EB23772FECB}" type="slidenum">
              <a:rPr lang="en-US" smtClean="0"/>
              <a:t>18</a:t>
            </a:fld>
            <a:endParaRPr lang="en-US"/>
          </a:p>
        </p:txBody>
      </p:sp>
    </p:spTree>
    <p:extLst>
      <p:ext uri="{BB962C8B-B14F-4D97-AF65-F5344CB8AC3E}">
        <p14:creationId xmlns:p14="http://schemas.microsoft.com/office/powerpoint/2010/main" val="789303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03ADD-6380-BF13-AF3A-0A87271C0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3204E-E775-9A53-9FAD-49B7F8382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77C15-2197-AB55-B32E-D03CB1E225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3AC15B-058C-E846-983D-CA03F2DA4A9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244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3F729D-2A2D-4FEB-8766-8EB23772FECB}" type="slidenum">
              <a:rPr lang="en-US" smtClean="0"/>
              <a:t>20</a:t>
            </a:fld>
            <a:endParaRPr lang="en-US"/>
          </a:p>
        </p:txBody>
      </p:sp>
    </p:spTree>
    <p:extLst>
      <p:ext uri="{BB962C8B-B14F-4D97-AF65-F5344CB8AC3E}">
        <p14:creationId xmlns:p14="http://schemas.microsoft.com/office/powerpoint/2010/main" val="3122153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3F729D-2A2D-4FEB-8766-8EB23772FECB}" type="slidenum">
              <a:rPr lang="en-US" smtClean="0"/>
              <a:t>21</a:t>
            </a:fld>
            <a:endParaRPr lang="en-US"/>
          </a:p>
        </p:txBody>
      </p:sp>
    </p:spTree>
    <p:extLst>
      <p:ext uri="{BB962C8B-B14F-4D97-AF65-F5344CB8AC3E}">
        <p14:creationId xmlns:p14="http://schemas.microsoft.com/office/powerpoint/2010/main" val="3634993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Tx/>
              <a:buChar char="-"/>
            </a:pPr>
            <a:endParaRPr lang="en-US" noProof="0"/>
          </a:p>
        </p:txBody>
      </p:sp>
      <p:sp>
        <p:nvSpPr>
          <p:cNvPr id="4" name="Slide Number Placeholder 3"/>
          <p:cNvSpPr>
            <a:spLocks noGrp="1"/>
          </p:cNvSpPr>
          <p:nvPr>
            <p:ph type="sldNum" sz="quarter" idx="10"/>
          </p:nvPr>
        </p:nvSpPr>
        <p:spPr/>
        <p:txBody>
          <a:bodyPr/>
          <a:lstStyle/>
          <a:p>
            <a:fld id="{E450F144-A799-354E-B086-FFAF0D2B7CF3}" type="slidenum">
              <a:rPr lang="en-US" smtClean="0"/>
              <a:pPr/>
              <a:t>22</a:t>
            </a:fld>
            <a:endParaRPr lang="en-US"/>
          </a:p>
        </p:txBody>
      </p:sp>
    </p:spTree>
    <p:extLst>
      <p:ext uri="{BB962C8B-B14F-4D97-AF65-F5344CB8AC3E}">
        <p14:creationId xmlns:p14="http://schemas.microsoft.com/office/powerpoint/2010/main" val="3465623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3F729D-2A2D-4FEB-8766-8EB23772FECB}" type="slidenum">
              <a:rPr lang="en-US" smtClean="0"/>
              <a:t>23</a:t>
            </a:fld>
            <a:endParaRPr lang="en-US"/>
          </a:p>
        </p:txBody>
      </p:sp>
    </p:spTree>
    <p:extLst>
      <p:ext uri="{BB962C8B-B14F-4D97-AF65-F5344CB8AC3E}">
        <p14:creationId xmlns:p14="http://schemas.microsoft.com/office/powerpoint/2010/main" val="330493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729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727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Matthias </a:t>
            </a:r>
          </a:p>
          <a:p>
            <a:endParaRPr lang="en-US"/>
          </a:p>
          <a:p>
            <a:r>
              <a:rPr lang="en-US"/>
              <a:t>…. and there</a:t>
            </a:r>
            <a:r>
              <a:rPr lang="en-US" baseline="0"/>
              <a:t> are thousands of customers, from all industries, that have already chosen Barracuda, including such big names as</a:t>
            </a:r>
          </a:p>
          <a:p>
            <a:endParaRPr lang="en-US" baseline="0"/>
          </a:p>
          <a:p>
            <a:pPr marL="171450" indent="-171450">
              <a:buFont typeface="Arial" panose="020B0604020202020204" pitchFamily="34" charset="0"/>
              <a:buChar char="•"/>
            </a:pPr>
            <a:r>
              <a:rPr lang="en-US" baseline="0"/>
              <a:t>Siemens</a:t>
            </a:r>
          </a:p>
          <a:p>
            <a:pPr marL="171450" indent="-171450">
              <a:buFont typeface="Arial" panose="020B0604020202020204" pitchFamily="34" charset="0"/>
              <a:buChar char="•"/>
            </a:pPr>
            <a:r>
              <a:rPr lang="en-US" baseline="0"/>
              <a:t>Technical University Vienna</a:t>
            </a:r>
          </a:p>
          <a:p>
            <a:pPr marL="171450" indent="-171450">
              <a:buFont typeface="Arial" panose="020B0604020202020204" pitchFamily="34" charset="0"/>
              <a:buChar char="•"/>
            </a:pPr>
            <a:r>
              <a:rPr lang="en-US" baseline="0"/>
              <a:t>JP Morgan</a:t>
            </a:r>
          </a:p>
          <a:p>
            <a:pPr marL="171450" indent="-171450">
              <a:buFont typeface="Arial" panose="020B0604020202020204" pitchFamily="34" charset="0"/>
              <a:buChar char="•"/>
            </a:pPr>
            <a:r>
              <a:rPr lang="en-US" baseline="0"/>
              <a:t>Novartis</a:t>
            </a:r>
          </a:p>
          <a:p>
            <a:pPr marL="171450" indent="-171450">
              <a:buFont typeface="Arial" panose="020B0604020202020204" pitchFamily="34" charset="0"/>
              <a:buChar char="•"/>
            </a:pPr>
            <a:r>
              <a:rPr lang="en-US" baseline="0" err="1"/>
              <a:t>Calzedonia</a:t>
            </a:r>
            <a:r>
              <a:rPr lang="en-US" baseline="0"/>
              <a:t> and Good Year</a:t>
            </a:r>
          </a:p>
          <a:p>
            <a:pPr marL="171450" indent="-171450">
              <a:buFont typeface="Arial" panose="020B0604020202020204" pitchFamily="34" charset="0"/>
              <a:buChar char="•"/>
            </a:pPr>
            <a:r>
              <a:rPr lang="en-US" baseline="0"/>
              <a:t>Boeing and Airbus</a:t>
            </a:r>
          </a:p>
          <a:p>
            <a:pPr marL="171450" indent="-171450">
              <a:buFont typeface="Arial" panose="020B0604020202020204" pitchFamily="34" charset="0"/>
              <a:buChar char="•"/>
            </a:pPr>
            <a:r>
              <a:rPr lang="en-US" baseline="0"/>
              <a:t>AT&amp;T and CBS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045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endParaRPr lang="en-US" noProof="0"/>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C00AF-70B0-45AF-9877-2F4DFA2B3F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425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E8571-A24A-D4A6-DC70-50C0579287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8EE6E8-9BDE-E79D-9D40-AB87DA2EAFE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CCBAD7-B545-D634-4FDD-5B3DBFFDCF9A}"/>
              </a:ext>
            </a:extLst>
          </p:cNvPr>
          <p:cNvSpPr>
            <a:spLocks noGrp="1"/>
          </p:cNvSpPr>
          <p:nvPr>
            <p:ph type="body" idx="1"/>
          </p:nvPr>
        </p:nvSpPr>
        <p:spPr/>
        <p:txBody>
          <a:bodyPr/>
          <a:lstStyle/>
          <a:p>
            <a:r>
              <a:rPr lang="en-US"/>
              <a:t>Purpose of this slide:</a:t>
            </a:r>
          </a:p>
          <a:p>
            <a:r>
              <a:rPr lang="en-US">
                <a:ea typeface="Calibri"/>
                <a:cs typeface="Calibri"/>
              </a:rPr>
              <a:t>To give an overview of the </a:t>
            </a:r>
            <a:r>
              <a:rPr lang="en-US" err="1">
                <a:ea typeface="Calibri"/>
                <a:cs typeface="Calibri"/>
              </a:rPr>
              <a:t>SecureEdge</a:t>
            </a:r>
            <a:r>
              <a:rPr lang="en-US">
                <a:ea typeface="Calibri"/>
                <a:cs typeface="Calibri"/>
              </a:rPr>
              <a:t> </a:t>
            </a:r>
            <a:r>
              <a:rPr lang="en-US" err="1">
                <a:ea typeface="Calibri"/>
                <a:cs typeface="Calibri"/>
              </a:rPr>
              <a:t>IIoT</a:t>
            </a:r>
            <a:r>
              <a:rPr lang="en-US">
                <a:ea typeface="Calibri"/>
                <a:cs typeface="Calibri"/>
              </a:rPr>
              <a:t> SC Connector option available.</a:t>
            </a:r>
            <a:endParaRPr lang="en-US"/>
          </a:p>
          <a:p>
            <a:endParaRPr lang="en-US"/>
          </a:p>
          <a:p>
            <a:r>
              <a:rPr lang="en-US"/>
              <a:t>Main points:</a:t>
            </a:r>
            <a:endParaRPr lang="de-DE"/>
          </a:p>
          <a:p>
            <a:r>
              <a:rPr lang="en-US"/>
              <a:t>The ultra compact Secure Connector devices can be mounted on DIN-rails.</a:t>
            </a:r>
            <a:endParaRPr lang="en-US">
              <a:ea typeface="Calibri"/>
              <a:cs typeface="Calibri"/>
            </a:endParaRPr>
          </a:p>
          <a:p>
            <a:r>
              <a:rPr lang="en-US"/>
              <a:t>The Secure Connectors can work in harsh environments.</a:t>
            </a:r>
            <a:endParaRPr lang="en-US">
              <a:ea typeface="Calibri"/>
              <a:cs typeface="Calibri"/>
            </a:endParaRPr>
          </a:p>
          <a:p>
            <a:r>
              <a:rPr lang="en-US"/>
              <a:t>As the number of appliance in an IoT/OT network can easily go beyond the hundreds in one rollout step, the appliances support zero-touch deployment. </a:t>
            </a:r>
            <a:endParaRPr lang="en-US">
              <a:ea typeface="Calibri"/>
              <a:cs typeface="Calibri"/>
            </a:endParaRPr>
          </a:p>
          <a:p>
            <a:r>
              <a:rPr lang="en-US"/>
              <a:t>Secure Connectors run the TINA VPN protocol for secure connectivity.</a:t>
            </a:r>
            <a:endParaRPr lang="en-US">
              <a:ea typeface="Calibri"/>
              <a:cs typeface="Calibri"/>
            </a:endParaRPr>
          </a:p>
          <a:p>
            <a:r>
              <a:rPr lang="en-US"/>
              <a:t>For edge computing support, every Secure Connector appliances provides a container where 3rd party software can be run, e.g., to pre-analyze data and, therefore limit the bandwidth required.</a:t>
            </a:r>
            <a:endParaRPr lang="en-US">
              <a:ea typeface="Calibri"/>
              <a:cs typeface="Calibri"/>
            </a:endParaRPr>
          </a:p>
          <a:p>
            <a:r>
              <a:rPr lang="en-US"/>
              <a:t>There are various model configurations available, from </a:t>
            </a:r>
            <a:r>
              <a:rPr lang="en-US" err="1"/>
              <a:t>WiFi</a:t>
            </a:r>
            <a:r>
              <a:rPr lang="en-US"/>
              <a:t> only to full LTE support (and special editions for Verizon users).</a:t>
            </a:r>
            <a:endParaRPr lang="en-US">
              <a:ea typeface="Calibri"/>
              <a:cs typeface="Calibri"/>
            </a:endParaRPr>
          </a:p>
        </p:txBody>
      </p:sp>
      <p:sp>
        <p:nvSpPr>
          <p:cNvPr id="4" name="Foliennummernplatzhalter 3">
            <a:extLst>
              <a:ext uri="{FF2B5EF4-FFF2-40B4-BE49-F238E27FC236}">
                <a16:creationId xmlns:a16="http://schemas.microsoft.com/office/drawing/2014/main" id="{F3F3B870-7958-0C56-0188-5C1D60B768E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038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Taking a look at the integration we did with our technology partner Crosser:</a:t>
            </a:r>
          </a:p>
          <a:p>
            <a:endParaRPr lang="en-US"/>
          </a:p>
          <a:p>
            <a:r>
              <a:rPr lang="en-US"/>
              <a:t>The Crosser Edge analytics software allows data produced by sensor-rich assets like machines, equipment, and devices to be pre-processed in real-time closer to where it is created. Removing dirty and irrelevant data significantly reduces the cost or storing and processing collected data. Sometimes less really is more. Crosser let‘s you collect meaningful data only, discard unnecessary information, and use edge analytics to combine data points and convert to a commonly used format such as MQTT or OPC-UA. </a:t>
            </a:r>
          </a:p>
          <a:p>
            <a:endParaRPr lang="en-US"/>
          </a:p>
          <a:p>
            <a:r>
              <a:rPr lang="en-US"/>
              <a:t>Local triggers between machines or PLCs with ultra-low latency can run autonomously without cloud connectivity and report anomalies or trigger alerts based on events. The Crosser Cloud is the heart of the platform – where all design and orchestration takes place.</a:t>
            </a:r>
          </a:p>
          <a:p>
            <a:endParaRPr lang="en-US"/>
          </a:p>
          <a:p>
            <a:r>
              <a:rPr lang="en-US"/>
              <a:t>The Crosser Node is the real-time engine processing and analyzing all data right at the edge in a Docker container right on the Secure Connector appliance.</a:t>
            </a:r>
          </a:p>
          <a:p>
            <a:endParaRPr lang="en-US"/>
          </a:p>
          <a:p>
            <a:r>
              <a:rPr lang="en-US"/>
              <a:t>The configuration is centrally managed and does not require any firewall-specific knowledge at the edge.</a:t>
            </a:r>
          </a:p>
          <a:p>
            <a:r>
              <a:rPr lang="en-US"/>
              <a:t>In addition, the Barracuda Secure Connector also supports custom applications in a Docker container. </a:t>
            </a:r>
          </a:p>
          <a:p>
            <a:r>
              <a:rPr lang="en-US"/>
              <a:t>With the Crosser Node application running on the Barracuda hardware platform, only one hardware device can provide edge analytics and intelligence with secure connectivity</a:t>
            </a:r>
          </a:p>
          <a:p>
            <a:endParaRPr lang="en-US"/>
          </a:p>
          <a:p>
            <a:endParaRPr lang="en-US"/>
          </a:p>
          <a:p>
            <a:r>
              <a:rPr lang="en-US"/>
              <a:t>For more information, please checkout the solution brief: https://assets.barracuda.com/assets/docs/dms/Barracuda_CloudGen_Firewall_SB_Crosser_US.pdf</a:t>
            </a:r>
            <a:endParaRPr lang="de-AT"/>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EDE410-2AC3-4591-9D2B-18D83A644E57}"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61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B35A2-9856-415A-AAB3-3905EC267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06CB6-AA80-EF0D-FCDC-EE0C16BF0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A7D15-B4EB-0DBC-54AE-FDEFD80954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A58E92-9B5F-7678-048B-9DDADCACC2B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217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Matthias</a:t>
            </a:r>
          </a:p>
          <a:p>
            <a:endParaRPr lang="de-AT" dirty="0"/>
          </a:p>
          <a:p>
            <a:r>
              <a:rPr lang="de-AT" dirty="0" err="1"/>
              <a:t>Closed</a:t>
            </a:r>
            <a:r>
              <a:rPr lang="de-AT" dirty="0"/>
              <a:t> </a:t>
            </a:r>
            <a:r>
              <a:rPr lang="de-AT" dirty="0" err="1"/>
              <a:t>system</a:t>
            </a:r>
            <a:endParaRPr lang="de-AT" dirty="0"/>
          </a:p>
          <a:p>
            <a:r>
              <a:rPr lang="de-AT" dirty="0"/>
              <a:t>As a </a:t>
            </a:r>
            <a:r>
              <a:rPr lang="de-AT" dirty="0" err="1"/>
              <a:t>user</a:t>
            </a:r>
            <a:r>
              <a:rPr lang="de-AT" dirty="0"/>
              <a:t> </a:t>
            </a:r>
            <a:r>
              <a:rPr lang="de-AT" dirty="0" err="1"/>
              <a:t>you</a:t>
            </a:r>
            <a:r>
              <a:rPr lang="de-AT" dirty="0"/>
              <a:t> just </a:t>
            </a:r>
            <a:r>
              <a:rPr lang="de-AT" dirty="0" err="1"/>
              <a:t>have</a:t>
            </a:r>
            <a:r>
              <a:rPr lang="de-AT" dirty="0"/>
              <a:t> a </a:t>
            </a:r>
            <a:r>
              <a:rPr lang="de-AT" dirty="0" err="1"/>
              <a:t>drawer</a:t>
            </a:r>
            <a:r>
              <a:rPr lang="de-AT" dirty="0"/>
              <a:t> </a:t>
            </a:r>
            <a:r>
              <a:rPr lang="de-AT" dirty="0" err="1"/>
              <a:t>to</a:t>
            </a:r>
            <a:r>
              <a:rPr lang="de-AT" dirty="0"/>
              <a:t> </a:t>
            </a:r>
            <a:r>
              <a:rPr lang="de-AT" dirty="0" err="1"/>
              <a:t>get</a:t>
            </a:r>
            <a:r>
              <a:rPr lang="de-AT" dirty="0"/>
              <a:t> </a:t>
            </a:r>
            <a:r>
              <a:rPr lang="de-AT" dirty="0" err="1"/>
              <a:t>the</a:t>
            </a:r>
            <a:r>
              <a:rPr lang="de-AT" dirty="0"/>
              <a:t> </a:t>
            </a:r>
            <a:r>
              <a:rPr lang="de-AT" dirty="0" err="1"/>
              <a:t>medicin</a:t>
            </a:r>
            <a:r>
              <a:rPr lang="de-AT" dirty="0"/>
              <a:t> </a:t>
            </a:r>
            <a:r>
              <a:rPr lang="de-AT" dirty="0" err="1"/>
              <a:t>or</a:t>
            </a:r>
            <a:r>
              <a:rPr lang="de-AT" dirty="0"/>
              <a:t> </a:t>
            </a:r>
            <a:r>
              <a:rPr lang="de-AT" dirty="0" err="1"/>
              <a:t>insert</a:t>
            </a:r>
            <a:r>
              <a:rPr lang="de-AT" dirty="0"/>
              <a:t> </a:t>
            </a:r>
            <a:r>
              <a:rPr lang="de-AT" dirty="0" err="1"/>
              <a:t>it</a:t>
            </a:r>
            <a:r>
              <a:rPr lang="de-AT" dirty="0"/>
              <a:t> </a:t>
            </a:r>
            <a:r>
              <a:rPr lang="de-AT" dirty="0" err="1"/>
              <a:t>into</a:t>
            </a:r>
            <a:r>
              <a:rPr lang="de-AT" dirty="0"/>
              <a:t> </a:t>
            </a:r>
            <a:r>
              <a:rPr lang="de-AT" dirty="0" err="1"/>
              <a:t>the</a:t>
            </a:r>
            <a:r>
              <a:rPr lang="de-AT" dirty="0"/>
              <a:t> </a:t>
            </a:r>
            <a:r>
              <a:rPr lang="de-AT" dirty="0" err="1"/>
              <a:t>system</a:t>
            </a:r>
            <a:endParaRPr lang="de-AT" dirty="0"/>
          </a:p>
          <a:p>
            <a:pPr marL="285750" indent="-285750">
              <a:buFontTx/>
              <a:buChar char="-"/>
            </a:pPr>
            <a:r>
              <a:rPr lang="de-AT" sz="1800" dirty="0" err="1">
                <a:solidFill>
                  <a:srgbClr val="0D0D0D"/>
                </a:solidFill>
                <a:effectLst/>
                <a:latin typeface="Segoe UI Semilight" panose="020B0402040204020203" pitchFamily="34" charset="0"/>
                <a:ea typeface="PMingLiU" panose="02020500000000000000" pitchFamily="18" charset="-120"/>
              </a:rPr>
              <a:t>is</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the</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market</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leader</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for</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b="1" dirty="0" err="1">
                <a:solidFill>
                  <a:srgbClr val="0D0D0D"/>
                </a:solidFill>
                <a:effectLst/>
                <a:latin typeface="Segoe UI Semilight" panose="020B0402040204020203" pitchFamily="34" charset="0"/>
                <a:ea typeface="PMingLiU" panose="02020500000000000000" pitchFamily="18" charset="-120"/>
              </a:rPr>
              <a:t>automated</a:t>
            </a:r>
            <a:r>
              <a:rPr lang="de-AT" sz="1800" b="1" dirty="0">
                <a:solidFill>
                  <a:srgbClr val="0D0D0D"/>
                </a:solidFill>
                <a:effectLst/>
                <a:latin typeface="Segoe UI Semilight" panose="020B0402040204020203" pitchFamily="34" charset="0"/>
                <a:ea typeface="PMingLiU" panose="02020500000000000000" pitchFamily="18" charset="-120"/>
              </a:rPr>
              <a:t> stock </a:t>
            </a:r>
            <a:r>
              <a:rPr lang="de-AT" sz="1800" b="1" dirty="0" err="1">
                <a:solidFill>
                  <a:srgbClr val="0D0D0D"/>
                </a:solidFill>
                <a:effectLst/>
                <a:latin typeface="Segoe UI Semilight" panose="020B0402040204020203" pitchFamily="34" charset="0"/>
                <a:ea typeface="PMingLiU" panose="02020500000000000000" pitchFamily="18" charset="-120"/>
              </a:rPr>
              <a:t>handling</a:t>
            </a:r>
            <a:r>
              <a:rPr lang="de-AT" sz="1800" b="1" dirty="0">
                <a:solidFill>
                  <a:srgbClr val="0D0D0D"/>
                </a:solidFill>
                <a:effectLst/>
                <a:latin typeface="Segoe UI Semilight" panose="020B0402040204020203" pitchFamily="34" charset="0"/>
                <a:ea typeface="PMingLiU" panose="02020500000000000000" pitchFamily="18" charset="-120"/>
              </a:rPr>
              <a:t> and </a:t>
            </a:r>
            <a:r>
              <a:rPr lang="de-AT" sz="1800" b="1" dirty="0" err="1">
                <a:solidFill>
                  <a:srgbClr val="0D0D0D"/>
                </a:solidFill>
                <a:effectLst/>
                <a:latin typeface="Segoe UI Semilight" panose="020B0402040204020203" pitchFamily="34" charset="0"/>
                <a:ea typeface="PMingLiU" panose="02020500000000000000" pitchFamily="18" charset="-120"/>
              </a:rPr>
              <a:t>picking</a:t>
            </a:r>
            <a:r>
              <a:rPr lang="de-AT" sz="1800" b="1" dirty="0">
                <a:solidFill>
                  <a:srgbClr val="0D0D0D"/>
                </a:solidFill>
                <a:effectLst/>
                <a:latin typeface="Segoe UI Semilight" panose="020B0402040204020203" pitchFamily="34" charset="0"/>
                <a:ea typeface="PMingLiU" panose="02020500000000000000" pitchFamily="18" charset="-120"/>
              </a:rPr>
              <a:t> </a:t>
            </a:r>
            <a:r>
              <a:rPr lang="de-AT" sz="1800" b="1" dirty="0" err="1">
                <a:solidFill>
                  <a:srgbClr val="0D0D0D"/>
                </a:solidFill>
                <a:effectLst/>
                <a:latin typeface="Segoe UI Semilight" panose="020B0402040204020203" pitchFamily="34" charset="0"/>
                <a:ea typeface="PMingLiU" panose="02020500000000000000" pitchFamily="18" charset="-120"/>
              </a:rPr>
              <a:t>machines</a:t>
            </a:r>
            <a:r>
              <a:rPr lang="de-AT" sz="1800" b="1" dirty="0">
                <a:solidFill>
                  <a:srgbClr val="0D0D0D"/>
                </a:solidFill>
                <a:effectLst/>
                <a:latin typeface="Segoe UI Semilight" panose="020B0402040204020203" pitchFamily="34" charset="0"/>
                <a:ea typeface="PMingLiU" panose="02020500000000000000" pitchFamily="18" charset="-120"/>
              </a:rPr>
              <a:t> in </a:t>
            </a:r>
            <a:r>
              <a:rPr lang="de-AT" sz="1800" b="1" dirty="0" err="1">
                <a:solidFill>
                  <a:srgbClr val="0D0D0D"/>
                </a:solidFill>
                <a:effectLst/>
                <a:latin typeface="Segoe UI Semilight" panose="020B0402040204020203" pitchFamily="34" charset="0"/>
                <a:ea typeface="PMingLiU" panose="02020500000000000000" pitchFamily="18" charset="-120"/>
              </a:rPr>
              <a:t>pharmacies</a:t>
            </a:r>
            <a:r>
              <a:rPr lang="de-AT" sz="1800" b="1" dirty="0">
                <a:solidFill>
                  <a:srgbClr val="0D0D0D"/>
                </a:solidFill>
                <a:effectLst/>
                <a:latin typeface="Segoe UI Semilight" panose="020B0402040204020203" pitchFamily="34" charset="0"/>
                <a:ea typeface="PMingLiU" panose="02020500000000000000" pitchFamily="18" charset="-120"/>
              </a:rPr>
              <a:t> and </a:t>
            </a:r>
            <a:r>
              <a:rPr lang="de-AT" sz="1800" b="1" dirty="0" err="1">
                <a:solidFill>
                  <a:srgbClr val="0D0D0D"/>
                </a:solidFill>
                <a:effectLst/>
                <a:latin typeface="Segoe UI Semilight" panose="020B0402040204020203" pitchFamily="34" charset="0"/>
                <a:ea typeface="PMingLiU" panose="02020500000000000000" pitchFamily="18" charset="-120"/>
              </a:rPr>
              <a:t>hospitals</a:t>
            </a:r>
            <a:endParaRPr lang="de-AT" sz="1800" b="1" dirty="0">
              <a:solidFill>
                <a:srgbClr val="0D0D0D"/>
              </a:solidFill>
              <a:effectLst/>
              <a:latin typeface="Segoe UI Semilight" panose="020B0402040204020203" pitchFamily="34" charset="0"/>
              <a:ea typeface="PMingLiU" panose="02020500000000000000" pitchFamily="18" charset="-120"/>
            </a:endParaRPr>
          </a:p>
          <a:p>
            <a:pPr marL="285750" indent="-285750">
              <a:buFontTx/>
              <a:buChar char="-"/>
            </a:pPr>
            <a:r>
              <a:rPr lang="de-AT" sz="1800" dirty="0" err="1">
                <a:solidFill>
                  <a:srgbClr val="0D0D0D"/>
                </a:solidFill>
                <a:effectLst/>
                <a:latin typeface="Segoe UI Semilight" panose="020B0402040204020203" pitchFamily="34" charset="0"/>
                <a:ea typeface="PMingLiU" panose="02020500000000000000" pitchFamily="18" charset="-120"/>
              </a:rPr>
              <a:t>Its</a:t>
            </a:r>
            <a:r>
              <a:rPr lang="de-AT" sz="1800" dirty="0">
                <a:solidFill>
                  <a:srgbClr val="0D0D0D"/>
                </a:solidFill>
                <a:effectLst/>
                <a:latin typeface="Segoe UI Semilight" panose="020B0402040204020203" pitchFamily="34" charset="0"/>
                <a:ea typeface="PMingLiU" panose="02020500000000000000" pitchFamily="18" charset="-120"/>
              </a:rPr>
              <a:t> large </a:t>
            </a:r>
            <a:r>
              <a:rPr lang="de-AT" sz="1800" dirty="0" err="1">
                <a:solidFill>
                  <a:srgbClr val="0D0D0D"/>
                </a:solidFill>
                <a:effectLst/>
                <a:latin typeface="Segoe UI Semilight" panose="020B0402040204020203" pitchFamily="34" charset="0"/>
                <a:ea typeface="PMingLiU" panose="02020500000000000000" pitchFamily="18" charset="-120"/>
              </a:rPr>
              <a:t>storage</a:t>
            </a:r>
            <a:r>
              <a:rPr lang="de-AT" sz="1800" dirty="0">
                <a:solidFill>
                  <a:srgbClr val="0D0D0D"/>
                </a:solidFill>
                <a:effectLst/>
                <a:latin typeface="Segoe UI Semilight" panose="020B0402040204020203" pitchFamily="34" charset="0"/>
                <a:ea typeface="PMingLiU" panose="02020500000000000000" pitchFamily="18" charset="-120"/>
              </a:rPr>
              <a:t> and </a:t>
            </a:r>
            <a:r>
              <a:rPr lang="de-AT" sz="1800" dirty="0" err="1">
                <a:solidFill>
                  <a:srgbClr val="0D0D0D"/>
                </a:solidFill>
                <a:effectLst/>
                <a:latin typeface="Segoe UI Semilight" panose="020B0402040204020203" pitchFamily="34" charset="0"/>
                <a:ea typeface="PMingLiU" panose="02020500000000000000" pitchFamily="18" charset="-120"/>
              </a:rPr>
              <a:t>dispensing</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systems</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are</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used</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to</a:t>
            </a:r>
            <a:r>
              <a:rPr lang="de-AT" sz="1800" dirty="0">
                <a:solidFill>
                  <a:srgbClr val="0D0D0D"/>
                </a:solidFill>
                <a:effectLst/>
                <a:latin typeface="Segoe UI Semilight" panose="020B0402040204020203" pitchFamily="34" charset="0"/>
                <a:ea typeface="PMingLiU" panose="02020500000000000000" pitchFamily="18" charset="-120"/>
              </a:rPr>
              <a:t>: </a:t>
            </a:r>
          </a:p>
          <a:p>
            <a:pPr marL="742950" lvl="1" indent="-285750">
              <a:buFontTx/>
              <a:buChar char="-"/>
            </a:pPr>
            <a:r>
              <a:rPr lang="de-AT" sz="1800" dirty="0">
                <a:solidFill>
                  <a:srgbClr val="0D0D0D"/>
                </a:solidFill>
                <a:effectLst/>
                <a:latin typeface="Segoe UI Semilight" panose="020B0402040204020203" pitchFamily="34" charset="0"/>
                <a:ea typeface="PMingLiU" panose="02020500000000000000" pitchFamily="18" charset="-120"/>
              </a:rPr>
              <a:t>handle </a:t>
            </a:r>
            <a:r>
              <a:rPr lang="de-AT" sz="1800" dirty="0" err="1">
                <a:solidFill>
                  <a:srgbClr val="0D0D0D"/>
                </a:solidFill>
                <a:effectLst/>
                <a:latin typeface="Segoe UI Semilight" panose="020B0402040204020203" pitchFamily="34" charset="0"/>
                <a:ea typeface="PMingLiU" panose="02020500000000000000" pitchFamily="18" charset="-120"/>
              </a:rPr>
              <a:t>medical</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supplies</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dump</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poor</a:t>
            </a:r>
            <a:r>
              <a:rPr lang="de-AT" sz="1800" dirty="0">
                <a:solidFill>
                  <a:srgbClr val="0D0D0D"/>
                </a:solidFill>
                <a:effectLst/>
                <a:latin typeface="Segoe UI Semilight" panose="020B0402040204020203" pitchFamily="34" charset="0"/>
                <a:ea typeface="PMingLiU" panose="02020500000000000000" pitchFamily="18" charset="-120"/>
              </a:rPr>
              <a:t>)</a:t>
            </a:r>
          </a:p>
          <a:p>
            <a:pPr marL="742950" lvl="1" indent="-285750">
              <a:buFontTx/>
              <a:buChar char="-"/>
            </a:pPr>
            <a:r>
              <a:rPr lang="de-AT" sz="1800" dirty="0" err="1">
                <a:solidFill>
                  <a:srgbClr val="0D0D0D"/>
                </a:solidFill>
                <a:effectLst/>
                <a:latin typeface="Segoe UI Semilight" panose="020B0402040204020203" pitchFamily="34" charset="0"/>
                <a:ea typeface="PMingLiU" panose="02020500000000000000" pitchFamily="18" charset="-120"/>
              </a:rPr>
              <a:t>scan</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into</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the</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system</a:t>
            </a:r>
            <a:endParaRPr lang="de-AT" sz="1800" dirty="0">
              <a:solidFill>
                <a:srgbClr val="0D0D0D"/>
              </a:solidFill>
              <a:effectLst/>
              <a:latin typeface="Segoe UI Semilight" panose="020B0402040204020203" pitchFamily="34" charset="0"/>
              <a:ea typeface="PMingLiU" panose="02020500000000000000" pitchFamily="18" charset="-120"/>
            </a:endParaRPr>
          </a:p>
          <a:p>
            <a:pPr marL="742950" lvl="1" indent="-285750">
              <a:buFontTx/>
              <a:buChar char="-"/>
            </a:pPr>
            <a:r>
              <a:rPr lang="de-AT" sz="1800" dirty="0" err="1">
                <a:solidFill>
                  <a:srgbClr val="0D0D0D"/>
                </a:solidFill>
                <a:effectLst/>
                <a:latin typeface="Segoe UI Semilight" panose="020B0402040204020203" pitchFamily="34" charset="0"/>
                <a:ea typeface="PMingLiU" panose="02020500000000000000" pitchFamily="18" charset="-120"/>
              </a:rPr>
              <a:t>store</a:t>
            </a:r>
            <a:r>
              <a:rPr lang="de-AT" sz="1800" dirty="0">
                <a:solidFill>
                  <a:srgbClr val="0D0D0D"/>
                </a:solidFill>
                <a:effectLst/>
                <a:latin typeface="Segoe UI Semilight" panose="020B0402040204020203" pitchFamily="34" charset="0"/>
                <a:ea typeface="PMingLiU" panose="02020500000000000000" pitchFamily="18" charset="-120"/>
              </a:rPr>
              <a:t> and </a:t>
            </a:r>
            <a:r>
              <a:rPr lang="de-AT" sz="1800" dirty="0" err="1">
                <a:solidFill>
                  <a:srgbClr val="0D0D0D"/>
                </a:solidFill>
                <a:effectLst/>
                <a:latin typeface="Segoe UI Semilight" panose="020B0402040204020203" pitchFamily="34" charset="0"/>
                <a:ea typeface="PMingLiU" panose="02020500000000000000" pitchFamily="18" charset="-120"/>
              </a:rPr>
              <a:t>dispense</a:t>
            </a:r>
            <a:r>
              <a:rPr lang="de-AT" sz="1800" dirty="0">
                <a:solidFill>
                  <a:srgbClr val="0D0D0D"/>
                </a:solidFill>
                <a:effectLst/>
                <a:latin typeface="Segoe UI Semilight" panose="020B0402040204020203" pitchFamily="34" charset="0"/>
                <a:ea typeface="PMingLiU" panose="02020500000000000000" pitchFamily="18" charset="-120"/>
              </a:rPr>
              <a:t> at </a:t>
            </a:r>
            <a:r>
              <a:rPr lang="de-AT" sz="1800" dirty="0" err="1">
                <a:solidFill>
                  <a:srgbClr val="0D0D0D"/>
                </a:solidFill>
                <a:effectLst/>
                <a:latin typeface="Segoe UI Semilight" panose="020B0402040204020203" pitchFamily="34" charset="0"/>
                <a:ea typeface="PMingLiU" panose="02020500000000000000" pitchFamily="18" charset="-120"/>
              </a:rPr>
              <a:t>the</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pharmacy</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sales</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counter</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using</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conveyor</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technology</a:t>
            </a:r>
            <a:endParaRPr lang="de-AT" sz="1800" dirty="0">
              <a:solidFill>
                <a:srgbClr val="0D0D0D"/>
              </a:solidFill>
              <a:effectLst/>
              <a:latin typeface="Segoe UI Semilight" panose="020B0402040204020203" pitchFamily="34" charset="0"/>
              <a:ea typeface="PMingLiU" panose="02020500000000000000" pitchFamily="18" charset="-120"/>
            </a:endParaRPr>
          </a:p>
          <a:p>
            <a:pPr marL="285750" indent="-285750">
              <a:buFontTx/>
              <a:buChar char="-"/>
            </a:pPr>
            <a:r>
              <a:rPr lang="de-AT" sz="1800" dirty="0">
                <a:solidFill>
                  <a:srgbClr val="0D0D0D"/>
                </a:solidFill>
                <a:effectLst/>
                <a:latin typeface="Segoe UI Semilight" panose="020B0402040204020203" pitchFamily="34" charset="0"/>
                <a:ea typeface="PMingLiU" panose="02020500000000000000" pitchFamily="18" charset="-120"/>
              </a:rPr>
              <a:t>Since </a:t>
            </a:r>
            <a:r>
              <a:rPr lang="de-AT" sz="1800" dirty="0" err="1">
                <a:solidFill>
                  <a:srgbClr val="0D0D0D"/>
                </a:solidFill>
                <a:effectLst/>
                <a:latin typeface="Segoe UI Semilight" panose="020B0402040204020203" pitchFamily="34" charset="0"/>
                <a:ea typeface="PMingLiU" panose="02020500000000000000" pitchFamily="18" charset="-120"/>
              </a:rPr>
              <a:t>December</a:t>
            </a:r>
            <a:r>
              <a:rPr lang="de-AT" sz="1800" dirty="0">
                <a:solidFill>
                  <a:srgbClr val="0D0D0D"/>
                </a:solidFill>
                <a:effectLst/>
                <a:latin typeface="Segoe UI Semilight" panose="020B0402040204020203" pitchFamily="34" charset="0"/>
                <a:ea typeface="PMingLiU" panose="02020500000000000000" pitchFamily="18" charset="-120"/>
              </a:rPr>
              <a:t> 2019</a:t>
            </a:r>
          </a:p>
          <a:p>
            <a:pPr marL="285750" indent="-285750">
              <a:buFontTx/>
              <a:buChar char="-"/>
            </a:pPr>
            <a:r>
              <a:rPr lang="de-AT" sz="1800" dirty="0" err="1">
                <a:solidFill>
                  <a:srgbClr val="0D0D0D"/>
                </a:solidFill>
                <a:effectLst/>
                <a:latin typeface="Segoe UI Semilight" panose="020B0402040204020203" pitchFamily="34" charset="0"/>
                <a:ea typeface="PMingLiU" panose="02020500000000000000" pitchFamily="18" charset="-120"/>
              </a:rPr>
              <a:t>Initially</a:t>
            </a:r>
            <a:r>
              <a:rPr lang="de-AT" sz="1800" dirty="0">
                <a:solidFill>
                  <a:srgbClr val="0D0D0D"/>
                </a:solidFill>
                <a:effectLst/>
                <a:latin typeface="Segoe UI Semilight" panose="020B0402040204020203" pitchFamily="34" charset="0"/>
                <a:ea typeface="PMingLiU" panose="02020500000000000000" pitchFamily="18" charset="-120"/>
              </a:rPr>
              <a:t> </a:t>
            </a:r>
          </a:p>
          <a:p>
            <a:pPr marL="742950" lvl="1" indent="-285750">
              <a:buFontTx/>
              <a:buChar char="-"/>
            </a:pPr>
            <a:r>
              <a:rPr lang="de-AT" sz="1800" dirty="0">
                <a:solidFill>
                  <a:srgbClr val="0D0D0D"/>
                </a:solidFill>
                <a:effectLst/>
                <a:latin typeface="Segoe UI Semilight" panose="020B0402040204020203" pitchFamily="34" charset="0"/>
                <a:ea typeface="PMingLiU" panose="02020500000000000000" pitchFamily="18" charset="-120"/>
              </a:rPr>
              <a:t>1200x F12</a:t>
            </a:r>
          </a:p>
          <a:p>
            <a:pPr marL="742950" lvl="1" indent="-285750">
              <a:buFontTx/>
              <a:buChar char="-"/>
            </a:pPr>
            <a:r>
              <a:rPr lang="de-AT" sz="1800" dirty="0">
                <a:solidFill>
                  <a:srgbClr val="0D0D0D"/>
                </a:solidFill>
                <a:effectLst/>
                <a:latin typeface="Segoe UI Semilight" panose="020B0402040204020203" pitchFamily="34" charset="0"/>
                <a:ea typeface="PMingLiU" panose="02020500000000000000" pitchFamily="18" charset="-120"/>
              </a:rPr>
              <a:t>Azure Level 8 CGFs</a:t>
            </a:r>
          </a:p>
          <a:p>
            <a:pPr marL="742950" lvl="1" indent="-285750">
              <a:buFontTx/>
              <a:buChar char="-"/>
            </a:pPr>
            <a:r>
              <a:rPr lang="de-AT" sz="1800" dirty="0">
                <a:solidFill>
                  <a:srgbClr val="0D0D0D"/>
                </a:solidFill>
                <a:effectLst/>
                <a:latin typeface="Segoe UI Semilight" panose="020B0402040204020203" pitchFamily="34" charset="0"/>
                <a:ea typeface="PMingLiU" panose="02020500000000000000" pitchFamily="18" charset="-120"/>
              </a:rPr>
              <a:t>Firewall Control Center CC610 </a:t>
            </a:r>
            <a:r>
              <a:rPr lang="de-AT" sz="1800" dirty="0" err="1">
                <a:solidFill>
                  <a:srgbClr val="0D0D0D"/>
                </a:solidFill>
                <a:effectLst/>
                <a:latin typeface="Segoe UI Semilight" panose="020B0402040204020203" pitchFamily="34" charset="0"/>
                <a:ea typeface="PMingLiU" panose="02020500000000000000" pitchFamily="18" charset="-120"/>
              </a:rPr>
              <a:t>for</a:t>
            </a:r>
            <a:r>
              <a:rPr lang="de-AT" sz="1800" dirty="0">
                <a:solidFill>
                  <a:srgbClr val="0D0D0D"/>
                </a:solidFill>
                <a:effectLst/>
                <a:latin typeface="Segoe UI Semilight" panose="020B0402040204020203" pitchFamily="34" charset="0"/>
                <a:ea typeface="PMingLiU" panose="02020500000000000000" pitchFamily="18" charset="-120"/>
              </a:rPr>
              <a:t> Azure </a:t>
            </a:r>
          </a:p>
          <a:p>
            <a:pPr marL="285750" lvl="0" indent="-285750">
              <a:buFontTx/>
              <a:buChar char="-"/>
            </a:pPr>
            <a:r>
              <a:rPr lang="de-AT" sz="1800" dirty="0">
                <a:solidFill>
                  <a:srgbClr val="0D0D0D"/>
                </a:solidFill>
                <a:effectLst/>
                <a:latin typeface="Segoe UI Semilight" panose="020B0402040204020203" pitchFamily="34" charset="0"/>
                <a:ea typeface="PMingLiU" panose="02020500000000000000" pitchFamily="18" charset="-120"/>
              </a:rPr>
              <a:t>Won </a:t>
            </a:r>
            <a:r>
              <a:rPr lang="de-AT" sz="1800" dirty="0" err="1">
                <a:solidFill>
                  <a:srgbClr val="0D0D0D"/>
                </a:solidFill>
                <a:effectLst/>
                <a:latin typeface="Segoe UI Semilight" panose="020B0402040204020203" pitchFamily="34" charset="0"/>
                <a:ea typeface="PMingLiU" panose="02020500000000000000" pitchFamily="18" charset="-120"/>
              </a:rPr>
              <a:t>by</a:t>
            </a:r>
            <a:endParaRPr lang="de-AT" sz="1800" dirty="0">
              <a:solidFill>
                <a:srgbClr val="0D0D0D"/>
              </a:solidFill>
              <a:effectLst/>
              <a:latin typeface="Segoe UI Semilight" panose="020B0402040204020203" pitchFamily="34" charset="0"/>
              <a:ea typeface="PMingLiU" panose="02020500000000000000" pitchFamily="18" charset="-120"/>
            </a:endParaRPr>
          </a:p>
          <a:p>
            <a:pPr marL="742950" lvl="1" indent="-285750">
              <a:buFontTx/>
              <a:buChar char="-"/>
            </a:pPr>
            <a:r>
              <a:rPr lang="de-AT" sz="1800" dirty="0" err="1">
                <a:solidFill>
                  <a:srgbClr val="0D0D0D"/>
                </a:solidFill>
                <a:effectLst/>
                <a:latin typeface="Segoe UI Semilight" panose="020B0402040204020203" pitchFamily="34" charset="0"/>
                <a:ea typeface="PMingLiU" panose="02020500000000000000" pitchFamily="18" charset="-120"/>
              </a:rPr>
              <a:t>extremely</a:t>
            </a:r>
            <a:r>
              <a:rPr lang="de-AT" sz="1800" dirty="0">
                <a:solidFill>
                  <a:srgbClr val="0D0D0D"/>
                </a:solidFill>
                <a:effectLst/>
                <a:latin typeface="Segoe UI Semilight" panose="020B0402040204020203" pitchFamily="34" charset="0"/>
                <a:ea typeface="PMingLiU" panose="02020500000000000000" pitchFamily="18" charset="-120"/>
              </a:rPr>
              <a:t> fast </a:t>
            </a:r>
            <a:r>
              <a:rPr lang="de-AT" sz="1800" dirty="0" err="1">
                <a:solidFill>
                  <a:srgbClr val="0D0D0D"/>
                </a:solidFill>
                <a:effectLst/>
                <a:latin typeface="Segoe UI Semilight" panose="020B0402040204020203" pitchFamily="34" charset="0"/>
                <a:ea typeface="PMingLiU" panose="02020500000000000000" pitchFamily="18" charset="-120"/>
              </a:rPr>
              <a:t>implementation</a:t>
            </a:r>
            <a:endParaRPr lang="de-AT" sz="1800" dirty="0">
              <a:solidFill>
                <a:srgbClr val="0D0D0D"/>
              </a:solidFill>
              <a:effectLst/>
              <a:latin typeface="Segoe UI Semilight" panose="020B0402040204020203" pitchFamily="34" charset="0"/>
              <a:ea typeface="PMingLiU" panose="02020500000000000000" pitchFamily="18" charset="-120"/>
            </a:endParaRPr>
          </a:p>
          <a:p>
            <a:pPr marL="742950" lvl="1" indent="-285750">
              <a:buFontTx/>
              <a:buChar char="-"/>
            </a:pPr>
            <a:r>
              <a:rPr lang="de-AT" sz="1800" dirty="0" err="1">
                <a:solidFill>
                  <a:srgbClr val="0D0D0D"/>
                </a:solidFill>
                <a:effectLst/>
                <a:latin typeface="Segoe UI Semilight" panose="020B0402040204020203" pitchFamily="34" charset="0"/>
                <a:ea typeface="PMingLiU" panose="02020500000000000000" pitchFamily="18" charset="-120"/>
              </a:rPr>
              <a:t>central</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management</a:t>
            </a:r>
            <a:r>
              <a:rPr lang="de-AT" sz="1800" dirty="0">
                <a:solidFill>
                  <a:srgbClr val="0D0D0D"/>
                </a:solidFill>
                <a:effectLst/>
                <a:latin typeface="Segoe UI Semilight" panose="020B0402040204020203" pitchFamily="34" charset="0"/>
                <a:ea typeface="PMingLiU" panose="02020500000000000000" pitchFamily="18" charset="-120"/>
              </a:rPr>
              <a:t> </a:t>
            </a:r>
          </a:p>
          <a:p>
            <a:pPr marL="742950" lvl="1" indent="-285750">
              <a:buFontTx/>
              <a:buChar char="-"/>
            </a:pPr>
            <a:r>
              <a:rPr lang="de-AT" sz="1800" dirty="0" err="1">
                <a:solidFill>
                  <a:srgbClr val="0D0D0D"/>
                </a:solidFill>
                <a:effectLst/>
                <a:latin typeface="Segoe UI Semilight" panose="020B0402040204020203" pitchFamily="34" charset="0"/>
                <a:ea typeface="PMingLiU" panose="02020500000000000000" pitchFamily="18" charset="-120"/>
              </a:rPr>
              <a:t>breadth</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of</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the</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built</a:t>
            </a:r>
            <a:r>
              <a:rPr lang="de-AT" sz="1800" dirty="0">
                <a:solidFill>
                  <a:srgbClr val="0D0D0D"/>
                </a:solidFill>
                <a:effectLst/>
                <a:latin typeface="Segoe UI Semilight" panose="020B0402040204020203" pitchFamily="34" charset="0"/>
                <a:ea typeface="PMingLiU" panose="02020500000000000000" pitchFamily="18" charset="-120"/>
              </a:rPr>
              <a:t>-in </a:t>
            </a:r>
            <a:r>
              <a:rPr lang="de-AT" sz="1800" dirty="0" err="1">
                <a:solidFill>
                  <a:srgbClr val="0D0D0D"/>
                </a:solidFill>
                <a:effectLst/>
                <a:latin typeface="Segoe UI Semilight" panose="020B0402040204020203" pitchFamily="34" charset="0"/>
                <a:ea typeface="PMingLiU" panose="02020500000000000000" pitchFamily="18" charset="-120"/>
              </a:rPr>
              <a:t>scripting</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capabilities</a:t>
            </a:r>
            <a:r>
              <a:rPr lang="de-AT" sz="1800" dirty="0">
                <a:solidFill>
                  <a:srgbClr val="0D0D0D"/>
                </a:solidFill>
                <a:effectLst/>
                <a:latin typeface="Segoe UI Semilight" panose="020B0402040204020203" pitchFamily="34" charset="0"/>
                <a:ea typeface="PMingLiU" panose="02020500000000000000" pitchFamily="18" charset="-120"/>
              </a:rPr>
              <a:t> </a:t>
            </a:r>
          </a:p>
          <a:p>
            <a:pPr marL="742950" lvl="1" indent="-285750">
              <a:buFontTx/>
              <a:buChar char="-"/>
            </a:pPr>
            <a:r>
              <a:rPr lang="de-AT" sz="1800" dirty="0">
                <a:solidFill>
                  <a:srgbClr val="0D0D0D"/>
                </a:solidFill>
                <a:effectLst/>
                <a:latin typeface="Segoe UI Semilight" panose="020B0402040204020203" pitchFamily="34" charset="0"/>
                <a:ea typeface="PMingLiU" panose="02020500000000000000" pitchFamily="18" charset="-120"/>
              </a:rPr>
              <a:t>zero-</a:t>
            </a:r>
            <a:r>
              <a:rPr lang="de-AT" sz="1800" dirty="0" err="1">
                <a:solidFill>
                  <a:srgbClr val="0D0D0D"/>
                </a:solidFill>
                <a:effectLst/>
                <a:latin typeface="Segoe UI Semilight" panose="020B0402040204020203" pitchFamily="34" charset="0"/>
                <a:ea typeface="PMingLiU" panose="02020500000000000000" pitchFamily="18" charset="-120"/>
              </a:rPr>
              <a:t>touch</a:t>
            </a:r>
            <a:r>
              <a:rPr lang="de-AT" sz="1800" dirty="0">
                <a:solidFill>
                  <a:srgbClr val="0D0D0D"/>
                </a:solidFill>
                <a:effectLst/>
                <a:latin typeface="Segoe UI Semilight" panose="020B0402040204020203" pitchFamily="34" charset="0"/>
                <a:ea typeface="PMingLiU" panose="02020500000000000000" pitchFamily="18" charset="-120"/>
              </a:rPr>
              <a:t> </a:t>
            </a:r>
            <a:r>
              <a:rPr lang="de-AT" sz="1800" dirty="0" err="1">
                <a:solidFill>
                  <a:srgbClr val="0D0D0D"/>
                </a:solidFill>
                <a:effectLst/>
                <a:latin typeface="Segoe UI Semilight" panose="020B0402040204020203" pitchFamily="34" charset="0"/>
                <a:ea typeface="PMingLiU" panose="02020500000000000000" pitchFamily="18" charset="-120"/>
              </a:rPr>
              <a:t>deployment</a:t>
            </a:r>
            <a:r>
              <a:rPr lang="de-AT" sz="1800" dirty="0">
                <a:solidFill>
                  <a:srgbClr val="0D0D0D"/>
                </a:solidFill>
                <a:effectLst/>
                <a:latin typeface="Segoe UI Semilight" panose="020B0402040204020203" pitchFamily="34" charset="0"/>
                <a:ea typeface="PMingLiU" panose="02020500000000000000" pitchFamily="18" charset="-120"/>
              </a:rPr>
              <a:t>.</a:t>
            </a:r>
            <a:endParaRPr lang="de-AT" sz="1800" dirty="0">
              <a:effectLst/>
              <a:latin typeface="Calibri" panose="020F0502020204030204" pitchFamily="34"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07925-B541-44E7-A292-28E7DD5BA1AB}"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609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actually in production use with a large Automobile manufacturer.</a:t>
            </a:r>
          </a:p>
        </p:txBody>
      </p:sp>
      <p:sp>
        <p:nvSpPr>
          <p:cNvPr id="4" name="Slide Number Placeholder 3"/>
          <p:cNvSpPr>
            <a:spLocks noGrp="1"/>
          </p:cNvSpPr>
          <p:nvPr>
            <p:ph type="sldNum" sz="quarter" idx="5"/>
          </p:nvPr>
        </p:nvSpPr>
        <p:spPr/>
        <p:txBody>
          <a:bodyPr/>
          <a:lstStyle/>
          <a:p>
            <a:fld id="{713F729D-2A2D-4FEB-8766-8EB23772FECB}" type="slidenum">
              <a:rPr lang="en-US" smtClean="0"/>
              <a:t>31</a:t>
            </a:fld>
            <a:endParaRPr lang="en-US"/>
          </a:p>
        </p:txBody>
      </p:sp>
    </p:spTree>
    <p:extLst>
      <p:ext uri="{BB962C8B-B14F-4D97-AF65-F5344CB8AC3E}">
        <p14:creationId xmlns:p14="http://schemas.microsoft.com/office/powerpoint/2010/main" val="2146431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series of welding robots requiring occasional maintenance windows by the manufacturer. Access to the device is not enabled all the time, but on-demand by the floor technicians and a tablet mounted to the cage. Access can be set for a period of time and automatically expires. </a:t>
            </a:r>
          </a:p>
          <a:p>
            <a:endParaRPr lang="en-US" dirty="0"/>
          </a:p>
        </p:txBody>
      </p:sp>
      <p:sp>
        <p:nvSpPr>
          <p:cNvPr id="4" name="Slide Number Placeholder 3"/>
          <p:cNvSpPr>
            <a:spLocks noGrp="1"/>
          </p:cNvSpPr>
          <p:nvPr>
            <p:ph type="sldNum" sz="quarter" idx="5"/>
          </p:nvPr>
        </p:nvSpPr>
        <p:spPr/>
        <p:txBody>
          <a:bodyPr/>
          <a:lstStyle/>
          <a:p>
            <a:fld id="{713F729D-2A2D-4FEB-8766-8EB23772FECB}" type="slidenum">
              <a:rPr lang="en-US" smtClean="0"/>
              <a:t>32</a:t>
            </a:fld>
            <a:endParaRPr lang="en-US"/>
          </a:p>
        </p:txBody>
      </p:sp>
    </p:spTree>
    <p:extLst>
      <p:ext uri="{BB962C8B-B14F-4D97-AF65-F5344CB8AC3E}">
        <p14:creationId xmlns:p14="http://schemas.microsoft.com/office/powerpoint/2010/main" val="1812925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noProof="0" dirty="0"/>
              <a:t>Anton</a:t>
            </a:r>
          </a:p>
          <a:p>
            <a:endParaRPr lang="en-AU" noProof="0" dirty="0"/>
          </a:p>
          <a:p>
            <a:r>
              <a:rPr lang="en-AU" noProof="0" dirty="0"/>
              <a:t>Production </a:t>
            </a:r>
            <a:r>
              <a:rPr lang="en-AU" noProof="0" dirty="0" err="1"/>
              <a:t>charateristicasa</a:t>
            </a:r>
            <a:r>
              <a:rPr lang="en-AU" noProof="0" dirty="0"/>
              <a:t> adding production line &gt; same Ips</a:t>
            </a:r>
          </a:p>
          <a:p>
            <a:r>
              <a:rPr lang="en-AU" noProof="0" dirty="0"/>
              <a:t>Need to </a:t>
            </a:r>
            <a:r>
              <a:rPr lang="en-AU" noProof="0" dirty="0" err="1"/>
              <a:t>distisch</a:t>
            </a:r>
            <a:r>
              <a:rPr lang="en-AU" noProof="0" dirty="0"/>
              <a:t> between machines – safety issue</a:t>
            </a:r>
          </a:p>
          <a:p>
            <a:r>
              <a:rPr lang="en-AU" noProof="0" dirty="0" err="1"/>
              <a:t>Addintional</a:t>
            </a:r>
            <a:r>
              <a:rPr lang="en-AU" noProof="0" dirty="0"/>
              <a:t> control via API integration</a:t>
            </a:r>
          </a:p>
          <a:p>
            <a:r>
              <a:rPr lang="en-AU" noProof="0" dirty="0"/>
              <a:t>Access Control via own Portal (API integration)</a:t>
            </a:r>
          </a:p>
          <a:p>
            <a:endParaRPr lang="en-AU" noProof="0" dirty="0"/>
          </a:p>
        </p:txBody>
      </p:sp>
      <p:sp>
        <p:nvSpPr>
          <p:cNvPr id="4" name="Slide Number Placeholder 3"/>
          <p:cNvSpPr>
            <a:spLocks noGrp="1"/>
          </p:cNvSpPr>
          <p:nvPr>
            <p:ph type="sldNum" sz="quarter" idx="5"/>
          </p:nvPr>
        </p:nvSpPr>
        <p:spPr/>
        <p:txBody>
          <a:bodyPr/>
          <a:lstStyle/>
          <a:p>
            <a:fld id="{69F07925-B541-44E7-A292-28E7DD5BA1AB}" type="slidenum">
              <a:rPr lang="de-AT" smtClean="0"/>
              <a:t>33</a:t>
            </a:fld>
            <a:endParaRPr lang="de-AT"/>
          </a:p>
        </p:txBody>
      </p:sp>
    </p:spTree>
    <p:extLst>
      <p:ext uri="{BB962C8B-B14F-4D97-AF65-F5344CB8AC3E}">
        <p14:creationId xmlns:p14="http://schemas.microsoft.com/office/powerpoint/2010/main" val="2277562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de-AT" b="0" i="0">
              <a:solidFill>
                <a:srgbClr val="E2EEFF"/>
              </a:solidFill>
              <a:effectLst/>
              <a:latin typeface="Google Sans"/>
            </a:endParaRPr>
          </a:p>
          <a:p>
            <a:pPr marL="0" indent="0">
              <a:buFontTx/>
              <a:buNone/>
            </a:pPr>
            <a:endParaRPr lang="de-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426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Anton</a:t>
            </a:r>
          </a:p>
          <a:p>
            <a:endParaRPr lang="de-DE"/>
          </a:p>
          <a:p>
            <a:r>
              <a:rPr lang="de-DE"/>
              <a:t>AI </a:t>
            </a:r>
            <a:r>
              <a:rPr lang="de-DE" err="1"/>
              <a:t>Based</a:t>
            </a:r>
            <a:r>
              <a:rPr lang="de-DE"/>
              <a:t> </a:t>
            </a:r>
            <a:r>
              <a:rPr lang="de-DE" err="1"/>
              <a:t>perdictive</a:t>
            </a:r>
            <a:r>
              <a:rPr lang="de-DE"/>
              <a:t> </a:t>
            </a:r>
            <a:r>
              <a:rPr lang="de-DE" err="1"/>
              <a:t>maintances</a:t>
            </a:r>
            <a:r>
              <a:rPr lang="de-DE"/>
              <a:t> </a:t>
            </a:r>
            <a:r>
              <a:rPr lang="de-DE" err="1"/>
              <a:t>for</a:t>
            </a:r>
            <a:r>
              <a:rPr lang="de-DE"/>
              <a:t> </a:t>
            </a:r>
            <a:r>
              <a:rPr lang="de-DE" err="1"/>
              <a:t>rails</a:t>
            </a:r>
            <a:endParaRPr lang="de-DE"/>
          </a:p>
          <a:p>
            <a:r>
              <a:rPr lang="de-DE" err="1"/>
              <a:t>Make</a:t>
            </a:r>
            <a:r>
              <a:rPr lang="de-DE"/>
              <a:t> a </a:t>
            </a:r>
            <a:r>
              <a:rPr lang="de-DE" err="1"/>
              <a:t>use</a:t>
            </a:r>
            <a:r>
              <a:rPr lang="de-DE"/>
              <a:t> </a:t>
            </a:r>
            <a:r>
              <a:rPr lang="de-DE" err="1"/>
              <a:t>of</a:t>
            </a:r>
            <a:r>
              <a:rPr lang="de-DE"/>
              <a:t> </a:t>
            </a:r>
            <a:r>
              <a:rPr lang="de-DE" err="1"/>
              <a:t>fiber</a:t>
            </a:r>
            <a:r>
              <a:rPr lang="de-DE"/>
              <a:t> </a:t>
            </a:r>
            <a:r>
              <a:rPr lang="de-DE" err="1"/>
              <a:t>optics</a:t>
            </a:r>
            <a:r>
              <a:rPr lang="de-DE"/>
              <a:t> – </a:t>
            </a:r>
            <a:r>
              <a:rPr lang="de-DE" err="1"/>
              <a:t>exiting</a:t>
            </a:r>
            <a:r>
              <a:rPr lang="de-DE"/>
              <a:t> </a:t>
            </a:r>
            <a:r>
              <a:rPr lang="de-DE" err="1"/>
              <a:t>inferstructure</a:t>
            </a:r>
            <a:endParaRPr lang="de-DE"/>
          </a:p>
          <a:p>
            <a:pPr marL="171450" indent="-171450">
              <a:buFontTx/>
              <a:buChar char="-"/>
            </a:pPr>
            <a:r>
              <a:rPr lang="de-AT" err="1"/>
              <a:t>Detact</a:t>
            </a:r>
            <a:r>
              <a:rPr lang="de-AT"/>
              <a:t> break </a:t>
            </a:r>
            <a:r>
              <a:rPr lang="de-AT" err="1"/>
              <a:t>of</a:t>
            </a:r>
            <a:r>
              <a:rPr lang="de-AT"/>
              <a:t> </a:t>
            </a:r>
            <a:r>
              <a:rPr lang="de-AT" err="1"/>
              <a:t>the</a:t>
            </a:r>
            <a:r>
              <a:rPr lang="de-AT"/>
              <a:t> </a:t>
            </a:r>
            <a:r>
              <a:rPr lang="de-AT" err="1"/>
              <a:t>rail</a:t>
            </a:r>
            <a:r>
              <a:rPr lang="de-AT"/>
              <a:t> </a:t>
            </a:r>
          </a:p>
          <a:p>
            <a:pPr marL="171450" indent="-171450">
              <a:buFontTx/>
              <a:buChar char="-"/>
            </a:pPr>
            <a:r>
              <a:rPr lang="de-AT"/>
              <a:t>Cable </a:t>
            </a:r>
            <a:r>
              <a:rPr lang="de-AT" err="1"/>
              <a:t>digiingin</a:t>
            </a:r>
            <a:endParaRPr lang="de-AT"/>
          </a:p>
          <a:p>
            <a:pPr marL="628650" lvl="1" indent="-171450">
              <a:buFontTx/>
              <a:buChar char="-"/>
            </a:pPr>
            <a:r>
              <a:rPr lang="de-AT"/>
              <a:t>Shor </a:t>
            </a:r>
            <a:r>
              <a:rPr lang="de-AT" err="1"/>
              <a:t>circut</a:t>
            </a:r>
            <a:r>
              <a:rPr lang="de-AT"/>
              <a:t> on </a:t>
            </a:r>
            <a:r>
              <a:rPr lang="de-AT" err="1"/>
              <a:t>the</a:t>
            </a:r>
            <a:r>
              <a:rPr lang="de-AT"/>
              <a:t> power </a:t>
            </a:r>
            <a:r>
              <a:rPr lang="de-AT" err="1"/>
              <a:t>line</a:t>
            </a:r>
            <a:endParaRPr lang="de-AT"/>
          </a:p>
          <a:p>
            <a:pPr marL="628650" lvl="1" indent="-171450">
              <a:buFontTx/>
              <a:buChar char="-"/>
            </a:pPr>
            <a:r>
              <a:rPr lang="de-AT" err="1"/>
              <a:t>Elephans</a:t>
            </a:r>
            <a:endParaRPr lang="de-AT"/>
          </a:p>
          <a:p>
            <a:pPr marL="628650" lvl="1" indent="-171450">
              <a:buFontTx/>
              <a:buChar char="-"/>
            </a:pPr>
            <a:r>
              <a:rPr lang="de-AT"/>
              <a:t>..</a:t>
            </a:r>
          </a:p>
          <a:p>
            <a:pPr marL="457200" lvl="1" indent="0">
              <a:buFontTx/>
              <a:buNone/>
            </a:pPr>
            <a:r>
              <a:rPr lang="de-AT"/>
              <a:t>Training </a:t>
            </a:r>
            <a:r>
              <a:rPr lang="de-AT" err="1"/>
              <a:t>of</a:t>
            </a:r>
            <a:r>
              <a:rPr lang="de-AT"/>
              <a:t> AI </a:t>
            </a:r>
            <a:r>
              <a:rPr lang="de-AT" err="1"/>
              <a:t>is</a:t>
            </a:r>
            <a:r>
              <a:rPr lang="de-AT"/>
              <a:t> </a:t>
            </a:r>
            <a:r>
              <a:rPr lang="de-AT" err="1"/>
              <a:t>really</a:t>
            </a:r>
            <a:r>
              <a:rPr lang="de-AT"/>
              <a:t> </a:t>
            </a:r>
            <a:r>
              <a:rPr lang="de-AT" err="1"/>
              <a:t>hard</a:t>
            </a:r>
            <a:r>
              <a:rPr lang="de-AT"/>
              <a:t> – </a:t>
            </a:r>
            <a:r>
              <a:rPr lang="de-AT" err="1"/>
              <a:t>retrospective</a:t>
            </a:r>
            <a:r>
              <a:rPr lang="de-AT"/>
              <a:t> </a:t>
            </a:r>
            <a:r>
              <a:rPr lang="de-AT" err="1"/>
              <a:t>view</a:t>
            </a:r>
            <a:endParaRPr lang="de-AT"/>
          </a:p>
          <a:p>
            <a:pPr marL="628650" lvl="1" indent="-171450">
              <a:buFontTx/>
              <a:buChar char="-"/>
            </a:pPr>
            <a:endParaRPr lang="de-AT"/>
          </a:p>
          <a:p>
            <a:pPr marL="0" lvl="0" indent="0">
              <a:buFontTx/>
              <a:buNone/>
            </a:pPr>
            <a:r>
              <a:rPr lang="de-AT" err="1"/>
              <a:t>Highly</a:t>
            </a:r>
            <a:r>
              <a:rPr lang="de-AT"/>
              <a:t> </a:t>
            </a:r>
            <a:r>
              <a:rPr lang="de-AT" err="1"/>
              <a:t>distribute</a:t>
            </a:r>
            <a:r>
              <a:rPr lang="de-AT"/>
              <a:t> </a:t>
            </a:r>
            <a:r>
              <a:rPr lang="de-AT" err="1"/>
              <a:t>enviroment</a:t>
            </a:r>
            <a:r>
              <a:rPr lang="de-AT"/>
              <a:t> </a:t>
            </a:r>
            <a:r>
              <a:rPr lang="de-AT" err="1"/>
              <a:t>across</a:t>
            </a:r>
            <a:r>
              <a:rPr lang="de-AT"/>
              <a:t> </a:t>
            </a:r>
            <a:r>
              <a:rPr lang="de-AT" err="1"/>
              <a:t>may</a:t>
            </a:r>
            <a:r>
              <a:rPr lang="de-AT"/>
              <a:t> </a:t>
            </a:r>
            <a:r>
              <a:rPr lang="de-AT" err="1"/>
              <a:t>contries</a:t>
            </a:r>
            <a:r>
              <a:rPr lang="de-AT"/>
              <a:t> (</a:t>
            </a:r>
            <a:r>
              <a:rPr lang="de-AT" err="1"/>
              <a:t>connectivity</a:t>
            </a:r>
            <a:r>
              <a:rPr lang="de-AT"/>
              <a:t> </a:t>
            </a:r>
            <a:r>
              <a:rPr lang="de-AT" err="1"/>
              <a:t>provider</a:t>
            </a:r>
            <a:r>
              <a:rPr lang="de-AT"/>
              <a:t>) (POC) </a:t>
            </a:r>
            <a:r>
              <a:rPr lang="de-AT" err="1"/>
              <a:t>snake</a:t>
            </a:r>
            <a:r>
              <a:rPr lang="de-AT"/>
              <a:t> </a:t>
            </a:r>
            <a:r>
              <a:rPr lang="de-AT" err="1"/>
              <a:t>gun</a:t>
            </a:r>
            <a:endParaRPr lang="de-AT"/>
          </a:p>
          <a:p>
            <a:pPr marL="0" lvl="0" indent="0">
              <a:buFontTx/>
              <a:buNone/>
            </a:pPr>
            <a:endParaRPr lang="de-AT"/>
          </a:p>
          <a:p>
            <a:pPr marL="0" lvl="0" indent="0">
              <a:buFontTx/>
              <a:buNone/>
            </a:pPr>
            <a:endParaRPr lang="de-AT"/>
          </a:p>
          <a:p>
            <a:pPr marL="0" lvl="0" indent="0">
              <a:buFontTx/>
              <a:buNone/>
            </a:pPr>
            <a:endParaRPr lang="de-AT"/>
          </a:p>
        </p:txBody>
      </p:sp>
      <p:sp>
        <p:nvSpPr>
          <p:cNvPr id="4" name="Slide Number Placeholder 3"/>
          <p:cNvSpPr>
            <a:spLocks noGrp="1"/>
          </p:cNvSpPr>
          <p:nvPr>
            <p:ph type="sldNum" sz="quarter" idx="5"/>
          </p:nvPr>
        </p:nvSpPr>
        <p:spPr/>
        <p:txBody>
          <a:bodyPr/>
          <a:lstStyle/>
          <a:p>
            <a:fld id="{69F07925-B541-44E7-A292-28E7DD5BA1AB}" type="slidenum">
              <a:rPr lang="de-AT" smtClean="0"/>
              <a:t>34</a:t>
            </a:fld>
            <a:endParaRPr lang="de-AT"/>
          </a:p>
        </p:txBody>
      </p:sp>
    </p:spTree>
    <p:extLst>
      <p:ext uri="{BB962C8B-B14F-4D97-AF65-F5344CB8AC3E}">
        <p14:creationId xmlns:p14="http://schemas.microsoft.com/office/powerpoint/2010/main" val="2637461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a:t>Anton</a:t>
            </a:r>
          </a:p>
          <a:p>
            <a:endParaRPr lang="en-NZ" noProof="0"/>
          </a:p>
          <a:p>
            <a:r>
              <a:rPr lang="en-NZ" noProof="0"/>
              <a:t>Major </a:t>
            </a:r>
            <a:r>
              <a:rPr lang="en-NZ" noProof="0" err="1"/>
              <a:t>reqiremnet</a:t>
            </a:r>
            <a:r>
              <a:rPr lang="en-NZ" noProof="0"/>
              <a:t> was </a:t>
            </a:r>
            <a:r>
              <a:rPr lang="en-NZ" noProof="0" err="1"/>
              <a:t>Multicloud</a:t>
            </a:r>
            <a:r>
              <a:rPr lang="en-NZ" noProof="0"/>
              <a:t> </a:t>
            </a:r>
          </a:p>
          <a:p>
            <a:r>
              <a:rPr lang="en-NZ" noProof="0"/>
              <a:t> - misunderstanding of </a:t>
            </a:r>
            <a:r>
              <a:rPr lang="en-NZ" noProof="0" err="1"/>
              <a:t>multicloud</a:t>
            </a:r>
            <a:r>
              <a:rPr lang="en-NZ" noProof="0"/>
              <a:t> – future </a:t>
            </a:r>
            <a:r>
              <a:rPr lang="en-NZ" noProof="0" err="1"/>
              <a:t>prohject</a:t>
            </a:r>
            <a:endParaRPr lang="en-NZ" noProof="0"/>
          </a:p>
          <a:p>
            <a:pPr marL="171450" indent="-171450">
              <a:buFontTx/>
              <a:buChar char="-"/>
            </a:pPr>
            <a:r>
              <a:rPr lang="en-NZ" noProof="0"/>
              <a:t>POC </a:t>
            </a:r>
            <a:r>
              <a:rPr lang="en-NZ" noProof="0" err="1"/>
              <a:t>deploymnets</a:t>
            </a:r>
            <a:r>
              <a:rPr lang="en-NZ" noProof="0"/>
              <a:t> (Troubleshooting </a:t>
            </a:r>
            <a:r>
              <a:rPr lang="en-NZ" noProof="0" err="1"/>
              <a:t>starlink</a:t>
            </a:r>
            <a:r>
              <a:rPr lang="en-NZ" noProof="0"/>
              <a:t>)</a:t>
            </a:r>
          </a:p>
          <a:p>
            <a:pPr marL="171450" indent="-171450">
              <a:buFontTx/>
              <a:buChar char="-"/>
            </a:pPr>
            <a:r>
              <a:rPr lang="en-NZ" noProof="0"/>
              <a:t>ZTD</a:t>
            </a:r>
          </a:p>
          <a:p>
            <a:pPr marL="171450" indent="-171450">
              <a:buFontTx/>
              <a:buChar char="-"/>
            </a:pPr>
            <a:r>
              <a:rPr lang="en-NZ" noProof="0" err="1"/>
              <a:t>Devops</a:t>
            </a:r>
            <a:r>
              <a:rPr lang="en-NZ" noProof="0"/>
              <a:t> </a:t>
            </a:r>
            <a:r>
              <a:rPr lang="en-NZ" noProof="0" err="1"/>
              <a:t>Deploymnet</a:t>
            </a:r>
            <a:r>
              <a:rPr lang="en-NZ" noProof="0"/>
              <a:t> </a:t>
            </a:r>
            <a:r>
              <a:rPr lang="en-NZ" noProof="0" err="1"/>
              <a:t>teraform</a:t>
            </a:r>
            <a:r>
              <a:rPr lang="en-NZ" noProof="0"/>
              <a:t> and templates</a:t>
            </a:r>
          </a:p>
          <a:p>
            <a:pPr marL="171450" indent="-171450">
              <a:buFontTx/>
              <a:buChar char="-"/>
            </a:pPr>
            <a:r>
              <a:rPr lang="en-NZ" noProof="0" err="1"/>
              <a:t>PoP</a:t>
            </a:r>
            <a:r>
              <a:rPr lang="en-NZ" noProof="0"/>
              <a:t> all 40km / ?25 how many SC for USA?</a:t>
            </a:r>
          </a:p>
          <a:p>
            <a:pPr marL="171450" indent="-171450">
              <a:buFontTx/>
              <a:buChar char="-"/>
            </a:pPr>
            <a:r>
              <a:rPr lang="en-NZ" noProof="0"/>
              <a:t>New customer – new set of SC</a:t>
            </a:r>
          </a:p>
          <a:p>
            <a:pPr marL="171450" indent="-171450">
              <a:buFontTx/>
              <a:buChar char="-"/>
            </a:pPr>
            <a:r>
              <a:rPr lang="en-NZ" noProof="0"/>
              <a:t>Personal </a:t>
            </a:r>
            <a:r>
              <a:rPr lang="en-NZ" noProof="0" err="1"/>
              <a:t>Highligt</a:t>
            </a:r>
            <a:r>
              <a:rPr lang="en-NZ" noProof="0"/>
              <a:t>!!! To save the </a:t>
            </a:r>
            <a:r>
              <a:rPr lang="en-NZ" noProof="0" err="1"/>
              <a:t>worh</a:t>
            </a:r>
            <a:r>
              <a:rPr lang="en-NZ" noProof="0"/>
              <a:t> (</a:t>
            </a:r>
            <a:r>
              <a:rPr lang="en-NZ" noProof="0" err="1"/>
              <a:t>liite</a:t>
            </a:r>
            <a:r>
              <a:rPr lang="en-NZ" noProof="0"/>
              <a:t> </a:t>
            </a:r>
            <a:r>
              <a:rPr lang="en-NZ" noProof="0" err="1"/>
              <a:t>contibution</a:t>
            </a:r>
            <a:r>
              <a:rPr lang="en-NZ" noProof="0"/>
              <a:t> to </a:t>
            </a:r>
            <a:r>
              <a:rPr lang="en-NZ" noProof="0" err="1"/>
              <a:t>significaten</a:t>
            </a:r>
            <a:r>
              <a:rPr lang="en-NZ" noProof="0"/>
              <a:t> impact</a:t>
            </a:r>
          </a:p>
          <a:p>
            <a:pPr marL="171450" indent="-171450">
              <a:buFontTx/>
              <a:buChar char="-"/>
            </a:pPr>
            <a:endParaRPr lang="de-AT"/>
          </a:p>
          <a:p>
            <a:pPr marL="171450" indent="-171450">
              <a:buFontTx/>
              <a:buChar char="-"/>
            </a:pPr>
            <a:endParaRPr lang="de-DE"/>
          </a:p>
        </p:txBody>
      </p:sp>
      <p:sp>
        <p:nvSpPr>
          <p:cNvPr id="4" name="Slide Number Placeholder 3"/>
          <p:cNvSpPr>
            <a:spLocks noGrp="1"/>
          </p:cNvSpPr>
          <p:nvPr>
            <p:ph type="sldNum" sz="quarter" idx="5"/>
          </p:nvPr>
        </p:nvSpPr>
        <p:spPr/>
        <p:txBody>
          <a:bodyPr/>
          <a:lstStyle/>
          <a:p>
            <a:fld id="{69F07925-B541-44E7-A292-28E7DD5BA1AB}" type="slidenum">
              <a:rPr lang="de-AT" smtClean="0"/>
              <a:t>35</a:t>
            </a:fld>
            <a:endParaRPr lang="de-AT"/>
          </a:p>
        </p:txBody>
      </p:sp>
    </p:spTree>
    <p:extLst>
      <p:ext uri="{BB962C8B-B14F-4D97-AF65-F5344CB8AC3E}">
        <p14:creationId xmlns:p14="http://schemas.microsoft.com/office/powerpoint/2010/main" val="1627603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noProof="0"/>
              <a:t>Richard</a:t>
            </a:r>
          </a:p>
          <a:p>
            <a:endParaRPr lang="en-MY" noProof="0"/>
          </a:p>
          <a:p>
            <a:r>
              <a:rPr lang="en-MY" noProof="0"/>
              <a:t>Medical Equipment Store Data to local file share. </a:t>
            </a:r>
          </a:p>
          <a:p>
            <a:r>
              <a:rPr lang="en-MY" noProof="0"/>
              <a:t>Connector to Central  Patient Data Software is very pricy </a:t>
            </a:r>
          </a:p>
          <a:p>
            <a:r>
              <a:rPr lang="en-MY" noProof="0"/>
              <a:t>Solution: Edge computing picking up data from local share and transfer it to the S3 Storage to Aws where it going to be processed by the Central Patient Software</a:t>
            </a:r>
          </a:p>
          <a:p>
            <a:endParaRPr lang="en-MY" noProof="0"/>
          </a:p>
          <a:p>
            <a:r>
              <a:rPr lang="en-MY" noProof="0"/>
              <a:t>Point out Edge computing </a:t>
            </a:r>
            <a:r>
              <a:rPr lang="en-MY" noProof="0" err="1"/>
              <a:t>exmples</a:t>
            </a:r>
            <a:endParaRPr lang="en-MY" noProof="0"/>
          </a:p>
          <a:p>
            <a:endParaRPr lang="en-MY" noProof="0"/>
          </a:p>
          <a:p>
            <a:r>
              <a:rPr lang="en-MY" noProof="0"/>
              <a:t>  One of the major deciding factors in this project was the use of Zero Touch Deployment. This allows the </a:t>
            </a:r>
            <a:r>
              <a:rPr lang="en-MY" noProof="0" err="1"/>
              <a:t>Warby</a:t>
            </a:r>
            <a:r>
              <a:rPr lang="en-MY" noProof="0"/>
              <a:t> team to ship SC2 units directly to the store. Once in the store the </a:t>
            </a:r>
            <a:r>
              <a:rPr lang="en-MY" noProof="0" err="1"/>
              <a:t>personell</a:t>
            </a:r>
            <a:r>
              <a:rPr lang="en-MY" noProof="0"/>
              <a:t> connect the SC2 unit the configurations could be pushed by remote techs to the SC2 to start-up operations. </a:t>
            </a:r>
          </a:p>
          <a:p>
            <a:endParaRPr lang="en-MY" noProof="0"/>
          </a:p>
          <a:p>
            <a:r>
              <a:rPr lang="en-MY" noProof="0"/>
              <a:t>Overall for </a:t>
            </a:r>
            <a:r>
              <a:rPr lang="en-MY" noProof="0" err="1"/>
              <a:t>Warby</a:t>
            </a:r>
            <a:r>
              <a:rPr lang="en-MY" noProof="0"/>
              <a:t> the SC2 units have provided Automation / Security / and ease deployment and management. Reducing cost and human error along the way.</a:t>
            </a:r>
          </a:p>
          <a:p>
            <a:endParaRPr lang="en-MY" noProof="0"/>
          </a:p>
          <a:p>
            <a:endParaRPr lang="en-MY" noProof="0"/>
          </a:p>
        </p:txBody>
      </p:sp>
      <p:sp>
        <p:nvSpPr>
          <p:cNvPr id="4" name="Slide Number Placeholder 3"/>
          <p:cNvSpPr>
            <a:spLocks noGrp="1"/>
          </p:cNvSpPr>
          <p:nvPr>
            <p:ph type="sldNum" sz="quarter" idx="5"/>
          </p:nvPr>
        </p:nvSpPr>
        <p:spPr/>
        <p:txBody>
          <a:bodyPr/>
          <a:lstStyle/>
          <a:p>
            <a:fld id="{713F729D-2A2D-4FEB-8766-8EB23772FECB}" type="slidenum">
              <a:rPr lang="en-US" smtClean="0"/>
              <a:t>36</a:t>
            </a:fld>
            <a:endParaRPr lang="en-US"/>
          </a:p>
        </p:txBody>
      </p:sp>
    </p:spTree>
    <p:extLst>
      <p:ext uri="{BB962C8B-B14F-4D97-AF65-F5344CB8AC3E}">
        <p14:creationId xmlns:p14="http://schemas.microsoft.com/office/powerpoint/2010/main" val="3628221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err="1"/>
              <a:t>Please</a:t>
            </a:r>
            <a:r>
              <a:rPr lang="de-DE"/>
              <a:t> </a:t>
            </a:r>
            <a:r>
              <a:rPr lang="de-DE" err="1"/>
              <a:t>get</a:t>
            </a:r>
            <a:r>
              <a:rPr lang="de-DE"/>
              <a:t> </a:t>
            </a:r>
            <a:r>
              <a:rPr lang="de-DE" err="1"/>
              <a:t>yourself</a:t>
            </a:r>
            <a:r>
              <a:rPr lang="de-DE"/>
              <a:t> </a:t>
            </a:r>
            <a:r>
              <a:rPr lang="de-DE" err="1"/>
              <a:t>familiar</a:t>
            </a:r>
            <a:r>
              <a:rPr lang="de-DE"/>
              <a:t> </a:t>
            </a:r>
            <a:r>
              <a:rPr lang="de-DE" err="1"/>
              <a:t>with</a:t>
            </a:r>
            <a:r>
              <a:rPr lang="de-DE"/>
              <a:t> </a:t>
            </a:r>
            <a:r>
              <a:rPr lang="de-DE" err="1"/>
              <a:t>the</a:t>
            </a:r>
            <a:r>
              <a:rPr lang="de-DE"/>
              <a:t> </a:t>
            </a:r>
            <a:r>
              <a:rPr lang="de-DE" err="1"/>
              <a:t>case</a:t>
            </a:r>
            <a:r>
              <a:rPr lang="de-DE"/>
              <a:t> </a:t>
            </a:r>
            <a:r>
              <a:rPr lang="de-DE" err="1"/>
              <a:t>study</a:t>
            </a:r>
            <a:r>
              <a:rPr lang="de-DE"/>
              <a:t>:</a:t>
            </a:r>
          </a:p>
          <a:p>
            <a:r>
              <a:rPr lang="de-AT"/>
              <a:t>https://assets.barracuda.com/assets/docs/dms/CS_CloudGen-Firewall_Test-Fuchs_US.pdf</a:t>
            </a:r>
            <a:endParaRPr lang="de-DE"/>
          </a:p>
          <a:p>
            <a:endParaRPr lang="de-AT"/>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379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how today's networks are a diverse mix of SaaS, public cloud, and edge compute resources, meaning the traditional network perimeter is gone. To secure this complex environment, robust solutions like </a:t>
            </a:r>
            <a:r>
              <a:rPr lang="en-US" b="1" dirty="0"/>
              <a:t>SASE (Secure Access Service Edge)</a:t>
            </a:r>
            <a:r>
              <a:rPr lang="en-US" dirty="0"/>
              <a:t> and </a:t>
            </a:r>
            <a:r>
              <a:rPr lang="en-US" b="1" dirty="0"/>
              <a:t>Next-Generation Firewalls (NGFWs)</a:t>
            </a:r>
            <a:r>
              <a:rPr lang="en-US" dirty="0"/>
              <a:t> are crucial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They should provide protection for all your users/employees, be it remote users </a:t>
            </a:r>
            <a:r>
              <a:rPr lang="en-US" dirty="0"/>
              <a:t>or</a:t>
            </a:r>
            <a:r>
              <a:rPr lang="en-US" sz="1200" b="0" i="0" kern="1200" dirty="0">
                <a:solidFill>
                  <a:schemeClr val="tx1"/>
                </a:solidFill>
                <a:effectLst/>
                <a:latin typeface="+mn-lt"/>
                <a:ea typeface="+mn-ea"/>
                <a:cs typeface="+mn-cs"/>
              </a:rPr>
              <a:t> on-site users that are working from the office.</a:t>
            </a:r>
          </a:p>
          <a:p>
            <a:pPr marL="171450" indent="-171450">
              <a:buFont typeface="Arial" panose="020B0604020202020204" pitchFamily="34" charset="0"/>
              <a:buChar char="•"/>
            </a:pPr>
            <a:r>
              <a:rPr lang="en-US" dirty="0"/>
              <a:t>With the explosive growth of the Internet of Things (IoT), protecting connected "things" is critically important. Each sensor, camera, and smart device is a potential entry point for attackers, and these devices often lack robust, built-in security.</a:t>
            </a:r>
            <a:endParaRPr lang="en-US" dirty="0">
              <a:ea typeface="Calibri"/>
              <a:cs typeface="Calibri"/>
            </a:endParaRPr>
          </a:p>
          <a:p>
            <a:pPr marL="171450" indent="-171450">
              <a:buFont typeface="Arial" panose="020B0604020202020204" pitchFamily="34" charset="0"/>
              <a:buChar char="•"/>
            </a:pPr>
            <a:r>
              <a:rPr lang="en-US" dirty="0"/>
              <a:t>Our </a:t>
            </a:r>
            <a:r>
              <a:rPr lang="en-US" b="1" dirty="0" err="1"/>
              <a:t>SecureEdge</a:t>
            </a:r>
            <a:r>
              <a:rPr lang="en-US" b="1" dirty="0"/>
              <a:t> appliances</a:t>
            </a:r>
            <a:r>
              <a:rPr lang="en-US" dirty="0"/>
              <a:t> deliver the full power of secure access service edge, embedding </a:t>
            </a:r>
            <a:r>
              <a:rPr lang="en-US" b="1" dirty="0"/>
              <a:t>Next-Generation Firewall capabilities</a:t>
            </a:r>
            <a:r>
              <a:rPr lang="en-US" dirty="0"/>
              <a:t> within a unified, cloud-native architecture. This means </a:t>
            </a:r>
            <a:r>
              <a:rPr lang="en-US" b="1" dirty="0"/>
              <a:t>significantly simpler deployment and management</a:t>
            </a:r>
            <a:r>
              <a:rPr lang="en-US" dirty="0"/>
              <a:t>, drastically cutting configuration overhead while providing consistent, scalable security for your distributed workforce.</a:t>
            </a:r>
            <a:endParaRPr lang="en-US" dirty="0">
              <a:ea typeface="Calibri"/>
              <a:cs typeface="Calibri"/>
            </a:endParaRPr>
          </a:p>
          <a:p>
            <a:pPr marL="171450" indent="-171450">
              <a:buFont typeface="Arial" panose="020B0604020202020204" pitchFamily="34" charset="0"/>
              <a:buChar char="•"/>
            </a:pPr>
            <a:r>
              <a:rPr lang="en-US" dirty="0"/>
              <a:t>For organizations with substantial on-premises infrastructure, our dedicated </a:t>
            </a:r>
            <a:r>
              <a:rPr lang="en-US" b="1" dirty="0"/>
              <a:t>Next-Generation Firewalls</a:t>
            </a:r>
            <a:r>
              <a:rPr lang="en-US" dirty="0"/>
              <a:t> remain essential. These provide unparalleled perimeter defense, offering </a:t>
            </a:r>
            <a:r>
              <a:rPr lang="en-US" b="1" dirty="0"/>
              <a:t>deep, granular configuration options</a:t>
            </a:r>
            <a:r>
              <a:rPr lang="en-US" dirty="0"/>
              <a:t> and high performance to secure your core network assets with precision.</a:t>
            </a:r>
            <a:endParaRPr lang="en-US" dirty="0">
              <a:ea typeface="Calibri"/>
              <a:cs typeface="Calibri"/>
            </a:endParaRP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184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Various resources like SaaS applications, edge computing, datacenters, web resources and cloud require protection.</a:t>
            </a:r>
          </a:p>
          <a:p>
            <a:endParaRPr lang="en-US">
              <a:cs typeface="Calibri"/>
            </a:endParaRPr>
          </a:p>
          <a:p>
            <a:pPr marL="171450" indent="-171450">
              <a:buFont typeface="Arial" panose="020B0604020202020204" pitchFamily="34" charset="0"/>
              <a:buChar char="•"/>
            </a:pPr>
            <a:r>
              <a:rPr lang="en-US">
                <a:cs typeface="Calibri"/>
              </a:rPr>
              <a:t>Barracuda </a:t>
            </a:r>
            <a:r>
              <a:rPr lang="en-US" err="1">
                <a:cs typeface="Calibri"/>
              </a:rPr>
              <a:t>SecureEdge</a:t>
            </a:r>
            <a:r>
              <a:rPr lang="en-US">
                <a:cs typeface="Calibri"/>
              </a:rPr>
              <a:t> is the solution that is designed to protect these resources. It offers comprehensive security that extends to things, sites and users. </a:t>
            </a: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a:cs typeface="Calibri"/>
              </a:rPr>
              <a:t>Regardless of whether your organization is deal with IoT devices, multiple physical locations or remote users, </a:t>
            </a:r>
            <a:r>
              <a:rPr lang="en-US" err="1">
                <a:cs typeface="Calibri"/>
              </a:rPr>
              <a:t>SecureEdge</a:t>
            </a:r>
            <a:r>
              <a:rPr lang="en-US">
                <a:cs typeface="Calibri"/>
              </a:rPr>
              <a:t> ensures that security is consistently applied across all points of access</a:t>
            </a:r>
          </a:p>
          <a:p>
            <a:pPr marL="171450" indent="-171450">
              <a:buFont typeface="Arial" panose="020B0604020202020204" pitchFamily="34" charset="0"/>
              <a:buChar char="•"/>
            </a:pPr>
            <a:endParaRPr lang="en-US">
              <a:cs typeface="Calibri"/>
            </a:endParaRPr>
          </a:p>
          <a:p>
            <a:pPr marL="0" indent="0">
              <a:buFont typeface="Arial" panose="020B0604020202020204" pitchFamily="34" charset="0"/>
              <a:buNone/>
            </a:pPr>
            <a:endParaRPr lang="en-US">
              <a:cs typeface="Calibri"/>
            </a:endParaRP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380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Access agents </a:t>
            </a:r>
          </a:p>
          <a:p>
            <a:pPr marL="628650" lvl="1" indent="-171450">
              <a:buFont typeface="Arial" panose="020B0604020202020204" pitchFamily="34" charset="0"/>
              <a:buChar char="•"/>
            </a:pPr>
            <a:r>
              <a:rPr lang="en-GB"/>
              <a:t>run on user’s end device</a:t>
            </a:r>
          </a:p>
          <a:p>
            <a:pPr marL="628650" lvl="1" indent="-171450">
              <a:buFont typeface="Arial" panose="020B0604020202020204" pitchFamily="34" charset="0"/>
              <a:buChar char="•"/>
            </a:pPr>
            <a:r>
              <a:rPr lang="en-GB"/>
              <a:t>supported across popular operating systems like macOS, Windows, Linux iOS and Android</a:t>
            </a:r>
          </a:p>
          <a:p>
            <a:pPr marL="628650" lvl="1" indent="-171450">
              <a:buFont typeface="Arial" panose="020B0604020202020204" pitchFamily="34" charset="0"/>
              <a:buChar char="•"/>
            </a:pPr>
            <a:r>
              <a:rPr lang="en-GB"/>
              <a:t>allow Zero Trust Network Access policies to be enforced</a:t>
            </a:r>
          </a:p>
          <a:p>
            <a:pPr marL="628650" lvl="1" indent="-171450">
              <a:buFont typeface="Arial" panose="020B0604020202020204" pitchFamily="34" charset="0"/>
              <a:buChar char="•"/>
            </a:pPr>
            <a:r>
              <a:rPr lang="en-GB"/>
              <a:t>Optimize the last mile traffic </a:t>
            </a:r>
          </a:p>
          <a:p>
            <a:pPr marL="171450" lvl="0" indent="-171450">
              <a:buFont typeface="Arial" panose="020B0604020202020204" pitchFamily="34" charset="0"/>
              <a:buChar char="•"/>
            </a:pPr>
            <a:r>
              <a:rPr lang="en-GB"/>
              <a:t>Site devices </a:t>
            </a:r>
          </a:p>
          <a:p>
            <a:pPr marL="628650" lvl="1" indent="-171450">
              <a:buFont typeface="Arial" panose="020B0604020202020204" pitchFamily="34" charset="0"/>
              <a:buChar char="•"/>
            </a:pPr>
            <a:r>
              <a:rPr lang="en-GB"/>
              <a:t>Can be either hardware or virtual</a:t>
            </a:r>
          </a:p>
          <a:p>
            <a:pPr marL="628650" lvl="1" indent="-171450">
              <a:buFont typeface="Arial" panose="020B0604020202020204" pitchFamily="34" charset="0"/>
              <a:buChar char="•"/>
            </a:pPr>
            <a:r>
              <a:rPr lang="en-GB"/>
              <a:t>Posses all the next generation firewall features like deep packet inspection, integration Intrusion prevention system, SSL inspection and many more</a:t>
            </a:r>
          </a:p>
          <a:p>
            <a:pPr marL="628650" lvl="1" indent="-171450">
              <a:buFont typeface="Arial" panose="020B0604020202020204" pitchFamily="34" charset="0"/>
              <a:buChar char="•"/>
            </a:pPr>
            <a:r>
              <a:rPr lang="en-GB"/>
              <a:t>Automatically use SD-WAN and intelligent routing </a:t>
            </a:r>
          </a:p>
          <a:p>
            <a:pPr marL="628650" lvl="1" indent="-171450">
              <a:buFont typeface="Arial" panose="020B0604020202020204" pitchFamily="34" charset="0"/>
              <a:buChar char="•"/>
            </a:pPr>
            <a:r>
              <a:rPr lang="en-GB"/>
              <a:t>Provide light weight secure connectors for IoT connectivity</a:t>
            </a:r>
          </a:p>
          <a:p>
            <a:pPr marL="171450" lvl="0" indent="-171450">
              <a:buFont typeface="Arial" panose="020B0604020202020204" pitchFamily="34" charset="0"/>
              <a:buChar char="•"/>
            </a:pPr>
            <a:r>
              <a:rPr lang="en-GB"/>
              <a:t>Edge Services: </a:t>
            </a:r>
          </a:p>
          <a:p>
            <a:pPr marL="628650" lvl="1" indent="-171450">
              <a:buFont typeface="Arial" panose="020B0604020202020204" pitchFamily="34" charset="0"/>
              <a:buChar char="•"/>
            </a:pPr>
            <a:r>
              <a:rPr lang="en-GB"/>
              <a:t>Are the hubs in our hub and spoke technology that we have with </a:t>
            </a:r>
            <a:r>
              <a:rPr lang="en-GB" err="1"/>
              <a:t>SecureEdge</a:t>
            </a:r>
            <a:r>
              <a:rPr lang="en-GB"/>
              <a:t>. You can deploy an Edge Service that is entirely managed by Barracuda, an Edge Service for virtual WAN in the </a:t>
            </a:r>
            <a:r>
              <a:rPr lang="en-GB" err="1"/>
              <a:t>Micorosoft</a:t>
            </a:r>
            <a:r>
              <a:rPr lang="en-GB"/>
              <a:t> backbone network and you can also host your own edge service by promoting one the site device to an Edge Service. They allow sites, access agents site devices and app connectors to communicate with each other. You can also connect your region-separated edge services to have regional or even global secure connection of your resources and offices.</a:t>
            </a:r>
          </a:p>
          <a:p>
            <a:pPr marL="171450" lvl="0" indent="-171450">
              <a:buFont typeface="Arial" panose="020B0604020202020204" pitchFamily="34" charset="0"/>
              <a:buChar char="•"/>
            </a:pPr>
            <a:r>
              <a:rPr lang="en-GB"/>
              <a:t>App Connectors:</a:t>
            </a:r>
          </a:p>
          <a:p>
            <a:pPr marL="628650" lvl="1" indent="-171450">
              <a:buFont typeface="Arial" panose="020B0604020202020204" pitchFamily="34" charset="0"/>
              <a:buChar char="•"/>
            </a:pPr>
            <a:r>
              <a:rPr lang="en-US">
                <a:effectLst/>
              </a:rPr>
              <a:t>The </a:t>
            </a:r>
            <a:r>
              <a:rPr lang="en-US" err="1">
                <a:effectLst/>
              </a:rPr>
              <a:t>SecureEdge</a:t>
            </a:r>
            <a:r>
              <a:rPr lang="en-US">
                <a:effectLst/>
              </a:rPr>
              <a:t> Connector is a lightweight software that can be installed on Windows or Linux servers to secure device traffic by redirecting it through a VPN connection, with configuration managed via the Barracuda </a:t>
            </a:r>
            <a:r>
              <a:rPr lang="en-US" err="1">
                <a:effectLst/>
              </a:rPr>
              <a:t>SecureEdge</a:t>
            </a:r>
            <a:r>
              <a:rPr lang="en-US">
                <a:effectLst/>
              </a:rPr>
              <a:t> Manager. It is used for resources that cannot be reached via routing. It allows for flexible server registration, app-to-app communication, and supports all Edge Services, including Private Edge Service and Edge Service for Virtual WAN, enabling easy access to various applications in cloud and on-premises environments.</a:t>
            </a:r>
          </a:p>
          <a:p>
            <a:br>
              <a:rPr lang="en-US" sz="1200" b="0" i="0" kern="1200">
                <a:solidFill>
                  <a:schemeClr val="tx1"/>
                </a:solidFill>
                <a:effectLst/>
                <a:latin typeface="+mn-lt"/>
                <a:ea typeface="+mn-ea"/>
                <a:cs typeface="+mn-cs"/>
              </a:rPr>
            </a:br>
            <a:endParaRPr lang="en-GB"/>
          </a:p>
          <a:p>
            <a:pPr marL="171450" lvl="0" indent="-171450">
              <a:buFont typeface="Arial" panose="020B0604020202020204" pitchFamily="34" charset="0"/>
              <a:buChar char="•"/>
            </a:pPr>
            <a:endParaRPr lang="en-GB"/>
          </a:p>
          <a:p>
            <a:pPr marL="628650" lvl="1"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185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50F144-A799-354E-B086-FFAF0D2B7C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42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a:t>3 different </a:t>
            </a:r>
            <a:r>
              <a:rPr lang="de-AT" err="1"/>
              <a:t>ways</a:t>
            </a:r>
            <a:r>
              <a:rPr lang="de-AT"/>
              <a:t> to connect, </a:t>
            </a:r>
            <a:r>
              <a:rPr lang="de-AT" err="1"/>
              <a:t>important</a:t>
            </a:r>
            <a:r>
              <a:rPr lang="de-AT"/>
              <a:t> </a:t>
            </a:r>
            <a:r>
              <a:rPr lang="de-AT" err="1"/>
              <a:t>commercial</a:t>
            </a:r>
            <a:r>
              <a:rPr lang="de-AT"/>
              <a:t> </a:t>
            </a:r>
            <a:r>
              <a:rPr lang="de-AT" err="1"/>
              <a:t>differences</a:t>
            </a:r>
            <a:endParaRPr lang="de-AT"/>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394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85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50F144-A799-354E-B086-FFAF0D2B7C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67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6EAAC-0909-190A-6D51-867741539BB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EE2BB4-D615-D675-04D2-6C5124A4743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2D76FA-8AD0-EA74-C53D-6340B2997D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t>Protection </a:t>
            </a:r>
            <a:r>
              <a:rPr lang="de-AT" sz="1200" dirty="0" err="1"/>
              <a:t>concept</a:t>
            </a:r>
            <a:r>
              <a:rPr lang="de-AT" sz="1200" dirty="0"/>
              <a:t> </a:t>
            </a:r>
            <a:r>
              <a:rPr lang="de-AT" sz="1200" dirty="0" err="1"/>
              <a:t>of</a:t>
            </a:r>
            <a:r>
              <a:rPr lang="de-AT" sz="1200" dirty="0"/>
              <a:t> </a:t>
            </a:r>
            <a:r>
              <a:rPr lang="de-AT" sz="1200" dirty="0" err="1"/>
              <a:t>the</a:t>
            </a:r>
            <a:r>
              <a:rPr lang="de-AT" sz="1200" dirty="0"/>
              <a:t> </a:t>
            </a:r>
            <a:r>
              <a:rPr lang="de-AT" sz="1200" b="1" dirty="0"/>
              <a:t>IEC 62443</a:t>
            </a:r>
            <a:r>
              <a:rPr lang="de-AT" sz="1200" dirty="0"/>
              <a:t> </a:t>
            </a:r>
            <a:r>
              <a:rPr lang="de-AT" b="1" i="0" dirty="0">
                <a:solidFill>
                  <a:srgbClr val="BDC1C6"/>
                </a:solidFill>
                <a:effectLst/>
                <a:latin typeface="Google Sans"/>
              </a:rPr>
              <a:t>International </a:t>
            </a:r>
            <a:r>
              <a:rPr lang="de-AT" b="1" i="0" dirty="0" err="1">
                <a:solidFill>
                  <a:srgbClr val="BDC1C6"/>
                </a:solidFill>
                <a:effectLst/>
                <a:latin typeface="Google Sans"/>
              </a:rPr>
              <a:t>Electrotechnical</a:t>
            </a:r>
            <a:r>
              <a:rPr lang="de-AT" b="1" i="0" dirty="0">
                <a:solidFill>
                  <a:srgbClr val="BDC1C6"/>
                </a:solidFill>
                <a:effectLst/>
                <a:latin typeface="Google Sans"/>
              </a:rPr>
              <a:t> </a:t>
            </a:r>
            <a:r>
              <a:rPr lang="de-AT" b="1" i="0" dirty="0" err="1">
                <a:solidFill>
                  <a:srgbClr val="BDC1C6"/>
                </a:solidFill>
                <a:effectLst/>
                <a:latin typeface="Google Sans"/>
              </a:rPr>
              <a:t>Commission</a:t>
            </a:r>
            <a:endParaRPr lang="de-AT" b="1" i="0" dirty="0">
              <a:solidFill>
                <a:srgbClr val="BDC1C6"/>
              </a:solidFill>
              <a:effectLst/>
              <a:latin typeface="Google Sans"/>
            </a:endParaRPr>
          </a:p>
          <a:p>
            <a:pPr algn="l"/>
            <a:r>
              <a:rPr lang="de-AT" sz="1200" b="1" dirty="0" err="1"/>
              <a:t>series</a:t>
            </a:r>
            <a:r>
              <a:rPr lang="de-AT" sz="1200" b="1" dirty="0"/>
              <a:t> </a:t>
            </a:r>
            <a:r>
              <a:rPr lang="de-AT" sz="1200" b="1" dirty="0" err="1"/>
              <a:t>of</a:t>
            </a:r>
            <a:r>
              <a:rPr lang="de-AT" sz="1200" b="1" dirty="0"/>
              <a:t> </a:t>
            </a:r>
            <a:r>
              <a:rPr lang="de-AT" sz="1200" b="1" dirty="0" err="1"/>
              <a:t>standards</a:t>
            </a:r>
            <a:endParaRPr lang="de-AT" sz="1200" b="1" dirty="0"/>
          </a:p>
          <a:p>
            <a:pPr algn="l"/>
            <a:r>
              <a:rPr lang="de-AT" sz="1200" dirty="0"/>
              <a:t>Areas </a:t>
            </a:r>
            <a:r>
              <a:rPr lang="de-AT" sz="1200" dirty="0" err="1"/>
              <a:t>with</a:t>
            </a:r>
            <a:r>
              <a:rPr lang="de-AT" sz="1200" dirty="0"/>
              <a:t> different </a:t>
            </a:r>
            <a:r>
              <a:rPr lang="de-AT" sz="1200" dirty="0" err="1"/>
              <a:t>security</a:t>
            </a:r>
            <a:r>
              <a:rPr lang="de-AT" sz="1200" dirty="0"/>
              <a:t> </a:t>
            </a:r>
            <a:r>
              <a:rPr lang="de-AT" sz="1200" dirty="0" err="1"/>
              <a:t>requirements</a:t>
            </a:r>
            <a:r>
              <a:rPr lang="de-AT" sz="1200" dirty="0"/>
              <a:t> and </a:t>
            </a:r>
            <a:r>
              <a:rPr lang="de-AT" sz="1200" dirty="0" err="1"/>
              <a:t>values</a:t>
            </a:r>
            <a:r>
              <a:rPr lang="de-AT" sz="1200" dirty="0"/>
              <a:t> </a:t>
            </a:r>
            <a:r>
              <a:rPr lang="de-AT" sz="1200" dirty="0" err="1"/>
              <a:t>for</a:t>
            </a:r>
            <a:r>
              <a:rPr lang="de-AT" sz="1200" dirty="0"/>
              <a:t> </a:t>
            </a:r>
            <a:r>
              <a:rPr lang="de-AT" sz="1200" dirty="0" err="1"/>
              <a:t>the</a:t>
            </a:r>
            <a:r>
              <a:rPr lang="de-AT" sz="1200" dirty="0"/>
              <a:t> </a:t>
            </a:r>
            <a:r>
              <a:rPr lang="de-AT" sz="1200" dirty="0" err="1"/>
              <a:t>business</a:t>
            </a:r>
            <a:endParaRPr lang="de-DE" sz="1200" dirty="0"/>
          </a:p>
          <a:p>
            <a:pPr algn="l"/>
            <a:r>
              <a:rPr lang="de-AT" sz="1200" dirty="0" err="1"/>
              <a:t>Grouping</a:t>
            </a:r>
            <a:r>
              <a:rPr lang="de-AT" sz="1200" dirty="0"/>
              <a:t> in </a:t>
            </a:r>
            <a:r>
              <a:rPr lang="de-AT" sz="1200" dirty="0" err="1"/>
              <a:t>security</a:t>
            </a:r>
            <a:r>
              <a:rPr lang="de-AT" sz="1200" dirty="0"/>
              <a:t> </a:t>
            </a:r>
            <a:r>
              <a:rPr lang="de-AT" sz="1200" dirty="0" err="1"/>
              <a:t>zones</a:t>
            </a:r>
            <a:r>
              <a:rPr lang="de-AT" sz="1200" dirty="0"/>
              <a:t> and </a:t>
            </a:r>
            <a:r>
              <a:rPr lang="de-AT" sz="1200" dirty="0" err="1"/>
              <a:t>control</a:t>
            </a:r>
            <a:r>
              <a:rPr lang="de-AT" sz="1200" dirty="0"/>
              <a:t> </a:t>
            </a:r>
            <a:r>
              <a:rPr lang="de-AT" sz="1200" dirty="0" err="1"/>
              <a:t>the</a:t>
            </a:r>
            <a:r>
              <a:rPr lang="de-AT" sz="1200" dirty="0"/>
              <a:t> </a:t>
            </a:r>
            <a:r>
              <a:rPr lang="de-AT" sz="1200" dirty="0" err="1"/>
              <a:t>communication</a:t>
            </a:r>
            <a:r>
              <a:rPr lang="de-AT" sz="1200" dirty="0"/>
              <a:t> </a:t>
            </a:r>
            <a:r>
              <a:rPr lang="de-AT" sz="1200" dirty="0" err="1"/>
              <a:t>between</a:t>
            </a:r>
            <a:r>
              <a:rPr lang="de-AT" sz="1200" dirty="0"/>
              <a:t> </a:t>
            </a:r>
            <a:r>
              <a:rPr lang="de-AT" sz="1200" dirty="0" err="1"/>
              <a:t>them</a:t>
            </a:r>
            <a:r>
              <a:rPr lang="de-AT" sz="1200" dirty="0"/>
              <a:t> </a:t>
            </a:r>
            <a:r>
              <a:rPr lang="de-AT" sz="1200" dirty="0" err="1"/>
              <a:t>increase</a:t>
            </a:r>
            <a:r>
              <a:rPr lang="de-AT" sz="1200" dirty="0"/>
              <a:t> </a:t>
            </a:r>
            <a:r>
              <a:rPr lang="de-AT" sz="1200" dirty="0" err="1"/>
              <a:t>the</a:t>
            </a:r>
            <a:r>
              <a:rPr lang="de-AT" sz="1200" dirty="0"/>
              <a:t> </a:t>
            </a:r>
            <a:r>
              <a:rPr lang="de-AT" sz="1200" dirty="0" err="1"/>
              <a:t>security</a:t>
            </a:r>
            <a:r>
              <a:rPr lang="de-AT" sz="1200" dirty="0"/>
              <a:t> </a:t>
            </a:r>
            <a:r>
              <a:rPr lang="de-AT" sz="1200" dirty="0" err="1"/>
              <a:t>of</a:t>
            </a:r>
            <a:r>
              <a:rPr lang="de-AT" sz="1200" dirty="0"/>
              <a:t> </a:t>
            </a:r>
            <a:r>
              <a:rPr lang="de-AT" sz="1200" dirty="0" err="1"/>
              <a:t>each</a:t>
            </a:r>
            <a:r>
              <a:rPr lang="de-AT" sz="1200" dirty="0"/>
              <a:t> </a:t>
            </a:r>
            <a:r>
              <a:rPr lang="de-AT" sz="1200" dirty="0" err="1"/>
              <a:t>zone</a:t>
            </a:r>
            <a:endParaRPr lang="de-AT" sz="1200" dirty="0"/>
          </a:p>
          <a:p>
            <a:pPr algn="l"/>
            <a:r>
              <a:rPr lang="de-AT" sz="1200" dirty="0"/>
              <a:t>„</a:t>
            </a:r>
            <a:r>
              <a:rPr lang="de-AT" sz="1200" dirty="0" err="1"/>
              <a:t>Conduit</a:t>
            </a:r>
            <a:r>
              <a:rPr lang="de-AT" sz="1200" dirty="0"/>
              <a:t>“ </a:t>
            </a:r>
            <a:r>
              <a:rPr lang="de-AT" sz="1200" dirty="0" err="1"/>
              <a:t>is</a:t>
            </a:r>
            <a:r>
              <a:rPr lang="de-AT" sz="1200" dirty="0"/>
              <a:t> </a:t>
            </a:r>
            <a:r>
              <a:rPr lang="de-AT" sz="1200" dirty="0" err="1"/>
              <a:t>the</a:t>
            </a:r>
            <a:r>
              <a:rPr lang="de-AT" sz="1200" dirty="0"/>
              <a:t> </a:t>
            </a:r>
            <a:r>
              <a:rPr lang="de-AT" sz="1200" dirty="0" err="1"/>
              <a:t>connection</a:t>
            </a:r>
            <a:r>
              <a:rPr lang="de-AT" sz="1200" dirty="0"/>
              <a:t> </a:t>
            </a:r>
            <a:r>
              <a:rPr lang="de-AT" sz="1200" dirty="0" err="1"/>
              <a:t>between</a:t>
            </a:r>
            <a:r>
              <a:rPr lang="de-AT" sz="1200" dirty="0"/>
              <a:t> </a:t>
            </a:r>
            <a:r>
              <a:rPr lang="de-AT" sz="1200" dirty="0" err="1"/>
              <a:t>the</a:t>
            </a:r>
            <a:r>
              <a:rPr lang="de-AT" sz="1200" dirty="0"/>
              <a:t> </a:t>
            </a:r>
            <a:r>
              <a:rPr lang="de-AT" sz="1200" dirty="0" err="1"/>
              <a:t>differnt</a:t>
            </a:r>
            <a:r>
              <a:rPr lang="de-AT" sz="1200" dirty="0"/>
              <a:t> </a:t>
            </a:r>
            <a:r>
              <a:rPr lang="de-AT" sz="1200" dirty="0" err="1"/>
              <a:t>zones</a:t>
            </a:r>
            <a:endParaRPr lang="de-AT" sz="1200" dirty="0"/>
          </a:p>
          <a:p>
            <a:pPr algn="l"/>
            <a:endParaRPr lang="de-AT" sz="1200" dirty="0"/>
          </a:p>
          <a:p>
            <a:pPr algn="l"/>
            <a:r>
              <a:rPr lang="de-AT" sz="1200" dirty="0" err="1"/>
              <a:t>Separtion</a:t>
            </a:r>
            <a:r>
              <a:rPr lang="de-AT" sz="1200" dirty="0"/>
              <a:t> </a:t>
            </a:r>
            <a:r>
              <a:rPr lang="de-AT" sz="1200" dirty="0" err="1"/>
              <a:t>can</a:t>
            </a:r>
            <a:r>
              <a:rPr lang="de-AT" sz="1200" dirty="0"/>
              <a:t> </a:t>
            </a:r>
            <a:r>
              <a:rPr lang="de-AT" sz="1200" dirty="0" err="1"/>
              <a:t>be</a:t>
            </a:r>
            <a:r>
              <a:rPr lang="de-AT" sz="1200" dirty="0"/>
              <a:t> </a:t>
            </a:r>
            <a:r>
              <a:rPr lang="de-AT" sz="1200" dirty="0" err="1"/>
              <a:t>achive</a:t>
            </a:r>
            <a:r>
              <a:rPr lang="de-AT" sz="1200" dirty="0"/>
              <a:t> </a:t>
            </a:r>
            <a:r>
              <a:rPr lang="de-AT" sz="1200" dirty="0" err="1"/>
              <a:t>either</a:t>
            </a:r>
            <a:r>
              <a:rPr lang="de-AT" sz="1200" dirty="0"/>
              <a:t> via VLAN and </a:t>
            </a:r>
            <a:r>
              <a:rPr lang="de-AT" sz="1200" dirty="0" err="1"/>
              <a:t>microsegmetaion</a:t>
            </a:r>
            <a:r>
              <a:rPr lang="de-AT" sz="1200" dirty="0"/>
              <a:t> in </a:t>
            </a:r>
            <a:r>
              <a:rPr lang="de-AT" sz="1200" dirty="0" err="1"/>
              <a:t>Networ</a:t>
            </a:r>
            <a:r>
              <a:rPr lang="de-AT" sz="1200" dirty="0"/>
              <a:t> </a:t>
            </a:r>
            <a:r>
              <a:rPr lang="de-AT" sz="1200" dirty="0" err="1"/>
              <a:t>core</a:t>
            </a:r>
            <a:endParaRPr lang="de-AT" sz="1200" dirty="0"/>
          </a:p>
          <a:p>
            <a:pPr algn="l"/>
            <a:r>
              <a:rPr lang="de-AT" sz="1200" dirty="0"/>
              <a:t>More </a:t>
            </a:r>
            <a:r>
              <a:rPr lang="de-AT" sz="1200" dirty="0" err="1"/>
              <a:t>likly</a:t>
            </a:r>
            <a:r>
              <a:rPr lang="de-AT" sz="1200" dirty="0"/>
              <a:t> </a:t>
            </a:r>
            <a:r>
              <a:rPr lang="de-AT" sz="1200" dirty="0" err="1"/>
              <a:t>as</a:t>
            </a:r>
            <a:r>
              <a:rPr lang="de-AT" sz="1200" dirty="0"/>
              <a:t> OT </a:t>
            </a:r>
            <a:r>
              <a:rPr lang="de-AT" sz="1200" dirty="0" err="1"/>
              <a:t>did</a:t>
            </a:r>
            <a:r>
              <a:rPr lang="de-AT" sz="1200" dirty="0"/>
              <a:t> not support </a:t>
            </a:r>
            <a:r>
              <a:rPr lang="de-AT" sz="1200" dirty="0" err="1"/>
              <a:t>this</a:t>
            </a:r>
            <a:r>
              <a:rPr lang="de-AT" sz="1200" dirty="0"/>
              <a:t> </a:t>
            </a:r>
            <a:r>
              <a:rPr lang="de-AT" sz="1200" dirty="0" err="1"/>
              <a:t>need</a:t>
            </a:r>
            <a:r>
              <a:rPr lang="de-AT" sz="1200" dirty="0"/>
              <a:t> </a:t>
            </a:r>
            <a:r>
              <a:rPr lang="de-AT" sz="1200" dirty="0" err="1"/>
              <a:t>to</a:t>
            </a:r>
            <a:r>
              <a:rPr lang="de-AT" sz="1200" dirty="0"/>
              <a:t> do a </a:t>
            </a:r>
            <a:r>
              <a:rPr lang="de-AT" sz="1200" dirty="0" err="1"/>
              <a:t>traspartern</a:t>
            </a:r>
            <a:r>
              <a:rPr lang="de-AT" sz="1200" dirty="0"/>
              <a:t> </a:t>
            </a:r>
            <a:r>
              <a:rPr lang="de-AT" sz="1200" dirty="0" err="1"/>
              <a:t>drop</a:t>
            </a:r>
            <a:r>
              <a:rPr lang="de-AT" sz="1200" dirty="0"/>
              <a:t> in </a:t>
            </a:r>
            <a:r>
              <a:rPr lang="de-AT" sz="1200" dirty="0" err="1"/>
              <a:t>for</a:t>
            </a:r>
            <a:r>
              <a:rPr lang="de-AT" sz="1200" dirty="0"/>
              <a:t> </a:t>
            </a:r>
            <a:r>
              <a:rPr lang="de-AT" sz="1200" dirty="0" err="1"/>
              <a:t>each</a:t>
            </a:r>
            <a:r>
              <a:rPr lang="de-AT" sz="1200" dirty="0"/>
              <a:t> </a:t>
            </a:r>
            <a:r>
              <a:rPr lang="de-AT" sz="1200" dirty="0" err="1"/>
              <a:t>line</a:t>
            </a:r>
            <a:endParaRPr lang="de-AT" sz="1200" dirty="0"/>
          </a:p>
          <a:p>
            <a:pPr marL="0" marR="0">
              <a:spcBef>
                <a:spcPts val="0"/>
              </a:spcBef>
              <a:spcAft>
                <a:spcPts val="0"/>
              </a:spcAft>
            </a:pPr>
            <a:r>
              <a:rPr lang="de-AT" sz="1200" dirty="0"/>
              <a:t>Virtual </a:t>
            </a:r>
            <a:r>
              <a:rPr lang="de-AT" sz="1200" dirty="0" err="1"/>
              <a:t>paching</a:t>
            </a:r>
            <a:endParaRPr lang="de-AT" sz="1200" dirty="0"/>
          </a:p>
          <a:p>
            <a:pPr marL="0" marR="0">
              <a:spcBef>
                <a:spcPts val="0"/>
              </a:spcBef>
              <a:spcAft>
                <a:spcPts val="0"/>
              </a:spcAft>
            </a:pPr>
            <a:endParaRPr lang="de-AT" sz="1200" dirty="0"/>
          </a:p>
          <a:p>
            <a:pPr marL="0" marR="0">
              <a:spcBef>
                <a:spcPts val="0"/>
              </a:spcBef>
              <a:spcAft>
                <a:spcPts val="0"/>
              </a:spcAft>
            </a:pPr>
            <a:r>
              <a:rPr lang="de-AT" sz="1200" dirty="0" err="1"/>
              <a:t>Criterias</a:t>
            </a:r>
            <a:r>
              <a:rPr lang="de-AT" sz="1200" dirty="0"/>
              <a:t> </a:t>
            </a:r>
            <a:r>
              <a:rPr lang="de-AT" sz="1200" dirty="0" err="1"/>
              <a:t>for</a:t>
            </a:r>
            <a:r>
              <a:rPr lang="de-AT" sz="1200" dirty="0"/>
              <a:t> </a:t>
            </a:r>
            <a:r>
              <a:rPr lang="de-AT" sz="1200" dirty="0" err="1"/>
              <a:t>creating</a:t>
            </a:r>
            <a:r>
              <a:rPr lang="de-AT" sz="1200" dirty="0"/>
              <a:t> different </a:t>
            </a:r>
            <a:r>
              <a:rPr lang="de-AT" sz="1200" dirty="0" err="1"/>
              <a:t>zone</a:t>
            </a:r>
            <a:r>
              <a:rPr lang="de-AT" sz="1200" dirty="0"/>
              <a:t> </a:t>
            </a:r>
            <a:r>
              <a:rPr lang="de-AT" sz="1200" dirty="0" err="1"/>
              <a:t>could</a:t>
            </a:r>
            <a:r>
              <a:rPr lang="de-AT" sz="1200" dirty="0"/>
              <a:t> </a:t>
            </a:r>
            <a:r>
              <a:rPr lang="de-AT" sz="1200" dirty="0" err="1"/>
              <a:t>be</a:t>
            </a:r>
            <a:r>
              <a:rPr lang="de-AT" sz="1200" dirty="0"/>
              <a:t> </a:t>
            </a:r>
            <a:r>
              <a:rPr lang="de-AT" sz="1200" dirty="0" err="1"/>
              <a:t>for</a:t>
            </a:r>
            <a:r>
              <a:rPr lang="de-AT" sz="1200" dirty="0"/>
              <a:t> </a:t>
            </a:r>
            <a:r>
              <a:rPr lang="de-AT" sz="1200" dirty="0" err="1"/>
              <a:t>instance</a:t>
            </a:r>
            <a:r>
              <a:rPr lang="de-AT" sz="1200" dirty="0"/>
              <a:t>:</a:t>
            </a:r>
            <a:endParaRPr lang="de-AT" sz="1200" dirty="0">
              <a:cs typeface="Calibri"/>
            </a:endParaRPr>
          </a:p>
          <a:p>
            <a:pPr marL="0" marR="0">
              <a:spcBef>
                <a:spcPts val="0"/>
              </a:spcBef>
              <a:spcAft>
                <a:spcPts val="0"/>
              </a:spcAft>
            </a:pPr>
            <a:endParaRPr lang="de-AT" sz="1200" dirty="0"/>
          </a:p>
          <a:p>
            <a:pPr marL="171450" marR="0" indent="-171450">
              <a:spcBef>
                <a:spcPts val="0"/>
              </a:spcBef>
              <a:spcAft>
                <a:spcPts val="0"/>
              </a:spcAft>
              <a:buFontTx/>
              <a:buChar char="-"/>
            </a:pPr>
            <a:r>
              <a:rPr lang="de-AT" sz="1200" dirty="0" err="1"/>
              <a:t>Grouping</a:t>
            </a:r>
            <a:r>
              <a:rPr lang="de-AT" sz="1200" dirty="0"/>
              <a:t> </a:t>
            </a:r>
            <a:r>
              <a:rPr lang="de-AT" sz="1200" dirty="0" err="1"/>
              <a:t>by</a:t>
            </a:r>
            <a:r>
              <a:rPr lang="de-AT" sz="1200" dirty="0"/>
              <a:t> </a:t>
            </a:r>
            <a:r>
              <a:rPr lang="de-AT" sz="1200" dirty="0" err="1"/>
              <a:t>functionalities</a:t>
            </a:r>
            <a:r>
              <a:rPr lang="de-AT" sz="1200" dirty="0"/>
              <a:t>  e.g. </a:t>
            </a:r>
            <a:r>
              <a:rPr lang="de-AT" sz="1200" dirty="0" err="1"/>
              <a:t>assets</a:t>
            </a:r>
            <a:r>
              <a:rPr lang="de-AT" sz="1200" dirty="0"/>
              <a:t> </a:t>
            </a:r>
            <a:r>
              <a:rPr lang="de-AT" sz="1200" dirty="0" err="1"/>
              <a:t>with</a:t>
            </a:r>
            <a:r>
              <a:rPr lang="de-AT" sz="1200" dirty="0"/>
              <a:t> </a:t>
            </a:r>
            <a:r>
              <a:rPr lang="de-AT" sz="1200" dirty="0" err="1"/>
              <a:t>similar</a:t>
            </a:r>
            <a:r>
              <a:rPr lang="de-AT" sz="1200" dirty="0"/>
              <a:t> </a:t>
            </a:r>
            <a:r>
              <a:rPr lang="de-AT" sz="1200" dirty="0" err="1"/>
              <a:t>functionalities</a:t>
            </a:r>
            <a:endParaRPr lang="de-AT" sz="1200" dirty="0"/>
          </a:p>
          <a:p>
            <a:pPr marR="0">
              <a:spcBef>
                <a:spcPts val="0"/>
              </a:spcBef>
              <a:spcAft>
                <a:spcPts val="0"/>
              </a:spcAft>
            </a:pPr>
            <a:endParaRPr lang="de-AT" sz="1200" dirty="0"/>
          </a:p>
          <a:p>
            <a:pPr marL="171450" marR="0" indent="-171450">
              <a:spcBef>
                <a:spcPts val="0"/>
              </a:spcBef>
              <a:spcAft>
                <a:spcPts val="0"/>
              </a:spcAft>
              <a:buFontTx/>
              <a:buChar char="-"/>
            </a:pPr>
            <a:r>
              <a:rPr lang="de-AT" sz="1200" dirty="0"/>
              <a:t>Risk </a:t>
            </a:r>
            <a:r>
              <a:rPr lang="de-AT" sz="1200" dirty="0" err="1"/>
              <a:t>level</a:t>
            </a:r>
            <a:r>
              <a:rPr lang="de-AT" sz="1200" dirty="0"/>
              <a:t>:  </a:t>
            </a:r>
            <a:r>
              <a:rPr lang="de-AT" sz="1200" dirty="0" err="1"/>
              <a:t>outdated</a:t>
            </a:r>
            <a:r>
              <a:rPr lang="de-AT" sz="1200" dirty="0"/>
              <a:t> </a:t>
            </a:r>
            <a:r>
              <a:rPr lang="de-AT" sz="1200" dirty="0" err="1"/>
              <a:t>systems</a:t>
            </a:r>
            <a:r>
              <a:rPr lang="de-AT" sz="1200" dirty="0"/>
              <a:t> </a:t>
            </a:r>
            <a:r>
              <a:rPr lang="de-AT" sz="1200" dirty="0" err="1"/>
              <a:t>without</a:t>
            </a:r>
            <a:r>
              <a:rPr lang="de-AT" sz="1200" dirty="0"/>
              <a:t> </a:t>
            </a:r>
            <a:r>
              <a:rPr lang="de-AT" sz="1200" dirty="0" err="1"/>
              <a:t>the</a:t>
            </a:r>
            <a:r>
              <a:rPr lang="de-AT" sz="1200" dirty="0"/>
              <a:t> </a:t>
            </a:r>
            <a:r>
              <a:rPr lang="de-AT" sz="1200" dirty="0" err="1"/>
              <a:t>option</a:t>
            </a:r>
            <a:r>
              <a:rPr lang="de-AT" sz="1200" dirty="0"/>
              <a:t> </a:t>
            </a:r>
            <a:r>
              <a:rPr lang="de-AT" sz="1200" dirty="0" err="1"/>
              <a:t>to</a:t>
            </a:r>
            <a:r>
              <a:rPr lang="de-AT" sz="1200" dirty="0"/>
              <a:t> update </a:t>
            </a:r>
            <a:r>
              <a:rPr lang="de-AT" sz="1200" dirty="0" err="1"/>
              <a:t>them</a:t>
            </a:r>
            <a:r>
              <a:rPr lang="de-AT" sz="1200" dirty="0"/>
              <a:t> </a:t>
            </a:r>
            <a:r>
              <a:rPr lang="de-AT" sz="1200" dirty="0" err="1"/>
              <a:t>or</a:t>
            </a:r>
            <a:r>
              <a:rPr lang="de-AT" sz="1200" dirty="0"/>
              <a:t> </a:t>
            </a:r>
            <a:r>
              <a:rPr lang="de-AT" sz="1200" dirty="0" err="1"/>
              <a:t>without</a:t>
            </a:r>
            <a:r>
              <a:rPr lang="de-AT" sz="1200" dirty="0"/>
              <a:t> end </a:t>
            </a:r>
            <a:r>
              <a:rPr lang="de-AT" sz="1200" dirty="0" err="1"/>
              <a:t>point</a:t>
            </a:r>
            <a:r>
              <a:rPr lang="de-AT" sz="1200" dirty="0"/>
              <a:t> </a:t>
            </a:r>
            <a:r>
              <a:rPr lang="de-AT" sz="1200" dirty="0" err="1"/>
              <a:t>security</a:t>
            </a:r>
            <a:endParaRPr lang="de-AT" sz="1200" dirty="0"/>
          </a:p>
          <a:p>
            <a:pPr marL="171450" marR="0" indent="-171450">
              <a:spcBef>
                <a:spcPts val="0"/>
              </a:spcBef>
              <a:spcAft>
                <a:spcPts val="0"/>
              </a:spcAft>
              <a:buFontTx/>
              <a:buChar char="-"/>
            </a:pPr>
            <a:r>
              <a:rPr lang="de-AT" sz="1200" dirty="0"/>
              <a:t>Remote </a:t>
            </a:r>
            <a:r>
              <a:rPr lang="de-AT" sz="1200" dirty="0" err="1"/>
              <a:t>maintenance</a:t>
            </a:r>
            <a:r>
              <a:rPr lang="de-AT" sz="1200" dirty="0"/>
              <a:t> </a:t>
            </a:r>
            <a:r>
              <a:rPr lang="de-AT" sz="1200" dirty="0" err="1"/>
              <a:t>access</a:t>
            </a:r>
            <a:endParaRPr lang="de-AT" sz="1200" dirty="0"/>
          </a:p>
          <a:p>
            <a:pPr marL="171450" marR="0" indent="-171450">
              <a:spcBef>
                <a:spcPts val="0"/>
              </a:spcBef>
              <a:spcAft>
                <a:spcPts val="0"/>
              </a:spcAft>
              <a:buFontTx/>
              <a:buChar char="-"/>
            </a:pPr>
            <a:r>
              <a:rPr lang="de-AT" sz="1200" dirty="0" err="1"/>
              <a:t>Importance</a:t>
            </a:r>
            <a:r>
              <a:rPr lang="de-AT" sz="1200" dirty="0"/>
              <a:t> </a:t>
            </a:r>
            <a:r>
              <a:rPr lang="de-AT" sz="1200" dirty="0" err="1"/>
              <a:t>for</a:t>
            </a:r>
            <a:r>
              <a:rPr lang="de-AT" sz="1200" dirty="0"/>
              <a:t> </a:t>
            </a:r>
            <a:r>
              <a:rPr lang="de-AT" sz="1200" dirty="0" err="1"/>
              <a:t>the</a:t>
            </a:r>
            <a:r>
              <a:rPr lang="de-AT" sz="1200" dirty="0"/>
              <a:t> </a:t>
            </a:r>
            <a:r>
              <a:rPr lang="de-AT" sz="1200" dirty="0" err="1"/>
              <a:t>business</a:t>
            </a:r>
            <a:r>
              <a:rPr lang="de-AT" sz="1200" dirty="0"/>
              <a:t> </a:t>
            </a:r>
            <a:r>
              <a:rPr lang="de-AT" sz="1200" dirty="0" err="1"/>
              <a:t>process</a:t>
            </a:r>
            <a:endParaRPr lang="de-AT" sz="1200" dirty="0"/>
          </a:p>
          <a:p>
            <a:pPr marL="171450" marR="0" indent="-171450">
              <a:spcBef>
                <a:spcPts val="0"/>
              </a:spcBef>
              <a:spcAft>
                <a:spcPts val="0"/>
              </a:spcAft>
              <a:buFontTx/>
              <a:buChar char="-"/>
            </a:pPr>
            <a:r>
              <a:rPr lang="de-AT" sz="1200" dirty="0"/>
              <a:t>….</a:t>
            </a:r>
            <a:endParaRPr lang="de-AT" sz="1200" dirty="0">
              <a:cs typeface="Calibri"/>
            </a:endParaRPr>
          </a:p>
          <a:p>
            <a:endParaRPr lang="de-DE" dirty="0"/>
          </a:p>
        </p:txBody>
      </p:sp>
      <p:sp>
        <p:nvSpPr>
          <p:cNvPr id="4" name="Foliennummernplatzhalter 3">
            <a:extLst>
              <a:ext uri="{FF2B5EF4-FFF2-40B4-BE49-F238E27FC236}">
                <a16:creationId xmlns:a16="http://schemas.microsoft.com/office/drawing/2014/main" id="{43F09F84-4D91-CC4C-CD13-A7103F53A0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8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307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Purpose of this slide:</a:t>
            </a:r>
          </a:p>
          <a:p>
            <a:r>
              <a:rPr lang="en-US" dirty="0"/>
              <a:t>The Firewall Admin provide with the Live Tab an overview about all the active communication which is flowing through the firewall.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points:</a:t>
            </a:r>
            <a:endParaRPr lang="en-US" baseline="0" dirty="0"/>
          </a:p>
          <a:p>
            <a:r>
              <a:rPr lang="en-US" b="0" baseline="0" noProof="0" dirty="0"/>
              <a:t>You get a detailed overview about </a:t>
            </a:r>
          </a:p>
          <a:p>
            <a:pPr marL="171450" indent="-171450">
              <a:buFontTx/>
              <a:buChar char="-"/>
            </a:pPr>
            <a:r>
              <a:rPr lang="en-US" b="0" baseline="0" noProof="0" dirty="0"/>
              <a:t>source and destination IP’s and Port’s of each session</a:t>
            </a:r>
          </a:p>
          <a:p>
            <a:pPr marL="171450" indent="-171450">
              <a:buFontTx/>
              <a:buChar char="-"/>
            </a:pPr>
            <a:r>
              <a:rPr lang="en-US" b="0" baseline="0" noProof="0" dirty="0"/>
              <a:t>the interfaces in use</a:t>
            </a:r>
          </a:p>
          <a:p>
            <a:pPr marL="171450" indent="-171450">
              <a:buFontTx/>
              <a:buChar char="-"/>
            </a:pPr>
            <a:r>
              <a:rPr lang="en-US" b="0" baseline="0" noProof="0" dirty="0"/>
              <a:t>the Quality of Service Band</a:t>
            </a:r>
          </a:p>
          <a:p>
            <a:pPr marL="171450" indent="-171450">
              <a:buFontTx/>
              <a:buChar char="-"/>
            </a:pPr>
            <a:r>
              <a:rPr lang="en-US" b="0" baseline="0" noProof="0" dirty="0"/>
              <a:t>the application itself up to the context of it</a:t>
            </a:r>
          </a:p>
          <a:p>
            <a:pPr marL="171450" indent="-171450">
              <a:buFontTx/>
              <a:buChar char="-"/>
            </a:pPr>
            <a:r>
              <a:rPr lang="en-US" b="0" baseline="0" noProof="0" dirty="0"/>
              <a:t>which rule allows the traffic </a:t>
            </a:r>
          </a:p>
          <a:p>
            <a:pPr marL="171450" indent="-171450">
              <a:buFontTx/>
              <a:buChar char="-"/>
            </a:pPr>
            <a:r>
              <a:rPr lang="en-US" b="0" baseline="0" noProof="0" dirty="0"/>
              <a:t>and how much bandwidth is currently consumed and in total  </a:t>
            </a:r>
          </a:p>
          <a:p>
            <a:endParaRPr lang="en-US" b="1" noProof="0" dirty="0"/>
          </a:p>
        </p:txBody>
      </p:sp>
      <p:sp>
        <p:nvSpPr>
          <p:cNvPr id="4" name="Slide Number Placeholder 3"/>
          <p:cNvSpPr>
            <a:spLocks noGrp="1"/>
          </p:cNvSpPr>
          <p:nvPr>
            <p:ph type="sldNum" sz="quarter" idx="10"/>
          </p:nvPr>
        </p:nvSpPr>
        <p:spPr/>
        <p:txBody>
          <a:bodyPr/>
          <a:lstStyle/>
          <a:p>
            <a:fld id="{E450F144-A799-354E-B086-FFAF0D2B7CF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245348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F729D-2A2D-4FEB-8766-8EB23772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562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eople)">
    <p:spTree>
      <p:nvGrpSpPr>
        <p:cNvPr id="1" name=""/>
        <p:cNvGrpSpPr/>
        <p:nvPr/>
      </p:nvGrpSpPr>
      <p:grpSpPr>
        <a:xfrm>
          <a:off x="0" y="0"/>
          <a:ext cx="0" cy="0"/>
          <a:chOff x="0" y="0"/>
          <a:chExt cx="0" cy="0"/>
        </a:xfrm>
      </p:grpSpPr>
      <p:pic>
        <p:nvPicPr>
          <p:cNvPr id="9" name="Picture 8" descr="A person walking with a briefcase and a phone&#10;&#10;Description automatically generated">
            <a:extLst>
              <a:ext uri="{FF2B5EF4-FFF2-40B4-BE49-F238E27FC236}">
                <a16:creationId xmlns:a16="http://schemas.microsoft.com/office/drawing/2014/main" id="{F9D09FB8-B443-5023-1775-C60DAD7833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Graphic 3">
            <a:extLst>
              <a:ext uri="{FF2B5EF4-FFF2-40B4-BE49-F238E27FC236}">
                <a16:creationId xmlns:a16="http://schemas.microsoft.com/office/drawing/2014/main" id="{459D7AD5-BF5D-4816-D9A5-5FA9D3394AB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928281" y="4164905"/>
            <a:ext cx="1755648" cy="585216"/>
          </a:xfrm>
          <a:prstGeom prst="rect">
            <a:avLst/>
          </a:prstGeom>
        </p:spPr>
      </p:pic>
      <p:sp>
        <p:nvSpPr>
          <p:cNvPr id="5" name="Content Placeholder 12"/>
          <p:cNvSpPr>
            <a:spLocks noGrp="1"/>
          </p:cNvSpPr>
          <p:nvPr>
            <p:ph sz="quarter" idx="15" hasCustomPrompt="1"/>
          </p:nvPr>
        </p:nvSpPr>
        <p:spPr>
          <a:xfrm>
            <a:off x="401768" y="1774752"/>
            <a:ext cx="4922586" cy="1593996"/>
          </a:xfrm>
          <a:prstGeom prst="rect">
            <a:avLst/>
          </a:prstGeom>
        </p:spPr>
        <p:txBody>
          <a:bodyPr vert="horz" anchor="ctr"/>
          <a:lstStyle>
            <a:lvl1pPr>
              <a:spcAft>
                <a:spcPts val="0"/>
              </a:spcAft>
              <a:defRPr sz="3800" b="0" i="0" baseline="0">
                <a:solidFill>
                  <a:schemeClr val="bg1"/>
                </a:solidFill>
                <a:latin typeface="Aptos Light" panose="020B0004020202020204" pitchFamily="34" charset="0"/>
                <a:cs typeface="Segoe UI Light" panose="020B0502040204020203" pitchFamily="34" charset="0"/>
              </a:defRPr>
            </a:lvl1pPr>
            <a:lvl2pPr marL="0" indent="0">
              <a:spcBef>
                <a:spcPts val="0"/>
              </a:spcBef>
              <a:buNone/>
              <a:defRPr sz="2000" b="0">
                <a:solidFill>
                  <a:schemeClr val="accent1">
                    <a:lumMod val="20000"/>
                    <a:lumOff val="80000"/>
                  </a:schemeClr>
                </a:solidFill>
                <a:latin typeface="Aptos Light" panose="020B0004020202020204" pitchFamily="34" charset="0"/>
                <a:cs typeface="Segoe UI Light" panose="020B0502040204020203" pitchFamily="34" charset="0"/>
              </a:defRPr>
            </a:lvl2pPr>
          </a:lstStyle>
          <a:p>
            <a:pPr lvl="0"/>
            <a:r>
              <a:rPr lang="en-US"/>
              <a:t>Presentation Title</a:t>
            </a:r>
          </a:p>
          <a:p>
            <a:pPr lvl="1"/>
            <a:r>
              <a:rPr lang="en-US"/>
              <a:t>Second level</a:t>
            </a:r>
          </a:p>
        </p:txBody>
      </p:sp>
    </p:spTree>
    <p:extLst>
      <p:ext uri="{BB962C8B-B14F-4D97-AF65-F5344CB8AC3E}">
        <p14:creationId xmlns:p14="http://schemas.microsoft.com/office/powerpoint/2010/main" val="58644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fidential Content (Blue)">
    <p:spTree>
      <p:nvGrpSpPr>
        <p:cNvPr id="1" name=""/>
        <p:cNvGrpSpPr/>
        <p:nvPr/>
      </p:nvGrpSpPr>
      <p:grpSpPr>
        <a:xfrm>
          <a:off x="0" y="0"/>
          <a:ext cx="0" cy="0"/>
          <a:chOff x="0" y="0"/>
          <a:chExt cx="0" cy="0"/>
        </a:xfrm>
      </p:grpSpPr>
      <p:sp>
        <p:nvSpPr>
          <p:cNvPr id="2" name="Title 1"/>
          <p:cNvSpPr>
            <a:spLocks noGrp="1"/>
          </p:cNvSpPr>
          <p:nvPr>
            <p:ph type="title"/>
          </p:nvPr>
        </p:nvSpPr>
        <p:spPr>
          <a:xfrm>
            <a:off x="395112" y="273844"/>
            <a:ext cx="8353778" cy="617978"/>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lumMod val="60000"/>
                    <a:lumOff val="40000"/>
                  </a:schemeClr>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3"/>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B554D0ED-69C4-442B-8156-5405AFDDD3F6}"/>
              </a:ext>
            </a:extLst>
          </p:cNvPr>
          <p:cNvSpPr/>
          <p:nvPr userDrawn="1"/>
        </p:nvSpPr>
        <p:spPr>
          <a:xfrm>
            <a:off x="0" y="4869658"/>
            <a:ext cx="9144000" cy="273843"/>
          </a:xfrm>
          <a:prstGeom prst="rect">
            <a:avLst/>
          </a:prstGeom>
          <a:solidFill>
            <a:srgbClr val="F05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0B0004020202020204" pitchFamily="34" charset="0"/>
                <a:ea typeface="+mn-ea"/>
                <a:cs typeface="Segoe UI Light" panose="020B0502040204020203" pitchFamily="34" charset="0"/>
              </a:rPr>
              <a:t>CONFIDENTIAL</a:t>
            </a:r>
          </a:p>
        </p:txBody>
      </p:sp>
    </p:spTree>
    <p:extLst>
      <p:ext uri="{BB962C8B-B14F-4D97-AF65-F5344CB8AC3E}">
        <p14:creationId xmlns:p14="http://schemas.microsoft.com/office/powerpoint/2010/main" val="22483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fidential Content (Wav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9B8533-28CF-81A9-CAFF-363D60BABDD2}"/>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395112" y="273844"/>
            <a:ext cx="8353778" cy="617978"/>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lumMod val="20000"/>
                    <a:lumOff val="80000"/>
                  </a:schemeClr>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3"/>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B554D0ED-69C4-442B-8156-5405AFDDD3F6}"/>
              </a:ext>
            </a:extLst>
          </p:cNvPr>
          <p:cNvSpPr/>
          <p:nvPr userDrawn="1"/>
        </p:nvSpPr>
        <p:spPr>
          <a:xfrm>
            <a:off x="0" y="4869658"/>
            <a:ext cx="9144000" cy="273843"/>
          </a:xfrm>
          <a:prstGeom prst="rect">
            <a:avLst/>
          </a:prstGeom>
          <a:solidFill>
            <a:srgbClr val="F05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0B0004020202020204" pitchFamily="34" charset="0"/>
                <a:ea typeface="+mn-ea"/>
                <a:cs typeface="Segoe UI Light" panose="020B0502040204020203" pitchFamily="34" charset="0"/>
              </a:rPr>
              <a:t>CONFIDENTIAL</a:t>
            </a:r>
          </a:p>
        </p:txBody>
      </p:sp>
    </p:spTree>
    <p:extLst>
      <p:ext uri="{BB962C8B-B14F-4D97-AF65-F5344CB8AC3E}">
        <p14:creationId xmlns:p14="http://schemas.microsoft.com/office/powerpoint/2010/main" val="312452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36993-D65A-81DC-8702-6FDD2A179E85}"/>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solidFill>
                  <a:srgbClr val="000006"/>
                </a:solidFill>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5"/>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4pPr>
            <a:lvl5pPr marL="1142972"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FBCE4941-07B1-4926-B8BB-0C2F01074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168968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CD5FF-B67E-ED08-DEE1-AFED5C98A31E}"/>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Content Placeholder 2">
            <a:extLst>
              <a:ext uri="{FF2B5EF4-FFF2-40B4-BE49-F238E27FC236}">
                <a16:creationId xmlns:a16="http://schemas.microsoft.com/office/drawing/2014/main" id="{21FE8E14-DDAC-617F-DABC-DB3FFCA8D5C0}"/>
              </a:ext>
            </a:extLst>
          </p:cNvPr>
          <p:cNvSpPr>
            <a:spLocks noGrp="1"/>
          </p:cNvSpPr>
          <p:nvPr>
            <p:ph sz="half" idx="1"/>
          </p:nvPr>
        </p:nvSpPr>
        <p:spPr>
          <a:xfrm>
            <a:off x="395112" y="1038578"/>
            <a:ext cx="4119738" cy="3594145"/>
          </a:xfrm>
        </p:spPr>
        <p:txBody>
          <a:bodyPr/>
          <a:lstStyle>
            <a:lvl1pPr>
              <a:spcBef>
                <a:spcPts val="1500"/>
              </a:spcBef>
              <a:spcAft>
                <a:spcPts val="300"/>
              </a:spcAft>
              <a:defRPr lang="en-US" sz="2600" kern="1200" dirty="0" smtClean="0">
                <a:solidFill>
                  <a:srgbClr val="000006"/>
                </a:solidFill>
                <a:latin typeface="Aptos Light" panose="020B0004020202020204" pitchFamily="34" charset="0"/>
                <a:ea typeface="+mn-ea"/>
                <a:cs typeface="Segoe UI Light" panose="020B0502040204020203" pitchFamily="34" charset="0"/>
              </a:defRPr>
            </a:lvl1pPr>
            <a:lvl2pPr marL="347472" indent="-347472">
              <a:spcBef>
                <a:spcPts val="0"/>
              </a:spcBef>
              <a:spcAft>
                <a:spcPts val="300"/>
              </a:spcAft>
              <a:defRPr/>
            </a:lvl2pPr>
            <a:lvl3pPr marL="685800" indent="-292608">
              <a:spcBef>
                <a:spcPts val="0"/>
              </a:spcBef>
              <a:spcAft>
                <a:spcPts val="300"/>
              </a:spcAft>
              <a:defRPr lang="en-US" sz="1800" kern="1200" dirty="0" smtClean="0">
                <a:solidFill>
                  <a:schemeClr val="accent5"/>
                </a:solidFill>
                <a:latin typeface="Aptos Light" panose="020B0004020202020204" pitchFamily="34" charset="0"/>
                <a:ea typeface="+mn-ea"/>
                <a:cs typeface="Segoe UI Light" panose="020B0502040204020203" pitchFamily="34" charset="0"/>
              </a:defRPr>
            </a:lvl3pPr>
            <a:lvl4pPr marL="914400" indent="-228600">
              <a:spcBef>
                <a:spcPts val="0"/>
              </a:spcBef>
              <a:spcAft>
                <a:spcPts val="300"/>
              </a:spcAft>
              <a:defRPr>
                <a:solidFill>
                  <a:srgbClr val="000006"/>
                </a:solidFill>
              </a:defRPr>
            </a:lvl4pPr>
            <a:lvl5pPr marL="1143000" indent="-228600">
              <a:spcBef>
                <a:spcPts val="0"/>
              </a:spcBef>
              <a:spcAft>
                <a:spcPts val="300"/>
              </a:spcAft>
              <a:defRPr>
                <a:solidFill>
                  <a:srgbClr val="00000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a:extLst>
              <a:ext uri="{FF2B5EF4-FFF2-40B4-BE49-F238E27FC236}">
                <a16:creationId xmlns:a16="http://schemas.microsoft.com/office/drawing/2014/main" id="{238BC884-64C1-1E21-F3C2-7FB58C955029}"/>
              </a:ext>
            </a:extLst>
          </p:cNvPr>
          <p:cNvSpPr>
            <a:spLocks noGrp="1"/>
          </p:cNvSpPr>
          <p:nvPr>
            <p:ph type="title"/>
          </p:nvPr>
        </p:nvSpPr>
        <p:spPr>
          <a:xfrm>
            <a:off x="395112" y="273846"/>
            <a:ext cx="8353778" cy="617977"/>
          </a:xfrm>
        </p:spPr>
        <p:txBody>
          <a:bodyPr>
            <a:normAutofit/>
          </a:bodyPr>
          <a:lstStyle>
            <a:lvl1pPr>
              <a:defRPr lang="en-US" sz="3400" kern="1200" dirty="0">
                <a:solidFill>
                  <a:srgbClr val="000006"/>
                </a:solidFill>
                <a:latin typeface="Aptos Narrow" panose="020B0004020202020204" pitchFamily="34" charset="0"/>
                <a:ea typeface="+mj-ea"/>
                <a:cs typeface="Segoe UI Light" panose="020B0502040204020203" pitchFamily="34" charset="0"/>
              </a:defRPr>
            </a:lvl1pPr>
          </a:lstStyle>
          <a:p>
            <a:r>
              <a:rPr lang="en-US"/>
              <a:t>Click to edit Master title style</a:t>
            </a:r>
          </a:p>
        </p:txBody>
      </p:sp>
      <p:pic>
        <p:nvPicPr>
          <p:cNvPr id="14" name="Picture 13" descr="A close up of a logo&#10;&#10;Description automatically generated">
            <a:extLst>
              <a:ext uri="{FF2B5EF4-FFF2-40B4-BE49-F238E27FC236}">
                <a16:creationId xmlns:a16="http://schemas.microsoft.com/office/drawing/2014/main" id="{9F603B2C-5316-3E6A-6CE4-4C2124D214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5" name="Content Placeholder 3">
            <a:extLst>
              <a:ext uri="{FF2B5EF4-FFF2-40B4-BE49-F238E27FC236}">
                <a16:creationId xmlns:a16="http://schemas.microsoft.com/office/drawing/2014/main" id="{A0B8EA67-F971-E2CD-69B3-8A27808AFE29}"/>
              </a:ext>
            </a:extLst>
          </p:cNvPr>
          <p:cNvSpPr>
            <a:spLocks noGrp="1"/>
          </p:cNvSpPr>
          <p:nvPr>
            <p:ph sz="half" idx="2"/>
          </p:nvPr>
        </p:nvSpPr>
        <p:spPr>
          <a:xfrm>
            <a:off x="4629149" y="1038578"/>
            <a:ext cx="4119737" cy="3594145"/>
          </a:xfrm>
        </p:spPr>
        <p:txBody>
          <a:bodyPr/>
          <a:lstStyle>
            <a:lvl1pPr>
              <a:spcBef>
                <a:spcPts val="1500"/>
              </a:spcBef>
              <a:spcAft>
                <a:spcPts val="300"/>
              </a:spcAft>
              <a:defRPr lang="en-US" sz="2600" kern="1200" dirty="0" smtClean="0">
                <a:solidFill>
                  <a:srgbClr val="000006"/>
                </a:solidFill>
                <a:latin typeface="Aptos Light" panose="020B0004020202020204" pitchFamily="34" charset="0"/>
                <a:ea typeface="+mn-ea"/>
                <a:cs typeface="Segoe UI Light" panose="020B0502040204020203" pitchFamily="34" charset="0"/>
              </a:defRPr>
            </a:lvl1pPr>
            <a:lvl2pPr marL="347472" indent="-347472">
              <a:spcBef>
                <a:spcPts val="0"/>
              </a:spcBef>
              <a:spcAft>
                <a:spcPts val="300"/>
              </a:spcAft>
              <a:defRPr lang="en-US" sz="2200" kern="1200" dirty="0" smtClean="0">
                <a:solidFill>
                  <a:schemeClr val="accent1">
                    <a:lumMod val="60000"/>
                    <a:lumOff val="40000"/>
                  </a:schemeClr>
                </a:solidFill>
                <a:latin typeface="Aptos Light" panose="020B0004020202020204" pitchFamily="34" charset="0"/>
                <a:ea typeface="+mn-ea"/>
                <a:cs typeface="Segoe UI Light" panose="020B0502040204020203" pitchFamily="34" charset="0"/>
              </a:defRPr>
            </a:lvl2pPr>
            <a:lvl3pPr marL="685800" indent="-292608">
              <a:spcBef>
                <a:spcPts val="0"/>
              </a:spcBef>
              <a:spcAft>
                <a:spcPts val="300"/>
              </a:spcAft>
              <a:defRPr lang="en-US" sz="1800" kern="1200" dirty="0" smtClean="0">
                <a:solidFill>
                  <a:schemeClr val="accent5"/>
                </a:solidFill>
                <a:latin typeface="Aptos Light" panose="020B0004020202020204" pitchFamily="34" charset="0"/>
                <a:ea typeface="+mn-ea"/>
                <a:cs typeface="Segoe UI Light" panose="020B0502040204020203" pitchFamily="34" charset="0"/>
              </a:defRPr>
            </a:lvl3pPr>
            <a:lvl4pPr marL="914400" indent="-228600">
              <a:spcBef>
                <a:spcPts val="0"/>
              </a:spcBef>
              <a:spcAft>
                <a:spcPts val="300"/>
              </a:spcAft>
              <a:defRPr lang="en-US" sz="1600" kern="1200" dirty="0" smtClean="0">
                <a:solidFill>
                  <a:srgbClr val="000006"/>
                </a:solidFill>
                <a:latin typeface="Aptos Light" panose="020B0004020202020204" pitchFamily="34" charset="0"/>
                <a:ea typeface="+mn-ea"/>
                <a:cs typeface="Segoe UI Light" panose="020B0502040204020203" pitchFamily="34" charset="0"/>
              </a:defRPr>
            </a:lvl4pPr>
            <a:lvl5pPr marL="1143000" indent="-228600">
              <a:spcBef>
                <a:spcPts val="0"/>
              </a:spcBef>
              <a:spcAft>
                <a:spcPts val="300"/>
              </a:spcAft>
              <a:defRPr lang="en-US" sz="1400" kern="1200" dirty="0">
                <a:solidFill>
                  <a:srgbClr val="000006"/>
                </a:solidFill>
                <a:latin typeface="Aptos Light" panose="020B0004020202020204" pitchFamily="34" charset="0"/>
                <a:ea typeface="+mn-ea"/>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0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titl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53B50-7849-A195-115F-2F5722BE9F8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2" y="1806223"/>
            <a:ext cx="8353778" cy="1615635"/>
          </a:xfrm>
        </p:spPr>
        <p:txBody>
          <a:bodyPr anchor="ctr">
            <a:normAutofit/>
          </a:bodyPr>
          <a:lstStyle>
            <a:lvl1pPr>
              <a:defRPr sz="3600">
                <a:solidFill>
                  <a:srgbClr val="000006"/>
                </a:solidFill>
                <a:latin typeface="Museo Slab 300" panose="02000000000000000000" pitchFamily="50"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F5DCDFF4-708F-4B06-B905-EF7D1CBF50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122443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fidential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599795-F3FE-2C1B-A291-5733CFE02929}"/>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 name="Title 1"/>
          <p:cNvSpPr>
            <a:spLocks noGrp="1"/>
          </p:cNvSpPr>
          <p:nvPr>
            <p:ph type="title"/>
          </p:nvPr>
        </p:nvSpPr>
        <p:spPr>
          <a:xfrm>
            <a:off x="395112" y="273844"/>
            <a:ext cx="8353778" cy="617978"/>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solidFill>
                  <a:srgbClr val="000006"/>
                </a:solidFill>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5"/>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4pPr>
            <a:lvl5pPr marL="1142972"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F5658260-66E0-4195-8022-CB6FA9E8FA26}"/>
              </a:ext>
            </a:extLst>
          </p:cNvPr>
          <p:cNvSpPr/>
          <p:nvPr userDrawn="1"/>
        </p:nvSpPr>
        <p:spPr>
          <a:xfrm>
            <a:off x="0" y="4869658"/>
            <a:ext cx="9144000" cy="273843"/>
          </a:xfrm>
          <a:prstGeom prst="rect">
            <a:avLst/>
          </a:prstGeom>
          <a:solidFill>
            <a:srgbClr val="F05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0B0004020202020204" pitchFamily="34" charset="0"/>
                <a:ea typeface="+mn-ea"/>
                <a:cs typeface="Segoe UI Light" panose="020B0502040204020203" pitchFamily="34" charset="0"/>
              </a:rPr>
              <a:t>CONFIDENTIAL</a:t>
            </a:r>
          </a:p>
        </p:txBody>
      </p:sp>
    </p:spTree>
    <p:extLst>
      <p:ext uri="{BB962C8B-B14F-4D97-AF65-F5344CB8AC3E}">
        <p14:creationId xmlns:p14="http://schemas.microsoft.com/office/powerpoint/2010/main" val="302830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People)">
    <p:spTree>
      <p:nvGrpSpPr>
        <p:cNvPr id="1" name=""/>
        <p:cNvGrpSpPr/>
        <p:nvPr/>
      </p:nvGrpSpPr>
      <p:grpSpPr>
        <a:xfrm>
          <a:off x="0" y="0"/>
          <a:ext cx="0" cy="0"/>
          <a:chOff x="0" y="0"/>
          <a:chExt cx="0" cy="0"/>
        </a:xfrm>
      </p:grpSpPr>
      <p:pic>
        <p:nvPicPr>
          <p:cNvPr id="8" name="Picture 7" descr="A person walking with a briefcase and a phone&#10;&#10;Description automatically generated">
            <a:extLst>
              <a:ext uri="{FF2B5EF4-FFF2-40B4-BE49-F238E27FC236}">
                <a16:creationId xmlns:a16="http://schemas.microsoft.com/office/drawing/2014/main" id="{8EB85478-E84F-14E7-557B-BF52F9803E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userDrawn="1"/>
        </p:nvSpPr>
        <p:spPr>
          <a:xfrm>
            <a:off x="334473" y="1918525"/>
            <a:ext cx="373403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Thank You</a:t>
            </a:r>
          </a:p>
        </p:txBody>
      </p:sp>
      <p:pic>
        <p:nvPicPr>
          <p:cNvPr id="2" name="Graphic 1">
            <a:extLst>
              <a:ext uri="{FF2B5EF4-FFF2-40B4-BE49-F238E27FC236}">
                <a16:creationId xmlns:a16="http://schemas.microsoft.com/office/drawing/2014/main" id="{52BA1CF8-CCB6-6854-69A2-9742AC34520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928281" y="4164905"/>
            <a:ext cx="1755648" cy="585216"/>
          </a:xfrm>
          <a:prstGeom prst="rect">
            <a:avLst/>
          </a:prstGeom>
        </p:spPr>
      </p:pic>
    </p:spTree>
    <p:extLst>
      <p:ext uri="{BB962C8B-B14F-4D97-AF65-F5344CB8AC3E}">
        <p14:creationId xmlns:p14="http://schemas.microsoft.com/office/powerpoint/2010/main" val="348650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Water)">
    <p:spTree>
      <p:nvGrpSpPr>
        <p:cNvPr id="1" name=""/>
        <p:cNvGrpSpPr/>
        <p:nvPr/>
      </p:nvGrpSpPr>
      <p:grpSpPr>
        <a:xfrm>
          <a:off x="0" y="0"/>
          <a:ext cx="0" cy="0"/>
          <a:chOff x="0" y="0"/>
          <a:chExt cx="0" cy="0"/>
        </a:xfrm>
      </p:grpSpPr>
      <p:pic>
        <p:nvPicPr>
          <p:cNvPr id="7" name="Picture 6" descr="A blue ocean waves and rocks&#10;&#10;Description automatically generated">
            <a:extLst>
              <a:ext uri="{FF2B5EF4-FFF2-40B4-BE49-F238E27FC236}">
                <a16:creationId xmlns:a16="http://schemas.microsoft.com/office/drawing/2014/main" id="{7C78AB0E-8203-91EF-44A6-BC53773C6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251996BF-34FD-6A3B-0458-E30F5761E3B8}"/>
              </a:ext>
            </a:extLst>
          </p:cNvPr>
          <p:cNvSpPr/>
          <p:nvPr userDrawn="1"/>
        </p:nvSpPr>
        <p:spPr>
          <a:xfrm>
            <a:off x="3702" y="0"/>
            <a:ext cx="9140298"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sp>
        <p:nvSpPr>
          <p:cNvPr id="3" name="TextBox 2"/>
          <p:cNvSpPr txBox="1"/>
          <p:nvPr userDrawn="1"/>
        </p:nvSpPr>
        <p:spPr>
          <a:xfrm>
            <a:off x="334473" y="1918525"/>
            <a:ext cx="373403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Thank You</a:t>
            </a:r>
          </a:p>
        </p:txBody>
      </p:sp>
      <p:pic>
        <p:nvPicPr>
          <p:cNvPr id="2" name="Graphic 1">
            <a:extLst>
              <a:ext uri="{FF2B5EF4-FFF2-40B4-BE49-F238E27FC236}">
                <a16:creationId xmlns:a16="http://schemas.microsoft.com/office/drawing/2014/main" id="{52BA1CF8-CCB6-6854-69A2-9742AC34520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928281" y="4164905"/>
            <a:ext cx="1755648" cy="585216"/>
          </a:xfrm>
          <a:prstGeom prst="rect">
            <a:avLst/>
          </a:prstGeom>
        </p:spPr>
      </p:pic>
    </p:spTree>
    <p:extLst>
      <p:ext uri="{BB962C8B-B14F-4D97-AF65-F5344CB8AC3E}">
        <p14:creationId xmlns:p14="http://schemas.microsoft.com/office/powerpoint/2010/main" val="7880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ower)">
    <p:spTree>
      <p:nvGrpSpPr>
        <p:cNvPr id="1" name=""/>
        <p:cNvGrpSpPr/>
        <p:nvPr/>
      </p:nvGrpSpPr>
      <p:grpSpPr>
        <a:xfrm>
          <a:off x="0" y="0"/>
          <a:ext cx="0" cy="0"/>
          <a:chOff x="0" y="0"/>
          <a:chExt cx="0" cy="0"/>
        </a:xfrm>
      </p:grpSpPr>
      <p:pic>
        <p:nvPicPr>
          <p:cNvPr id="5" name="Picture 4" descr="A fish swimming in the water&#10;&#10;Description automatically generated">
            <a:extLst>
              <a:ext uri="{FF2B5EF4-FFF2-40B4-BE49-F238E27FC236}">
                <a16:creationId xmlns:a16="http://schemas.microsoft.com/office/drawing/2014/main" id="{9FCE499F-6790-9498-03BC-64DC6A1DA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3" y="0"/>
            <a:ext cx="9144000" cy="5143500"/>
          </a:xfrm>
          <a:prstGeom prst="rect">
            <a:avLst/>
          </a:prstGeom>
        </p:spPr>
      </p:pic>
      <p:sp>
        <p:nvSpPr>
          <p:cNvPr id="3" name="TextBox 2"/>
          <p:cNvSpPr txBox="1"/>
          <p:nvPr userDrawn="1"/>
        </p:nvSpPr>
        <p:spPr>
          <a:xfrm>
            <a:off x="334473" y="1918525"/>
            <a:ext cx="373403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Thank You</a:t>
            </a:r>
          </a:p>
        </p:txBody>
      </p:sp>
      <p:pic>
        <p:nvPicPr>
          <p:cNvPr id="2" name="Graphic 1">
            <a:extLst>
              <a:ext uri="{FF2B5EF4-FFF2-40B4-BE49-F238E27FC236}">
                <a16:creationId xmlns:a16="http://schemas.microsoft.com/office/drawing/2014/main" id="{52BA1CF8-CCB6-6854-69A2-9742AC34520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928281" y="4376146"/>
            <a:ext cx="1755648" cy="585216"/>
          </a:xfrm>
          <a:prstGeom prst="rect">
            <a:avLst/>
          </a:prstGeom>
        </p:spPr>
      </p:pic>
    </p:spTree>
    <p:extLst>
      <p:ext uri="{BB962C8B-B14F-4D97-AF65-F5344CB8AC3E}">
        <p14:creationId xmlns:p14="http://schemas.microsoft.com/office/powerpoint/2010/main" val="71321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Dark)">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5FF624EC-A186-4651-AACC-9643F3CB7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sp>
        <p:nvSpPr>
          <p:cNvPr id="5" name="Content Placeholder 2"/>
          <p:cNvSpPr>
            <a:spLocks noGrp="1"/>
          </p:cNvSpPr>
          <p:nvPr>
            <p:ph idx="1"/>
          </p:nvPr>
        </p:nvSpPr>
        <p:spPr>
          <a:xfrm>
            <a:off x="395111" y="1038578"/>
            <a:ext cx="8353778" cy="3594145"/>
          </a:xfrm>
          <a:solidFill>
            <a:srgbClr val="F05336"/>
          </a:solidFill>
        </p:spPr>
        <p:txBody>
          <a:bodyPr/>
          <a:lstStyle>
            <a:lvl1pPr>
              <a:spcBef>
                <a:spcPts val="1500"/>
              </a:spcBef>
              <a:spcAft>
                <a:spcPts val="300"/>
              </a:spcAft>
              <a:defRPr>
                <a:latin typeface="Segoe UI Light" panose="020B0502040204020203" pitchFamily="34" charset="0"/>
                <a:cs typeface="Segoe UI Light" panose="020B0502040204020203" pitchFamily="34" charset="0"/>
              </a:defRPr>
            </a:lvl1pPr>
            <a:lvl2pPr marL="347472" indent="-347472">
              <a:spcBef>
                <a:spcPts val="0"/>
              </a:spcBef>
              <a:spcAft>
                <a:spcPts val="300"/>
              </a:spcAft>
              <a:defRPr>
                <a:solidFill>
                  <a:schemeClr val="accent1">
                    <a:lumMod val="60000"/>
                    <a:lumOff val="40000"/>
                  </a:schemeClr>
                </a:solidFill>
                <a:latin typeface="Segoe UI Light" panose="020B0502040204020203" pitchFamily="34" charset="0"/>
                <a:cs typeface="Segoe UI Light" panose="020B0502040204020203" pitchFamily="34" charset="0"/>
              </a:defRPr>
            </a:lvl2pPr>
            <a:lvl3pPr marL="685800" indent="-292608">
              <a:spcBef>
                <a:spcPts val="0"/>
              </a:spcBef>
              <a:spcAft>
                <a:spcPts val="300"/>
              </a:spcAft>
              <a:defRPr>
                <a:solidFill>
                  <a:schemeClr val="accent3"/>
                </a:solidFill>
                <a:latin typeface="Segoe UI Light" panose="020B0502040204020203" pitchFamily="34" charset="0"/>
                <a:cs typeface="Segoe UI Light" panose="020B0502040204020203" pitchFamily="34" charset="0"/>
              </a:defRPr>
            </a:lvl3pPr>
            <a:lvl4pPr marL="914400" indent="-228600">
              <a:spcBef>
                <a:spcPts val="0"/>
              </a:spcBef>
              <a:spcAft>
                <a:spcPts val="300"/>
              </a:spcAft>
              <a:defRPr>
                <a:latin typeface="Segoe UI Light" panose="020B0502040204020203" pitchFamily="34" charset="0"/>
                <a:cs typeface="Segoe UI Light" panose="020B0502040204020203" pitchFamily="34" charset="0"/>
              </a:defRPr>
            </a:lvl4pPr>
            <a:lvl5pPr marL="1143000" indent="-228600">
              <a:spcBef>
                <a:spcPts val="0"/>
              </a:spcBef>
              <a:spcAft>
                <a:spcPts val="300"/>
              </a:spcAft>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1" y="273845"/>
            <a:ext cx="8353778" cy="617977"/>
          </a:xfrm>
          <a:solidFill>
            <a:srgbClr val="DF613E"/>
          </a:solidFill>
        </p:spPr>
        <p:txBody>
          <a:bodyPr>
            <a:normAutofit/>
          </a:bodyPr>
          <a:lstStyle>
            <a:lvl1pPr>
              <a:defRPr sz="3400">
                <a:latin typeface="Segoe UI Light" panose="020B0502040204020203"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7967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ater)">
    <p:spTree>
      <p:nvGrpSpPr>
        <p:cNvPr id="1" name=""/>
        <p:cNvGrpSpPr/>
        <p:nvPr/>
      </p:nvGrpSpPr>
      <p:grpSpPr>
        <a:xfrm>
          <a:off x="0" y="0"/>
          <a:ext cx="0" cy="0"/>
          <a:chOff x="0" y="0"/>
          <a:chExt cx="0" cy="0"/>
        </a:xfrm>
      </p:grpSpPr>
      <p:pic>
        <p:nvPicPr>
          <p:cNvPr id="57" name="Picture 56" descr="A blue ocean waves and rocks&#10;&#10;Description automatically generated">
            <a:extLst>
              <a:ext uri="{FF2B5EF4-FFF2-40B4-BE49-F238E27FC236}">
                <a16:creationId xmlns:a16="http://schemas.microsoft.com/office/drawing/2014/main" id="{732F837E-4A57-F3C6-2483-FEE37E5683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Content Placeholder 12"/>
          <p:cNvSpPr>
            <a:spLocks noGrp="1"/>
          </p:cNvSpPr>
          <p:nvPr>
            <p:ph sz="quarter" idx="15" hasCustomPrompt="1"/>
          </p:nvPr>
        </p:nvSpPr>
        <p:spPr>
          <a:xfrm>
            <a:off x="401768" y="1774752"/>
            <a:ext cx="8340464" cy="1593996"/>
          </a:xfrm>
          <a:prstGeom prst="rect">
            <a:avLst/>
          </a:prstGeom>
        </p:spPr>
        <p:txBody>
          <a:bodyPr vert="horz" anchor="ctr"/>
          <a:lstStyle>
            <a:lvl1pPr>
              <a:spcAft>
                <a:spcPts val="0"/>
              </a:spcAft>
              <a:defRPr sz="3800" b="0" i="0" baseline="0">
                <a:solidFill>
                  <a:schemeClr val="bg1"/>
                </a:solidFill>
                <a:latin typeface="Aptos Light" panose="020B0004020202020204" pitchFamily="34" charset="0"/>
                <a:cs typeface="Segoe UI Light" panose="020B0502040204020203" pitchFamily="34" charset="0"/>
              </a:defRPr>
            </a:lvl1pPr>
            <a:lvl2pPr marL="0" indent="0">
              <a:spcBef>
                <a:spcPts val="0"/>
              </a:spcBef>
              <a:buNone/>
              <a:defRPr sz="2000" b="0">
                <a:solidFill>
                  <a:schemeClr val="accent1">
                    <a:lumMod val="20000"/>
                    <a:lumOff val="80000"/>
                  </a:schemeClr>
                </a:solidFill>
                <a:latin typeface="Aptos Light" panose="020B0004020202020204" pitchFamily="34" charset="0"/>
                <a:cs typeface="Segoe UI Light" panose="020B0502040204020203" pitchFamily="34" charset="0"/>
              </a:defRPr>
            </a:lvl2pPr>
          </a:lstStyle>
          <a:p>
            <a:pPr lvl="0"/>
            <a:r>
              <a:rPr lang="en-US"/>
              <a:t>Presentation Title</a:t>
            </a:r>
          </a:p>
          <a:p>
            <a:pPr lvl="1"/>
            <a:r>
              <a:rPr lang="en-US"/>
              <a:t>Second level</a:t>
            </a:r>
          </a:p>
        </p:txBody>
      </p:sp>
      <p:pic>
        <p:nvPicPr>
          <p:cNvPr id="4" name="Graphic 3">
            <a:extLst>
              <a:ext uri="{FF2B5EF4-FFF2-40B4-BE49-F238E27FC236}">
                <a16:creationId xmlns:a16="http://schemas.microsoft.com/office/drawing/2014/main" id="{459D7AD5-BF5D-4816-D9A5-5FA9D3394AB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928281" y="4164905"/>
            <a:ext cx="1755648" cy="585216"/>
          </a:xfrm>
          <a:prstGeom prst="rect">
            <a:avLst/>
          </a:prstGeom>
        </p:spPr>
      </p:pic>
    </p:spTree>
    <p:extLst>
      <p:ext uri="{BB962C8B-B14F-4D97-AF65-F5344CB8AC3E}">
        <p14:creationId xmlns:p14="http://schemas.microsoft.com/office/powerpoint/2010/main" val="49759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2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bridge over a body of water&#10;&#10;Description automatically generated with medium confidence">
            <a:extLst>
              <a:ext uri="{FF2B5EF4-FFF2-40B4-BE49-F238E27FC236}">
                <a16:creationId xmlns:a16="http://schemas.microsoft.com/office/drawing/2014/main" id="{6482897A-1B8F-4DC9-FB7A-0CB5B67F1759}"/>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4BC46403-391C-4E18-8338-015731F6A418}"/>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6876957" y="4164905"/>
            <a:ext cx="1806972" cy="586045"/>
          </a:xfrm>
          <a:prstGeom prst="rect">
            <a:avLst/>
          </a:prstGeom>
        </p:spPr>
      </p:pic>
      <p:sp>
        <p:nvSpPr>
          <p:cNvPr id="3" name="Rectangle: Single Corner Rounded 2">
            <a:extLst>
              <a:ext uri="{FF2B5EF4-FFF2-40B4-BE49-F238E27FC236}">
                <a16:creationId xmlns:a16="http://schemas.microsoft.com/office/drawing/2014/main" id="{ED1E08E5-5A80-DA66-766B-1A3F33268D83}"/>
              </a:ext>
            </a:extLst>
          </p:cNvPr>
          <p:cNvSpPr/>
          <p:nvPr userDrawn="1"/>
        </p:nvSpPr>
        <p:spPr>
          <a:xfrm flipV="1">
            <a:off x="401769" y="1927060"/>
            <a:ext cx="8340462" cy="1593996"/>
          </a:xfrm>
          <a:prstGeom prst="round1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5" name="Content Placeholder 12"/>
          <p:cNvSpPr>
            <a:spLocks noGrp="1"/>
          </p:cNvSpPr>
          <p:nvPr>
            <p:ph sz="quarter" idx="15" hasCustomPrompt="1"/>
          </p:nvPr>
        </p:nvSpPr>
        <p:spPr>
          <a:xfrm>
            <a:off x="401769" y="2079523"/>
            <a:ext cx="8340462" cy="1593996"/>
          </a:xfrm>
          <a:prstGeom prst="rect">
            <a:avLst/>
          </a:prstGeom>
        </p:spPr>
        <p:txBody>
          <a:bodyPr vert="horz"/>
          <a:lstStyle>
            <a:lvl1pPr>
              <a:spcAft>
                <a:spcPts val="0"/>
              </a:spcAft>
              <a:defRPr sz="3800" b="0" i="0" baseline="0">
                <a:solidFill>
                  <a:schemeClr val="bg1"/>
                </a:solidFill>
                <a:latin typeface="Segoe UI Light" panose="020B0502040204020203" pitchFamily="34" charset="0"/>
                <a:cs typeface="Segoe UI Light" panose="020B0502040204020203" pitchFamily="34" charset="0"/>
              </a:defRPr>
            </a:lvl1pPr>
            <a:lvl2pPr marL="0" indent="0">
              <a:spcBef>
                <a:spcPts val="0"/>
              </a:spcBef>
              <a:buNone/>
              <a:defRPr sz="2000" b="0">
                <a:solidFill>
                  <a:schemeClr val="accent1">
                    <a:lumMod val="20000"/>
                    <a:lumOff val="80000"/>
                  </a:schemeClr>
                </a:solidFill>
                <a:latin typeface="Segoe UI Light" panose="020B0502040204020203" pitchFamily="34" charset="0"/>
                <a:cs typeface="Segoe UI Light" panose="020B0502040204020203" pitchFamily="34" charset="0"/>
              </a:defRPr>
            </a:lvl2pPr>
          </a:lstStyle>
          <a:p>
            <a:pPr lvl="0"/>
            <a:r>
              <a:rPr lang="en-US"/>
              <a:t>Presentation Title</a:t>
            </a:r>
          </a:p>
          <a:p>
            <a:pPr lvl="1"/>
            <a:r>
              <a:rPr lang="en-US"/>
              <a:t>Second level</a:t>
            </a:r>
          </a:p>
        </p:txBody>
      </p:sp>
    </p:spTree>
    <p:extLst>
      <p:ext uri="{BB962C8B-B14F-4D97-AF65-F5344CB8AC3E}">
        <p14:creationId xmlns:p14="http://schemas.microsoft.com/office/powerpoint/2010/main" val="182507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Dark)">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5FF624EC-A186-4651-AACC-9643F3CB7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Segoe UI Light" panose="020B0502040204020203" pitchFamily="34" charset="0"/>
                <a:cs typeface="Segoe UI Light" panose="020B0502040204020203" pitchFamily="34" charset="0"/>
              </a:defRPr>
            </a:lvl1pPr>
            <a:lvl2pPr marL="347463" indent="-347463">
              <a:spcBef>
                <a:spcPts val="0"/>
              </a:spcBef>
              <a:spcAft>
                <a:spcPts val="300"/>
              </a:spcAft>
              <a:defRPr>
                <a:solidFill>
                  <a:schemeClr val="accent1">
                    <a:lumMod val="60000"/>
                    <a:lumOff val="40000"/>
                  </a:schemeClr>
                </a:solidFill>
                <a:latin typeface="Segoe UI Light" panose="020B0502040204020203" pitchFamily="34" charset="0"/>
                <a:cs typeface="Segoe UI Light" panose="020B0502040204020203" pitchFamily="34" charset="0"/>
              </a:defRPr>
            </a:lvl2pPr>
            <a:lvl3pPr marL="685783" indent="-292601">
              <a:spcBef>
                <a:spcPts val="0"/>
              </a:spcBef>
              <a:spcAft>
                <a:spcPts val="300"/>
              </a:spcAft>
              <a:defRPr>
                <a:solidFill>
                  <a:schemeClr val="accent3"/>
                </a:solidFill>
                <a:latin typeface="Segoe UI Light" panose="020B0502040204020203" pitchFamily="34" charset="0"/>
                <a:cs typeface="Segoe UI Light" panose="020B0502040204020203" pitchFamily="34" charset="0"/>
              </a:defRPr>
            </a:lvl3pPr>
            <a:lvl4pPr marL="914378" indent="-228594">
              <a:spcBef>
                <a:spcPts val="0"/>
              </a:spcBef>
              <a:spcAft>
                <a:spcPts val="300"/>
              </a:spcAft>
              <a:defRPr>
                <a:latin typeface="Segoe UI Light" panose="020B0502040204020203" pitchFamily="34" charset="0"/>
                <a:cs typeface="Segoe UI Light" panose="020B0502040204020203" pitchFamily="34" charset="0"/>
              </a:defRPr>
            </a:lvl4pPr>
            <a:lvl5pPr marL="1142972" indent="-228594">
              <a:spcBef>
                <a:spcPts val="0"/>
              </a:spcBef>
              <a:spcAft>
                <a:spcPts val="300"/>
              </a:spcAft>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Segoe UI Light" panose="020B0502040204020203"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3280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ertitle (Dark)">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2" y="1806223"/>
            <a:ext cx="8353778" cy="1615635"/>
          </a:xfrm>
        </p:spPr>
        <p:txBody>
          <a:bodyPr anchor="ctr">
            <a:normAutofit/>
          </a:bodyPr>
          <a:lstStyle>
            <a:lvl1pPr>
              <a:defRPr sz="3600">
                <a:latin typeface="Museo Slab 300" panose="02000000000000000000" pitchFamily="50"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1EBAC5E5-C641-4EA3-8977-CE132DCA8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341191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fidential Content (Dark)">
    <p:spTree>
      <p:nvGrpSpPr>
        <p:cNvPr id="1" name=""/>
        <p:cNvGrpSpPr/>
        <p:nvPr/>
      </p:nvGrpSpPr>
      <p:grpSpPr>
        <a:xfrm>
          <a:off x="0" y="0"/>
          <a:ext cx="0" cy="0"/>
          <a:chOff x="0" y="0"/>
          <a:chExt cx="0" cy="0"/>
        </a:xfrm>
      </p:grpSpPr>
      <p:sp>
        <p:nvSpPr>
          <p:cNvPr id="2" name="Title 1"/>
          <p:cNvSpPr>
            <a:spLocks noGrp="1"/>
          </p:cNvSpPr>
          <p:nvPr>
            <p:ph type="title"/>
          </p:nvPr>
        </p:nvSpPr>
        <p:spPr>
          <a:xfrm>
            <a:off x="395112" y="273844"/>
            <a:ext cx="8353778" cy="617978"/>
          </a:xfrm>
        </p:spPr>
        <p:txBody>
          <a:bodyPr>
            <a:normAutofit/>
          </a:bodyPr>
          <a:lstStyle>
            <a:lvl1pPr>
              <a:defRPr sz="3400">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Segoe UI Light" panose="020B0502040204020203" pitchFamily="34" charset="0"/>
                <a:cs typeface="Segoe UI Light" panose="020B0502040204020203" pitchFamily="34" charset="0"/>
              </a:defRPr>
            </a:lvl1pPr>
            <a:lvl2pPr marL="347463" indent="-347463">
              <a:spcBef>
                <a:spcPts val="0"/>
              </a:spcBef>
              <a:spcAft>
                <a:spcPts val="300"/>
              </a:spcAft>
              <a:defRPr>
                <a:solidFill>
                  <a:schemeClr val="accent1">
                    <a:lumMod val="60000"/>
                    <a:lumOff val="40000"/>
                  </a:schemeClr>
                </a:solidFill>
                <a:latin typeface="Segoe UI Light" panose="020B0502040204020203" pitchFamily="34" charset="0"/>
                <a:cs typeface="Segoe UI Light" panose="020B0502040204020203" pitchFamily="34" charset="0"/>
              </a:defRPr>
            </a:lvl2pPr>
            <a:lvl3pPr marL="685783" indent="-292601">
              <a:spcBef>
                <a:spcPts val="0"/>
              </a:spcBef>
              <a:spcAft>
                <a:spcPts val="300"/>
              </a:spcAft>
              <a:defRPr>
                <a:solidFill>
                  <a:schemeClr val="accent3"/>
                </a:solidFill>
                <a:latin typeface="Segoe UI Light" panose="020B0502040204020203" pitchFamily="34" charset="0"/>
                <a:cs typeface="Segoe UI Light" panose="020B0502040204020203" pitchFamily="34" charset="0"/>
              </a:defRPr>
            </a:lvl3pPr>
            <a:lvl4pPr marL="914378" indent="-228594">
              <a:spcBef>
                <a:spcPts val="0"/>
              </a:spcBef>
              <a:spcAft>
                <a:spcPts val="300"/>
              </a:spcAft>
              <a:defRPr>
                <a:latin typeface="Segoe UI Light" panose="020B0502040204020203" pitchFamily="34" charset="0"/>
                <a:cs typeface="Segoe UI Light" panose="020B0502040204020203" pitchFamily="34" charset="0"/>
              </a:defRPr>
            </a:lvl4pPr>
            <a:lvl5pPr marL="1142972" indent="-228594">
              <a:spcBef>
                <a:spcPts val="0"/>
              </a:spcBef>
              <a:spcAft>
                <a:spcPts val="300"/>
              </a:spcAft>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B554D0ED-69C4-442B-8156-5405AFDDD3F6}"/>
              </a:ext>
            </a:extLst>
          </p:cNvPr>
          <p:cNvSpPr/>
          <p:nvPr userDrawn="1"/>
        </p:nvSpPr>
        <p:spPr>
          <a:xfrm>
            <a:off x="0" y="4869658"/>
            <a:ext cx="9144000" cy="273843"/>
          </a:xfrm>
          <a:prstGeom prst="rect">
            <a:avLst/>
          </a:prstGeom>
          <a:solidFill>
            <a:srgbClr val="F05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egoe UI Light" panose="020B0502040204020203" pitchFamily="34" charset="0"/>
                <a:cs typeface="Segoe UI Light" panose="020B0502040204020203" pitchFamily="34" charset="0"/>
              </a:rPr>
              <a:t>CONFIDENTIAL</a:t>
            </a:r>
          </a:p>
        </p:txBody>
      </p:sp>
    </p:spTree>
    <p:extLst>
      <p:ext uri="{BB962C8B-B14F-4D97-AF65-F5344CB8AC3E}">
        <p14:creationId xmlns:p14="http://schemas.microsoft.com/office/powerpoint/2010/main" val="125087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36993-D65A-81DC-8702-6FDD2A179E85}"/>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solidFill>
                  <a:srgbClr val="000006"/>
                </a:solidFill>
                <a:latin typeface="Segoe UI Light" panose="020B0502040204020203" pitchFamily="34" charset="0"/>
                <a:cs typeface="Segoe UI Light" panose="020B0502040204020203" pitchFamily="34" charset="0"/>
              </a:defRPr>
            </a:lvl1pPr>
            <a:lvl2pPr marL="347463" indent="-347463">
              <a:spcBef>
                <a:spcPts val="0"/>
              </a:spcBef>
              <a:spcAft>
                <a:spcPts val="300"/>
              </a:spcAft>
              <a:defRPr>
                <a:solidFill>
                  <a:schemeClr val="accent1"/>
                </a:solidFill>
                <a:latin typeface="Segoe UI Light" panose="020B0502040204020203" pitchFamily="34" charset="0"/>
                <a:cs typeface="Segoe UI Light" panose="020B0502040204020203" pitchFamily="34" charset="0"/>
              </a:defRPr>
            </a:lvl2pPr>
            <a:lvl3pPr marL="685783" indent="-292601">
              <a:spcBef>
                <a:spcPts val="0"/>
              </a:spcBef>
              <a:spcAft>
                <a:spcPts val="300"/>
              </a:spcAft>
              <a:defRPr>
                <a:solidFill>
                  <a:schemeClr val="accent5"/>
                </a:solidFill>
                <a:latin typeface="Segoe UI Light" panose="020B0502040204020203" pitchFamily="34" charset="0"/>
                <a:cs typeface="Segoe UI Light" panose="020B0502040204020203" pitchFamily="34" charset="0"/>
              </a:defRPr>
            </a:lvl3pPr>
            <a:lvl4pPr marL="914378" indent="-228594">
              <a:spcBef>
                <a:spcPts val="0"/>
              </a:spcBef>
              <a:spcAft>
                <a:spcPts val="300"/>
              </a:spcAft>
              <a:defRPr>
                <a:solidFill>
                  <a:srgbClr val="000006"/>
                </a:solidFill>
                <a:latin typeface="Segoe UI Light" panose="020B0502040204020203" pitchFamily="34" charset="0"/>
                <a:cs typeface="Segoe UI Light" panose="020B0502040204020203" pitchFamily="34" charset="0"/>
              </a:defRPr>
            </a:lvl4pPr>
            <a:lvl5pPr marL="1142972" indent="-228594">
              <a:spcBef>
                <a:spcPts val="0"/>
              </a:spcBef>
              <a:spcAft>
                <a:spcPts val="300"/>
              </a:spcAft>
              <a:defRPr>
                <a:solidFill>
                  <a:srgbClr val="000006"/>
                </a:solidFill>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Segoe UI Light" panose="020B0502040204020203" pitchFamily="34"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FBCE4941-07B1-4926-B8BB-0C2F01074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408777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titl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53B50-7849-A195-115F-2F5722BE9F8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2" y="1806223"/>
            <a:ext cx="8353778" cy="1615635"/>
          </a:xfrm>
        </p:spPr>
        <p:txBody>
          <a:bodyPr anchor="ctr">
            <a:normAutofit/>
          </a:bodyPr>
          <a:lstStyle>
            <a:lvl1pPr>
              <a:defRPr sz="3600">
                <a:solidFill>
                  <a:srgbClr val="000006"/>
                </a:solidFill>
                <a:latin typeface="Museo Slab 300" panose="02000000000000000000" pitchFamily="50"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F5DCDFF4-708F-4B06-B905-EF7D1CBF50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165199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fidential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599795-F3FE-2C1B-A291-5733CFE02929}"/>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2" name="Title 1"/>
          <p:cNvSpPr>
            <a:spLocks noGrp="1"/>
          </p:cNvSpPr>
          <p:nvPr>
            <p:ph type="title"/>
          </p:nvPr>
        </p:nvSpPr>
        <p:spPr>
          <a:xfrm>
            <a:off x="395112" y="273844"/>
            <a:ext cx="8353778" cy="617978"/>
          </a:xfrm>
        </p:spPr>
        <p:txBody>
          <a:bodyPr>
            <a:normAutofit/>
          </a:bodyPr>
          <a:lstStyle>
            <a:lvl1pPr>
              <a:defRPr sz="3400">
                <a:solidFill>
                  <a:srgbClr val="000006"/>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solidFill>
                  <a:srgbClr val="000006"/>
                </a:solidFill>
                <a:latin typeface="Segoe UI Light" panose="020B0502040204020203" pitchFamily="34" charset="0"/>
                <a:cs typeface="Segoe UI Light" panose="020B0502040204020203" pitchFamily="34" charset="0"/>
              </a:defRPr>
            </a:lvl1pPr>
            <a:lvl2pPr marL="347463" indent="-347463">
              <a:spcBef>
                <a:spcPts val="0"/>
              </a:spcBef>
              <a:spcAft>
                <a:spcPts val="300"/>
              </a:spcAft>
              <a:defRPr>
                <a:solidFill>
                  <a:schemeClr val="accent1"/>
                </a:solidFill>
                <a:latin typeface="Segoe UI Light" panose="020B0502040204020203" pitchFamily="34" charset="0"/>
                <a:cs typeface="Segoe UI Light" panose="020B0502040204020203" pitchFamily="34" charset="0"/>
              </a:defRPr>
            </a:lvl2pPr>
            <a:lvl3pPr marL="685783" indent="-292601">
              <a:spcBef>
                <a:spcPts val="0"/>
              </a:spcBef>
              <a:spcAft>
                <a:spcPts val="300"/>
              </a:spcAft>
              <a:defRPr>
                <a:solidFill>
                  <a:schemeClr val="accent5"/>
                </a:solidFill>
                <a:latin typeface="Segoe UI Light" panose="020B0502040204020203" pitchFamily="34" charset="0"/>
                <a:cs typeface="Segoe UI Light" panose="020B0502040204020203" pitchFamily="34" charset="0"/>
              </a:defRPr>
            </a:lvl3pPr>
            <a:lvl4pPr marL="914378" indent="-228594">
              <a:spcBef>
                <a:spcPts val="0"/>
              </a:spcBef>
              <a:spcAft>
                <a:spcPts val="300"/>
              </a:spcAft>
              <a:defRPr>
                <a:solidFill>
                  <a:srgbClr val="000006"/>
                </a:solidFill>
                <a:latin typeface="Segoe UI Light" panose="020B0502040204020203" pitchFamily="34" charset="0"/>
                <a:cs typeface="Segoe UI Light" panose="020B0502040204020203" pitchFamily="34" charset="0"/>
              </a:defRPr>
            </a:lvl4pPr>
            <a:lvl5pPr marL="1142972" indent="-228594">
              <a:spcBef>
                <a:spcPts val="0"/>
              </a:spcBef>
              <a:spcAft>
                <a:spcPts val="300"/>
              </a:spcAft>
              <a:defRPr>
                <a:solidFill>
                  <a:srgbClr val="000006"/>
                </a:solidFill>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F5658260-66E0-4195-8022-CB6FA9E8FA26}"/>
              </a:ext>
            </a:extLst>
          </p:cNvPr>
          <p:cNvSpPr/>
          <p:nvPr userDrawn="1"/>
        </p:nvSpPr>
        <p:spPr>
          <a:xfrm>
            <a:off x="0" y="4869658"/>
            <a:ext cx="9144000" cy="273843"/>
          </a:xfrm>
          <a:prstGeom prst="rect">
            <a:avLst/>
          </a:prstGeom>
          <a:solidFill>
            <a:srgbClr val="F05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egoe UI Light" panose="020B0502040204020203" pitchFamily="34" charset="0"/>
                <a:cs typeface="Segoe UI Light" panose="020B0502040204020203" pitchFamily="34" charset="0"/>
              </a:rPr>
              <a:t>CONFIDENTIAL</a:t>
            </a:r>
          </a:p>
        </p:txBody>
      </p:sp>
    </p:spTree>
    <p:extLst>
      <p:ext uri="{BB962C8B-B14F-4D97-AF65-F5344CB8AC3E}">
        <p14:creationId xmlns:p14="http://schemas.microsoft.com/office/powerpoint/2010/main" val="204226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2" name="Picture 1" descr="A bridge over a body of water&#10;&#10;Description automatically generated with medium confidence">
            <a:extLst>
              <a:ext uri="{FF2B5EF4-FFF2-40B4-BE49-F238E27FC236}">
                <a16:creationId xmlns:a16="http://schemas.microsoft.com/office/drawing/2014/main" id="{B0EE2851-04DD-0988-0D5A-B6842FD3F71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D93AD67B-1C30-E100-A118-760A126F1DB7}"/>
              </a:ext>
            </a:extLst>
          </p:cNvPr>
          <p:cNvSpPr/>
          <p:nvPr userDrawn="1"/>
        </p:nvSpPr>
        <p:spPr>
          <a:xfrm>
            <a:off x="0" y="0"/>
            <a:ext cx="9144000" cy="51435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pic>
        <p:nvPicPr>
          <p:cNvPr id="8" name="Picture 7">
            <a:extLst>
              <a:ext uri="{FF2B5EF4-FFF2-40B4-BE49-F238E27FC236}">
                <a16:creationId xmlns:a16="http://schemas.microsoft.com/office/drawing/2014/main" id="{AF0C5D5B-0489-41BA-8403-6275C3C7E831}"/>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6876957" y="4164905"/>
            <a:ext cx="1806972" cy="586045"/>
          </a:xfrm>
          <a:prstGeom prst="rect">
            <a:avLst/>
          </a:prstGeom>
        </p:spPr>
      </p:pic>
      <p:sp>
        <p:nvSpPr>
          <p:cNvPr id="3" name="TextBox 2"/>
          <p:cNvSpPr txBox="1"/>
          <p:nvPr userDrawn="1"/>
        </p:nvSpPr>
        <p:spPr>
          <a:xfrm>
            <a:off x="334473" y="1918525"/>
            <a:ext cx="6735631" cy="1077218"/>
          </a:xfrm>
          <a:prstGeom prst="rect">
            <a:avLst/>
          </a:prstGeom>
          <a:noFill/>
        </p:spPr>
        <p:txBody>
          <a:bodyPr wrap="square" rtlCol="0">
            <a:spAutoFit/>
          </a:bodyPr>
          <a:lstStyle/>
          <a:p>
            <a:pPr algn="l"/>
            <a:r>
              <a:rPr lang="en-US" sz="6400">
                <a:solidFill>
                  <a:schemeClr val="bg1"/>
                </a:solidFill>
                <a:latin typeface="Segoe UI Light" panose="020B0502040204020203" pitchFamily="34" charset="0"/>
                <a:cs typeface="Segoe UI Light" panose="020B0502040204020203" pitchFamily="34" charset="0"/>
              </a:rPr>
              <a:t>Thank You!</a:t>
            </a:r>
          </a:p>
        </p:txBody>
      </p:sp>
    </p:spTree>
    <p:extLst>
      <p:ext uri="{BB962C8B-B14F-4D97-AF65-F5344CB8AC3E}">
        <p14:creationId xmlns:p14="http://schemas.microsoft.com/office/powerpoint/2010/main" val="302334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Dark)">
    <p:spTree>
      <p:nvGrpSpPr>
        <p:cNvPr id="1" name=""/>
        <p:cNvGrpSpPr/>
        <p:nvPr/>
      </p:nvGrpSpPr>
      <p:grpSpPr>
        <a:xfrm>
          <a:off x="0" y="0"/>
          <a:ext cx="0" cy="0"/>
          <a:chOff x="0" y="0"/>
          <a:chExt cx="0" cy="0"/>
        </a:xfrm>
      </p:grpSpPr>
      <p:pic>
        <p:nvPicPr>
          <p:cNvPr id="27" name="Picture 26" descr="Background pattern&#10;&#10;Description automatically generated">
            <a:extLst>
              <a:ext uri="{FF2B5EF4-FFF2-40B4-BE49-F238E27FC236}">
                <a16:creationId xmlns:a16="http://schemas.microsoft.com/office/drawing/2014/main" id="{B24F976D-D959-0A4F-83C8-C97970B06E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Segoe UI Light" panose="020B0502040204020203" pitchFamily="34" charset="0"/>
                <a:cs typeface="Segoe UI Light" panose="020B0502040204020203" pitchFamily="34" charset="0"/>
              </a:defRPr>
            </a:lvl1pPr>
            <a:lvl2pPr marL="349241" indent="-349241">
              <a:spcBef>
                <a:spcPts val="0"/>
              </a:spcBef>
              <a:spcAft>
                <a:spcPts val="300"/>
              </a:spcAft>
              <a:tabLst/>
              <a:defRPr>
                <a:solidFill>
                  <a:schemeClr val="bg1"/>
                </a:solidFill>
                <a:latin typeface="Segoe UI Light" panose="020B0502040204020203" pitchFamily="34" charset="0"/>
                <a:cs typeface="Segoe UI Light" panose="020B0502040204020203" pitchFamily="34" charset="0"/>
              </a:defRPr>
            </a:lvl2pPr>
            <a:lvl3pPr marL="685783" indent="-292601">
              <a:spcBef>
                <a:spcPts val="0"/>
              </a:spcBef>
              <a:spcAft>
                <a:spcPts val="300"/>
              </a:spcAft>
              <a:defRPr>
                <a:solidFill>
                  <a:schemeClr val="bg1"/>
                </a:solidFill>
                <a:latin typeface="Segoe UI Light" panose="020B0502040204020203" pitchFamily="34" charset="0"/>
                <a:cs typeface="Segoe UI Light" panose="020B0502040204020203" pitchFamily="34" charset="0"/>
              </a:defRPr>
            </a:lvl3pPr>
            <a:lvl4pPr marL="914378" indent="-228594">
              <a:spcBef>
                <a:spcPts val="0"/>
              </a:spcBef>
              <a:spcAft>
                <a:spcPts val="300"/>
              </a:spcAft>
              <a:defRPr>
                <a:latin typeface="Segoe UI Light" panose="020B0502040204020203" pitchFamily="34" charset="0"/>
                <a:cs typeface="Segoe UI Light" panose="020B0502040204020203" pitchFamily="34" charset="0"/>
              </a:defRPr>
            </a:lvl4pPr>
            <a:lvl5pPr marL="1142972" indent="-228594">
              <a:spcBef>
                <a:spcPts val="0"/>
              </a:spcBef>
              <a:spcAft>
                <a:spcPts val="300"/>
              </a:spcAft>
              <a:defRPr>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600">
                <a:latin typeface="Segoe UI Light" panose="020B0502040204020203" pitchFamily="34" charset="0"/>
                <a:cs typeface="Segoe UI Light" panose="020B0502040204020203" pitchFamily="34" charset="0"/>
              </a:defRPr>
            </a:lvl1pPr>
          </a:lstStyle>
          <a:p>
            <a:r>
              <a:rPr lang="en-US"/>
              <a:t>Click to edit Master title style</a:t>
            </a:r>
          </a:p>
        </p:txBody>
      </p:sp>
      <p:grpSp>
        <p:nvGrpSpPr>
          <p:cNvPr id="23" name="Group 22">
            <a:extLst>
              <a:ext uri="{FF2B5EF4-FFF2-40B4-BE49-F238E27FC236}">
                <a16:creationId xmlns:a16="http://schemas.microsoft.com/office/drawing/2014/main" id="{71CDD8A4-8656-445D-8796-6DFF1E47797F}"/>
              </a:ext>
            </a:extLst>
          </p:cNvPr>
          <p:cNvGrpSpPr/>
          <p:nvPr userDrawn="1"/>
        </p:nvGrpSpPr>
        <p:grpSpPr>
          <a:xfrm>
            <a:off x="9298545" y="0"/>
            <a:ext cx="1732601" cy="5143500"/>
            <a:chOff x="2954896" y="-5723467"/>
            <a:chExt cx="1732601" cy="5143500"/>
          </a:xfrm>
        </p:grpSpPr>
        <p:sp>
          <p:nvSpPr>
            <p:cNvPr id="3" name="TextBox 2">
              <a:extLst>
                <a:ext uri="{FF2B5EF4-FFF2-40B4-BE49-F238E27FC236}">
                  <a16:creationId xmlns:a16="http://schemas.microsoft.com/office/drawing/2014/main" id="{C9B31723-A8E0-49BA-A568-563E46537F2C}"/>
                </a:ext>
              </a:extLst>
            </p:cNvPr>
            <p:cNvSpPr txBox="1"/>
            <p:nvPr userDrawn="1"/>
          </p:nvSpPr>
          <p:spPr>
            <a:xfrm>
              <a:off x="3372585" y="-5671131"/>
              <a:ext cx="833883" cy="461665"/>
            </a:xfrm>
            <a:prstGeom prst="rect">
              <a:avLst/>
            </a:prstGeom>
            <a:noFill/>
          </p:spPr>
          <p:txBody>
            <a:bodyPr wrap="none" rtlCol="0">
              <a:spAutoFit/>
            </a:bodyPr>
            <a:lstStyle/>
            <a:p>
              <a:pPr algn="l">
                <a:spcAft>
                  <a:spcPts val="600"/>
                </a:spcAft>
              </a:pPr>
              <a:r>
                <a:rPr lang="en-US" sz="1200" b="1">
                  <a:solidFill>
                    <a:schemeClr val="tx1"/>
                  </a:solidFill>
                  <a:latin typeface="Segoe UI Light" panose="020B0502040204020203" pitchFamily="34" charset="0"/>
                  <a:cs typeface="Segoe UI Light" panose="020B0502040204020203" pitchFamily="34" charset="0"/>
                </a:rPr>
                <a:t>Barracuda</a:t>
              </a:r>
              <a:br>
                <a:rPr lang="en-US" sz="1200" b="1">
                  <a:solidFill>
                    <a:schemeClr val="tx1"/>
                  </a:solidFill>
                  <a:latin typeface="Segoe UI Light" panose="020B0502040204020203" pitchFamily="34" charset="0"/>
                  <a:cs typeface="Segoe UI Light" panose="020B0502040204020203" pitchFamily="34" charset="0"/>
                </a:rPr>
              </a:br>
              <a:r>
                <a:rPr lang="en-US" sz="1200" b="1">
                  <a:solidFill>
                    <a:schemeClr val="tx1"/>
                  </a:solidFill>
                  <a:latin typeface="Segoe UI Light" panose="020B0502040204020203" pitchFamily="34" charset="0"/>
                  <a:cs typeface="Segoe UI Light" panose="020B0502040204020203" pitchFamily="34" charset="0"/>
                </a:rPr>
                <a:t>Blue</a:t>
              </a:r>
            </a:p>
          </p:txBody>
        </p:sp>
        <p:sp>
          <p:nvSpPr>
            <p:cNvPr id="9" name="TextBox 8">
              <a:extLst>
                <a:ext uri="{FF2B5EF4-FFF2-40B4-BE49-F238E27FC236}">
                  <a16:creationId xmlns:a16="http://schemas.microsoft.com/office/drawing/2014/main" id="{8C982368-3B0F-4A4F-BB24-FAA2A32C1D23}"/>
                </a:ext>
              </a:extLst>
            </p:cNvPr>
            <p:cNvSpPr txBox="1"/>
            <p:nvPr userDrawn="1"/>
          </p:nvSpPr>
          <p:spPr>
            <a:xfrm>
              <a:off x="3372585" y="-5018799"/>
              <a:ext cx="833883" cy="461665"/>
            </a:xfrm>
            <a:prstGeom prst="rect">
              <a:avLst/>
            </a:prstGeom>
            <a:noFill/>
          </p:spPr>
          <p:txBody>
            <a:bodyPr wrap="none" rtlCol="0">
              <a:spAutoFit/>
            </a:bodyPr>
            <a:lstStyle/>
            <a:p>
              <a:pPr algn="l">
                <a:spcAft>
                  <a:spcPts val="600"/>
                </a:spcAft>
              </a:pPr>
              <a:r>
                <a:rPr lang="en-US" sz="1200" b="1">
                  <a:solidFill>
                    <a:schemeClr val="tx1"/>
                  </a:solidFill>
                  <a:latin typeface="Segoe UI Light" panose="020B0502040204020203" pitchFamily="34" charset="0"/>
                  <a:cs typeface="Segoe UI Light" panose="020B0502040204020203" pitchFamily="34" charset="0"/>
                </a:rPr>
                <a:t>Barracuda</a:t>
              </a:r>
              <a:br>
                <a:rPr lang="en-US" sz="1200" b="1">
                  <a:solidFill>
                    <a:schemeClr val="tx1"/>
                  </a:solidFill>
                  <a:latin typeface="Segoe UI Light" panose="020B0502040204020203" pitchFamily="34" charset="0"/>
                  <a:cs typeface="Segoe UI Light" panose="020B0502040204020203" pitchFamily="34" charset="0"/>
                </a:rPr>
              </a:br>
              <a:r>
                <a:rPr lang="en-US" sz="1200" b="1">
                  <a:solidFill>
                    <a:schemeClr val="tx1"/>
                  </a:solidFill>
                  <a:latin typeface="Segoe UI Light" panose="020B0502040204020203" pitchFamily="34" charset="0"/>
                  <a:cs typeface="Segoe UI Light" panose="020B0502040204020203" pitchFamily="34" charset="0"/>
                </a:rPr>
                <a:t>Black</a:t>
              </a:r>
            </a:p>
          </p:txBody>
        </p:sp>
        <p:sp>
          <p:nvSpPr>
            <p:cNvPr id="12" name="TextBox 11">
              <a:extLst>
                <a:ext uri="{FF2B5EF4-FFF2-40B4-BE49-F238E27FC236}">
                  <a16:creationId xmlns:a16="http://schemas.microsoft.com/office/drawing/2014/main" id="{2C8F5015-CB5A-414B-AECD-7A1EFF4A4D17}"/>
                </a:ext>
              </a:extLst>
            </p:cNvPr>
            <p:cNvSpPr txBox="1"/>
            <p:nvPr userDrawn="1"/>
          </p:nvSpPr>
          <p:spPr>
            <a:xfrm>
              <a:off x="3372585" y="-4365272"/>
              <a:ext cx="833883" cy="461665"/>
            </a:xfrm>
            <a:prstGeom prst="rect">
              <a:avLst/>
            </a:prstGeom>
            <a:noFill/>
          </p:spPr>
          <p:txBody>
            <a:bodyPr wrap="none" rtlCol="0">
              <a:spAutoFit/>
            </a:bodyPr>
            <a:lstStyle/>
            <a:p>
              <a:pPr algn="l">
                <a:spcAft>
                  <a:spcPts val="600"/>
                </a:spcAft>
              </a:pPr>
              <a:r>
                <a:rPr lang="en-US" sz="1200" b="1">
                  <a:solidFill>
                    <a:schemeClr val="tx1"/>
                  </a:solidFill>
                  <a:latin typeface="Segoe UI Light" panose="020B0502040204020203" pitchFamily="34" charset="0"/>
                  <a:cs typeface="Segoe UI Light" panose="020B0502040204020203" pitchFamily="34" charset="0"/>
                </a:rPr>
                <a:t>Barracuda</a:t>
              </a:r>
              <a:br>
                <a:rPr lang="en-US" sz="1200" b="1">
                  <a:solidFill>
                    <a:schemeClr val="tx1"/>
                  </a:solidFill>
                  <a:latin typeface="Segoe UI Light" panose="020B0502040204020203" pitchFamily="34" charset="0"/>
                  <a:cs typeface="Segoe UI Light" panose="020B0502040204020203" pitchFamily="34" charset="0"/>
                </a:rPr>
              </a:br>
              <a:r>
                <a:rPr lang="en-US" sz="1200" b="1">
                  <a:solidFill>
                    <a:schemeClr val="tx1"/>
                  </a:solidFill>
                  <a:latin typeface="Segoe UI Light" panose="020B0502040204020203" pitchFamily="34" charset="0"/>
                  <a:cs typeface="Segoe UI Light" panose="020B0502040204020203" pitchFamily="34" charset="0"/>
                </a:rPr>
                <a:t>Teal</a:t>
              </a:r>
            </a:p>
          </p:txBody>
        </p:sp>
        <p:sp>
          <p:nvSpPr>
            <p:cNvPr id="14" name="TextBox 13">
              <a:extLst>
                <a:ext uri="{FF2B5EF4-FFF2-40B4-BE49-F238E27FC236}">
                  <a16:creationId xmlns:a16="http://schemas.microsoft.com/office/drawing/2014/main" id="{CFD32C57-13ED-4863-A1C1-224A25BE280C}"/>
                </a:ext>
              </a:extLst>
            </p:cNvPr>
            <p:cNvSpPr txBox="1"/>
            <p:nvPr userDrawn="1"/>
          </p:nvSpPr>
          <p:spPr>
            <a:xfrm>
              <a:off x="3372585" y="-3711745"/>
              <a:ext cx="718466" cy="461665"/>
            </a:xfrm>
            <a:prstGeom prst="rect">
              <a:avLst/>
            </a:prstGeom>
            <a:noFill/>
          </p:spPr>
          <p:txBody>
            <a:bodyPr wrap="none" rtlCol="0">
              <a:spAutoFit/>
            </a:bodyPr>
            <a:lstStyle/>
            <a:p>
              <a:pPr algn="l">
                <a:spcAft>
                  <a:spcPts val="600"/>
                </a:spcAft>
              </a:pPr>
              <a:r>
                <a:rPr lang="en-US" sz="1200" b="1">
                  <a:solidFill>
                    <a:schemeClr val="tx1"/>
                  </a:solidFill>
                  <a:latin typeface="Segoe UI Light" panose="020B0502040204020203" pitchFamily="34" charset="0"/>
                  <a:cs typeface="Segoe UI Light" panose="020B0502040204020203" pitchFamily="34" charset="0"/>
                </a:rPr>
                <a:t>Sky Blue</a:t>
              </a:r>
              <a:br>
                <a:rPr lang="en-US" sz="1200" b="1">
                  <a:solidFill>
                    <a:schemeClr val="tx1"/>
                  </a:solidFill>
                  <a:latin typeface="Segoe UI Light" panose="020B0502040204020203" pitchFamily="34" charset="0"/>
                  <a:cs typeface="Segoe UI Light" panose="020B0502040204020203" pitchFamily="34" charset="0"/>
                </a:rPr>
              </a:br>
              <a:r>
                <a:rPr lang="en-US" sz="1200" b="1">
                  <a:solidFill>
                    <a:schemeClr val="tx1"/>
                  </a:solidFill>
                  <a:latin typeface="Segoe UI Light" panose="020B0502040204020203" pitchFamily="34" charset="0"/>
                  <a:cs typeface="Segoe UI Light" panose="020B0502040204020203" pitchFamily="34" charset="0"/>
                </a:rPr>
                <a:t>(Cloud)</a:t>
              </a:r>
            </a:p>
          </p:txBody>
        </p:sp>
        <p:sp>
          <p:nvSpPr>
            <p:cNvPr id="16" name="TextBox 15">
              <a:extLst>
                <a:ext uri="{FF2B5EF4-FFF2-40B4-BE49-F238E27FC236}">
                  <a16:creationId xmlns:a16="http://schemas.microsoft.com/office/drawing/2014/main" id="{9B00C6D7-7E6D-43DB-BF43-0F211805D5B9}"/>
                </a:ext>
              </a:extLst>
            </p:cNvPr>
            <p:cNvSpPr txBox="1"/>
            <p:nvPr userDrawn="1"/>
          </p:nvSpPr>
          <p:spPr>
            <a:xfrm>
              <a:off x="3372585" y="-3058218"/>
              <a:ext cx="1186543" cy="461665"/>
            </a:xfrm>
            <a:prstGeom prst="rect">
              <a:avLst/>
            </a:prstGeom>
            <a:noFill/>
          </p:spPr>
          <p:txBody>
            <a:bodyPr wrap="none" rtlCol="0">
              <a:spAutoFit/>
            </a:bodyPr>
            <a:lstStyle/>
            <a:p>
              <a:pPr algn="l">
                <a:spcAft>
                  <a:spcPts val="600"/>
                </a:spcAft>
              </a:pPr>
              <a:r>
                <a:rPr lang="en-US" sz="1200" b="1">
                  <a:solidFill>
                    <a:schemeClr val="tx1"/>
                  </a:solidFill>
                  <a:latin typeface="Segoe UI Light" panose="020B0502040204020203" pitchFamily="34" charset="0"/>
                  <a:cs typeface="Segoe UI Light" panose="020B0502040204020203" pitchFamily="34" charset="0"/>
                </a:rPr>
                <a:t>Octopus Purple</a:t>
              </a:r>
              <a:br>
                <a:rPr lang="en-US" sz="1200" b="1">
                  <a:solidFill>
                    <a:schemeClr val="tx1"/>
                  </a:solidFill>
                  <a:latin typeface="Segoe UI Light" panose="020B0502040204020203" pitchFamily="34" charset="0"/>
                  <a:cs typeface="Segoe UI Light" panose="020B0502040204020203" pitchFamily="34" charset="0"/>
                </a:rPr>
              </a:br>
              <a:r>
                <a:rPr lang="en-US" sz="1200" b="1">
                  <a:solidFill>
                    <a:schemeClr val="tx1"/>
                  </a:solidFill>
                  <a:latin typeface="Segoe UI Light" panose="020B0502040204020203" pitchFamily="34" charset="0"/>
                  <a:cs typeface="Segoe UI Light" panose="020B0502040204020203" pitchFamily="34" charset="0"/>
                </a:rPr>
                <a:t>(NetSec)</a:t>
              </a:r>
            </a:p>
          </p:txBody>
        </p:sp>
        <p:sp>
          <p:nvSpPr>
            <p:cNvPr id="2" name="Rectangle 1">
              <a:extLst>
                <a:ext uri="{FF2B5EF4-FFF2-40B4-BE49-F238E27FC236}">
                  <a16:creationId xmlns:a16="http://schemas.microsoft.com/office/drawing/2014/main" id="{E291869F-CCDB-4566-BE39-A708B6733AA3}"/>
                </a:ext>
              </a:extLst>
            </p:cNvPr>
            <p:cNvSpPr/>
            <p:nvPr userDrawn="1"/>
          </p:nvSpPr>
          <p:spPr>
            <a:xfrm>
              <a:off x="2954896" y="-5723467"/>
              <a:ext cx="417689" cy="5736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BD8B2DE6-13C8-40AC-BB96-5215EC0935EC}"/>
                </a:ext>
              </a:extLst>
            </p:cNvPr>
            <p:cNvSpPr/>
            <p:nvPr userDrawn="1"/>
          </p:nvSpPr>
          <p:spPr>
            <a:xfrm>
              <a:off x="2954896" y="-5074805"/>
              <a:ext cx="417689" cy="573677"/>
            </a:xfrm>
            <a:prstGeom prst="rect">
              <a:avLst/>
            </a:prstGeom>
            <a:solidFill>
              <a:srgbClr val="000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88E2F6A5-1992-4665-B421-E8ECB0588F0E}"/>
                </a:ext>
              </a:extLst>
            </p:cNvPr>
            <p:cNvSpPr/>
            <p:nvPr userDrawn="1"/>
          </p:nvSpPr>
          <p:spPr>
            <a:xfrm>
              <a:off x="2954896" y="-4421278"/>
              <a:ext cx="417689" cy="5736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Segoe UI Light" panose="020B0502040204020203" pitchFamily="34" charset="0"/>
                <a:cs typeface="Segoe UI Light" panose="020B0502040204020203" pitchFamily="34" charset="0"/>
              </a:endParaRPr>
            </a:p>
          </p:txBody>
        </p:sp>
        <p:sp>
          <p:nvSpPr>
            <p:cNvPr id="13" name="Rectangle 12">
              <a:extLst>
                <a:ext uri="{FF2B5EF4-FFF2-40B4-BE49-F238E27FC236}">
                  <a16:creationId xmlns:a16="http://schemas.microsoft.com/office/drawing/2014/main" id="{D87CF267-043F-43CC-9A8C-2ED67B50CD68}"/>
                </a:ext>
              </a:extLst>
            </p:cNvPr>
            <p:cNvSpPr/>
            <p:nvPr userDrawn="1"/>
          </p:nvSpPr>
          <p:spPr>
            <a:xfrm>
              <a:off x="2954896" y="-3767751"/>
              <a:ext cx="417689" cy="573677"/>
            </a:xfrm>
            <a:prstGeom prst="rect">
              <a:avLst/>
            </a:prstGeom>
            <a:solidFill>
              <a:srgbClr val="00B9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Segoe UI Light" panose="020B0502040204020203" pitchFamily="34" charset="0"/>
                <a:cs typeface="Segoe UI Light" panose="020B0502040204020203" pitchFamily="34" charset="0"/>
              </a:endParaRPr>
            </a:p>
          </p:txBody>
        </p:sp>
        <p:sp>
          <p:nvSpPr>
            <p:cNvPr id="15" name="Rectangle 14">
              <a:extLst>
                <a:ext uri="{FF2B5EF4-FFF2-40B4-BE49-F238E27FC236}">
                  <a16:creationId xmlns:a16="http://schemas.microsoft.com/office/drawing/2014/main" id="{37F88889-4EC4-46B0-94D3-3BFEDAE00902}"/>
                </a:ext>
              </a:extLst>
            </p:cNvPr>
            <p:cNvSpPr/>
            <p:nvPr userDrawn="1"/>
          </p:nvSpPr>
          <p:spPr>
            <a:xfrm>
              <a:off x="2954896" y="-3114224"/>
              <a:ext cx="417689" cy="573677"/>
            </a:xfrm>
            <a:prstGeom prst="rect">
              <a:avLst/>
            </a:prstGeom>
            <a:solidFill>
              <a:srgbClr val="925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FC48BBEC-8FFD-40C3-8414-E0864AFD7929}"/>
                </a:ext>
              </a:extLst>
            </p:cNvPr>
            <p:cNvSpPr/>
            <p:nvPr userDrawn="1"/>
          </p:nvSpPr>
          <p:spPr>
            <a:xfrm>
              <a:off x="2954896" y="-2460698"/>
              <a:ext cx="417689" cy="573677"/>
            </a:xfrm>
            <a:prstGeom prst="rect">
              <a:avLst/>
            </a:prstGeom>
            <a:solidFill>
              <a:srgbClr val="9ACB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Segoe UI Light" panose="020B0502040204020203" pitchFamily="34" charset="0"/>
                <a:cs typeface="Segoe UI Light" panose="020B0502040204020203" pitchFamily="34" charset="0"/>
              </a:endParaRPr>
            </a:p>
          </p:txBody>
        </p:sp>
        <p:sp>
          <p:nvSpPr>
            <p:cNvPr id="18" name="Rectangle 17">
              <a:extLst>
                <a:ext uri="{FF2B5EF4-FFF2-40B4-BE49-F238E27FC236}">
                  <a16:creationId xmlns:a16="http://schemas.microsoft.com/office/drawing/2014/main" id="{E3A50EAE-D0EE-48E2-B0A5-74D61C9BAF4F}"/>
                </a:ext>
              </a:extLst>
            </p:cNvPr>
            <p:cNvSpPr/>
            <p:nvPr userDrawn="1"/>
          </p:nvSpPr>
          <p:spPr>
            <a:xfrm>
              <a:off x="2954896" y="-1807171"/>
              <a:ext cx="417689" cy="573677"/>
            </a:xfrm>
            <a:prstGeom prst="rect">
              <a:avLst/>
            </a:prstGeom>
            <a:solidFill>
              <a:srgbClr val="F8B61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Segoe UI Light" panose="020B0502040204020203" pitchFamily="34" charset="0"/>
                <a:cs typeface="Segoe UI Light" panose="020B0502040204020203" pitchFamily="34" charset="0"/>
              </a:endParaRPr>
            </a:p>
          </p:txBody>
        </p:sp>
        <p:sp>
          <p:nvSpPr>
            <p:cNvPr id="19" name="Rectangle 18">
              <a:extLst>
                <a:ext uri="{FF2B5EF4-FFF2-40B4-BE49-F238E27FC236}">
                  <a16:creationId xmlns:a16="http://schemas.microsoft.com/office/drawing/2014/main" id="{7DF99DE9-A92A-48FE-946C-99785D13B665}"/>
                </a:ext>
              </a:extLst>
            </p:cNvPr>
            <p:cNvSpPr/>
            <p:nvPr userDrawn="1"/>
          </p:nvSpPr>
          <p:spPr>
            <a:xfrm>
              <a:off x="2954896" y="-1153644"/>
              <a:ext cx="417689" cy="573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D4FEA9C6-AE3B-441B-9A68-AAF4561A64D9}"/>
                </a:ext>
              </a:extLst>
            </p:cNvPr>
            <p:cNvSpPr txBox="1"/>
            <p:nvPr userDrawn="1"/>
          </p:nvSpPr>
          <p:spPr>
            <a:xfrm>
              <a:off x="3372585" y="-2404692"/>
              <a:ext cx="1314912" cy="461665"/>
            </a:xfrm>
            <a:prstGeom prst="rect">
              <a:avLst/>
            </a:prstGeom>
            <a:noFill/>
          </p:spPr>
          <p:txBody>
            <a:bodyPr wrap="none" rtlCol="0">
              <a:spAutoFit/>
            </a:bodyPr>
            <a:lstStyle/>
            <a:p>
              <a:pPr algn="l">
                <a:spcAft>
                  <a:spcPts val="600"/>
                </a:spcAft>
              </a:pPr>
              <a:r>
                <a:rPr lang="en-US" sz="1200" b="1">
                  <a:solidFill>
                    <a:schemeClr val="tx1"/>
                  </a:solidFill>
                  <a:latin typeface="Segoe UI Light" panose="020B0502040204020203" pitchFamily="34" charset="0"/>
                  <a:cs typeface="Segoe UI Light" panose="020B0502040204020203" pitchFamily="34" charset="0"/>
                </a:rPr>
                <a:t>Seagrass Green</a:t>
              </a:r>
              <a:br>
                <a:rPr lang="en-US" sz="1200" b="1">
                  <a:solidFill>
                    <a:schemeClr val="tx1"/>
                  </a:solidFill>
                  <a:latin typeface="Segoe UI Light" panose="020B0502040204020203" pitchFamily="34" charset="0"/>
                  <a:cs typeface="Segoe UI Light" panose="020B0502040204020203" pitchFamily="34" charset="0"/>
                </a:rPr>
              </a:br>
              <a:r>
                <a:rPr lang="en-US" sz="1200" b="1">
                  <a:solidFill>
                    <a:schemeClr val="tx1"/>
                  </a:solidFill>
                  <a:latin typeface="Segoe UI Light" panose="020B0502040204020203" pitchFamily="34" charset="0"/>
                  <a:cs typeface="Segoe UI Light" panose="020B0502040204020203" pitchFamily="34" charset="0"/>
                </a:rPr>
                <a:t>(Email Protection)</a:t>
              </a:r>
            </a:p>
          </p:txBody>
        </p:sp>
        <p:sp>
          <p:nvSpPr>
            <p:cNvPr id="21" name="TextBox 20">
              <a:extLst>
                <a:ext uri="{FF2B5EF4-FFF2-40B4-BE49-F238E27FC236}">
                  <a16:creationId xmlns:a16="http://schemas.microsoft.com/office/drawing/2014/main" id="{4AF7C56E-EEFA-4465-9EF1-8568F65169D2}"/>
                </a:ext>
              </a:extLst>
            </p:cNvPr>
            <p:cNvSpPr txBox="1"/>
            <p:nvPr userDrawn="1"/>
          </p:nvSpPr>
          <p:spPr>
            <a:xfrm>
              <a:off x="3372585" y="-1751165"/>
              <a:ext cx="1273234" cy="461665"/>
            </a:xfrm>
            <a:prstGeom prst="rect">
              <a:avLst/>
            </a:prstGeom>
            <a:noFill/>
          </p:spPr>
          <p:txBody>
            <a:bodyPr wrap="none" rtlCol="0">
              <a:spAutoFit/>
            </a:bodyPr>
            <a:lstStyle/>
            <a:p>
              <a:pPr algn="l">
                <a:spcAft>
                  <a:spcPts val="600"/>
                </a:spcAft>
              </a:pPr>
              <a:r>
                <a:rPr lang="en-US" sz="1200" b="1">
                  <a:solidFill>
                    <a:schemeClr val="tx1"/>
                  </a:solidFill>
                  <a:latin typeface="Segoe UI Light" panose="020B0502040204020203" pitchFamily="34" charset="0"/>
                  <a:cs typeface="Segoe UI Light" panose="020B0502040204020203" pitchFamily="34" charset="0"/>
                </a:rPr>
                <a:t>Starfish Orange</a:t>
              </a:r>
              <a:br>
                <a:rPr lang="en-US" sz="1200" b="1">
                  <a:solidFill>
                    <a:schemeClr val="tx1"/>
                  </a:solidFill>
                  <a:latin typeface="Segoe UI Light" panose="020B0502040204020203" pitchFamily="34" charset="0"/>
                  <a:cs typeface="Segoe UI Light" panose="020B0502040204020203" pitchFamily="34" charset="0"/>
                </a:rPr>
              </a:br>
              <a:r>
                <a:rPr lang="en-US" sz="1200" b="1">
                  <a:solidFill>
                    <a:schemeClr val="tx1"/>
                  </a:solidFill>
                  <a:latin typeface="Segoe UI Light" panose="020B0502040204020203" pitchFamily="34" charset="0"/>
                  <a:cs typeface="Segoe UI Light" panose="020B0502040204020203" pitchFamily="34" charset="0"/>
                </a:rPr>
                <a:t>(Data Protection)</a:t>
              </a:r>
            </a:p>
          </p:txBody>
        </p:sp>
        <p:sp>
          <p:nvSpPr>
            <p:cNvPr id="22" name="TextBox 21">
              <a:extLst>
                <a:ext uri="{FF2B5EF4-FFF2-40B4-BE49-F238E27FC236}">
                  <a16:creationId xmlns:a16="http://schemas.microsoft.com/office/drawing/2014/main" id="{9236EF50-B5FE-45B2-9B78-14B096C925AA}"/>
                </a:ext>
              </a:extLst>
            </p:cNvPr>
            <p:cNvSpPr txBox="1"/>
            <p:nvPr userDrawn="1"/>
          </p:nvSpPr>
          <p:spPr>
            <a:xfrm>
              <a:off x="3372585" y="-1097638"/>
              <a:ext cx="668901" cy="461665"/>
            </a:xfrm>
            <a:prstGeom prst="rect">
              <a:avLst/>
            </a:prstGeom>
            <a:noFill/>
          </p:spPr>
          <p:txBody>
            <a:bodyPr wrap="none" rtlCol="0">
              <a:spAutoFit/>
            </a:bodyPr>
            <a:lstStyle/>
            <a:p>
              <a:pPr algn="l">
                <a:spcAft>
                  <a:spcPts val="600"/>
                </a:spcAft>
              </a:pPr>
              <a:r>
                <a:rPr lang="en-US" sz="1200" b="1">
                  <a:solidFill>
                    <a:schemeClr val="tx1"/>
                  </a:solidFill>
                  <a:latin typeface="Segoe UI Light" panose="020B0502040204020203" pitchFamily="34" charset="0"/>
                  <a:cs typeface="Segoe UI Light" panose="020B0502040204020203" pitchFamily="34" charset="0"/>
                </a:rPr>
                <a:t>Breaker</a:t>
              </a:r>
              <a:br>
                <a:rPr lang="en-US" sz="1200" b="1">
                  <a:solidFill>
                    <a:schemeClr val="tx1"/>
                  </a:solidFill>
                  <a:latin typeface="Segoe UI Light" panose="020B0502040204020203" pitchFamily="34" charset="0"/>
                  <a:cs typeface="Segoe UI Light" panose="020B0502040204020203" pitchFamily="34" charset="0"/>
                </a:rPr>
              </a:br>
              <a:r>
                <a:rPr lang="en-US" sz="1200" b="1">
                  <a:solidFill>
                    <a:schemeClr val="tx1"/>
                  </a:solidFill>
                  <a:latin typeface="Segoe UI Light" panose="020B0502040204020203" pitchFamily="34" charset="0"/>
                  <a:cs typeface="Segoe UI Light" panose="020B0502040204020203" pitchFamily="34" charset="0"/>
                </a:rPr>
                <a:t>White</a:t>
              </a:r>
            </a:p>
          </p:txBody>
        </p:sp>
      </p:grpSp>
      <p:sp>
        <p:nvSpPr>
          <p:cNvPr id="24" name="TextBox 23">
            <a:extLst>
              <a:ext uri="{FF2B5EF4-FFF2-40B4-BE49-F238E27FC236}">
                <a16:creationId xmlns:a16="http://schemas.microsoft.com/office/drawing/2014/main" id="{7EB9944D-B7E5-4B60-8175-61649FCF59BD}"/>
              </a:ext>
            </a:extLst>
          </p:cNvPr>
          <p:cNvSpPr txBox="1"/>
          <p:nvPr userDrawn="1"/>
        </p:nvSpPr>
        <p:spPr>
          <a:xfrm rot="16200000">
            <a:off x="-1759778" y="2211777"/>
            <a:ext cx="2845651" cy="523220"/>
          </a:xfrm>
          <a:prstGeom prst="rect">
            <a:avLst/>
          </a:prstGeom>
          <a:noFill/>
        </p:spPr>
        <p:txBody>
          <a:bodyPr wrap="none" rtlCol="0">
            <a:spAutoFit/>
          </a:bodyPr>
          <a:lstStyle/>
          <a:p>
            <a:pPr algn="l">
              <a:spcAft>
                <a:spcPts val="600"/>
              </a:spcAft>
            </a:pPr>
            <a:r>
              <a:rPr lang="en-US" sz="2800" b="0">
                <a:solidFill>
                  <a:schemeClr val="tx1"/>
                </a:solidFill>
                <a:latin typeface="Segoe UI Light" panose="020B0502040204020203" pitchFamily="34" charset="0"/>
                <a:cs typeface="Segoe UI Light" panose="020B0502040204020203" pitchFamily="34" charset="0"/>
              </a:rPr>
              <a:t>BRAND</a:t>
            </a:r>
            <a:r>
              <a:rPr lang="en-US" sz="2800">
                <a:solidFill>
                  <a:schemeClr val="tx1"/>
                </a:solidFill>
                <a:latin typeface="Segoe UI Light" panose="020B0502040204020203" pitchFamily="34" charset="0"/>
                <a:cs typeface="Segoe UI Light" panose="020B0502040204020203" pitchFamily="34" charset="0"/>
              </a:rPr>
              <a:t> - Content</a:t>
            </a:r>
          </a:p>
        </p:txBody>
      </p:sp>
      <p:pic>
        <p:nvPicPr>
          <p:cNvPr id="7" name="Graphic 6">
            <a:extLst>
              <a:ext uri="{FF2B5EF4-FFF2-40B4-BE49-F238E27FC236}">
                <a16:creationId xmlns:a16="http://schemas.microsoft.com/office/drawing/2014/main" id="{5CCE8948-22A0-164B-8089-EC9C35F14A2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3864" y="4479262"/>
            <a:ext cx="529854" cy="535550"/>
          </a:xfrm>
          <a:prstGeom prst="rect">
            <a:avLst/>
          </a:prstGeom>
        </p:spPr>
      </p:pic>
    </p:spTree>
    <p:extLst>
      <p:ext uri="{BB962C8B-B14F-4D97-AF65-F5344CB8AC3E}">
        <p14:creationId xmlns:p14="http://schemas.microsoft.com/office/powerpoint/2010/main" val="427407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ower)">
    <p:spTree>
      <p:nvGrpSpPr>
        <p:cNvPr id="1" name=""/>
        <p:cNvGrpSpPr/>
        <p:nvPr/>
      </p:nvGrpSpPr>
      <p:grpSpPr>
        <a:xfrm>
          <a:off x="0" y="0"/>
          <a:ext cx="0" cy="0"/>
          <a:chOff x="0" y="0"/>
          <a:chExt cx="0" cy="0"/>
        </a:xfrm>
      </p:grpSpPr>
      <p:pic>
        <p:nvPicPr>
          <p:cNvPr id="6" name="Picture 5" descr="A fish swimming in the water&#10;&#10;Description automatically generated">
            <a:extLst>
              <a:ext uri="{FF2B5EF4-FFF2-40B4-BE49-F238E27FC236}">
                <a16:creationId xmlns:a16="http://schemas.microsoft.com/office/drawing/2014/main" id="{8673AF20-8EF6-352A-ABF9-002EAFDBA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3" y="0"/>
            <a:ext cx="9144000" cy="5143500"/>
          </a:xfrm>
          <a:prstGeom prst="rect">
            <a:avLst/>
          </a:prstGeom>
        </p:spPr>
      </p:pic>
      <p:sp>
        <p:nvSpPr>
          <p:cNvPr id="5" name="Content Placeholder 12"/>
          <p:cNvSpPr>
            <a:spLocks noGrp="1"/>
          </p:cNvSpPr>
          <p:nvPr>
            <p:ph sz="quarter" idx="15" hasCustomPrompt="1"/>
          </p:nvPr>
        </p:nvSpPr>
        <p:spPr>
          <a:xfrm>
            <a:off x="401768" y="1774752"/>
            <a:ext cx="4037123" cy="1593996"/>
          </a:xfrm>
          <a:prstGeom prst="rect">
            <a:avLst/>
          </a:prstGeom>
        </p:spPr>
        <p:txBody>
          <a:bodyPr vert="horz" anchor="ctr"/>
          <a:lstStyle>
            <a:lvl1pPr>
              <a:spcAft>
                <a:spcPts val="0"/>
              </a:spcAft>
              <a:defRPr sz="3800" b="0" i="0" baseline="0">
                <a:solidFill>
                  <a:schemeClr val="bg1"/>
                </a:solidFill>
                <a:latin typeface="Aptos Light" panose="020B0004020202020204" pitchFamily="34" charset="0"/>
                <a:cs typeface="Segoe UI Light" panose="020B0502040204020203" pitchFamily="34" charset="0"/>
              </a:defRPr>
            </a:lvl1pPr>
            <a:lvl2pPr marL="0" indent="0">
              <a:spcBef>
                <a:spcPts val="0"/>
              </a:spcBef>
              <a:buNone/>
              <a:defRPr sz="2000" b="0">
                <a:solidFill>
                  <a:schemeClr val="accent1">
                    <a:lumMod val="20000"/>
                    <a:lumOff val="80000"/>
                  </a:schemeClr>
                </a:solidFill>
                <a:latin typeface="Aptos Light" panose="020B0004020202020204" pitchFamily="34" charset="0"/>
                <a:cs typeface="Segoe UI Light" panose="020B0502040204020203" pitchFamily="34" charset="0"/>
              </a:defRPr>
            </a:lvl2pPr>
          </a:lstStyle>
          <a:p>
            <a:pPr lvl="0"/>
            <a:r>
              <a:rPr lang="en-US"/>
              <a:t>Presentation Title</a:t>
            </a:r>
          </a:p>
          <a:p>
            <a:pPr lvl="1"/>
            <a:r>
              <a:rPr lang="en-US"/>
              <a:t>Second level</a:t>
            </a:r>
          </a:p>
        </p:txBody>
      </p:sp>
      <p:pic>
        <p:nvPicPr>
          <p:cNvPr id="3" name="Graphic 2">
            <a:extLst>
              <a:ext uri="{FF2B5EF4-FFF2-40B4-BE49-F238E27FC236}">
                <a16:creationId xmlns:a16="http://schemas.microsoft.com/office/drawing/2014/main" id="{1F50EBDD-D1CE-DDEB-E947-E29C6A23D7E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928281" y="4376146"/>
            <a:ext cx="1755648" cy="585216"/>
          </a:xfrm>
          <a:prstGeom prst="rect">
            <a:avLst/>
          </a:prstGeom>
        </p:spPr>
      </p:pic>
    </p:spTree>
    <p:extLst>
      <p:ext uri="{BB962C8B-B14F-4D97-AF65-F5344CB8AC3E}">
        <p14:creationId xmlns:p14="http://schemas.microsoft.com/office/powerpoint/2010/main" val="92942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ater)">
    <p:spTree>
      <p:nvGrpSpPr>
        <p:cNvPr id="1" name=""/>
        <p:cNvGrpSpPr/>
        <p:nvPr/>
      </p:nvGrpSpPr>
      <p:grpSpPr>
        <a:xfrm>
          <a:off x="0" y="0"/>
          <a:ext cx="0" cy="0"/>
          <a:chOff x="0" y="0"/>
          <a:chExt cx="0" cy="0"/>
        </a:xfrm>
      </p:grpSpPr>
      <p:pic>
        <p:nvPicPr>
          <p:cNvPr id="3" name="Picture 2" descr="A blue light in the dark&#10;&#10;AI-generated content may be incorrect.">
            <a:extLst>
              <a:ext uri="{FF2B5EF4-FFF2-40B4-BE49-F238E27FC236}">
                <a16:creationId xmlns:a16="http://schemas.microsoft.com/office/drawing/2014/main" id="{F689A657-0FD6-925A-B8F3-0EEC52458E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 y="0"/>
            <a:ext cx="9143458" cy="5143500"/>
          </a:xfrm>
          <a:prstGeom prst="rect">
            <a:avLst/>
          </a:prstGeom>
        </p:spPr>
      </p:pic>
      <p:pic>
        <p:nvPicPr>
          <p:cNvPr id="2" name="Graphic 1">
            <a:extLst>
              <a:ext uri="{FF2B5EF4-FFF2-40B4-BE49-F238E27FC236}">
                <a16:creationId xmlns:a16="http://schemas.microsoft.com/office/drawing/2014/main" id="{209710FF-478B-09F1-901B-BF44237ACCB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98105" y="4266029"/>
            <a:ext cx="1785824" cy="474581"/>
          </a:xfrm>
          <a:prstGeom prst="rect">
            <a:avLst/>
          </a:prstGeom>
        </p:spPr>
      </p:pic>
      <p:sp>
        <p:nvSpPr>
          <p:cNvPr id="11" name="Text Placeholder 9">
            <a:extLst>
              <a:ext uri="{FF2B5EF4-FFF2-40B4-BE49-F238E27FC236}">
                <a16:creationId xmlns:a16="http://schemas.microsoft.com/office/drawing/2014/main" id="{E1B18D31-C250-6BDB-A960-473B8CC12044}"/>
              </a:ext>
            </a:extLst>
          </p:cNvPr>
          <p:cNvSpPr>
            <a:spLocks noGrp="1"/>
          </p:cNvSpPr>
          <p:nvPr>
            <p:ph type="body" sz="quarter" idx="16" hasCustomPrompt="1"/>
          </p:nvPr>
        </p:nvSpPr>
        <p:spPr>
          <a:xfrm>
            <a:off x="401638" y="1774753"/>
            <a:ext cx="8340725" cy="1593996"/>
          </a:xfrm>
        </p:spPr>
        <p:txBody>
          <a:bodyPr anchor="ctr"/>
          <a:lstStyle>
            <a:lvl1pPr>
              <a:defRPr lang="en-US" sz="3800" b="0" i="0" kern="1200" baseline="0" dirty="0" smtClean="0">
                <a:solidFill>
                  <a:schemeClr val="bg1"/>
                </a:solidFill>
                <a:latin typeface="Aptos Light" panose="020B0004020202020204" pitchFamily="34" charset="0"/>
                <a:ea typeface="+mn-ea"/>
                <a:cs typeface="Segoe UI Light" panose="020B0502040204020203" pitchFamily="34" charset="0"/>
              </a:defRPr>
            </a:lvl1pPr>
            <a:lvl2pPr marL="0" indent="0">
              <a:spcBef>
                <a:spcPts val="0"/>
              </a:spcBef>
              <a:buNone/>
              <a:defRPr lang="en-US" sz="2000" b="0" kern="1200" dirty="0" smtClean="0">
                <a:solidFill>
                  <a:schemeClr val="accent1">
                    <a:lumMod val="60000"/>
                    <a:lumOff val="40000"/>
                  </a:schemeClr>
                </a:solidFill>
                <a:latin typeface="Aptos Light" panose="020B0004020202020204" pitchFamily="34" charset="0"/>
                <a:ea typeface="+mn-ea"/>
                <a:cs typeface="Segoe UI Light" panose="020B0502040204020203" pitchFamily="34" charset="0"/>
              </a:defRPr>
            </a:lvl2pPr>
            <a:lvl3pPr marL="194305" indent="0">
              <a:buNone/>
              <a:defRPr/>
            </a:lvl3pPr>
          </a:lstStyle>
          <a:p>
            <a:pPr lvl="0"/>
            <a:r>
              <a:rPr lang="en-US"/>
              <a:t>Presentation Title</a:t>
            </a:r>
          </a:p>
          <a:p>
            <a:pPr lvl="1"/>
            <a:r>
              <a:rPr lang="en-US"/>
              <a:t>Second level</a:t>
            </a:r>
          </a:p>
        </p:txBody>
      </p:sp>
    </p:spTree>
    <p:extLst>
      <p:ext uri="{BB962C8B-B14F-4D97-AF65-F5344CB8AC3E}">
        <p14:creationId xmlns:p14="http://schemas.microsoft.com/office/powerpoint/2010/main" val="33109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aves)">
    <p:spTree>
      <p:nvGrpSpPr>
        <p:cNvPr id="1" name=""/>
        <p:cNvGrpSpPr/>
        <p:nvPr/>
      </p:nvGrpSpPr>
      <p:grpSpPr>
        <a:xfrm>
          <a:off x="0" y="0"/>
          <a:ext cx="0" cy="0"/>
          <a:chOff x="0" y="0"/>
          <a:chExt cx="0" cy="0"/>
        </a:xfrm>
      </p:grpSpPr>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tx2"/>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37087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Speaker (Wave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4" name="Picture Placeholder 3">
            <a:extLst>
              <a:ext uri="{FF2B5EF4-FFF2-40B4-BE49-F238E27FC236}">
                <a16:creationId xmlns:a16="http://schemas.microsoft.com/office/drawing/2014/main" id="{A663F3C4-D689-C66E-8DB6-BCF6A41C4ECF}"/>
              </a:ext>
            </a:extLst>
          </p:cNvPr>
          <p:cNvSpPr>
            <a:spLocks noGrp="1"/>
          </p:cNvSpPr>
          <p:nvPr>
            <p:ph type="pic" sz="quarter" idx="10"/>
          </p:nvPr>
        </p:nvSpPr>
        <p:spPr>
          <a:xfrm>
            <a:off x="741953" y="1757088"/>
            <a:ext cx="2284766" cy="2286767"/>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2000"/>
            </a:lvl1pPr>
          </a:lstStyle>
          <a:p>
            <a:r>
              <a:rPr lang="en-US"/>
              <a:t>Click icon to add picture</a:t>
            </a:r>
          </a:p>
        </p:txBody>
      </p:sp>
      <p:sp>
        <p:nvSpPr>
          <p:cNvPr id="7" name="Text Placeholder 6">
            <a:extLst>
              <a:ext uri="{FF2B5EF4-FFF2-40B4-BE49-F238E27FC236}">
                <a16:creationId xmlns:a16="http://schemas.microsoft.com/office/drawing/2014/main" id="{AFE364BA-A75A-951B-C9CC-C0777D79755F}"/>
              </a:ext>
            </a:extLst>
          </p:cNvPr>
          <p:cNvSpPr>
            <a:spLocks noGrp="1"/>
          </p:cNvSpPr>
          <p:nvPr>
            <p:ph type="body" sz="quarter" idx="11" hasCustomPrompt="1"/>
          </p:nvPr>
        </p:nvSpPr>
        <p:spPr>
          <a:xfrm>
            <a:off x="3318640" y="2467303"/>
            <a:ext cx="5430250" cy="498199"/>
          </a:xfrm>
        </p:spPr>
        <p:txBody>
          <a:bodyPr>
            <a:noAutofit/>
          </a:bodyPr>
          <a:lstStyle>
            <a:lvl1pPr>
              <a:defRPr sz="3600"/>
            </a:lvl1pPr>
            <a:lvl2pPr marL="0" indent="0">
              <a:buNone/>
              <a:defRPr>
                <a:solidFill>
                  <a:schemeClr val="accent1"/>
                </a:solidFill>
              </a:defRPr>
            </a:lvl2pPr>
            <a:lvl3pPr marL="194305" indent="0">
              <a:buNone/>
              <a:defRPr/>
            </a:lvl3pPr>
          </a:lstStyle>
          <a:p>
            <a:pPr lvl="0"/>
            <a:r>
              <a:rPr lang="en-US"/>
              <a:t>Full Name</a:t>
            </a:r>
          </a:p>
        </p:txBody>
      </p:sp>
      <p:sp>
        <p:nvSpPr>
          <p:cNvPr id="12" name="Text Placeholder 6">
            <a:extLst>
              <a:ext uri="{FF2B5EF4-FFF2-40B4-BE49-F238E27FC236}">
                <a16:creationId xmlns:a16="http://schemas.microsoft.com/office/drawing/2014/main" id="{AABAE519-BCDB-AEB6-F2E2-BE5D9AB98C93}"/>
              </a:ext>
            </a:extLst>
          </p:cNvPr>
          <p:cNvSpPr>
            <a:spLocks noGrp="1"/>
          </p:cNvSpPr>
          <p:nvPr>
            <p:ph type="body" sz="quarter" idx="12" hasCustomPrompt="1"/>
          </p:nvPr>
        </p:nvSpPr>
        <p:spPr>
          <a:xfrm>
            <a:off x="3318640" y="2981268"/>
            <a:ext cx="5430250" cy="368905"/>
          </a:xfrm>
        </p:spPr>
        <p:txBody>
          <a:bodyPr>
            <a:noAutofit/>
          </a:bodyPr>
          <a:lstStyle>
            <a:lvl1pPr>
              <a:defRPr sz="1800">
                <a:solidFill>
                  <a:schemeClr val="accent1"/>
                </a:solidFill>
              </a:defRPr>
            </a:lvl1pPr>
            <a:lvl2pPr marL="0" indent="0">
              <a:buNone/>
              <a:defRPr sz="2200">
                <a:solidFill>
                  <a:schemeClr val="accent1"/>
                </a:solidFill>
              </a:defRPr>
            </a:lvl2pPr>
            <a:lvl3pPr marL="194305" indent="0">
              <a:buNone/>
              <a:defRPr/>
            </a:lvl3pPr>
          </a:lstStyle>
          <a:p>
            <a:pPr lvl="0"/>
            <a:r>
              <a:rPr lang="en-US"/>
              <a:t>Title</a:t>
            </a:r>
          </a:p>
        </p:txBody>
      </p:sp>
    </p:spTree>
    <p:extLst>
      <p:ext uri="{BB962C8B-B14F-4D97-AF65-F5344CB8AC3E}">
        <p14:creationId xmlns:p14="http://schemas.microsoft.com/office/powerpoint/2010/main" val="236158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Speakers (Wave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4" name="Picture Placeholder 3">
            <a:extLst>
              <a:ext uri="{FF2B5EF4-FFF2-40B4-BE49-F238E27FC236}">
                <a16:creationId xmlns:a16="http://schemas.microsoft.com/office/drawing/2014/main" id="{A663F3C4-D689-C66E-8DB6-BCF6A41C4ECF}"/>
              </a:ext>
            </a:extLst>
          </p:cNvPr>
          <p:cNvSpPr>
            <a:spLocks noGrp="1"/>
          </p:cNvSpPr>
          <p:nvPr>
            <p:ph type="pic" sz="quarter" idx="10"/>
          </p:nvPr>
        </p:nvSpPr>
        <p:spPr>
          <a:xfrm>
            <a:off x="1459639"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800"/>
            </a:lvl1pPr>
          </a:lstStyle>
          <a:p>
            <a:r>
              <a:rPr lang="en-US"/>
              <a:t>Click icon to add picture</a:t>
            </a:r>
          </a:p>
        </p:txBody>
      </p:sp>
      <p:sp>
        <p:nvSpPr>
          <p:cNvPr id="7" name="Text Placeholder 6">
            <a:extLst>
              <a:ext uri="{FF2B5EF4-FFF2-40B4-BE49-F238E27FC236}">
                <a16:creationId xmlns:a16="http://schemas.microsoft.com/office/drawing/2014/main" id="{AFE364BA-A75A-951B-C9CC-C0777D79755F}"/>
              </a:ext>
            </a:extLst>
          </p:cNvPr>
          <p:cNvSpPr>
            <a:spLocks noGrp="1"/>
          </p:cNvSpPr>
          <p:nvPr>
            <p:ph type="body" sz="quarter" idx="11" hasCustomPrompt="1"/>
          </p:nvPr>
        </p:nvSpPr>
        <p:spPr>
          <a:xfrm>
            <a:off x="584298" y="3535940"/>
            <a:ext cx="3435909" cy="379955"/>
          </a:xfrm>
        </p:spPr>
        <p:txBody>
          <a:bodyPr anchor="ctr">
            <a:noAutofit/>
          </a:bodyPr>
          <a:lstStyle>
            <a:lvl1pPr algn="ctr">
              <a:defRPr sz="2400"/>
            </a:lvl1pPr>
            <a:lvl2pPr marL="0" indent="0" algn="ctr">
              <a:buNone/>
              <a:defRPr sz="2000">
                <a:solidFill>
                  <a:schemeClr val="accent1"/>
                </a:solidFill>
              </a:defRPr>
            </a:lvl2pPr>
            <a:lvl3pPr marL="194305" indent="0">
              <a:buNone/>
              <a:defRPr/>
            </a:lvl3pPr>
          </a:lstStyle>
          <a:p>
            <a:pPr lvl="0"/>
            <a:r>
              <a:rPr lang="en-US"/>
              <a:t>Full Name</a:t>
            </a:r>
          </a:p>
        </p:txBody>
      </p:sp>
      <p:sp>
        <p:nvSpPr>
          <p:cNvPr id="3" name="Picture Placeholder 3">
            <a:extLst>
              <a:ext uri="{FF2B5EF4-FFF2-40B4-BE49-F238E27FC236}">
                <a16:creationId xmlns:a16="http://schemas.microsoft.com/office/drawing/2014/main" id="{33BA5F07-A2C8-7CB9-52EE-9ED82850E1F2}"/>
              </a:ext>
            </a:extLst>
          </p:cNvPr>
          <p:cNvSpPr>
            <a:spLocks noGrp="1"/>
          </p:cNvSpPr>
          <p:nvPr>
            <p:ph type="pic" sz="quarter" idx="12"/>
          </p:nvPr>
        </p:nvSpPr>
        <p:spPr>
          <a:xfrm>
            <a:off x="5807742"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800"/>
            </a:lvl1pPr>
          </a:lstStyle>
          <a:p>
            <a:r>
              <a:rPr lang="en-US"/>
              <a:t>Click icon to add picture</a:t>
            </a:r>
          </a:p>
        </p:txBody>
      </p:sp>
      <p:sp>
        <p:nvSpPr>
          <p:cNvPr id="9" name="Text Placeholder 6">
            <a:extLst>
              <a:ext uri="{FF2B5EF4-FFF2-40B4-BE49-F238E27FC236}">
                <a16:creationId xmlns:a16="http://schemas.microsoft.com/office/drawing/2014/main" id="{60AAFC0F-23B6-EBE7-7F17-22071F0B96B1}"/>
              </a:ext>
            </a:extLst>
          </p:cNvPr>
          <p:cNvSpPr>
            <a:spLocks noGrp="1"/>
          </p:cNvSpPr>
          <p:nvPr>
            <p:ph type="body" sz="quarter" idx="14" hasCustomPrompt="1"/>
          </p:nvPr>
        </p:nvSpPr>
        <p:spPr>
          <a:xfrm>
            <a:off x="584298" y="3908012"/>
            <a:ext cx="3435909" cy="301381"/>
          </a:xfrm>
        </p:spPr>
        <p:txBody>
          <a:bodyPr>
            <a:noAutofit/>
          </a:bodyPr>
          <a:lstStyle>
            <a:lvl1pPr algn="ctr">
              <a:defRPr sz="1400">
                <a:solidFill>
                  <a:schemeClr val="accent1"/>
                </a:solidFill>
              </a:defRPr>
            </a:lvl1pPr>
            <a:lvl2pPr marL="0" indent="0">
              <a:buNone/>
              <a:defRPr sz="2200">
                <a:solidFill>
                  <a:schemeClr val="accent1"/>
                </a:solidFill>
              </a:defRPr>
            </a:lvl2pPr>
            <a:lvl3pPr marL="194305" indent="0">
              <a:buNone/>
              <a:defRPr/>
            </a:lvl3pPr>
          </a:lstStyle>
          <a:p>
            <a:pPr lvl="0"/>
            <a:r>
              <a:rPr lang="en-US"/>
              <a:t>Title</a:t>
            </a:r>
          </a:p>
        </p:txBody>
      </p:sp>
      <p:sp>
        <p:nvSpPr>
          <p:cNvPr id="11" name="Text Placeholder 6">
            <a:extLst>
              <a:ext uri="{FF2B5EF4-FFF2-40B4-BE49-F238E27FC236}">
                <a16:creationId xmlns:a16="http://schemas.microsoft.com/office/drawing/2014/main" id="{61486042-0503-0F06-F8A6-CDCF24B61CBC}"/>
              </a:ext>
            </a:extLst>
          </p:cNvPr>
          <p:cNvSpPr>
            <a:spLocks noGrp="1"/>
          </p:cNvSpPr>
          <p:nvPr>
            <p:ph type="body" sz="quarter" idx="15" hasCustomPrompt="1"/>
          </p:nvPr>
        </p:nvSpPr>
        <p:spPr>
          <a:xfrm>
            <a:off x="4930325" y="3535940"/>
            <a:ext cx="3435909" cy="379955"/>
          </a:xfrm>
        </p:spPr>
        <p:txBody>
          <a:bodyPr anchor="ctr">
            <a:noAutofit/>
          </a:bodyPr>
          <a:lstStyle>
            <a:lvl1pPr algn="ctr">
              <a:defRPr sz="2400"/>
            </a:lvl1pPr>
            <a:lvl2pPr marL="0" indent="0" algn="ctr">
              <a:buNone/>
              <a:defRPr sz="2000">
                <a:solidFill>
                  <a:schemeClr val="accent1"/>
                </a:solidFill>
              </a:defRPr>
            </a:lvl2pPr>
            <a:lvl3pPr marL="194305" indent="0">
              <a:buNone/>
              <a:defRPr/>
            </a:lvl3pPr>
          </a:lstStyle>
          <a:p>
            <a:pPr lvl="0"/>
            <a:r>
              <a:rPr lang="en-US"/>
              <a:t>Full Name</a:t>
            </a:r>
          </a:p>
        </p:txBody>
      </p:sp>
      <p:sp>
        <p:nvSpPr>
          <p:cNvPr id="12" name="Text Placeholder 6">
            <a:extLst>
              <a:ext uri="{FF2B5EF4-FFF2-40B4-BE49-F238E27FC236}">
                <a16:creationId xmlns:a16="http://schemas.microsoft.com/office/drawing/2014/main" id="{41D0FC55-799A-396B-8A64-97D7396CE0C8}"/>
              </a:ext>
            </a:extLst>
          </p:cNvPr>
          <p:cNvSpPr>
            <a:spLocks noGrp="1"/>
          </p:cNvSpPr>
          <p:nvPr>
            <p:ph type="body" sz="quarter" idx="16" hasCustomPrompt="1"/>
          </p:nvPr>
        </p:nvSpPr>
        <p:spPr>
          <a:xfrm>
            <a:off x="4930325" y="3908012"/>
            <a:ext cx="3435909" cy="301381"/>
          </a:xfrm>
        </p:spPr>
        <p:txBody>
          <a:bodyPr>
            <a:noAutofit/>
          </a:bodyPr>
          <a:lstStyle>
            <a:lvl1pPr algn="ctr">
              <a:defRPr sz="1400">
                <a:solidFill>
                  <a:schemeClr val="accent1"/>
                </a:solidFill>
              </a:defRPr>
            </a:lvl1pPr>
            <a:lvl2pPr marL="0" indent="0">
              <a:buNone/>
              <a:defRPr sz="2200">
                <a:solidFill>
                  <a:schemeClr val="accent1"/>
                </a:solidFill>
              </a:defRPr>
            </a:lvl2pPr>
            <a:lvl3pPr marL="194305" indent="0">
              <a:buNone/>
              <a:defRPr/>
            </a:lvl3pPr>
          </a:lstStyle>
          <a:p>
            <a:pPr lvl="0"/>
            <a:r>
              <a:rPr lang="en-US"/>
              <a:t>Title</a:t>
            </a:r>
          </a:p>
        </p:txBody>
      </p:sp>
    </p:spTree>
    <p:extLst>
      <p:ext uri="{BB962C8B-B14F-4D97-AF65-F5344CB8AC3E}">
        <p14:creationId xmlns:p14="http://schemas.microsoft.com/office/powerpoint/2010/main" val="233584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Speakers (Wave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4" name="Picture Placeholder 3">
            <a:extLst>
              <a:ext uri="{FF2B5EF4-FFF2-40B4-BE49-F238E27FC236}">
                <a16:creationId xmlns:a16="http://schemas.microsoft.com/office/drawing/2014/main" id="{A663F3C4-D689-C66E-8DB6-BCF6A41C4ECF}"/>
              </a:ext>
            </a:extLst>
          </p:cNvPr>
          <p:cNvSpPr>
            <a:spLocks noGrp="1"/>
          </p:cNvSpPr>
          <p:nvPr>
            <p:ph type="pic" sz="quarter" idx="10"/>
          </p:nvPr>
        </p:nvSpPr>
        <p:spPr>
          <a:xfrm>
            <a:off x="958594"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600"/>
            </a:lvl1pPr>
          </a:lstStyle>
          <a:p>
            <a:r>
              <a:rPr lang="en-US"/>
              <a:t>Click icon to add picture</a:t>
            </a:r>
          </a:p>
        </p:txBody>
      </p:sp>
      <p:sp>
        <p:nvSpPr>
          <p:cNvPr id="3" name="Picture Placeholder 3">
            <a:extLst>
              <a:ext uri="{FF2B5EF4-FFF2-40B4-BE49-F238E27FC236}">
                <a16:creationId xmlns:a16="http://schemas.microsoft.com/office/drawing/2014/main" id="{33BA5F07-A2C8-7CB9-52EE-9ED82850E1F2}"/>
              </a:ext>
            </a:extLst>
          </p:cNvPr>
          <p:cNvSpPr>
            <a:spLocks noGrp="1"/>
          </p:cNvSpPr>
          <p:nvPr>
            <p:ph type="pic" sz="quarter" idx="12"/>
          </p:nvPr>
        </p:nvSpPr>
        <p:spPr>
          <a:xfrm>
            <a:off x="6499205"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600"/>
            </a:lvl1pPr>
          </a:lstStyle>
          <a:p>
            <a:r>
              <a:rPr lang="en-US"/>
              <a:t>Click icon to add picture</a:t>
            </a:r>
          </a:p>
        </p:txBody>
      </p:sp>
      <p:sp>
        <p:nvSpPr>
          <p:cNvPr id="6" name="Picture Placeholder 3">
            <a:extLst>
              <a:ext uri="{FF2B5EF4-FFF2-40B4-BE49-F238E27FC236}">
                <a16:creationId xmlns:a16="http://schemas.microsoft.com/office/drawing/2014/main" id="{6FE779E8-F90B-FECB-899D-D05355EA0BA0}"/>
              </a:ext>
            </a:extLst>
          </p:cNvPr>
          <p:cNvSpPr>
            <a:spLocks noGrp="1"/>
          </p:cNvSpPr>
          <p:nvPr>
            <p:ph type="pic" sz="quarter" idx="14"/>
          </p:nvPr>
        </p:nvSpPr>
        <p:spPr>
          <a:xfrm>
            <a:off x="3728900"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600"/>
            </a:lvl1pPr>
          </a:lstStyle>
          <a:p>
            <a:r>
              <a:rPr lang="en-US"/>
              <a:t>Click icon to add picture</a:t>
            </a:r>
          </a:p>
        </p:txBody>
      </p:sp>
      <p:sp>
        <p:nvSpPr>
          <p:cNvPr id="9" name="Text Placeholder 6">
            <a:extLst>
              <a:ext uri="{FF2B5EF4-FFF2-40B4-BE49-F238E27FC236}">
                <a16:creationId xmlns:a16="http://schemas.microsoft.com/office/drawing/2014/main" id="{C4F5AA2E-23DB-479F-89B3-D5A26FD15306}"/>
              </a:ext>
            </a:extLst>
          </p:cNvPr>
          <p:cNvSpPr>
            <a:spLocks noGrp="1"/>
          </p:cNvSpPr>
          <p:nvPr>
            <p:ph type="body" sz="quarter" idx="11" hasCustomPrompt="1"/>
          </p:nvPr>
        </p:nvSpPr>
        <p:spPr>
          <a:xfrm>
            <a:off x="458174" y="3557864"/>
            <a:ext cx="2668513" cy="292120"/>
          </a:xfrm>
        </p:spPr>
        <p:txBody>
          <a:bodyPr anchor="ctr">
            <a:noAutofit/>
          </a:bodyPr>
          <a:lstStyle>
            <a:lvl1pPr algn="ctr">
              <a:defRPr sz="2000"/>
            </a:lvl1pPr>
            <a:lvl2pPr marL="0" indent="0" algn="ctr">
              <a:buNone/>
              <a:defRPr sz="2000">
                <a:solidFill>
                  <a:schemeClr val="accent1"/>
                </a:solidFill>
              </a:defRPr>
            </a:lvl2pPr>
            <a:lvl3pPr marL="194305" indent="0">
              <a:buNone/>
              <a:defRPr/>
            </a:lvl3pPr>
          </a:lstStyle>
          <a:p>
            <a:pPr lvl="0"/>
            <a:r>
              <a:rPr lang="en-US"/>
              <a:t>Full Name</a:t>
            </a:r>
          </a:p>
        </p:txBody>
      </p:sp>
      <p:sp>
        <p:nvSpPr>
          <p:cNvPr id="11" name="Text Placeholder 6">
            <a:extLst>
              <a:ext uri="{FF2B5EF4-FFF2-40B4-BE49-F238E27FC236}">
                <a16:creationId xmlns:a16="http://schemas.microsoft.com/office/drawing/2014/main" id="{5AAE1CE2-E07E-8588-583C-C76A2DBD6A85}"/>
              </a:ext>
            </a:extLst>
          </p:cNvPr>
          <p:cNvSpPr>
            <a:spLocks noGrp="1"/>
          </p:cNvSpPr>
          <p:nvPr>
            <p:ph type="body" sz="quarter" idx="15" hasCustomPrompt="1"/>
          </p:nvPr>
        </p:nvSpPr>
        <p:spPr>
          <a:xfrm>
            <a:off x="458174" y="3825871"/>
            <a:ext cx="2668513" cy="281041"/>
          </a:xfrm>
        </p:spPr>
        <p:txBody>
          <a:bodyPr>
            <a:noAutofit/>
          </a:bodyPr>
          <a:lstStyle>
            <a:lvl1pPr algn="ctr">
              <a:defRPr sz="1200">
                <a:solidFill>
                  <a:schemeClr val="accent1"/>
                </a:solidFill>
              </a:defRPr>
            </a:lvl1pPr>
            <a:lvl2pPr marL="0" indent="0">
              <a:buNone/>
              <a:defRPr sz="2200">
                <a:solidFill>
                  <a:schemeClr val="accent1"/>
                </a:solidFill>
              </a:defRPr>
            </a:lvl2pPr>
            <a:lvl3pPr marL="194305" indent="0">
              <a:buNone/>
              <a:defRPr/>
            </a:lvl3pPr>
          </a:lstStyle>
          <a:p>
            <a:pPr lvl="0"/>
            <a:r>
              <a:rPr lang="en-US"/>
              <a:t>Title</a:t>
            </a:r>
          </a:p>
        </p:txBody>
      </p:sp>
      <p:sp>
        <p:nvSpPr>
          <p:cNvPr id="12" name="Text Placeholder 6">
            <a:extLst>
              <a:ext uri="{FF2B5EF4-FFF2-40B4-BE49-F238E27FC236}">
                <a16:creationId xmlns:a16="http://schemas.microsoft.com/office/drawing/2014/main" id="{8CA137A2-B858-D620-8AAC-186D7552D755}"/>
              </a:ext>
            </a:extLst>
          </p:cNvPr>
          <p:cNvSpPr>
            <a:spLocks noGrp="1"/>
          </p:cNvSpPr>
          <p:nvPr>
            <p:ph type="body" sz="quarter" idx="16" hasCustomPrompt="1"/>
          </p:nvPr>
        </p:nvSpPr>
        <p:spPr>
          <a:xfrm>
            <a:off x="3245626" y="3557864"/>
            <a:ext cx="2668513" cy="292120"/>
          </a:xfrm>
        </p:spPr>
        <p:txBody>
          <a:bodyPr anchor="ctr">
            <a:noAutofit/>
          </a:bodyPr>
          <a:lstStyle>
            <a:lvl1pPr algn="ctr">
              <a:defRPr sz="2000"/>
            </a:lvl1pPr>
            <a:lvl2pPr marL="0" indent="0" algn="ctr">
              <a:buNone/>
              <a:defRPr sz="2000">
                <a:solidFill>
                  <a:schemeClr val="accent1"/>
                </a:solidFill>
              </a:defRPr>
            </a:lvl2pPr>
            <a:lvl3pPr marL="194305" indent="0">
              <a:buNone/>
              <a:defRPr/>
            </a:lvl3pPr>
          </a:lstStyle>
          <a:p>
            <a:pPr lvl="0"/>
            <a:r>
              <a:rPr lang="en-US"/>
              <a:t>Full Name</a:t>
            </a:r>
          </a:p>
        </p:txBody>
      </p:sp>
      <p:sp>
        <p:nvSpPr>
          <p:cNvPr id="13" name="Text Placeholder 6">
            <a:extLst>
              <a:ext uri="{FF2B5EF4-FFF2-40B4-BE49-F238E27FC236}">
                <a16:creationId xmlns:a16="http://schemas.microsoft.com/office/drawing/2014/main" id="{CAFEFA92-386B-9A00-1C4B-703E70D96408}"/>
              </a:ext>
            </a:extLst>
          </p:cNvPr>
          <p:cNvSpPr>
            <a:spLocks noGrp="1"/>
          </p:cNvSpPr>
          <p:nvPr>
            <p:ph type="body" sz="quarter" idx="17" hasCustomPrompt="1"/>
          </p:nvPr>
        </p:nvSpPr>
        <p:spPr>
          <a:xfrm>
            <a:off x="3245626" y="3825871"/>
            <a:ext cx="2668513" cy="281041"/>
          </a:xfrm>
        </p:spPr>
        <p:txBody>
          <a:bodyPr>
            <a:noAutofit/>
          </a:bodyPr>
          <a:lstStyle>
            <a:lvl1pPr algn="ctr">
              <a:defRPr sz="1200">
                <a:solidFill>
                  <a:schemeClr val="accent1"/>
                </a:solidFill>
              </a:defRPr>
            </a:lvl1pPr>
            <a:lvl2pPr marL="0" indent="0">
              <a:buNone/>
              <a:defRPr sz="2200">
                <a:solidFill>
                  <a:schemeClr val="accent1"/>
                </a:solidFill>
              </a:defRPr>
            </a:lvl2pPr>
            <a:lvl3pPr marL="194305" indent="0">
              <a:buNone/>
              <a:defRPr/>
            </a:lvl3pPr>
          </a:lstStyle>
          <a:p>
            <a:pPr lvl="0"/>
            <a:r>
              <a:rPr lang="en-US"/>
              <a:t>Title</a:t>
            </a:r>
          </a:p>
        </p:txBody>
      </p:sp>
      <p:sp>
        <p:nvSpPr>
          <p:cNvPr id="14" name="Text Placeholder 6">
            <a:extLst>
              <a:ext uri="{FF2B5EF4-FFF2-40B4-BE49-F238E27FC236}">
                <a16:creationId xmlns:a16="http://schemas.microsoft.com/office/drawing/2014/main" id="{7B69F613-4E2D-D851-0377-50D69D5E088A}"/>
              </a:ext>
            </a:extLst>
          </p:cNvPr>
          <p:cNvSpPr>
            <a:spLocks noGrp="1"/>
          </p:cNvSpPr>
          <p:nvPr>
            <p:ph type="body" sz="quarter" idx="18" hasCustomPrompt="1"/>
          </p:nvPr>
        </p:nvSpPr>
        <p:spPr>
          <a:xfrm>
            <a:off x="6017313" y="3557864"/>
            <a:ext cx="2668513" cy="292120"/>
          </a:xfrm>
        </p:spPr>
        <p:txBody>
          <a:bodyPr anchor="ctr">
            <a:noAutofit/>
          </a:bodyPr>
          <a:lstStyle>
            <a:lvl1pPr algn="ctr">
              <a:defRPr sz="2000"/>
            </a:lvl1pPr>
            <a:lvl2pPr marL="0" indent="0" algn="ctr">
              <a:buNone/>
              <a:defRPr sz="2000">
                <a:solidFill>
                  <a:schemeClr val="accent1"/>
                </a:solidFill>
              </a:defRPr>
            </a:lvl2pPr>
            <a:lvl3pPr marL="194305" indent="0">
              <a:buNone/>
              <a:defRPr/>
            </a:lvl3pPr>
          </a:lstStyle>
          <a:p>
            <a:pPr lvl="0"/>
            <a:r>
              <a:rPr lang="en-US"/>
              <a:t>Full Name</a:t>
            </a:r>
          </a:p>
        </p:txBody>
      </p:sp>
      <p:sp>
        <p:nvSpPr>
          <p:cNvPr id="15" name="Text Placeholder 6">
            <a:extLst>
              <a:ext uri="{FF2B5EF4-FFF2-40B4-BE49-F238E27FC236}">
                <a16:creationId xmlns:a16="http://schemas.microsoft.com/office/drawing/2014/main" id="{0975E589-35F1-5427-37F3-3DD40745AA91}"/>
              </a:ext>
            </a:extLst>
          </p:cNvPr>
          <p:cNvSpPr>
            <a:spLocks noGrp="1"/>
          </p:cNvSpPr>
          <p:nvPr>
            <p:ph type="body" sz="quarter" idx="19" hasCustomPrompt="1"/>
          </p:nvPr>
        </p:nvSpPr>
        <p:spPr>
          <a:xfrm>
            <a:off x="6017313" y="3825871"/>
            <a:ext cx="2668513" cy="281041"/>
          </a:xfrm>
        </p:spPr>
        <p:txBody>
          <a:bodyPr>
            <a:noAutofit/>
          </a:bodyPr>
          <a:lstStyle>
            <a:lvl1pPr algn="ctr">
              <a:defRPr sz="1200">
                <a:solidFill>
                  <a:schemeClr val="accent1"/>
                </a:solidFill>
              </a:defRPr>
            </a:lvl1pPr>
            <a:lvl2pPr marL="0" indent="0">
              <a:buNone/>
              <a:defRPr sz="2200">
                <a:solidFill>
                  <a:schemeClr val="accent1"/>
                </a:solidFill>
              </a:defRPr>
            </a:lvl2pPr>
            <a:lvl3pPr marL="194305" indent="0">
              <a:buNone/>
              <a:defRPr/>
            </a:lvl3pPr>
          </a:lstStyle>
          <a:p>
            <a:pPr lvl="0"/>
            <a:r>
              <a:rPr lang="en-US"/>
              <a:t>Title</a:t>
            </a:r>
          </a:p>
        </p:txBody>
      </p:sp>
    </p:spTree>
    <p:extLst>
      <p:ext uri="{BB962C8B-B14F-4D97-AF65-F5344CB8AC3E}">
        <p14:creationId xmlns:p14="http://schemas.microsoft.com/office/powerpoint/2010/main" val="416851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aves)">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238BC884-64C1-1E21-F3C2-7FB58C955029}"/>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7D75ED91-04F9-C6E0-8692-1A8E675EB561}"/>
              </a:ext>
            </a:extLst>
          </p:cNvPr>
          <p:cNvSpPr>
            <a:spLocks noGrp="1"/>
          </p:cNvSpPr>
          <p:nvPr>
            <p:ph sz="half" idx="1"/>
          </p:nvPr>
        </p:nvSpPr>
        <p:spPr>
          <a:xfrm>
            <a:off x="395112" y="1038578"/>
            <a:ext cx="4119738" cy="3594145"/>
          </a:xfrm>
        </p:spPr>
        <p:txBody>
          <a:bodyPr/>
          <a:lstStyle>
            <a:lvl1pPr>
              <a:spcBef>
                <a:spcPts val="1500"/>
              </a:spcBef>
              <a:spcAft>
                <a:spcPts val="300"/>
              </a:spcAft>
              <a:defRPr/>
            </a:lvl1pPr>
            <a:lvl2pPr marL="347472" indent="-347472">
              <a:spcBef>
                <a:spcPts val="0"/>
              </a:spcBef>
              <a:spcAft>
                <a:spcPts val="300"/>
              </a:spcAft>
              <a:defRPr>
                <a:solidFill>
                  <a:schemeClr val="accent1"/>
                </a:solidFill>
              </a:defRPr>
            </a:lvl2pPr>
            <a:lvl3pPr marL="685800" indent="-292608">
              <a:spcBef>
                <a:spcPts val="0"/>
              </a:spcBef>
              <a:spcAft>
                <a:spcPts val="300"/>
              </a:spcAft>
              <a:defRPr>
                <a:solidFill>
                  <a:schemeClr val="tx2"/>
                </a:solidFill>
              </a:defRPr>
            </a:lvl3pPr>
            <a:lvl4pPr marL="914400" indent="-228600">
              <a:spcBef>
                <a:spcPts val="0"/>
              </a:spcBef>
              <a:spcAft>
                <a:spcPts val="300"/>
              </a:spcAft>
              <a:defRPr/>
            </a:lvl4pPr>
            <a:lvl5pPr marL="1143000" indent="-228600">
              <a:spcBef>
                <a:spcPts val="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2B9E3294-05F1-FA4F-A0B4-B052DDA960B3}"/>
              </a:ext>
            </a:extLst>
          </p:cNvPr>
          <p:cNvSpPr>
            <a:spLocks noGrp="1"/>
          </p:cNvSpPr>
          <p:nvPr>
            <p:ph sz="half" idx="2"/>
          </p:nvPr>
        </p:nvSpPr>
        <p:spPr>
          <a:xfrm>
            <a:off x="4629149" y="1038578"/>
            <a:ext cx="4119737" cy="3594145"/>
          </a:xfrm>
        </p:spPr>
        <p:txBody>
          <a:bodyPr/>
          <a:lstStyle>
            <a:lvl1pPr>
              <a:spcBef>
                <a:spcPts val="1500"/>
              </a:spcBef>
              <a:spcAft>
                <a:spcPts val="300"/>
              </a:spcAft>
              <a:defRPr/>
            </a:lvl1pPr>
            <a:lvl2pPr marL="347472" indent="-347472">
              <a:spcBef>
                <a:spcPts val="0"/>
              </a:spcBef>
              <a:spcAft>
                <a:spcPts val="300"/>
              </a:spcAft>
              <a:defRPr>
                <a:solidFill>
                  <a:schemeClr val="accent1"/>
                </a:solidFill>
              </a:defRPr>
            </a:lvl2pPr>
            <a:lvl3pPr marL="685800" indent="-292608">
              <a:spcBef>
                <a:spcPts val="0"/>
              </a:spcBef>
              <a:spcAft>
                <a:spcPts val="300"/>
              </a:spcAft>
              <a:defRPr>
                <a:solidFill>
                  <a:schemeClr val="tx2"/>
                </a:solidFill>
              </a:defRPr>
            </a:lvl3pPr>
            <a:lvl4pPr marL="914400" indent="-228600">
              <a:spcBef>
                <a:spcPts val="0"/>
              </a:spcBef>
              <a:spcAft>
                <a:spcPts val="300"/>
              </a:spcAft>
              <a:defRPr/>
            </a:lvl4pPr>
            <a:lvl5pPr marL="1143000" indent="-228600">
              <a:spcBef>
                <a:spcPts val="0"/>
              </a:spcBef>
              <a:spcAft>
                <a:spcPts val="300"/>
              </a:spcAft>
              <a:defRPr lang="en-US" sz="1400" kern="1200" smtClean="0">
                <a:solidFill>
                  <a:schemeClr val="bg1"/>
                </a:solidFill>
                <a:latin typeface="Aptos Light" panose="020B0004020202020204" pitchFamily="34" charset="0"/>
                <a:ea typeface="+mn-ea"/>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 up of a logo&#10;&#10;Description automatically generated">
            <a:extLst>
              <a:ext uri="{FF2B5EF4-FFF2-40B4-BE49-F238E27FC236}">
                <a16:creationId xmlns:a16="http://schemas.microsoft.com/office/drawing/2014/main" id="{5299D180-A8A0-6F91-38C1-0394F9B03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348231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title (Waves)">
    <p:spTree>
      <p:nvGrpSpPr>
        <p:cNvPr id="1" name=""/>
        <p:cNvGrpSpPr/>
        <p:nvPr/>
      </p:nvGrpSpPr>
      <p:grpSpPr>
        <a:xfrm>
          <a:off x="0" y="0"/>
          <a:ext cx="0" cy="0"/>
          <a:chOff x="0" y="0"/>
          <a:chExt cx="0" cy="0"/>
        </a:xfrm>
      </p:grpSpPr>
      <p:pic>
        <p:nvPicPr>
          <p:cNvPr id="5" name="Picture 4" descr="A bright light in the dark&#10;&#10;AI-generated content may be incorrect.">
            <a:extLst>
              <a:ext uri="{FF2B5EF4-FFF2-40B4-BE49-F238E27FC236}">
                <a16:creationId xmlns:a16="http://schemas.microsoft.com/office/drawing/2014/main" id="{D9A42028-4FAB-3A9A-26D6-088BC1B25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 y="0"/>
            <a:ext cx="9143839" cy="5143500"/>
          </a:xfrm>
          <a:prstGeom prst="rect">
            <a:avLst/>
          </a:prstGeom>
        </p:spPr>
      </p:pic>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2" y="1806223"/>
            <a:ext cx="8353778" cy="1615635"/>
          </a:xfrm>
        </p:spPr>
        <p:txBody>
          <a:bodyPr anchor="ctr">
            <a:normAutofit/>
          </a:bodyPr>
          <a:lstStyle>
            <a:lvl1pPr>
              <a:defRPr sz="36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4" name="Picture 3" descr="A close up of a logo&#10;&#10;Description automatically generated">
            <a:extLst>
              <a:ext uri="{FF2B5EF4-FFF2-40B4-BE49-F238E27FC236}">
                <a16:creationId xmlns:a16="http://schemas.microsoft.com/office/drawing/2014/main" id="{3BA8363A-57F3-6A0C-94CD-86470A76E5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123256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fidential Content (Waves)">
    <p:spTree>
      <p:nvGrpSpPr>
        <p:cNvPr id="1" name=""/>
        <p:cNvGrpSpPr/>
        <p:nvPr/>
      </p:nvGrpSpPr>
      <p:grpSpPr>
        <a:xfrm>
          <a:off x="0" y="0"/>
          <a:ext cx="0" cy="0"/>
          <a:chOff x="0" y="0"/>
          <a:chExt cx="0" cy="0"/>
        </a:xfrm>
      </p:grpSpPr>
      <p:sp>
        <p:nvSpPr>
          <p:cNvPr id="2" name="Title 1"/>
          <p:cNvSpPr>
            <a:spLocks noGrp="1"/>
          </p:cNvSpPr>
          <p:nvPr>
            <p:ph type="title"/>
          </p:nvPr>
        </p:nvSpPr>
        <p:spPr>
          <a:xfrm>
            <a:off x="395112" y="273844"/>
            <a:ext cx="8353778" cy="617978"/>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tx2"/>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B554D0ED-69C4-442B-8156-5405AFDDD3F6}"/>
              </a:ext>
            </a:extLst>
          </p:cNvPr>
          <p:cNvSpPr/>
          <p:nvPr userDrawn="1"/>
        </p:nvSpPr>
        <p:spPr>
          <a:xfrm>
            <a:off x="0" y="4869658"/>
            <a:ext cx="9144000" cy="273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ptos" panose="020B0004020202020204" pitchFamily="34" charset="0"/>
                <a:cs typeface="Segoe UI Light" panose="020B0502040204020203" pitchFamily="34" charset="0"/>
              </a:rPr>
              <a:t>CONFIDENTIAL</a:t>
            </a:r>
          </a:p>
        </p:txBody>
      </p:sp>
    </p:spTree>
    <p:extLst>
      <p:ext uri="{BB962C8B-B14F-4D97-AF65-F5344CB8AC3E}">
        <p14:creationId xmlns:p14="http://schemas.microsoft.com/office/powerpoint/2010/main" val="288798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Mockup (Wav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7A2029-5414-3DED-35DC-A10E4A243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59086" y="1011744"/>
            <a:ext cx="1904874" cy="3873420"/>
          </a:xfrm>
          <a:prstGeom prst="rect">
            <a:avLst/>
          </a:prstGeom>
          <a:effectLst>
            <a:glow rad="190500">
              <a:schemeClr val="accent1">
                <a:satMod val="175000"/>
                <a:alpha val="20000"/>
              </a:schemeClr>
            </a:glow>
          </a:effectLst>
        </p:spPr>
      </p:pic>
      <p:sp>
        <p:nvSpPr>
          <p:cNvPr id="5" name="Content Placeholder 2"/>
          <p:cNvSpPr>
            <a:spLocks noGrp="1"/>
          </p:cNvSpPr>
          <p:nvPr>
            <p:ph idx="1"/>
          </p:nvPr>
        </p:nvSpPr>
        <p:spPr>
          <a:xfrm>
            <a:off x="395111" y="1038579"/>
            <a:ext cx="5566417"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tx2"/>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6" name="Picture Placeholder 5">
            <a:extLst>
              <a:ext uri="{FF2B5EF4-FFF2-40B4-BE49-F238E27FC236}">
                <a16:creationId xmlns:a16="http://schemas.microsoft.com/office/drawing/2014/main" id="{7E54B513-10DD-EABB-76B7-51C2710A85C6}"/>
              </a:ext>
            </a:extLst>
          </p:cNvPr>
          <p:cNvSpPr>
            <a:spLocks noGrp="1"/>
          </p:cNvSpPr>
          <p:nvPr>
            <p:ph type="pic" sz="quarter" idx="10"/>
          </p:nvPr>
        </p:nvSpPr>
        <p:spPr>
          <a:xfrm>
            <a:off x="6437620" y="1064834"/>
            <a:ext cx="1746504" cy="3755911"/>
          </a:xfrm>
          <a:prstGeom prst="roundRect">
            <a:avLst>
              <a:gd name="adj" fmla="val 12435"/>
            </a:avLst>
          </a:prstGeom>
        </p:spPr>
        <p:txBody>
          <a:bodyPr anchor="ctr">
            <a:normAutofit/>
          </a:bodyPr>
          <a:lstStyle>
            <a:lvl1pPr algn="ctr">
              <a:defRPr sz="1800"/>
            </a:lvl1pPr>
          </a:lstStyle>
          <a:p>
            <a:r>
              <a:rPr lang="en-US"/>
              <a:t>Click icon to add picture</a:t>
            </a:r>
          </a:p>
        </p:txBody>
      </p:sp>
    </p:spTree>
    <p:extLst>
      <p:ext uri="{BB962C8B-B14F-4D97-AF65-F5344CB8AC3E}">
        <p14:creationId xmlns:p14="http://schemas.microsoft.com/office/powerpoint/2010/main" val="30317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sktop Mockup (Wa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03BB2-D5FA-C86B-DD81-C93B1B0BB6B0}"/>
              </a:ext>
            </a:extLst>
          </p:cNvPr>
          <p:cNvPicPr>
            <a:picLocks noChangeAspect="1"/>
          </p:cNvPicPr>
          <p:nvPr userDrawn="1"/>
        </p:nvPicPr>
        <p:blipFill>
          <a:blip r:embed="rId2"/>
          <a:stretch>
            <a:fillRect/>
          </a:stretch>
        </p:blipFill>
        <p:spPr>
          <a:xfrm>
            <a:off x="4727037" y="1791918"/>
            <a:ext cx="4090310" cy="2313003"/>
          </a:xfrm>
          <a:prstGeom prst="rect">
            <a:avLst/>
          </a:prstGeom>
          <a:effectLst>
            <a:glow rad="190500">
              <a:schemeClr val="accent1">
                <a:satMod val="175000"/>
                <a:alpha val="20000"/>
              </a:schemeClr>
            </a:glow>
          </a:effectLst>
        </p:spPr>
      </p:pic>
      <p:sp>
        <p:nvSpPr>
          <p:cNvPr id="5" name="Content Placeholder 2"/>
          <p:cNvSpPr>
            <a:spLocks noGrp="1"/>
          </p:cNvSpPr>
          <p:nvPr>
            <p:ph idx="1"/>
          </p:nvPr>
        </p:nvSpPr>
        <p:spPr>
          <a:xfrm>
            <a:off x="395111" y="1038579"/>
            <a:ext cx="4090311"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tx2"/>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6" name="Picture Placeholder 5">
            <a:extLst>
              <a:ext uri="{FF2B5EF4-FFF2-40B4-BE49-F238E27FC236}">
                <a16:creationId xmlns:a16="http://schemas.microsoft.com/office/drawing/2014/main" id="{7E54B513-10DD-EABB-76B7-51C2710A85C6}"/>
              </a:ext>
            </a:extLst>
          </p:cNvPr>
          <p:cNvSpPr>
            <a:spLocks noGrp="1"/>
          </p:cNvSpPr>
          <p:nvPr>
            <p:ph type="pic" sz="quarter" idx="10"/>
          </p:nvPr>
        </p:nvSpPr>
        <p:spPr>
          <a:xfrm>
            <a:off x="5145741" y="1846728"/>
            <a:ext cx="3263153" cy="2097742"/>
          </a:xfrm>
          <a:prstGeom prst="roundRect">
            <a:avLst>
              <a:gd name="adj" fmla="val 2034"/>
            </a:avLst>
          </a:prstGeom>
        </p:spPr>
        <p:txBody>
          <a:bodyPr anchor="ctr">
            <a:normAutofit/>
          </a:bodyPr>
          <a:lstStyle>
            <a:lvl1pPr algn="ctr">
              <a:defRPr sz="2000"/>
            </a:lvl1pPr>
          </a:lstStyle>
          <a:p>
            <a:r>
              <a:rPr lang="en-US"/>
              <a:t>Click icon to add picture</a:t>
            </a:r>
          </a:p>
        </p:txBody>
      </p:sp>
    </p:spTree>
    <p:extLst>
      <p:ext uri="{BB962C8B-B14F-4D97-AF65-F5344CB8AC3E}">
        <p14:creationId xmlns:p14="http://schemas.microsoft.com/office/powerpoint/2010/main" val="29553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ED98B91-7603-A750-4448-D27289E5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pic>
        <p:nvPicPr>
          <p:cNvPr id="6" name="Picture 5" descr="A close up of a logo&#10;&#10;Description automatically generated">
            <a:extLst>
              <a:ext uri="{FF2B5EF4-FFF2-40B4-BE49-F238E27FC236}">
                <a16:creationId xmlns:a16="http://schemas.microsoft.com/office/drawing/2014/main" id="{5FF624EC-A186-4651-AACC-9643F3CB7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lumMod val="60000"/>
                    <a:lumOff val="40000"/>
                  </a:schemeClr>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3"/>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0499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t Mockup (Wav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2138A-DDD5-A783-FD09-846FBDD80112}"/>
              </a:ext>
            </a:extLst>
          </p:cNvPr>
          <p:cNvPicPr>
            <a:picLocks noChangeAspect="1"/>
          </p:cNvPicPr>
          <p:nvPr userDrawn="1"/>
        </p:nvPicPr>
        <p:blipFill>
          <a:blip r:embed="rId2"/>
          <a:stretch>
            <a:fillRect/>
          </a:stretch>
        </p:blipFill>
        <p:spPr>
          <a:xfrm>
            <a:off x="5813865" y="1038579"/>
            <a:ext cx="2761129" cy="3851647"/>
          </a:xfrm>
          <a:prstGeom prst="rect">
            <a:avLst/>
          </a:prstGeom>
          <a:effectLst>
            <a:glow rad="190500">
              <a:schemeClr val="accent1">
                <a:satMod val="175000"/>
                <a:alpha val="20000"/>
              </a:schemeClr>
            </a:glow>
          </a:effectLst>
        </p:spPr>
      </p:pic>
      <p:sp>
        <p:nvSpPr>
          <p:cNvPr id="5" name="Content Placeholder 2"/>
          <p:cNvSpPr>
            <a:spLocks noGrp="1"/>
          </p:cNvSpPr>
          <p:nvPr>
            <p:ph idx="1"/>
          </p:nvPr>
        </p:nvSpPr>
        <p:spPr>
          <a:xfrm>
            <a:off x="395111" y="1038579"/>
            <a:ext cx="5163007"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tx2"/>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6" name="Picture Placeholder 5">
            <a:extLst>
              <a:ext uri="{FF2B5EF4-FFF2-40B4-BE49-F238E27FC236}">
                <a16:creationId xmlns:a16="http://schemas.microsoft.com/office/drawing/2014/main" id="{7E54B513-10DD-EABB-76B7-51C2710A85C6}"/>
              </a:ext>
            </a:extLst>
          </p:cNvPr>
          <p:cNvSpPr>
            <a:spLocks noGrp="1"/>
          </p:cNvSpPr>
          <p:nvPr>
            <p:ph type="pic" sz="quarter" idx="10"/>
          </p:nvPr>
        </p:nvSpPr>
        <p:spPr>
          <a:xfrm>
            <a:off x="5912480" y="1138518"/>
            <a:ext cx="2568132" cy="3659418"/>
          </a:xfrm>
          <a:prstGeom prst="roundRect">
            <a:avLst>
              <a:gd name="adj" fmla="val 5453"/>
            </a:avLst>
          </a:prstGeom>
        </p:spPr>
        <p:txBody>
          <a:bodyPr anchor="ctr">
            <a:normAutofit/>
          </a:bodyPr>
          <a:lstStyle>
            <a:lvl1pPr algn="ctr">
              <a:defRPr sz="1800"/>
            </a:lvl1pPr>
          </a:lstStyle>
          <a:p>
            <a:r>
              <a:rPr lang="en-US"/>
              <a:t>Click icon to add picture</a:t>
            </a:r>
          </a:p>
        </p:txBody>
      </p:sp>
    </p:spTree>
    <p:extLst>
      <p:ext uri="{BB962C8B-B14F-4D97-AF65-F5344CB8AC3E}">
        <p14:creationId xmlns:p14="http://schemas.microsoft.com/office/powerpoint/2010/main" val="428189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Mockup (Wa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AD006-5A79-64A0-EF0E-32EE9EE32E17}"/>
              </a:ext>
            </a:extLst>
          </p:cNvPr>
          <p:cNvPicPr>
            <a:picLocks noChangeAspect="1"/>
          </p:cNvPicPr>
          <p:nvPr userDrawn="1"/>
        </p:nvPicPr>
        <p:blipFill>
          <a:blip r:embed="rId2"/>
          <a:stretch>
            <a:fillRect/>
          </a:stretch>
        </p:blipFill>
        <p:spPr>
          <a:xfrm>
            <a:off x="5163672" y="1729369"/>
            <a:ext cx="3653676" cy="2714706"/>
          </a:xfrm>
          <a:prstGeom prst="rect">
            <a:avLst/>
          </a:prstGeom>
          <a:effectLst>
            <a:glow rad="190500">
              <a:schemeClr val="accent1">
                <a:satMod val="175000"/>
                <a:alpha val="20000"/>
              </a:schemeClr>
            </a:glow>
          </a:effectLst>
        </p:spPr>
      </p:pic>
      <p:sp>
        <p:nvSpPr>
          <p:cNvPr id="5" name="Content Placeholder 2"/>
          <p:cNvSpPr>
            <a:spLocks noGrp="1"/>
          </p:cNvSpPr>
          <p:nvPr>
            <p:ph idx="1"/>
          </p:nvPr>
        </p:nvSpPr>
        <p:spPr>
          <a:xfrm>
            <a:off x="395111" y="1038579"/>
            <a:ext cx="4562371"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tx2"/>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6" name="Picture Placeholder 5">
            <a:extLst>
              <a:ext uri="{FF2B5EF4-FFF2-40B4-BE49-F238E27FC236}">
                <a16:creationId xmlns:a16="http://schemas.microsoft.com/office/drawing/2014/main" id="{7E54B513-10DD-EABB-76B7-51C2710A85C6}"/>
              </a:ext>
            </a:extLst>
          </p:cNvPr>
          <p:cNvSpPr>
            <a:spLocks noGrp="1"/>
          </p:cNvSpPr>
          <p:nvPr>
            <p:ph type="pic" sz="quarter" idx="10"/>
          </p:nvPr>
        </p:nvSpPr>
        <p:spPr>
          <a:xfrm>
            <a:off x="5226422" y="1801906"/>
            <a:ext cx="3513501" cy="2088776"/>
          </a:xfrm>
          <a:prstGeom prst="roundRect">
            <a:avLst>
              <a:gd name="adj" fmla="val 732"/>
            </a:avLst>
          </a:prstGeom>
        </p:spPr>
        <p:txBody>
          <a:bodyPr anchor="ctr">
            <a:normAutofit/>
          </a:bodyPr>
          <a:lstStyle>
            <a:lvl1pPr algn="ctr">
              <a:defRPr sz="2000"/>
            </a:lvl1pPr>
          </a:lstStyle>
          <a:p>
            <a:r>
              <a:rPr lang="en-US"/>
              <a:t>Click icon to add picture</a:t>
            </a:r>
          </a:p>
        </p:txBody>
      </p:sp>
    </p:spTree>
    <p:extLst>
      <p:ext uri="{BB962C8B-B14F-4D97-AF65-F5344CB8AC3E}">
        <p14:creationId xmlns:p14="http://schemas.microsoft.com/office/powerpoint/2010/main" val="151746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36993-D65A-81DC-8702-6FDD2A179E85}"/>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solidFill>
                  <a:srgbClr val="000006"/>
                </a:solidFill>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4"/>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5"/>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4pPr>
            <a:lvl5pPr marL="1142972"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3" name="Picture 2" descr="A close up of a logo&#10;&#10;Description automatically generated">
            <a:extLst>
              <a:ext uri="{FF2B5EF4-FFF2-40B4-BE49-F238E27FC236}">
                <a16:creationId xmlns:a16="http://schemas.microsoft.com/office/drawing/2014/main" id="{320EFDAB-A967-17A0-3D1B-A54B75891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34777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Speaker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279C36-7F9E-F686-4533-D1BC246A401E}"/>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4" name="Picture Placeholder 3">
            <a:extLst>
              <a:ext uri="{FF2B5EF4-FFF2-40B4-BE49-F238E27FC236}">
                <a16:creationId xmlns:a16="http://schemas.microsoft.com/office/drawing/2014/main" id="{A663F3C4-D689-C66E-8DB6-BCF6A41C4ECF}"/>
              </a:ext>
            </a:extLst>
          </p:cNvPr>
          <p:cNvSpPr>
            <a:spLocks noGrp="1"/>
          </p:cNvSpPr>
          <p:nvPr>
            <p:ph type="pic" sz="quarter" idx="10"/>
          </p:nvPr>
        </p:nvSpPr>
        <p:spPr>
          <a:xfrm>
            <a:off x="741953" y="1757088"/>
            <a:ext cx="2284766" cy="2286767"/>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2000"/>
            </a:lvl1pPr>
          </a:lstStyle>
          <a:p>
            <a:r>
              <a:rPr lang="en-US"/>
              <a:t>Click icon to add picture</a:t>
            </a:r>
          </a:p>
        </p:txBody>
      </p:sp>
      <p:sp>
        <p:nvSpPr>
          <p:cNvPr id="7" name="Text Placeholder 6">
            <a:extLst>
              <a:ext uri="{FF2B5EF4-FFF2-40B4-BE49-F238E27FC236}">
                <a16:creationId xmlns:a16="http://schemas.microsoft.com/office/drawing/2014/main" id="{AFE364BA-A75A-951B-C9CC-C0777D79755F}"/>
              </a:ext>
            </a:extLst>
          </p:cNvPr>
          <p:cNvSpPr>
            <a:spLocks noGrp="1"/>
          </p:cNvSpPr>
          <p:nvPr>
            <p:ph type="body" sz="quarter" idx="11" hasCustomPrompt="1"/>
          </p:nvPr>
        </p:nvSpPr>
        <p:spPr>
          <a:xfrm>
            <a:off x="3318640" y="2467303"/>
            <a:ext cx="5430250" cy="498199"/>
          </a:xfrm>
        </p:spPr>
        <p:txBody>
          <a:bodyPr>
            <a:noAutofit/>
          </a:bodyPr>
          <a:lstStyle>
            <a:lvl1pPr>
              <a:defRPr sz="3600">
                <a:solidFill>
                  <a:srgbClr val="000006"/>
                </a:solidFill>
              </a:defRPr>
            </a:lvl1pPr>
            <a:lvl2pPr marL="0" indent="0">
              <a:buNone/>
              <a:defRPr>
                <a:solidFill>
                  <a:schemeClr val="accent1"/>
                </a:solidFill>
              </a:defRPr>
            </a:lvl2pPr>
            <a:lvl3pPr marL="194305" indent="0">
              <a:buNone/>
              <a:defRPr/>
            </a:lvl3pPr>
          </a:lstStyle>
          <a:p>
            <a:pPr lvl="0"/>
            <a:r>
              <a:rPr lang="en-US"/>
              <a:t>Full Name</a:t>
            </a:r>
          </a:p>
        </p:txBody>
      </p:sp>
      <p:sp>
        <p:nvSpPr>
          <p:cNvPr id="12" name="Text Placeholder 6">
            <a:extLst>
              <a:ext uri="{FF2B5EF4-FFF2-40B4-BE49-F238E27FC236}">
                <a16:creationId xmlns:a16="http://schemas.microsoft.com/office/drawing/2014/main" id="{AABAE519-BCDB-AEB6-F2E2-BE5D9AB98C93}"/>
              </a:ext>
            </a:extLst>
          </p:cNvPr>
          <p:cNvSpPr>
            <a:spLocks noGrp="1"/>
          </p:cNvSpPr>
          <p:nvPr>
            <p:ph type="body" sz="quarter" idx="12" hasCustomPrompt="1"/>
          </p:nvPr>
        </p:nvSpPr>
        <p:spPr>
          <a:xfrm>
            <a:off x="3318640" y="2981268"/>
            <a:ext cx="5430250" cy="368905"/>
          </a:xfrm>
        </p:spPr>
        <p:txBody>
          <a:bodyPr>
            <a:noAutofit/>
          </a:bodyPr>
          <a:lstStyle>
            <a:lvl1pPr>
              <a:defRPr sz="1800">
                <a:solidFill>
                  <a:schemeClr val="accent4"/>
                </a:solidFill>
              </a:defRPr>
            </a:lvl1pPr>
            <a:lvl2pPr marL="0" indent="0">
              <a:buNone/>
              <a:defRPr sz="2200">
                <a:solidFill>
                  <a:schemeClr val="accent1"/>
                </a:solidFill>
              </a:defRPr>
            </a:lvl2pPr>
            <a:lvl3pPr marL="194305" indent="0">
              <a:buNone/>
              <a:defRPr/>
            </a:lvl3pPr>
          </a:lstStyle>
          <a:p>
            <a:pPr lvl="0"/>
            <a:r>
              <a:rPr lang="en-US"/>
              <a:t>Title</a:t>
            </a:r>
          </a:p>
        </p:txBody>
      </p:sp>
    </p:spTree>
    <p:extLst>
      <p:ext uri="{BB962C8B-B14F-4D97-AF65-F5344CB8AC3E}">
        <p14:creationId xmlns:p14="http://schemas.microsoft.com/office/powerpoint/2010/main" val="134645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Speakers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F201DF-DE39-1D2A-45AE-F1F4BB7CB4E2}"/>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4" name="Picture Placeholder 3">
            <a:extLst>
              <a:ext uri="{FF2B5EF4-FFF2-40B4-BE49-F238E27FC236}">
                <a16:creationId xmlns:a16="http://schemas.microsoft.com/office/drawing/2014/main" id="{A663F3C4-D689-C66E-8DB6-BCF6A41C4ECF}"/>
              </a:ext>
            </a:extLst>
          </p:cNvPr>
          <p:cNvSpPr>
            <a:spLocks noGrp="1"/>
          </p:cNvSpPr>
          <p:nvPr>
            <p:ph type="pic" sz="quarter" idx="10"/>
          </p:nvPr>
        </p:nvSpPr>
        <p:spPr>
          <a:xfrm>
            <a:off x="1459639"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800"/>
            </a:lvl1pPr>
          </a:lstStyle>
          <a:p>
            <a:r>
              <a:rPr lang="en-US"/>
              <a:t>Click icon to add picture</a:t>
            </a:r>
          </a:p>
        </p:txBody>
      </p:sp>
      <p:sp>
        <p:nvSpPr>
          <p:cNvPr id="7" name="Text Placeholder 6">
            <a:extLst>
              <a:ext uri="{FF2B5EF4-FFF2-40B4-BE49-F238E27FC236}">
                <a16:creationId xmlns:a16="http://schemas.microsoft.com/office/drawing/2014/main" id="{AFE364BA-A75A-951B-C9CC-C0777D79755F}"/>
              </a:ext>
            </a:extLst>
          </p:cNvPr>
          <p:cNvSpPr>
            <a:spLocks noGrp="1"/>
          </p:cNvSpPr>
          <p:nvPr>
            <p:ph type="body" sz="quarter" idx="11" hasCustomPrompt="1"/>
          </p:nvPr>
        </p:nvSpPr>
        <p:spPr>
          <a:xfrm>
            <a:off x="584298" y="3535940"/>
            <a:ext cx="3435909" cy="379955"/>
          </a:xfrm>
        </p:spPr>
        <p:txBody>
          <a:bodyPr anchor="ctr">
            <a:noAutofit/>
          </a:bodyPr>
          <a:lstStyle>
            <a:lvl1pPr algn="ctr">
              <a:defRPr sz="2400">
                <a:solidFill>
                  <a:srgbClr val="000006"/>
                </a:solidFill>
              </a:defRPr>
            </a:lvl1pPr>
            <a:lvl2pPr marL="0" indent="0" algn="ctr">
              <a:buNone/>
              <a:defRPr sz="2000">
                <a:solidFill>
                  <a:schemeClr val="accent1"/>
                </a:solidFill>
              </a:defRPr>
            </a:lvl2pPr>
            <a:lvl3pPr marL="194305" indent="0">
              <a:buNone/>
              <a:defRPr/>
            </a:lvl3pPr>
          </a:lstStyle>
          <a:p>
            <a:pPr lvl="0"/>
            <a:r>
              <a:rPr lang="en-US"/>
              <a:t>Full Name</a:t>
            </a:r>
          </a:p>
        </p:txBody>
      </p:sp>
      <p:sp>
        <p:nvSpPr>
          <p:cNvPr id="3" name="Picture Placeholder 3">
            <a:extLst>
              <a:ext uri="{FF2B5EF4-FFF2-40B4-BE49-F238E27FC236}">
                <a16:creationId xmlns:a16="http://schemas.microsoft.com/office/drawing/2014/main" id="{33BA5F07-A2C8-7CB9-52EE-9ED82850E1F2}"/>
              </a:ext>
            </a:extLst>
          </p:cNvPr>
          <p:cNvSpPr>
            <a:spLocks noGrp="1"/>
          </p:cNvSpPr>
          <p:nvPr>
            <p:ph type="pic" sz="quarter" idx="12"/>
          </p:nvPr>
        </p:nvSpPr>
        <p:spPr>
          <a:xfrm>
            <a:off x="5807742"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800"/>
            </a:lvl1pPr>
          </a:lstStyle>
          <a:p>
            <a:r>
              <a:rPr lang="en-US"/>
              <a:t>Click icon to add picture</a:t>
            </a:r>
          </a:p>
        </p:txBody>
      </p:sp>
      <p:sp>
        <p:nvSpPr>
          <p:cNvPr id="9" name="Text Placeholder 6">
            <a:extLst>
              <a:ext uri="{FF2B5EF4-FFF2-40B4-BE49-F238E27FC236}">
                <a16:creationId xmlns:a16="http://schemas.microsoft.com/office/drawing/2014/main" id="{60AAFC0F-23B6-EBE7-7F17-22071F0B96B1}"/>
              </a:ext>
            </a:extLst>
          </p:cNvPr>
          <p:cNvSpPr>
            <a:spLocks noGrp="1"/>
          </p:cNvSpPr>
          <p:nvPr>
            <p:ph type="body" sz="quarter" idx="14" hasCustomPrompt="1"/>
          </p:nvPr>
        </p:nvSpPr>
        <p:spPr>
          <a:xfrm>
            <a:off x="584298" y="3908012"/>
            <a:ext cx="3435909" cy="301381"/>
          </a:xfrm>
        </p:spPr>
        <p:txBody>
          <a:bodyPr>
            <a:noAutofit/>
          </a:bodyPr>
          <a:lstStyle>
            <a:lvl1pPr algn="ctr">
              <a:defRPr sz="1400">
                <a:solidFill>
                  <a:schemeClr val="accent4"/>
                </a:solidFill>
              </a:defRPr>
            </a:lvl1pPr>
            <a:lvl2pPr marL="0" indent="0">
              <a:buNone/>
              <a:defRPr sz="2200">
                <a:solidFill>
                  <a:schemeClr val="accent1"/>
                </a:solidFill>
              </a:defRPr>
            </a:lvl2pPr>
            <a:lvl3pPr marL="194305" indent="0">
              <a:buNone/>
              <a:defRPr/>
            </a:lvl3pPr>
          </a:lstStyle>
          <a:p>
            <a:pPr lvl="0"/>
            <a:r>
              <a:rPr lang="en-US"/>
              <a:t>Title</a:t>
            </a:r>
          </a:p>
        </p:txBody>
      </p:sp>
      <p:sp>
        <p:nvSpPr>
          <p:cNvPr id="11" name="Text Placeholder 6">
            <a:extLst>
              <a:ext uri="{FF2B5EF4-FFF2-40B4-BE49-F238E27FC236}">
                <a16:creationId xmlns:a16="http://schemas.microsoft.com/office/drawing/2014/main" id="{61486042-0503-0F06-F8A6-CDCF24B61CBC}"/>
              </a:ext>
            </a:extLst>
          </p:cNvPr>
          <p:cNvSpPr>
            <a:spLocks noGrp="1"/>
          </p:cNvSpPr>
          <p:nvPr>
            <p:ph type="body" sz="quarter" idx="15" hasCustomPrompt="1"/>
          </p:nvPr>
        </p:nvSpPr>
        <p:spPr>
          <a:xfrm>
            <a:off x="4930325" y="3535940"/>
            <a:ext cx="3435909" cy="379955"/>
          </a:xfrm>
        </p:spPr>
        <p:txBody>
          <a:bodyPr anchor="ctr">
            <a:noAutofit/>
          </a:bodyPr>
          <a:lstStyle>
            <a:lvl1pPr algn="ctr">
              <a:defRPr sz="2400">
                <a:solidFill>
                  <a:srgbClr val="000006"/>
                </a:solidFill>
              </a:defRPr>
            </a:lvl1pPr>
            <a:lvl2pPr marL="0" indent="0" algn="ctr">
              <a:buNone/>
              <a:defRPr sz="2000">
                <a:solidFill>
                  <a:schemeClr val="accent1"/>
                </a:solidFill>
              </a:defRPr>
            </a:lvl2pPr>
            <a:lvl3pPr marL="194305" indent="0">
              <a:buNone/>
              <a:defRPr/>
            </a:lvl3pPr>
          </a:lstStyle>
          <a:p>
            <a:pPr lvl="0"/>
            <a:r>
              <a:rPr lang="en-US"/>
              <a:t>Full Name</a:t>
            </a:r>
          </a:p>
        </p:txBody>
      </p:sp>
      <p:sp>
        <p:nvSpPr>
          <p:cNvPr id="12" name="Text Placeholder 6">
            <a:extLst>
              <a:ext uri="{FF2B5EF4-FFF2-40B4-BE49-F238E27FC236}">
                <a16:creationId xmlns:a16="http://schemas.microsoft.com/office/drawing/2014/main" id="{41D0FC55-799A-396B-8A64-97D7396CE0C8}"/>
              </a:ext>
            </a:extLst>
          </p:cNvPr>
          <p:cNvSpPr>
            <a:spLocks noGrp="1"/>
          </p:cNvSpPr>
          <p:nvPr>
            <p:ph type="body" sz="quarter" idx="16" hasCustomPrompt="1"/>
          </p:nvPr>
        </p:nvSpPr>
        <p:spPr>
          <a:xfrm>
            <a:off x="4930325" y="3908012"/>
            <a:ext cx="3435909" cy="301381"/>
          </a:xfrm>
        </p:spPr>
        <p:txBody>
          <a:bodyPr>
            <a:noAutofit/>
          </a:bodyPr>
          <a:lstStyle>
            <a:lvl1pPr algn="ctr">
              <a:defRPr sz="1400">
                <a:solidFill>
                  <a:schemeClr val="accent4"/>
                </a:solidFill>
              </a:defRPr>
            </a:lvl1pPr>
            <a:lvl2pPr marL="0" indent="0">
              <a:buNone/>
              <a:defRPr sz="2200">
                <a:solidFill>
                  <a:schemeClr val="accent1"/>
                </a:solidFill>
              </a:defRPr>
            </a:lvl2pPr>
            <a:lvl3pPr marL="194305" indent="0">
              <a:buNone/>
              <a:defRPr/>
            </a:lvl3pPr>
          </a:lstStyle>
          <a:p>
            <a:pPr lvl="0"/>
            <a:r>
              <a:rPr lang="en-US"/>
              <a:t>Title</a:t>
            </a:r>
          </a:p>
        </p:txBody>
      </p:sp>
    </p:spTree>
    <p:extLst>
      <p:ext uri="{BB962C8B-B14F-4D97-AF65-F5344CB8AC3E}">
        <p14:creationId xmlns:p14="http://schemas.microsoft.com/office/powerpoint/2010/main" val="381517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Speakers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F3718E-DAE3-F0B0-21AE-87A30156FDDC}"/>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4" name="Picture Placeholder 3">
            <a:extLst>
              <a:ext uri="{FF2B5EF4-FFF2-40B4-BE49-F238E27FC236}">
                <a16:creationId xmlns:a16="http://schemas.microsoft.com/office/drawing/2014/main" id="{A663F3C4-D689-C66E-8DB6-BCF6A41C4ECF}"/>
              </a:ext>
            </a:extLst>
          </p:cNvPr>
          <p:cNvSpPr>
            <a:spLocks noGrp="1"/>
          </p:cNvSpPr>
          <p:nvPr>
            <p:ph type="pic" sz="quarter" idx="10"/>
          </p:nvPr>
        </p:nvSpPr>
        <p:spPr>
          <a:xfrm>
            <a:off x="958594"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600"/>
            </a:lvl1pPr>
          </a:lstStyle>
          <a:p>
            <a:r>
              <a:rPr lang="en-US"/>
              <a:t>Click icon to add picture</a:t>
            </a:r>
          </a:p>
        </p:txBody>
      </p:sp>
      <p:sp>
        <p:nvSpPr>
          <p:cNvPr id="3" name="Picture Placeholder 3">
            <a:extLst>
              <a:ext uri="{FF2B5EF4-FFF2-40B4-BE49-F238E27FC236}">
                <a16:creationId xmlns:a16="http://schemas.microsoft.com/office/drawing/2014/main" id="{33BA5F07-A2C8-7CB9-52EE-9ED82850E1F2}"/>
              </a:ext>
            </a:extLst>
          </p:cNvPr>
          <p:cNvSpPr>
            <a:spLocks noGrp="1"/>
          </p:cNvSpPr>
          <p:nvPr>
            <p:ph type="pic" sz="quarter" idx="12"/>
          </p:nvPr>
        </p:nvSpPr>
        <p:spPr>
          <a:xfrm>
            <a:off x="6499205"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600"/>
            </a:lvl1pPr>
          </a:lstStyle>
          <a:p>
            <a:r>
              <a:rPr lang="en-US"/>
              <a:t>Click icon to add picture</a:t>
            </a:r>
          </a:p>
        </p:txBody>
      </p:sp>
      <p:sp>
        <p:nvSpPr>
          <p:cNvPr id="6" name="Picture Placeholder 3">
            <a:extLst>
              <a:ext uri="{FF2B5EF4-FFF2-40B4-BE49-F238E27FC236}">
                <a16:creationId xmlns:a16="http://schemas.microsoft.com/office/drawing/2014/main" id="{6FE779E8-F90B-FECB-899D-D05355EA0BA0}"/>
              </a:ext>
            </a:extLst>
          </p:cNvPr>
          <p:cNvSpPr>
            <a:spLocks noGrp="1"/>
          </p:cNvSpPr>
          <p:nvPr>
            <p:ph type="pic" sz="quarter" idx="14"/>
          </p:nvPr>
        </p:nvSpPr>
        <p:spPr>
          <a:xfrm>
            <a:off x="3728900" y="1560020"/>
            <a:ext cx="1686201" cy="1687678"/>
          </a:xfrm>
          <a:prstGeom prst="ellipse">
            <a:avLst/>
          </a:prstGeom>
          <a:ln w="19050">
            <a:solidFill>
              <a:schemeClr val="accent1"/>
            </a:solidFill>
          </a:ln>
          <a:effectLst>
            <a:glow rad="317500">
              <a:schemeClr val="accent1">
                <a:satMod val="175000"/>
                <a:alpha val="20420"/>
              </a:schemeClr>
            </a:glow>
          </a:effectLst>
        </p:spPr>
        <p:txBody>
          <a:bodyPr anchor="ctr">
            <a:normAutofit/>
          </a:bodyPr>
          <a:lstStyle>
            <a:lvl1pPr algn="ctr">
              <a:defRPr sz="1600"/>
            </a:lvl1pPr>
          </a:lstStyle>
          <a:p>
            <a:r>
              <a:rPr lang="en-US"/>
              <a:t>Click icon to add picture</a:t>
            </a:r>
          </a:p>
        </p:txBody>
      </p:sp>
      <p:sp>
        <p:nvSpPr>
          <p:cNvPr id="9" name="Text Placeholder 6">
            <a:extLst>
              <a:ext uri="{FF2B5EF4-FFF2-40B4-BE49-F238E27FC236}">
                <a16:creationId xmlns:a16="http://schemas.microsoft.com/office/drawing/2014/main" id="{C4F5AA2E-23DB-479F-89B3-D5A26FD15306}"/>
              </a:ext>
            </a:extLst>
          </p:cNvPr>
          <p:cNvSpPr>
            <a:spLocks noGrp="1"/>
          </p:cNvSpPr>
          <p:nvPr>
            <p:ph type="body" sz="quarter" idx="11" hasCustomPrompt="1"/>
          </p:nvPr>
        </p:nvSpPr>
        <p:spPr>
          <a:xfrm>
            <a:off x="458174" y="3557864"/>
            <a:ext cx="2668513" cy="292120"/>
          </a:xfrm>
        </p:spPr>
        <p:txBody>
          <a:bodyPr anchor="ctr">
            <a:noAutofit/>
          </a:bodyPr>
          <a:lstStyle>
            <a:lvl1pPr algn="ctr">
              <a:defRPr sz="2000">
                <a:solidFill>
                  <a:srgbClr val="000006"/>
                </a:solidFill>
              </a:defRPr>
            </a:lvl1pPr>
            <a:lvl2pPr marL="0" indent="0" algn="ctr">
              <a:buNone/>
              <a:defRPr sz="2000">
                <a:solidFill>
                  <a:schemeClr val="accent1"/>
                </a:solidFill>
              </a:defRPr>
            </a:lvl2pPr>
            <a:lvl3pPr marL="194305" indent="0">
              <a:buNone/>
              <a:defRPr/>
            </a:lvl3pPr>
          </a:lstStyle>
          <a:p>
            <a:pPr lvl="0"/>
            <a:r>
              <a:rPr lang="en-US"/>
              <a:t>Full Name</a:t>
            </a:r>
          </a:p>
        </p:txBody>
      </p:sp>
      <p:sp>
        <p:nvSpPr>
          <p:cNvPr id="11" name="Text Placeholder 6">
            <a:extLst>
              <a:ext uri="{FF2B5EF4-FFF2-40B4-BE49-F238E27FC236}">
                <a16:creationId xmlns:a16="http://schemas.microsoft.com/office/drawing/2014/main" id="{5AAE1CE2-E07E-8588-583C-C76A2DBD6A85}"/>
              </a:ext>
            </a:extLst>
          </p:cNvPr>
          <p:cNvSpPr>
            <a:spLocks noGrp="1"/>
          </p:cNvSpPr>
          <p:nvPr>
            <p:ph type="body" sz="quarter" idx="15" hasCustomPrompt="1"/>
          </p:nvPr>
        </p:nvSpPr>
        <p:spPr>
          <a:xfrm>
            <a:off x="458174" y="3825871"/>
            <a:ext cx="2668513" cy="281041"/>
          </a:xfrm>
        </p:spPr>
        <p:txBody>
          <a:bodyPr>
            <a:noAutofit/>
          </a:bodyPr>
          <a:lstStyle>
            <a:lvl1pPr algn="ctr">
              <a:defRPr sz="1200">
                <a:solidFill>
                  <a:schemeClr val="accent4"/>
                </a:solidFill>
              </a:defRPr>
            </a:lvl1pPr>
            <a:lvl2pPr marL="0" indent="0">
              <a:buNone/>
              <a:defRPr sz="2200">
                <a:solidFill>
                  <a:schemeClr val="accent1"/>
                </a:solidFill>
              </a:defRPr>
            </a:lvl2pPr>
            <a:lvl3pPr marL="194305" indent="0">
              <a:buNone/>
              <a:defRPr/>
            </a:lvl3pPr>
          </a:lstStyle>
          <a:p>
            <a:pPr lvl="0"/>
            <a:r>
              <a:rPr lang="en-US"/>
              <a:t>Title</a:t>
            </a:r>
          </a:p>
        </p:txBody>
      </p:sp>
      <p:sp>
        <p:nvSpPr>
          <p:cNvPr id="12" name="Text Placeholder 6">
            <a:extLst>
              <a:ext uri="{FF2B5EF4-FFF2-40B4-BE49-F238E27FC236}">
                <a16:creationId xmlns:a16="http://schemas.microsoft.com/office/drawing/2014/main" id="{8CA137A2-B858-D620-8AAC-186D7552D755}"/>
              </a:ext>
            </a:extLst>
          </p:cNvPr>
          <p:cNvSpPr>
            <a:spLocks noGrp="1"/>
          </p:cNvSpPr>
          <p:nvPr>
            <p:ph type="body" sz="quarter" idx="16" hasCustomPrompt="1"/>
          </p:nvPr>
        </p:nvSpPr>
        <p:spPr>
          <a:xfrm>
            <a:off x="3245626" y="3557864"/>
            <a:ext cx="2668513" cy="292120"/>
          </a:xfrm>
        </p:spPr>
        <p:txBody>
          <a:bodyPr anchor="ctr">
            <a:noAutofit/>
          </a:bodyPr>
          <a:lstStyle>
            <a:lvl1pPr algn="ctr">
              <a:defRPr sz="2000">
                <a:solidFill>
                  <a:srgbClr val="000006"/>
                </a:solidFill>
              </a:defRPr>
            </a:lvl1pPr>
            <a:lvl2pPr marL="0" indent="0" algn="ctr">
              <a:buNone/>
              <a:defRPr sz="2000">
                <a:solidFill>
                  <a:schemeClr val="accent1"/>
                </a:solidFill>
              </a:defRPr>
            </a:lvl2pPr>
            <a:lvl3pPr marL="194305" indent="0">
              <a:buNone/>
              <a:defRPr/>
            </a:lvl3pPr>
          </a:lstStyle>
          <a:p>
            <a:pPr lvl="0"/>
            <a:r>
              <a:rPr lang="en-US"/>
              <a:t>Full Name</a:t>
            </a:r>
          </a:p>
        </p:txBody>
      </p:sp>
      <p:sp>
        <p:nvSpPr>
          <p:cNvPr id="13" name="Text Placeholder 6">
            <a:extLst>
              <a:ext uri="{FF2B5EF4-FFF2-40B4-BE49-F238E27FC236}">
                <a16:creationId xmlns:a16="http://schemas.microsoft.com/office/drawing/2014/main" id="{CAFEFA92-386B-9A00-1C4B-703E70D96408}"/>
              </a:ext>
            </a:extLst>
          </p:cNvPr>
          <p:cNvSpPr>
            <a:spLocks noGrp="1"/>
          </p:cNvSpPr>
          <p:nvPr>
            <p:ph type="body" sz="quarter" idx="17" hasCustomPrompt="1"/>
          </p:nvPr>
        </p:nvSpPr>
        <p:spPr>
          <a:xfrm>
            <a:off x="3245626" y="3825871"/>
            <a:ext cx="2668513" cy="281041"/>
          </a:xfrm>
        </p:spPr>
        <p:txBody>
          <a:bodyPr>
            <a:noAutofit/>
          </a:bodyPr>
          <a:lstStyle>
            <a:lvl1pPr algn="ctr">
              <a:defRPr sz="1200">
                <a:solidFill>
                  <a:schemeClr val="accent4"/>
                </a:solidFill>
              </a:defRPr>
            </a:lvl1pPr>
            <a:lvl2pPr marL="0" indent="0">
              <a:buNone/>
              <a:defRPr sz="2200">
                <a:solidFill>
                  <a:schemeClr val="accent1"/>
                </a:solidFill>
              </a:defRPr>
            </a:lvl2pPr>
            <a:lvl3pPr marL="194305" indent="0">
              <a:buNone/>
              <a:defRPr/>
            </a:lvl3pPr>
          </a:lstStyle>
          <a:p>
            <a:pPr lvl="0"/>
            <a:r>
              <a:rPr lang="en-US"/>
              <a:t>Title</a:t>
            </a:r>
          </a:p>
        </p:txBody>
      </p:sp>
      <p:sp>
        <p:nvSpPr>
          <p:cNvPr id="14" name="Text Placeholder 6">
            <a:extLst>
              <a:ext uri="{FF2B5EF4-FFF2-40B4-BE49-F238E27FC236}">
                <a16:creationId xmlns:a16="http://schemas.microsoft.com/office/drawing/2014/main" id="{7B69F613-4E2D-D851-0377-50D69D5E088A}"/>
              </a:ext>
            </a:extLst>
          </p:cNvPr>
          <p:cNvSpPr>
            <a:spLocks noGrp="1"/>
          </p:cNvSpPr>
          <p:nvPr>
            <p:ph type="body" sz="quarter" idx="18" hasCustomPrompt="1"/>
          </p:nvPr>
        </p:nvSpPr>
        <p:spPr>
          <a:xfrm>
            <a:off x="6017313" y="3557864"/>
            <a:ext cx="2668513" cy="292120"/>
          </a:xfrm>
        </p:spPr>
        <p:txBody>
          <a:bodyPr anchor="ctr">
            <a:noAutofit/>
          </a:bodyPr>
          <a:lstStyle>
            <a:lvl1pPr algn="ctr">
              <a:defRPr sz="2000">
                <a:solidFill>
                  <a:srgbClr val="000006"/>
                </a:solidFill>
              </a:defRPr>
            </a:lvl1pPr>
            <a:lvl2pPr marL="0" indent="0" algn="ctr">
              <a:buNone/>
              <a:defRPr sz="2000">
                <a:solidFill>
                  <a:schemeClr val="accent1"/>
                </a:solidFill>
              </a:defRPr>
            </a:lvl2pPr>
            <a:lvl3pPr marL="194305" indent="0">
              <a:buNone/>
              <a:defRPr/>
            </a:lvl3pPr>
          </a:lstStyle>
          <a:p>
            <a:pPr lvl="0"/>
            <a:r>
              <a:rPr lang="en-US"/>
              <a:t>Full Name</a:t>
            </a:r>
          </a:p>
        </p:txBody>
      </p:sp>
      <p:sp>
        <p:nvSpPr>
          <p:cNvPr id="15" name="Text Placeholder 6">
            <a:extLst>
              <a:ext uri="{FF2B5EF4-FFF2-40B4-BE49-F238E27FC236}">
                <a16:creationId xmlns:a16="http://schemas.microsoft.com/office/drawing/2014/main" id="{0975E589-35F1-5427-37F3-3DD40745AA91}"/>
              </a:ext>
            </a:extLst>
          </p:cNvPr>
          <p:cNvSpPr>
            <a:spLocks noGrp="1"/>
          </p:cNvSpPr>
          <p:nvPr>
            <p:ph type="body" sz="quarter" idx="19" hasCustomPrompt="1"/>
          </p:nvPr>
        </p:nvSpPr>
        <p:spPr>
          <a:xfrm>
            <a:off x="6017313" y="3825871"/>
            <a:ext cx="2668513" cy="281041"/>
          </a:xfrm>
        </p:spPr>
        <p:txBody>
          <a:bodyPr>
            <a:noAutofit/>
          </a:bodyPr>
          <a:lstStyle>
            <a:lvl1pPr algn="ctr">
              <a:defRPr sz="1200">
                <a:solidFill>
                  <a:schemeClr val="accent4"/>
                </a:solidFill>
              </a:defRPr>
            </a:lvl1pPr>
            <a:lvl2pPr marL="0" indent="0">
              <a:buNone/>
              <a:defRPr sz="2200">
                <a:solidFill>
                  <a:schemeClr val="accent1"/>
                </a:solidFill>
              </a:defRPr>
            </a:lvl2pPr>
            <a:lvl3pPr marL="194305" indent="0">
              <a:buNone/>
              <a:defRPr/>
            </a:lvl3pPr>
          </a:lstStyle>
          <a:p>
            <a:pPr lvl="0"/>
            <a:r>
              <a:rPr lang="en-US"/>
              <a:t>Title</a:t>
            </a:r>
          </a:p>
        </p:txBody>
      </p:sp>
    </p:spTree>
    <p:extLst>
      <p:ext uri="{BB962C8B-B14F-4D97-AF65-F5344CB8AC3E}">
        <p14:creationId xmlns:p14="http://schemas.microsoft.com/office/powerpoint/2010/main" val="175102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CD5FF-B67E-ED08-DEE1-AFED5C98A31E}"/>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3" name="Content Placeholder 2">
            <a:extLst>
              <a:ext uri="{FF2B5EF4-FFF2-40B4-BE49-F238E27FC236}">
                <a16:creationId xmlns:a16="http://schemas.microsoft.com/office/drawing/2014/main" id="{21FE8E14-DDAC-617F-DABC-DB3FFCA8D5C0}"/>
              </a:ext>
            </a:extLst>
          </p:cNvPr>
          <p:cNvSpPr>
            <a:spLocks noGrp="1"/>
          </p:cNvSpPr>
          <p:nvPr>
            <p:ph sz="half" idx="1"/>
          </p:nvPr>
        </p:nvSpPr>
        <p:spPr>
          <a:xfrm>
            <a:off x="395112" y="1038578"/>
            <a:ext cx="4119738" cy="3594145"/>
          </a:xfrm>
        </p:spPr>
        <p:txBody>
          <a:bodyPr/>
          <a:lstStyle>
            <a:lvl1pPr>
              <a:spcBef>
                <a:spcPts val="1500"/>
              </a:spcBef>
              <a:spcAft>
                <a:spcPts val="300"/>
              </a:spcAft>
              <a:defRPr lang="en-US" sz="2600" kern="1200" dirty="0" smtClean="0">
                <a:solidFill>
                  <a:srgbClr val="000006"/>
                </a:solidFill>
                <a:latin typeface="Aptos Light" panose="020B0004020202020204" pitchFamily="34" charset="0"/>
                <a:ea typeface="+mn-ea"/>
                <a:cs typeface="Segoe UI Light" panose="020B0502040204020203" pitchFamily="34" charset="0"/>
              </a:defRPr>
            </a:lvl1pPr>
            <a:lvl2pPr marL="347472" indent="-347472">
              <a:spcBef>
                <a:spcPts val="0"/>
              </a:spcBef>
              <a:spcAft>
                <a:spcPts val="300"/>
              </a:spcAft>
              <a:defRPr>
                <a:solidFill>
                  <a:schemeClr val="accent4"/>
                </a:solidFill>
              </a:defRPr>
            </a:lvl2pPr>
            <a:lvl3pPr marL="685800" indent="-292608">
              <a:spcBef>
                <a:spcPts val="0"/>
              </a:spcBef>
              <a:spcAft>
                <a:spcPts val="300"/>
              </a:spcAft>
              <a:defRPr lang="en-US" sz="1800" kern="1200" dirty="0" smtClean="0">
                <a:solidFill>
                  <a:schemeClr val="accent5"/>
                </a:solidFill>
                <a:latin typeface="Aptos Light" panose="020B0004020202020204" pitchFamily="34" charset="0"/>
                <a:ea typeface="+mn-ea"/>
                <a:cs typeface="Segoe UI Light" panose="020B0502040204020203" pitchFamily="34" charset="0"/>
              </a:defRPr>
            </a:lvl3pPr>
            <a:lvl4pPr marL="914400" indent="-228600">
              <a:spcBef>
                <a:spcPts val="0"/>
              </a:spcBef>
              <a:spcAft>
                <a:spcPts val="300"/>
              </a:spcAft>
              <a:defRPr>
                <a:solidFill>
                  <a:srgbClr val="000006"/>
                </a:solidFill>
              </a:defRPr>
            </a:lvl4pPr>
            <a:lvl5pPr marL="1143000" indent="-228600">
              <a:spcBef>
                <a:spcPts val="0"/>
              </a:spcBef>
              <a:spcAft>
                <a:spcPts val="300"/>
              </a:spcAft>
              <a:defRPr>
                <a:solidFill>
                  <a:srgbClr val="00000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a:extLst>
              <a:ext uri="{FF2B5EF4-FFF2-40B4-BE49-F238E27FC236}">
                <a16:creationId xmlns:a16="http://schemas.microsoft.com/office/drawing/2014/main" id="{238BC884-64C1-1E21-F3C2-7FB58C955029}"/>
              </a:ext>
            </a:extLst>
          </p:cNvPr>
          <p:cNvSpPr>
            <a:spLocks noGrp="1"/>
          </p:cNvSpPr>
          <p:nvPr>
            <p:ph type="title"/>
          </p:nvPr>
        </p:nvSpPr>
        <p:spPr>
          <a:xfrm>
            <a:off x="395112" y="273846"/>
            <a:ext cx="8353778" cy="617977"/>
          </a:xfrm>
        </p:spPr>
        <p:txBody>
          <a:bodyPr>
            <a:normAutofit/>
          </a:bodyPr>
          <a:lstStyle>
            <a:lvl1pPr>
              <a:defRPr lang="en-US" sz="3400" kern="1200" dirty="0">
                <a:solidFill>
                  <a:srgbClr val="000006"/>
                </a:solidFill>
                <a:latin typeface="Aptos Narrow" panose="020B0004020202020204" pitchFamily="34" charset="0"/>
                <a:ea typeface="+mj-ea"/>
                <a:cs typeface="Segoe UI Light" panose="020B0502040204020203" pitchFamily="34" charset="0"/>
              </a:defRPr>
            </a:lvl1pPr>
          </a:lstStyle>
          <a:p>
            <a:r>
              <a:rPr lang="en-US"/>
              <a:t>Click to edit Master title style</a:t>
            </a:r>
          </a:p>
        </p:txBody>
      </p:sp>
      <p:sp>
        <p:nvSpPr>
          <p:cNvPr id="5" name="Content Placeholder 3">
            <a:extLst>
              <a:ext uri="{FF2B5EF4-FFF2-40B4-BE49-F238E27FC236}">
                <a16:creationId xmlns:a16="http://schemas.microsoft.com/office/drawing/2014/main" id="{A0B8EA67-F971-E2CD-69B3-8A27808AFE29}"/>
              </a:ext>
            </a:extLst>
          </p:cNvPr>
          <p:cNvSpPr>
            <a:spLocks noGrp="1"/>
          </p:cNvSpPr>
          <p:nvPr>
            <p:ph sz="half" idx="2"/>
          </p:nvPr>
        </p:nvSpPr>
        <p:spPr>
          <a:xfrm>
            <a:off x="4629149" y="1038578"/>
            <a:ext cx="4119737" cy="3594145"/>
          </a:xfrm>
        </p:spPr>
        <p:txBody>
          <a:bodyPr/>
          <a:lstStyle>
            <a:lvl1pPr>
              <a:spcBef>
                <a:spcPts val="1500"/>
              </a:spcBef>
              <a:spcAft>
                <a:spcPts val="300"/>
              </a:spcAft>
              <a:defRPr lang="en-US" sz="2600" kern="1200" dirty="0" smtClean="0">
                <a:solidFill>
                  <a:srgbClr val="000006"/>
                </a:solidFill>
                <a:latin typeface="Aptos Light" panose="020B0004020202020204" pitchFamily="34" charset="0"/>
                <a:ea typeface="+mn-ea"/>
                <a:cs typeface="Segoe UI Light" panose="020B0502040204020203" pitchFamily="34" charset="0"/>
              </a:defRPr>
            </a:lvl1pPr>
            <a:lvl2pPr marL="347472" indent="-347472">
              <a:spcBef>
                <a:spcPts val="0"/>
              </a:spcBef>
              <a:spcAft>
                <a:spcPts val="300"/>
              </a:spcAft>
              <a:defRPr lang="en-US" sz="2200" kern="1200" dirty="0" smtClean="0">
                <a:solidFill>
                  <a:schemeClr val="accent4"/>
                </a:solidFill>
                <a:latin typeface="Aptos Light" panose="020B0004020202020204" pitchFamily="34" charset="0"/>
                <a:ea typeface="+mn-ea"/>
                <a:cs typeface="Segoe UI Light" panose="020B0502040204020203" pitchFamily="34" charset="0"/>
              </a:defRPr>
            </a:lvl2pPr>
            <a:lvl3pPr marL="685800" indent="-292608">
              <a:spcBef>
                <a:spcPts val="0"/>
              </a:spcBef>
              <a:spcAft>
                <a:spcPts val="300"/>
              </a:spcAft>
              <a:defRPr lang="en-US" sz="1800" kern="1200" dirty="0" smtClean="0">
                <a:solidFill>
                  <a:schemeClr val="accent5"/>
                </a:solidFill>
                <a:latin typeface="Aptos Light" panose="020B0004020202020204" pitchFamily="34" charset="0"/>
                <a:ea typeface="+mn-ea"/>
                <a:cs typeface="Segoe UI Light" panose="020B0502040204020203" pitchFamily="34" charset="0"/>
              </a:defRPr>
            </a:lvl3pPr>
            <a:lvl4pPr marL="914400" indent="-228600">
              <a:spcBef>
                <a:spcPts val="0"/>
              </a:spcBef>
              <a:spcAft>
                <a:spcPts val="300"/>
              </a:spcAft>
              <a:defRPr lang="en-US" sz="1600" kern="1200" dirty="0" smtClean="0">
                <a:solidFill>
                  <a:srgbClr val="000006"/>
                </a:solidFill>
                <a:latin typeface="Aptos Light" panose="020B0004020202020204" pitchFamily="34" charset="0"/>
                <a:ea typeface="+mn-ea"/>
                <a:cs typeface="Segoe UI Light" panose="020B0502040204020203" pitchFamily="34" charset="0"/>
              </a:defRPr>
            </a:lvl4pPr>
            <a:lvl5pPr marL="1143000" indent="-228600">
              <a:spcBef>
                <a:spcPts val="0"/>
              </a:spcBef>
              <a:spcAft>
                <a:spcPts val="300"/>
              </a:spcAft>
              <a:defRPr lang="en-US" sz="1400" kern="1200" dirty="0">
                <a:solidFill>
                  <a:srgbClr val="000006"/>
                </a:solidFill>
                <a:latin typeface="Aptos Light" panose="020B0004020202020204" pitchFamily="34" charset="0"/>
                <a:ea typeface="+mn-ea"/>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logo&#10;&#10;Description automatically generated">
            <a:extLst>
              <a:ext uri="{FF2B5EF4-FFF2-40B4-BE49-F238E27FC236}">
                <a16:creationId xmlns:a16="http://schemas.microsoft.com/office/drawing/2014/main" id="{EB200CA3-43A8-6AC4-1650-2DC1945C5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342990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ertitl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53B50-7849-A195-115F-2F5722BE9F8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2" y="1806223"/>
            <a:ext cx="8353778" cy="1615635"/>
          </a:xfrm>
        </p:spPr>
        <p:txBody>
          <a:bodyPr anchor="ctr">
            <a:normAutofit/>
          </a:bodyPr>
          <a:lstStyle>
            <a:lvl1pPr>
              <a:defRPr sz="36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3" name="Picture 2" descr="A close up of a logo&#10;&#10;Description automatically generated">
            <a:extLst>
              <a:ext uri="{FF2B5EF4-FFF2-40B4-BE49-F238E27FC236}">
                <a16:creationId xmlns:a16="http://schemas.microsoft.com/office/drawing/2014/main" id="{76D3C8D5-6F1D-2B8C-8F9D-9CE6EE4EB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427563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fidential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599795-F3FE-2C1B-A291-5733CFE02929}"/>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2" name="Title 1"/>
          <p:cNvSpPr>
            <a:spLocks noGrp="1"/>
          </p:cNvSpPr>
          <p:nvPr>
            <p:ph type="title"/>
          </p:nvPr>
        </p:nvSpPr>
        <p:spPr>
          <a:xfrm>
            <a:off x="395112" y="273844"/>
            <a:ext cx="8353778" cy="617978"/>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solidFill>
                  <a:srgbClr val="000006"/>
                </a:solidFill>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4"/>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5"/>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4pPr>
            <a:lvl5pPr marL="1142972"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F5658260-66E0-4195-8022-CB6FA9E8FA26}"/>
              </a:ext>
            </a:extLst>
          </p:cNvPr>
          <p:cNvSpPr/>
          <p:nvPr userDrawn="1"/>
        </p:nvSpPr>
        <p:spPr>
          <a:xfrm>
            <a:off x="0" y="4869658"/>
            <a:ext cx="9144000" cy="273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kern="1200">
                <a:solidFill>
                  <a:schemeClr val="lt1"/>
                </a:solidFill>
                <a:latin typeface="Aptos" panose="020B0004020202020204" pitchFamily="34" charset="0"/>
                <a:ea typeface="+mn-ea"/>
                <a:cs typeface="Segoe UI Light" panose="020B0502040204020203" pitchFamily="34" charset="0"/>
              </a:rPr>
              <a:t>CONFIDENTIAL</a:t>
            </a:r>
          </a:p>
        </p:txBody>
      </p:sp>
    </p:spTree>
    <p:extLst>
      <p:ext uri="{BB962C8B-B14F-4D97-AF65-F5344CB8AC3E}">
        <p14:creationId xmlns:p14="http://schemas.microsoft.com/office/powerpoint/2010/main" val="198956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ne Mockup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370BC9-EF02-EC01-C32B-5DCCA0D05FCD}"/>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pic>
        <p:nvPicPr>
          <p:cNvPr id="3" name="Picture 2">
            <a:extLst>
              <a:ext uri="{FF2B5EF4-FFF2-40B4-BE49-F238E27FC236}">
                <a16:creationId xmlns:a16="http://schemas.microsoft.com/office/drawing/2014/main" id="{ABFDA1AF-7F4B-7898-6ED0-5742A55F15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9086" y="1011744"/>
            <a:ext cx="1904874" cy="3873420"/>
          </a:xfrm>
          <a:prstGeom prst="rect">
            <a:avLst/>
          </a:prstGeom>
          <a:effectLst>
            <a:glow rad="190500">
              <a:schemeClr val="accent1">
                <a:satMod val="175000"/>
                <a:alpha val="20000"/>
              </a:schemeClr>
            </a:glow>
          </a:effectLst>
        </p:spPr>
      </p:pic>
      <p:sp>
        <p:nvSpPr>
          <p:cNvPr id="6" name="Picture Placeholder 5">
            <a:extLst>
              <a:ext uri="{FF2B5EF4-FFF2-40B4-BE49-F238E27FC236}">
                <a16:creationId xmlns:a16="http://schemas.microsoft.com/office/drawing/2014/main" id="{7E54B513-10DD-EABB-76B7-51C2710A85C6}"/>
              </a:ext>
            </a:extLst>
          </p:cNvPr>
          <p:cNvSpPr>
            <a:spLocks noGrp="1"/>
          </p:cNvSpPr>
          <p:nvPr>
            <p:ph type="pic" sz="quarter" idx="10"/>
          </p:nvPr>
        </p:nvSpPr>
        <p:spPr>
          <a:xfrm>
            <a:off x="6437620" y="1064834"/>
            <a:ext cx="1746504" cy="3755911"/>
          </a:xfrm>
          <a:prstGeom prst="roundRect">
            <a:avLst>
              <a:gd name="adj" fmla="val 12435"/>
            </a:avLst>
          </a:prstGeom>
        </p:spPr>
        <p:txBody>
          <a:bodyPr anchor="ctr">
            <a:normAutofit/>
          </a:bodyPr>
          <a:lstStyle>
            <a:lvl1pPr algn="ctr">
              <a:defRPr sz="1800"/>
            </a:lvl1pPr>
          </a:lstStyle>
          <a:p>
            <a:r>
              <a:rPr lang="en-US"/>
              <a:t>Click icon to add picture</a:t>
            </a:r>
          </a:p>
        </p:txBody>
      </p:sp>
      <p:sp>
        <p:nvSpPr>
          <p:cNvPr id="7" name="Content Placeholder 2">
            <a:extLst>
              <a:ext uri="{FF2B5EF4-FFF2-40B4-BE49-F238E27FC236}">
                <a16:creationId xmlns:a16="http://schemas.microsoft.com/office/drawing/2014/main" id="{16114EED-C503-2855-A442-768822DFA159}"/>
              </a:ext>
            </a:extLst>
          </p:cNvPr>
          <p:cNvSpPr>
            <a:spLocks noGrp="1"/>
          </p:cNvSpPr>
          <p:nvPr>
            <p:ph idx="11"/>
          </p:nvPr>
        </p:nvSpPr>
        <p:spPr>
          <a:xfrm>
            <a:off x="395112" y="1038579"/>
            <a:ext cx="5566416" cy="3594145"/>
          </a:xfrm>
        </p:spPr>
        <p:txBody>
          <a:bodyPr/>
          <a:lstStyle>
            <a:lvl1pPr>
              <a:spcBef>
                <a:spcPts val="1500"/>
              </a:spcBef>
              <a:spcAft>
                <a:spcPts val="300"/>
              </a:spcAft>
              <a:defRPr>
                <a:solidFill>
                  <a:srgbClr val="000006"/>
                </a:solidFill>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4"/>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5"/>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4pPr>
            <a:lvl5pPr marL="1142972"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a:extLst>
              <a:ext uri="{FF2B5EF4-FFF2-40B4-BE49-F238E27FC236}">
                <a16:creationId xmlns:a16="http://schemas.microsoft.com/office/drawing/2014/main" id="{8227F60E-7824-103B-D72F-187120CA2B4B}"/>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0200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av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A0576E-FEB1-78E2-FFBF-36C2D36EF435}"/>
              </a:ext>
            </a:extLst>
          </p:cNvPr>
          <p:cNvPicPr>
            <a:picLocks noChangeAspect="1"/>
          </p:cNvPicPr>
          <p:nvPr userDrawn="1"/>
        </p:nvPicPr>
        <p:blipFill>
          <a:blip r:embed="rId2"/>
          <a:srcRect/>
          <a:stretch/>
        </p:blipFill>
        <p:spPr>
          <a:xfrm>
            <a:off x="0" y="0"/>
            <a:ext cx="9144000" cy="5143500"/>
          </a:xfrm>
          <a:prstGeom prst="rect">
            <a:avLst/>
          </a:prstGeom>
        </p:spPr>
      </p:pic>
      <p:pic>
        <p:nvPicPr>
          <p:cNvPr id="4" name="Picture 3" descr="A close up of a logo&#10;&#10;Description automatically generated">
            <a:extLst>
              <a:ext uri="{FF2B5EF4-FFF2-40B4-BE49-F238E27FC236}">
                <a16:creationId xmlns:a16="http://schemas.microsoft.com/office/drawing/2014/main" id="{AED98B91-7603-A750-4448-D27289E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pic>
        <p:nvPicPr>
          <p:cNvPr id="6" name="Picture 5" descr="A close up of a logo&#10;&#10;Description automatically generated">
            <a:extLst>
              <a:ext uri="{FF2B5EF4-FFF2-40B4-BE49-F238E27FC236}">
                <a16:creationId xmlns:a16="http://schemas.microsoft.com/office/drawing/2014/main" id="{5FF624EC-A186-4651-AACC-9643F3CB76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lumMod val="20000"/>
                    <a:lumOff val="80000"/>
                  </a:schemeClr>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3"/>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0066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sktop Mockup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717C84-46BC-B4C2-45A8-C9F11FB548C4}"/>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3BE03BB2-D5FA-C86B-DD81-C93B1B0BB6B0}"/>
              </a:ext>
            </a:extLst>
          </p:cNvPr>
          <p:cNvPicPr>
            <a:picLocks noChangeAspect="1"/>
          </p:cNvPicPr>
          <p:nvPr userDrawn="1"/>
        </p:nvPicPr>
        <p:blipFill>
          <a:blip r:embed="rId2"/>
          <a:stretch>
            <a:fillRect/>
          </a:stretch>
        </p:blipFill>
        <p:spPr>
          <a:xfrm>
            <a:off x="4727037" y="1791918"/>
            <a:ext cx="4090310" cy="2313003"/>
          </a:xfrm>
          <a:prstGeom prst="rect">
            <a:avLst/>
          </a:prstGeom>
          <a:effectLst>
            <a:glow rad="190500">
              <a:schemeClr val="accent1">
                <a:satMod val="175000"/>
                <a:alpha val="20000"/>
              </a:schemeClr>
            </a:glow>
          </a:effectLst>
        </p:spPr>
      </p:pic>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6" name="Picture Placeholder 5">
            <a:extLst>
              <a:ext uri="{FF2B5EF4-FFF2-40B4-BE49-F238E27FC236}">
                <a16:creationId xmlns:a16="http://schemas.microsoft.com/office/drawing/2014/main" id="{7E54B513-10DD-EABB-76B7-51C2710A85C6}"/>
              </a:ext>
            </a:extLst>
          </p:cNvPr>
          <p:cNvSpPr>
            <a:spLocks noGrp="1"/>
          </p:cNvSpPr>
          <p:nvPr>
            <p:ph type="pic" sz="quarter" idx="10"/>
          </p:nvPr>
        </p:nvSpPr>
        <p:spPr>
          <a:xfrm>
            <a:off x="5145741" y="1846728"/>
            <a:ext cx="3263153" cy="2097742"/>
          </a:xfrm>
          <a:prstGeom prst="roundRect">
            <a:avLst>
              <a:gd name="adj" fmla="val 2034"/>
            </a:avLst>
          </a:prstGeom>
        </p:spPr>
        <p:txBody>
          <a:bodyPr anchor="ctr">
            <a:normAutofit/>
          </a:bodyPr>
          <a:lstStyle>
            <a:lvl1pPr algn="ctr">
              <a:defRPr sz="2000"/>
            </a:lvl1pPr>
          </a:lstStyle>
          <a:p>
            <a:r>
              <a:rPr lang="en-US"/>
              <a:t>Click icon to add picture</a:t>
            </a:r>
          </a:p>
        </p:txBody>
      </p:sp>
      <p:sp>
        <p:nvSpPr>
          <p:cNvPr id="9" name="Content Placeholder 2">
            <a:extLst>
              <a:ext uri="{FF2B5EF4-FFF2-40B4-BE49-F238E27FC236}">
                <a16:creationId xmlns:a16="http://schemas.microsoft.com/office/drawing/2014/main" id="{915BC71C-9ED6-22D9-5AE3-9D5F80AD036D}"/>
              </a:ext>
            </a:extLst>
          </p:cNvPr>
          <p:cNvSpPr>
            <a:spLocks noGrp="1"/>
          </p:cNvSpPr>
          <p:nvPr>
            <p:ph idx="11"/>
          </p:nvPr>
        </p:nvSpPr>
        <p:spPr>
          <a:xfrm>
            <a:off x="395112" y="1038579"/>
            <a:ext cx="4090310" cy="3594145"/>
          </a:xfrm>
        </p:spPr>
        <p:txBody>
          <a:bodyPr/>
          <a:lstStyle>
            <a:lvl1pPr>
              <a:spcBef>
                <a:spcPts val="1500"/>
              </a:spcBef>
              <a:spcAft>
                <a:spcPts val="300"/>
              </a:spcAft>
              <a:defRPr>
                <a:solidFill>
                  <a:srgbClr val="000006"/>
                </a:solidFill>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4"/>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5"/>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4pPr>
            <a:lvl5pPr marL="1142972"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9">
            <a:extLst>
              <a:ext uri="{FF2B5EF4-FFF2-40B4-BE49-F238E27FC236}">
                <a16:creationId xmlns:a16="http://schemas.microsoft.com/office/drawing/2014/main" id="{26B31278-1CAE-A4A6-19CC-84AFC92D5E57}"/>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5517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t Mockup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7CD202-9CC0-8BBE-8EBE-C3A9C6508D6D}"/>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4B22138A-DDD5-A783-FD09-846FBDD80112}"/>
              </a:ext>
            </a:extLst>
          </p:cNvPr>
          <p:cNvPicPr>
            <a:picLocks noChangeAspect="1"/>
          </p:cNvPicPr>
          <p:nvPr userDrawn="1"/>
        </p:nvPicPr>
        <p:blipFill>
          <a:blip r:embed="rId2"/>
          <a:stretch>
            <a:fillRect/>
          </a:stretch>
        </p:blipFill>
        <p:spPr>
          <a:xfrm>
            <a:off x="5813865" y="1038579"/>
            <a:ext cx="2761129" cy="3851647"/>
          </a:xfrm>
          <a:prstGeom prst="rect">
            <a:avLst/>
          </a:prstGeom>
          <a:effectLst>
            <a:glow rad="190500">
              <a:schemeClr val="accent1">
                <a:satMod val="175000"/>
                <a:alpha val="20000"/>
              </a:schemeClr>
            </a:glow>
          </a:effectLst>
        </p:spPr>
      </p:pic>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6" name="Picture Placeholder 5">
            <a:extLst>
              <a:ext uri="{FF2B5EF4-FFF2-40B4-BE49-F238E27FC236}">
                <a16:creationId xmlns:a16="http://schemas.microsoft.com/office/drawing/2014/main" id="{7E54B513-10DD-EABB-76B7-51C2710A85C6}"/>
              </a:ext>
            </a:extLst>
          </p:cNvPr>
          <p:cNvSpPr>
            <a:spLocks noGrp="1"/>
          </p:cNvSpPr>
          <p:nvPr>
            <p:ph type="pic" sz="quarter" idx="10"/>
          </p:nvPr>
        </p:nvSpPr>
        <p:spPr>
          <a:xfrm>
            <a:off x="5912480" y="1138518"/>
            <a:ext cx="2568132" cy="3659418"/>
          </a:xfrm>
          <a:prstGeom prst="roundRect">
            <a:avLst>
              <a:gd name="adj" fmla="val 5453"/>
            </a:avLst>
          </a:prstGeom>
        </p:spPr>
        <p:txBody>
          <a:bodyPr anchor="ctr">
            <a:normAutofit/>
          </a:bodyPr>
          <a:lstStyle>
            <a:lvl1pPr algn="ctr">
              <a:defRPr sz="1800"/>
            </a:lvl1pPr>
          </a:lstStyle>
          <a:p>
            <a:r>
              <a:rPr lang="en-US"/>
              <a:t>Click icon to add picture</a:t>
            </a:r>
          </a:p>
        </p:txBody>
      </p:sp>
      <p:sp>
        <p:nvSpPr>
          <p:cNvPr id="7" name="Content Placeholder 2">
            <a:extLst>
              <a:ext uri="{FF2B5EF4-FFF2-40B4-BE49-F238E27FC236}">
                <a16:creationId xmlns:a16="http://schemas.microsoft.com/office/drawing/2014/main" id="{DBC574C2-494C-C9F7-C704-5AEA2B281848}"/>
              </a:ext>
            </a:extLst>
          </p:cNvPr>
          <p:cNvSpPr>
            <a:spLocks noGrp="1"/>
          </p:cNvSpPr>
          <p:nvPr>
            <p:ph idx="11"/>
          </p:nvPr>
        </p:nvSpPr>
        <p:spPr>
          <a:xfrm>
            <a:off x="395112" y="1038579"/>
            <a:ext cx="5163006" cy="3594145"/>
          </a:xfrm>
        </p:spPr>
        <p:txBody>
          <a:bodyPr/>
          <a:lstStyle>
            <a:lvl1pPr>
              <a:spcBef>
                <a:spcPts val="1500"/>
              </a:spcBef>
              <a:spcAft>
                <a:spcPts val="300"/>
              </a:spcAft>
              <a:defRPr>
                <a:solidFill>
                  <a:srgbClr val="000006"/>
                </a:solidFill>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4"/>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5"/>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4pPr>
            <a:lvl5pPr marL="1142972"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a:extLst>
              <a:ext uri="{FF2B5EF4-FFF2-40B4-BE49-F238E27FC236}">
                <a16:creationId xmlns:a16="http://schemas.microsoft.com/office/drawing/2014/main" id="{95B7424C-02BD-4BB2-E969-A7459B57B626}"/>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1878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Mockup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D9F9EC-5573-9D0B-5B97-FE2CD66FF19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FB5AD006-5A79-64A0-EF0E-32EE9EE32E17}"/>
              </a:ext>
            </a:extLst>
          </p:cNvPr>
          <p:cNvPicPr>
            <a:picLocks noChangeAspect="1"/>
          </p:cNvPicPr>
          <p:nvPr userDrawn="1"/>
        </p:nvPicPr>
        <p:blipFill>
          <a:blip r:embed="rId2"/>
          <a:stretch>
            <a:fillRect/>
          </a:stretch>
        </p:blipFill>
        <p:spPr>
          <a:xfrm>
            <a:off x="5163672" y="1729369"/>
            <a:ext cx="3653676" cy="2714706"/>
          </a:xfrm>
          <a:prstGeom prst="rect">
            <a:avLst/>
          </a:prstGeom>
          <a:effectLst>
            <a:glow rad="190500">
              <a:schemeClr val="accent1">
                <a:satMod val="175000"/>
                <a:alpha val="20000"/>
              </a:schemeClr>
            </a:glow>
          </a:effectLst>
        </p:spPr>
      </p:pic>
      <p:pic>
        <p:nvPicPr>
          <p:cNvPr id="2" name="Picture 1" descr="A close up of a logo&#10;&#10;Description automatically generated">
            <a:extLst>
              <a:ext uri="{FF2B5EF4-FFF2-40B4-BE49-F238E27FC236}">
                <a16:creationId xmlns:a16="http://schemas.microsoft.com/office/drawing/2014/main" id="{F8C9036C-E3E1-535C-C613-F51042C62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6" name="Picture Placeholder 5">
            <a:extLst>
              <a:ext uri="{FF2B5EF4-FFF2-40B4-BE49-F238E27FC236}">
                <a16:creationId xmlns:a16="http://schemas.microsoft.com/office/drawing/2014/main" id="{7E54B513-10DD-EABB-76B7-51C2710A85C6}"/>
              </a:ext>
            </a:extLst>
          </p:cNvPr>
          <p:cNvSpPr>
            <a:spLocks noGrp="1"/>
          </p:cNvSpPr>
          <p:nvPr>
            <p:ph type="pic" sz="quarter" idx="10"/>
          </p:nvPr>
        </p:nvSpPr>
        <p:spPr>
          <a:xfrm>
            <a:off x="5226422" y="1801906"/>
            <a:ext cx="3513501" cy="2088776"/>
          </a:xfrm>
          <a:prstGeom prst="roundRect">
            <a:avLst>
              <a:gd name="adj" fmla="val 732"/>
            </a:avLst>
          </a:prstGeom>
        </p:spPr>
        <p:txBody>
          <a:bodyPr anchor="ctr">
            <a:normAutofit/>
          </a:bodyPr>
          <a:lstStyle>
            <a:lvl1pPr algn="ctr">
              <a:defRPr sz="2000"/>
            </a:lvl1pPr>
          </a:lstStyle>
          <a:p>
            <a:r>
              <a:rPr lang="en-US"/>
              <a:t>Click icon to add picture</a:t>
            </a:r>
          </a:p>
        </p:txBody>
      </p:sp>
      <p:sp>
        <p:nvSpPr>
          <p:cNvPr id="7" name="Content Placeholder 2">
            <a:extLst>
              <a:ext uri="{FF2B5EF4-FFF2-40B4-BE49-F238E27FC236}">
                <a16:creationId xmlns:a16="http://schemas.microsoft.com/office/drawing/2014/main" id="{6945FA91-592C-6735-3D6D-CE845779295E}"/>
              </a:ext>
            </a:extLst>
          </p:cNvPr>
          <p:cNvSpPr>
            <a:spLocks noGrp="1"/>
          </p:cNvSpPr>
          <p:nvPr>
            <p:ph idx="11"/>
          </p:nvPr>
        </p:nvSpPr>
        <p:spPr>
          <a:xfrm>
            <a:off x="395112" y="1038579"/>
            <a:ext cx="4562370" cy="3594145"/>
          </a:xfrm>
        </p:spPr>
        <p:txBody>
          <a:bodyPr/>
          <a:lstStyle>
            <a:lvl1pPr>
              <a:spcBef>
                <a:spcPts val="1500"/>
              </a:spcBef>
              <a:spcAft>
                <a:spcPts val="300"/>
              </a:spcAft>
              <a:defRPr>
                <a:solidFill>
                  <a:srgbClr val="000006"/>
                </a:solidFill>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4"/>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5"/>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4pPr>
            <a:lvl5pPr marL="1142972" indent="-228594">
              <a:spcBef>
                <a:spcPts val="0"/>
              </a:spcBef>
              <a:spcAft>
                <a:spcPts val="300"/>
              </a:spcAft>
              <a:defRPr>
                <a:solidFill>
                  <a:srgbClr val="000006"/>
                </a:solidFill>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a:extLst>
              <a:ext uri="{FF2B5EF4-FFF2-40B4-BE49-F238E27FC236}">
                <a16:creationId xmlns:a16="http://schemas.microsoft.com/office/drawing/2014/main" id="{05C78F31-8E94-9BDB-F35E-1FED511369FC}"/>
              </a:ext>
            </a:extLst>
          </p:cNvPr>
          <p:cNvSpPr>
            <a:spLocks noGrp="1"/>
          </p:cNvSpPr>
          <p:nvPr>
            <p:ph type="title"/>
          </p:nvPr>
        </p:nvSpPr>
        <p:spPr>
          <a:xfrm>
            <a:off x="395112" y="273846"/>
            <a:ext cx="8353778" cy="617977"/>
          </a:xfrm>
        </p:spPr>
        <p:txBody>
          <a:bodyPr>
            <a:normAutofit/>
          </a:bodyPr>
          <a:lstStyle>
            <a:lvl1pPr>
              <a:defRPr sz="3400">
                <a:solidFill>
                  <a:srgbClr val="000006"/>
                </a:solidFill>
                <a:latin typeface="Aptos Narrow" panose="020B0004020202020204"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3785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Water)">
    <p:spTree>
      <p:nvGrpSpPr>
        <p:cNvPr id="1" name=""/>
        <p:cNvGrpSpPr/>
        <p:nvPr/>
      </p:nvGrpSpPr>
      <p:grpSpPr>
        <a:xfrm>
          <a:off x="0" y="0"/>
          <a:ext cx="0" cy="0"/>
          <a:chOff x="0" y="0"/>
          <a:chExt cx="0" cy="0"/>
        </a:xfrm>
      </p:grpSpPr>
      <p:pic>
        <p:nvPicPr>
          <p:cNvPr id="2" name="Picture 1" descr="A blue light in the dark&#10;&#10;AI-generated content may be incorrect.">
            <a:extLst>
              <a:ext uri="{FF2B5EF4-FFF2-40B4-BE49-F238E27FC236}">
                <a16:creationId xmlns:a16="http://schemas.microsoft.com/office/drawing/2014/main" id="{C9E7B679-F068-FFA9-6603-BA509AF02F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 y="0"/>
            <a:ext cx="9143458" cy="5143500"/>
          </a:xfrm>
          <a:prstGeom prst="rect">
            <a:avLst/>
          </a:prstGeom>
        </p:spPr>
      </p:pic>
      <p:sp>
        <p:nvSpPr>
          <p:cNvPr id="3" name="TextBox 2"/>
          <p:cNvSpPr txBox="1"/>
          <p:nvPr userDrawn="1"/>
        </p:nvSpPr>
        <p:spPr>
          <a:xfrm>
            <a:off x="334473" y="1918525"/>
            <a:ext cx="3734030" cy="1077218"/>
          </a:xfrm>
          <a:prstGeom prst="rect">
            <a:avLst/>
          </a:prstGeom>
          <a:noFill/>
        </p:spPr>
        <p:txBody>
          <a:bodyPr wrap="square" rtlCol="0">
            <a:spAutoFit/>
          </a:bodyPr>
          <a:lstStyle/>
          <a:p>
            <a:pPr algn="l"/>
            <a:r>
              <a:rPr lang="en-US" sz="6400">
                <a:solidFill>
                  <a:schemeClr val="bg1"/>
                </a:solidFill>
                <a:latin typeface="Aptos Light" panose="020B0004020202020204" pitchFamily="34" charset="0"/>
                <a:cs typeface="Segoe UI Light" panose="020B0502040204020203" pitchFamily="34" charset="0"/>
              </a:rPr>
              <a:t>Thank You</a:t>
            </a:r>
          </a:p>
        </p:txBody>
      </p:sp>
      <p:pic>
        <p:nvPicPr>
          <p:cNvPr id="4" name="Graphic 3">
            <a:extLst>
              <a:ext uri="{FF2B5EF4-FFF2-40B4-BE49-F238E27FC236}">
                <a16:creationId xmlns:a16="http://schemas.microsoft.com/office/drawing/2014/main" id="{AFEE8B0D-3F57-FB1C-A842-198607AB031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98105" y="4266029"/>
            <a:ext cx="1785824" cy="474581"/>
          </a:xfrm>
          <a:prstGeom prst="rect">
            <a:avLst/>
          </a:prstGeom>
        </p:spPr>
      </p:pic>
    </p:spTree>
    <p:extLst>
      <p:ext uri="{BB962C8B-B14F-4D97-AF65-F5344CB8AC3E}">
        <p14:creationId xmlns:p14="http://schemas.microsoft.com/office/powerpoint/2010/main" val="151613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ower)">
    <p:spTree>
      <p:nvGrpSpPr>
        <p:cNvPr id="1" name=""/>
        <p:cNvGrpSpPr/>
        <p:nvPr/>
      </p:nvGrpSpPr>
      <p:grpSpPr>
        <a:xfrm>
          <a:off x="0" y="0"/>
          <a:ext cx="0" cy="0"/>
          <a:chOff x="0" y="0"/>
          <a:chExt cx="0" cy="0"/>
        </a:xfrm>
      </p:grpSpPr>
      <p:pic>
        <p:nvPicPr>
          <p:cNvPr id="6" name="Picture 5" descr="A fish swimming in the water&#10;&#10;Description automatically generated">
            <a:extLst>
              <a:ext uri="{FF2B5EF4-FFF2-40B4-BE49-F238E27FC236}">
                <a16:creationId xmlns:a16="http://schemas.microsoft.com/office/drawing/2014/main" id="{8673AF20-8EF6-352A-ABF9-002EAFDBA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3" y="0"/>
            <a:ext cx="9144000" cy="5143500"/>
          </a:xfrm>
          <a:prstGeom prst="rect">
            <a:avLst/>
          </a:prstGeom>
        </p:spPr>
      </p:pic>
      <p:sp>
        <p:nvSpPr>
          <p:cNvPr id="5" name="Content Placeholder 12"/>
          <p:cNvSpPr>
            <a:spLocks noGrp="1"/>
          </p:cNvSpPr>
          <p:nvPr>
            <p:ph sz="quarter" idx="15" hasCustomPrompt="1"/>
          </p:nvPr>
        </p:nvSpPr>
        <p:spPr>
          <a:xfrm>
            <a:off x="401768" y="1774752"/>
            <a:ext cx="4037123" cy="1593996"/>
          </a:xfrm>
          <a:prstGeom prst="rect">
            <a:avLst/>
          </a:prstGeom>
        </p:spPr>
        <p:txBody>
          <a:bodyPr vert="horz" anchor="ctr"/>
          <a:lstStyle>
            <a:lvl1pPr>
              <a:spcAft>
                <a:spcPts val="0"/>
              </a:spcAft>
              <a:defRPr sz="3800" b="0" i="0" baseline="0">
                <a:solidFill>
                  <a:schemeClr val="bg1"/>
                </a:solidFill>
                <a:latin typeface="Aptos Light" panose="020B0004020202020204" pitchFamily="34" charset="0"/>
                <a:cs typeface="Segoe UI Light" panose="020B0502040204020203" pitchFamily="34" charset="0"/>
              </a:defRPr>
            </a:lvl1pPr>
            <a:lvl2pPr marL="0" indent="0">
              <a:spcBef>
                <a:spcPts val="0"/>
              </a:spcBef>
              <a:buNone/>
              <a:defRPr sz="2000" b="0">
                <a:solidFill>
                  <a:schemeClr val="accent1">
                    <a:lumMod val="20000"/>
                    <a:lumOff val="80000"/>
                  </a:schemeClr>
                </a:solidFill>
                <a:latin typeface="Aptos Light" panose="020B0004020202020204" pitchFamily="34" charset="0"/>
                <a:cs typeface="Segoe UI Light" panose="020B0502040204020203" pitchFamily="34" charset="0"/>
              </a:defRPr>
            </a:lvl2pPr>
          </a:lstStyle>
          <a:p>
            <a:pPr lvl="0"/>
            <a:r>
              <a:rPr lang="en-US"/>
              <a:t>Presentation Title</a:t>
            </a:r>
          </a:p>
          <a:p>
            <a:pPr lvl="1"/>
            <a:r>
              <a:rPr lang="en-US"/>
              <a:t>Second level</a:t>
            </a:r>
          </a:p>
        </p:txBody>
      </p:sp>
      <p:pic>
        <p:nvPicPr>
          <p:cNvPr id="3" name="Graphic 2">
            <a:extLst>
              <a:ext uri="{FF2B5EF4-FFF2-40B4-BE49-F238E27FC236}">
                <a16:creationId xmlns:a16="http://schemas.microsoft.com/office/drawing/2014/main" id="{1F50EBDD-D1CE-DDEB-E947-E29C6A23D7E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928281" y="4376146"/>
            <a:ext cx="1755648" cy="585216"/>
          </a:xfrm>
          <a:prstGeom prst="rect">
            <a:avLst/>
          </a:prstGeom>
        </p:spPr>
      </p:pic>
    </p:spTree>
    <p:extLst>
      <p:ext uri="{BB962C8B-B14F-4D97-AF65-F5344CB8AC3E}">
        <p14:creationId xmlns:p14="http://schemas.microsoft.com/office/powerpoint/2010/main" val="334428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Dark)">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5FF624EC-A186-4651-AACC-9643F3CB7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sp>
        <p:nvSpPr>
          <p:cNvPr id="5" name="Content Placeholder 2"/>
          <p:cNvSpPr>
            <a:spLocks noGrp="1"/>
          </p:cNvSpPr>
          <p:nvPr>
            <p:ph idx="1"/>
          </p:nvPr>
        </p:nvSpPr>
        <p:spPr>
          <a:xfrm>
            <a:off x="395111" y="1038578"/>
            <a:ext cx="8353778" cy="3594145"/>
          </a:xfrm>
        </p:spPr>
        <p:txBody>
          <a:bodyPr/>
          <a:lstStyle>
            <a:lvl1pPr>
              <a:spcBef>
                <a:spcPts val="1500"/>
              </a:spcBef>
              <a:spcAft>
                <a:spcPts val="300"/>
              </a:spcAft>
              <a:defRPr>
                <a:latin typeface="Segoe UI Light" panose="020B0502040204020203" pitchFamily="34" charset="0"/>
                <a:cs typeface="Segoe UI Light" panose="020B0502040204020203" pitchFamily="34" charset="0"/>
              </a:defRPr>
            </a:lvl1pPr>
            <a:lvl2pPr marL="347472" indent="-347472">
              <a:spcBef>
                <a:spcPts val="0"/>
              </a:spcBef>
              <a:spcAft>
                <a:spcPts val="300"/>
              </a:spcAft>
              <a:defRPr>
                <a:solidFill>
                  <a:schemeClr val="accent1">
                    <a:lumMod val="60000"/>
                    <a:lumOff val="40000"/>
                  </a:schemeClr>
                </a:solidFill>
                <a:latin typeface="Segoe UI Light" panose="020B0502040204020203" pitchFamily="34" charset="0"/>
                <a:cs typeface="Segoe UI Light" panose="020B0502040204020203" pitchFamily="34" charset="0"/>
              </a:defRPr>
            </a:lvl2pPr>
            <a:lvl3pPr marL="685800" indent="-292608">
              <a:spcBef>
                <a:spcPts val="0"/>
              </a:spcBef>
              <a:spcAft>
                <a:spcPts val="300"/>
              </a:spcAft>
              <a:defRPr>
                <a:solidFill>
                  <a:schemeClr val="accent3"/>
                </a:solidFill>
                <a:latin typeface="Segoe UI Light" panose="020B0502040204020203" pitchFamily="34" charset="0"/>
                <a:cs typeface="Segoe UI Light" panose="020B0502040204020203" pitchFamily="34" charset="0"/>
              </a:defRPr>
            </a:lvl3pPr>
            <a:lvl4pPr marL="914400" indent="-228600">
              <a:spcBef>
                <a:spcPts val="0"/>
              </a:spcBef>
              <a:spcAft>
                <a:spcPts val="300"/>
              </a:spcAft>
              <a:defRPr>
                <a:latin typeface="Segoe UI Light" panose="020B0502040204020203" pitchFamily="34" charset="0"/>
                <a:cs typeface="Segoe UI Light" panose="020B0502040204020203" pitchFamily="34" charset="0"/>
              </a:defRPr>
            </a:lvl4pPr>
            <a:lvl5pPr marL="1143000" indent="-228600">
              <a:spcBef>
                <a:spcPts val="0"/>
              </a:spcBef>
              <a:spcAft>
                <a:spcPts val="300"/>
              </a:spcAft>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1" y="273845"/>
            <a:ext cx="8353778" cy="617977"/>
          </a:xfrm>
        </p:spPr>
        <p:txBody>
          <a:bodyPr>
            <a:normAutofit/>
          </a:bodyPr>
          <a:lstStyle>
            <a:lvl1pPr>
              <a:defRPr sz="3400">
                <a:latin typeface="Segoe UI Light" panose="020B0502040204020203"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0679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Intertitle (Dark)">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1" y="1806222"/>
            <a:ext cx="8353778" cy="1615635"/>
          </a:xfrm>
        </p:spPr>
        <p:txBody>
          <a:bodyPr anchor="ctr">
            <a:normAutofit/>
          </a:bodyPr>
          <a:lstStyle>
            <a:lvl1pPr>
              <a:defRPr sz="3600">
                <a:latin typeface="Museo Slab 300" panose="02000000000000000000" pitchFamily="50"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1EBAC5E5-C641-4EA3-8977-CE132DCA8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spTree>
    <p:extLst>
      <p:ext uri="{BB962C8B-B14F-4D97-AF65-F5344CB8AC3E}">
        <p14:creationId xmlns:p14="http://schemas.microsoft.com/office/powerpoint/2010/main" val="336690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ED98B91-7603-A750-4448-D27289E5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pic>
        <p:nvPicPr>
          <p:cNvPr id="6" name="Picture 5" descr="A close up of a logo&#10;&#10;Description automatically generated">
            <a:extLst>
              <a:ext uri="{FF2B5EF4-FFF2-40B4-BE49-F238E27FC236}">
                <a16:creationId xmlns:a16="http://schemas.microsoft.com/office/drawing/2014/main" id="{5FF624EC-A186-4651-AACC-9643F3CB7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5" name="Content Placeholder 2"/>
          <p:cNvSpPr>
            <a:spLocks noGrp="1"/>
          </p:cNvSpPr>
          <p:nvPr>
            <p:ph idx="1"/>
          </p:nvPr>
        </p:nvSpPr>
        <p:spPr>
          <a:xfrm>
            <a:off x="395112" y="1038579"/>
            <a:ext cx="8353778" cy="3594145"/>
          </a:xfrm>
        </p:spPr>
        <p:txBody>
          <a:bodyPr/>
          <a:lstStyle>
            <a:lvl1pPr>
              <a:spcBef>
                <a:spcPts val="1500"/>
              </a:spcBef>
              <a:spcAft>
                <a:spcPts val="300"/>
              </a:spcAft>
              <a:defRPr>
                <a:latin typeface="Aptos Light" panose="020B0004020202020204" pitchFamily="34" charset="0"/>
                <a:cs typeface="Segoe UI Light" panose="020B0502040204020203" pitchFamily="34" charset="0"/>
              </a:defRPr>
            </a:lvl1pPr>
            <a:lvl2pPr marL="347463" indent="-347463">
              <a:spcBef>
                <a:spcPts val="0"/>
              </a:spcBef>
              <a:spcAft>
                <a:spcPts val="300"/>
              </a:spcAft>
              <a:defRPr>
                <a:solidFill>
                  <a:schemeClr val="accent1">
                    <a:lumMod val="60000"/>
                    <a:lumOff val="40000"/>
                  </a:schemeClr>
                </a:solidFill>
                <a:latin typeface="Aptos Light" panose="020B0004020202020204" pitchFamily="34" charset="0"/>
                <a:cs typeface="Segoe UI Light" panose="020B0502040204020203" pitchFamily="34" charset="0"/>
              </a:defRPr>
            </a:lvl2pPr>
            <a:lvl3pPr marL="685783" indent="-292601">
              <a:spcBef>
                <a:spcPts val="0"/>
              </a:spcBef>
              <a:spcAft>
                <a:spcPts val="300"/>
              </a:spcAft>
              <a:defRPr>
                <a:solidFill>
                  <a:schemeClr val="accent3"/>
                </a:solidFill>
                <a:latin typeface="Aptos Light" panose="020B0004020202020204" pitchFamily="34" charset="0"/>
                <a:cs typeface="Segoe UI Light" panose="020B0502040204020203" pitchFamily="34" charset="0"/>
              </a:defRPr>
            </a:lvl3pPr>
            <a:lvl4pPr marL="914378" indent="-228594">
              <a:spcBef>
                <a:spcPts val="0"/>
              </a:spcBef>
              <a:spcAft>
                <a:spcPts val="300"/>
              </a:spcAft>
              <a:defRPr>
                <a:latin typeface="Aptos Light" panose="020B0004020202020204" pitchFamily="34" charset="0"/>
                <a:cs typeface="Segoe UI Light" panose="020B0502040204020203" pitchFamily="34" charset="0"/>
              </a:defRPr>
            </a:lvl4pPr>
            <a:lvl5pPr marL="1142972" indent="-228594">
              <a:spcBef>
                <a:spcPts val="0"/>
              </a:spcBef>
              <a:spcAft>
                <a:spcPts val="300"/>
              </a:spcAft>
              <a:defRPr>
                <a:latin typeface="Aptos Light" panose="020B0004020202020204"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8636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FE8E14-DDAC-617F-DABC-DB3FFCA8D5C0}"/>
              </a:ext>
            </a:extLst>
          </p:cNvPr>
          <p:cNvSpPr>
            <a:spLocks noGrp="1"/>
          </p:cNvSpPr>
          <p:nvPr>
            <p:ph sz="half" idx="1"/>
          </p:nvPr>
        </p:nvSpPr>
        <p:spPr>
          <a:xfrm>
            <a:off x="395112" y="1038578"/>
            <a:ext cx="4119738" cy="3594145"/>
          </a:xfrm>
        </p:spPr>
        <p:txBody>
          <a:bodyPr/>
          <a:lstStyle>
            <a:lvl1pPr>
              <a:spcBef>
                <a:spcPts val="1500"/>
              </a:spcBef>
              <a:spcAft>
                <a:spcPts val="300"/>
              </a:spcAft>
              <a:defRPr/>
            </a:lvl1pPr>
            <a:lvl2pPr marL="347472" indent="-347472">
              <a:spcBef>
                <a:spcPts val="0"/>
              </a:spcBef>
              <a:spcAft>
                <a:spcPts val="300"/>
              </a:spcAft>
              <a:defRPr/>
            </a:lvl2pPr>
            <a:lvl3pPr marL="685800" indent="-292608">
              <a:spcBef>
                <a:spcPts val="0"/>
              </a:spcBef>
              <a:spcAft>
                <a:spcPts val="300"/>
              </a:spcAft>
              <a:defRPr/>
            </a:lvl3pPr>
            <a:lvl4pPr marL="914400" indent="-228600">
              <a:spcBef>
                <a:spcPts val="0"/>
              </a:spcBef>
              <a:spcAft>
                <a:spcPts val="300"/>
              </a:spcAft>
              <a:defRPr/>
            </a:lvl4pPr>
            <a:lvl5pPr marL="1143000" indent="-228600">
              <a:spcBef>
                <a:spcPts val="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0DEA39-184A-5773-B683-3361C2DF6725}"/>
              </a:ext>
            </a:extLst>
          </p:cNvPr>
          <p:cNvSpPr>
            <a:spLocks noGrp="1"/>
          </p:cNvSpPr>
          <p:nvPr>
            <p:ph sz="half" idx="2"/>
          </p:nvPr>
        </p:nvSpPr>
        <p:spPr>
          <a:xfrm>
            <a:off x="4629149" y="1038578"/>
            <a:ext cx="4119737" cy="3594145"/>
          </a:xfrm>
        </p:spPr>
        <p:txBody>
          <a:bodyPr/>
          <a:lstStyle>
            <a:lvl1pPr>
              <a:spcBef>
                <a:spcPts val="1500"/>
              </a:spcBef>
              <a:spcAft>
                <a:spcPts val="300"/>
              </a:spcAft>
              <a:defRPr/>
            </a:lvl1pPr>
            <a:lvl2pPr marL="347472" indent="-347472">
              <a:spcBef>
                <a:spcPts val="0"/>
              </a:spcBef>
              <a:spcAft>
                <a:spcPts val="300"/>
              </a:spcAft>
              <a:defRPr/>
            </a:lvl2pPr>
            <a:lvl3pPr marL="685800" indent="-292608">
              <a:spcBef>
                <a:spcPts val="0"/>
              </a:spcBef>
              <a:spcAft>
                <a:spcPts val="300"/>
              </a:spcAft>
              <a:defRPr/>
            </a:lvl3pPr>
            <a:lvl4pPr marL="914400" indent="-228600">
              <a:spcBef>
                <a:spcPts val="0"/>
              </a:spcBef>
              <a:spcAft>
                <a:spcPts val="300"/>
              </a:spcAft>
              <a:defRPr/>
            </a:lvl4pPr>
            <a:lvl5pPr marL="1143000" indent="-228600">
              <a:spcBef>
                <a:spcPts val="0"/>
              </a:spcBef>
              <a:spcAft>
                <a:spcPts val="300"/>
              </a:spcAft>
              <a:defRPr lang="en-US" sz="1400" kern="1200" smtClean="0">
                <a:solidFill>
                  <a:schemeClr val="bg1"/>
                </a:solidFill>
                <a:latin typeface="Aptos Light" panose="020B0004020202020204" pitchFamily="34" charset="0"/>
                <a:ea typeface="+mn-ea"/>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a:extLst>
              <a:ext uri="{FF2B5EF4-FFF2-40B4-BE49-F238E27FC236}">
                <a16:creationId xmlns:a16="http://schemas.microsoft.com/office/drawing/2014/main" id="{238BC884-64C1-1E21-F3C2-7FB58C955029}"/>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14" name="Picture 13" descr="A close up of a logo&#10;&#10;Description automatically generated">
            <a:extLst>
              <a:ext uri="{FF2B5EF4-FFF2-40B4-BE49-F238E27FC236}">
                <a16:creationId xmlns:a16="http://schemas.microsoft.com/office/drawing/2014/main" id="{9F603B2C-5316-3E6A-6CE4-4C2124D214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88909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B74799-1A82-A343-9AC0-A319C2D5F86D}"/>
              </a:ext>
            </a:extLst>
          </p:cNvPr>
          <p:cNvPicPr>
            <a:picLocks noChangeAspect="1"/>
          </p:cNvPicPr>
          <p:nvPr userDrawn="1"/>
        </p:nvPicPr>
        <p:blipFill rotWithShape="1">
          <a:blip r:embed="rId2"/>
          <a:srcRect t="8132" r="8132"/>
          <a:stretch/>
        </p:blipFill>
        <p:spPr>
          <a:xfrm>
            <a:off x="1" y="0"/>
            <a:ext cx="9144000" cy="5143500"/>
          </a:xfrm>
          <a:prstGeom prst="rect">
            <a:avLst/>
          </a:prstGeom>
        </p:spPr>
      </p:pic>
      <p:pic>
        <p:nvPicPr>
          <p:cNvPr id="7" name="Picture 6">
            <a:extLst>
              <a:ext uri="{FF2B5EF4-FFF2-40B4-BE49-F238E27FC236}">
                <a16:creationId xmlns:a16="http://schemas.microsoft.com/office/drawing/2014/main" id="{4BC46403-391C-4E18-8338-015731F6A418}"/>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6876957" y="4164904"/>
            <a:ext cx="1806972" cy="586045"/>
          </a:xfrm>
          <a:prstGeom prst="rect">
            <a:avLst/>
          </a:prstGeom>
        </p:spPr>
      </p:pic>
      <p:sp>
        <p:nvSpPr>
          <p:cNvPr id="11" name="Round Single Corner Rectangle 3">
            <a:extLst>
              <a:ext uri="{FF2B5EF4-FFF2-40B4-BE49-F238E27FC236}">
                <a16:creationId xmlns:a16="http://schemas.microsoft.com/office/drawing/2014/main" id="{F3412101-5E84-4185-8916-EF748E9ED472}"/>
              </a:ext>
            </a:extLst>
          </p:cNvPr>
          <p:cNvSpPr/>
          <p:nvPr userDrawn="1"/>
        </p:nvSpPr>
        <p:spPr>
          <a:xfrm rot="10800000" flipH="1">
            <a:off x="273831" y="1770106"/>
            <a:ext cx="8468399" cy="1374045"/>
          </a:xfrm>
          <a:prstGeom prst="round1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a:latin typeface="Segoe UI Light" panose="020B0502040204020203" pitchFamily="34" charset="0"/>
              <a:cs typeface="Segoe UI Light" panose="020B0502040204020203" pitchFamily="34" charset="0"/>
            </a:endParaRPr>
          </a:p>
        </p:txBody>
      </p:sp>
      <p:sp>
        <p:nvSpPr>
          <p:cNvPr id="5" name="Content Placeholder 12"/>
          <p:cNvSpPr>
            <a:spLocks noGrp="1"/>
          </p:cNvSpPr>
          <p:nvPr>
            <p:ph sz="quarter" idx="15" hasCustomPrompt="1"/>
          </p:nvPr>
        </p:nvSpPr>
        <p:spPr>
          <a:xfrm>
            <a:off x="401769" y="1927060"/>
            <a:ext cx="8340462" cy="1593996"/>
          </a:xfrm>
          <a:prstGeom prst="rect">
            <a:avLst/>
          </a:prstGeom>
        </p:spPr>
        <p:txBody>
          <a:bodyPr vert="horz"/>
          <a:lstStyle>
            <a:lvl1pPr>
              <a:spcAft>
                <a:spcPts val="0"/>
              </a:spcAft>
              <a:defRPr sz="4400" b="0" i="0" baseline="0">
                <a:solidFill>
                  <a:schemeClr val="bg1"/>
                </a:solidFill>
                <a:latin typeface="Museo Slab 500" panose="02000000000000000000" pitchFamily="50" charset="0"/>
                <a:cs typeface="Segoe UI Light" panose="020B0502040204020203" pitchFamily="34" charset="0"/>
              </a:defRPr>
            </a:lvl1pPr>
            <a:lvl2pPr marL="0" indent="0">
              <a:spcBef>
                <a:spcPts val="0"/>
              </a:spcBef>
              <a:buNone/>
              <a:defRPr sz="2400" b="0">
                <a:solidFill>
                  <a:schemeClr val="accent3"/>
                </a:solidFill>
                <a:latin typeface="Museo Slab 300" panose="02000000000000000000" pitchFamily="50" charset="0"/>
                <a:cs typeface="Segoe UI Light" panose="020B0502040204020203" pitchFamily="34" charset="0"/>
              </a:defRPr>
            </a:lvl2pPr>
          </a:lstStyle>
          <a:p>
            <a:pPr lvl="0"/>
            <a:r>
              <a:rPr lang="en-US"/>
              <a:t>Presentation Title</a:t>
            </a:r>
          </a:p>
          <a:p>
            <a:pPr lvl="1"/>
            <a:r>
              <a:rPr lang="en-US"/>
              <a:t>Second level</a:t>
            </a:r>
          </a:p>
        </p:txBody>
      </p:sp>
    </p:spTree>
    <p:extLst>
      <p:ext uri="{BB962C8B-B14F-4D97-AF65-F5344CB8AC3E}">
        <p14:creationId xmlns:p14="http://schemas.microsoft.com/office/powerpoint/2010/main" val="278409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FE8E14-DDAC-617F-DABC-DB3FFCA8D5C0}"/>
              </a:ext>
            </a:extLst>
          </p:cNvPr>
          <p:cNvSpPr>
            <a:spLocks noGrp="1"/>
          </p:cNvSpPr>
          <p:nvPr>
            <p:ph sz="half" idx="1"/>
          </p:nvPr>
        </p:nvSpPr>
        <p:spPr>
          <a:xfrm>
            <a:off x="395112" y="1038578"/>
            <a:ext cx="4119738" cy="3594145"/>
          </a:xfrm>
        </p:spPr>
        <p:txBody>
          <a:bodyPr/>
          <a:lstStyle>
            <a:lvl1pPr>
              <a:spcBef>
                <a:spcPts val="1500"/>
              </a:spcBef>
              <a:spcAft>
                <a:spcPts val="300"/>
              </a:spcAft>
              <a:defRPr/>
            </a:lvl1pPr>
            <a:lvl2pPr marL="347472" indent="-347472">
              <a:spcBef>
                <a:spcPts val="0"/>
              </a:spcBef>
              <a:spcAft>
                <a:spcPts val="300"/>
              </a:spcAft>
              <a:defRPr/>
            </a:lvl2pPr>
            <a:lvl3pPr marL="685800" indent="-292608">
              <a:spcBef>
                <a:spcPts val="0"/>
              </a:spcBef>
              <a:spcAft>
                <a:spcPts val="300"/>
              </a:spcAft>
              <a:defRPr/>
            </a:lvl3pPr>
            <a:lvl4pPr marL="914400" indent="-228600">
              <a:spcBef>
                <a:spcPts val="0"/>
              </a:spcBef>
              <a:spcAft>
                <a:spcPts val="300"/>
              </a:spcAft>
              <a:defRPr/>
            </a:lvl4pPr>
            <a:lvl5pPr marL="1143000" indent="-228600">
              <a:spcBef>
                <a:spcPts val="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0DEA39-184A-5773-B683-3361C2DF6725}"/>
              </a:ext>
            </a:extLst>
          </p:cNvPr>
          <p:cNvSpPr>
            <a:spLocks noGrp="1"/>
          </p:cNvSpPr>
          <p:nvPr>
            <p:ph sz="half" idx="2"/>
          </p:nvPr>
        </p:nvSpPr>
        <p:spPr>
          <a:xfrm>
            <a:off x="4629149" y="1038578"/>
            <a:ext cx="4119737" cy="3594145"/>
          </a:xfrm>
        </p:spPr>
        <p:txBody>
          <a:bodyPr/>
          <a:lstStyle>
            <a:lvl1pPr>
              <a:spcBef>
                <a:spcPts val="1500"/>
              </a:spcBef>
              <a:spcAft>
                <a:spcPts val="300"/>
              </a:spcAft>
              <a:defRPr/>
            </a:lvl1pPr>
            <a:lvl2pPr marL="347472" indent="-347472">
              <a:spcBef>
                <a:spcPts val="0"/>
              </a:spcBef>
              <a:spcAft>
                <a:spcPts val="300"/>
              </a:spcAft>
              <a:defRPr/>
            </a:lvl2pPr>
            <a:lvl3pPr marL="685800" indent="-292608">
              <a:spcBef>
                <a:spcPts val="0"/>
              </a:spcBef>
              <a:spcAft>
                <a:spcPts val="300"/>
              </a:spcAft>
              <a:defRPr/>
            </a:lvl3pPr>
            <a:lvl4pPr marL="914400" indent="-228600">
              <a:spcBef>
                <a:spcPts val="0"/>
              </a:spcBef>
              <a:spcAft>
                <a:spcPts val="300"/>
              </a:spcAft>
              <a:defRPr/>
            </a:lvl4pPr>
            <a:lvl5pPr marL="1143000" indent="-228600">
              <a:spcBef>
                <a:spcPts val="0"/>
              </a:spcBef>
              <a:spcAft>
                <a:spcPts val="300"/>
              </a:spcAft>
              <a:defRPr lang="en-US" sz="1400" kern="1200" smtClean="0">
                <a:solidFill>
                  <a:schemeClr val="bg1"/>
                </a:solidFill>
                <a:latin typeface="Aptos Light" panose="020B0004020202020204" pitchFamily="34" charset="0"/>
                <a:ea typeface="+mn-ea"/>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a:extLst>
              <a:ext uri="{FF2B5EF4-FFF2-40B4-BE49-F238E27FC236}">
                <a16:creationId xmlns:a16="http://schemas.microsoft.com/office/drawing/2014/main" id="{238BC884-64C1-1E21-F3C2-7FB58C955029}"/>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14" name="Picture 13" descr="A close up of a logo&#10;&#10;Description automatically generated">
            <a:extLst>
              <a:ext uri="{FF2B5EF4-FFF2-40B4-BE49-F238E27FC236}">
                <a16:creationId xmlns:a16="http://schemas.microsoft.com/office/drawing/2014/main" id="{9F603B2C-5316-3E6A-6CE4-4C2124D214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157899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bridge over a body of water&#10;&#10;Description automatically generated with medium confidence">
            <a:extLst>
              <a:ext uri="{FF2B5EF4-FFF2-40B4-BE49-F238E27FC236}">
                <a16:creationId xmlns:a16="http://schemas.microsoft.com/office/drawing/2014/main" id="{6482897A-1B8F-4DC9-FB7A-0CB5B67F1759}"/>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4BC46403-391C-4E18-8338-015731F6A418}"/>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6876957" y="4164904"/>
            <a:ext cx="1806972" cy="586045"/>
          </a:xfrm>
          <a:prstGeom prst="rect">
            <a:avLst/>
          </a:prstGeom>
        </p:spPr>
      </p:pic>
      <p:sp>
        <p:nvSpPr>
          <p:cNvPr id="3" name="Rectangle: Single Corner Rounded 2">
            <a:extLst>
              <a:ext uri="{FF2B5EF4-FFF2-40B4-BE49-F238E27FC236}">
                <a16:creationId xmlns:a16="http://schemas.microsoft.com/office/drawing/2014/main" id="{ED1E08E5-5A80-DA66-766B-1A3F33268D83}"/>
              </a:ext>
            </a:extLst>
          </p:cNvPr>
          <p:cNvSpPr/>
          <p:nvPr userDrawn="1"/>
        </p:nvSpPr>
        <p:spPr>
          <a:xfrm flipV="1">
            <a:off x="401769" y="1927060"/>
            <a:ext cx="8340462" cy="1593996"/>
          </a:xfrm>
          <a:prstGeom prst="round1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5" name="Content Placeholder 12"/>
          <p:cNvSpPr>
            <a:spLocks noGrp="1"/>
          </p:cNvSpPr>
          <p:nvPr>
            <p:ph sz="quarter" idx="15" hasCustomPrompt="1"/>
          </p:nvPr>
        </p:nvSpPr>
        <p:spPr>
          <a:xfrm>
            <a:off x="401769" y="2079523"/>
            <a:ext cx="8340462" cy="1593996"/>
          </a:xfrm>
          <a:prstGeom prst="rect">
            <a:avLst/>
          </a:prstGeom>
        </p:spPr>
        <p:txBody>
          <a:bodyPr vert="horz"/>
          <a:lstStyle>
            <a:lvl1pPr>
              <a:spcAft>
                <a:spcPts val="0"/>
              </a:spcAft>
              <a:defRPr sz="3800" b="0" i="0" baseline="0">
                <a:solidFill>
                  <a:schemeClr val="bg1"/>
                </a:solidFill>
                <a:latin typeface="Segoe UI Light" panose="020B0502040204020203" pitchFamily="34" charset="0"/>
                <a:cs typeface="Segoe UI Light" panose="020B0502040204020203" pitchFamily="34" charset="0"/>
              </a:defRPr>
            </a:lvl1pPr>
            <a:lvl2pPr marL="0" indent="0">
              <a:spcBef>
                <a:spcPts val="0"/>
              </a:spcBef>
              <a:buNone/>
              <a:defRPr sz="2000" b="0">
                <a:solidFill>
                  <a:schemeClr val="accent1">
                    <a:lumMod val="20000"/>
                    <a:lumOff val="80000"/>
                  </a:schemeClr>
                </a:solidFill>
                <a:latin typeface="Segoe UI Light" panose="020B0502040204020203" pitchFamily="34" charset="0"/>
                <a:cs typeface="Segoe UI Light" panose="020B0502040204020203" pitchFamily="34" charset="0"/>
              </a:defRPr>
            </a:lvl2pPr>
          </a:lstStyle>
          <a:p>
            <a:pPr lvl="0"/>
            <a:r>
              <a:rPr lang="en-US"/>
              <a:t>Presentation Title</a:t>
            </a:r>
          </a:p>
          <a:p>
            <a:pPr lvl="1"/>
            <a:r>
              <a:rPr lang="en-US"/>
              <a:t>Second level</a:t>
            </a:r>
          </a:p>
        </p:txBody>
      </p:sp>
    </p:spTree>
    <p:extLst>
      <p:ext uri="{BB962C8B-B14F-4D97-AF65-F5344CB8AC3E}">
        <p14:creationId xmlns:p14="http://schemas.microsoft.com/office/powerpoint/2010/main" val="30142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Dark)">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5FF624EC-A186-4651-AACC-9643F3CB7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sp>
        <p:nvSpPr>
          <p:cNvPr id="5" name="Content Placeholder 2"/>
          <p:cNvSpPr>
            <a:spLocks noGrp="1"/>
          </p:cNvSpPr>
          <p:nvPr>
            <p:ph idx="1"/>
          </p:nvPr>
        </p:nvSpPr>
        <p:spPr>
          <a:xfrm>
            <a:off x="395111" y="1038578"/>
            <a:ext cx="8353778" cy="3594145"/>
          </a:xfrm>
        </p:spPr>
        <p:txBody>
          <a:bodyPr/>
          <a:lstStyle>
            <a:lvl1pPr>
              <a:spcBef>
                <a:spcPts val="1500"/>
              </a:spcBef>
              <a:spcAft>
                <a:spcPts val="300"/>
              </a:spcAft>
              <a:defRPr>
                <a:latin typeface="Segoe UI Light" panose="020B0502040204020203" pitchFamily="34" charset="0"/>
                <a:cs typeface="Segoe UI Light" panose="020B0502040204020203" pitchFamily="34" charset="0"/>
              </a:defRPr>
            </a:lvl1pPr>
            <a:lvl2pPr marL="347472" indent="-347472">
              <a:spcBef>
                <a:spcPts val="0"/>
              </a:spcBef>
              <a:spcAft>
                <a:spcPts val="300"/>
              </a:spcAft>
              <a:defRPr>
                <a:solidFill>
                  <a:schemeClr val="accent1">
                    <a:lumMod val="60000"/>
                    <a:lumOff val="40000"/>
                  </a:schemeClr>
                </a:solidFill>
                <a:latin typeface="Segoe UI Light" panose="020B0502040204020203" pitchFamily="34" charset="0"/>
                <a:cs typeface="Segoe UI Light" panose="020B0502040204020203" pitchFamily="34" charset="0"/>
              </a:defRPr>
            </a:lvl2pPr>
            <a:lvl3pPr marL="685800" indent="-292608">
              <a:spcBef>
                <a:spcPts val="0"/>
              </a:spcBef>
              <a:spcAft>
                <a:spcPts val="300"/>
              </a:spcAft>
              <a:defRPr>
                <a:solidFill>
                  <a:schemeClr val="accent3"/>
                </a:solidFill>
                <a:latin typeface="Segoe UI Light" panose="020B0502040204020203" pitchFamily="34" charset="0"/>
                <a:cs typeface="Segoe UI Light" panose="020B0502040204020203" pitchFamily="34" charset="0"/>
              </a:defRPr>
            </a:lvl3pPr>
            <a:lvl4pPr marL="914400" indent="-228600">
              <a:spcBef>
                <a:spcPts val="0"/>
              </a:spcBef>
              <a:spcAft>
                <a:spcPts val="300"/>
              </a:spcAft>
              <a:defRPr>
                <a:latin typeface="Segoe UI Light" panose="020B0502040204020203" pitchFamily="34" charset="0"/>
                <a:cs typeface="Segoe UI Light" panose="020B0502040204020203" pitchFamily="34" charset="0"/>
              </a:defRPr>
            </a:lvl4pPr>
            <a:lvl5pPr marL="1143000" indent="-228600">
              <a:spcBef>
                <a:spcPts val="0"/>
              </a:spcBef>
              <a:spcAft>
                <a:spcPts val="300"/>
              </a:spcAft>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1" y="273845"/>
            <a:ext cx="8353778" cy="617977"/>
          </a:xfrm>
        </p:spPr>
        <p:txBody>
          <a:bodyPr>
            <a:normAutofit/>
          </a:bodyPr>
          <a:lstStyle>
            <a:lvl1pPr>
              <a:defRPr sz="3400">
                <a:latin typeface="Segoe UI Light" panose="020B0502040204020203"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0990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B74799-1A82-A343-9AC0-A319C2D5F86D}"/>
              </a:ext>
            </a:extLst>
          </p:cNvPr>
          <p:cNvPicPr>
            <a:picLocks noChangeAspect="1"/>
          </p:cNvPicPr>
          <p:nvPr userDrawn="1"/>
        </p:nvPicPr>
        <p:blipFill rotWithShape="1">
          <a:blip r:embed="rId2"/>
          <a:srcRect t="8132" r="8132"/>
          <a:stretch/>
        </p:blipFill>
        <p:spPr>
          <a:xfrm>
            <a:off x="1" y="0"/>
            <a:ext cx="9144000" cy="5143500"/>
          </a:xfrm>
          <a:prstGeom prst="rect">
            <a:avLst/>
          </a:prstGeom>
        </p:spPr>
      </p:pic>
      <p:pic>
        <p:nvPicPr>
          <p:cNvPr id="7" name="Picture 6">
            <a:extLst>
              <a:ext uri="{FF2B5EF4-FFF2-40B4-BE49-F238E27FC236}">
                <a16:creationId xmlns:a16="http://schemas.microsoft.com/office/drawing/2014/main" id="{4BC46403-391C-4E18-8338-015731F6A418}"/>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6876957" y="4164904"/>
            <a:ext cx="1806972" cy="586045"/>
          </a:xfrm>
          <a:prstGeom prst="rect">
            <a:avLst/>
          </a:prstGeom>
        </p:spPr>
      </p:pic>
      <p:sp>
        <p:nvSpPr>
          <p:cNvPr id="11" name="Round Single Corner Rectangle 3">
            <a:extLst>
              <a:ext uri="{FF2B5EF4-FFF2-40B4-BE49-F238E27FC236}">
                <a16:creationId xmlns:a16="http://schemas.microsoft.com/office/drawing/2014/main" id="{F3412101-5E84-4185-8916-EF748E9ED472}"/>
              </a:ext>
            </a:extLst>
          </p:cNvPr>
          <p:cNvSpPr/>
          <p:nvPr userDrawn="1"/>
        </p:nvSpPr>
        <p:spPr>
          <a:xfrm rot="10800000" flipH="1">
            <a:off x="273831" y="1770106"/>
            <a:ext cx="8468399" cy="1374045"/>
          </a:xfrm>
          <a:prstGeom prst="round1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a:latin typeface="Segoe UI Light" panose="020B0502040204020203" pitchFamily="34" charset="0"/>
              <a:cs typeface="Segoe UI Light" panose="020B0502040204020203" pitchFamily="34" charset="0"/>
            </a:endParaRPr>
          </a:p>
        </p:txBody>
      </p:sp>
      <p:sp>
        <p:nvSpPr>
          <p:cNvPr id="5" name="Content Placeholder 12"/>
          <p:cNvSpPr>
            <a:spLocks noGrp="1"/>
          </p:cNvSpPr>
          <p:nvPr>
            <p:ph sz="quarter" idx="15" hasCustomPrompt="1"/>
          </p:nvPr>
        </p:nvSpPr>
        <p:spPr>
          <a:xfrm>
            <a:off x="401769" y="1927060"/>
            <a:ext cx="8340462" cy="1593996"/>
          </a:xfrm>
          <a:prstGeom prst="rect">
            <a:avLst/>
          </a:prstGeom>
        </p:spPr>
        <p:txBody>
          <a:bodyPr vert="horz"/>
          <a:lstStyle>
            <a:lvl1pPr>
              <a:spcAft>
                <a:spcPts val="0"/>
              </a:spcAft>
              <a:defRPr sz="4400" b="0" i="0" baseline="0">
                <a:solidFill>
                  <a:schemeClr val="bg1"/>
                </a:solidFill>
                <a:latin typeface="Museo Slab 500" panose="02000000000000000000" pitchFamily="50" charset="0"/>
                <a:cs typeface="Segoe UI Light" panose="020B0502040204020203" pitchFamily="34" charset="0"/>
              </a:defRPr>
            </a:lvl1pPr>
            <a:lvl2pPr marL="0" indent="0">
              <a:spcBef>
                <a:spcPts val="0"/>
              </a:spcBef>
              <a:buNone/>
              <a:defRPr sz="2400" b="0">
                <a:solidFill>
                  <a:schemeClr val="accent3"/>
                </a:solidFill>
                <a:latin typeface="Museo Slab 300" panose="02000000000000000000" pitchFamily="50" charset="0"/>
                <a:cs typeface="Segoe UI Light" panose="020B0502040204020203" pitchFamily="34" charset="0"/>
              </a:defRPr>
            </a:lvl2pPr>
          </a:lstStyle>
          <a:p>
            <a:pPr lvl="0"/>
            <a:r>
              <a:rPr lang="en-US"/>
              <a:t>Presentation Title</a:t>
            </a:r>
          </a:p>
          <a:p>
            <a:pPr lvl="1"/>
            <a:r>
              <a:rPr lang="en-US"/>
              <a:t>Second level</a:t>
            </a:r>
          </a:p>
        </p:txBody>
      </p:sp>
    </p:spTree>
    <p:extLst>
      <p:ext uri="{BB962C8B-B14F-4D97-AF65-F5344CB8AC3E}">
        <p14:creationId xmlns:p14="http://schemas.microsoft.com/office/powerpoint/2010/main" val="298972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ertitle (Dark)">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1" y="1806222"/>
            <a:ext cx="8353778" cy="1615635"/>
          </a:xfrm>
        </p:spPr>
        <p:txBody>
          <a:bodyPr anchor="ctr">
            <a:normAutofit/>
          </a:bodyPr>
          <a:lstStyle>
            <a:lvl1pPr>
              <a:defRPr sz="3600">
                <a:latin typeface="Museo Slab 300" panose="02000000000000000000" pitchFamily="50"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1EBAC5E5-C641-4EA3-8977-CE132DCA8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spTree>
    <p:extLst>
      <p:ext uri="{BB962C8B-B14F-4D97-AF65-F5344CB8AC3E}">
        <p14:creationId xmlns:p14="http://schemas.microsoft.com/office/powerpoint/2010/main" val="12686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fidential Content (Dark)">
    <p:spTree>
      <p:nvGrpSpPr>
        <p:cNvPr id="1" name=""/>
        <p:cNvGrpSpPr/>
        <p:nvPr/>
      </p:nvGrpSpPr>
      <p:grpSpPr>
        <a:xfrm>
          <a:off x="0" y="0"/>
          <a:ext cx="0" cy="0"/>
          <a:chOff x="0" y="0"/>
          <a:chExt cx="0" cy="0"/>
        </a:xfrm>
      </p:grpSpPr>
      <p:sp>
        <p:nvSpPr>
          <p:cNvPr id="2" name="Title 1"/>
          <p:cNvSpPr>
            <a:spLocks noGrp="1"/>
          </p:cNvSpPr>
          <p:nvPr>
            <p:ph type="title"/>
          </p:nvPr>
        </p:nvSpPr>
        <p:spPr>
          <a:xfrm>
            <a:off x="395111" y="273844"/>
            <a:ext cx="8353778" cy="617978"/>
          </a:xfrm>
        </p:spPr>
        <p:txBody>
          <a:bodyPr>
            <a:normAutofit/>
          </a:bodyPr>
          <a:lstStyle>
            <a:lvl1pPr>
              <a:defRPr sz="3400">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Content Placeholder 2"/>
          <p:cNvSpPr>
            <a:spLocks noGrp="1"/>
          </p:cNvSpPr>
          <p:nvPr>
            <p:ph idx="1"/>
          </p:nvPr>
        </p:nvSpPr>
        <p:spPr>
          <a:xfrm>
            <a:off x="395111" y="1038578"/>
            <a:ext cx="8353778" cy="3594145"/>
          </a:xfrm>
        </p:spPr>
        <p:txBody>
          <a:bodyPr/>
          <a:lstStyle>
            <a:lvl1pPr>
              <a:spcBef>
                <a:spcPts val="1500"/>
              </a:spcBef>
              <a:spcAft>
                <a:spcPts val="300"/>
              </a:spcAft>
              <a:defRPr>
                <a:latin typeface="Segoe UI Light" panose="020B0502040204020203" pitchFamily="34" charset="0"/>
                <a:cs typeface="Segoe UI Light" panose="020B0502040204020203" pitchFamily="34" charset="0"/>
              </a:defRPr>
            </a:lvl1pPr>
            <a:lvl2pPr marL="347472" indent="-347472">
              <a:spcBef>
                <a:spcPts val="0"/>
              </a:spcBef>
              <a:spcAft>
                <a:spcPts val="300"/>
              </a:spcAft>
              <a:defRPr>
                <a:solidFill>
                  <a:schemeClr val="accent1">
                    <a:lumMod val="60000"/>
                    <a:lumOff val="40000"/>
                  </a:schemeClr>
                </a:solidFill>
                <a:latin typeface="Segoe UI Light" panose="020B0502040204020203" pitchFamily="34" charset="0"/>
                <a:cs typeface="Segoe UI Light" panose="020B0502040204020203" pitchFamily="34" charset="0"/>
              </a:defRPr>
            </a:lvl2pPr>
            <a:lvl3pPr marL="685800" indent="-292608">
              <a:spcBef>
                <a:spcPts val="0"/>
              </a:spcBef>
              <a:spcAft>
                <a:spcPts val="300"/>
              </a:spcAft>
              <a:defRPr>
                <a:solidFill>
                  <a:schemeClr val="accent3"/>
                </a:solidFill>
                <a:latin typeface="Segoe UI Light" panose="020B0502040204020203" pitchFamily="34" charset="0"/>
                <a:cs typeface="Segoe UI Light" panose="020B0502040204020203" pitchFamily="34" charset="0"/>
              </a:defRPr>
            </a:lvl3pPr>
            <a:lvl4pPr marL="914400" indent="-228600">
              <a:spcBef>
                <a:spcPts val="0"/>
              </a:spcBef>
              <a:spcAft>
                <a:spcPts val="300"/>
              </a:spcAft>
              <a:defRPr>
                <a:latin typeface="Segoe UI Light" panose="020B0502040204020203" pitchFamily="34" charset="0"/>
                <a:cs typeface="Segoe UI Light" panose="020B0502040204020203" pitchFamily="34" charset="0"/>
              </a:defRPr>
            </a:lvl4pPr>
            <a:lvl5pPr marL="1143000" indent="-228600">
              <a:spcBef>
                <a:spcPts val="0"/>
              </a:spcBef>
              <a:spcAft>
                <a:spcPts val="300"/>
              </a:spcAft>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B554D0ED-69C4-442B-8156-5405AFDDD3F6}"/>
              </a:ext>
            </a:extLst>
          </p:cNvPr>
          <p:cNvSpPr/>
          <p:nvPr userDrawn="1"/>
        </p:nvSpPr>
        <p:spPr>
          <a:xfrm>
            <a:off x="0" y="4869657"/>
            <a:ext cx="9144000" cy="273843"/>
          </a:xfrm>
          <a:prstGeom prst="rect">
            <a:avLst/>
          </a:prstGeom>
          <a:solidFill>
            <a:srgbClr val="F05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egoe UI Light" panose="020B0502040204020203" pitchFamily="34" charset="0"/>
                <a:cs typeface="Segoe UI Light" panose="020B0502040204020203" pitchFamily="34" charset="0"/>
              </a:rPr>
              <a:t>CONFIDENTIAL</a:t>
            </a:r>
          </a:p>
        </p:txBody>
      </p:sp>
    </p:spTree>
    <p:extLst>
      <p:ext uri="{BB962C8B-B14F-4D97-AF65-F5344CB8AC3E}">
        <p14:creationId xmlns:p14="http://schemas.microsoft.com/office/powerpoint/2010/main" val="165047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36993-D65A-81DC-8702-6FDD2A179E85}"/>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5" name="Content Placeholder 2"/>
          <p:cNvSpPr>
            <a:spLocks noGrp="1"/>
          </p:cNvSpPr>
          <p:nvPr>
            <p:ph idx="1"/>
          </p:nvPr>
        </p:nvSpPr>
        <p:spPr>
          <a:xfrm>
            <a:off x="395111" y="1038578"/>
            <a:ext cx="8353778" cy="3594145"/>
          </a:xfrm>
        </p:spPr>
        <p:txBody>
          <a:bodyPr/>
          <a:lstStyle>
            <a:lvl1pPr>
              <a:spcBef>
                <a:spcPts val="1500"/>
              </a:spcBef>
              <a:spcAft>
                <a:spcPts val="300"/>
              </a:spcAft>
              <a:defRPr>
                <a:solidFill>
                  <a:srgbClr val="000006"/>
                </a:solidFill>
                <a:latin typeface="Segoe UI Light" panose="020B0502040204020203" pitchFamily="34" charset="0"/>
                <a:cs typeface="Segoe UI Light" panose="020B0502040204020203" pitchFamily="34" charset="0"/>
              </a:defRPr>
            </a:lvl1pPr>
            <a:lvl2pPr marL="347472" indent="-347472">
              <a:spcBef>
                <a:spcPts val="0"/>
              </a:spcBef>
              <a:spcAft>
                <a:spcPts val="300"/>
              </a:spcAft>
              <a:defRPr>
                <a:solidFill>
                  <a:schemeClr val="accent1"/>
                </a:solidFill>
                <a:latin typeface="Segoe UI Light" panose="020B0502040204020203" pitchFamily="34" charset="0"/>
                <a:cs typeface="Segoe UI Light" panose="020B0502040204020203" pitchFamily="34" charset="0"/>
              </a:defRPr>
            </a:lvl2pPr>
            <a:lvl3pPr marL="685800" indent="-292608">
              <a:spcBef>
                <a:spcPts val="0"/>
              </a:spcBef>
              <a:spcAft>
                <a:spcPts val="300"/>
              </a:spcAft>
              <a:defRPr>
                <a:solidFill>
                  <a:schemeClr val="accent5"/>
                </a:solidFill>
                <a:latin typeface="Segoe UI Light" panose="020B0502040204020203" pitchFamily="34" charset="0"/>
                <a:cs typeface="Segoe UI Light" panose="020B0502040204020203" pitchFamily="34" charset="0"/>
              </a:defRPr>
            </a:lvl3pPr>
            <a:lvl4pPr marL="914400" indent="-228600">
              <a:spcBef>
                <a:spcPts val="0"/>
              </a:spcBef>
              <a:spcAft>
                <a:spcPts val="300"/>
              </a:spcAft>
              <a:defRPr>
                <a:solidFill>
                  <a:srgbClr val="000006"/>
                </a:solidFill>
                <a:latin typeface="Segoe UI Light" panose="020B0502040204020203" pitchFamily="34" charset="0"/>
                <a:cs typeface="Segoe UI Light" panose="020B0502040204020203" pitchFamily="34" charset="0"/>
              </a:defRPr>
            </a:lvl4pPr>
            <a:lvl5pPr marL="1143000" indent="-228600">
              <a:spcBef>
                <a:spcPts val="0"/>
              </a:spcBef>
              <a:spcAft>
                <a:spcPts val="300"/>
              </a:spcAft>
              <a:defRPr>
                <a:solidFill>
                  <a:srgbClr val="000006"/>
                </a:solidFill>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151D49A6-D395-49C9-83BC-593D4C1E9B10}"/>
              </a:ext>
            </a:extLst>
          </p:cNvPr>
          <p:cNvSpPr>
            <a:spLocks noGrp="1"/>
          </p:cNvSpPr>
          <p:nvPr>
            <p:ph type="title"/>
          </p:nvPr>
        </p:nvSpPr>
        <p:spPr>
          <a:xfrm>
            <a:off x="395111" y="273845"/>
            <a:ext cx="8353778" cy="617977"/>
          </a:xfrm>
        </p:spPr>
        <p:txBody>
          <a:bodyPr>
            <a:normAutofit/>
          </a:bodyPr>
          <a:lstStyle>
            <a:lvl1pPr>
              <a:defRPr sz="3400">
                <a:solidFill>
                  <a:srgbClr val="000006"/>
                </a:solidFill>
                <a:latin typeface="Segoe UI Light" panose="020B0502040204020203" pitchFamily="34"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FBCE4941-07B1-4926-B8BB-0C2F01074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spTree>
    <p:extLst>
      <p:ext uri="{BB962C8B-B14F-4D97-AF65-F5344CB8AC3E}">
        <p14:creationId xmlns:p14="http://schemas.microsoft.com/office/powerpoint/2010/main" val="249456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ertitl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53B50-7849-A195-115F-2F5722BE9F8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1" y="1806222"/>
            <a:ext cx="8353778" cy="1615635"/>
          </a:xfrm>
        </p:spPr>
        <p:txBody>
          <a:bodyPr anchor="ctr">
            <a:normAutofit/>
          </a:bodyPr>
          <a:lstStyle>
            <a:lvl1pPr>
              <a:defRPr sz="3600">
                <a:solidFill>
                  <a:srgbClr val="000006"/>
                </a:solidFill>
                <a:latin typeface="Museo Slab 300" panose="02000000000000000000" pitchFamily="50"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F5DCDFF4-708F-4B06-B905-EF7D1CBF50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spTree>
    <p:extLst>
      <p:ext uri="{BB962C8B-B14F-4D97-AF65-F5344CB8AC3E}">
        <p14:creationId xmlns:p14="http://schemas.microsoft.com/office/powerpoint/2010/main" val="97890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fidential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599795-F3FE-2C1B-A291-5733CFE02929}"/>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2" name="Title 1"/>
          <p:cNvSpPr>
            <a:spLocks noGrp="1"/>
          </p:cNvSpPr>
          <p:nvPr>
            <p:ph type="title"/>
          </p:nvPr>
        </p:nvSpPr>
        <p:spPr>
          <a:xfrm>
            <a:off x="395111" y="273844"/>
            <a:ext cx="8353778" cy="617978"/>
          </a:xfrm>
        </p:spPr>
        <p:txBody>
          <a:bodyPr>
            <a:normAutofit/>
          </a:bodyPr>
          <a:lstStyle>
            <a:lvl1pPr>
              <a:defRPr sz="3400">
                <a:solidFill>
                  <a:srgbClr val="000006"/>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Content Placeholder 2"/>
          <p:cNvSpPr>
            <a:spLocks noGrp="1"/>
          </p:cNvSpPr>
          <p:nvPr>
            <p:ph idx="1"/>
          </p:nvPr>
        </p:nvSpPr>
        <p:spPr>
          <a:xfrm>
            <a:off x="395111" y="1038578"/>
            <a:ext cx="8353778" cy="3594145"/>
          </a:xfrm>
        </p:spPr>
        <p:txBody>
          <a:bodyPr/>
          <a:lstStyle>
            <a:lvl1pPr>
              <a:spcBef>
                <a:spcPts val="1500"/>
              </a:spcBef>
              <a:spcAft>
                <a:spcPts val="300"/>
              </a:spcAft>
              <a:defRPr>
                <a:solidFill>
                  <a:srgbClr val="000006"/>
                </a:solidFill>
                <a:latin typeface="Segoe UI Light" panose="020B0502040204020203" pitchFamily="34" charset="0"/>
                <a:cs typeface="Segoe UI Light" panose="020B0502040204020203" pitchFamily="34" charset="0"/>
              </a:defRPr>
            </a:lvl1pPr>
            <a:lvl2pPr marL="347472" indent="-347472">
              <a:spcBef>
                <a:spcPts val="0"/>
              </a:spcBef>
              <a:spcAft>
                <a:spcPts val="300"/>
              </a:spcAft>
              <a:defRPr>
                <a:solidFill>
                  <a:schemeClr val="accent1"/>
                </a:solidFill>
                <a:latin typeface="Segoe UI Light" panose="020B0502040204020203" pitchFamily="34" charset="0"/>
                <a:cs typeface="Segoe UI Light" panose="020B0502040204020203" pitchFamily="34" charset="0"/>
              </a:defRPr>
            </a:lvl2pPr>
            <a:lvl3pPr marL="685800" indent="-292608">
              <a:spcBef>
                <a:spcPts val="0"/>
              </a:spcBef>
              <a:spcAft>
                <a:spcPts val="300"/>
              </a:spcAft>
              <a:defRPr>
                <a:solidFill>
                  <a:schemeClr val="accent5"/>
                </a:solidFill>
                <a:latin typeface="Segoe UI Light" panose="020B0502040204020203" pitchFamily="34" charset="0"/>
                <a:cs typeface="Segoe UI Light" panose="020B0502040204020203" pitchFamily="34" charset="0"/>
              </a:defRPr>
            </a:lvl3pPr>
            <a:lvl4pPr marL="914400" indent="-228600">
              <a:spcBef>
                <a:spcPts val="0"/>
              </a:spcBef>
              <a:spcAft>
                <a:spcPts val="300"/>
              </a:spcAft>
              <a:defRPr>
                <a:solidFill>
                  <a:srgbClr val="000006"/>
                </a:solidFill>
                <a:latin typeface="Segoe UI Light" panose="020B0502040204020203" pitchFamily="34" charset="0"/>
                <a:cs typeface="Segoe UI Light" panose="020B0502040204020203" pitchFamily="34" charset="0"/>
              </a:defRPr>
            </a:lvl4pPr>
            <a:lvl5pPr marL="1143000" indent="-228600">
              <a:spcBef>
                <a:spcPts val="0"/>
              </a:spcBef>
              <a:spcAft>
                <a:spcPts val="300"/>
              </a:spcAft>
              <a:defRPr>
                <a:solidFill>
                  <a:srgbClr val="000006"/>
                </a:solidFill>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F5658260-66E0-4195-8022-CB6FA9E8FA26}"/>
              </a:ext>
            </a:extLst>
          </p:cNvPr>
          <p:cNvSpPr/>
          <p:nvPr userDrawn="1"/>
        </p:nvSpPr>
        <p:spPr>
          <a:xfrm>
            <a:off x="0" y="4869657"/>
            <a:ext cx="9144000" cy="273843"/>
          </a:xfrm>
          <a:prstGeom prst="rect">
            <a:avLst/>
          </a:prstGeom>
          <a:solidFill>
            <a:srgbClr val="F05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egoe UI Light" panose="020B0502040204020203" pitchFamily="34" charset="0"/>
                <a:cs typeface="Segoe UI Light" panose="020B0502040204020203" pitchFamily="34" charset="0"/>
              </a:rPr>
              <a:t>CONFIDENTIAL</a:t>
            </a:r>
          </a:p>
        </p:txBody>
      </p:sp>
    </p:spTree>
    <p:extLst>
      <p:ext uri="{BB962C8B-B14F-4D97-AF65-F5344CB8AC3E}">
        <p14:creationId xmlns:p14="http://schemas.microsoft.com/office/powerpoint/2010/main" val="256732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2" name="Picture 1" descr="A bridge over a body of water&#10;&#10;Description automatically generated with medium confidence">
            <a:extLst>
              <a:ext uri="{FF2B5EF4-FFF2-40B4-BE49-F238E27FC236}">
                <a16:creationId xmlns:a16="http://schemas.microsoft.com/office/drawing/2014/main" id="{B0EE2851-04DD-0988-0D5A-B6842FD3F71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D93AD67B-1C30-E100-A118-760A126F1DB7}"/>
              </a:ext>
            </a:extLst>
          </p:cNvPr>
          <p:cNvSpPr/>
          <p:nvPr userDrawn="1"/>
        </p:nvSpPr>
        <p:spPr>
          <a:xfrm>
            <a:off x="0" y="0"/>
            <a:ext cx="9144000" cy="51435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pic>
        <p:nvPicPr>
          <p:cNvPr id="8" name="Picture 7">
            <a:extLst>
              <a:ext uri="{FF2B5EF4-FFF2-40B4-BE49-F238E27FC236}">
                <a16:creationId xmlns:a16="http://schemas.microsoft.com/office/drawing/2014/main" id="{AF0C5D5B-0489-41BA-8403-6275C3C7E831}"/>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6876957" y="4164904"/>
            <a:ext cx="1806972" cy="586045"/>
          </a:xfrm>
          <a:prstGeom prst="rect">
            <a:avLst/>
          </a:prstGeom>
        </p:spPr>
      </p:pic>
      <p:sp>
        <p:nvSpPr>
          <p:cNvPr id="3" name="TextBox 2"/>
          <p:cNvSpPr txBox="1"/>
          <p:nvPr userDrawn="1"/>
        </p:nvSpPr>
        <p:spPr>
          <a:xfrm>
            <a:off x="334472" y="1918525"/>
            <a:ext cx="3734030" cy="1077218"/>
          </a:xfrm>
          <a:prstGeom prst="rect">
            <a:avLst/>
          </a:prstGeom>
          <a:noFill/>
        </p:spPr>
        <p:txBody>
          <a:bodyPr wrap="square" rtlCol="0">
            <a:spAutoFit/>
          </a:bodyPr>
          <a:lstStyle/>
          <a:p>
            <a:pPr algn="l"/>
            <a:r>
              <a:rPr lang="en-US" sz="6400">
                <a:solidFill>
                  <a:schemeClr val="bg1"/>
                </a:solidFill>
                <a:latin typeface="Segoe UI Light" panose="020B0502040204020203" pitchFamily="34" charset="0"/>
                <a:cs typeface="Segoe UI Light" panose="020B0502040204020203" pitchFamily="34" charset="0"/>
              </a:rPr>
              <a:t>Thank You</a:t>
            </a:r>
          </a:p>
        </p:txBody>
      </p:sp>
    </p:spTree>
    <p:extLst>
      <p:ext uri="{BB962C8B-B14F-4D97-AF65-F5344CB8AC3E}">
        <p14:creationId xmlns:p14="http://schemas.microsoft.com/office/powerpoint/2010/main" val="501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av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7E29E-800D-D9BF-3F90-7F898F633AAA}"/>
              </a:ext>
            </a:extLst>
          </p:cNvPr>
          <p:cNvPicPr>
            <a:picLocks noChangeAspect="1"/>
          </p:cNvPicPr>
          <p:nvPr userDrawn="1"/>
        </p:nvPicPr>
        <p:blipFill>
          <a:blip r:embed="rId2"/>
          <a:srcRect/>
          <a:stretch/>
        </p:blipFill>
        <p:spPr>
          <a:xfrm>
            <a:off x="0" y="0"/>
            <a:ext cx="9144000" cy="5143500"/>
          </a:xfrm>
          <a:prstGeom prst="rect">
            <a:avLst/>
          </a:prstGeom>
        </p:spPr>
      </p:pic>
      <p:sp>
        <p:nvSpPr>
          <p:cNvPr id="8" name="Title 9">
            <a:extLst>
              <a:ext uri="{FF2B5EF4-FFF2-40B4-BE49-F238E27FC236}">
                <a16:creationId xmlns:a16="http://schemas.microsoft.com/office/drawing/2014/main" id="{238BC884-64C1-1E21-F3C2-7FB58C955029}"/>
              </a:ext>
            </a:extLst>
          </p:cNvPr>
          <p:cNvSpPr>
            <a:spLocks noGrp="1"/>
          </p:cNvSpPr>
          <p:nvPr>
            <p:ph type="title"/>
          </p:nvPr>
        </p:nvSpPr>
        <p:spPr>
          <a:xfrm>
            <a:off x="395112" y="273846"/>
            <a:ext cx="8353778" cy="617977"/>
          </a:xfrm>
        </p:spPr>
        <p:txBody>
          <a:bodyPr>
            <a:normAutofit/>
          </a:bodyPr>
          <a:lstStyle>
            <a:lvl1pPr>
              <a:defRPr sz="3400">
                <a:latin typeface="Aptos Narrow" panose="020B0004020202020204" pitchFamily="34" charset="0"/>
                <a:cs typeface="Segoe UI Light" panose="020B0502040204020203" pitchFamily="34" charset="0"/>
              </a:defRPr>
            </a:lvl1pPr>
          </a:lstStyle>
          <a:p>
            <a:r>
              <a:rPr lang="en-US"/>
              <a:t>Click to edit Master title style</a:t>
            </a:r>
          </a:p>
        </p:txBody>
      </p:sp>
      <p:pic>
        <p:nvPicPr>
          <p:cNvPr id="14" name="Picture 13" descr="A close up of a logo&#10;&#10;Description automatically generated">
            <a:extLst>
              <a:ext uri="{FF2B5EF4-FFF2-40B4-BE49-F238E27FC236}">
                <a16:creationId xmlns:a16="http://schemas.microsoft.com/office/drawing/2014/main" id="{9F603B2C-5316-3E6A-6CE4-4C2124D21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
        <p:nvSpPr>
          <p:cNvPr id="5" name="Content Placeholder 2">
            <a:extLst>
              <a:ext uri="{FF2B5EF4-FFF2-40B4-BE49-F238E27FC236}">
                <a16:creationId xmlns:a16="http://schemas.microsoft.com/office/drawing/2014/main" id="{7D75ED91-04F9-C6E0-8692-1A8E675EB561}"/>
              </a:ext>
            </a:extLst>
          </p:cNvPr>
          <p:cNvSpPr>
            <a:spLocks noGrp="1"/>
          </p:cNvSpPr>
          <p:nvPr>
            <p:ph sz="half" idx="1"/>
          </p:nvPr>
        </p:nvSpPr>
        <p:spPr>
          <a:xfrm>
            <a:off x="395112" y="1038578"/>
            <a:ext cx="4119738" cy="3594145"/>
          </a:xfrm>
        </p:spPr>
        <p:txBody>
          <a:bodyPr/>
          <a:lstStyle>
            <a:lvl1pPr>
              <a:spcBef>
                <a:spcPts val="1500"/>
              </a:spcBef>
              <a:spcAft>
                <a:spcPts val="300"/>
              </a:spcAft>
              <a:defRPr/>
            </a:lvl1pPr>
            <a:lvl2pPr marL="347472" indent="-347472">
              <a:spcBef>
                <a:spcPts val="0"/>
              </a:spcBef>
              <a:spcAft>
                <a:spcPts val="300"/>
              </a:spcAft>
              <a:defRPr>
                <a:solidFill>
                  <a:schemeClr val="accent1">
                    <a:lumMod val="20000"/>
                    <a:lumOff val="80000"/>
                  </a:schemeClr>
                </a:solidFill>
              </a:defRPr>
            </a:lvl2pPr>
            <a:lvl3pPr marL="685800" indent="-292608">
              <a:spcBef>
                <a:spcPts val="0"/>
              </a:spcBef>
              <a:spcAft>
                <a:spcPts val="300"/>
              </a:spcAft>
              <a:defRPr/>
            </a:lvl3pPr>
            <a:lvl4pPr marL="914400" indent="-228600">
              <a:spcBef>
                <a:spcPts val="0"/>
              </a:spcBef>
              <a:spcAft>
                <a:spcPts val="300"/>
              </a:spcAft>
              <a:defRPr/>
            </a:lvl4pPr>
            <a:lvl5pPr marL="1143000" indent="-228600">
              <a:spcBef>
                <a:spcPts val="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2B9E3294-05F1-FA4F-A0B4-B052DDA960B3}"/>
              </a:ext>
            </a:extLst>
          </p:cNvPr>
          <p:cNvSpPr>
            <a:spLocks noGrp="1"/>
          </p:cNvSpPr>
          <p:nvPr>
            <p:ph sz="half" idx="2"/>
          </p:nvPr>
        </p:nvSpPr>
        <p:spPr>
          <a:xfrm>
            <a:off x="4629149" y="1038578"/>
            <a:ext cx="4119737" cy="3594145"/>
          </a:xfrm>
        </p:spPr>
        <p:txBody>
          <a:bodyPr/>
          <a:lstStyle>
            <a:lvl1pPr>
              <a:spcBef>
                <a:spcPts val="1500"/>
              </a:spcBef>
              <a:spcAft>
                <a:spcPts val="300"/>
              </a:spcAft>
              <a:defRPr/>
            </a:lvl1pPr>
            <a:lvl2pPr marL="347472" indent="-347472">
              <a:spcBef>
                <a:spcPts val="0"/>
              </a:spcBef>
              <a:spcAft>
                <a:spcPts val="300"/>
              </a:spcAft>
              <a:defRPr>
                <a:solidFill>
                  <a:schemeClr val="accent1">
                    <a:lumMod val="20000"/>
                    <a:lumOff val="80000"/>
                  </a:schemeClr>
                </a:solidFill>
              </a:defRPr>
            </a:lvl2pPr>
            <a:lvl3pPr marL="685800" indent="-292608">
              <a:spcBef>
                <a:spcPts val="0"/>
              </a:spcBef>
              <a:spcAft>
                <a:spcPts val="300"/>
              </a:spcAft>
              <a:defRPr/>
            </a:lvl3pPr>
            <a:lvl4pPr marL="914400" indent="-228600">
              <a:spcBef>
                <a:spcPts val="0"/>
              </a:spcBef>
              <a:spcAft>
                <a:spcPts val="300"/>
              </a:spcAft>
              <a:defRPr/>
            </a:lvl4pPr>
            <a:lvl5pPr marL="1143000" indent="-228600">
              <a:spcBef>
                <a:spcPts val="0"/>
              </a:spcBef>
              <a:spcAft>
                <a:spcPts val="300"/>
              </a:spcAft>
              <a:defRPr lang="en-US" sz="1400" kern="1200" smtClean="0">
                <a:solidFill>
                  <a:schemeClr val="bg1"/>
                </a:solidFill>
                <a:latin typeface="Aptos Light" panose="020B0004020202020204" pitchFamily="34" charset="0"/>
                <a:ea typeface="+mn-ea"/>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814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title (Blu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67FDE97-0148-8427-3C42-4D0BA62DF5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2" y="1806223"/>
            <a:ext cx="8353778" cy="1615635"/>
          </a:xfrm>
        </p:spPr>
        <p:txBody>
          <a:bodyPr anchor="ctr">
            <a:normAutofit/>
          </a:bodyPr>
          <a:lstStyle>
            <a:lvl1pPr>
              <a:defRPr sz="3600">
                <a:latin typeface="Museo Slab 300" panose="02000000000000000000" pitchFamily="50"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1EBAC5E5-C641-4EA3-8977-CE132DCA8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364615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title (Wav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49447A-05CD-1B0C-A577-BA1E3EA85D97}"/>
              </a:ext>
            </a:extLst>
          </p:cNvPr>
          <p:cNvPicPr>
            <a:picLocks noChangeAspect="1"/>
          </p:cNvPicPr>
          <p:nvPr userDrawn="1"/>
        </p:nvPicPr>
        <p:blipFill>
          <a:blip r:embed="rId2"/>
          <a:srcRect/>
          <a:stretch/>
        </p:blipFill>
        <p:spPr>
          <a:xfrm>
            <a:off x="0" y="0"/>
            <a:ext cx="9144000" cy="5143500"/>
          </a:xfrm>
          <a:prstGeom prst="rect">
            <a:avLst/>
          </a:prstGeom>
        </p:spPr>
      </p:pic>
      <p:pic>
        <p:nvPicPr>
          <p:cNvPr id="3" name="Picture 2" descr="A close up of a logo&#10;&#10;Description automatically generated">
            <a:extLst>
              <a:ext uri="{FF2B5EF4-FFF2-40B4-BE49-F238E27FC236}">
                <a16:creationId xmlns:a16="http://schemas.microsoft.com/office/drawing/2014/main" id="{F67FDE97-0148-8427-3C42-4D0BA62DF5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6" y="4709197"/>
            <a:ext cx="410461" cy="305615"/>
          </a:xfrm>
          <a:prstGeom prst="rect">
            <a:avLst/>
          </a:prstGeom>
        </p:spPr>
      </p:pic>
      <p:sp>
        <p:nvSpPr>
          <p:cNvPr id="25" name="Title 1">
            <a:extLst>
              <a:ext uri="{FF2B5EF4-FFF2-40B4-BE49-F238E27FC236}">
                <a16:creationId xmlns:a16="http://schemas.microsoft.com/office/drawing/2014/main" id="{741D0214-E4B4-42DE-B54F-0209CB4DC4F6}"/>
              </a:ext>
            </a:extLst>
          </p:cNvPr>
          <p:cNvSpPr>
            <a:spLocks noGrp="1"/>
          </p:cNvSpPr>
          <p:nvPr>
            <p:ph type="title"/>
          </p:nvPr>
        </p:nvSpPr>
        <p:spPr>
          <a:xfrm>
            <a:off x="395112" y="1806223"/>
            <a:ext cx="8353778" cy="1615635"/>
          </a:xfrm>
        </p:spPr>
        <p:txBody>
          <a:bodyPr anchor="ctr">
            <a:normAutofit/>
          </a:bodyPr>
          <a:lstStyle>
            <a:lvl1pPr>
              <a:defRPr sz="3600">
                <a:latin typeface="Museo Slab 300" panose="02000000000000000000" pitchFamily="50" charset="0"/>
                <a:cs typeface="Segoe UI Light" panose="020B0502040204020203" pitchFamily="34" charset="0"/>
              </a:defRPr>
            </a:lvl1pPr>
          </a:lstStyle>
          <a:p>
            <a:r>
              <a:rPr lang="en-US"/>
              <a:t>Click to edit Master title style</a:t>
            </a:r>
          </a:p>
        </p:txBody>
      </p:sp>
      <p:pic>
        <p:nvPicPr>
          <p:cNvPr id="28" name="Picture 27" descr="A close up of a logo&#10;&#10;Description automatically generated">
            <a:extLst>
              <a:ext uri="{FF2B5EF4-FFF2-40B4-BE49-F238E27FC236}">
                <a16:creationId xmlns:a16="http://schemas.microsoft.com/office/drawing/2014/main" id="{1EBAC5E5-C641-4EA3-8977-CE132DCA89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2117" y="4709198"/>
            <a:ext cx="410461" cy="305615"/>
          </a:xfrm>
          <a:prstGeom prst="rect">
            <a:avLst/>
          </a:prstGeom>
        </p:spPr>
      </p:pic>
    </p:spTree>
    <p:extLst>
      <p:ext uri="{BB962C8B-B14F-4D97-AF65-F5344CB8AC3E}">
        <p14:creationId xmlns:p14="http://schemas.microsoft.com/office/powerpoint/2010/main" val="412158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1.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86C245-24BF-84B5-AD88-E8FAFF66EBCD}"/>
              </a:ext>
            </a:extLst>
          </p:cNvPr>
          <p:cNvSpPr/>
          <p:nvPr userDrawn="1"/>
        </p:nvSpPr>
        <p:spPr>
          <a:xfrm>
            <a:off x="0" y="0"/>
            <a:ext cx="9144000" cy="5143500"/>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 name="Title Placeholder 1"/>
          <p:cNvSpPr>
            <a:spLocks noGrp="1"/>
          </p:cNvSpPr>
          <p:nvPr>
            <p:ph type="title"/>
          </p:nvPr>
        </p:nvSpPr>
        <p:spPr>
          <a:xfrm>
            <a:off x="395112" y="273844"/>
            <a:ext cx="8353778" cy="7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95112" y="1369219"/>
            <a:ext cx="8353778"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2201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4400" kern="1200">
          <a:solidFill>
            <a:schemeClr val="bg1"/>
          </a:solidFill>
          <a:latin typeface="Aptos Narrow" panose="020B0004020202020204" pitchFamily="34" charset="0"/>
          <a:ea typeface="+mj-ea"/>
          <a:cs typeface="Segoe UI Light" panose="020B0502040204020203"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2600" kern="1200">
          <a:solidFill>
            <a:schemeClr val="bg1"/>
          </a:solidFill>
          <a:latin typeface="Aptos Light" panose="020B0004020202020204" pitchFamily="34" charset="0"/>
          <a:ea typeface="+mn-ea"/>
          <a:cs typeface="Segoe UI Light" panose="020B0502040204020203" pitchFamily="34" charset="0"/>
        </a:defRPr>
      </a:lvl1pPr>
      <a:lvl2pPr marL="0" indent="-171446" algn="l" defTabSz="685783" rtl="0" eaLnBrk="1" latinLnBrk="0" hangingPunct="1">
        <a:lnSpc>
          <a:spcPct val="90000"/>
        </a:lnSpc>
        <a:spcBef>
          <a:spcPts val="375"/>
        </a:spcBef>
        <a:buFont typeface="Arial" panose="020B0604020202020204" pitchFamily="34" charset="0"/>
        <a:buChar char="•"/>
        <a:defRPr sz="2200" kern="1200">
          <a:solidFill>
            <a:schemeClr val="accent1">
              <a:lumMod val="60000"/>
              <a:lumOff val="40000"/>
            </a:schemeClr>
          </a:solidFill>
          <a:latin typeface="Aptos Light" panose="020B0004020202020204" pitchFamily="34" charset="0"/>
          <a:ea typeface="+mn-ea"/>
          <a:cs typeface="Segoe UI Light" panose="020B0502040204020203" pitchFamily="34" charset="0"/>
        </a:defRPr>
      </a:lvl2pPr>
      <a:lvl3pPr marL="365751" indent="-171446" algn="l" defTabSz="685783" rtl="0" eaLnBrk="1" latinLnBrk="0" hangingPunct="1">
        <a:lnSpc>
          <a:spcPct val="90000"/>
        </a:lnSpc>
        <a:spcBef>
          <a:spcPts val="375"/>
        </a:spcBef>
        <a:buFont typeface="Arial" panose="020B0604020202020204" pitchFamily="34" charset="0"/>
        <a:buChar char="•"/>
        <a:defRPr sz="1800" kern="1200">
          <a:solidFill>
            <a:schemeClr val="accent3"/>
          </a:solidFill>
          <a:latin typeface="Aptos Light" panose="020B0004020202020204" pitchFamily="34" charset="0"/>
          <a:ea typeface="+mn-ea"/>
          <a:cs typeface="Segoe UI Light" panose="020B0502040204020203" pitchFamily="34" charset="0"/>
        </a:defRPr>
      </a:lvl3pPr>
      <a:lvl4pPr marL="548627" indent="-171446" algn="l" defTabSz="685783" rtl="0" eaLnBrk="1" latinLnBrk="0" hangingPunct="1">
        <a:lnSpc>
          <a:spcPct val="90000"/>
        </a:lnSpc>
        <a:spcBef>
          <a:spcPts val="375"/>
        </a:spcBef>
        <a:buFont typeface="Arial" panose="020B0604020202020204" pitchFamily="34" charset="0"/>
        <a:buChar char="•"/>
        <a:defRPr sz="1600" kern="1200">
          <a:solidFill>
            <a:schemeClr val="bg1"/>
          </a:solidFill>
          <a:latin typeface="Aptos Light" panose="020B0004020202020204" pitchFamily="34" charset="0"/>
          <a:ea typeface="+mn-ea"/>
          <a:cs typeface="Segoe UI Light" panose="020B0502040204020203" pitchFamily="34" charset="0"/>
        </a:defRPr>
      </a:lvl4pPr>
      <a:lvl5pPr marL="731502" indent="-171446" algn="l" defTabSz="685783" rtl="0" eaLnBrk="1" latinLnBrk="0" hangingPunct="1">
        <a:lnSpc>
          <a:spcPct val="90000"/>
        </a:lnSpc>
        <a:spcBef>
          <a:spcPts val="375"/>
        </a:spcBef>
        <a:buFont typeface="Arial" panose="020B0604020202020204" pitchFamily="34" charset="0"/>
        <a:buChar char="•"/>
        <a:defRPr sz="1400" kern="1200">
          <a:solidFill>
            <a:schemeClr val="bg1"/>
          </a:solidFill>
          <a:latin typeface="Aptos Light" panose="020B0004020202020204" pitchFamily="34" charset="0"/>
          <a:ea typeface="+mn-ea"/>
          <a:cs typeface="Segoe UI Light" panose="020B0502040204020203"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86C245-24BF-84B5-AD88-E8FAFF66EBCD}"/>
              </a:ext>
            </a:extLst>
          </p:cNvPr>
          <p:cNvSpPr/>
          <p:nvPr userDrawn="1"/>
        </p:nvSpPr>
        <p:spPr>
          <a:xfrm>
            <a:off x="0" y="0"/>
            <a:ext cx="9144000" cy="5143500"/>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2" name="Title Placeholder 1"/>
          <p:cNvSpPr>
            <a:spLocks noGrp="1"/>
          </p:cNvSpPr>
          <p:nvPr>
            <p:ph type="title"/>
          </p:nvPr>
        </p:nvSpPr>
        <p:spPr>
          <a:xfrm>
            <a:off x="395112" y="273844"/>
            <a:ext cx="8353778" cy="7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95112" y="1369219"/>
            <a:ext cx="8353778"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1713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2600" kern="1200">
          <a:solidFill>
            <a:schemeClr val="bg1"/>
          </a:solidFill>
          <a:latin typeface="Segoe UI Light" panose="020B0502040204020203" pitchFamily="34" charset="0"/>
          <a:ea typeface="+mn-ea"/>
          <a:cs typeface="Segoe UI Light" panose="020B0502040204020203" pitchFamily="34" charset="0"/>
        </a:defRPr>
      </a:lvl1pPr>
      <a:lvl2pPr marL="0" indent="-171446" algn="l" defTabSz="685783" rtl="0" eaLnBrk="1" latinLnBrk="0" hangingPunct="1">
        <a:lnSpc>
          <a:spcPct val="90000"/>
        </a:lnSpc>
        <a:spcBef>
          <a:spcPts val="375"/>
        </a:spcBef>
        <a:buFont typeface="Arial" panose="020B0604020202020204" pitchFamily="34" charset="0"/>
        <a:buChar char="•"/>
        <a:defRPr sz="2200" kern="1200">
          <a:solidFill>
            <a:schemeClr val="accent1">
              <a:lumMod val="60000"/>
              <a:lumOff val="40000"/>
            </a:schemeClr>
          </a:solidFill>
          <a:latin typeface="Segoe UI Light" panose="020B0502040204020203" pitchFamily="34" charset="0"/>
          <a:ea typeface="+mn-ea"/>
          <a:cs typeface="Segoe UI Light" panose="020B0502040204020203" pitchFamily="34" charset="0"/>
        </a:defRPr>
      </a:lvl2pPr>
      <a:lvl3pPr marL="365751" indent="-171446" algn="l" defTabSz="685783" rtl="0" eaLnBrk="1" latinLnBrk="0" hangingPunct="1">
        <a:lnSpc>
          <a:spcPct val="90000"/>
        </a:lnSpc>
        <a:spcBef>
          <a:spcPts val="375"/>
        </a:spcBef>
        <a:buFont typeface="Arial" panose="020B0604020202020204" pitchFamily="34" charset="0"/>
        <a:buChar char="•"/>
        <a:defRPr sz="1800" kern="1200">
          <a:solidFill>
            <a:schemeClr val="accent3"/>
          </a:solidFill>
          <a:latin typeface="Segoe UI Light" panose="020B0502040204020203" pitchFamily="34" charset="0"/>
          <a:ea typeface="+mn-ea"/>
          <a:cs typeface="Segoe UI Light" panose="020B0502040204020203" pitchFamily="34" charset="0"/>
        </a:defRPr>
      </a:lvl3pPr>
      <a:lvl4pPr marL="548627" indent="-171446" algn="l" defTabSz="685783" rtl="0" eaLnBrk="1" latinLnBrk="0" hangingPunct="1">
        <a:lnSpc>
          <a:spcPct val="90000"/>
        </a:lnSpc>
        <a:spcBef>
          <a:spcPts val="375"/>
        </a:spcBef>
        <a:buFont typeface="Arial" panose="020B0604020202020204" pitchFamily="34" charset="0"/>
        <a:buChar char="•"/>
        <a:defRPr sz="1600" kern="1200">
          <a:solidFill>
            <a:schemeClr val="bg1"/>
          </a:solidFill>
          <a:latin typeface="Segoe UI Light" panose="020B0502040204020203" pitchFamily="34" charset="0"/>
          <a:ea typeface="+mn-ea"/>
          <a:cs typeface="Segoe UI Light" panose="020B0502040204020203" pitchFamily="34" charset="0"/>
        </a:defRPr>
      </a:lvl4pPr>
      <a:lvl5pPr marL="731502" indent="-171446" algn="l" defTabSz="685783" rtl="0" eaLnBrk="1" latinLnBrk="0" hangingPunct="1">
        <a:lnSpc>
          <a:spcPct val="90000"/>
        </a:lnSpc>
        <a:spcBef>
          <a:spcPts val="375"/>
        </a:spcBef>
        <a:buFont typeface="Arial" panose="020B0604020202020204" pitchFamily="34" charset="0"/>
        <a:buChar char="•"/>
        <a:defRPr sz="1400" kern="1200">
          <a:solidFill>
            <a:schemeClr val="bg1"/>
          </a:solidFill>
          <a:latin typeface="Segoe UI Light" panose="020B0502040204020203" pitchFamily="34" charset="0"/>
          <a:ea typeface="+mn-ea"/>
          <a:cs typeface="Segoe UI Light" panose="020B0502040204020203"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blue light in the dark&#10;&#10;AI-generated content may be incorrect.">
            <a:extLst>
              <a:ext uri="{FF2B5EF4-FFF2-40B4-BE49-F238E27FC236}">
                <a16:creationId xmlns:a16="http://schemas.microsoft.com/office/drawing/2014/main" id="{6F77EFDB-A392-0062-4774-DF9D023AFFD6}"/>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0" y="152"/>
            <a:ext cx="9144000" cy="5143195"/>
          </a:xfrm>
          <a:prstGeom prst="rect">
            <a:avLst/>
          </a:prstGeom>
        </p:spPr>
      </p:pic>
      <p:sp>
        <p:nvSpPr>
          <p:cNvPr id="2" name="Title Placeholder 1"/>
          <p:cNvSpPr>
            <a:spLocks noGrp="1"/>
          </p:cNvSpPr>
          <p:nvPr>
            <p:ph type="title"/>
          </p:nvPr>
        </p:nvSpPr>
        <p:spPr>
          <a:xfrm>
            <a:off x="395112" y="273844"/>
            <a:ext cx="8353778" cy="7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95112" y="1369219"/>
            <a:ext cx="8353778"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29943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4400" kern="1200">
          <a:solidFill>
            <a:schemeClr val="bg1"/>
          </a:solidFill>
          <a:latin typeface="Aptos Narrow" panose="020B0004020202020204" pitchFamily="34" charset="0"/>
          <a:ea typeface="+mj-ea"/>
          <a:cs typeface="Segoe UI Light" panose="020B0502040204020203"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2600" kern="1200">
          <a:solidFill>
            <a:schemeClr val="bg1"/>
          </a:solidFill>
          <a:latin typeface="Aptos Light" panose="020B0004020202020204" pitchFamily="34" charset="0"/>
          <a:ea typeface="+mn-ea"/>
          <a:cs typeface="Segoe UI Light" panose="020B0502040204020203" pitchFamily="34" charset="0"/>
        </a:defRPr>
      </a:lvl1pPr>
      <a:lvl2pPr marL="0" indent="-171446" algn="l" defTabSz="685783" rtl="0" eaLnBrk="1" latinLnBrk="0" hangingPunct="1">
        <a:lnSpc>
          <a:spcPct val="90000"/>
        </a:lnSpc>
        <a:spcBef>
          <a:spcPts val="375"/>
        </a:spcBef>
        <a:buFont typeface="Arial" panose="020B0604020202020204" pitchFamily="34" charset="0"/>
        <a:buChar char="•"/>
        <a:defRPr sz="2200" kern="1200">
          <a:solidFill>
            <a:schemeClr val="accent1">
              <a:lumMod val="60000"/>
              <a:lumOff val="40000"/>
            </a:schemeClr>
          </a:solidFill>
          <a:latin typeface="Aptos Light" panose="020B0004020202020204" pitchFamily="34" charset="0"/>
          <a:ea typeface="+mn-ea"/>
          <a:cs typeface="Segoe UI Light" panose="020B0502040204020203" pitchFamily="34" charset="0"/>
        </a:defRPr>
      </a:lvl2pPr>
      <a:lvl3pPr marL="365751" indent="-171446" algn="l" defTabSz="685783" rtl="0" eaLnBrk="1" latinLnBrk="0" hangingPunct="1">
        <a:lnSpc>
          <a:spcPct val="90000"/>
        </a:lnSpc>
        <a:spcBef>
          <a:spcPts val="375"/>
        </a:spcBef>
        <a:buFont typeface="Arial" panose="020B0604020202020204" pitchFamily="34" charset="0"/>
        <a:buChar char="•"/>
        <a:defRPr sz="1800" kern="1200">
          <a:solidFill>
            <a:schemeClr val="accent3"/>
          </a:solidFill>
          <a:latin typeface="Aptos Light" panose="020B0004020202020204" pitchFamily="34" charset="0"/>
          <a:ea typeface="+mn-ea"/>
          <a:cs typeface="Segoe UI Light" panose="020B0502040204020203" pitchFamily="34" charset="0"/>
        </a:defRPr>
      </a:lvl3pPr>
      <a:lvl4pPr marL="548627" indent="-171446" algn="l" defTabSz="685783" rtl="0" eaLnBrk="1" latinLnBrk="0" hangingPunct="1">
        <a:lnSpc>
          <a:spcPct val="90000"/>
        </a:lnSpc>
        <a:spcBef>
          <a:spcPts val="375"/>
        </a:spcBef>
        <a:buFont typeface="Arial" panose="020B0604020202020204" pitchFamily="34" charset="0"/>
        <a:buChar char="•"/>
        <a:defRPr sz="1600" kern="1200">
          <a:solidFill>
            <a:schemeClr val="bg1"/>
          </a:solidFill>
          <a:latin typeface="Aptos Light" panose="020B0004020202020204" pitchFamily="34" charset="0"/>
          <a:ea typeface="+mn-ea"/>
          <a:cs typeface="Segoe UI Light" panose="020B0502040204020203" pitchFamily="34" charset="0"/>
        </a:defRPr>
      </a:lvl4pPr>
      <a:lvl5pPr marL="731502" indent="-171446" algn="l" defTabSz="685783" rtl="0" eaLnBrk="1" latinLnBrk="0" hangingPunct="1">
        <a:lnSpc>
          <a:spcPct val="90000"/>
        </a:lnSpc>
        <a:spcBef>
          <a:spcPts val="375"/>
        </a:spcBef>
        <a:buFont typeface="Arial" panose="020B0604020202020204" pitchFamily="34" charset="0"/>
        <a:buChar char="•"/>
        <a:defRPr sz="1400" kern="1200">
          <a:solidFill>
            <a:schemeClr val="bg1"/>
          </a:solidFill>
          <a:latin typeface="Aptos Light" panose="020B0004020202020204" pitchFamily="34" charset="0"/>
          <a:ea typeface="+mn-ea"/>
          <a:cs typeface="Segoe UI Light" panose="020B0502040204020203"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86C245-24BF-84B5-AD88-E8FAFF66EBCD}"/>
              </a:ext>
            </a:extLst>
          </p:cNvPr>
          <p:cNvSpPr/>
          <p:nvPr userDrawn="1"/>
        </p:nvSpPr>
        <p:spPr>
          <a:xfrm>
            <a:off x="0" y="0"/>
            <a:ext cx="9144000" cy="5143500"/>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sp>
        <p:nvSpPr>
          <p:cNvPr id="2" name="Title Placeholder 1"/>
          <p:cNvSpPr>
            <a:spLocks noGrp="1"/>
          </p:cNvSpPr>
          <p:nvPr>
            <p:ph type="title"/>
          </p:nvPr>
        </p:nvSpPr>
        <p:spPr>
          <a:xfrm>
            <a:off x="395111" y="273844"/>
            <a:ext cx="8353778" cy="7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95111" y="1369219"/>
            <a:ext cx="8353778"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5819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600" kern="1200">
          <a:solidFill>
            <a:schemeClr val="bg1"/>
          </a:solidFill>
          <a:latin typeface="Segoe UI Light" panose="020B0502040204020203" pitchFamily="34" charset="0"/>
          <a:ea typeface="+mn-ea"/>
          <a:cs typeface="Segoe UI Light" panose="020B0502040204020203" pitchFamily="34" charset="0"/>
        </a:defRPr>
      </a:lvl1pPr>
      <a:lvl2pPr marL="0" indent="-171450" algn="l" defTabSz="685800" rtl="0" eaLnBrk="1" latinLnBrk="0" hangingPunct="1">
        <a:lnSpc>
          <a:spcPct val="90000"/>
        </a:lnSpc>
        <a:spcBef>
          <a:spcPts val="375"/>
        </a:spcBef>
        <a:buFont typeface="Arial" panose="020B0604020202020204" pitchFamily="34" charset="0"/>
        <a:buChar char="•"/>
        <a:defRPr sz="2200" kern="1200">
          <a:solidFill>
            <a:schemeClr val="accent1">
              <a:lumMod val="60000"/>
              <a:lumOff val="40000"/>
            </a:schemeClr>
          </a:solidFill>
          <a:latin typeface="Segoe UI Light" panose="020B0502040204020203" pitchFamily="34" charset="0"/>
          <a:ea typeface="+mn-ea"/>
          <a:cs typeface="Segoe UI Light" panose="020B0502040204020203" pitchFamily="34" charset="0"/>
        </a:defRPr>
      </a:lvl2pPr>
      <a:lvl3pPr marL="36576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Segoe UI Light" panose="020B0502040204020203" pitchFamily="34" charset="0"/>
          <a:ea typeface="+mn-ea"/>
          <a:cs typeface="Segoe UI Light" panose="020B0502040204020203" pitchFamily="34" charset="0"/>
        </a:defRPr>
      </a:lvl3pPr>
      <a:lvl4pPr marL="54864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Segoe UI Light" panose="020B0502040204020203" pitchFamily="34" charset="0"/>
          <a:ea typeface="+mn-ea"/>
          <a:cs typeface="Segoe UI Light" panose="020B0502040204020203" pitchFamily="34" charset="0"/>
        </a:defRPr>
      </a:lvl4pPr>
      <a:lvl5pPr marL="731520" indent="-171450" algn="l" defTabSz="685800" rtl="0" eaLnBrk="1" latinLnBrk="0" hangingPunct="1">
        <a:lnSpc>
          <a:spcPct val="90000"/>
        </a:lnSpc>
        <a:spcBef>
          <a:spcPts val="375"/>
        </a:spcBef>
        <a:buFont typeface="Arial" panose="020B0604020202020204" pitchFamily="34" charset="0"/>
        <a:buChar char="•"/>
        <a:defRPr sz="1400" kern="1200">
          <a:solidFill>
            <a:schemeClr val="bg1"/>
          </a:solidFill>
          <a:latin typeface="Segoe UI Light" panose="020B0502040204020203" pitchFamily="34" charset="0"/>
          <a:ea typeface="+mn-ea"/>
          <a:cs typeface="Segoe UI Light"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2.png"/><Relationship Id="rId7" Type="http://schemas.openxmlformats.org/officeDocument/2006/relationships/image" Target="../media/image71.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5.svg"/><Relationship Id="rId5" Type="http://schemas.openxmlformats.org/officeDocument/2006/relationships/image" Target="../media/image84.jpeg"/><Relationship Id="rId4" Type="http://schemas.openxmlformats.org/officeDocument/2006/relationships/image" Target="../media/image83.pn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0.svg"/><Relationship Id="rId3" Type="http://schemas.openxmlformats.org/officeDocument/2006/relationships/image" Target="../media/image22.svg"/><Relationship Id="rId7" Type="http://schemas.openxmlformats.org/officeDocument/2006/relationships/image" Target="../media/image90.svg"/><Relationship Id="rId12"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9.svg"/><Relationship Id="rId11" Type="http://schemas.openxmlformats.org/officeDocument/2006/relationships/image" Target="../media/image91.svg"/><Relationship Id="rId5" Type="http://schemas.openxmlformats.org/officeDocument/2006/relationships/image" Target="../media/image88.svg"/><Relationship Id="rId10" Type="http://schemas.openxmlformats.org/officeDocument/2006/relationships/image" Target="../media/image77.svg"/><Relationship Id="rId4" Type="http://schemas.openxmlformats.org/officeDocument/2006/relationships/image" Target="../media/image87.svg"/><Relationship Id="rId9" Type="http://schemas.openxmlformats.org/officeDocument/2006/relationships/image" Target="../media/image27.svg"/><Relationship Id="rId14" Type="http://schemas.openxmlformats.org/officeDocument/2006/relationships/image" Target="../media/image93.svg"/></Relationships>
</file>

<file path=ppt/slides/_rels/slide13.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30.svg"/><Relationship Id="rId3" Type="http://schemas.openxmlformats.org/officeDocument/2006/relationships/image" Target="../media/image94.png"/><Relationship Id="rId7" Type="http://schemas.openxmlformats.org/officeDocument/2006/relationships/image" Target="../media/image98.svg"/><Relationship Id="rId12"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7.svg"/><Relationship Id="rId11" Type="http://schemas.openxmlformats.org/officeDocument/2006/relationships/image" Target="../media/image91.svg"/><Relationship Id="rId5" Type="http://schemas.openxmlformats.org/officeDocument/2006/relationships/image" Target="../media/image96.sv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1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91.svg"/><Relationship Id="rId7" Type="http://schemas.openxmlformats.org/officeDocument/2006/relationships/image" Target="../media/image102.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30.svg"/><Relationship Id="rId4" Type="http://schemas.openxmlformats.org/officeDocument/2006/relationships/image" Target="../media/image92.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4.svg"/><Relationship Id="rId7" Type="http://schemas.openxmlformats.org/officeDocument/2006/relationships/image" Target="../media/image107.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6.svg"/><Relationship Id="rId5" Type="http://schemas.openxmlformats.org/officeDocument/2006/relationships/image" Target="../media/image29.svg"/><Relationship Id="rId4" Type="http://schemas.openxmlformats.org/officeDocument/2006/relationships/image" Target="../media/image105.svg"/><Relationship Id="rId9" Type="http://schemas.openxmlformats.org/officeDocument/2006/relationships/image" Target="../media/image109.svg"/></Relationships>
</file>

<file path=ppt/slides/_rels/slide17.xml.rels><?xml version="1.0" encoding="UTF-8" standalone="yes"?>
<Relationships xmlns="http://schemas.openxmlformats.org/package/2006/relationships"><Relationship Id="rId8" Type="http://schemas.openxmlformats.org/officeDocument/2006/relationships/image" Target="../media/image116.emf"/><Relationship Id="rId13" Type="http://schemas.openxmlformats.org/officeDocument/2006/relationships/image" Target="../media/image121.svg"/><Relationship Id="rId3" Type="http://schemas.openxmlformats.org/officeDocument/2006/relationships/image" Target="../media/image111.emf"/><Relationship Id="rId7" Type="http://schemas.openxmlformats.org/officeDocument/2006/relationships/image" Target="../media/image115.emf"/><Relationship Id="rId12" Type="http://schemas.openxmlformats.org/officeDocument/2006/relationships/image" Target="../media/image120.svg"/><Relationship Id="rId2" Type="http://schemas.openxmlformats.org/officeDocument/2006/relationships/image" Target="../media/image110.emf"/><Relationship Id="rId1" Type="http://schemas.openxmlformats.org/officeDocument/2006/relationships/slideLayout" Target="../slideLayouts/slideLayout4.xml"/><Relationship Id="rId6" Type="http://schemas.openxmlformats.org/officeDocument/2006/relationships/image" Target="../media/image114.emf"/><Relationship Id="rId11" Type="http://schemas.openxmlformats.org/officeDocument/2006/relationships/image" Target="../media/image119.emf"/><Relationship Id="rId5" Type="http://schemas.openxmlformats.org/officeDocument/2006/relationships/image" Target="../media/image113.emf"/><Relationship Id="rId10" Type="http://schemas.openxmlformats.org/officeDocument/2006/relationships/image" Target="../media/image118.emf"/><Relationship Id="rId4" Type="http://schemas.openxmlformats.org/officeDocument/2006/relationships/image" Target="../media/image112.emf"/><Relationship Id="rId9" Type="http://schemas.openxmlformats.org/officeDocument/2006/relationships/image" Target="../media/image117.emf"/></Relationships>
</file>

<file path=ppt/slides/_rels/slide18.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23.svg"/><Relationship Id="rId4" Type="http://schemas.openxmlformats.org/officeDocument/2006/relationships/image" Target="../media/image122.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0.svg"/><Relationship Id="rId3" Type="http://schemas.openxmlformats.org/officeDocument/2006/relationships/image" Target="../media/image104.svg"/><Relationship Id="rId7" Type="http://schemas.openxmlformats.org/officeDocument/2006/relationships/image" Target="../media/image105.svg"/><Relationship Id="rId12" Type="http://schemas.openxmlformats.org/officeDocument/2006/relationships/image" Target="../media/image109.svg"/><Relationship Id="rId2" Type="http://schemas.openxmlformats.org/officeDocument/2006/relationships/notesSlide" Target="../notesSlides/notesSlide15.xml"/><Relationship Id="rId16" Type="http://schemas.openxmlformats.org/officeDocument/2006/relationships/image" Target="../media/image129.svg"/><Relationship Id="rId1" Type="http://schemas.openxmlformats.org/officeDocument/2006/relationships/slideLayout" Target="../slideLayouts/slideLayout4.xml"/><Relationship Id="rId6" Type="http://schemas.openxmlformats.org/officeDocument/2006/relationships/image" Target="../media/image126.svg"/><Relationship Id="rId11" Type="http://schemas.openxmlformats.org/officeDocument/2006/relationships/image" Target="../media/image108.svg"/><Relationship Id="rId5" Type="http://schemas.openxmlformats.org/officeDocument/2006/relationships/image" Target="../media/image125.svg"/><Relationship Id="rId15" Type="http://schemas.openxmlformats.org/officeDocument/2006/relationships/image" Target="../media/image128.svg"/><Relationship Id="rId10" Type="http://schemas.openxmlformats.org/officeDocument/2006/relationships/image" Target="../media/image107.svg"/><Relationship Id="rId4" Type="http://schemas.openxmlformats.org/officeDocument/2006/relationships/image" Target="../media/image124.svg"/><Relationship Id="rId9" Type="http://schemas.openxmlformats.org/officeDocument/2006/relationships/image" Target="../media/image106.svg"/><Relationship Id="rId14" Type="http://schemas.openxmlformats.org/officeDocument/2006/relationships/image" Target="../media/image127.sv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svg"/><Relationship Id="rId18" Type="http://schemas.openxmlformats.org/officeDocument/2006/relationships/image" Target="../media/image36.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svg"/><Relationship Id="rId17" Type="http://schemas.openxmlformats.org/officeDocument/2006/relationships/image" Target="../media/image35.svg"/><Relationship Id="rId2" Type="http://schemas.openxmlformats.org/officeDocument/2006/relationships/notesSlide" Target="../notesSlides/notesSlide1.xml"/><Relationship Id="rId16" Type="http://schemas.openxmlformats.org/officeDocument/2006/relationships/image" Target="../media/image34.svg"/><Relationship Id="rId1" Type="http://schemas.openxmlformats.org/officeDocument/2006/relationships/slideLayout" Target="../slideLayouts/slideLayout4.xml"/><Relationship Id="rId6" Type="http://schemas.openxmlformats.org/officeDocument/2006/relationships/image" Target="../media/image24.sv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svg"/><Relationship Id="rId19" Type="http://schemas.openxmlformats.org/officeDocument/2006/relationships/image" Target="../media/image37.svg"/><Relationship Id="rId4" Type="http://schemas.openxmlformats.org/officeDocument/2006/relationships/image" Target="../media/image22.svg"/><Relationship Id="rId9" Type="http://schemas.openxmlformats.org/officeDocument/2006/relationships/image" Target="../media/image27.svg"/><Relationship Id="rId14" Type="http://schemas.openxmlformats.org/officeDocument/2006/relationships/image" Target="../media/image32.svg"/></Relationships>
</file>

<file path=ppt/slides/_rels/slide20.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6.svg"/><Relationship Id="rId7" Type="http://schemas.openxmlformats.org/officeDocument/2006/relationships/image" Target="../media/image133.svg"/><Relationship Id="rId12" Type="http://schemas.openxmlformats.org/officeDocument/2006/relationships/image" Target="../media/image95.sv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132.svg"/><Relationship Id="rId11" Type="http://schemas.openxmlformats.org/officeDocument/2006/relationships/image" Target="../media/image137.svg"/><Relationship Id="rId5" Type="http://schemas.openxmlformats.org/officeDocument/2006/relationships/image" Target="../media/image131.sv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svg"/></Relationships>
</file>

<file path=ppt/slides/_rels/slide2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02.svg"/><Relationship Id="rId5" Type="http://schemas.openxmlformats.org/officeDocument/2006/relationships/image" Target="../media/image104.svg"/><Relationship Id="rId4" Type="http://schemas.openxmlformats.org/officeDocument/2006/relationships/image" Target="../media/image138.svg"/></Relationships>
</file>

<file path=ppt/slides/_rels/slide23.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144.svg"/><Relationship Id="rId3" Type="http://schemas.openxmlformats.org/officeDocument/2006/relationships/image" Target="../media/image104.svg"/><Relationship Id="rId7" Type="http://schemas.openxmlformats.org/officeDocument/2006/relationships/image" Target="../media/image40.svg"/><Relationship Id="rId12" Type="http://schemas.openxmlformats.org/officeDocument/2006/relationships/image" Target="../media/image64.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0.svg"/><Relationship Id="rId11" Type="http://schemas.openxmlformats.org/officeDocument/2006/relationships/image" Target="../media/image63.svg"/><Relationship Id="rId5" Type="http://schemas.openxmlformats.org/officeDocument/2006/relationships/image" Target="../media/image139.svg"/><Relationship Id="rId15" Type="http://schemas.openxmlformats.org/officeDocument/2006/relationships/image" Target="../media/image146.svg"/><Relationship Id="rId10" Type="http://schemas.openxmlformats.org/officeDocument/2006/relationships/image" Target="../media/image143.svg"/><Relationship Id="rId4" Type="http://schemas.openxmlformats.org/officeDocument/2006/relationships/image" Target="../media/image102.svg"/><Relationship Id="rId9" Type="http://schemas.openxmlformats.org/officeDocument/2006/relationships/image" Target="../media/image142.svg"/><Relationship Id="rId14" Type="http://schemas.openxmlformats.org/officeDocument/2006/relationships/image" Target="../media/image145.svg"/></Relationships>
</file>

<file path=ppt/slides/_rels/slide24.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47.jpeg"/><Relationship Id="rId7" Type="http://schemas.openxmlformats.org/officeDocument/2006/relationships/image" Target="../media/image151.svg"/><Relationship Id="rId12" Type="http://schemas.openxmlformats.org/officeDocument/2006/relationships/image" Target="../media/image156.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50.svg"/><Relationship Id="rId11" Type="http://schemas.openxmlformats.org/officeDocument/2006/relationships/image" Target="../media/image155.svg"/><Relationship Id="rId5" Type="http://schemas.openxmlformats.org/officeDocument/2006/relationships/image" Target="../media/image149.svg"/><Relationship Id="rId10" Type="http://schemas.openxmlformats.org/officeDocument/2006/relationships/image" Target="../media/image154.svg"/><Relationship Id="rId4" Type="http://schemas.openxmlformats.org/officeDocument/2006/relationships/image" Target="../media/image148.svg"/><Relationship Id="rId9" Type="http://schemas.openxmlformats.org/officeDocument/2006/relationships/image" Target="../media/image153.svg"/></Relationships>
</file>

<file path=ppt/slides/_rels/slide2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png"/></Relationships>
</file>

<file path=ppt/slides/_rels/slide26.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75.svg"/><Relationship Id="rId18" Type="http://schemas.openxmlformats.org/officeDocument/2006/relationships/image" Target="../media/image167.svg"/><Relationship Id="rId3" Type="http://schemas.openxmlformats.org/officeDocument/2006/relationships/notesSlide" Target="../notesSlides/notesSlide22.xml"/><Relationship Id="rId21" Type="http://schemas.openxmlformats.org/officeDocument/2006/relationships/image" Target="../media/image170.svg"/><Relationship Id="rId7" Type="http://schemas.openxmlformats.org/officeDocument/2006/relationships/image" Target="../media/image162.png"/><Relationship Id="rId12" Type="http://schemas.openxmlformats.org/officeDocument/2006/relationships/image" Target="../media/image164.svg"/><Relationship Id="rId17" Type="http://schemas.openxmlformats.org/officeDocument/2006/relationships/image" Target="../media/image24.svg"/><Relationship Id="rId2" Type="http://schemas.openxmlformats.org/officeDocument/2006/relationships/slideLayout" Target="../slideLayouts/slideLayout4.xml"/><Relationship Id="rId16" Type="http://schemas.openxmlformats.org/officeDocument/2006/relationships/image" Target="../media/image25.svg"/><Relationship Id="rId20" Type="http://schemas.openxmlformats.org/officeDocument/2006/relationships/image" Target="../media/image169.svg"/><Relationship Id="rId1" Type="http://schemas.openxmlformats.org/officeDocument/2006/relationships/themeOverride" Target="../theme/themeOverride1.xml"/><Relationship Id="rId6" Type="http://schemas.openxmlformats.org/officeDocument/2006/relationships/image" Target="../media/image161.png"/><Relationship Id="rId11" Type="http://schemas.openxmlformats.org/officeDocument/2006/relationships/image" Target="../media/image143.svg"/><Relationship Id="rId5" Type="http://schemas.openxmlformats.org/officeDocument/2006/relationships/image" Target="../media/image102.svg"/><Relationship Id="rId15" Type="http://schemas.openxmlformats.org/officeDocument/2006/relationships/image" Target="../media/image166.svg"/><Relationship Id="rId10" Type="http://schemas.openxmlformats.org/officeDocument/2006/relationships/image" Target="../media/image29.svg"/><Relationship Id="rId19" Type="http://schemas.openxmlformats.org/officeDocument/2006/relationships/image" Target="../media/image168.svg"/><Relationship Id="rId4" Type="http://schemas.openxmlformats.org/officeDocument/2006/relationships/image" Target="../media/image104.svg"/><Relationship Id="rId9" Type="http://schemas.openxmlformats.org/officeDocument/2006/relationships/image" Target="../media/image77.svg"/><Relationship Id="rId14" Type="http://schemas.openxmlformats.org/officeDocument/2006/relationships/image" Target="../media/image165.svg"/></Relationships>
</file>

<file path=ppt/slides/_rels/slide27.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6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38.svg"/></Relationships>
</file>

<file path=ppt/slides/_rels/slide28.xml.rels><?xml version="1.0" encoding="UTF-8" standalone="yes"?>
<Relationships xmlns="http://schemas.openxmlformats.org/package/2006/relationships"><Relationship Id="rId8" Type="http://schemas.openxmlformats.org/officeDocument/2006/relationships/image" Target="../media/image176.svg"/><Relationship Id="rId13" Type="http://schemas.openxmlformats.org/officeDocument/2006/relationships/image" Target="../media/image179.svg"/><Relationship Id="rId3" Type="http://schemas.openxmlformats.org/officeDocument/2006/relationships/image" Target="../media/image172.svg"/><Relationship Id="rId7" Type="http://schemas.openxmlformats.org/officeDocument/2006/relationships/image" Target="../media/image175.svg"/><Relationship Id="rId12" Type="http://schemas.openxmlformats.org/officeDocument/2006/relationships/image" Target="../media/image178.svg"/><Relationship Id="rId2" Type="http://schemas.openxmlformats.org/officeDocument/2006/relationships/notesSlide" Target="../notesSlides/notesSlide24.xml"/><Relationship Id="rId16" Type="http://schemas.openxmlformats.org/officeDocument/2006/relationships/image" Target="../media/image163.png"/><Relationship Id="rId1" Type="http://schemas.openxmlformats.org/officeDocument/2006/relationships/slideLayout" Target="../slideLayouts/slideLayout4.xml"/><Relationship Id="rId6" Type="http://schemas.openxmlformats.org/officeDocument/2006/relationships/image" Target="../media/image174.png"/><Relationship Id="rId11" Type="http://schemas.openxmlformats.org/officeDocument/2006/relationships/image" Target="../media/image111.emf"/><Relationship Id="rId5" Type="http://schemas.openxmlformats.org/officeDocument/2006/relationships/image" Target="../media/image173.png"/><Relationship Id="rId15" Type="http://schemas.openxmlformats.org/officeDocument/2006/relationships/image" Target="../media/image181.svg"/><Relationship Id="rId10" Type="http://schemas.openxmlformats.org/officeDocument/2006/relationships/image" Target="../media/image119.emf"/><Relationship Id="rId4" Type="http://schemas.openxmlformats.org/officeDocument/2006/relationships/image" Target="../media/image123.svg"/><Relationship Id="rId9" Type="http://schemas.openxmlformats.org/officeDocument/2006/relationships/image" Target="../media/image177.svg"/><Relationship Id="rId14" Type="http://schemas.openxmlformats.org/officeDocument/2006/relationships/image" Target="../media/image180.svg"/></Relationships>
</file>

<file path=ppt/slides/_rels/slide29.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47.jpeg"/><Relationship Id="rId7" Type="http://schemas.openxmlformats.org/officeDocument/2006/relationships/image" Target="../media/image151.svg"/><Relationship Id="rId12" Type="http://schemas.openxmlformats.org/officeDocument/2006/relationships/image" Target="../media/image156.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50.svg"/><Relationship Id="rId11" Type="http://schemas.openxmlformats.org/officeDocument/2006/relationships/image" Target="../media/image155.svg"/><Relationship Id="rId5" Type="http://schemas.openxmlformats.org/officeDocument/2006/relationships/image" Target="../media/image149.svg"/><Relationship Id="rId10" Type="http://schemas.openxmlformats.org/officeDocument/2006/relationships/image" Target="../media/image154.svg"/><Relationship Id="rId4" Type="http://schemas.openxmlformats.org/officeDocument/2006/relationships/image" Target="../media/image148.svg"/><Relationship Id="rId9" Type="http://schemas.openxmlformats.org/officeDocument/2006/relationships/image" Target="../media/image153.sv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png"/><Relationship Id="rId7" Type="http://schemas.openxmlformats.org/officeDocument/2006/relationships/image" Target="../media/image42.svg"/><Relationship Id="rId12" Type="http://schemas.openxmlformats.org/officeDocument/2006/relationships/image" Target="../media/image47.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1.sv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jpeg"/><Relationship Id="rId9" Type="http://schemas.openxmlformats.org/officeDocument/2006/relationships/image" Target="../media/image44.svg"/><Relationship Id="rId14"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33.xml.rels><?xml version="1.0" encoding="UTF-8" standalone="yes"?>
<Relationships xmlns="http://schemas.openxmlformats.org/package/2006/relationships"><Relationship Id="rId8" Type="http://schemas.openxmlformats.org/officeDocument/2006/relationships/image" Target="../media/image193.svg"/><Relationship Id="rId13" Type="http://schemas.openxmlformats.org/officeDocument/2006/relationships/image" Target="../media/image125.svg"/><Relationship Id="rId3" Type="http://schemas.openxmlformats.org/officeDocument/2006/relationships/image" Target="../media/image189.png"/><Relationship Id="rId7" Type="http://schemas.openxmlformats.org/officeDocument/2006/relationships/image" Target="../media/image78.svg"/><Relationship Id="rId12" Type="http://schemas.openxmlformats.org/officeDocument/2006/relationships/image" Target="../media/image195.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192.png"/><Relationship Id="rId11" Type="http://schemas.openxmlformats.org/officeDocument/2006/relationships/customXml" Target="../ink/ink2.xml"/><Relationship Id="rId5" Type="http://schemas.openxmlformats.org/officeDocument/2006/relationships/image" Target="../media/image191.png"/><Relationship Id="rId15" Type="http://schemas.openxmlformats.org/officeDocument/2006/relationships/image" Target="../media/image179.svg"/><Relationship Id="rId10" Type="http://schemas.openxmlformats.org/officeDocument/2006/relationships/image" Target="../media/image194.png"/><Relationship Id="rId4" Type="http://schemas.openxmlformats.org/officeDocument/2006/relationships/image" Target="../media/image190.png"/><Relationship Id="rId9" Type="http://schemas.openxmlformats.org/officeDocument/2006/relationships/customXml" Target="../ink/ink1.xml"/><Relationship Id="rId14" Type="http://schemas.openxmlformats.org/officeDocument/2006/relationships/image" Target="../media/image71.svg"/></Relationships>
</file>

<file path=ppt/slides/_rels/slide34.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197.emf"/></Relationships>
</file>

<file path=ppt/slides/_rels/slide3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178.svg"/><Relationship Id="rId4" Type="http://schemas.openxmlformats.org/officeDocument/2006/relationships/image" Target="../media/image179.svg"/></Relationships>
</file>

<file path=ppt/slides/_rels/slide36.xml.rels><?xml version="1.0" encoding="UTF-8" standalone="yes"?>
<Relationships xmlns="http://schemas.openxmlformats.org/package/2006/relationships"><Relationship Id="rId8" Type="http://schemas.openxmlformats.org/officeDocument/2006/relationships/image" Target="../media/image203.svg"/><Relationship Id="rId3" Type="http://schemas.openxmlformats.org/officeDocument/2006/relationships/image" Target="../media/image199.svg"/><Relationship Id="rId7" Type="http://schemas.openxmlformats.org/officeDocument/2006/relationships/image" Target="../media/image180.sv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202.svg"/><Relationship Id="rId11" Type="http://schemas.openxmlformats.org/officeDocument/2006/relationships/image" Target="../media/image179.svg"/><Relationship Id="rId5" Type="http://schemas.openxmlformats.org/officeDocument/2006/relationships/image" Target="../media/image201.png"/><Relationship Id="rId10" Type="http://schemas.openxmlformats.org/officeDocument/2006/relationships/image" Target="../media/image205.svg"/><Relationship Id="rId4" Type="http://schemas.openxmlformats.org/officeDocument/2006/relationships/image" Target="../media/image200.svg"/><Relationship Id="rId9" Type="http://schemas.openxmlformats.org/officeDocument/2006/relationships/image" Target="../media/image204.svg"/></Relationships>
</file>

<file path=ppt/slides/_rels/slide37.xml.rels><?xml version="1.0" encoding="UTF-8" standalone="yes"?>
<Relationships xmlns="http://schemas.openxmlformats.org/package/2006/relationships"><Relationship Id="rId8" Type="http://schemas.openxmlformats.org/officeDocument/2006/relationships/image" Target="../media/image208.svg"/><Relationship Id="rId3" Type="http://schemas.openxmlformats.org/officeDocument/2006/relationships/image" Target="../media/image206.png"/><Relationship Id="rId7" Type="http://schemas.openxmlformats.org/officeDocument/2006/relationships/image" Target="../media/image76.sv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207.svg"/><Relationship Id="rId5" Type="http://schemas.openxmlformats.org/officeDocument/2006/relationships/image" Target="../media/image125.svg"/><Relationship Id="rId10" Type="http://schemas.openxmlformats.org/officeDocument/2006/relationships/image" Target="../media/image210.png"/><Relationship Id="rId4" Type="http://schemas.openxmlformats.org/officeDocument/2006/relationships/image" Target="../media/image104.svg"/><Relationship Id="rId9" Type="http://schemas.openxmlformats.org/officeDocument/2006/relationships/image" Target="../media/image209.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8" Type="http://schemas.openxmlformats.org/officeDocument/2006/relationships/image" Target="../media/image213.svg"/><Relationship Id="rId13" Type="http://schemas.openxmlformats.org/officeDocument/2006/relationships/image" Target="../media/image181.svg"/><Relationship Id="rId3" Type="http://schemas.openxmlformats.org/officeDocument/2006/relationships/image" Target="../media/image211.svg"/><Relationship Id="rId7" Type="http://schemas.openxmlformats.org/officeDocument/2006/relationships/image" Target="../media/image76.svg"/><Relationship Id="rId12" Type="http://schemas.openxmlformats.org/officeDocument/2006/relationships/image" Target="../media/image215.svg"/><Relationship Id="rId2" Type="http://schemas.openxmlformats.org/officeDocument/2006/relationships/notesSlide" Target="../notesSlides/notesSlide34.xml"/><Relationship Id="rId1" Type="http://schemas.openxmlformats.org/officeDocument/2006/relationships/slideLayout" Target="../slideLayouts/slideLayout57.xml"/><Relationship Id="rId6" Type="http://schemas.openxmlformats.org/officeDocument/2006/relationships/image" Target="../media/image146.svg"/><Relationship Id="rId11" Type="http://schemas.openxmlformats.org/officeDocument/2006/relationships/image" Target="../media/image214.svg"/><Relationship Id="rId5" Type="http://schemas.openxmlformats.org/officeDocument/2006/relationships/image" Target="../media/image60.svg"/><Relationship Id="rId10" Type="http://schemas.openxmlformats.org/officeDocument/2006/relationships/image" Target="../media/image29.svg"/><Relationship Id="rId4" Type="http://schemas.openxmlformats.org/officeDocument/2006/relationships/image" Target="../media/image212.svg"/><Relationship Id="rId9" Type="http://schemas.openxmlformats.org/officeDocument/2006/relationships/image" Target="../media/image21.svg"/><Relationship Id="rId14" Type="http://schemas.openxmlformats.org/officeDocument/2006/relationships/image" Target="../media/image7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71.svg"/><Relationship Id="rId3" Type="http://schemas.openxmlformats.org/officeDocument/2006/relationships/image" Target="../media/image21.svg"/><Relationship Id="rId7" Type="http://schemas.openxmlformats.org/officeDocument/2006/relationships/image" Target="../media/image215.svg"/><Relationship Id="rId12" Type="http://schemas.openxmlformats.org/officeDocument/2006/relationships/image" Target="../media/image211.svg"/><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image" Target="../media/image214.svg"/><Relationship Id="rId11" Type="http://schemas.openxmlformats.org/officeDocument/2006/relationships/image" Target="../media/image76.svg"/><Relationship Id="rId5" Type="http://schemas.openxmlformats.org/officeDocument/2006/relationships/image" Target="../media/image212.svg"/><Relationship Id="rId10" Type="http://schemas.openxmlformats.org/officeDocument/2006/relationships/image" Target="../media/image146.svg"/><Relationship Id="rId4" Type="http://schemas.openxmlformats.org/officeDocument/2006/relationships/image" Target="../media/image29.svg"/><Relationship Id="rId9" Type="http://schemas.openxmlformats.org/officeDocument/2006/relationships/image" Target="../media/image60.svg"/></Relationships>
</file>

<file path=ppt/slides/_rels/slide4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16.svg"/><Relationship Id="rId7" Type="http://schemas.openxmlformats.org/officeDocument/2006/relationships/image" Target="../media/image77.svg"/><Relationship Id="rId2" Type="http://schemas.openxmlformats.org/officeDocument/2006/relationships/notesSlide" Target="../notesSlides/notesSlide36.xml"/><Relationship Id="rId1" Type="http://schemas.openxmlformats.org/officeDocument/2006/relationships/slideLayout" Target="../slideLayouts/slideLayout55.xml"/><Relationship Id="rId6" Type="http://schemas.openxmlformats.org/officeDocument/2006/relationships/image" Target="../media/image218.svg"/><Relationship Id="rId5" Type="http://schemas.openxmlformats.org/officeDocument/2006/relationships/image" Target="../media/image23.svg"/><Relationship Id="rId4" Type="http://schemas.openxmlformats.org/officeDocument/2006/relationships/image" Target="../media/image217.svg"/></Relationships>
</file>

<file path=ppt/slides/_rels/slide42.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8.png"/><Relationship Id="rId18" Type="http://schemas.openxmlformats.org/officeDocument/2006/relationships/image" Target="../media/image217.svg"/><Relationship Id="rId26" Type="http://schemas.openxmlformats.org/officeDocument/2006/relationships/image" Target="../media/image216.svg"/><Relationship Id="rId3" Type="http://schemas.openxmlformats.org/officeDocument/2006/relationships/image" Target="../media/image219.png"/><Relationship Id="rId21" Type="http://schemas.openxmlformats.org/officeDocument/2006/relationships/image" Target="../media/image233.png"/><Relationship Id="rId7" Type="http://schemas.openxmlformats.org/officeDocument/2006/relationships/image" Target="../media/image223.png"/><Relationship Id="rId12" Type="http://schemas.openxmlformats.org/officeDocument/2006/relationships/image" Target="../media/image227.svg"/><Relationship Id="rId17" Type="http://schemas.openxmlformats.org/officeDocument/2006/relationships/image" Target="../media/image231.svg"/><Relationship Id="rId25" Type="http://schemas.openxmlformats.org/officeDocument/2006/relationships/image" Target="../media/image237.svg"/><Relationship Id="rId2" Type="http://schemas.openxmlformats.org/officeDocument/2006/relationships/notesSlide" Target="../notesSlides/notesSlide37.xml"/><Relationship Id="rId16" Type="http://schemas.openxmlformats.org/officeDocument/2006/relationships/image" Target="../media/image181.svg"/><Relationship Id="rId20" Type="http://schemas.openxmlformats.org/officeDocument/2006/relationships/image" Target="../media/image232.png"/><Relationship Id="rId1" Type="http://schemas.openxmlformats.org/officeDocument/2006/relationships/slideLayout" Target="../slideLayouts/slideLayout61.xml"/><Relationship Id="rId6" Type="http://schemas.openxmlformats.org/officeDocument/2006/relationships/image" Target="../media/image222.png"/><Relationship Id="rId11" Type="http://schemas.microsoft.com/office/2007/relationships/hdphoto" Target="../media/hdphoto1.wdp"/><Relationship Id="rId24" Type="http://schemas.openxmlformats.org/officeDocument/2006/relationships/image" Target="../media/image236.svg"/><Relationship Id="rId5" Type="http://schemas.openxmlformats.org/officeDocument/2006/relationships/image" Target="../media/image221.png"/><Relationship Id="rId15" Type="http://schemas.openxmlformats.org/officeDocument/2006/relationships/image" Target="../media/image230.png"/><Relationship Id="rId23" Type="http://schemas.openxmlformats.org/officeDocument/2006/relationships/image" Target="../media/image235.svg"/><Relationship Id="rId10" Type="http://schemas.openxmlformats.org/officeDocument/2006/relationships/image" Target="../media/image226.png"/><Relationship Id="rId19" Type="http://schemas.openxmlformats.org/officeDocument/2006/relationships/image" Target="../media/image27.sv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29.png"/><Relationship Id="rId22" Type="http://schemas.openxmlformats.org/officeDocument/2006/relationships/image" Target="../media/image234.png"/><Relationship Id="rId27" Type="http://schemas.openxmlformats.org/officeDocument/2006/relationships/image" Target="../media/image163.png"/></Relationships>
</file>

<file path=ppt/slides/_rels/slide43.xml.rels><?xml version="1.0" encoding="UTF-8" standalone="yes"?>
<Relationships xmlns="http://schemas.openxmlformats.org/package/2006/relationships"><Relationship Id="rId8" Type="http://schemas.openxmlformats.org/officeDocument/2006/relationships/image" Target="../media/image241.svg"/><Relationship Id="rId3" Type="http://schemas.openxmlformats.org/officeDocument/2006/relationships/image" Target="../media/image217.svg"/><Relationship Id="rId7" Type="http://schemas.openxmlformats.org/officeDocument/2006/relationships/image" Target="../media/image240.svg"/><Relationship Id="rId2" Type="http://schemas.openxmlformats.org/officeDocument/2006/relationships/image" Target="../media/image238.png"/><Relationship Id="rId1" Type="http://schemas.openxmlformats.org/officeDocument/2006/relationships/slideLayout" Target="../slideLayouts/slideLayout61.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39.png"/></Relationships>
</file>

<file path=ppt/slides/_rels/slide4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8.xml"/><Relationship Id="rId1" Type="http://schemas.openxmlformats.org/officeDocument/2006/relationships/slideLayout" Target="../slideLayouts/slideLayout61.xml"/><Relationship Id="rId4" Type="http://schemas.openxmlformats.org/officeDocument/2006/relationships/image" Target="../media/image2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1.svg"/><Relationship Id="rId5" Type="http://schemas.openxmlformats.org/officeDocument/2006/relationships/image" Target="../media/image60.svg"/><Relationship Id="rId4" Type="http://schemas.openxmlformats.org/officeDocument/2006/relationships/image" Target="../media/image59.svg"/></Relationships>
</file>

<file path=ppt/slides/_rels/slide8.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37.svg"/><Relationship Id="rId3" Type="http://schemas.openxmlformats.org/officeDocument/2006/relationships/image" Target="../media/image62.jpeg"/><Relationship Id="rId7" Type="http://schemas.openxmlformats.org/officeDocument/2006/relationships/image" Target="../media/image66.svg"/><Relationship Id="rId12" Type="http://schemas.openxmlformats.org/officeDocument/2006/relationships/image" Target="../media/image31.svg"/><Relationship Id="rId2" Type="http://schemas.openxmlformats.org/officeDocument/2006/relationships/notesSlide" Target="../notesSlides/notesSlide5.xml"/><Relationship Id="rId16" Type="http://schemas.openxmlformats.org/officeDocument/2006/relationships/image" Target="../media/image61.svg"/><Relationship Id="rId1" Type="http://schemas.openxmlformats.org/officeDocument/2006/relationships/slideLayout" Target="../slideLayouts/slideLayout4.xml"/><Relationship Id="rId6" Type="http://schemas.openxmlformats.org/officeDocument/2006/relationships/image" Target="../media/image65.sv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60.sv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svg"/><Relationship Id="rId14" Type="http://schemas.openxmlformats.org/officeDocument/2006/relationships/image" Target="../media/image59.svg"/></Relationships>
</file>

<file path=ppt/slides/_rels/slide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0.pn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79.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4.svg"/><Relationship Id="rId11" Type="http://schemas.openxmlformats.org/officeDocument/2006/relationships/image" Target="../media/image60.svg"/><Relationship Id="rId5" Type="http://schemas.openxmlformats.org/officeDocument/2006/relationships/image" Target="../media/image73.sv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svg"/><Relationship Id="rId1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42592F-32C1-C7A2-F6E2-113A038484F5}"/>
              </a:ext>
            </a:extLst>
          </p:cNvPr>
          <p:cNvSpPr>
            <a:spLocks noGrp="1"/>
          </p:cNvSpPr>
          <p:nvPr>
            <p:ph sz="quarter" idx="15"/>
          </p:nvPr>
        </p:nvSpPr>
        <p:spPr>
          <a:xfrm>
            <a:off x="414646" y="390273"/>
            <a:ext cx="6855477" cy="1032842"/>
          </a:xfrm>
        </p:spPr>
        <p:txBody>
          <a:bodyPr/>
          <a:lstStyle/>
          <a:p>
            <a:r>
              <a:rPr lang="de-DE" dirty="0"/>
              <a:t>Industrial Security </a:t>
            </a:r>
            <a:r>
              <a:rPr lang="de-DE" dirty="0" err="1"/>
              <a:t>for</a:t>
            </a:r>
            <a:r>
              <a:rPr lang="de-DE" dirty="0"/>
              <a:t> Barracuda</a:t>
            </a:r>
          </a:p>
        </p:txBody>
      </p:sp>
      <p:sp>
        <p:nvSpPr>
          <p:cNvPr id="2" name="TextBox 1">
            <a:extLst>
              <a:ext uri="{FF2B5EF4-FFF2-40B4-BE49-F238E27FC236}">
                <a16:creationId xmlns:a16="http://schemas.microsoft.com/office/drawing/2014/main" id="{BCCABA0F-4269-2415-0DF8-E5E0D8CE44B7}"/>
              </a:ext>
            </a:extLst>
          </p:cNvPr>
          <p:cNvSpPr txBox="1"/>
          <p:nvPr/>
        </p:nvSpPr>
        <p:spPr>
          <a:xfrm>
            <a:off x="336085" y="4214553"/>
            <a:ext cx="282353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1200" dirty="0">
                <a:solidFill>
                  <a:schemeClr val="bg1"/>
                </a:solidFill>
                <a:latin typeface="Myriad Pro Light" panose="020B0403030403020204" pitchFamily="34" charset="0"/>
                <a:cs typeface="Helvetica Light"/>
              </a:rPr>
              <a:t>Pietro Felisi – Senior Solution Architect Italy</a:t>
            </a:r>
          </a:p>
        </p:txBody>
      </p:sp>
    </p:spTree>
    <p:extLst>
      <p:ext uri="{BB962C8B-B14F-4D97-AF65-F5344CB8AC3E}">
        <p14:creationId xmlns:p14="http://schemas.microsoft.com/office/powerpoint/2010/main" val="286791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10F62D4C-F624-4D4E-B2B8-AF95781DB2C9}"/>
              </a:ext>
            </a:extLst>
          </p:cNvPr>
          <p:cNvCxnSpPr>
            <a:cxnSpLocks/>
          </p:cNvCxnSpPr>
          <p:nvPr/>
        </p:nvCxnSpPr>
        <p:spPr>
          <a:xfrm>
            <a:off x="1458442" y="2364949"/>
            <a:ext cx="648668" cy="0"/>
          </a:xfrm>
          <a:prstGeom prst="line">
            <a:avLst/>
          </a:prstGeom>
          <a:ln w="19050">
            <a:solidFill>
              <a:srgbClr val="A4AEB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 name="Picture 4">
            <a:extLst>
              <a:ext uri="{FF2B5EF4-FFF2-40B4-BE49-F238E27FC236}">
                <a16:creationId xmlns:a16="http://schemas.microsoft.com/office/drawing/2014/main" id="{4EE20180-B9B5-4F1A-8DB1-E6264D531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110" y="1122537"/>
            <a:ext cx="1241830" cy="15499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E5B9CDA3-B54F-4F70-B630-8183C6A61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303" y="1179580"/>
            <a:ext cx="993274" cy="16385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1D78CA9-EA98-C947-BA53-852005389BC4}"/>
              </a:ext>
            </a:extLst>
          </p:cNvPr>
          <p:cNvSpPr>
            <a:spLocks noGrp="1"/>
          </p:cNvSpPr>
          <p:nvPr>
            <p:ph type="title"/>
          </p:nvPr>
        </p:nvSpPr>
        <p:spPr>
          <a:xfrm>
            <a:off x="395112" y="273846"/>
            <a:ext cx="8353778" cy="617977"/>
          </a:xfrm>
        </p:spPr>
        <p:txBody>
          <a:bodyPr>
            <a:normAutofit/>
          </a:bodyPr>
          <a:lstStyle/>
          <a:p>
            <a:r>
              <a:rPr lang="en-US"/>
              <a:t>Zero Trust Deployment</a:t>
            </a:r>
          </a:p>
        </p:txBody>
      </p:sp>
      <p:sp>
        <p:nvSpPr>
          <p:cNvPr id="9" name="TextBox 8">
            <a:extLst>
              <a:ext uri="{FF2B5EF4-FFF2-40B4-BE49-F238E27FC236}">
                <a16:creationId xmlns:a16="http://schemas.microsoft.com/office/drawing/2014/main" id="{8A8BD7F6-4855-491E-8B7F-E999C9FDC03A}"/>
              </a:ext>
            </a:extLst>
          </p:cNvPr>
          <p:cNvSpPr txBox="1"/>
          <p:nvPr/>
        </p:nvSpPr>
        <p:spPr>
          <a:xfrm>
            <a:off x="632173" y="2536575"/>
            <a:ext cx="952505" cy="253916"/>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AU" sz="1050" b="0" i="0" u="none" strike="noStrike" kern="1200" cap="none" spc="0" normalizeH="0" baseline="0" noProof="0">
                <a:ln>
                  <a:noFill/>
                </a:ln>
                <a:solidFill>
                  <a:prstClr val="white"/>
                </a:solidFill>
                <a:effectLst/>
                <a:uLnTx/>
                <a:uFillTx/>
                <a:latin typeface="Aptos Light" panose="020B0004020202020204" pitchFamily="34" charset="0"/>
                <a:ea typeface="+mn-ea"/>
                <a:cs typeface="Arial"/>
                <a:sym typeface="Arial"/>
              </a:rPr>
              <a:t>Plant network</a:t>
            </a:r>
            <a:endParaRPr kumimoji="0" lang="en-AU" sz="1050" b="0" i="0" u="none" strike="noStrike" kern="1200" cap="none" spc="0" normalizeH="0" baseline="0" noProof="0">
              <a:ln>
                <a:noFill/>
              </a:ln>
              <a:solidFill>
                <a:prstClr val="white"/>
              </a:solidFill>
              <a:effectLst/>
              <a:uLnTx/>
              <a:uFillTx/>
              <a:latin typeface="Aptos Light" panose="020B0004020202020204" pitchFamily="34" charset="0"/>
              <a:ea typeface="+mn-ea"/>
              <a:cs typeface="Arial"/>
            </a:endParaRPr>
          </a:p>
        </p:txBody>
      </p:sp>
      <p:sp>
        <p:nvSpPr>
          <p:cNvPr id="16" name="TextBox 15">
            <a:extLst>
              <a:ext uri="{FF2B5EF4-FFF2-40B4-BE49-F238E27FC236}">
                <a16:creationId xmlns:a16="http://schemas.microsoft.com/office/drawing/2014/main" id="{0552AF5C-EB35-493A-8590-79A0A4C62A1B}"/>
              </a:ext>
            </a:extLst>
          </p:cNvPr>
          <p:cNvSpPr txBox="1"/>
          <p:nvPr/>
        </p:nvSpPr>
        <p:spPr>
          <a:xfrm>
            <a:off x="4308594" y="2110960"/>
            <a:ext cx="1436419" cy="41549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a:ln>
                  <a:noFill/>
                </a:ln>
                <a:solidFill>
                  <a:prstClr val="white"/>
                </a:solidFill>
                <a:effectLst/>
                <a:uLnTx/>
                <a:uFillTx/>
                <a:latin typeface="Aptos Light" panose="020B0004020202020204" pitchFamily="34" charset="0"/>
                <a:ea typeface="+mn-ea"/>
                <a:cs typeface="Arial"/>
                <a:sym typeface="Arial"/>
              </a:rPr>
              <a:t>PLC, </a:t>
            </a:r>
            <a:r>
              <a:rPr kumimoji="0" lang="en-US" sz="1050" b="0" i="0" u="none" strike="noStrike" kern="1200" cap="none" spc="0" normalizeH="0" baseline="0" noProof="0">
                <a:ln>
                  <a:noFill/>
                </a:ln>
                <a:solidFill>
                  <a:prstClr val="white"/>
                </a:solidFill>
                <a:effectLst/>
                <a:uLnTx/>
                <a:uFillTx/>
                <a:latin typeface="Aptos Light" panose="020B0004020202020204" pitchFamily="34" charset="0"/>
                <a:ea typeface="+mn-ea"/>
                <a:cs typeface="Arial"/>
                <a:sym typeface="Arial"/>
              </a:rPr>
              <a:t>production line, asset or machine</a:t>
            </a:r>
            <a:endParaRPr kumimoji="0" lang="de-DE" sz="1050" b="0" i="0" u="none" strike="noStrike" kern="1200" cap="none" spc="0" normalizeH="0" baseline="0" noProof="0">
              <a:ln>
                <a:noFill/>
              </a:ln>
              <a:solidFill>
                <a:prstClr val="white"/>
              </a:solidFill>
              <a:effectLst/>
              <a:uLnTx/>
              <a:uFillTx/>
              <a:latin typeface="Aptos Light" panose="020B0004020202020204" pitchFamily="34" charset="0"/>
              <a:ea typeface="+mn-ea"/>
              <a:cs typeface="Arial"/>
              <a:sym typeface="Arial"/>
            </a:endParaRPr>
          </a:p>
        </p:txBody>
      </p:sp>
      <p:sp>
        <p:nvSpPr>
          <p:cNvPr id="17" name="TextBox 16">
            <a:extLst>
              <a:ext uri="{FF2B5EF4-FFF2-40B4-BE49-F238E27FC236}">
                <a16:creationId xmlns:a16="http://schemas.microsoft.com/office/drawing/2014/main" id="{0BC8E90E-0424-4AF2-8DC7-EF03033CF5D3}"/>
              </a:ext>
            </a:extLst>
          </p:cNvPr>
          <p:cNvSpPr txBox="1"/>
          <p:nvPr/>
        </p:nvSpPr>
        <p:spPr>
          <a:xfrm>
            <a:off x="808125" y="1644868"/>
            <a:ext cx="625492" cy="253916"/>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AU" sz="1050" b="0" i="0" u="none" strike="noStrike" kern="1200" cap="none" spc="0" normalizeH="0" baseline="0" noProof="0">
                <a:ln>
                  <a:noFill/>
                </a:ln>
                <a:solidFill>
                  <a:prstClr val="white"/>
                </a:solidFill>
                <a:effectLst/>
                <a:uLnTx/>
                <a:uFillTx/>
                <a:latin typeface="Aptos Light" panose="020B0004020202020204" pitchFamily="34" charset="0"/>
                <a:ea typeface="+mn-ea"/>
                <a:cs typeface="Arial"/>
                <a:sym typeface="Arial"/>
              </a:rPr>
              <a:t>Internet</a:t>
            </a:r>
          </a:p>
        </p:txBody>
      </p:sp>
      <p:pic>
        <p:nvPicPr>
          <p:cNvPr id="56" name="Picture 3">
            <a:extLst>
              <a:ext uri="{FF2B5EF4-FFF2-40B4-BE49-F238E27FC236}">
                <a16:creationId xmlns:a16="http://schemas.microsoft.com/office/drawing/2014/main" id="{C55C88C5-981D-4D86-A89A-D762AD66264C}"/>
              </a:ext>
            </a:extLst>
          </p:cNvPr>
          <p:cNvPicPr>
            <a:picLocks noChangeAspect="1"/>
          </p:cNvPicPr>
          <p:nvPr/>
        </p:nvPicPr>
        <p:blipFill>
          <a:blip r:embed="rId5" cstate="hqprint">
            <a:extLst>
              <a:ext uri="{28A0092B-C50C-407E-A947-70E740481C1C}">
                <a14:useLocalDpi xmlns:a14="http://schemas.microsoft.com/office/drawing/2010/main" val="0"/>
              </a:ext>
            </a:extLst>
          </a:blip>
          <a:srcRect l="21962"/>
          <a:stretch/>
        </p:blipFill>
        <p:spPr>
          <a:xfrm>
            <a:off x="6133590" y="0"/>
            <a:ext cx="3010410" cy="5143500"/>
          </a:xfrm>
          <a:prstGeom prst="rect">
            <a:avLst/>
          </a:prstGeom>
        </p:spPr>
      </p:pic>
      <p:sp>
        <p:nvSpPr>
          <p:cNvPr id="57" name="Content Placeholder 6">
            <a:extLst>
              <a:ext uri="{FF2B5EF4-FFF2-40B4-BE49-F238E27FC236}">
                <a16:creationId xmlns:a16="http://schemas.microsoft.com/office/drawing/2014/main" id="{011F621A-7BD0-4C94-A089-F1C7562EC47A}"/>
              </a:ext>
            </a:extLst>
          </p:cNvPr>
          <p:cNvSpPr txBox="1">
            <a:spLocks/>
          </p:cNvSpPr>
          <p:nvPr/>
        </p:nvSpPr>
        <p:spPr>
          <a:xfrm>
            <a:off x="471275" y="3217499"/>
            <a:ext cx="5550640" cy="1944201"/>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1500"/>
              </a:spcBef>
              <a:spcAft>
                <a:spcPts val="300"/>
              </a:spcAft>
              <a:buFont typeface="Arial" panose="020B0604020202020204" pitchFamily="34" charset="0"/>
              <a:buNone/>
              <a:defRPr sz="1800" kern="1200">
                <a:solidFill>
                  <a:schemeClr val="tx2"/>
                </a:solidFill>
                <a:latin typeface="Segoe UI Light" panose="020B0502040204020203" pitchFamily="34" charset="0"/>
                <a:ea typeface="+mn-ea"/>
                <a:cs typeface="Segoe UI Light" panose="020B0502040204020203" pitchFamily="34" charset="0"/>
              </a:defRPr>
            </a:lvl1pPr>
            <a:lvl2pPr marL="91440" indent="-164592" algn="l" defTabSz="685800" rtl="0" eaLnBrk="1" latinLnBrk="0" hangingPunct="1">
              <a:lnSpc>
                <a:spcPct val="90000"/>
              </a:lnSpc>
              <a:spcBef>
                <a:spcPts val="0"/>
              </a:spcBef>
              <a:spcAft>
                <a:spcPts val="300"/>
              </a:spcAft>
              <a:buClr>
                <a:schemeClr val="accent3"/>
              </a:buClr>
              <a:buFont typeface="Arial" panose="020B0604020202020204" pitchFamily="34" charset="0"/>
              <a:buChar char="•"/>
              <a:defRPr sz="1400" kern="1200">
                <a:solidFill>
                  <a:schemeClr val="tx2"/>
                </a:solidFill>
                <a:latin typeface="Segoe UI Light" panose="020B0502040204020203" pitchFamily="34" charset="0"/>
                <a:ea typeface="+mn-ea"/>
                <a:cs typeface="Segoe UI Light" panose="020B0502040204020203" pitchFamily="34" charset="0"/>
              </a:defRPr>
            </a:lvl2pPr>
            <a:lvl3pPr marL="685800" indent="-164592"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3pPr>
            <a:lvl4pPr marL="914400" indent="-13716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4pPr>
            <a:lvl5pPr marL="1143000" indent="-9144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600"/>
              </a:spcAft>
              <a:buClr>
                <a:srgbClr val="82C341"/>
              </a:buClr>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Transparent integration </a:t>
            </a:r>
            <a:r>
              <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rPr>
              <a:t> no network changes</a:t>
            </a:r>
            <a:endPar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endParaRPr>
          </a:p>
          <a:p>
            <a:pPr marL="0" marR="0" lvl="0" indent="0" algn="l" defTabSz="685800" rtl="0" eaLnBrk="1" fontAlgn="auto" latinLnBrk="0" hangingPunct="1">
              <a:lnSpc>
                <a:spcPct val="90000"/>
              </a:lnSpc>
              <a:spcBef>
                <a:spcPts val="600"/>
              </a:spcBef>
              <a:spcAft>
                <a:spcPts val="600"/>
              </a:spcAft>
              <a:buClr>
                <a:srgbClr val="82C341"/>
              </a:buClr>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rPr>
              <a:t>Up-to-Date NextGen Security + SCADA control</a:t>
            </a:r>
            <a:endPar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endParaRPr>
          </a:p>
          <a:p>
            <a:pPr marL="0" marR="0" lvl="0" indent="0" algn="l" defTabSz="685800" rtl="0" eaLnBrk="1" fontAlgn="auto" latinLnBrk="0" hangingPunct="1">
              <a:lnSpc>
                <a:spcPct val="90000"/>
              </a:lnSpc>
              <a:spcBef>
                <a:spcPts val="600"/>
              </a:spcBef>
              <a:spcAft>
                <a:spcPts val="600"/>
              </a:spcAft>
              <a:buClr>
                <a:srgbClr val="82C341"/>
              </a:buClr>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rPr>
              <a:t>Virtual patching </a:t>
            </a:r>
            <a:endPar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endParaRPr>
          </a:p>
          <a:p>
            <a:pPr marL="0" marR="0" lvl="0" indent="0" algn="l" defTabSz="685800" rtl="0" eaLnBrk="1" fontAlgn="auto" latinLnBrk="0" hangingPunct="1">
              <a:lnSpc>
                <a:spcPct val="90000"/>
              </a:lnSpc>
              <a:spcBef>
                <a:spcPts val="600"/>
              </a:spcBef>
              <a:spcAft>
                <a:spcPts val="600"/>
              </a:spcAft>
              <a:buClr>
                <a:srgbClr val="82C341"/>
              </a:buClr>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Access Control / authentication enforcement</a:t>
            </a:r>
            <a:endPar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endParaRPr>
          </a:p>
          <a:p>
            <a:pPr marL="91440" marR="0" lvl="1" indent="0" algn="l" defTabSz="685800" rtl="0" eaLnBrk="1" fontAlgn="auto" latinLnBrk="0" hangingPunct="1">
              <a:lnSpc>
                <a:spcPct val="90000"/>
              </a:lnSpc>
              <a:spcBef>
                <a:spcPts val="0"/>
              </a:spcBef>
              <a:spcAft>
                <a:spcPts val="600"/>
              </a:spcAft>
              <a:buClr>
                <a:srgbClr val="82C341"/>
              </a:buClr>
              <a:buSzTx/>
              <a:buFont typeface="Arial" panose="020B0604020202020204" pitchFamily="34" charset="0"/>
              <a:buNone/>
              <a:tabLst/>
              <a:defRPr/>
            </a:pPr>
            <a:endPar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pic>
        <p:nvPicPr>
          <p:cNvPr id="18" name="Graphic 17">
            <a:extLst>
              <a:ext uri="{FF2B5EF4-FFF2-40B4-BE49-F238E27FC236}">
                <a16:creationId xmlns:a16="http://schemas.microsoft.com/office/drawing/2014/main" id="{D6DFF081-1913-324C-77D6-C26E09E57B4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2857" y="1919116"/>
            <a:ext cx="735585" cy="735585"/>
          </a:xfrm>
          <a:prstGeom prst="rect">
            <a:avLst/>
          </a:prstGeom>
        </p:spPr>
      </p:pic>
      <p:pic>
        <p:nvPicPr>
          <p:cNvPr id="4" name="Graphic 3">
            <a:extLst>
              <a:ext uri="{FF2B5EF4-FFF2-40B4-BE49-F238E27FC236}">
                <a16:creationId xmlns:a16="http://schemas.microsoft.com/office/drawing/2014/main" id="{F0D859B8-87C4-760F-5EA0-FF0E45FE47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526" y="1064907"/>
            <a:ext cx="685800" cy="685800"/>
          </a:xfrm>
          <a:prstGeom prst="rect">
            <a:avLst/>
          </a:prstGeom>
        </p:spPr>
      </p:pic>
      <p:cxnSp>
        <p:nvCxnSpPr>
          <p:cNvPr id="10" name="Straight Connector 9">
            <a:extLst>
              <a:ext uri="{FF2B5EF4-FFF2-40B4-BE49-F238E27FC236}">
                <a16:creationId xmlns:a16="http://schemas.microsoft.com/office/drawing/2014/main" id="{A1E11894-E0F0-D433-A038-A72AD60F629B}"/>
              </a:ext>
            </a:extLst>
          </p:cNvPr>
          <p:cNvCxnSpPr>
            <a:cxnSpLocks/>
          </p:cNvCxnSpPr>
          <p:nvPr/>
        </p:nvCxnSpPr>
        <p:spPr>
          <a:xfrm>
            <a:off x="1451326" y="1455558"/>
            <a:ext cx="648668" cy="0"/>
          </a:xfrm>
          <a:prstGeom prst="line">
            <a:avLst/>
          </a:prstGeom>
          <a:ln w="19050">
            <a:solidFill>
              <a:srgbClr val="A4AEB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8E6B2A-78B5-ACE7-73E0-A9E737BCAE18}"/>
              </a:ext>
            </a:extLst>
          </p:cNvPr>
          <p:cNvCxnSpPr>
            <a:cxnSpLocks/>
          </p:cNvCxnSpPr>
          <p:nvPr/>
        </p:nvCxnSpPr>
        <p:spPr>
          <a:xfrm>
            <a:off x="3877782" y="1897525"/>
            <a:ext cx="648668" cy="0"/>
          </a:xfrm>
          <a:prstGeom prst="line">
            <a:avLst/>
          </a:prstGeom>
          <a:ln w="19050">
            <a:solidFill>
              <a:srgbClr val="A4AEB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35C14227-A859-DC08-D25C-DF9872CC21C2}"/>
              </a:ext>
            </a:extLst>
          </p:cNvPr>
          <p:cNvGrpSpPr/>
          <p:nvPr/>
        </p:nvGrpSpPr>
        <p:grpSpPr>
          <a:xfrm>
            <a:off x="4463686" y="1570968"/>
            <a:ext cx="1131560" cy="592515"/>
            <a:chOff x="4463686" y="1570968"/>
            <a:chExt cx="1131560" cy="592515"/>
          </a:xfrm>
        </p:grpSpPr>
        <p:grpSp>
          <p:nvGrpSpPr>
            <p:cNvPr id="5" name="Gruppieren 68">
              <a:extLst>
                <a:ext uri="{FF2B5EF4-FFF2-40B4-BE49-F238E27FC236}">
                  <a16:creationId xmlns:a16="http://schemas.microsoft.com/office/drawing/2014/main" id="{06954010-AAF6-B969-330A-9A7FA1753494}"/>
                </a:ext>
              </a:extLst>
            </p:cNvPr>
            <p:cNvGrpSpPr/>
            <p:nvPr/>
          </p:nvGrpSpPr>
          <p:grpSpPr>
            <a:xfrm>
              <a:off x="4605590" y="1570968"/>
              <a:ext cx="842427" cy="445443"/>
              <a:chOff x="3748512" y="1277896"/>
              <a:chExt cx="510431" cy="233182"/>
            </a:xfrm>
          </p:grpSpPr>
          <p:sp>
            <p:nvSpPr>
              <p:cNvPr id="7" name="Rechteck: abgerundete Ecken 58">
                <a:extLst>
                  <a:ext uri="{FF2B5EF4-FFF2-40B4-BE49-F238E27FC236}">
                    <a16:creationId xmlns:a16="http://schemas.microsoft.com/office/drawing/2014/main" id="{D73071B7-5C25-6531-637E-7FDD89902E1F}"/>
                  </a:ext>
                </a:extLst>
              </p:cNvPr>
              <p:cNvSpPr/>
              <p:nvPr/>
            </p:nvSpPr>
            <p:spPr>
              <a:xfrm>
                <a:off x="3803348" y="1397745"/>
                <a:ext cx="400759" cy="113073"/>
              </a:xfrm>
              <a:prstGeom prst="roundRect">
                <a:avLst/>
              </a:prstGeom>
              <a:solidFill>
                <a:srgbClr val="233148"/>
              </a:solidFill>
              <a:ln w="1270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8" name="Ellipse 66">
                <a:extLst>
                  <a:ext uri="{FF2B5EF4-FFF2-40B4-BE49-F238E27FC236}">
                    <a16:creationId xmlns:a16="http://schemas.microsoft.com/office/drawing/2014/main" id="{100C9241-DECA-C475-9A38-7D566528CB76}"/>
                  </a:ext>
                </a:extLst>
              </p:cNvPr>
              <p:cNvSpPr/>
              <p:nvPr/>
            </p:nvSpPr>
            <p:spPr>
              <a:xfrm>
                <a:off x="4125572" y="1396764"/>
                <a:ext cx="133371" cy="113073"/>
              </a:xfrm>
              <a:prstGeom prst="ellipse">
                <a:avLst/>
              </a:prstGeom>
              <a:solidFill>
                <a:srgbClr val="A4AEBA"/>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49" name="Picture 115">
                <a:extLst>
                  <a:ext uri="{FF2B5EF4-FFF2-40B4-BE49-F238E27FC236}">
                    <a16:creationId xmlns:a16="http://schemas.microsoft.com/office/drawing/2014/main" id="{68727DB7-FF92-F1AF-4796-B4760FACB019}"/>
                  </a:ext>
                </a:extLst>
              </p:cNvPr>
              <p:cNvPicPr>
                <a:picLocks noChangeAspect="1"/>
              </p:cNvPicPr>
              <p:nvPr/>
            </p:nvPicPr>
            <p:blipFill rotWithShape="1">
              <a:blip r:embed="rId8">
                <a:extLst>
                  <a:ext uri="{28A0092B-C50C-407E-A947-70E740481C1C}">
                    <a14:useLocalDpi xmlns:a14="http://schemas.microsoft.com/office/drawing/2010/main" val="0"/>
                  </a:ext>
                </a:extLst>
              </a:blip>
              <a:srcRect l="25611" t="26887" r="25517" b="29845"/>
              <a:stretch/>
            </p:blipFill>
            <p:spPr>
              <a:xfrm>
                <a:off x="3871013" y="1277896"/>
                <a:ext cx="133371" cy="118075"/>
              </a:xfrm>
              <a:prstGeom prst="rect">
                <a:avLst/>
              </a:prstGeom>
            </p:spPr>
          </p:pic>
          <p:pic>
            <p:nvPicPr>
              <p:cNvPr id="50" name="Picture 115">
                <a:extLst>
                  <a:ext uri="{FF2B5EF4-FFF2-40B4-BE49-F238E27FC236}">
                    <a16:creationId xmlns:a16="http://schemas.microsoft.com/office/drawing/2014/main" id="{77BC14A3-3966-1561-68C5-DA39CF5A89EC}"/>
                  </a:ext>
                </a:extLst>
              </p:cNvPr>
              <p:cNvPicPr>
                <a:picLocks noChangeAspect="1"/>
              </p:cNvPicPr>
              <p:nvPr/>
            </p:nvPicPr>
            <p:blipFill rotWithShape="1">
              <a:blip r:embed="rId8">
                <a:extLst>
                  <a:ext uri="{28A0092B-C50C-407E-A947-70E740481C1C}">
                    <a14:useLocalDpi xmlns:a14="http://schemas.microsoft.com/office/drawing/2010/main" val="0"/>
                  </a:ext>
                </a:extLst>
              </a:blip>
              <a:srcRect l="25611" t="26887" r="25517" b="29845"/>
              <a:stretch/>
            </p:blipFill>
            <p:spPr>
              <a:xfrm>
                <a:off x="4004384" y="1277897"/>
                <a:ext cx="133371" cy="118075"/>
              </a:xfrm>
              <a:prstGeom prst="rect">
                <a:avLst/>
              </a:prstGeom>
            </p:spPr>
          </p:pic>
          <p:sp>
            <p:nvSpPr>
              <p:cNvPr id="51" name="Ellipse 61">
                <a:extLst>
                  <a:ext uri="{FF2B5EF4-FFF2-40B4-BE49-F238E27FC236}">
                    <a16:creationId xmlns:a16="http://schemas.microsoft.com/office/drawing/2014/main" id="{5C3E981D-56F8-5AC2-EE57-C2FDC4299C55}"/>
                  </a:ext>
                </a:extLst>
              </p:cNvPr>
              <p:cNvSpPr/>
              <p:nvPr/>
            </p:nvSpPr>
            <p:spPr>
              <a:xfrm>
                <a:off x="3748512" y="1398005"/>
                <a:ext cx="133371" cy="113073"/>
              </a:xfrm>
              <a:prstGeom prst="ellipse">
                <a:avLst/>
              </a:prstGeom>
              <a:solidFill>
                <a:srgbClr val="A4AEBA"/>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pic>
          <p:nvPicPr>
            <p:cNvPr id="52" name="Picture 331">
              <a:extLst>
                <a:ext uri="{FF2B5EF4-FFF2-40B4-BE49-F238E27FC236}">
                  <a16:creationId xmlns:a16="http://schemas.microsoft.com/office/drawing/2014/main" id="{86FFFF3B-9CBD-57A5-34FA-8BE4ED0CA94E}"/>
                </a:ext>
              </a:extLst>
            </p:cNvPr>
            <p:cNvPicPr>
              <a:picLocks noChangeAspect="1"/>
            </p:cNvPicPr>
            <p:nvPr/>
          </p:nvPicPr>
          <p:blipFill rotWithShape="1">
            <a:blip r:embed="rId9">
              <a:extLst>
                <a:ext uri="{28A0092B-C50C-407E-A947-70E740481C1C}">
                  <a14:useLocalDpi xmlns:a14="http://schemas.microsoft.com/office/drawing/2010/main" val="0"/>
                </a:ext>
              </a:extLst>
            </a:blip>
            <a:stretch/>
          </p:blipFill>
          <p:spPr>
            <a:xfrm>
              <a:off x="5087464" y="1653320"/>
              <a:ext cx="507782" cy="507782"/>
            </a:xfrm>
            <a:prstGeom prst="rect">
              <a:avLst/>
            </a:prstGeom>
          </p:spPr>
        </p:pic>
        <p:pic>
          <p:nvPicPr>
            <p:cNvPr id="53" name="Picture 331">
              <a:extLst>
                <a:ext uri="{FF2B5EF4-FFF2-40B4-BE49-F238E27FC236}">
                  <a16:creationId xmlns:a16="http://schemas.microsoft.com/office/drawing/2014/main" id="{CD8D4709-96C0-5349-812F-1C139AC093E0}"/>
                </a:ext>
              </a:extLst>
            </p:cNvPr>
            <p:cNvPicPr>
              <a:picLocks noChangeAspect="1"/>
            </p:cNvPicPr>
            <p:nvPr/>
          </p:nvPicPr>
          <p:blipFill rotWithShape="1">
            <a:blip r:embed="rId9">
              <a:extLst>
                <a:ext uri="{28A0092B-C50C-407E-A947-70E740481C1C}">
                  <a14:useLocalDpi xmlns:a14="http://schemas.microsoft.com/office/drawing/2010/main" val="0"/>
                </a:ext>
              </a:extLst>
            </a:blip>
            <a:stretch/>
          </p:blipFill>
          <p:spPr>
            <a:xfrm>
              <a:off x="4463686" y="1655701"/>
              <a:ext cx="507782" cy="507782"/>
            </a:xfrm>
            <a:prstGeom prst="rect">
              <a:avLst/>
            </a:prstGeom>
          </p:spPr>
        </p:pic>
      </p:grpSp>
    </p:spTree>
    <p:extLst>
      <p:ext uri="{BB962C8B-B14F-4D97-AF65-F5344CB8AC3E}">
        <p14:creationId xmlns:p14="http://schemas.microsoft.com/office/powerpoint/2010/main" val="68895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idx="1"/>
          </p:nvPr>
        </p:nvSpPr>
        <p:spPr>
          <a:xfrm>
            <a:off x="395112" y="1038579"/>
            <a:ext cx="8353778" cy="3594145"/>
          </a:xfrm>
        </p:spPr>
        <p:txBody>
          <a:bodyPr vert="horz" lIns="91440" tIns="45720" rIns="91440" bIns="45720" rtlCol="0" anchor="t">
            <a:normAutofit/>
          </a:bodyPr>
          <a:lstStyle/>
          <a:p>
            <a:r>
              <a:rPr lang="en-US" sz="2000"/>
              <a:t>Any traffic flowing through the firewall visible at a glance</a:t>
            </a:r>
          </a:p>
          <a:p>
            <a:r>
              <a:rPr lang="en-US" sz="2000"/>
              <a:t>Including detailed information about applications and their prioritization</a:t>
            </a:r>
            <a:endParaRPr lang="de-DE" sz="2000"/>
          </a:p>
        </p:txBody>
      </p:sp>
      <p:sp>
        <p:nvSpPr>
          <p:cNvPr id="6" name="Title 5"/>
          <p:cNvSpPr>
            <a:spLocks noGrp="1"/>
          </p:cNvSpPr>
          <p:nvPr>
            <p:ph type="title"/>
          </p:nvPr>
        </p:nvSpPr>
        <p:spPr>
          <a:xfrm>
            <a:off x="395112" y="273846"/>
            <a:ext cx="8353778" cy="617977"/>
          </a:xfrm>
        </p:spPr>
        <p:txBody>
          <a:bodyPr/>
          <a:lstStyle/>
          <a:p>
            <a:r>
              <a:rPr lang="en-US"/>
              <a:t>Realtime Traffic Monitoring</a:t>
            </a:r>
          </a:p>
        </p:txBody>
      </p:sp>
      <p:pic>
        <p:nvPicPr>
          <p:cNvPr id="4" name="Picture 3">
            <a:extLst>
              <a:ext uri="{FF2B5EF4-FFF2-40B4-BE49-F238E27FC236}">
                <a16:creationId xmlns:a16="http://schemas.microsoft.com/office/drawing/2014/main" id="{16B197B6-2692-3E8E-C823-84EE4988B7E4}"/>
              </a:ext>
            </a:extLst>
          </p:cNvPr>
          <p:cNvPicPr>
            <a:picLocks noChangeAspect="1"/>
          </p:cNvPicPr>
          <p:nvPr/>
        </p:nvPicPr>
        <p:blipFill>
          <a:blip r:embed="rId3"/>
          <a:stretch>
            <a:fillRect/>
          </a:stretch>
        </p:blipFill>
        <p:spPr>
          <a:xfrm>
            <a:off x="395111" y="2191838"/>
            <a:ext cx="8353778" cy="24834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2168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70E0DAFA-AD98-8941-2805-8674816DD79F}"/>
              </a:ext>
            </a:extLst>
          </p:cNvPr>
          <p:cNvSpPr>
            <a:spLocks noGrp="1"/>
          </p:cNvSpPr>
          <p:nvPr>
            <p:ph sz="half" idx="2"/>
          </p:nvPr>
        </p:nvSpPr>
        <p:spPr>
          <a:xfrm>
            <a:off x="4629149" y="1038578"/>
            <a:ext cx="4119737" cy="3594145"/>
          </a:xfrm>
        </p:spPr>
        <p:txBody>
          <a:bodyPr>
            <a:normAutofit/>
          </a:bodyPr>
          <a:lstStyle/>
          <a:p>
            <a:pPr lvl="0"/>
            <a:r>
              <a:rPr lang="en-US"/>
              <a:t>To</a:t>
            </a:r>
            <a:r>
              <a:rPr lang="en-US" noProof="0"/>
              <a:t> OT-Assets or </a:t>
            </a:r>
            <a:r>
              <a:rPr lang="en-US" noProof="0" err="1"/>
              <a:t>IIoT</a:t>
            </a:r>
            <a:r>
              <a:rPr lang="en-US" noProof="0"/>
              <a:t> devices</a:t>
            </a:r>
          </a:p>
          <a:p>
            <a:pPr lvl="0"/>
            <a:r>
              <a:rPr lang="en-US" noProof="0"/>
              <a:t>Time-restricted remote access (on demand)</a:t>
            </a:r>
          </a:p>
          <a:p>
            <a:pPr lvl="0"/>
            <a:r>
              <a:rPr lang="en-US" noProof="0"/>
              <a:t>Hardware &amp; virtual firewalls or agent-based</a:t>
            </a:r>
          </a:p>
          <a:p>
            <a:pPr lvl="0"/>
            <a:r>
              <a:rPr lang="en-US" noProof="0"/>
              <a:t>Tailored ZTNA solution</a:t>
            </a:r>
          </a:p>
        </p:txBody>
      </p:sp>
      <p:sp>
        <p:nvSpPr>
          <p:cNvPr id="3" name="Title 2">
            <a:extLst>
              <a:ext uri="{FF2B5EF4-FFF2-40B4-BE49-F238E27FC236}">
                <a16:creationId xmlns:a16="http://schemas.microsoft.com/office/drawing/2014/main" id="{AC6305A3-3757-CCDF-D5FB-2EF0882E8449}"/>
              </a:ext>
            </a:extLst>
          </p:cNvPr>
          <p:cNvSpPr>
            <a:spLocks noGrp="1"/>
          </p:cNvSpPr>
          <p:nvPr>
            <p:ph type="title"/>
          </p:nvPr>
        </p:nvSpPr>
        <p:spPr>
          <a:xfrm>
            <a:off x="395112" y="273846"/>
            <a:ext cx="8353778" cy="617977"/>
          </a:xfrm>
        </p:spPr>
        <p:txBody>
          <a:bodyPr>
            <a:normAutofit/>
          </a:bodyPr>
          <a:lstStyle/>
          <a:p>
            <a:r>
              <a:rPr lang="en-US"/>
              <a:t>Temporary Remote Access</a:t>
            </a:r>
          </a:p>
        </p:txBody>
      </p:sp>
      <p:pic>
        <p:nvPicPr>
          <p:cNvPr id="8" name="Graphic 7">
            <a:extLst>
              <a:ext uri="{FF2B5EF4-FFF2-40B4-BE49-F238E27FC236}">
                <a16:creationId xmlns:a16="http://schemas.microsoft.com/office/drawing/2014/main" id="{32EB92A9-9A5E-14C6-EB17-AD698E68EDA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3336" y="1364124"/>
            <a:ext cx="885955" cy="885955"/>
          </a:xfrm>
          <a:prstGeom prst="rect">
            <a:avLst/>
          </a:prstGeom>
        </p:spPr>
      </p:pic>
      <p:cxnSp>
        <p:nvCxnSpPr>
          <p:cNvPr id="10" name="Straight Connector 9">
            <a:extLst>
              <a:ext uri="{FF2B5EF4-FFF2-40B4-BE49-F238E27FC236}">
                <a16:creationId xmlns:a16="http://schemas.microsoft.com/office/drawing/2014/main" id="{7378C5D2-C695-5D0F-A4C8-20A6C2C31EA8}"/>
              </a:ext>
            </a:extLst>
          </p:cNvPr>
          <p:cNvCxnSpPr>
            <a:cxnSpLocks/>
          </p:cNvCxnSpPr>
          <p:nvPr/>
        </p:nvCxnSpPr>
        <p:spPr>
          <a:xfrm flipV="1">
            <a:off x="2232291" y="1720901"/>
            <a:ext cx="0" cy="181049"/>
          </a:xfrm>
          <a:prstGeom prst="line">
            <a:avLst/>
          </a:prstGeom>
          <a:ln w="28575">
            <a:solidFill>
              <a:srgbClr val="DF613E"/>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D090E940-8100-408D-258D-09EF04A7CF30}"/>
              </a:ext>
            </a:extLst>
          </p:cNvPr>
          <p:cNvSpPr/>
          <p:nvPr/>
        </p:nvSpPr>
        <p:spPr>
          <a:xfrm flipH="1">
            <a:off x="1764291" y="1492525"/>
            <a:ext cx="468000" cy="468000"/>
          </a:xfrm>
          <a:prstGeom prst="arc">
            <a:avLst>
              <a:gd name="adj1" fmla="val 10873514"/>
              <a:gd name="adj2" fmla="val 16233930"/>
            </a:avLst>
          </a:prstGeom>
          <a:ln w="28575">
            <a:solidFill>
              <a:srgbClr val="DF613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42B59182-1545-015E-DF1B-D1D4993100E4}"/>
              </a:ext>
            </a:extLst>
          </p:cNvPr>
          <p:cNvCxnSpPr>
            <a:cxnSpLocks/>
            <a:endCxn id="11" idx="2"/>
          </p:cNvCxnSpPr>
          <p:nvPr/>
        </p:nvCxnSpPr>
        <p:spPr>
          <a:xfrm>
            <a:off x="1681997" y="1492525"/>
            <a:ext cx="313984" cy="11"/>
          </a:xfrm>
          <a:prstGeom prst="line">
            <a:avLst/>
          </a:prstGeom>
          <a:ln w="28575">
            <a:solidFill>
              <a:srgbClr val="DF61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E22A3F-566B-D86B-EBE2-AA52EDAE0795}"/>
              </a:ext>
            </a:extLst>
          </p:cNvPr>
          <p:cNvCxnSpPr>
            <a:cxnSpLocks/>
          </p:cNvCxnSpPr>
          <p:nvPr/>
        </p:nvCxnSpPr>
        <p:spPr>
          <a:xfrm>
            <a:off x="2227154" y="2539439"/>
            <a:ext cx="0" cy="487152"/>
          </a:xfrm>
          <a:prstGeom prst="line">
            <a:avLst/>
          </a:prstGeom>
          <a:ln w="28575">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E6320E-30BF-CE75-3CF2-0A489467C482}"/>
              </a:ext>
            </a:extLst>
          </p:cNvPr>
          <p:cNvCxnSpPr>
            <a:cxnSpLocks/>
          </p:cNvCxnSpPr>
          <p:nvPr/>
        </p:nvCxnSpPr>
        <p:spPr>
          <a:xfrm flipH="1" flipV="1">
            <a:off x="2615970" y="2189599"/>
            <a:ext cx="411184" cy="3691"/>
          </a:xfrm>
          <a:prstGeom prst="line">
            <a:avLst/>
          </a:prstGeom>
          <a:ln w="28575">
            <a:solidFill>
              <a:srgbClr val="FFC000"/>
            </a:solidFill>
            <a:tailEnd type="stealth"/>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555A1F7-CC2A-EDCC-9E9B-47B1A6B8FC7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5966" y="1778053"/>
            <a:ext cx="411546" cy="411546"/>
          </a:xfrm>
          <a:prstGeom prst="rect">
            <a:avLst/>
          </a:prstGeom>
        </p:spPr>
      </p:pic>
      <p:pic>
        <p:nvPicPr>
          <p:cNvPr id="24" name="Graphic 23">
            <a:extLst>
              <a:ext uri="{FF2B5EF4-FFF2-40B4-BE49-F238E27FC236}">
                <a16:creationId xmlns:a16="http://schemas.microsoft.com/office/drawing/2014/main" id="{01C264E0-2014-35EB-A4F3-1F1F6B055BF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6491" y="1159426"/>
            <a:ext cx="685800" cy="685800"/>
          </a:xfrm>
          <a:prstGeom prst="rect">
            <a:avLst/>
          </a:prstGeom>
        </p:spPr>
      </p:pic>
      <p:grpSp>
        <p:nvGrpSpPr>
          <p:cNvPr id="27" name="Group 26">
            <a:extLst>
              <a:ext uri="{FF2B5EF4-FFF2-40B4-BE49-F238E27FC236}">
                <a16:creationId xmlns:a16="http://schemas.microsoft.com/office/drawing/2014/main" id="{B39C7023-36FB-8A0B-9DDA-D2C01553A0D1}"/>
              </a:ext>
            </a:extLst>
          </p:cNvPr>
          <p:cNvGrpSpPr/>
          <p:nvPr/>
        </p:nvGrpSpPr>
        <p:grpSpPr>
          <a:xfrm>
            <a:off x="3388937" y="1761290"/>
            <a:ext cx="794619" cy="794619"/>
            <a:chOff x="4023057" y="3556319"/>
            <a:chExt cx="794619" cy="794619"/>
          </a:xfrm>
        </p:grpSpPr>
        <p:sp>
          <p:nvSpPr>
            <p:cNvPr id="28" name="Rectangle: Rounded Corners 27">
              <a:extLst>
                <a:ext uri="{FF2B5EF4-FFF2-40B4-BE49-F238E27FC236}">
                  <a16:creationId xmlns:a16="http://schemas.microsoft.com/office/drawing/2014/main" id="{5DB72154-5E72-19ED-2B87-7950D4523D7C}"/>
                </a:ext>
              </a:extLst>
            </p:cNvPr>
            <p:cNvSpPr/>
            <p:nvPr/>
          </p:nvSpPr>
          <p:spPr>
            <a:xfrm>
              <a:off x="4214813" y="3683793"/>
              <a:ext cx="407193" cy="538163"/>
            </a:xfrm>
            <a:prstGeom prst="roundRect">
              <a:avLst>
                <a:gd name="adj" fmla="val 11470"/>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29" name="Graphic 28">
              <a:extLst>
                <a:ext uri="{FF2B5EF4-FFF2-40B4-BE49-F238E27FC236}">
                  <a16:creationId xmlns:a16="http://schemas.microsoft.com/office/drawing/2014/main" id="{BC17DACD-8930-7F94-1A37-2D0BDBCEFE1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23057" y="3556319"/>
              <a:ext cx="794619" cy="794619"/>
            </a:xfrm>
            <a:prstGeom prst="rect">
              <a:avLst/>
            </a:prstGeom>
          </p:spPr>
        </p:pic>
      </p:grpSp>
      <p:pic>
        <p:nvPicPr>
          <p:cNvPr id="22" name="Graphic 21">
            <a:extLst>
              <a:ext uri="{FF2B5EF4-FFF2-40B4-BE49-F238E27FC236}">
                <a16:creationId xmlns:a16="http://schemas.microsoft.com/office/drawing/2014/main" id="{2389D933-0DFB-AE6E-660E-202FC7AFB7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3275" y="1838239"/>
            <a:ext cx="626788" cy="626788"/>
          </a:xfrm>
          <a:prstGeom prst="rect">
            <a:avLst/>
          </a:prstGeom>
        </p:spPr>
      </p:pic>
      <p:grpSp>
        <p:nvGrpSpPr>
          <p:cNvPr id="46" name="Group 45">
            <a:extLst>
              <a:ext uri="{FF2B5EF4-FFF2-40B4-BE49-F238E27FC236}">
                <a16:creationId xmlns:a16="http://schemas.microsoft.com/office/drawing/2014/main" id="{93C4BCCD-D35E-6669-EA01-09926693F325}"/>
              </a:ext>
            </a:extLst>
          </p:cNvPr>
          <p:cNvGrpSpPr/>
          <p:nvPr/>
        </p:nvGrpSpPr>
        <p:grpSpPr>
          <a:xfrm>
            <a:off x="857917" y="1062578"/>
            <a:ext cx="1167086" cy="890795"/>
            <a:chOff x="7496244" y="2127681"/>
            <a:chExt cx="1425509" cy="1088040"/>
          </a:xfrm>
        </p:grpSpPr>
        <p:pic>
          <p:nvPicPr>
            <p:cNvPr id="47" name="Graphic 46">
              <a:extLst>
                <a:ext uri="{FF2B5EF4-FFF2-40B4-BE49-F238E27FC236}">
                  <a16:creationId xmlns:a16="http://schemas.microsoft.com/office/drawing/2014/main" id="{C844E745-66B2-4C3E-5980-3616241A10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96244" y="2245974"/>
              <a:ext cx="685800" cy="685800"/>
            </a:xfrm>
            <a:prstGeom prst="rect">
              <a:avLst/>
            </a:prstGeom>
          </p:spPr>
        </p:pic>
        <p:sp>
          <p:nvSpPr>
            <p:cNvPr id="48" name="TextBox 47">
              <a:extLst>
                <a:ext uri="{FF2B5EF4-FFF2-40B4-BE49-F238E27FC236}">
                  <a16:creationId xmlns:a16="http://schemas.microsoft.com/office/drawing/2014/main" id="{F2497EEF-54A1-9C73-9762-46BDFB1FD768}"/>
                </a:ext>
              </a:extLst>
            </p:cNvPr>
            <p:cNvSpPr txBox="1"/>
            <p:nvPr/>
          </p:nvSpPr>
          <p:spPr>
            <a:xfrm>
              <a:off x="7961124" y="2127681"/>
              <a:ext cx="960629" cy="383445"/>
            </a:xfrm>
            <a:prstGeom prst="rect">
              <a:avLst/>
            </a:prstGeom>
            <a:noFill/>
          </p:spPr>
          <p:txBody>
            <a:bodyPr wrap="square">
              <a:spAutoFit/>
            </a:bodyPr>
            <a:lstStyle/>
            <a:p>
              <a:pPr marL="0" marR="0" lvl="0" indent="0" algn="r" defTabSz="685800" rtl="0" eaLnBrk="1" fontAlgn="auto" latinLnBrk="0" hangingPunct="1">
                <a:lnSpc>
                  <a:spcPct val="90000"/>
                </a:lnSpc>
                <a:spcBef>
                  <a:spcPct val="0"/>
                </a:spcBef>
                <a:spcAft>
                  <a:spcPts val="0"/>
                </a:spcAft>
                <a:buClrTx/>
                <a:buSzTx/>
                <a:buFontTx/>
                <a:buNone/>
                <a:tabLst/>
                <a:defRPr/>
              </a:pPr>
              <a:endParaRPr kumimoji="0" lang="de-AT" sz="1600" b="0" i="0" u="none" strike="noStrike" kern="1200" cap="none" spc="0" normalizeH="0" baseline="0" noProof="0">
                <a:ln>
                  <a:noFill/>
                </a:ln>
                <a:solidFill>
                  <a:prstClr val="white"/>
                </a:solidFill>
                <a:effectLst/>
                <a:uLnTx/>
                <a:uFillTx/>
                <a:latin typeface="Museo Slab 300" panose="02000000000000000000" pitchFamily="50" charset="0"/>
                <a:ea typeface="+mn-ea"/>
                <a:cs typeface="Segoe UI Light" panose="020B0502040204020203" pitchFamily="34" charset="0"/>
              </a:endParaRPr>
            </a:p>
          </p:txBody>
        </p:sp>
        <p:grpSp>
          <p:nvGrpSpPr>
            <p:cNvPr id="49" name="Group 48">
              <a:extLst>
                <a:ext uri="{FF2B5EF4-FFF2-40B4-BE49-F238E27FC236}">
                  <a16:creationId xmlns:a16="http://schemas.microsoft.com/office/drawing/2014/main" id="{2A325F6D-A25D-2926-78F6-D039B28659CB}"/>
                </a:ext>
              </a:extLst>
            </p:cNvPr>
            <p:cNvGrpSpPr/>
            <p:nvPr/>
          </p:nvGrpSpPr>
          <p:grpSpPr>
            <a:xfrm>
              <a:off x="7755639" y="2529921"/>
              <a:ext cx="685800" cy="685800"/>
              <a:chOff x="5136736" y="3960674"/>
              <a:chExt cx="685800" cy="685800"/>
            </a:xfrm>
          </p:grpSpPr>
          <p:sp>
            <p:nvSpPr>
              <p:cNvPr id="50" name="Rectangle: Rounded Corners 49">
                <a:extLst>
                  <a:ext uri="{FF2B5EF4-FFF2-40B4-BE49-F238E27FC236}">
                    <a16:creationId xmlns:a16="http://schemas.microsoft.com/office/drawing/2014/main" id="{7D609799-AA95-C623-9571-A6428F59F841}"/>
                  </a:ext>
                </a:extLst>
              </p:cNvPr>
              <p:cNvSpPr/>
              <p:nvPr/>
            </p:nvSpPr>
            <p:spPr>
              <a:xfrm>
                <a:off x="5241703" y="4112716"/>
                <a:ext cx="474178" cy="386477"/>
              </a:xfrm>
              <a:prstGeom prst="roundRect">
                <a:avLst>
                  <a:gd name="adj" fmla="val 12354"/>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51" name="Graphic 50">
                <a:extLst>
                  <a:ext uri="{FF2B5EF4-FFF2-40B4-BE49-F238E27FC236}">
                    <a16:creationId xmlns:a16="http://schemas.microsoft.com/office/drawing/2014/main" id="{F9C07DE5-3BB9-FE40-BEC7-7F19EA3E333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36736" y="3960674"/>
                <a:ext cx="685800" cy="685800"/>
              </a:xfrm>
              <a:prstGeom prst="rect">
                <a:avLst/>
              </a:prstGeom>
            </p:spPr>
          </p:pic>
        </p:grpSp>
      </p:grpSp>
      <p:pic>
        <p:nvPicPr>
          <p:cNvPr id="52" name="Graphic 51">
            <a:extLst>
              <a:ext uri="{FF2B5EF4-FFF2-40B4-BE49-F238E27FC236}">
                <a16:creationId xmlns:a16="http://schemas.microsoft.com/office/drawing/2014/main" id="{77802103-8E7E-02C5-375F-9BB98BF9AA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6197" y="1321502"/>
            <a:ext cx="685800" cy="685800"/>
          </a:xfrm>
          <a:prstGeom prst="rect">
            <a:avLst/>
          </a:prstGeom>
        </p:spPr>
      </p:pic>
      <p:grpSp>
        <p:nvGrpSpPr>
          <p:cNvPr id="3157" name="Group 3156">
            <a:extLst>
              <a:ext uri="{FF2B5EF4-FFF2-40B4-BE49-F238E27FC236}">
                <a16:creationId xmlns:a16="http://schemas.microsoft.com/office/drawing/2014/main" id="{FCE15167-3985-98C2-651F-63DE5DD1FAA5}"/>
              </a:ext>
            </a:extLst>
          </p:cNvPr>
          <p:cNvGrpSpPr/>
          <p:nvPr/>
        </p:nvGrpSpPr>
        <p:grpSpPr>
          <a:xfrm>
            <a:off x="1859969" y="1820113"/>
            <a:ext cx="746352" cy="746354"/>
            <a:chOff x="4085874" y="3289921"/>
            <a:chExt cx="975738" cy="975741"/>
          </a:xfrm>
        </p:grpSpPr>
        <p:grpSp>
          <p:nvGrpSpPr>
            <p:cNvPr id="3158" name="Group 3157">
              <a:extLst>
                <a:ext uri="{FF2B5EF4-FFF2-40B4-BE49-F238E27FC236}">
                  <a16:creationId xmlns:a16="http://schemas.microsoft.com/office/drawing/2014/main" id="{9FE75685-B83F-EF68-FC46-6AC566E2B9D7}"/>
                </a:ext>
              </a:extLst>
            </p:cNvPr>
            <p:cNvGrpSpPr/>
            <p:nvPr/>
          </p:nvGrpSpPr>
          <p:grpSpPr>
            <a:xfrm>
              <a:off x="4686831" y="3831575"/>
              <a:ext cx="281629" cy="279423"/>
              <a:chOff x="1758960" y="3818720"/>
              <a:chExt cx="197944" cy="196393"/>
            </a:xfrm>
          </p:grpSpPr>
          <p:sp>
            <p:nvSpPr>
              <p:cNvPr id="3170" name="Oval 3169">
                <a:extLst>
                  <a:ext uri="{FF2B5EF4-FFF2-40B4-BE49-F238E27FC236}">
                    <a16:creationId xmlns:a16="http://schemas.microsoft.com/office/drawing/2014/main" id="{81AFAAF9-BCBE-B77E-29C9-C21F96914885}"/>
                  </a:ext>
                </a:extLst>
              </p:cNvPr>
              <p:cNvSpPr/>
              <p:nvPr/>
            </p:nvSpPr>
            <p:spPr>
              <a:xfrm>
                <a:off x="1758960" y="3818720"/>
                <a:ext cx="197944" cy="196393"/>
              </a:xfrm>
              <a:prstGeom prst="ellipse">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5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71" name="Freeform: Shape 33">
                <a:extLst>
                  <a:ext uri="{FF2B5EF4-FFF2-40B4-BE49-F238E27FC236}">
                    <a16:creationId xmlns:a16="http://schemas.microsoft.com/office/drawing/2014/main" id="{94CD5D38-F1E8-300F-1250-EFD76082F0D3}"/>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161" name="Graphic 3160">
              <a:extLst>
                <a:ext uri="{FF2B5EF4-FFF2-40B4-BE49-F238E27FC236}">
                  <a16:creationId xmlns:a16="http://schemas.microsoft.com/office/drawing/2014/main" id="{16BA23FB-18C3-A6FB-FCD7-56431F41167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85874" y="3289921"/>
              <a:ext cx="975738" cy="975741"/>
            </a:xfrm>
            <a:custGeom>
              <a:avLst/>
              <a:gdLst>
                <a:gd name="connsiteX0" fmla="*/ 326058 w 428903"/>
                <a:gd name="connsiteY0" fmla="*/ 223968 h 428903"/>
                <a:gd name="connsiteX1" fmla="*/ 249256 w 428903"/>
                <a:gd name="connsiteY1" fmla="*/ 300168 h 428903"/>
                <a:gd name="connsiteX2" fmla="*/ 326058 w 428903"/>
                <a:gd name="connsiteY2" fmla="*/ 376368 h 428903"/>
                <a:gd name="connsiteX3" fmla="*/ 402860 w 428903"/>
                <a:gd name="connsiteY3" fmla="*/ 300168 h 428903"/>
                <a:gd name="connsiteX4" fmla="*/ 326058 w 428903"/>
                <a:gd name="connsiteY4" fmla="*/ 223968 h 428903"/>
                <a:gd name="connsiteX5" fmla="*/ 0 w 428903"/>
                <a:gd name="connsiteY5" fmla="*/ 0 h 428903"/>
                <a:gd name="connsiteX6" fmla="*/ 428903 w 428903"/>
                <a:gd name="connsiteY6" fmla="*/ 0 h 428903"/>
                <a:gd name="connsiteX7" fmla="*/ 428903 w 428903"/>
                <a:gd name="connsiteY7" fmla="*/ 428903 h 428903"/>
                <a:gd name="connsiteX8" fmla="*/ 0 w 428903"/>
                <a:gd name="connsiteY8" fmla="*/ 428903 h 42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03" h="428903">
                  <a:moveTo>
                    <a:pt x="326058" y="223968"/>
                  </a:moveTo>
                  <a:cubicBezTo>
                    <a:pt x="283641" y="223968"/>
                    <a:pt x="249256" y="258084"/>
                    <a:pt x="249256" y="300168"/>
                  </a:cubicBezTo>
                  <a:cubicBezTo>
                    <a:pt x="249256" y="342252"/>
                    <a:pt x="283641" y="376368"/>
                    <a:pt x="326058" y="376368"/>
                  </a:cubicBezTo>
                  <a:cubicBezTo>
                    <a:pt x="368475" y="376368"/>
                    <a:pt x="402860" y="342252"/>
                    <a:pt x="402860" y="300168"/>
                  </a:cubicBezTo>
                  <a:cubicBezTo>
                    <a:pt x="402860" y="258084"/>
                    <a:pt x="368475" y="223968"/>
                    <a:pt x="326058" y="223968"/>
                  </a:cubicBezTo>
                  <a:close/>
                  <a:moveTo>
                    <a:pt x="0" y="0"/>
                  </a:moveTo>
                  <a:lnTo>
                    <a:pt x="428903" y="0"/>
                  </a:lnTo>
                  <a:lnTo>
                    <a:pt x="428903" y="428903"/>
                  </a:lnTo>
                  <a:lnTo>
                    <a:pt x="0" y="428903"/>
                  </a:lnTo>
                  <a:close/>
                </a:path>
              </a:pathLst>
            </a:custGeom>
          </p:spPr>
        </p:pic>
      </p:grpSp>
      <p:grpSp>
        <p:nvGrpSpPr>
          <p:cNvPr id="3175" name="Group 3174">
            <a:extLst>
              <a:ext uri="{FF2B5EF4-FFF2-40B4-BE49-F238E27FC236}">
                <a16:creationId xmlns:a16="http://schemas.microsoft.com/office/drawing/2014/main" id="{535322DF-1E86-FCC2-8420-EEEEC6424607}"/>
              </a:ext>
            </a:extLst>
          </p:cNvPr>
          <p:cNvGrpSpPr/>
          <p:nvPr/>
        </p:nvGrpSpPr>
        <p:grpSpPr>
          <a:xfrm>
            <a:off x="782346" y="2855800"/>
            <a:ext cx="3244418" cy="1854972"/>
            <a:chOff x="2997508" y="3014683"/>
            <a:chExt cx="3244418" cy="1854972"/>
          </a:xfrm>
        </p:grpSpPr>
        <p:grpSp>
          <p:nvGrpSpPr>
            <p:cNvPr id="3176" name="Group 3175">
              <a:extLst>
                <a:ext uri="{FF2B5EF4-FFF2-40B4-BE49-F238E27FC236}">
                  <a16:creationId xmlns:a16="http://schemas.microsoft.com/office/drawing/2014/main" id="{97757EC2-3035-9B65-BF87-7DC5CF092171}"/>
                </a:ext>
              </a:extLst>
            </p:cNvPr>
            <p:cNvGrpSpPr/>
            <p:nvPr/>
          </p:nvGrpSpPr>
          <p:grpSpPr>
            <a:xfrm flipH="1">
              <a:off x="3876252" y="3245856"/>
              <a:ext cx="1101430" cy="854224"/>
              <a:chOff x="1667974" y="3391993"/>
              <a:chExt cx="1101430" cy="854224"/>
            </a:xfrm>
          </p:grpSpPr>
          <p:sp>
            <p:nvSpPr>
              <p:cNvPr id="1037" name="Rectangle: Rounded Corners 1036">
                <a:extLst>
                  <a:ext uri="{FF2B5EF4-FFF2-40B4-BE49-F238E27FC236}">
                    <a16:creationId xmlns:a16="http://schemas.microsoft.com/office/drawing/2014/main" id="{9F3689B5-E75D-8B8B-B2F4-D48EA18DF79B}"/>
                  </a:ext>
                </a:extLst>
              </p:cNvPr>
              <p:cNvSpPr/>
              <p:nvPr/>
            </p:nvSpPr>
            <p:spPr>
              <a:xfrm>
                <a:off x="1667974" y="3391993"/>
                <a:ext cx="1101430" cy="854224"/>
              </a:xfrm>
              <a:prstGeom prst="roundRect">
                <a:avLst>
                  <a:gd name="adj" fmla="val 0"/>
                </a:avLst>
              </a:prstGeom>
              <a:solidFill>
                <a:srgbClr val="A9A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38" name="Rechteck: abgerundete Ecken 58">
                <a:extLst>
                  <a:ext uri="{FF2B5EF4-FFF2-40B4-BE49-F238E27FC236}">
                    <a16:creationId xmlns:a16="http://schemas.microsoft.com/office/drawing/2014/main" id="{EC51298C-40A3-5334-4276-0030907715B1}"/>
                  </a:ext>
                </a:extLst>
              </p:cNvPr>
              <p:cNvSpPr/>
              <p:nvPr/>
            </p:nvSpPr>
            <p:spPr>
              <a:xfrm rot="5400000">
                <a:off x="1749842" y="3568945"/>
                <a:ext cx="434458"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039" name="Rechteck: abgerundete Ecken 58">
                <a:extLst>
                  <a:ext uri="{FF2B5EF4-FFF2-40B4-BE49-F238E27FC236}">
                    <a16:creationId xmlns:a16="http://schemas.microsoft.com/office/drawing/2014/main" id="{AE42319C-B82F-506E-7101-CCF1553D6EE9}"/>
                  </a:ext>
                </a:extLst>
              </p:cNvPr>
              <p:cNvSpPr/>
              <p:nvPr/>
            </p:nvSpPr>
            <p:spPr>
              <a:xfrm rot="5400000">
                <a:off x="2394109" y="3397457"/>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040" name="Rechteck: abgerundete Ecken 58">
                <a:extLst>
                  <a:ext uri="{FF2B5EF4-FFF2-40B4-BE49-F238E27FC236}">
                    <a16:creationId xmlns:a16="http://schemas.microsoft.com/office/drawing/2014/main" id="{6A2E0BF9-D884-8F0D-19AF-5D4705FD6A82}"/>
                  </a:ext>
                </a:extLst>
              </p:cNvPr>
              <p:cNvSpPr/>
              <p:nvPr/>
            </p:nvSpPr>
            <p:spPr>
              <a:xfrm rot="5400000">
                <a:off x="2394109" y="3516306"/>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041" name="Rechteck: abgerundete Ecken 58">
                <a:extLst>
                  <a:ext uri="{FF2B5EF4-FFF2-40B4-BE49-F238E27FC236}">
                    <a16:creationId xmlns:a16="http://schemas.microsoft.com/office/drawing/2014/main" id="{B848064E-6219-7FCE-20B8-08F11BCAA199}"/>
                  </a:ext>
                </a:extLst>
              </p:cNvPr>
              <p:cNvSpPr/>
              <p:nvPr/>
            </p:nvSpPr>
            <p:spPr>
              <a:xfrm rot="5400000">
                <a:off x="2394109" y="3635155"/>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042" name="Rechteck: abgerundete Ecken 58">
                <a:extLst>
                  <a:ext uri="{FF2B5EF4-FFF2-40B4-BE49-F238E27FC236}">
                    <a16:creationId xmlns:a16="http://schemas.microsoft.com/office/drawing/2014/main" id="{99B62AE9-7E0B-473B-87A8-A5649D94F319}"/>
                  </a:ext>
                </a:extLst>
              </p:cNvPr>
              <p:cNvSpPr/>
              <p:nvPr/>
            </p:nvSpPr>
            <p:spPr>
              <a:xfrm rot="5400000">
                <a:off x="2394109" y="3754004"/>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3177" name="Ellipse 61">
              <a:extLst>
                <a:ext uri="{FF2B5EF4-FFF2-40B4-BE49-F238E27FC236}">
                  <a16:creationId xmlns:a16="http://schemas.microsoft.com/office/drawing/2014/main" id="{4EBDF29D-6089-6B26-7B55-E8AF533E83CC}"/>
                </a:ext>
              </a:extLst>
            </p:cNvPr>
            <p:cNvSpPr/>
            <p:nvPr/>
          </p:nvSpPr>
          <p:spPr>
            <a:xfrm>
              <a:off x="6129784" y="4045783"/>
              <a:ext cx="112142" cy="114910"/>
            </a:xfrm>
            <a:prstGeom prst="ellipse">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78" name="Rechteck: abgerundete Ecken 58">
              <a:extLst>
                <a:ext uri="{FF2B5EF4-FFF2-40B4-BE49-F238E27FC236}">
                  <a16:creationId xmlns:a16="http://schemas.microsoft.com/office/drawing/2014/main" id="{50D63E1D-C687-D90F-5DC6-375083994F10}"/>
                </a:ext>
              </a:extLst>
            </p:cNvPr>
            <p:cNvSpPr/>
            <p:nvPr/>
          </p:nvSpPr>
          <p:spPr>
            <a:xfrm rot="5400000">
              <a:off x="4599281" y="4295535"/>
              <a:ext cx="315403" cy="45719"/>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179" name="Rechteck: abgerundete Ecken 58">
              <a:extLst>
                <a:ext uri="{FF2B5EF4-FFF2-40B4-BE49-F238E27FC236}">
                  <a16:creationId xmlns:a16="http://schemas.microsoft.com/office/drawing/2014/main" id="{65161ECC-CCDF-ED2D-9BC3-00E46CAAB4FF}"/>
                </a:ext>
              </a:extLst>
            </p:cNvPr>
            <p:cNvSpPr/>
            <p:nvPr/>
          </p:nvSpPr>
          <p:spPr>
            <a:xfrm rot="5400000">
              <a:off x="5815366" y="4295535"/>
              <a:ext cx="315403" cy="45719"/>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180" name="Rechteck: abgerundete Ecken 58">
              <a:extLst>
                <a:ext uri="{FF2B5EF4-FFF2-40B4-BE49-F238E27FC236}">
                  <a16:creationId xmlns:a16="http://schemas.microsoft.com/office/drawing/2014/main" id="{FB369ADF-3680-8F50-592B-6360C8C786EE}"/>
                </a:ext>
              </a:extLst>
            </p:cNvPr>
            <p:cNvSpPr/>
            <p:nvPr/>
          </p:nvSpPr>
          <p:spPr>
            <a:xfrm rot="5400000">
              <a:off x="5730639" y="3762750"/>
              <a:ext cx="210548" cy="345400"/>
            </a:xfrm>
            <a:prstGeom prst="roundRect">
              <a:avLst>
                <a:gd name="adj" fmla="val 271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3181" name="Group 3180">
              <a:extLst>
                <a:ext uri="{FF2B5EF4-FFF2-40B4-BE49-F238E27FC236}">
                  <a16:creationId xmlns:a16="http://schemas.microsoft.com/office/drawing/2014/main" id="{249FBBCD-C11F-3818-EED8-9359F492C62E}"/>
                </a:ext>
              </a:extLst>
            </p:cNvPr>
            <p:cNvGrpSpPr/>
            <p:nvPr/>
          </p:nvGrpSpPr>
          <p:grpSpPr>
            <a:xfrm>
              <a:off x="3661070" y="3145836"/>
              <a:ext cx="1163940" cy="1190158"/>
              <a:chOff x="5014661" y="1918669"/>
              <a:chExt cx="1163940" cy="1190158"/>
            </a:xfrm>
          </p:grpSpPr>
          <p:sp>
            <p:nvSpPr>
              <p:cNvPr id="1030" name="Freeform: Shape 1029">
                <a:extLst>
                  <a:ext uri="{FF2B5EF4-FFF2-40B4-BE49-F238E27FC236}">
                    <a16:creationId xmlns:a16="http://schemas.microsoft.com/office/drawing/2014/main" id="{E061285B-DBEF-1FBC-288A-0C3137C05894}"/>
                  </a:ext>
                </a:extLst>
              </p:cNvPr>
              <p:cNvSpPr/>
              <p:nvPr/>
            </p:nvSpPr>
            <p:spPr>
              <a:xfrm>
                <a:off x="5362575" y="2226469"/>
                <a:ext cx="190500" cy="192881"/>
              </a:xfrm>
              <a:custGeom>
                <a:avLst/>
                <a:gdLst>
                  <a:gd name="connsiteX0" fmla="*/ 0 w 190500"/>
                  <a:gd name="connsiteY0" fmla="*/ 130969 h 192881"/>
                  <a:gd name="connsiteX1" fmla="*/ 104775 w 190500"/>
                  <a:gd name="connsiteY1" fmla="*/ 192881 h 192881"/>
                  <a:gd name="connsiteX2" fmla="*/ 190500 w 190500"/>
                  <a:gd name="connsiteY2" fmla="*/ 54769 h 192881"/>
                  <a:gd name="connsiteX3" fmla="*/ 133350 w 190500"/>
                  <a:gd name="connsiteY3" fmla="*/ 0 h 192881"/>
                  <a:gd name="connsiteX4" fmla="*/ 0 w 190500"/>
                  <a:gd name="connsiteY4" fmla="*/ 130969 h 19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2881">
                    <a:moveTo>
                      <a:pt x="0" y="130969"/>
                    </a:moveTo>
                    <a:lnTo>
                      <a:pt x="104775" y="192881"/>
                    </a:lnTo>
                    <a:lnTo>
                      <a:pt x="190500" y="54769"/>
                    </a:lnTo>
                    <a:lnTo>
                      <a:pt x="133350" y="0"/>
                    </a:lnTo>
                    <a:lnTo>
                      <a:pt x="0" y="130969"/>
                    </a:lnTo>
                    <a:close/>
                  </a:path>
                </a:pathLst>
              </a:cu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31" name="Rechteck: abgerundete Ecken 58">
                <a:extLst>
                  <a:ext uri="{FF2B5EF4-FFF2-40B4-BE49-F238E27FC236}">
                    <a16:creationId xmlns:a16="http://schemas.microsoft.com/office/drawing/2014/main" id="{151FA8BE-8A88-2930-35EA-5A68ACC54A97}"/>
                  </a:ext>
                </a:extLst>
              </p:cNvPr>
              <p:cNvSpPr/>
              <p:nvPr/>
            </p:nvSpPr>
            <p:spPr>
              <a:xfrm rot="5400000">
                <a:off x="5432238" y="2634304"/>
                <a:ext cx="137190" cy="285390"/>
              </a:xfrm>
              <a:prstGeom prst="roundRect">
                <a:avLst>
                  <a:gd name="adj" fmla="val 0"/>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032" name="Freeform: Shape 1031">
                <a:extLst>
                  <a:ext uri="{FF2B5EF4-FFF2-40B4-BE49-F238E27FC236}">
                    <a16:creationId xmlns:a16="http://schemas.microsoft.com/office/drawing/2014/main" id="{AAFDDCB2-E659-BAF3-4155-1BB80C0DFA3E}"/>
                  </a:ext>
                </a:extLst>
              </p:cNvPr>
              <p:cNvSpPr/>
              <p:nvPr/>
            </p:nvSpPr>
            <p:spPr>
              <a:xfrm>
                <a:off x="5302751" y="2488045"/>
                <a:ext cx="305999" cy="216263"/>
              </a:xfrm>
              <a:custGeom>
                <a:avLst/>
                <a:gdLst>
                  <a:gd name="connsiteX0" fmla="*/ 0 w 215900"/>
                  <a:gd name="connsiteY0" fmla="*/ 0 h 149225"/>
                  <a:gd name="connsiteX1" fmla="*/ 69850 w 215900"/>
                  <a:gd name="connsiteY1" fmla="*/ 142875 h 149225"/>
                  <a:gd name="connsiteX2" fmla="*/ 215900 w 215900"/>
                  <a:gd name="connsiteY2" fmla="*/ 149225 h 149225"/>
                  <a:gd name="connsiteX3" fmla="*/ 104775 w 215900"/>
                  <a:gd name="connsiteY3" fmla="*/ 0 h 149225"/>
                  <a:gd name="connsiteX4" fmla="*/ 0 w 215900"/>
                  <a:gd name="connsiteY4" fmla="*/ 0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149225">
                    <a:moveTo>
                      <a:pt x="0" y="0"/>
                    </a:moveTo>
                    <a:lnTo>
                      <a:pt x="69850" y="142875"/>
                    </a:lnTo>
                    <a:lnTo>
                      <a:pt x="215900" y="149225"/>
                    </a:lnTo>
                    <a:lnTo>
                      <a:pt x="104775" y="0"/>
                    </a:lnTo>
                    <a:lnTo>
                      <a:pt x="0" y="0"/>
                    </a:lnTo>
                    <a:close/>
                  </a:path>
                </a:pathLst>
              </a:cu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33" name="Oval 1032">
                <a:extLst>
                  <a:ext uri="{FF2B5EF4-FFF2-40B4-BE49-F238E27FC236}">
                    <a16:creationId xmlns:a16="http://schemas.microsoft.com/office/drawing/2014/main" id="{FD1CF384-4F58-4FAC-9C25-EA84CEC9893A}"/>
                  </a:ext>
                </a:extLst>
              </p:cNvPr>
              <p:cNvSpPr/>
              <p:nvPr/>
            </p:nvSpPr>
            <p:spPr>
              <a:xfrm>
                <a:off x="5302704" y="2375945"/>
                <a:ext cx="139766" cy="146891"/>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34" name="Oval 1033">
                <a:extLst>
                  <a:ext uri="{FF2B5EF4-FFF2-40B4-BE49-F238E27FC236}">
                    <a16:creationId xmlns:a16="http://schemas.microsoft.com/office/drawing/2014/main" id="{B9506914-F1EF-FCB0-ABC7-E24D8E5DAC21}"/>
                  </a:ext>
                </a:extLst>
              </p:cNvPr>
              <p:cNvSpPr/>
              <p:nvPr/>
            </p:nvSpPr>
            <p:spPr>
              <a:xfrm>
                <a:off x="5703059" y="2274001"/>
                <a:ext cx="101077" cy="112051"/>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35" name="Oval 1034">
                <a:extLst>
                  <a:ext uri="{FF2B5EF4-FFF2-40B4-BE49-F238E27FC236}">
                    <a16:creationId xmlns:a16="http://schemas.microsoft.com/office/drawing/2014/main" id="{E772CA5D-C133-BBF2-9540-F7946EAC97F4}"/>
                  </a:ext>
                </a:extLst>
              </p:cNvPr>
              <p:cNvSpPr/>
              <p:nvPr/>
            </p:nvSpPr>
            <p:spPr>
              <a:xfrm>
                <a:off x="5507188" y="2116142"/>
                <a:ext cx="147344" cy="163966"/>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1036" name="Graphic 1035">
                <a:extLst>
                  <a:ext uri="{FF2B5EF4-FFF2-40B4-BE49-F238E27FC236}">
                    <a16:creationId xmlns:a16="http://schemas.microsoft.com/office/drawing/2014/main" id="{B2BEF7DB-B002-46C5-2822-B06760D787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14661" y="1918669"/>
                <a:ext cx="1163940" cy="1190158"/>
              </a:xfrm>
              <a:prstGeom prst="rect">
                <a:avLst/>
              </a:prstGeom>
            </p:spPr>
          </p:pic>
        </p:grpSp>
        <p:sp>
          <p:nvSpPr>
            <p:cNvPr id="3182" name="Rechteck: abgerundete Ecken 58">
              <a:extLst>
                <a:ext uri="{FF2B5EF4-FFF2-40B4-BE49-F238E27FC236}">
                  <a16:creationId xmlns:a16="http://schemas.microsoft.com/office/drawing/2014/main" id="{EBE59A45-5412-B76B-662D-649E6B4FABE1}"/>
                </a:ext>
              </a:extLst>
            </p:cNvPr>
            <p:cNvSpPr/>
            <p:nvPr/>
          </p:nvSpPr>
          <p:spPr>
            <a:xfrm>
              <a:off x="3312430" y="4045783"/>
              <a:ext cx="2878997" cy="114910"/>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3183" name="Group 3182">
              <a:extLst>
                <a:ext uri="{FF2B5EF4-FFF2-40B4-BE49-F238E27FC236}">
                  <a16:creationId xmlns:a16="http://schemas.microsoft.com/office/drawing/2014/main" id="{8732D81D-101E-3E7B-3F7E-30E4F357D23B}"/>
                </a:ext>
              </a:extLst>
            </p:cNvPr>
            <p:cNvGrpSpPr/>
            <p:nvPr/>
          </p:nvGrpSpPr>
          <p:grpSpPr>
            <a:xfrm>
              <a:off x="2997508" y="3421096"/>
              <a:ext cx="705498" cy="1077213"/>
              <a:chOff x="410218" y="3435350"/>
              <a:chExt cx="705498" cy="1077213"/>
            </a:xfrm>
          </p:grpSpPr>
          <p:sp>
            <p:nvSpPr>
              <p:cNvPr id="1024" name="Ellipse 66">
                <a:extLst>
                  <a:ext uri="{FF2B5EF4-FFF2-40B4-BE49-F238E27FC236}">
                    <a16:creationId xmlns:a16="http://schemas.microsoft.com/office/drawing/2014/main" id="{731C1C42-FA70-5887-6DE1-617C5EEA9BB7}"/>
                  </a:ext>
                </a:extLst>
              </p:cNvPr>
              <p:cNvSpPr/>
              <p:nvPr/>
            </p:nvSpPr>
            <p:spPr>
              <a:xfrm>
                <a:off x="692783" y="4060037"/>
                <a:ext cx="112142" cy="1149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1025" name="Picture 331">
                <a:extLst>
                  <a:ext uri="{FF2B5EF4-FFF2-40B4-BE49-F238E27FC236}">
                    <a16:creationId xmlns:a16="http://schemas.microsoft.com/office/drawing/2014/main" id="{48E68EC6-E92C-77D0-5635-7C8447B408A9}"/>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l="31160" t="28412" r="29154" b="30146"/>
              <a:stretch/>
            </p:blipFill>
            <p:spPr>
              <a:xfrm>
                <a:off x="711162" y="4048530"/>
                <a:ext cx="103610" cy="125223"/>
              </a:xfrm>
              <a:prstGeom prst="rect">
                <a:avLst/>
              </a:prstGeom>
            </p:spPr>
          </p:pic>
          <p:sp>
            <p:nvSpPr>
              <p:cNvPr id="1027" name="Rectangle: Rounded Corners 1026">
                <a:extLst>
                  <a:ext uri="{FF2B5EF4-FFF2-40B4-BE49-F238E27FC236}">
                    <a16:creationId xmlns:a16="http://schemas.microsoft.com/office/drawing/2014/main" id="{35488231-FD97-2C2B-4D86-116FA5B1FC28}"/>
                  </a:ext>
                </a:extLst>
              </p:cNvPr>
              <p:cNvSpPr/>
              <p:nvPr/>
            </p:nvSpPr>
            <p:spPr>
              <a:xfrm>
                <a:off x="410218" y="3435350"/>
                <a:ext cx="705498" cy="857250"/>
              </a:xfrm>
              <a:prstGeom prst="roundRect">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28" name="Rechteck: abgerundete Ecken 58">
                <a:extLst>
                  <a:ext uri="{FF2B5EF4-FFF2-40B4-BE49-F238E27FC236}">
                    <a16:creationId xmlns:a16="http://schemas.microsoft.com/office/drawing/2014/main" id="{18DB75A9-60B7-F0F3-280B-27AFB52BE13E}"/>
                  </a:ext>
                </a:extLst>
              </p:cNvPr>
              <p:cNvSpPr/>
              <p:nvPr/>
            </p:nvSpPr>
            <p:spPr>
              <a:xfrm rot="5400000">
                <a:off x="322902" y="4276049"/>
                <a:ext cx="324626" cy="148399"/>
              </a:xfrm>
              <a:prstGeom prst="roundRect">
                <a:avLst>
                  <a:gd name="adj" fmla="val 0"/>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029" name="Rechteck: abgerundete Ecken 58">
                <a:extLst>
                  <a:ext uri="{FF2B5EF4-FFF2-40B4-BE49-F238E27FC236}">
                    <a16:creationId xmlns:a16="http://schemas.microsoft.com/office/drawing/2014/main" id="{03274587-947D-ECD2-1858-E4BBB55C46F7}"/>
                  </a:ext>
                </a:extLst>
              </p:cNvPr>
              <p:cNvSpPr/>
              <p:nvPr/>
            </p:nvSpPr>
            <p:spPr>
              <a:xfrm rot="5400000">
                <a:off x="874750" y="4276050"/>
                <a:ext cx="324626" cy="148399"/>
              </a:xfrm>
              <a:prstGeom prst="roundRect">
                <a:avLst>
                  <a:gd name="adj" fmla="val 0"/>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3184" name="Rechteck: abgerundete Ecken 58">
              <a:extLst>
                <a:ext uri="{FF2B5EF4-FFF2-40B4-BE49-F238E27FC236}">
                  <a16:creationId xmlns:a16="http://schemas.microsoft.com/office/drawing/2014/main" id="{8C48F3A8-EB78-7470-5EE0-7B5351F38FFC}"/>
                </a:ext>
              </a:extLst>
            </p:cNvPr>
            <p:cNvSpPr/>
            <p:nvPr/>
          </p:nvSpPr>
          <p:spPr>
            <a:xfrm rot="5400000">
              <a:off x="4276341" y="3771729"/>
              <a:ext cx="210548" cy="345400"/>
            </a:xfrm>
            <a:prstGeom prst="roundRect">
              <a:avLst>
                <a:gd name="adj" fmla="val 271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185" name="Ellipse 61">
              <a:extLst>
                <a:ext uri="{FF2B5EF4-FFF2-40B4-BE49-F238E27FC236}">
                  <a16:creationId xmlns:a16="http://schemas.microsoft.com/office/drawing/2014/main" id="{1C9CAEF8-B0BE-3F46-ECF5-AF7C7015F869}"/>
                </a:ext>
              </a:extLst>
            </p:cNvPr>
            <p:cNvSpPr/>
            <p:nvPr/>
          </p:nvSpPr>
          <p:spPr>
            <a:xfrm>
              <a:off x="6136885" y="4059226"/>
              <a:ext cx="90450" cy="88024"/>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3186" name="Group 3185">
              <a:extLst>
                <a:ext uri="{FF2B5EF4-FFF2-40B4-BE49-F238E27FC236}">
                  <a16:creationId xmlns:a16="http://schemas.microsoft.com/office/drawing/2014/main" id="{B088C1D7-C16D-7775-D698-4D65BF988711}"/>
                </a:ext>
              </a:extLst>
            </p:cNvPr>
            <p:cNvGrpSpPr/>
            <p:nvPr/>
          </p:nvGrpSpPr>
          <p:grpSpPr>
            <a:xfrm flipH="1">
              <a:off x="4350400" y="3014683"/>
              <a:ext cx="1814109" cy="1854972"/>
              <a:chOff x="2259726" y="824170"/>
              <a:chExt cx="1977794" cy="2022344"/>
            </a:xfrm>
          </p:grpSpPr>
          <p:sp>
            <p:nvSpPr>
              <p:cNvPr id="3191" name="Rechteck: abgerundete Ecken 58">
                <a:extLst>
                  <a:ext uri="{FF2B5EF4-FFF2-40B4-BE49-F238E27FC236}">
                    <a16:creationId xmlns:a16="http://schemas.microsoft.com/office/drawing/2014/main" id="{2E3E4348-94CA-31EA-71BA-9A5E6ECC4CA3}"/>
                  </a:ext>
                </a:extLst>
              </p:cNvPr>
              <p:cNvSpPr/>
              <p:nvPr/>
            </p:nvSpPr>
            <p:spPr>
              <a:xfrm rot="5400000">
                <a:off x="2920541" y="2075198"/>
                <a:ext cx="322425" cy="484941"/>
              </a:xfrm>
              <a:prstGeom prst="roundRect">
                <a:avLst>
                  <a:gd name="adj" fmla="val 0"/>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3192" name="Group 3191">
                <a:extLst>
                  <a:ext uri="{FF2B5EF4-FFF2-40B4-BE49-F238E27FC236}">
                    <a16:creationId xmlns:a16="http://schemas.microsoft.com/office/drawing/2014/main" id="{A91C0E06-6BB2-3518-526E-457DA770318D}"/>
                  </a:ext>
                </a:extLst>
              </p:cNvPr>
              <p:cNvGrpSpPr/>
              <p:nvPr/>
            </p:nvGrpSpPr>
            <p:grpSpPr>
              <a:xfrm>
                <a:off x="2259726" y="824170"/>
                <a:ext cx="1977794" cy="2022344"/>
                <a:chOff x="1957999" y="2018071"/>
                <a:chExt cx="821228" cy="821228"/>
              </a:xfrm>
            </p:grpSpPr>
            <p:sp>
              <p:nvSpPr>
                <p:cNvPr id="3193" name="Freeform: Shape 3192">
                  <a:extLst>
                    <a:ext uri="{FF2B5EF4-FFF2-40B4-BE49-F238E27FC236}">
                      <a16:creationId xmlns:a16="http://schemas.microsoft.com/office/drawing/2014/main" id="{04E66FFC-B770-9F47-8E26-86914B6C4514}"/>
                    </a:ext>
                  </a:extLst>
                </p:cNvPr>
                <p:cNvSpPr/>
                <p:nvPr/>
              </p:nvSpPr>
              <p:spPr>
                <a:xfrm>
                  <a:off x="2204658" y="2227097"/>
                  <a:ext cx="134635" cy="131831"/>
                </a:xfrm>
                <a:custGeom>
                  <a:avLst/>
                  <a:gdLst>
                    <a:gd name="connsiteX0" fmla="*/ 0 w 134635"/>
                    <a:gd name="connsiteY0" fmla="*/ 86952 h 131831"/>
                    <a:gd name="connsiteX1" fmla="*/ 89757 w 134635"/>
                    <a:gd name="connsiteY1" fmla="*/ 0 h 131831"/>
                    <a:gd name="connsiteX2" fmla="*/ 134635 w 134635"/>
                    <a:gd name="connsiteY2" fmla="*/ 33659 h 131831"/>
                    <a:gd name="connsiteX3" fmla="*/ 70122 w 134635"/>
                    <a:gd name="connsiteY3" fmla="*/ 131831 h 131831"/>
                    <a:gd name="connsiteX4" fmla="*/ 0 w 134635"/>
                    <a:gd name="connsiteY4" fmla="*/ 86952 h 13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5" h="131831">
                      <a:moveTo>
                        <a:pt x="0" y="86952"/>
                      </a:moveTo>
                      <a:lnTo>
                        <a:pt x="89757" y="0"/>
                      </a:lnTo>
                      <a:lnTo>
                        <a:pt x="134635" y="33659"/>
                      </a:lnTo>
                      <a:lnTo>
                        <a:pt x="70122" y="131831"/>
                      </a:lnTo>
                      <a:lnTo>
                        <a:pt x="0" y="86952"/>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3194" name="Group 3193">
                  <a:extLst>
                    <a:ext uri="{FF2B5EF4-FFF2-40B4-BE49-F238E27FC236}">
                      <a16:creationId xmlns:a16="http://schemas.microsoft.com/office/drawing/2014/main" id="{11B8BDB8-D5F1-DEA0-09DA-B3B8BFC9174E}"/>
                    </a:ext>
                  </a:extLst>
                </p:cNvPr>
                <p:cNvGrpSpPr/>
                <p:nvPr/>
              </p:nvGrpSpPr>
              <p:grpSpPr>
                <a:xfrm>
                  <a:off x="1957999" y="2018071"/>
                  <a:ext cx="821228" cy="821228"/>
                  <a:chOff x="1849483" y="1909740"/>
                  <a:chExt cx="821228" cy="821228"/>
                </a:xfrm>
              </p:grpSpPr>
              <p:sp>
                <p:nvSpPr>
                  <p:cNvPr id="3195" name="Freeform: Shape 3194">
                    <a:extLst>
                      <a:ext uri="{FF2B5EF4-FFF2-40B4-BE49-F238E27FC236}">
                        <a16:creationId xmlns:a16="http://schemas.microsoft.com/office/drawing/2014/main" id="{61A91964-CC98-1FED-2302-BC44884B97FB}"/>
                      </a:ext>
                    </a:extLst>
                  </p:cNvPr>
                  <p:cNvSpPr/>
                  <p:nvPr/>
                </p:nvSpPr>
                <p:spPr>
                  <a:xfrm>
                    <a:off x="2051050" y="2298700"/>
                    <a:ext cx="215900" cy="149225"/>
                  </a:xfrm>
                  <a:custGeom>
                    <a:avLst/>
                    <a:gdLst>
                      <a:gd name="connsiteX0" fmla="*/ 0 w 215900"/>
                      <a:gd name="connsiteY0" fmla="*/ 0 h 149225"/>
                      <a:gd name="connsiteX1" fmla="*/ 69850 w 215900"/>
                      <a:gd name="connsiteY1" fmla="*/ 142875 h 149225"/>
                      <a:gd name="connsiteX2" fmla="*/ 215900 w 215900"/>
                      <a:gd name="connsiteY2" fmla="*/ 149225 h 149225"/>
                      <a:gd name="connsiteX3" fmla="*/ 104775 w 215900"/>
                      <a:gd name="connsiteY3" fmla="*/ 0 h 149225"/>
                      <a:gd name="connsiteX4" fmla="*/ 0 w 215900"/>
                      <a:gd name="connsiteY4" fmla="*/ 0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149225">
                        <a:moveTo>
                          <a:pt x="0" y="0"/>
                        </a:moveTo>
                        <a:lnTo>
                          <a:pt x="69850" y="142875"/>
                        </a:lnTo>
                        <a:lnTo>
                          <a:pt x="215900" y="149225"/>
                        </a:lnTo>
                        <a:lnTo>
                          <a:pt x="104775" y="0"/>
                        </a:lnTo>
                        <a:lnTo>
                          <a:pt x="0" y="0"/>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96" name="Oval 3195">
                    <a:extLst>
                      <a:ext uri="{FF2B5EF4-FFF2-40B4-BE49-F238E27FC236}">
                        <a16:creationId xmlns:a16="http://schemas.microsoft.com/office/drawing/2014/main" id="{63FC2ACE-A742-EC91-4CA0-D4A716E91961}"/>
                      </a:ext>
                    </a:extLst>
                  </p:cNvPr>
                  <p:cNvSpPr/>
                  <p:nvPr/>
                </p:nvSpPr>
                <p:spPr>
                  <a:xfrm>
                    <a:off x="2051017" y="2221349"/>
                    <a:ext cx="98613" cy="101357"/>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97" name="Oval 3196">
                    <a:extLst>
                      <a:ext uri="{FF2B5EF4-FFF2-40B4-BE49-F238E27FC236}">
                        <a16:creationId xmlns:a16="http://schemas.microsoft.com/office/drawing/2014/main" id="{CC7E541C-768A-88A7-60E8-4B064786FC85}"/>
                      </a:ext>
                    </a:extLst>
                  </p:cNvPr>
                  <p:cNvSpPr/>
                  <p:nvPr/>
                </p:nvSpPr>
                <p:spPr>
                  <a:xfrm>
                    <a:off x="2333491" y="2151006"/>
                    <a:ext cx="71316" cy="77317"/>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98" name="Oval 3197">
                    <a:extLst>
                      <a:ext uri="{FF2B5EF4-FFF2-40B4-BE49-F238E27FC236}">
                        <a16:creationId xmlns:a16="http://schemas.microsoft.com/office/drawing/2014/main" id="{198753BE-743D-68A3-2702-6C1011294661}"/>
                      </a:ext>
                    </a:extLst>
                  </p:cNvPr>
                  <p:cNvSpPr/>
                  <p:nvPr/>
                </p:nvSpPr>
                <p:spPr>
                  <a:xfrm>
                    <a:off x="2195292" y="2042081"/>
                    <a:ext cx="103960" cy="113139"/>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3199" name="Graphic 3198">
                    <a:extLst>
                      <a:ext uri="{FF2B5EF4-FFF2-40B4-BE49-F238E27FC236}">
                        <a16:creationId xmlns:a16="http://schemas.microsoft.com/office/drawing/2014/main" id="{A8A59B56-1030-3DF6-DC8F-CE4C507EC38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49483" y="1909740"/>
                    <a:ext cx="821228" cy="821228"/>
                  </a:xfrm>
                  <a:prstGeom prst="rect">
                    <a:avLst/>
                  </a:prstGeom>
                </p:spPr>
              </p:pic>
            </p:grpSp>
          </p:grpSp>
        </p:grpSp>
        <p:sp>
          <p:nvSpPr>
            <p:cNvPr id="3187" name="Rechteck: abgerundete Ecken 58">
              <a:extLst>
                <a:ext uri="{FF2B5EF4-FFF2-40B4-BE49-F238E27FC236}">
                  <a16:creationId xmlns:a16="http://schemas.microsoft.com/office/drawing/2014/main" id="{4D902D76-96DF-7BB0-2DCE-8D076CEE4A44}"/>
                </a:ext>
              </a:extLst>
            </p:cNvPr>
            <p:cNvSpPr/>
            <p:nvPr/>
          </p:nvSpPr>
          <p:spPr>
            <a:xfrm rot="5400000">
              <a:off x="3266485" y="3714359"/>
              <a:ext cx="125221" cy="179404"/>
            </a:xfrm>
            <a:prstGeom prst="roundRect">
              <a:avLst>
                <a:gd name="adj" fmla="val 0"/>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188" name="Oval 3187">
              <a:extLst>
                <a:ext uri="{FF2B5EF4-FFF2-40B4-BE49-F238E27FC236}">
                  <a16:creationId xmlns:a16="http://schemas.microsoft.com/office/drawing/2014/main" id="{2FB7972A-7D05-62E4-2E67-E2DBEC4EA1AC}"/>
                </a:ext>
              </a:extLst>
            </p:cNvPr>
            <p:cNvSpPr/>
            <p:nvPr/>
          </p:nvSpPr>
          <p:spPr>
            <a:xfrm>
              <a:off x="3437271" y="3754048"/>
              <a:ext cx="45719" cy="45719"/>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89" name="Oval 3188">
              <a:extLst>
                <a:ext uri="{FF2B5EF4-FFF2-40B4-BE49-F238E27FC236}">
                  <a16:creationId xmlns:a16="http://schemas.microsoft.com/office/drawing/2014/main" id="{443A2D7A-5A14-9F55-ADF4-CCA7DF79C4BF}"/>
                </a:ext>
              </a:extLst>
            </p:cNvPr>
            <p:cNvSpPr/>
            <p:nvPr/>
          </p:nvSpPr>
          <p:spPr>
            <a:xfrm>
              <a:off x="3436131" y="3814944"/>
              <a:ext cx="45719" cy="45719"/>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90" name="Rechteck: abgerundete Ecken 58">
              <a:extLst>
                <a:ext uri="{FF2B5EF4-FFF2-40B4-BE49-F238E27FC236}">
                  <a16:creationId xmlns:a16="http://schemas.microsoft.com/office/drawing/2014/main" id="{DE0AECAD-7E66-B6B7-3084-374C8C4727CD}"/>
                </a:ext>
              </a:extLst>
            </p:cNvPr>
            <p:cNvSpPr/>
            <p:nvPr/>
          </p:nvSpPr>
          <p:spPr>
            <a:xfrm rot="5400000">
              <a:off x="3269307" y="3652796"/>
              <a:ext cx="176085" cy="302752"/>
            </a:xfrm>
            <a:prstGeom prst="roundRect">
              <a:avLst>
                <a:gd name="adj" fmla="val 0"/>
              </a:avLst>
            </a:prstGeom>
            <a:no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1046" name="Rechteck: abgerundete Ecken 58">
            <a:extLst>
              <a:ext uri="{FF2B5EF4-FFF2-40B4-BE49-F238E27FC236}">
                <a16:creationId xmlns:a16="http://schemas.microsoft.com/office/drawing/2014/main" id="{58061473-8554-4820-5818-B17F335F74F8}"/>
              </a:ext>
            </a:extLst>
          </p:cNvPr>
          <p:cNvSpPr/>
          <p:nvPr/>
        </p:nvSpPr>
        <p:spPr>
          <a:xfrm rot="16200000" flipH="1">
            <a:off x="1110166" y="3846581"/>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047" name="Rechteck: abgerundete Ecken 58">
            <a:extLst>
              <a:ext uri="{FF2B5EF4-FFF2-40B4-BE49-F238E27FC236}">
                <a16:creationId xmlns:a16="http://schemas.microsoft.com/office/drawing/2014/main" id="{8225A1C9-021D-A20E-C16A-605A5AAE7762}"/>
              </a:ext>
            </a:extLst>
          </p:cNvPr>
          <p:cNvSpPr/>
          <p:nvPr/>
        </p:nvSpPr>
        <p:spPr>
          <a:xfrm rot="16200000" flipH="1">
            <a:off x="1110166" y="3739903"/>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pic>
        <p:nvPicPr>
          <p:cNvPr id="2" name="Graphic 1">
            <a:extLst>
              <a:ext uri="{FF2B5EF4-FFF2-40B4-BE49-F238E27FC236}">
                <a16:creationId xmlns:a16="http://schemas.microsoft.com/office/drawing/2014/main" id="{D0AA0732-D290-5818-14C5-A19DB3ED00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35604" y="1778053"/>
            <a:ext cx="411546" cy="411546"/>
          </a:xfrm>
          <a:prstGeom prst="rect">
            <a:avLst/>
          </a:prstGeom>
        </p:spPr>
      </p:pic>
      <p:cxnSp>
        <p:nvCxnSpPr>
          <p:cNvPr id="4" name="Straight Connector 3">
            <a:extLst>
              <a:ext uri="{FF2B5EF4-FFF2-40B4-BE49-F238E27FC236}">
                <a16:creationId xmlns:a16="http://schemas.microsoft.com/office/drawing/2014/main" id="{383D3557-9C6F-9147-02DE-7C05BD53E078}"/>
              </a:ext>
            </a:extLst>
          </p:cNvPr>
          <p:cNvCxnSpPr>
            <a:cxnSpLocks/>
          </p:cNvCxnSpPr>
          <p:nvPr/>
        </p:nvCxnSpPr>
        <p:spPr>
          <a:xfrm flipV="1">
            <a:off x="2231840" y="1720901"/>
            <a:ext cx="0" cy="181049"/>
          </a:xfrm>
          <a:prstGeom prst="line">
            <a:avLst/>
          </a:prstGeom>
          <a:ln w="28575">
            <a:solidFill>
              <a:srgbClr val="F05336"/>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5" name="Arc 4">
            <a:extLst>
              <a:ext uri="{FF2B5EF4-FFF2-40B4-BE49-F238E27FC236}">
                <a16:creationId xmlns:a16="http://schemas.microsoft.com/office/drawing/2014/main" id="{40AE3775-8F7B-D664-1DF3-73B51FC72756}"/>
              </a:ext>
            </a:extLst>
          </p:cNvPr>
          <p:cNvSpPr/>
          <p:nvPr/>
        </p:nvSpPr>
        <p:spPr>
          <a:xfrm flipH="1">
            <a:off x="1763840" y="1492525"/>
            <a:ext cx="468000" cy="468000"/>
          </a:xfrm>
          <a:prstGeom prst="arc">
            <a:avLst>
              <a:gd name="adj1" fmla="val 10873514"/>
              <a:gd name="adj2" fmla="val 16233930"/>
            </a:avLst>
          </a:prstGeom>
          <a:ln w="28575">
            <a:solidFill>
              <a:srgbClr val="F053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BABA8713-9624-6BFB-C1A8-55A76433086B}"/>
              </a:ext>
            </a:extLst>
          </p:cNvPr>
          <p:cNvCxnSpPr>
            <a:cxnSpLocks/>
            <a:endCxn id="5" idx="2"/>
          </p:cNvCxnSpPr>
          <p:nvPr/>
        </p:nvCxnSpPr>
        <p:spPr>
          <a:xfrm>
            <a:off x="1681546" y="1492525"/>
            <a:ext cx="313984" cy="11"/>
          </a:xfrm>
          <a:prstGeom prst="line">
            <a:avLst/>
          </a:prstGeom>
          <a:ln w="28575">
            <a:solidFill>
              <a:srgbClr val="F053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153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7" presetClass="emph" presetSubtype="2" fill="hold" nodeType="withEffect">
                                  <p:stCondLst>
                                    <p:cond delay="0"/>
                                  </p:stCondLst>
                                  <p:childTnLst>
                                    <p:animClr clrSpc="rgb" dir="cw">
                                      <p:cBhvr>
                                        <p:cTn id="18" dur="2000" fill="hold"/>
                                        <p:tgtEl>
                                          <p:spTgt spid="12"/>
                                        </p:tgtEl>
                                        <p:attrNameLst>
                                          <p:attrName>stroke.color</p:attrName>
                                        </p:attrNameLst>
                                      </p:cBhvr>
                                      <p:to>
                                        <a:schemeClr val="accent2"/>
                                      </p:to>
                                    </p:animClr>
                                    <p:set>
                                      <p:cBhvr>
                                        <p:cTn id="19" dur="2000" fill="hold"/>
                                        <p:tgtEl>
                                          <p:spTgt spid="12"/>
                                        </p:tgtEl>
                                        <p:attrNameLst>
                                          <p:attrName>stroke.on</p:attrName>
                                        </p:attrNameLst>
                                      </p:cBhvr>
                                      <p:to>
                                        <p:strVal val="true"/>
                                      </p:to>
                                    </p:set>
                                  </p:childTnLst>
                                </p:cTn>
                              </p:par>
                              <p:par>
                                <p:cTn id="20" presetID="7" presetClass="emph" presetSubtype="2" fill="hold" grpId="0" nodeType="withEffect">
                                  <p:stCondLst>
                                    <p:cond delay="0"/>
                                  </p:stCondLst>
                                  <p:childTnLst>
                                    <p:animClr clrSpc="rgb" dir="cw">
                                      <p:cBhvr>
                                        <p:cTn id="21" dur="2000" fill="hold"/>
                                        <p:tgtEl>
                                          <p:spTgt spid="11"/>
                                        </p:tgtEl>
                                        <p:attrNameLst>
                                          <p:attrName>stroke.color</p:attrName>
                                        </p:attrNameLst>
                                      </p:cBhvr>
                                      <p:to>
                                        <a:schemeClr val="accent2"/>
                                      </p:to>
                                    </p:animClr>
                                    <p:set>
                                      <p:cBhvr>
                                        <p:cTn id="22" dur="2000" fill="hold"/>
                                        <p:tgtEl>
                                          <p:spTgt spid="11"/>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2000" fill="hold"/>
                                        <p:tgtEl>
                                          <p:spTgt spid="10"/>
                                        </p:tgtEl>
                                        <p:attrNameLst>
                                          <p:attrName>stroke.color</p:attrName>
                                        </p:attrNameLst>
                                      </p:cBhvr>
                                      <p:to>
                                        <a:schemeClr val="accent2"/>
                                      </p:to>
                                    </p:animClr>
                                    <p:set>
                                      <p:cBhvr>
                                        <p:cTn id="25" dur="2000" fill="hold"/>
                                        <p:tgtEl>
                                          <p:spTgt spid="10"/>
                                        </p:tgtEl>
                                        <p:attrNameLst>
                                          <p:attrName>stroke.on</p:attrName>
                                        </p:attrNameLst>
                                      </p:cBhvr>
                                      <p:to>
                                        <p:strVal val="tru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5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Connector: Curved 111">
            <a:extLst>
              <a:ext uri="{FF2B5EF4-FFF2-40B4-BE49-F238E27FC236}">
                <a16:creationId xmlns:a16="http://schemas.microsoft.com/office/drawing/2014/main" id="{659721B6-A2DD-4A21-8636-F2E123935EFD}"/>
              </a:ext>
            </a:extLst>
          </p:cNvPr>
          <p:cNvCxnSpPr>
            <a:cxnSpLocks/>
            <a:stCxn id="2" idx="2"/>
            <a:endCxn id="1027" idx="1"/>
          </p:cNvCxnSpPr>
          <p:nvPr/>
        </p:nvCxnSpPr>
        <p:spPr>
          <a:xfrm rot="16200000" flipH="1">
            <a:off x="2863748" y="1651139"/>
            <a:ext cx="411242" cy="2181594"/>
          </a:xfrm>
          <a:prstGeom prst="curvedConnector2">
            <a:avLst/>
          </a:prstGeom>
          <a:ln w="12700">
            <a:solidFill>
              <a:srgbClr val="F8B61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1C48CE88-4749-4743-9673-58CBBB042FE9}"/>
              </a:ext>
            </a:extLst>
          </p:cNvPr>
          <p:cNvSpPr txBox="1"/>
          <p:nvPr/>
        </p:nvSpPr>
        <p:spPr>
          <a:xfrm>
            <a:off x="4758063" y="2181153"/>
            <a:ext cx="62068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Switch</a:t>
            </a:r>
          </a:p>
        </p:txBody>
      </p:sp>
      <p:cxnSp>
        <p:nvCxnSpPr>
          <p:cNvPr id="18" name="Straight Arrow Connector 17">
            <a:extLst>
              <a:ext uri="{FF2B5EF4-FFF2-40B4-BE49-F238E27FC236}">
                <a16:creationId xmlns:a16="http://schemas.microsoft.com/office/drawing/2014/main" id="{B2C91310-FB9E-46EC-AED6-285CC2450940}"/>
              </a:ext>
            </a:extLst>
          </p:cNvPr>
          <p:cNvCxnSpPr>
            <a:cxnSpLocks/>
          </p:cNvCxnSpPr>
          <p:nvPr/>
        </p:nvCxnSpPr>
        <p:spPr>
          <a:xfrm flipH="1" flipV="1">
            <a:off x="2882853" y="2022114"/>
            <a:ext cx="1225176" cy="7433"/>
          </a:xfrm>
          <a:prstGeom prst="straightConnector1">
            <a:avLst/>
          </a:prstGeom>
          <a:ln w="19050">
            <a:solidFill>
              <a:srgbClr val="A4AEBA"/>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19" name="Connector: Curved 118">
            <a:extLst>
              <a:ext uri="{FF2B5EF4-FFF2-40B4-BE49-F238E27FC236}">
                <a16:creationId xmlns:a16="http://schemas.microsoft.com/office/drawing/2014/main" id="{0D0D222A-BC30-42AC-BC1B-E669D2848F38}"/>
              </a:ext>
            </a:extLst>
          </p:cNvPr>
          <p:cNvCxnSpPr>
            <a:cxnSpLocks/>
            <a:stCxn id="2" idx="2"/>
            <a:endCxn id="1034" idx="1"/>
          </p:cNvCxnSpPr>
          <p:nvPr/>
        </p:nvCxnSpPr>
        <p:spPr>
          <a:xfrm rot="16200000" flipH="1">
            <a:off x="3401174" y="1113713"/>
            <a:ext cx="411242" cy="3256446"/>
          </a:xfrm>
          <a:prstGeom prst="curvedConnector2">
            <a:avLst/>
          </a:prstGeom>
          <a:ln w="12700">
            <a:solidFill>
              <a:srgbClr val="F8B61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442E26A1-632A-4F0D-B34E-A4C0234F3080}"/>
              </a:ext>
            </a:extLst>
          </p:cNvPr>
          <p:cNvSpPr txBox="1"/>
          <p:nvPr/>
        </p:nvSpPr>
        <p:spPr>
          <a:xfrm>
            <a:off x="1498588" y="3007336"/>
            <a:ext cx="1668656" cy="276999"/>
          </a:xfrm>
          <a:prstGeom prst="rect">
            <a:avLst/>
          </a:prstGeom>
          <a:noFill/>
        </p:spPr>
        <p:txBody>
          <a:bodyPr wrap="square" lIns="10800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Security Event API Call</a:t>
            </a:r>
          </a:p>
        </p:txBody>
      </p:sp>
      <p:sp>
        <p:nvSpPr>
          <p:cNvPr id="51" name="Title 1">
            <a:extLst>
              <a:ext uri="{FF2B5EF4-FFF2-40B4-BE49-F238E27FC236}">
                <a16:creationId xmlns:a16="http://schemas.microsoft.com/office/drawing/2014/main" id="{2AB30426-5406-4A10-843B-FCB7BDB38630}"/>
              </a:ext>
            </a:extLst>
          </p:cNvPr>
          <p:cNvSpPr>
            <a:spLocks noGrp="1"/>
          </p:cNvSpPr>
          <p:nvPr>
            <p:ph type="title"/>
          </p:nvPr>
        </p:nvSpPr>
        <p:spPr>
          <a:xfrm>
            <a:off x="395112" y="273846"/>
            <a:ext cx="8353778" cy="617977"/>
          </a:xfrm>
        </p:spPr>
        <p:txBody>
          <a:bodyPr>
            <a:normAutofit/>
          </a:bodyPr>
          <a:lstStyle/>
          <a:p>
            <a:r>
              <a:rPr lang="en-US"/>
              <a:t>Anomaly Detection</a:t>
            </a:r>
          </a:p>
        </p:txBody>
      </p:sp>
      <p:sp>
        <p:nvSpPr>
          <p:cNvPr id="54" name="TextBox 119">
            <a:extLst>
              <a:ext uri="{FF2B5EF4-FFF2-40B4-BE49-F238E27FC236}">
                <a16:creationId xmlns:a16="http://schemas.microsoft.com/office/drawing/2014/main" id="{A1387B77-EC85-4D46-99A3-38ECD765C3FC}"/>
              </a:ext>
            </a:extLst>
          </p:cNvPr>
          <p:cNvSpPr txBox="1"/>
          <p:nvPr/>
        </p:nvSpPr>
        <p:spPr>
          <a:xfrm>
            <a:off x="6416103" y="2509879"/>
            <a:ext cx="1026371"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Attacker/</a:t>
            </a:r>
            <a:br>
              <a:rPr kumimoji="0" lang="en-GB"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br>
            <a:r>
              <a:rPr kumimoji="0" lang="en-GB"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ransomware/</a:t>
            </a:r>
            <a:br>
              <a:rPr kumimoji="0" lang="en-GB"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br>
            <a:r>
              <a:rPr kumimoji="0" lang="en-GB"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infected PC</a:t>
            </a:r>
          </a:p>
        </p:txBody>
      </p:sp>
      <p:sp>
        <p:nvSpPr>
          <p:cNvPr id="2" name="Rectangle 1">
            <a:extLst>
              <a:ext uri="{FF2B5EF4-FFF2-40B4-BE49-F238E27FC236}">
                <a16:creationId xmlns:a16="http://schemas.microsoft.com/office/drawing/2014/main" id="{79269811-795D-4449-A676-EDB542E568FE}"/>
              </a:ext>
            </a:extLst>
          </p:cNvPr>
          <p:cNvSpPr/>
          <p:nvPr/>
        </p:nvSpPr>
        <p:spPr>
          <a:xfrm>
            <a:off x="1144244" y="1390849"/>
            <a:ext cx="1668656" cy="1145466"/>
          </a:xfrm>
          <a:prstGeom prst="rect">
            <a:avLst/>
          </a:prstGeom>
          <a:noFill/>
          <a:ln w="19050">
            <a:solidFill>
              <a:schemeClr val="accent1"/>
            </a:solidFill>
            <a:prstDash val="solid"/>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94" name="TextBox 93">
            <a:extLst>
              <a:ext uri="{FF2B5EF4-FFF2-40B4-BE49-F238E27FC236}">
                <a16:creationId xmlns:a16="http://schemas.microsoft.com/office/drawing/2014/main" id="{75EF69A3-8EE3-9A86-D69C-5EB677FEE60E}"/>
              </a:ext>
            </a:extLst>
          </p:cNvPr>
          <p:cNvSpPr txBox="1"/>
          <p:nvPr/>
        </p:nvSpPr>
        <p:spPr>
          <a:xfrm>
            <a:off x="1157073" y="1374311"/>
            <a:ext cx="163660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err="1">
                <a:ln>
                  <a:noFill/>
                </a:ln>
                <a:solidFill>
                  <a:prstClr val="white"/>
                </a:solidFill>
                <a:effectLst/>
                <a:uLnTx/>
                <a:uFillTx/>
                <a:latin typeface="Aptos Narrow" panose="020B0004020202020204" pitchFamily="34" charset="0"/>
                <a:ea typeface="+mn-ea"/>
                <a:cs typeface="Segoe UI Light" panose="020B0502040204020203" pitchFamily="34" charset="0"/>
              </a:rPr>
              <a:t>Anomaly</a:t>
            </a:r>
            <a:r>
              <a:rPr kumimoji="0" lang="de-DE" sz="12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 </a:t>
            </a:r>
            <a:r>
              <a:rPr kumimoji="0" lang="de-DE" sz="1200" b="0" i="0" u="none" strike="noStrike" kern="1200" cap="none" spc="0" normalizeH="0" baseline="0" noProof="0" err="1">
                <a:ln>
                  <a:noFill/>
                </a:ln>
                <a:solidFill>
                  <a:prstClr val="white"/>
                </a:solidFill>
                <a:effectLst/>
                <a:uLnTx/>
                <a:uFillTx/>
                <a:latin typeface="Aptos Narrow" panose="020B0004020202020204" pitchFamily="34" charset="0"/>
                <a:ea typeface="+mn-ea"/>
                <a:cs typeface="Segoe UI Light" panose="020B0502040204020203" pitchFamily="34" charset="0"/>
              </a:rPr>
              <a:t>Detection</a:t>
            </a:r>
            <a:endParaRPr kumimoji="0" lang="en-US" sz="12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pic>
        <p:nvPicPr>
          <p:cNvPr id="1026" name="Picture 2" descr="Nozomi Networks - IKARUS Security Software">
            <a:extLst>
              <a:ext uri="{FF2B5EF4-FFF2-40B4-BE49-F238E27FC236}">
                <a16:creationId xmlns:a16="http://schemas.microsoft.com/office/drawing/2014/main" id="{9DDEE9D6-43A1-8E9D-70F7-294AC60E5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809" y="1676469"/>
            <a:ext cx="762224" cy="22483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257E65A-DD1C-2E40-AE53-7FA2F1FBF7E2}"/>
              </a:ext>
            </a:extLst>
          </p:cNvPr>
          <p:cNvGrpSpPr/>
          <p:nvPr/>
        </p:nvGrpSpPr>
        <p:grpSpPr>
          <a:xfrm>
            <a:off x="4161905" y="1926103"/>
            <a:ext cx="772433" cy="205982"/>
            <a:chOff x="3413783" y="4251088"/>
            <a:chExt cx="987254" cy="263268"/>
          </a:xfrm>
        </p:grpSpPr>
        <p:sp>
          <p:nvSpPr>
            <p:cNvPr id="6" name="Freeform: Shape 5">
              <a:extLst>
                <a:ext uri="{FF2B5EF4-FFF2-40B4-BE49-F238E27FC236}">
                  <a16:creationId xmlns:a16="http://schemas.microsoft.com/office/drawing/2014/main" id="{946200DE-A06A-C0A9-DD6F-34575500E27B}"/>
                </a:ext>
              </a:extLst>
            </p:cNvPr>
            <p:cNvSpPr/>
            <p:nvPr/>
          </p:nvSpPr>
          <p:spPr>
            <a:xfrm>
              <a:off x="4024140"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 name="Freeform: Shape 6">
              <a:extLst>
                <a:ext uri="{FF2B5EF4-FFF2-40B4-BE49-F238E27FC236}">
                  <a16:creationId xmlns:a16="http://schemas.microsoft.com/office/drawing/2014/main" id="{0E1FB5A1-2816-43D6-437A-F74395B8179F}"/>
                </a:ext>
              </a:extLst>
            </p:cNvPr>
            <p:cNvSpPr/>
            <p:nvPr/>
          </p:nvSpPr>
          <p:spPr>
            <a:xfrm>
              <a:off x="3858768"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Freeform: Shape 7">
              <a:extLst>
                <a:ext uri="{FF2B5EF4-FFF2-40B4-BE49-F238E27FC236}">
                  <a16:creationId xmlns:a16="http://schemas.microsoft.com/office/drawing/2014/main" id="{F4CCF3BF-FD04-3329-1B25-9847C095B696}"/>
                </a:ext>
              </a:extLst>
            </p:cNvPr>
            <p:cNvSpPr/>
            <p:nvPr/>
          </p:nvSpPr>
          <p:spPr>
            <a:xfrm>
              <a:off x="3693399"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 name="Freeform: Shape 9">
              <a:extLst>
                <a:ext uri="{FF2B5EF4-FFF2-40B4-BE49-F238E27FC236}">
                  <a16:creationId xmlns:a16="http://schemas.microsoft.com/office/drawing/2014/main" id="{9E50BB29-74D2-C28E-008B-780265A2F127}"/>
                </a:ext>
              </a:extLst>
            </p:cNvPr>
            <p:cNvSpPr/>
            <p:nvPr/>
          </p:nvSpPr>
          <p:spPr>
            <a:xfrm>
              <a:off x="3528028"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12" name="Picture 22">
              <a:extLst>
                <a:ext uri="{FF2B5EF4-FFF2-40B4-BE49-F238E27FC236}">
                  <a16:creationId xmlns:a16="http://schemas.microsoft.com/office/drawing/2014/main" id="{48A679CE-DF17-C3ED-5FC5-9D8EB89BA456}"/>
                </a:ext>
              </a:extLst>
            </p:cNvPr>
            <p:cNvGrpSpPr/>
            <p:nvPr/>
          </p:nvGrpSpPr>
          <p:grpSpPr>
            <a:xfrm>
              <a:off x="3413783" y="4251088"/>
              <a:ext cx="987254" cy="263268"/>
              <a:chOff x="4573732" y="252991"/>
              <a:chExt cx="762000" cy="203200"/>
            </a:xfrm>
            <a:noFill/>
          </p:grpSpPr>
          <p:sp>
            <p:nvSpPr>
              <p:cNvPr id="17" name="Freeform: Shape 16">
                <a:extLst>
                  <a:ext uri="{FF2B5EF4-FFF2-40B4-BE49-F238E27FC236}">
                    <a16:creationId xmlns:a16="http://schemas.microsoft.com/office/drawing/2014/main" id="{1C5D30D5-DA19-ABBE-C0D5-E92B7D2D1A0A}"/>
                  </a:ext>
                </a:extLst>
              </p:cNvPr>
              <p:cNvSpPr/>
              <p:nvPr/>
            </p:nvSpPr>
            <p:spPr>
              <a:xfrm>
                <a:off x="4573732" y="379991"/>
                <a:ext cx="762000" cy="76200"/>
              </a:xfrm>
              <a:custGeom>
                <a:avLst/>
                <a:gdLst>
                  <a:gd name="connsiteX0" fmla="*/ 762000 w 762000"/>
                  <a:gd name="connsiteY0" fmla="*/ 0 h 76200"/>
                  <a:gd name="connsiteX1" fmla="*/ 762000 w 762000"/>
                  <a:gd name="connsiteY1" fmla="*/ 76200 h 76200"/>
                  <a:gd name="connsiteX2" fmla="*/ 0 w 762000"/>
                  <a:gd name="connsiteY2" fmla="*/ 76200 h 76200"/>
                  <a:gd name="connsiteX3" fmla="*/ 0 w 762000"/>
                  <a:gd name="connsiteY3" fmla="*/ 0 h 76200"/>
                </a:gdLst>
                <a:ahLst/>
                <a:cxnLst>
                  <a:cxn ang="0">
                    <a:pos x="connsiteX0" y="connsiteY0"/>
                  </a:cxn>
                  <a:cxn ang="0">
                    <a:pos x="connsiteX1" y="connsiteY1"/>
                  </a:cxn>
                  <a:cxn ang="0">
                    <a:pos x="connsiteX2" y="connsiteY2"/>
                  </a:cxn>
                  <a:cxn ang="0">
                    <a:pos x="connsiteX3" y="connsiteY3"/>
                  </a:cxn>
                </a:cxnLst>
                <a:rect l="l" t="t" r="r" b="b"/>
                <a:pathLst>
                  <a:path w="762000" h="76200">
                    <a:moveTo>
                      <a:pt x="762000" y="0"/>
                    </a:moveTo>
                    <a:lnTo>
                      <a:pt x="762000" y="76200"/>
                    </a:lnTo>
                    <a:lnTo>
                      <a:pt x="0" y="76200"/>
                    </a:lnTo>
                    <a:lnTo>
                      <a:pt x="0" y="0"/>
                    </a:lnTo>
                  </a:path>
                </a:pathLst>
              </a:custGeom>
              <a:noFill/>
              <a:ln w="1905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5171DEC-A8CA-B6BA-6206-197ED1257C2B}"/>
                  </a:ext>
                </a:extLst>
              </p:cNvPr>
              <p:cNvSpPr/>
              <p:nvPr/>
            </p:nvSpPr>
            <p:spPr>
              <a:xfrm>
                <a:off x="4573732" y="252991"/>
                <a:ext cx="762000" cy="76200"/>
              </a:xfrm>
              <a:custGeom>
                <a:avLst/>
                <a:gdLst>
                  <a:gd name="connsiteX0" fmla="*/ 0 w 762000"/>
                  <a:gd name="connsiteY0" fmla="*/ 76200 h 76200"/>
                  <a:gd name="connsiteX1" fmla="*/ 0 w 762000"/>
                  <a:gd name="connsiteY1" fmla="*/ 0 h 76200"/>
                  <a:gd name="connsiteX2" fmla="*/ 762000 w 762000"/>
                  <a:gd name="connsiteY2" fmla="*/ 0 h 76200"/>
                  <a:gd name="connsiteX3" fmla="*/ 762000 w 7620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0" h="76200">
                    <a:moveTo>
                      <a:pt x="0" y="76200"/>
                    </a:moveTo>
                    <a:lnTo>
                      <a:pt x="0" y="0"/>
                    </a:lnTo>
                    <a:lnTo>
                      <a:pt x="762000" y="0"/>
                    </a:lnTo>
                    <a:lnTo>
                      <a:pt x="762000" y="76200"/>
                    </a:lnTo>
                  </a:path>
                </a:pathLst>
              </a:custGeom>
              <a:noFill/>
              <a:ln w="1905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Shape 12">
              <a:extLst>
                <a:ext uri="{FF2B5EF4-FFF2-40B4-BE49-F238E27FC236}">
                  <a16:creationId xmlns:a16="http://schemas.microsoft.com/office/drawing/2014/main" id="{C3BDCB17-15BA-5DC9-693D-33EB9C846A2D}"/>
                </a:ext>
              </a:extLst>
            </p:cNvPr>
            <p:cNvSpPr/>
            <p:nvPr/>
          </p:nvSpPr>
          <p:spPr>
            <a:xfrm>
              <a:off x="4189517"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cxnSp>
        <p:nvCxnSpPr>
          <p:cNvPr id="113" name="Connector: Curved 112">
            <a:extLst>
              <a:ext uri="{FF2B5EF4-FFF2-40B4-BE49-F238E27FC236}">
                <a16:creationId xmlns:a16="http://schemas.microsoft.com/office/drawing/2014/main" id="{CEE84A94-7586-427F-8303-CF6A51895F3E}"/>
              </a:ext>
            </a:extLst>
          </p:cNvPr>
          <p:cNvCxnSpPr>
            <a:cxnSpLocks/>
            <a:stCxn id="2" idx="2"/>
            <a:endCxn id="123" idx="1"/>
          </p:cNvCxnSpPr>
          <p:nvPr/>
        </p:nvCxnSpPr>
        <p:spPr>
          <a:xfrm rot="16200000" flipH="1">
            <a:off x="2326322" y="2188564"/>
            <a:ext cx="411242" cy="1106743"/>
          </a:xfrm>
          <a:prstGeom prst="curvedConnector2">
            <a:avLst/>
          </a:prstGeom>
          <a:ln w="12700">
            <a:solidFill>
              <a:srgbClr val="F8B61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86">
            <a:extLst>
              <a:ext uri="{FF2B5EF4-FFF2-40B4-BE49-F238E27FC236}">
                <a16:creationId xmlns:a16="http://schemas.microsoft.com/office/drawing/2014/main" id="{ED7FABA9-98BC-0287-893A-F3C7E30E902D}"/>
              </a:ext>
            </a:extLst>
          </p:cNvPr>
          <p:cNvCxnSpPr>
            <a:cxnSpLocks/>
          </p:cNvCxnSpPr>
          <p:nvPr/>
        </p:nvCxnSpPr>
        <p:spPr>
          <a:xfrm rot="5400000">
            <a:off x="3165924" y="2273192"/>
            <a:ext cx="1266344" cy="999211"/>
          </a:xfrm>
          <a:prstGeom prst="bentConnector3">
            <a:avLst>
              <a:gd name="adj1" fmla="val 43325"/>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2" name="Straight Connector 86">
            <a:extLst>
              <a:ext uri="{FF2B5EF4-FFF2-40B4-BE49-F238E27FC236}">
                <a16:creationId xmlns:a16="http://schemas.microsoft.com/office/drawing/2014/main" id="{4ED647D2-D49D-CE69-1FB0-AD6D481FC13E}"/>
              </a:ext>
            </a:extLst>
          </p:cNvPr>
          <p:cNvCxnSpPr>
            <a:cxnSpLocks/>
          </p:cNvCxnSpPr>
          <p:nvPr/>
        </p:nvCxnSpPr>
        <p:spPr>
          <a:xfrm rot="5400000">
            <a:off x="3912840" y="2595447"/>
            <a:ext cx="1098642" cy="171922"/>
          </a:xfrm>
          <a:prstGeom prst="bentConnector3">
            <a:avLst>
              <a:gd name="adj1" fmla="val 50000"/>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3" name="Straight Connector 86">
            <a:extLst>
              <a:ext uri="{FF2B5EF4-FFF2-40B4-BE49-F238E27FC236}">
                <a16:creationId xmlns:a16="http://schemas.microsoft.com/office/drawing/2014/main" id="{44E3BBD7-7645-AACC-EA1D-5C0ECAD7D63F}"/>
              </a:ext>
            </a:extLst>
          </p:cNvPr>
          <p:cNvCxnSpPr>
            <a:cxnSpLocks/>
          </p:cNvCxnSpPr>
          <p:nvPr/>
        </p:nvCxnSpPr>
        <p:spPr>
          <a:xfrm rot="16200000" flipH="1">
            <a:off x="4422437" y="2400546"/>
            <a:ext cx="1284951" cy="763109"/>
          </a:xfrm>
          <a:prstGeom prst="bentConnector3">
            <a:avLst>
              <a:gd name="adj1" fmla="val 42824"/>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040040CA-5996-DB12-A8D6-2EAB5E2DCC19}"/>
              </a:ext>
            </a:extLst>
          </p:cNvPr>
          <p:cNvGrpSpPr/>
          <p:nvPr/>
        </p:nvGrpSpPr>
        <p:grpSpPr>
          <a:xfrm>
            <a:off x="3085315" y="2733105"/>
            <a:ext cx="428903" cy="428903"/>
            <a:chOff x="1238072" y="3350501"/>
            <a:chExt cx="428903" cy="428903"/>
          </a:xfrm>
        </p:grpSpPr>
        <p:sp>
          <p:nvSpPr>
            <p:cNvPr id="121" name="Rectangle 120">
              <a:extLst>
                <a:ext uri="{FF2B5EF4-FFF2-40B4-BE49-F238E27FC236}">
                  <a16:creationId xmlns:a16="http://schemas.microsoft.com/office/drawing/2014/main" id="{0A1D0B07-8145-2225-F140-FCD4CFE43BF2}"/>
                </a:ext>
              </a:extLst>
            </p:cNvPr>
            <p:cNvSpPr/>
            <p:nvPr/>
          </p:nvSpPr>
          <p:spPr>
            <a:xfrm>
              <a:off x="1304793" y="3443165"/>
              <a:ext cx="295459" cy="246221"/>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122" name="Group 121">
              <a:extLst>
                <a:ext uri="{FF2B5EF4-FFF2-40B4-BE49-F238E27FC236}">
                  <a16:creationId xmlns:a16="http://schemas.microsoft.com/office/drawing/2014/main" id="{F1DC9374-949A-99E6-817F-843BE1AFD9B0}"/>
                </a:ext>
              </a:extLst>
            </p:cNvPr>
            <p:cNvGrpSpPr/>
            <p:nvPr/>
          </p:nvGrpSpPr>
          <p:grpSpPr>
            <a:xfrm>
              <a:off x="1238072" y="3350501"/>
              <a:ext cx="428903" cy="428903"/>
              <a:chOff x="1366000" y="3457435"/>
              <a:chExt cx="685800" cy="685800"/>
            </a:xfrm>
          </p:grpSpPr>
          <p:pic>
            <p:nvPicPr>
              <p:cNvPr id="123" name="Graphic 122">
                <a:extLst>
                  <a:ext uri="{FF2B5EF4-FFF2-40B4-BE49-F238E27FC236}">
                    <a16:creationId xmlns:a16="http://schemas.microsoft.com/office/drawing/2014/main" id="{18C4074E-34BA-D954-102F-950F7214A0A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6000" y="3457435"/>
                <a:ext cx="685800" cy="685800"/>
              </a:xfrm>
              <a:prstGeom prst="rect">
                <a:avLst/>
              </a:prstGeom>
            </p:spPr>
          </p:pic>
          <p:grpSp>
            <p:nvGrpSpPr>
              <p:cNvPr id="124" name="Group 123">
                <a:extLst>
                  <a:ext uri="{FF2B5EF4-FFF2-40B4-BE49-F238E27FC236}">
                    <a16:creationId xmlns:a16="http://schemas.microsoft.com/office/drawing/2014/main" id="{853B93C4-5C7B-0044-4491-656B5C992E76}"/>
                  </a:ext>
                </a:extLst>
              </p:cNvPr>
              <p:cNvGrpSpPr/>
              <p:nvPr/>
            </p:nvGrpSpPr>
            <p:grpSpPr>
              <a:xfrm>
                <a:off x="1788384" y="3838137"/>
                <a:ext cx="197944" cy="196393"/>
                <a:chOff x="1758960" y="3818720"/>
                <a:chExt cx="197944" cy="196393"/>
              </a:xfrm>
            </p:grpSpPr>
            <p:sp>
              <p:nvSpPr>
                <p:cNvPr id="125" name="Oval 124">
                  <a:extLst>
                    <a:ext uri="{FF2B5EF4-FFF2-40B4-BE49-F238E27FC236}">
                      <a16:creationId xmlns:a16="http://schemas.microsoft.com/office/drawing/2014/main" id="{9E668C29-DBA7-EE5D-CD11-55D39E5927CE}"/>
                    </a:ext>
                  </a:extLst>
                </p:cNvPr>
                <p:cNvSpPr/>
                <p:nvPr/>
              </p:nvSpPr>
              <p:spPr>
                <a:xfrm>
                  <a:off x="1758960" y="3818720"/>
                  <a:ext cx="197944" cy="196393"/>
                </a:xfrm>
                <a:prstGeom prst="ellipse">
                  <a:avLst/>
                </a:prstGeom>
                <a:solidFill>
                  <a:srgbClr val="233148"/>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26" name="Freeform: Shape 33">
                  <a:extLst>
                    <a:ext uri="{FF2B5EF4-FFF2-40B4-BE49-F238E27FC236}">
                      <a16:creationId xmlns:a16="http://schemas.microsoft.com/office/drawing/2014/main" id="{55B0687F-79F1-2343-7DC4-3314201E4C4C}"/>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27" name="Group 126">
            <a:extLst>
              <a:ext uri="{FF2B5EF4-FFF2-40B4-BE49-F238E27FC236}">
                <a16:creationId xmlns:a16="http://schemas.microsoft.com/office/drawing/2014/main" id="{66AEEF5D-7D2B-F0BC-1651-155390E55FE5}"/>
              </a:ext>
            </a:extLst>
          </p:cNvPr>
          <p:cNvGrpSpPr/>
          <p:nvPr/>
        </p:nvGrpSpPr>
        <p:grpSpPr>
          <a:xfrm>
            <a:off x="4160166" y="2733105"/>
            <a:ext cx="428903" cy="428903"/>
            <a:chOff x="1238072" y="3350501"/>
            <a:chExt cx="428903" cy="428903"/>
          </a:xfrm>
        </p:grpSpPr>
        <p:sp>
          <p:nvSpPr>
            <p:cNvPr id="1024" name="Rectangle 1023">
              <a:extLst>
                <a:ext uri="{FF2B5EF4-FFF2-40B4-BE49-F238E27FC236}">
                  <a16:creationId xmlns:a16="http://schemas.microsoft.com/office/drawing/2014/main" id="{BF0AEE1C-349B-5AA3-0A16-74C827BECA64}"/>
                </a:ext>
              </a:extLst>
            </p:cNvPr>
            <p:cNvSpPr/>
            <p:nvPr/>
          </p:nvSpPr>
          <p:spPr>
            <a:xfrm>
              <a:off x="1304793" y="3443165"/>
              <a:ext cx="295459" cy="246221"/>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1025" name="Group 1024">
              <a:extLst>
                <a:ext uri="{FF2B5EF4-FFF2-40B4-BE49-F238E27FC236}">
                  <a16:creationId xmlns:a16="http://schemas.microsoft.com/office/drawing/2014/main" id="{156B5A22-C9EA-986A-9F32-01D3E0C555FB}"/>
                </a:ext>
              </a:extLst>
            </p:cNvPr>
            <p:cNvGrpSpPr/>
            <p:nvPr/>
          </p:nvGrpSpPr>
          <p:grpSpPr>
            <a:xfrm>
              <a:off x="1238072" y="3350501"/>
              <a:ext cx="428903" cy="428903"/>
              <a:chOff x="1366000" y="3457435"/>
              <a:chExt cx="685800" cy="685800"/>
            </a:xfrm>
          </p:grpSpPr>
          <p:pic>
            <p:nvPicPr>
              <p:cNvPr id="1027" name="Graphic 1026">
                <a:extLst>
                  <a:ext uri="{FF2B5EF4-FFF2-40B4-BE49-F238E27FC236}">
                    <a16:creationId xmlns:a16="http://schemas.microsoft.com/office/drawing/2014/main" id="{F1F141FB-A31A-035A-B2E8-780592D0C7A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6000" y="3457435"/>
                <a:ext cx="685800" cy="685800"/>
              </a:xfrm>
              <a:prstGeom prst="rect">
                <a:avLst/>
              </a:prstGeom>
            </p:spPr>
          </p:pic>
          <p:grpSp>
            <p:nvGrpSpPr>
              <p:cNvPr id="1028" name="Group 1027">
                <a:extLst>
                  <a:ext uri="{FF2B5EF4-FFF2-40B4-BE49-F238E27FC236}">
                    <a16:creationId xmlns:a16="http://schemas.microsoft.com/office/drawing/2014/main" id="{5B0A7F69-7FF9-11F6-7DA2-7EF429E95DC1}"/>
                  </a:ext>
                </a:extLst>
              </p:cNvPr>
              <p:cNvGrpSpPr/>
              <p:nvPr/>
            </p:nvGrpSpPr>
            <p:grpSpPr>
              <a:xfrm>
                <a:off x="1788384" y="3838137"/>
                <a:ext cx="197944" cy="196393"/>
                <a:chOff x="1758960" y="3818720"/>
                <a:chExt cx="197944" cy="196393"/>
              </a:xfrm>
            </p:grpSpPr>
            <p:sp>
              <p:nvSpPr>
                <p:cNvPr id="1029" name="Oval 1028">
                  <a:extLst>
                    <a:ext uri="{FF2B5EF4-FFF2-40B4-BE49-F238E27FC236}">
                      <a16:creationId xmlns:a16="http://schemas.microsoft.com/office/drawing/2014/main" id="{7F1D3476-DCAE-F0FB-7087-DBC895F34C76}"/>
                    </a:ext>
                  </a:extLst>
                </p:cNvPr>
                <p:cNvSpPr/>
                <p:nvPr/>
              </p:nvSpPr>
              <p:spPr>
                <a:xfrm>
                  <a:off x="1758960" y="3818720"/>
                  <a:ext cx="197944" cy="196393"/>
                </a:xfrm>
                <a:prstGeom prst="ellipse">
                  <a:avLst/>
                </a:prstGeom>
                <a:solidFill>
                  <a:srgbClr val="233148"/>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30" name="Freeform: Shape 33">
                  <a:extLst>
                    <a:ext uri="{FF2B5EF4-FFF2-40B4-BE49-F238E27FC236}">
                      <a16:creationId xmlns:a16="http://schemas.microsoft.com/office/drawing/2014/main" id="{326AE625-962D-890B-E80B-D131D0FA56A4}"/>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031" name="Group 1030">
            <a:extLst>
              <a:ext uri="{FF2B5EF4-FFF2-40B4-BE49-F238E27FC236}">
                <a16:creationId xmlns:a16="http://schemas.microsoft.com/office/drawing/2014/main" id="{F43D05FE-C829-76B8-6BE6-3DF96C11EACB}"/>
              </a:ext>
            </a:extLst>
          </p:cNvPr>
          <p:cNvGrpSpPr/>
          <p:nvPr/>
        </p:nvGrpSpPr>
        <p:grpSpPr>
          <a:xfrm>
            <a:off x="5235018" y="2733105"/>
            <a:ext cx="428903" cy="428903"/>
            <a:chOff x="1238072" y="3350501"/>
            <a:chExt cx="428903" cy="428903"/>
          </a:xfrm>
        </p:grpSpPr>
        <p:sp>
          <p:nvSpPr>
            <p:cNvPr id="1032" name="Rectangle 1031">
              <a:extLst>
                <a:ext uri="{FF2B5EF4-FFF2-40B4-BE49-F238E27FC236}">
                  <a16:creationId xmlns:a16="http://schemas.microsoft.com/office/drawing/2014/main" id="{48553D20-8127-4999-0052-933F65FE1505}"/>
                </a:ext>
              </a:extLst>
            </p:cNvPr>
            <p:cNvSpPr/>
            <p:nvPr/>
          </p:nvSpPr>
          <p:spPr>
            <a:xfrm>
              <a:off x="1304793" y="3443165"/>
              <a:ext cx="295459" cy="246221"/>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1033" name="Group 1032">
              <a:extLst>
                <a:ext uri="{FF2B5EF4-FFF2-40B4-BE49-F238E27FC236}">
                  <a16:creationId xmlns:a16="http://schemas.microsoft.com/office/drawing/2014/main" id="{B7728498-4079-59DD-F18F-ABCAA8F0CE09}"/>
                </a:ext>
              </a:extLst>
            </p:cNvPr>
            <p:cNvGrpSpPr/>
            <p:nvPr/>
          </p:nvGrpSpPr>
          <p:grpSpPr>
            <a:xfrm>
              <a:off x="1238072" y="3350501"/>
              <a:ext cx="428903" cy="428903"/>
              <a:chOff x="1366000" y="3457435"/>
              <a:chExt cx="685800" cy="685800"/>
            </a:xfrm>
          </p:grpSpPr>
          <p:pic>
            <p:nvPicPr>
              <p:cNvPr id="1034" name="Graphic 1033">
                <a:extLst>
                  <a:ext uri="{FF2B5EF4-FFF2-40B4-BE49-F238E27FC236}">
                    <a16:creationId xmlns:a16="http://schemas.microsoft.com/office/drawing/2014/main" id="{31C7457A-2C1E-FCE8-AFCD-AD80499B228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6000" y="3457435"/>
                <a:ext cx="685800" cy="685800"/>
              </a:xfrm>
              <a:prstGeom prst="rect">
                <a:avLst/>
              </a:prstGeom>
            </p:spPr>
          </p:pic>
          <p:grpSp>
            <p:nvGrpSpPr>
              <p:cNvPr id="1035" name="Group 1034">
                <a:extLst>
                  <a:ext uri="{FF2B5EF4-FFF2-40B4-BE49-F238E27FC236}">
                    <a16:creationId xmlns:a16="http://schemas.microsoft.com/office/drawing/2014/main" id="{A540FCB3-863C-94B1-9E51-7290BBBEE6D6}"/>
                  </a:ext>
                </a:extLst>
              </p:cNvPr>
              <p:cNvGrpSpPr/>
              <p:nvPr/>
            </p:nvGrpSpPr>
            <p:grpSpPr>
              <a:xfrm>
                <a:off x="1788384" y="3838137"/>
                <a:ext cx="197944" cy="196393"/>
                <a:chOff x="1758960" y="3818720"/>
                <a:chExt cx="197944" cy="196393"/>
              </a:xfrm>
            </p:grpSpPr>
            <p:sp>
              <p:nvSpPr>
                <p:cNvPr id="1036" name="Oval 1035">
                  <a:extLst>
                    <a:ext uri="{FF2B5EF4-FFF2-40B4-BE49-F238E27FC236}">
                      <a16:creationId xmlns:a16="http://schemas.microsoft.com/office/drawing/2014/main" id="{5E26CB7D-66A7-2BE4-78E6-A5680074D789}"/>
                    </a:ext>
                  </a:extLst>
                </p:cNvPr>
                <p:cNvSpPr/>
                <p:nvPr/>
              </p:nvSpPr>
              <p:spPr>
                <a:xfrm>
                  <a:off x="1758960" y="3818720"/>
                  <a:ext cx="197944" cy="196393"/>
                </a:xfrm>
                <a:prstGeom prst="ellipse">
                  <a:avLst/>
                </a:prstGeom>
                <a:solidFill>
                  <a:srgbClr val="233148"/>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37" name="Freeform: Shape 33">
                  <a:extLst>
                    <a:ext uri="{FF2B5EF4-FFF2-40B4-BE49-F238E27FC236}">
                      <a16:creationId xmlns:a16="http://schemas.microsoft.com/office/drawing/2014/main" id="{4CD4CED8-86EB-E5E1-E163-7BAE242FCAB9}"/>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1049" name="Graphic 1048">
            <a:extLst>
              <a:ext uri="{FF2B5EF4-FFF2-40B4-BE49-F238E27FC236}">
                <a16:creationId xmlns:a16="http://schemas.microsoft.com/office/drawing/2014/main" id="{BA5DD877-FD81-F6E9-E8FD-063AD65C0D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86388" y="1850515"/>
            <a:ext cx="685800" cy="685800"/>
          </a:xfrm>
          <a:prstGeom prst="rect">
            <a:avLst/>
          </a:prstGeom>
        </p:spPr>
      </p:pic>
      <p:sp>
        <p:nvSpPr>
          <p:cNvPr id="1050" name="Arc 1049">
            <a:extLst>
              <a:ext uri="{FF2B5EF4-FFF2-40B4-BE49-F238E27FC236}">
                <a16:creationId xmlns:a16="http://schemas.microsoft.com/office/drawing/2014/main" id="{73A6F3C8-0F06-285C-0EF8-070995C2EBE2}"/>
              </a:ext>
            </a:extLst>
          </p:cNvPr>
          <p:cNvSpPr/>
          <p:nvPr/>
        </p:nvSpPr>
        <p:spPr>
          <a:xfrm>
            <a:off x="4470846" y="1835388"/>
            <a:ext cx="2416222" cy="1901546"/>
          </a:xfrm>
          <a:prstGeom prst="arc">
            <a:avLst>
              <a:gd name="adj1" fmla="val 11042289"/>
              <a:gd name="adj2" fmla="val 19805673"/>
            </a:avLst>
          </a:prstGeom>
          <a:ln w="19050">
            <a:solidFill>
              <a:srgbClr val="F05336"/>
            </a:solidFill>
            <a:prstDash val="dash"/>
            <a:head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51" name="Graphic 1050">
            <a:extLst>
              <a:ext uri="{FF2B5EF4-FFF2-40B4-BE49-F238E27FC236}">
                <a16:creationId xmlns:a16="http://schemas.microsoft.com/office/drawing/2014/main" id="{F90F6229-C5CF-F8F0-90B9-EF0A096533C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2518" y="1588331"/>
            <a:ext cx="410682" cy="410682"/>
          </a:xfrm>
          <a:prstGeom prst="rect">
            <a:avLst/>
          </a:prstGeom>
        </p:spPr>
      </p:pic>
      <p:pic>
        <p:nvPicPr>
          <p:cNvPr id="1060" name="Graphic 1059">
            <a:extLst>
              <a:ext uri="{FF2B5EF4-FFF2-40B4-BE49-F238E27FC236}">
                <a16:creationId xmlns:a16="http://schemas.microsoft.com/office/drawing/2014/main" id="{61C07085-5B01-FE1E-5555-42B1D9BC7C6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78549" y="1588495"/>
            <a:ext cx="459505" cy="459505"/>
          </a:xfrm>
          <a:prstGeom prst="rect">
            <a:avLst/>
          </a:prstGeom>
        </p:spPr>
      </p:pic>
      <p:pic>
        <p:nvPicPr>
          <p:cNvPr id="1061" name="Graphic 1060">
            <a:extLst>
              <a:ext uri="{FF2B5EF4-FFF2-40B4-BE49-F238E27FC236}">
                <a16:creationId xmlns:a16="http://schemas.microsoft.com/office/drawing/2014/main" id="{C73C0E88-CFBB-5F70-949D-F6143DB938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41893" y="1956710"/>
            <a:ext cx="535094" cy="535094"/>
          </a:xfrm>
          <a:prstGeom prst="rect">
            <a:avLst/>
          </a:prstGeom>
        </p:spPr>
      </p:pic>
      <p:cxnSp>
        <p:nvCxnSpPr>
          <p:cNvPr id="1074" name="Straight Arrow Connector 1073">
            <a:extLst>
              <a:ext uri="{FF2B5EF4-FFF2-40B4-BE49-F238E27FC236}">
                <a16:creationId xmlns:a16="http://schemas.microsoft.com/office/drawing/2014/main" id="{9235653E-466B-D03C-9494-34B3B91E14B3}"/>
              </a:ext>
            </a:extLst>
          </p:cNvPr>
          <p:cNvCxnSpPr>
            <a:cxnSpLocks/>
          </p:cNvCxnSpPr>
          <p:nvPr/>
        </p:nvCxnSpPr>
        <p:spPr>
          <a:xfrm flipV="1">
            <a:off x="4572000" y="1535348"/>
            <a:ext cx="5545" cy="342899"/>
          </a:xfrm>
          <a:prstGeom prst="straightConnector1">
            <a:avLst/>
          </a:prstGeom>
          <a:ln w="19050">
            <a:solidFill>
              <a:srgbClr val="A4AEBA"/>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50" name="Picture 2" descr="SCADAfence Logo">
            <a:extLst>
              <a:ext uri="{FF2B5EF4-FFF2-40B4-BE49-F238E27FC236}">
                <a16:creationId xmlns:a16="http://schemas.microsoft.com/office/drawing/2014/main" id="{477F723F-B477-F5DB-1772-D418962FDC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0821" y="1887310"/>
            <a:ext cx="724077" cy="362039"/>
          </a:xfrm>
          <a:prstGeom prst="rect">
            <a:avLst/>
          </a:prstGeom>
          <a:noFill/>
          <a:extLst>
            <a:ext uri="{909E8E84-426E-40DD-AFC4-6F175D3DCCD1}">
              <a14:hiddenFill xmlns:a14="http://schemas.microsoft.com/office/drawing/2010/main">
                <a:solidFill>
                  <a:srgbClr val="FFFFFF"/>
                </a:solidFill>
              </a14:hiddenFill>
            </a:ext>
          </a:extLst>
        </p:spPr>
      </p:pic>
      <p:pic>
        <p:nvPicPr>
          <p:cNvPr id="1082" name="Graphic 1081">
            <a:extLst>
              <a:ext uri="{FF2B5EF4-FFF2-40B4-BE49-F238E27FC236}">
                <a16:creationId xmlns:a16="http://schemas.microsoft.com/office/drawing/2014/main" id="{F75BF94E-4044-CE4F-7D8C-C4C971A6F24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40821" y="2225947"/>
            <a:ext cx="669185" cy="229435"/>
          </a:xfrm>
          <a:prstGeom prst="rect">
            <a:avLst/>
          </a:prstGeom>
        </p:spPr>
      </p:pic>
      <p:grpSp>
        <p:nvGrpSpPr>
          <p:cNvPr id="2094" name="Group 2093">
            <a:extLst>
              <a:ext uri="{FF2B5EF4-FFF2-40B4-BE49-F238E27FC236}">
                <a16:creationId xmlns:a16="http://schemas.microsoft.com/office/drawing/2014/main" id="{8648C955-06A1-D693-D1FF-9240102DBBAC}"/>
              </a:ext>
            </a:extLst>
          </p:cNvPr>
          <p:cNvGrpSpPr/>
          <p:nvPr/>
        </p:nvGrpSpPr>
        <p:grpSpPr>
          <a:xfrm>
            <a:off x="2946741" y="2999557"/>
            <a:ext cx="3244418" cy="1854973"/>
            <a:chOff x="2946741" y="2999557"/>
            <a:chExt cx="3244418" cy="1854973"/>
          </a:xfrm>
        </p:grpSpPr>
        <p:grpSp>
          <p:nvGrpSpPr>
            <p:cNvPr id="14" name="Group 13">
              <a:extLst>
                <a:ext uri="{FF2B5EF4-FFF2-40B4-BE49-F238E27FC236}">
                  <a16:creationId xmlns:a16="http://schemas.microsoft.com/office/drawing/2014/main" id="{3CBA4EEC-B6C9-120C-3AE6-267130D45C9B}"/>
                </a:ext>
              </a:extLst>
            </p:cNvPr>
            <p:cNvGrpSpPr/>
            <p:nvPr/>
          </p:nvGrpSpPr>
          <p:grpSpPr>
            <a:xfrm>
              <a:off x="2946741" y="2999557"/>
              <a:ext cx="3244418" cy="1854973"/>
              <a:chOff x="2997508" y="3014684"/>
              <a:chExt cx="3244418" cy="1854973"/>
            </a:xfrm>
          </p:grpSpPr>
          <p:grpSp>
            <p:nvGrpSpPr>
              <p:cNvPr id="15" name="Group 14">
                <a:extLst>
                  <a:ext uri="{FF2B5EF4-FFF2-40B4-BE49-F238E27FC236}">
                    <a16:creationId xmlns:a16="http://schemas.microsoft.com/office/drawing/2014/main" id="{C81472E6-07F8-5150-F87C-5C7E2AE54E70}"/>
                  </a:ext>
                </a:extLst>
              </p:cNvPr>
              <p:cNvGrpSpPr/>
              <p:nvPr/>
            </p:nvGrpSpPr>
            <p:grpSpPr>
              <a:xfrm flipH="1">
                <a:off x="3876252" y="3245856"/>
                <a:ext cx="1101430" cy="854224"/>
                <a:chOff x="1667974" y="3391993"/>
                <a:chExt cx="1101430" cy="854224"/>
              </a:xfrm>
            </p:grpSpPr>
            <p:sp>
              <p:nvSpPr>
                <p:cNvPr id="75" name="Rectangle: Rounded Corners 74">
                  <a:extLst>
                    <a:ext uri="{FF2B5EF4-FFF2-40B4-BE49-F238E27FC236}">
                      <a16:creationId xmlns:a16="http://schemas.microsoft.com/office/drawing/2014/main" id="{13F08BAD-221A-53C5-22BD-5E0F1A5CFBFF}"/>
                    </a:ext>
                  </a:extLst>
                </p:cNvPr>
                <p:cNvSpPr/>
                <p:nvPr/>
              </p:nvSpPr>
              <p:spPr>
                <a:xfrm>
                  <a:off x="1667974" y="3391993"/>
                  <a:ext cx="1101430" cy="854224"/>
                </a:xfrm>
                <a:prstGeom prst="roundRect">
                  <a:avLst>
                    <a:gd name="adj" fmla="val 0"/>
                  </a:avLst>
                </a:prstGeom>
                <a:solidFill>
                  <a:srgbClr val="A9A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6" name="Rechteck: abgerundete Ecken 58">
                  <a:extLst>
                    <a:ext uri="{FF2B5EF4-FFF2-40B4-BE49-F238E27FC236}">
                      <a16:creationId xmlns:a16="http://schemas.microsoft.com/office/drawing/2014/main" id="{0CB867D7-1A26-9D7E-608D-F2B6DE6A00CA}"/>
                    </a:ext>
                  </a:extLst>
                </p:cNvPr>
                <p:cNvSpPr/>
                <p:nvPr/>
              </p:nvSpPr>
              <p:spPr>
                <a:xfrm rot="5400000">
                  <a:off x="1749842" y="3568945"/>
                  <a:ext cx="434458"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77" name="Rechteck: abgerundete Ecken 58">
                  <a:extLst>
                    <a:ext uri="{FF2B5EF4-FFF2-40B4-BE49-F238E27FC236}">
                      <a16:creationId xmlns:a16="http://schemas.microsoft.com/office/drawing/2014/main" id="{5C86745E-4079-9A34-CA02-1DEF74606D14}"/>
                    </a:ext>
                  </a:extLst>
                </p:cNvPr>
                <p:cNvSpPr/>
                <p:nvPr/>
              </p:nvSpPr>
              <p:spPr>
                <a:xfrm rot="5400000">
                  <a:off x="2394109" y="3397457"/>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78" name="Rechteck: abgerundete Ecken 58">
                  <a:extLst>
                    <a:ext uri="{FF2B5EF4-FFF2-40B4-BE49-F238E27FC236}">
                      <a16:creationId xmlns:a16="http://schemas.microsoft.com/office/drawing/2014/main" id="{1E2EA7AB-4861-C11A-C6FF-29ABBCB5D7ED}"/>
                    </a:ext>
                  </a:extLst>
                </p:cNvPr>
                <p:cNvSpPr/>
                <p:nvPr/>
              </p:nvSpPr>
              <p:spPr>
                <a:xfrm rot="5400000">
                  <a:off x="2394109" y="3516306"/>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79" name="Rechteck: abgerundete Ecken 58">
                  <a:extLst>
                    <a:ext uri="{FF2B5EF4-FFF2-40B4-BE49-F238E27FC236}">
                      <a16:creationId xmlns:a16="http://schemas.microsoft.com/office/drawing/2014/main" id="{4145957A-668B-8CDA-9C6E-27B22E049A4A}"/>
                    </a:ext>
                  </a:extLst>
                </p:cNvPr>
                <p:cNvSpPr/>
                <p:nvPr/>
              </p:nvSpPr>
              <p:spPr>
                <a:xfrm rot="5400000">
                  <a:off x="2394109" y="3635155"/>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80" name="Rechteck: abgerundete Ecken 58">
                  <a:extLst>
                    <a:ext uri="{FF2B5EF4-FFF2-40B4-BE49-F238E27FC236}">
                      <a16:creationId xmlns:a16="http://schemas.microsoft.com/office/drawing/2014/main" id="{F485EC81-7256-9ED7-0EEF-09C69C5351A6}"/>
                    </a:ext>
                  </a:extLst>
                </p:cNvPr>
                <p:cNvSpPr/>
                <p:nvPr/>
              </p:nvSpPr>
              <p:spPr>
                <a:xfrm rot="5400000">
                  <a:off x="2394109" y="3754004"/>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16" name="Ellipse 61">
                <a:extLst>
                  <a:ext uri="{FF2B5EF4-FFF2-40B4-BE49-F238E27FC236}">
                    <a16:creationId xmlns:a16="http://schemas.microsoft.com/office/drawing/2014/main" id="{FB4D3449-AD86-E700-1627-9D0498601C2F}"/>
                  </a:ext>
                </a:extLst>
              </p:cNvPr>
              <p:cNvSpPr/>
              <p:nvPr/>
            </p:nvSpPr>
            <p:spPr>
              <a:xfrm>
                <a:off x="6129784" y="4045783"/>
                <a:ext cx="112142" cy="114910"/>
              </a:xfrm>
              <a:prstGeom prst="ellipse">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Rechteck: abgerundete Ecken 58">
                <a:extLst>
                  <a:ext uri="{FF2B5EF4-FFF2-40B4-BE49-F238E27FC236}">
                    <a16:creationId xmlns:a16="http://schemas.microsoft.com/office/drawing/2014/main" id="{41271E49-98EA-F39B-8CAE-41B4A62F995C}"/>
                  </a:ext>
                </a:extLst>
              </p:cNvPr>
              <p:cNvSpPr/>
              <p:nvPr/>
            </p:nvSpPr>
            <p:spPr>
              <a:xfrm rot="5400000">
                <a:off x="4599281" y="4295535"/>
                <a:ext cx="315403" cy="45719"/>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21" name="Rechteck: abgerundete Ecken 58">
                <a:extLst>
                  <a:ext uri="{FF2B5EF4-FFF2-40B4-BE49-F238E27FC236}">
                    <a16:creationId xmlns:a16="http://schemas.microsoft.com/office/drawing/2014/main" id="{3DC68CE8-27F6-42ED-1C0B-04DEE5FC3312}"/>
                  </a:ext>
                </a:extLst>
              </p:cNvPr>
              <p:cNvSpPr/>
              <p:nvPr/>
            </p:nvSpPr>
            <p:spPr>
              <a:xfrm rot="5400000">
                <a:off x="5815366" y="4295535"/>
                <a:ext cx="315403" cy="45719"/>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22" name="Rechteck: abgerundete Ecken 58">
                <a:extLst>
                  <a:ext uri="{FF2B5EF4-FFF2-40B4-BE49-F238E27FC236}">
                    <a16:creationId xmlns:a16="http://schemas.microsoft.com/office/drawing/2014/main" id="{6271A598-7523-BC62-FFE0-ED9C1AA61C5A}"/>
                  </a:ext>
                </a:extLst>
              </p:cNvPr>
              <p:cNvSpPr/>
              <p:nvPr/>
            </p:nvSpPr>
            <p:spPr>
              <a:xfrm rot="5400000">
                <a:off x="5730639" y="3762750"/>
                <a:ext cx="210548" cy="345400"/>
              </a:xfrm>
              <a:prstGeom prst="roundRect">
                <a:avLst>
                  <a:gd name="adj" fmla="val 271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23" name="Group 22">
                <a:extLst>
                  <a:ext uri="{FF2B5EF4-FFF2-40B4-BE49-F238E27FC236}">
                    <a16:creationId xmlns:a16="http://schemas.microsoft.com/office/drawing/2014/main" id="{32B1DC87-8C0F-50C1-4472-E232F0ECEF9A}"/>
                  </a:ext>
                </a:extLst>
              </p:cNvPr>
              <p:cNvGrpSpPr/>
              <p:nvPr/>
            </p:nvGrpSpPr>
            <p:grpSpPr>
              <a:xfrm>
                <a:off x="3661070" y="3145836"/>
                <a:ext cx="1163940" cy="1190158"/>
                <a:chOff x="5014661" y="1918669"/>
                <a:chExt cx="1163940" cy="1190158"/>
              </a:xfrm>
            </p:grpSpPr>
            <p:sp>
              <p:nvSpPr>
                <p:cNvPr id="67" name="Freeform: Shape 66">
                  <a:extLst>
                    <a:ext uri="{FF2B5EF4-FFF2-40B4-BE49-F238E27FC236}">
                      <a16:creationId xmlns:a16="http://schemas.microsoft.com/office/drawing/2014/main" id="{B4CDB1A8-7813-590F-0B27-9EA1940E3472}"/>
                    </a:ext>
                  </a:extLst>
                </p:cNvPr>
                <p:cNvSpPr/>
                <p:nvPr/>
              </p:nvSpPr>
              <p:spPr>
                <a:xfrm>
                  <a:off x="5362575" y="2226469"/>
                  <a:ext cx="190500" cy="192881"/>
                </a:xfrm>
                <a:custGeom>
                  <a:avLst/>
                  <a:gdLst>
                    <a:gd name="connsiteX0" fmla="*/ 0 w 190500"/>
                    <a:gd name="connsiteY0" fmla="*/ 130969 h 192881"/>
                    <a:gd name="connsiteX1" fmla="*/ 104775 w 190500"/>
                    <a:gd name="connsiteY1" fmla="*/ 192881 h 192881"/>
                    <a:gd name="connsiteX2" fmla="*/ 190500 w 190500"/>
                    <a:gd name="connsiteY2" fmla="*/ 54769 h 192881"/>
                    <a:gd name="connsiteX3" fmla="*/ 133350 w 190500"/>
                    <a:gd name="connsiteY3" fmla="*/ 0 h 192881"/>
                    <a:gd name="connsiteX4" fmla="*/ 0 w 190500"/>
                    <a:gd name="connsiteY4" fmla="*/ 130969 h 19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2881">
                      <a:moveTo>
                        <a:pt x="0" y="130969"/>
                      </a:moveTo>
                      <a:lnTo>
                        <a:pt x="104775" y="192881"/>
                      </a:lnTo>
                      <a:lnTo>
                        <a:pt x="190500" y="54769"/>
                      </a:lnTo>
                      <a:lnTo>
                        <a:pt x="133350" y="0"/>
                      </a:lnTo>
                      <a:lnTo>
                        <a:pt x="0" y="130969"/>
                      </a:lnTo>
                      <a:close/>
                    </a:path>
                  </a:pathLst>
                </a:cu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8" name="Rechteck: abgerundete Ecken 58">
                  <a:extLst>
                    <a:ext uri="{FF2B5EF4-FFF2-40B4-BE49-F238E27FC236}">
                      <a16:creationId xmlns:a16="http://schemas.microsoft.com/office/drawing/2014/main" id="{A5548F28-DBDE-13C5-7786-C41165A41AB7}"/>
                    </a:ext>
                  </a:extLst>
                </p:cNvPr>
                <p:cNvSpPr/>
                <p:nvPr/>
              </p:nvSpPr>
              <p:spPr>
                <a:xfrm rot="5400000">
                  <a:off x="5432238" y="2634304"/>
                  <a:ext cx="137190" cy="285390"/>
                </a:xfrm>
                <a:prstGeom prst="roundRect">
                  <a:avLst>
                    <a:gd name="adj" fmla="val 0"/>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69" name="Freeform: Shape 68">
                  <a:extLst>
                    <a:ext uri="{FF2B5EF4-FFF2-40B4-BE49-F238E27FC236}">
                      <a16:creationId xmlns:a16="http://schemas.microsoft.com/office/drawing/2014/main" id="{A4F4FDD8-A9C9-3865-82D3-8FDD69ACF68F}"/>
                    </a:ext>
                  </a:extLst>
                </p:cNvPr>
                <p:cNvSpPr/>
                <p:nvPr/>
              </p:nvSpPr>
              <p:spPr>
                <a:xfrm>
                  <a:off x="5302751" y="2488045"/>
                  <a:ext cx="305999" cy="216263"/>
                </a:xfrm>
                <a:custGeom>
                  <a:avLst/>
                  <a:gdLst>
                    <a:gd name="connsiteX0" fmla="*/ 0 w 215900"/>
                    <a:gd name="connsiteY0" fmla="*/ 0 h 149225"/>
                    <a:gd name="connsiteX1" fmla="*/ 69850 w 215900"/>
                    <a:gd name="connsiteY1" fmla="*/ 142875 h 149225"/>
                    <a:gd name="connsiteX2" fmla="*/ 215900 w 215900"/>
                    <a:gd name="connsiteY2" fmla="*/ 149225 h 149225"/>
                    <a:gd name="connsiteX3" fmla="*/ 104775 w 215900"/>
                    <a:gd name="connsiteY3" fmla="*/ 0 h 149225"/>
                    <a:gd name="connsiteX4" fmla="*/ 0 w 215900"/>
                    <a:gd name="connsiteY4" fmla="*/ 0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149225">
                      <a:moveTo>
                        <a:pt x="0" y="0"/>
                      </a:moveTo>
                      <a:lnTo>
                        <a:pt x="69850" y="142875"/>
                      </a:lnTo>
                      <a:lnTo>
                        <a:pt x="215900" y="149225"/>
                      </a:lnTo>
                      <a:lnTo>
                        <a:pt x="104775" y="0"/>
                      </a:lnTo>
                      <a:lnTo>
                        <a:pt x="0" y="0"/>
                      </a:lnTo>
                      <a:close/>
                    </a:path>
                  </a:pathLst>
                </a:cu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0" name="Oval 69">
                  <a:extLst>
                    <a:ext uri="{FF2B5EF4-FFF2-40B4-BE49-F238E27FC236}">
                      <a16:creationId xmlns:a16="http://schemas.microsoft.com/office/drawing/2014/main" id="{95C64AEC-EBDF-BF51-1497-743F618CB959}"/>
                    </a:ext>
                  </a:extLst>
                </p:cNvPr>
                <p:cNvSpPr/>
                <p:nvPr/>
              </p:nvSpPr>
              <p:spPr>
                <a:xfrm>
                  <a:off x="5302704" y="2375945"/>
                  <a:ext cx="139766" cy="146891"/>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1" name="Oval 70">
                  <a:extLst>
                    <a:ext uri="{FF2B5EF4-FFF2-40B4-BE49-F238E27FC236}">
                      <a16:creationId xmlns:a16="http://schemas.microsoft.com/office/drawing/2014/main" id="{BC5D8D47-8BAE-7674-6A03-9AB7A0A61686}"/>
                    </a:ext>
                  </a:extLst>
                </p:cNvPr>
                <p:cNvSpPr/>
                <p:nvPr/>
              </p:nvSpPr>
              <p:spPr>
                <a:xfrm>
                  <a:off x="5703059" y="2274001"/>
                  <a:ext cx="101077" cy="112051"/>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2" name="Oval 71">
                  <a:extLst>
                    <a:ext uri="{FF2B5EF4-FFF2-40B4-BE49-F238E27FC236}">
                      <a16:creationId xmlns:a16="http://schemas.microsoft.com/office/drawing/2014/main" id="{0170028D-B68A-CDD6-5381-01A149FFB7EF}"/>
                    </a:ext>
                  </a:extLst>
                </p:cNvPr>
                <p:cNvSpPr/>
                <p:nvPr/>
              </p:nvSpPr>
              <p:spPr>
                <a:xfrm>
                  <a:off x="5507188" y="2116142"/>
                  <a:ext cx="147344" cy="163966"/>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74" name="Graphic 73">
                  <a:extLst>
                    <a:ext uri="{FF2B5EF4-FFF2-40B4-BE49-F238E27FC236}">
                      <a16:creationId xmlns:a16="http://schemas.microsoft.com/office/drawing/2014/main" id="{8FDD84A0-01B0-B0CD-EBF0-4B99E8E1EA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14661" y="1918669"/>
                  <a:ext cx="1163940" cy="1190158"/>
                </a:xfrm>
                <a:prstGeom prst="rect">
                  <a:avLst/>
                </a:prstGeom>
              </p:spPr>
            </p:pic>
          </p:grpSp>
          <p:sp>
            <p:nvSpPr>
              <p:cNvPr id="24" name="Rechteck: abgerundete Ecken 58">
                <a:extLst>
                  <a:ext uri="{FF2B5EF4-FFF2-40B4-BE49-F238E27FC236}">
                    <a16:creationId xmlns:a16="http://schemas.microsoft.com/office/drawing/2014/main" id="{3279C553-FE40-EA1C-1D69-A81F40F4851F}"/>
                  </a:ext>
                </a:extLst>
              </p:cNvPr>
              <p:cNvSpPr/>
              <p:nvPr/>
            </p:nvSpPr>
            <p:spPr>
              <a:xfrm>
                <a:off x="3312430" y="4045783"/>
                <a:ext cx="2878997" cy="114910"/>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6A49E43E-7BE1-CE96-9A81-0566BD51FD80}"/>
                  </a:ext>
                </a:extLst>
              </p:cNvPr>
              <p:cNvGrpSpPr/>
              <p:nvPr/>
            </p:nvGrpSpPr>
            <p:grpSpPr>
              <a:xfrm>
                <a:off x="2997508" y="3421096"/>
                <a:ext cx="705498" cy="1077213"/>
                <a:chOff x="410218" y="3435350"/>
                <a:chExt cx="705498" cy="1077213"/>
              </a:xfrm>
            </p:grpSpPr>
            <p:sp>
              <p:nvSpPr>
                <p:cNvPr id="62" name="Ellipse 66">
                  <a:extLst>
                    <a:ext uri="{FF2B5EF4-FFF2-40B4-BE49-F238E27FC236}">
                      <a16:creationId xmlns:a16="http://schemas.microsoft.com/office/drawing/2014/main" id="{BAB039C3-7736-71B8-2913-178AE814D96F}"/>
                    </a:ext>
                  </a:extLst>
                </p:cNvPr>
                <p:cNvSpPr/>
                <p:nvPr/>
              </p:nvSpPr>
              <p:spPr>
                <a:xfrm>
                  <a:off x="692783" y="4060037"/>
                  <a:ext cx="112142" cy="1149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63" name="Picture 331">
                  <a:extLst>
                    <a:ext uri="{FF2B5EF4-FFF2-40B4-BE49-F238E27FC236}">
                      <a16:creationId xmlns:a16="http://schemas.microsoft.com/office/drawing/2014/main" id="{D84AF1B0-D161-1227-87C3-F9DF25536CDA}"/>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l="31160" t="28412" r="29154" b="30146"/>
                <a:stretch/>
              </p:blipFill>
              <p:spPr>
                <a:xfrm>
                  <a:off x="711162" y="4048530"/>
                  <a:ext cx="103610" cy="125223"/>
                </a:xfrm>
                <a:prstGeom prst="rect">
                  <a:avLst/>
                </a:prstGeom>
              </p:spPr>
            </p:pic>
            <p:sp>
              <p:nvSpPr>
                <p:cNvPr id="64" name="Rectangle: Rounded Corners 63">
                  <a:extLst>
                    <a:ext uri="{FF2B5EF4-FFF2-40B4-BE49-F238E27FC236}">
                      <a16:creationId xmlns:a16="http://schemas.microsoft.com/office/drawing/2014/main" id="{4D5BCC68-DB05-89DF-7C5C-874C1C935066}"/>
                    </a:ext>
                  </a:extLst>
                </p:cNvPr>
                <p:cNvSpPr/>
                <p:nvPr/>
              </p:nvSpPr>
              <p:spPr>
                <a:xfrm>
                  <a:off x="410218" y="3435350"/>
                  <a:ext cx="705498" cy="857250"/>
                </a:xfrm>
                <a:prstGeom prst="roundRect">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5" name="Rechteck: abgerundete Ecken 58">
                  <a:extLst>
                    <a:ext uri="{FF2B5EF4-FFF2-40B4-BE49-F238E27FC236}">
                      <a16:creationId xmlns:a16="http://schemas.microsoft.com/office/drawing/2014/main" id="{A087F686-7AEC-21A0-44DB-D91B89752FFB}"/>
                    </a:ext>
                  </a:extLst>
                </p:cNvPr>
                <p:cNvSpPr/>
                <p:nvPr/>
              </p:nvSpPr>
              <p:spPr>
                <a:xfrm rot="5400000">
                  <a:off x="322902" y="4276049"/>
                  <a:ext cx="324626" cy="148399"/>
                </a:xfrm>
                <a:prstGeom prst="roundRect">
                  <a:avLst>
                    <a:gd name="adj" fmla="val 0"/>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66" name="Rechteck: abgerundete Ecken 58">
                  <a:extLst>
                    <a:ext uri="{FF2B5EF4-FFF2-40B4-BE49-F238E27FC236}">
                      <a16:creationId xmlns:a16="http://schemas.microsoft.com/office/drawing/2014/main" id="{8B7C052C-C8CE-2BDA-AED2-8615F10381A3}"/>
                    </a:ext>
                  </a:extLst>
                </p:cNvPr>
                <p:cNvSpPr/>
                <p:nvPr/>
              </p:nvSpPr>
              <p:spPr>
                <a:xfrm rot="5400000">
                  <a:off x="874750" y="4276050"/>
                  <a:ext cx="324626" cy="148399"/>
                </a:xfrm>
                <a:prstGeom prst="roundRect">
                  <a:avLst>
                    <a:gd name="adj" fmla="val 0"/>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26" name="Rechteck: abgerundete Ecken 58">
                <a:extLst>
                  <a:ext uri="{FF2B5EF4-FFF2-40B4-BE49-F238E27FC236}">
                    <a16:creationId xmlns:a16="http://schemas.microsoft.com/office/drawing/2014/main" id="{8688D2C9-92F3-32F1-D82F-A634B11AA53E}"/>
                  </a:ext>
                </a:extLst>
              </p:cNvPr>
              <p:cNvSpPr/>
              <p:nvPr/>
            </p:nvSpPr>
            <p:spPr>
              <a:xfrm rot="5400000">
                <a:off x="4276341" y="3771729"/>
                <a:ext cx="210548" cy="345400"/>
              </a:xfrm>
              <a:prstGeom prst="roundRect">
                <a:avLst>
                  <a:gd name="adj" fmla="val 271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1" name="Ellipse 61">
                <a:extLst>
                  <a:ext uri="{FF2B5EF4-FFF2-40B4-BE49-F238E27FC236}">
                    <a16:creationId xmlns:a16="http://schemas.microsoft.com/office/drawing/2014/main" id="{6C55286D-2170-A384-3E66-41625F5567C3}"/>
                  </a:ext>
                </a:extLst>
              </p:cNvPr>
              <p:cNvSpPr/>
              <p:nvPr/>
            </p:nvSpPr>
            <p:spPr>
              <a:xfrm>
                <a:off x="6136885" y="4059226"/>
                <a:ext cx="90450" cy="88024"/>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36" name="Group 35">
                <a:extLst>
                  <a:ext uri="{FF2B5EF4-FFF2-40B4-BE49-F238E27FC236}">
                    <a16:creationId xmlns:a16="http://schemas.microsoft.com/office/drawing/2014/main" id="{53AD5C25-B651-CF38-F8EA-2432D402EFD8}"/>
                  </a:ext>
                </a:extLst>
              </p:cNvPr>
              <p:cNvGrpSpPr/>
              <p:nvPr/>
            </p:nvGrpSpPr>
            <p:grpSpPr>
              <a:xfrm flipH="1">
                <a:off x="4350418" y="3014684"/>
                <a:ext cx="1814104" cy="1854973"/>
                <a:chOff x="2259712" y="824168"/>
                <a:chExt cx="1977788" cy="2022343"/>
              </a:xfrm>
            </p:grpSpPr>
            <p:sp>
              <p:nvSpPr>
                <p:cNvPr id="49" name="Rechteck: abgerundete Ecken 58">
                  <a:extLst>
                    <a:ext uri="{FF2B5EF4-FFF2-40B4-BE49-F238E27FC236}">
                      <a16:creationId xmlns:a16="http://schemas.microsoft.com/office/drawing/2014/main" id="{5B9581C0-E9A0-D53A-1D74-CCCB83811CF9}"/>
                    </a:ext>
                  </a:extLst>
                </p:cNvPr>
                <p:cNvSpPr/>
                <p:nvPr/>
              </p:nvSpPr>
              <p:spPr>
                <a:xfrm rot="5400000">
                  <a:off x="2920541" y="2075198"/>
                  <a:ext cx="322425" cy="484941"/>
                </a:xfrm>
                <a:prstGeom prst="roundRect">
                  <a:avLst>
                    <a:gd name="adj" fmla="val 0"/>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50" name="Group 49">
                  <a:extLst>
                    <a:ext uri="{FF2B5EF4-FFF2-40B4-BE49-F238E27FC236}">
                      <a16:creationId xmlns:a16="http://schemas.microsoft.com/office/drawing/2014/main" id="{545174E7-CA00-8FC8-D775-0693EFDF4610}"/>
                    </a:ext>
                  </a:extLst>
                </p:cNvPr>
                <p:cNvGrpSpPr/>
                <p:nvPr/>
              </p:nvGrpSpPr>
              <p:grpSpPr>
                <a:xfrm>
                  <a:off x="2259712" y="824168"/>
                  <a:ext cx="1977788" cy="2022343"/>
                  <a:chOff x="1957999" y="2018071"/>
                  <a:chExt cx="821228" cy="821228"/>
                </a:xfrm>
              </p:grpSpPr>
              <p:sp>
                <p:nvSpPr>
                  <p:cNvPr id="53" name="Freeform: Shape 52">
                    <a:extLst>
                      <a:ext uri="{FF2B5EF4-FFF2-40B4-BE49-F238E27FC236}">
                        <a16:creationId xmlns:a16="http://schemas.microsoft.com/office/drawing/2014/main" id="{B673E341-21AB-59B6-1DE9-B47B214028C9}"/>
                      </a:ext>
                    </a:extLst>
                  </p:cNvPr>
                  <p:cNvSpPr/>
                  <p:nvPr/>
                </p:nvSpPr>
                <p:spPr>
                  <a:xfrm>
                    <a:off x="2204658" y="2227097"/>
                    <a:ext cx="134635" cy="131831"/>
                  </a:xfrm>
                  <a:custGeom>
                    <a:avLst/>
                    <a:gdLst>
                      <a:gd name="connsiteX0" fmla="*/ 0 w 134635"/>
                      <a:gd name="connsiteY0" fmla="*/ 86952 h 131831"/>
                      <a:gd name="connsiteX1" fmla="*/ 89757 w 134635"/>
                      <a:gd name="connsiteY1" fmla="*/ 0 h 131831"/>
                      <a:gd name="connsiteX2" fmla="*/ 134635 w 134635"/>
                      <a:gd name="connsiteY2" fmla="*/ 33659 h 131831"/>
                      <a:gd name="connsiteX3" fmla="*/ 70122 w 134635"/>
                      <a:gd name="connsiteY3" fmla="*/ 131831 h 131831"/>
                      <a:gd name="connsiteX4" fmla="*/ 0 w 134635"/>
                      <a:gd name="connsiteY4" fmla="*/ 86952 h 13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5" h="131831">
                        <a:moveTo>
                          <a:pt x="0" y="86952"/>
                        </a:moveTo>
                        <a:lnTo>
                          <a:pt x="89757" y="0"/>
                        </a:lnTo>
                        <a:lnTo>
                          <a:pt x="134635" y="33659"/>
                        </a:lnTo>
                        <a:lnTo>
                          <a:pt x="70122" y="131831"/>
                        </a:lnTo>
                        <a:lnTo>
                          <a:pt x="0" y="86952"/>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55" name="Group 54">
                    <a:extLst>
                      <a:ext uri="{FF2B5EF4-FFF2-40B4-BE49-F238E27FC236}">
                        <a16:creationId xmlns:a16="http://schemas.microsoft.com/office/drawing/2014/main" id="{CCCBB9B7-DCDE-F604-56A0-3A36B624FF14}"/>
                      </a:ext>
                    </a:extLst>
                  </p:cNvPr>
                  <p:cNvGrpSpPr/>
                  <p:nvPr/>
                </p:nvGrpSpPr>
                <p:grpSpPr>
                  <a:xfrm>
                    <a:off x="1957999" y="2018071"/>
                    <a:ext cx="821228" cy="821228"/>
                    <a:chOff x="1849483" y="1909740"/>
                    <a:chExt cx="821228" cy="821228"/>
                  </a:xfrm>
                </p:grpSpPr>
                <p:sp>
                  <p:nvSpPr>
                    <p:cNvPr id="57" name="Freeform: Shape 56">
                      <a:extLst>
                        <a:ext uri="{FF2B5EF4-FFF2-40B4-BE49-F238E27FC236}">
                          <a16:creationId xmlns:a16="http://schemas.microsoft.com/office/drawing/2014/main" id="{D61F9586-610F-FB30-A790-69AECDCADB1D}"/>
                        </a:ext>
                      </a:extLst>
                    </p:cNvPr>
                    <p:cNvSpPr/>
                    <p:nvPr/>
                  </p:nvSpPr>
                  <p:spPr>
                    <a:xfrm>
                      <a:off x="2051050" y="2298700"/>
                      <a:ext cx="215900" cy="149225"/>
                    </a:xfrm>
                    <a:custGeom>
                      <a:avLst/>
                      <a:gdLst>
                        <a:gd name="connsiteX0" fmla="*/ 0 w 215900"/>
                        <a:gd name="connsiteY0" fmla="*/ 0 h 149225"/>
                        <a:gd name="connsiteX1" fmla="*/ 69850 w 215900"/>
                        <a:gd name="connsiteY1" fmla="*/ 142875 h 149225"/>
                        <a:gd name="connsiteX2" fmla="*/ 215900 w 215900"/>
                        <a:gd name="connsiteY2" fmla="*/ 149225 h 149225"/>
                        <a:gd name="connsiteX3" fmla="*/ 104775 w 215900"/>
                        <a:gd name="connsiteY3" fmla="*/ 0 h 149225"/>
                        <a:gd name="connsiteX4" fmla="*/ 0 w 215900"/>
                        <a:gd name="connsiteY4" fmla="*/ 0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149225">
                          <a:moveTo>
                            <a:pt x="0" y="0"/>
                          </a:moveTo>
                          <a:lnTo>
                            <a:pt x="69850" y="142875"/>
                          </a:lnTo>
                          <a:lnTo>
                            <a:pt x="215900" y="149225"/>
                          </a:lnTo>
                          <a:lnTo>
                            <a:pt x="104775" y="0"/>
                          </a:lnTo>
                          <a:lnTo>
                            <a:pt x="0" y="0"/>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8" name="Oval 57">
                      <a:extLst>
                        <a:ext uri="{FF2B5EF4-FFF2-40B4-BE49-F238E27FC236}">
                          <a16:creationId xmlns:a16="http://schemas.microsoft.com/office/drawing/2014/main" id="{CCAA3EE8-25DB-1994-F1D3-2C851D91CF79}"/>
                        </a:ext>
                      </a:extLst>
                    </p:cNvPr>
                    <p:cNvSpPr/>
                    <p:nvPr/>
                  </p:nvSpPr>
                  <p:spPr>
                    <a:xfrm>
                      <a:off x="2051017" y="2221349"/>
                      <a:ext cx="98613" cy="101357"/>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9" name="Oval 58">
                      <a:extLst>
                        <a:ext uri="{FF2B5EF4-FFF2-40B4-BE49-F238E27FC236}">
                          <a16:creationId xmlns:a16="http://schemas.microsoft.com/office/drawing/2014/main" id="{BD044CE1-81A6-22B8-54D8-67219AB4D8B1}"/>
                        </a:ext>
                      </a:extLst>
                    </p:cNvPr>
                    <p:cNvSpPr/>
                    <p:nvPr/>
                  </p:nvSpPr>
                  <p:spPr>
                    <a:xfrm>
                      <a:off x="2333491" y="2151006"/>
                      <a:ext cx="71316" cy="77317"/>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0" name="Oval 59">
                      <a:extLst>
                        <a:ext uri="{FF2B5EF4-FFF2-40B4-BE49-F238E27FC236}">
                          <a16:creationId xmlns:a16="http://schemas.microsoft.com/office/drawing/2014/main" id="{311FD876-7BCD-3A25-4D4E-BA6725CC95D3}"/>
                        </a:ext>
                      </a:extLst>
                    </p:cNvPr>
                    <p:cNvSpPr/>
                    <p:nvPr/>
                  </p:nvSpPr>
                  <p:spPr>
                    <a:xfrm>
                      <a:off x="2195292" y="2042081"/>
                      <a:ext cx="103960" cy="113139"/>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61" name="Graphic 60">
                      <a:extLst>
                        <a:ext uri="{FF2B5EF4-FFF2-40B4-BE49-F238E27FC236}">
                          <a16:creationId xmlns:a16="http://schemas.microsoft.com/office/drawing/2014/main" id="{A6DD20E8-4327-AC21-CDF2-5684D0DBF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49483" y="1909740"/>
                      <a:ext cx="821228" cy="821228"/>
                    </a:xfrm>
                    <a:prstGeom prst="rect">
                      <a:avLst/>
                    </a:prstGeom>
                  </p:spPr>
                </p:pic>
              </p:grpSp>
            </p:grpSp>
          </p:grpSp>
          <p:sp>
            <p:nvSpPr>
              <p:cNvPr id="37" name="Rechteck: abgerundete Ecken 58">
                <a:extLst>
                  <a:ext uri="{FF2B5EF4-FFF2-40B4-BE49-F238E27FC236}">
                    <a16:creationId xmlns:a16="http://schemas.microsoft.com/office/drawing/2014/main" id="{F47BEB91-7192-8AF5-0F87-C23FEFFE40F2}"/>
                  </a:ext>
                </a:extLst>
              </p:cNvPr>
              <p:cNvSpPr/>
              <p:nvPr/>
            </p:nvSpPr>
            <p:spPr>
              <a:xfrm rot="5400000">
                <a:off x="3266485" y="3714359"/>
                <a:ext cx="125221" cy="179404"/>
              </a:xfrm>
              <a:prstGeom prst="roundRect">
                <a:avLst>
                  <a:gd name="adj" fmla="val 0"/>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8" name="Oval 37">
                <a:extLst>
                  <a:ext uri="{FF2B5EF4-FFF2-40B4-BE49-F238E27FC236}">
                    <a16:creationId xmlns:a16="http://schemas.microsoft.com/office/drawing/2014/main" id="{D8908A02-D47F-9540-9A4D-A2136B029A83}"/>
                  </a:ext>
                </a:extLst>
              </p:cNvPr>
              <p:cNvSpPr/>
              <p:nvPr/>
            </p:nvSpPr>
            <p:spPr>
              <a:xfrm>
                <a:off x="3437271" y="3754048"/>
                <a:ext cx="45719" cy="45719"/>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3" name="Oval 42">
                <a:extLst>
                  <a:ext uri="{FF2B5EF4-FFF2-40B4-BE49-F238E27FC236}">
                    <a16:creationId xmlns:a16="http://schemas.microsoft.com/office/drawing/2014/main" id="{66A4C777-F684-A325-1971-2472802B93FC}"/>
                  </a:ext>
                </a:extLst>
              </p:cNvPr>
              <p:cNvSpPr/>
              <p:nvPr/>
            </p:nvSpPr>
            <p:spPr>
              <a:xfrm>
                <a:off x="3436131" y="3814944"/>
                <a:ext cx="45719" cy="45719"/>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4" name="Rechteck: abgerundete Ecken 58">
                <a:extLst>
                  <a:ext uri="{FF2B5EF4-FFF2-40B4-BE49-F238E27FC236}">
                    <a16:creationId xmlns:a16="http://schemas.microsoft.com/office/drawing/2014/main" id="{540575A4-2507-F082-C128-55BA941512AC}"/>
                  </a:ext>
                </a:extLst>
              </p:cNvPr>
              <p:cNvSpPr/>
              <p:nvPr/>
            </p:nvSpPr>
            <p:spPr>
              <a:xfrm rot="5400000">
                <a:off x="3269307" y="3652796"/>
                <a:ext cx="176085" cy="302752"/>
              </a:xfrm>
              <a:prstGeom prst="roundRect">
                <a:avLst>
                  <a:gd name="adj" fmla="val 0"/>
                </a:avLst>
              </a:prstGeom>
              <a:no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2085" name="Rechteck: abgerundete Ecken 58">
              <a:extLst>
                <a:ext uri="{FF2B5EF4-FFF2-40B4-BE49-F238E27FC236}">
                  <a16:creationId xmlns:a16="http://schemas.microsoft.com/office/drawing/2014/main" id="{7D2B0027-F550-21E6-49EA-AD255C411066}"/>
                </a:ext>
              </a:extLst>
            </p:cNvPr>
            <p:cNvSpPr/>
            <p:nvPr/>
          </p:nvSpPr>
          <p:spPr>
            <a:xfrm rot="16200000" flipH="1">
              <a:off x="3270110" y="4000496"/>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2086" name="Rechteck: abgerundete Ecken 58">
              <a:extLst>
                <a:ext uri="{FF2B5EF4-FFF2-40B4-BE49-F238E27FC236}">
                  <a16:creationId xmlns:a16="http://schemas.microsoft.com/office/drawing/2014/main" id="{7A0E10C2-6E61-271C-48E8-5A3A1456EAAB}"/>
                </a:ext>
              </a:extLst>
            </p:cNvPr>
            <p:cNvSpPr/>
            <p:nvPr/>
          </p:nvSpPr>
          <p:spPr>
            <a:xfrm rot="16200000" flipH="1">
              <a:off x="3270110" y="3893818"/>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3" name="Rectangle 2">
            <a:extLst>
              <a:ext uri="{FF2B5EF4-FFF2-40B4-BE49-F238E27FC236}">
                <a16:creationId xmlns:a16="http://schemas.microsoft.com/office/drawing/2014/main" id="{CB57995A-913B-3B49-454F-5D0C874B52F6}"/>
              </a:ext>
            </a:extLst>
          </p:cNvPr>
          <p:cNvSpPr/>
          <p:nvPr/>
        </p:nvSpPr>
        <p:spPr>
          <a:xfrm>
            <a:off x="1000125" y="1219286"/>
            <a:ext cx="7153276" cy="3426042"/>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grpSp>
        <p:nvGrpSpPr>
          <p:cNvPr id="5" name="Group 4">
            <a:extLst>
              <a:ext uri="{FF2B5EF4-FFF2-40B4-BE49-F238E27FC236}">
                <a16:creationId xmlns:a16="http://schemas.microsoft.com/office/drawing/2014/main" id="{B224D0EF-A2C1-2092-A3B9-6849F6EEFD08}"/>
              </a:ext>
            </a:extLst>
          </p:cNvPr>
          <p:cNvGrpSpPr/>
          <p:nvPr/>
        </p:nvGrpSpPr>
        <p:grpSpPr>
          <a:xfrm>
            <a:off x="4207757" y="867583"/>
            <a:ext cx="692291" cy="692291"/>
            <a:chOff x="1238072" y="3350501"/>
            <a:chExt cx="428903" cy="428903"/>
          </a:xfrm>
        </p:grpSpPr>
        <p:sp>
          <p:nvSpPr>
            <p:cNvPr id="27" name="Rectangle 26">
              <a:extLst>
                <a:ext uri="{FF2B5EF4-FFF2-40B4-BE49-F238E27FC236}">
                  <a16:creationId xmlns:a16="http://schemas.microsoft.com/office/drawing/2014/main" id="{4E937928-7A83-967A-016F-81DA755DF317}"/>
                </a:ext>
              </a:extLst>
            </p:cNvPr>
            <p:cNvSpPr/>
            <p:nvPr/>
          </p:nvSpPr>
          <p:spPr>
            <a:xfrm>
              <a:off x="1304793" y="3443165"/>
              <a:ext cx="295459" cy="246221"/>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28" name="Group 27">
              <a:extLst>
                <a:ext uri="{FF2B5EF4-FFF2-40B4-BE49-F238E27FC236}">
                  <a16:creationId xmlns:a16="http://schemas.microsoft.com/office/drawing/2014/main" id="{287B045C-82FC-F331-1E06-69AD57CA1478}"/>
                </a:ext>
              </a:extLst>
            </p:cNvPr>
            <p:cNvGrpSpPr/>
            <p:nvPr/>
          </p:nvGrpSpPr>
          <p:grpSpPr>
            <a:xfrm>
              <a:off x="1238072" y="3350501"/>
              <a:ext cx="428903" cy="428903"/>
              <a:chOff x="1366000" y="3457435"/>
              <a:chExt cx="685800" cy="685800"/>
            </a:xfrm>
          </p:grpSpPr>
          <p:pic>
            <p:nvPicPr>
              <p:cNvPr id="29" name="Graphic 28">
                <a:extLst>
                  <a:ext uri="{FF2B5EF4-FFF2-40B4-BE49-F238E27FC236}">
                    <a16:creationId xmlns:a16="http://schemas.microsoft.com/office/drawing/2014/main" id="{D3A71F4A-FAC2-DEAC-3E25-629CC6E1A80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6000" y="3457435"/>
                <a:ext cx="685800" cy="685800"/>
              </a:xfrm>
              <a:prstGeom prst="rect">
                <a:avLst/>
              </a:prstGeom>
            </p:spPr>
          </p:pic>
          <p:grpSp>
            <p:nvGrpSpPr>
              <p:cNvPr id="30" name="Group 29">
                <a:extLst>
                  <a:ext uri="{FF2B5EF4-FFF2-40B4-BE49-F238E27FC236}">
                    <a16:creationId xmlns:a16="http://schemas.microsoft.com/office/drawing/2014/main" id="{7D832F16-C644-D8E7-1277-313B5B82E81F}"/>
                  </a:ext>
                </a:extLst>
              </p:cNvPr>
              <p:cNvGrpSpPr/>
              <p:nvPr/>
            </p:nvGrpSpPr>
            <p:grpSpPr>
              <a:xfrm>
                <a:off x="1788384" y="3838137"/>
                <a:ext cx="197944" cy="196393"/>
                <a:chOff x="1758960" y="3818720"/>
                <a:chExt cx="197944" cy="196393"/>
              </a:xfrm>
            </p:grpSpPr>
            <p:sp>
              <p:nvSpPr>
                <p:cNvPr id="32" name="Oval 31">
                  <a:extLst>
                    <a:ext uri="{FF2B5EF4-FFF2-40B4-BE49-F238E27FC236}">
                      <a16:creationId xmlns:a16="http://schemas.microsoft.com/office/drawing/2014/main" id="{3E7EBDE3-C283-2394-7E50-E30D1FF50D6A}"/>
                    </a:ext>
                  </a:extLst>
                </p:cNvPr>
                <p:cNvSpPr/>
                <p:nvPr/>
              </p:nvSpPr>
              <p:spPr>
                <a:xfrm>
                  <a:off x="1758960" y="3818720"/>
                  <a:ext cx="197944" cy="196393"/>
                </a:xfrm>
                <a:prstGeom prst="ellipse">
                  <a:avLst/>
                </a:prstGeom>
                <a:solidFill>
                  <a:srgbClr val="233148"/>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3" name="Freeform: Shape 33">
                  <a:extLst>
                    <a:ext uri="{FF2B5EF4-FFF2-40B4-BE49-F238E27FC236}">
                      <a16:creationId xmlns:a16="http://schemas.microsoft.com/office/drawing/2014/main" id="{7032A830-ED7E-8FC6-F319-021D90C145FD}"/>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9" name="TextBox 8">
            <a:extLst>
              <a:ext uri="{FF2B5EF4-FFF2-40B4-BE49-F238E27FC236}">
                <a16:creationId xmlns:a16="http://schemas.microsoft.com/office/drawing/2014/main" id="{B5EBF4AD-B24A-345B-99A4-128FCF1ADFDD}"/>
              </a:ext>
            </a:extLst>
          </p:cNvPr>
          <p:cNvSpPr txBox="1"/>
          <p:nvPr/>
        </p:nvSpPr>
        <p:spPr>
          <a:xfrm>
            <a:off x="6289656" y="1239050"/>
            <a:ext cx="1660006" cy="307777"/>
          </a:xfrm>
          <a:prstGeom prst="rect">
            <a:avLst/>
          </a:prstGeom>
          <a:noFill/>
          <a:ln>
            <a:noFill/>
          </a:ln>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Production Network</a:t>
            </a:r>
          </a:p>
        </p:txBody>
      </p:sp>
      <p:sp>
        <p:nvSpPr>
          <p:cNvPr id="34" name="TextBox 10">
            <a:extLst>
              <a:ext uri="{FF2B5EF4-FFF2-40B4-BE49-F238E27FC236}">
                <a16:creationId xmlns:a16="http://schemas.microsoft.com/office/drawing/2014/main" id="{464C7627-B273-EEFF-81F5-E40A032B3677}"/>
              </a:ext>
            </a:extLst>
          </p:cNvPr>
          <p:cNvSpPr txBox="1"/>
          <p:nvPr/>
        </p:nvSpPr>
        <p:spPr>
          <a:xfrm>
            <a:off x="6336720" y="876838"/>
            <a:ext cx="1612942"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Enterprise Network</a:t>
            </a:r>
          </a:p>
        </p:txBody>
      </p:sp>
    </p:spTree>
    <p:extLst>
      <p:ext uri="{BB962C8B-B14F-4D97-AF65-F5344CB8AC3E}">
        <p14:creationId xmlns:p14="http://schemas.microsoft.com/office/powerpoint/2010/main" val="93542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49"/>
                                        </p:tgtEl>
                                        <p:attrNameLst>
                                          <p:attrName>style.visibility</p:attrName>
                                        </p:attrNameLst>
                                      </p:cBhvr>
                                      <p:to>
                                        <p:strVal val="visible"/>
                                      </p:to>
                                    </p:set>
                                  </p:childTnLst>
                                </p:cTn>
                              </p:par>
                            </p:childTnLst>
                          </p:cTn>
                        </p:par>
                        <p:par>
                          <p:cTn id="14" fill="hold">
                            <p:stCondLst>
                              <p:cond delay="0"/>
                            </p:stCondLst>
                            <p:childTnLst>
                              <p:par>
                                <p:cTn id="15" presetID="22" presetClass="entr" presetSubtype="2" fill="hold" grpId="0" nodeType="afterEffect">
                                  <p:stCondLst>
                                    <p:cond delay="0"/>
                                  </p:stCondLst>
                                  <p:childTnLst>
                                    <p:set>
                                      <p:cBhvr>
                                        <p:cTn id="16" dur="1" fill="hold">
                                          <p:stCondLst>
                                            <p:cond delay="0"/>
                                          </p:stCondLst>
                                        </p:cTn>
                                        <p:tgtEl>
                                          <p:spTgt spid="1050"/>
                                        </p:tgtEl>
                                        <p:attrNameLst>
                                          <p:attrName>style.visibility</p:attrName>
                                        </p:attrNameLst>
                                      </p:cBhvr>
                                      <p:to>
                                        <p:strVal val="visible"/>
                                      </p:to>
                                    </p:set>
                                    <p:animEffect transition="in" filter="wipe(right)">
                                      <p:cBhvr>
                                        <p:cTn id="17" dur="500"/>
                                        <p:tgtEl>
                                          <p:spTgt spid="1050"/>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051"/>
                                        </p:tgtEl>
                                        <p:attrNameLst>
                                          <p:attrName>style.visibility</p:attrName>
                                        </p:attrNameLst>
                                      </p:cBhvr>
                                      <p:to>
                                        <p:strVal val="visible"/>
                                      </p:to>
                                    </p:se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5E-6 4.5679E-6 L -0.09444 0.00123 " pathEditMode="relative" rAng="0" ptsTypes="AA">
                                      <p:cBhvr>
                                        <p:cTn id="23" dur="2000" fill="hold"/>
                                        <p:tgtEl>
                                          <p:spTgt spid="1051"/>
                                        </p:tgtEl>
                                        <p:attrNameLst>
                                          <p:attrName>ppt_x</p:attrName>
                                          <p:attrName>ppt_y</p:attrName>
                                        </p:attrNameLst>
                                      </p:cBhvr>
                                      <p:rCtr x="-4722" y="62"/>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34"/>
            </p:par>
          </p:childTnLst>
        </p:cTn>
      </p:par>
    </p:tnLst>
    <p:bldLst>
      <p:bldP spid="120" grpId="0"/>
      <p:bldP spid="54" grpId="0" animBg="1"/>
      <p:bldP spid="10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A61C56-7CC8-47DC-A381-A8C373635972}"/>
              </a:ext>
            </a:extLst>
          </p:cNvPr>
          <p:cNvSpPr/>
          <p:nvPr/>
        </p:nvSpPr>
        <p:spPr>
          <a:xfrm>
            <a:off x="1000125" y="1219286"/>
            <a:ext cx="7153276" cy="3426042"/>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sp>
        <p:nvSpPr>
          <p:cNvPr id="11" name="TextBox 10">
            <a:extLst>
              <a:ext uri="{FF2B5EF4-FFF2-40B4-BE49-F238E27FC236}">
                <a16:creationId xmlns:a16="http://schemas.microsoft.com/office/drawing/2014/main" id="{F8AA6908-DFA6-4190-808D-79E2F16ED316}"/>
              </a:ext>
            </a:extLst>
          </p:cNvPr>
          <p:cNvSpPr txBox="1"/>
          <p:nvPr/>
        </p:nvSpPr>
        <p:spPr>
          <a:xfrm>
            <a:off x="6290296" y="1239050"/>
            <a:ext cx="1658724" cy="307777"/>
          </a:xfrm>
          <a:prstGeom prst="rect">
            <a:avLst/>
          </a:prstGeom>
          <a:noFill/>
          <a:ln>
            <a:noFill/>
          </a:ln>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Production Network</a:t>
            </a:r>
          </a:p>
        </p:txBody>
      </p:sp>
      <p:sp>
        <p:nvSpPr>
          <p:cNvPr id="51" name="Title 1">
            <a:extLst>
              <a:ext uri="{FF2B5EF4-FFF2-40B4-BE49-F238E27FC236}">
                <a16:creationId xmlns:a16="http://schemas.microsoft.com/office/drawing/2014/main" id="{2AB30426-5406-4A10-843B-FCB7BDB38630}"/>
              </a:ext>
            </a:extLst>
          </p:cNvPr>
          <p:cNvSpPr>
            <a:spLocks noGrp="1"/>
          </p:cNvSpPr>
          <p:nvPr>
            <p:ph type="title"/>
          </p:nvPr>
        </p:nvSpPr>
        <p:spPr>
          <a:xfrm>
            <a:off x="395112" y="273846"/>
            <a:ext cx="8353778" cy="617977"/>
          </a:xfrm>
        </p:spPr>
        <p:txBody>
          <a:bodyPr>
            <a:normAutofit/>
          </a:bodyPr>
          <a:lstStyle/>
          <a:p>
            <a:r>
              <a:rPr lang="en-US"/>
              <a:t>Reference Architecture</a:t>
            </a:r>
            <a:endParaRPr lang="de-DE"/>
          </a:p>
        </p:txBody>
      </p:sp>
      <p:sp>
        <p:nvSpPr>
          <p:cNvPr id="52" name="TextBox 10">
            <a:extLst>
              <a:ext uri="{FF2B5EF4-FFF2-40B4-BE49-F238E27FC236}">
                <a16:creationId xmlns:a16="http://schemas.microsoft.com/office/drawing/2014/main" id="{CA978066-8767-413D-B8BA-525DA51AE6AD}"/>
              </a:ext>
            </a:extLst>
          </p:cNvPr>
          <p:cNvSpPr txBox="1"/>
          <p:nvPr/>
        </p:nvSpPr>
        <p:spPr>
          <a:xfrm>
            <a:off x="6342298" y="876838"/>
            <a:ext cx="1606722"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Enterprise Network</a:t>
            </a:r>
          </a:p>
        </p:txBody>
      </p:sp>
      <p:grpSp>
        <p:nvGrpSpPr>
          <p:cNvPr id="2094" name="Group 2093">
            <a:extLst>
              <a:ext uri="{FF2B5EF4-FFF2-40B4-BE49-F238E27FC236}">
                <a16:creationId xmlns:a16="http://schemas.microsoft.com/office/drawing/2014/main" id="{8648C955-06A1-D693-D1FF-9240102DBBAC}"/>
              </a:ext>
            </a:extLst>
          </p:cNvPr>
          <p:cNvGrpSpPr/>
          <p:nvPr/>
        </p:nvGrpSpPr>
        <p:grpSpPr>
          <a:xfrm>
            <a:off x="1685754" y="3296256"/>
            <a:ext cx="2421671" cy="1384570"/>
            <a:chOff x="2946741" y="2999557"/>
            <a:chExt cx="3244418" cy="1854973"/>
          </a:xfrm>
        </p:grpSpPr>
        <p:grpSp>
          <p:nvGrpSpPr>
            <p:cNvPr id="14" name="Group 13">
              <a:extLst>
                <a:ext uri="{FF2B5EF4-FFF2-40B4-BE49-F238E27FC236}">
                  <a16:creationId xmlns:a16="http://schemas.microsoft.com/office/drawing/2014/main" id="{3CBA4EEC-B6C9-120C-3AE6-267130D45C9B}"/>
                </a:ext>
              </a:extLst>
            </p:cNvPr>
            <p:cNvGrpSpPr/>
            <p:nvPr/>
          </p:nvGrpSpPr>
          <p:grpSpPr>
            <a:xfrm>
              <a:off x="2946741" y="2999557"/>
              <a:ext cx="3244418" cy="1854973"/>
              <a:chOff x="2997508" y="3014684"/>
              <a:chExt cx="3244418" cy="1854973"/>
            </a:xfrm>
          </p:grpSpPr>
          <p:grpSp>
            <p:nvGrpSpPr>
              <p:cNvPr id="15" name="Group 14">
                <a:extLst>
                  <a:ext uri="{FF2B5EF4-FFF2-40B4-BE49-F238E27FC236}">
                    <a16:creationId xmlns:a16="http://schemas.microsoft.com/office/drawing/2014/main" id="{C81472E6-07F8-5150-F87C-5C7E2AE54E70}"/>
                  </a:ext>
                </a:extLst>
              </p:cNvPr>
              <p:cNvGrpSpPr/>
              <p:nvPr/>
            </p:nvGrpSpPr>
            <p:grpSpPr>
              <a:xfrm flipH="1">
                <a:off x="3876252" y="3245856"/>
                <a:ext cx="1101430" cy="854224"/>
                <a:chOff x="1667974" y="3391993"/>
                <a:chExt cx="1101430" cy="854224"/>
              </a:xfrm>
            </p:grpSpPr>
            <p:sp>
              <p:nvSpPr>
                <p:cNvPr id="75" name="Rectangle: Rounded Corners 74">
                  <a:extLst>
                    <a:ext uri="{FF2B5EF4-FFF2-40B4-BE49-F238E27FC236}">
                      <a16:creationId xmlns:a16="http://schemas.microsoft.com/office/drawing/2014/main" id="{13F08BAD-221A-53C5-22BD-5E0F1A5CFBFF}"/>
                    </a:ext>
                  </a:extLst>
                </p:cNvPr>
                <p:cNvSpPr/>
                <p:nvPr/>
              </p:nvSpPr>
              <p:spPr>
                <a:xfrm>
                  <a:off x="1667974" y="3391993"/>
                  <a:ext cx="1101430" cy="854224"/>
                </a:xfrm>
                <a:prstGeom prst="roundRect">
                  <a:avLst>
                    <a:gd name="adj" fmla="val 0"/>
                  </a:avLst>
                </a:prstGeom>
                <a:solidFill>
                  <a:srgbClr val="A9A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6" name="Rechteck: abgerundete Ecken 58">
                  <a:extLst>
                    <a:ext uri="{FF2B5EF4-FFF2-40B4-BE49-F238E27FC236}">
                      <a16:creationId xmlns:a16="http://schemas.microsoft.com/office/drawing/2014/main" id="{0CB867D7-1A26-9D7E-608D-F2B6DE6A00CA}"/>
                    </a:ext>
                  </a:extLst>
                </p:cNvPr>
                <p:cNvSpPr/>
                <p:nvPr/>
              </p:nvSpPr>
              <p:spPr>
                <a:xfrm rot="5400000">
                  <a:off x="1749842" y="3568945"/>
                  <a:ext cx="434458"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77" name="Rechteck: abgerundete Ecken 58">
                  <a:extLst>
                    <a:ext uri="{FF2B5EF4-FFF2-40B4-BE49-F238E27FC236}">
                      <a16:creationId xmlns:a16="http://schemas.microsoft.com/office/drawing/2014/main" id="{5C86745E-4079-9A34-CA02-1DEF74606D14}"/>
                    </a:ext>
                  </a:extLst>
                </p:cNvPr>
                <p:cNvSpPr/>
                <p:nvPr/>
              </p:nvSpPr>
              <p:spPr>
                <a:xfrm rot="5400000">
                  <a:off x="2394109" y="3397457"/>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78" name="Rechteck: abgerundete Ecken 58">
                  <a:extLst>
                    <a:ext uri="{FF2B5EF4-FFF2-40B4-BE49-F238E27FC236}">
                      <a16:creationId xmlns:a16="http://schemas.microsoft.com/office/drawing/2014/main" id="{1E2EA7AB-4861-C11A-C6FF-29ABBCB5D7ED}"/>
                    </a:ext>
                  </a:extLst>
                </p:cNvPr>
                <p:cNvSpPr/>
                <p:nvPr/>
              </p:nvSpPr>
              <p:spPr>
                <a:xfrm rot="5400000">
                  <a:off x="2394109" y="3516306"/>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79" name="Rechteck: abgerundete Ecken 58">
                  <a:extLst>
                    <a:ext uri="{FF2B5EF4-FFF2-40B4-BE49-F238E27FC236}">
                      <a16:creationId xmlns:a16="http://schemas.microsoft.com/office/drawing/2014/main" id="{4145957A-668B-8CDA-9C6E-27B22E049A4A}"/>
                    </a:ext>
                  </a:extLst>
                </p:cNvPr>
                <p:cNvSpPr/>
                <p:nvPr/>
              </p:nvSpPr>
              <p:spPr>
                <a:xfrm rot="5400000">
                  <a:off x="2394109" y="3635155"/>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80" name="Rechteck: abgerundete Ecken 58">
                  <a:extLst>
                    <a:ext uri="{FF2B5EF4-FFF2-40B4-BE49-F238E27FC236}">
                      <a16:creationId xmlns:a16="http://schemas.microsoft.com/office/drawing/2014/main" id="{F485EC81-7256-9ED7-0EEF-09C69C5351A6}"/>
                    </a:ext>
                  </a:extLst>
                </p:cNvPr>
                <p:cNvSpPr/>
                <p:nvPr/>
              </p:nvSpPr>
              <p:spPr>
                <a:xfrm rot="5400000">
                  <a:off x="2394109" y="3754004"/>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16" name="Ellipse 61">
                <a:extLst>
                  <a:ext uri="{FF2B5EF4-FFF2-40B4-BE49-F238E27FC236}">
                    <a16:creationId xmlns:a16="http://schemas.microsoft.com/office/drawing/2014/main" id="{FB4D3449-AD86-E700-1627-9D0498601C2F}"/>
                  </a:ext>
                </a:extLst>
              </p:cNvPr>
              <p:cNvSpPr/>
              <p:nvPr/>
            </p:nvSpPr>
            <p:spPr>
              <a:xfrm>
                <a:off x="6129784" y="4045783"/>
                <a:ext cx="112142" cy="114910"/>
              </a:xfrm>
              <a:prstGeom prst="ellipse">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Rechteck: abgerundete Ecken 58">
                <a:extLst>
                  <a:ext uri="{FF2B5EF4-FFF2-40B4-BE49-F238E27FC236}">
                    <a16:creationId xmlns:a16="http://schemas.microsoft.com/office/drawing/2014/main" id="{41271E49-98EA-F39B-8CAE-41B4A62F995C}"/>
                  </a:ext>
                </a:extLst>
              </p:cNvPr>
              <p:cNvSpPr/>
              <p:nvPr/>
            </p:nvSpPr>
            <p:spPr>
              <a:xfrm rot="5400000">
                <a:off x="4599281" y="4295535"/>
                <a:ext cx="315403" cy="45719"/>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21" name="Rechteck: abgerundete Ecken 58">
                <a:extLst>
                  <a:ext uri="{FF2B5EF4-FFF2-40B4-BE49-F238E27FC236}">
                    <a16:creationId xmlns:a16="http://schemas.microsoft.com/office/drawing/2014/main" id="{3DC68CE8-27F6-42ED-1C0B-04DEE5FC3312}"/>
                  </a:ext>
                </a:extLst>
              </p:cNvPr>
              <p:cNvSpPr/>
              <p:nvPr/>
            </p:nvSpPr>
            <p:spPr>
              <a:xfrm rot="5400000">
                <a:off x="5815366" y="4295535"/>
                <a:ext cx="315403" cy="45719"/>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22" name="Rechteck: abgerundete Ecken 58">
                <a:extLst>
                  <a:ext uri="{FF2B5EF4-FFF2-40B4-BE49-F238E27FC236}">
                    <a16:creationId xmlns:a16="http://schemas.microsoft.com/office/drawing/2014/main" id="{6271A598-7523-BC62-FFE0-ED9C1AA61C5A}"/>
                  </a:ext>
                </a:extLst>
              </p:cNvPr>
              <p:cNvSpPr/>
              <p:nvPr/>
            </p:nvSpPr>
            <p:spPr>
              <a:xfrm rot="5400000">
                <a:off x="5730639" y="3762750"/>
                <a:ext cx="210548" cy="345400"/>
              </a:xfrm>
              <a:prstGeom prst="roundRect">
                <a:avLst>
                  <a:gd name="adj" fmla="val 271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23" name="Group 22">
                <a:extLst>
                  <a:ext uri="{FF2B5EF4-FFF2-40B4-BE49-F238E27FC236}">
                    <a16:creationId xmlns:a16="http://schemas.microsoft.com/office/drawing/2014/main" id="{32B1DC87-8C0F-50C1-4472-E232F0ECEF9A}"/>
                  </a:ext>
                </a:extLst>
              </p:cNvPr>
              <p:cNvGrpSpPr/>
              <p:nvPr/>
            </p:nvGrpSpPr>
            <p:grpSpPr>
              <a:xfrm>
                <a:off x="3661070" y="3145836"/>
                <a:ext cx="1163940" cy="1190158"/>
                <a:chOff x="5014661" y="1918669"/>
                <a:chExt cx="1163940" cy="1190158"/>
              </a:xfrm>
            </p:grpSpPr>
            <p:sp>
              <p:nvSpPr>
                <p:cNvPr id="67" name="Freeform: Shape 66">
                  <a:extLst>
                    <a:ext uri="{FF2B5EF4-FFF2-40B4-BE49-F238E27FC236}">
                      <a16:creationId xmlns:a16="http://schemas.microsoft.com/office/drawing/2014/main" id="{B4CDB1A8-7813-590F-0B27-9EA1940E3472}"/>
                    </a:ext>
                  </a:extLst>
                </p:cNvPr>
                <p:cNvSpPr/>
                <p:nvPr/>
              </p:nvSpPr>
              <p:spPr>
                <a:xfrm>
                  <a:off x="5362575" y="2226469"/>
                  <a:ext cx="190500" cy="192881"/>
                </a:xfrm>
                <a:custGeom>
                  <a:avLst/>
                  <a:gdLst>
                    <a:gd name="connsiteX0" fmla="*/ 0 w 190500"/>
                    <a:gd name="connsiteY0" fmla="*/ 130969 h 192881"/>
                    <a:gd name="connsiteX1" fmla="*/ 104775 w 190500"/>
                    <a:gd name="connsiteY1" fmla="*/ 192881 h 192881"/>
                    <a:gd name="connsiteX2" fmla="*/ 190500 w 190500"/>
                    <a:gd name="connsiteY2" fmla="*/ 54769 h 192881"/>
                    <a:gd name="connsiteX3" fmla="*/ 133350 w 190500"/>
                    <a:gd name="connsiteY3" fmla="*/ 0 h 192881"/>
                    <a:gd name="connsiteX4" fmla="*/ 0 w 190500"/>
                    <a:gd name="connsiteY4" fmla="*/ 130969 h 19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2881">
                      <a:moveTo>
                        <a:pt x="0" y="130969"/>
                      </a:moveTo>
                      <a:lnTo>
                        <a:pt x="104775" y="192881"/>
                      </a:lnTo>
                      <a:lnTo>
                        <a:pt x="190500" y="54769"/>
                      </a:lnTo>
                      <a:lnTo>
                        <a:pt x="133350" y="0"/>
                      </a:lnTo>
                      <a:lnTo>
                        <a:pt x="0" y="130969"/>
                      </a:lnTo>
                      <a:close/>
                    </a:path>
                  </a:pathLst>
                </a:cu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8" name="Rechteck: abgerundete Ecken 58">
                  <a:extLst>
                    <a:ext uri="{FF2B5EF4-FFF2-40B4-BE49-F238E27FC236}">
                      <a16:creationId xmlns:a16="http://schemas.microsoft.com/office/drawing/2014/main" id="{A5548F28-DBDE-13C5-7786-C41165A41AB7}"/>
                    </a:ext>
                  </a:extLst>
                </p:cNvPr>
                <p:cNvSpPr/>
                <p:nvPr/>
              </p:nvSpPr>
              <p:spPr>
                <a:xfrm rot="5400000">
                  <a:off x="5432238" y="2634304"/>
                  <a:ext cx="137190" cy="285390"/>
                </a:xfrm>
                <a:prstGeom prst="roundRect">
                  <a:avLst>
                    <a:gd name="adj" fmla="val 0"/>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69" name="Freeform: Shape 68">
                  <a:extLst>
                    <a:ext uri="{FF2B5EF4-FFF2-40B4-BE49-F238E27FC236}">
                      <a16:creationId xmlns:a16="http://schemas.microsoft.com/office/drawing/2014/main" id="{A4F4FDD8-A9C9-3865-82D3-8FDD69ACF68F}"/>
                    </a:ext>
                  </a:extLst>
                </p:cNvPr>
                <p:cNvSpPr/>
                <p:nvPr/>
              </p:nvSpPr>
              <p:spPr>
                <a:xfrm>
                  <a:off x="5302751" y="2488045"/>
                  <a:ext cx="305999" cy="216263"/>
                </a:xfrm>
                <a:custGeom>
                  <a:avLst/>
                  <a:gdLst>
                    <a:gd name="connsiteX0" fmla="*/ 0 w 215900"/>
                    <a:gd name="connsiteY0" fmla="*/ 0 h 149225"/>
                    <a:gd name="connsiteX1" fmla="*/ 69850 w 215900"/>
                    <a:gd name="connsiteY1" fmla="*/ 142875 h 149225"/>
                    <a:gd name="connsiteX2" fmla="*/ 215900 w 215900"/>
                    <a:gd name="connsiteY2" fmla="*/ 149225 h 149225"/>
                    <a:gd name="connsiteX3" fmla="*/ 104775 w 215900"/>
                    <a:gd name="connsiteY3" fmla="*/ 0 h 149225"/>
                    <a:gd name="connsiteX4" fmla="*/ 0 w 215900"/>
                    <a:gd name="connsiteY4" fmla="*/ 0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149225">
                      <a:moveTo>
                        <a:pt x="0" y="0"/>
                      </a:moveTo>
                      <a:lnTo>
                        <a:pt x="69850" y="142875"/>
                      </a:lnTo>
                      <a:lnTo>
                        <a:pt x="215900" y="149225"/>
                      </a:lnTo>
                      <a:lnTo>
                        <a:pt x="104775" y="0"/>
                      </a:lnTo>
                      <a:lnTo>
                        <a:pt x="0" y="0"/>
                      </a:lnTo>
                      <a:close/>
                    </a:path>
                  </a:pathLst>
                </a:cu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0" name="Oval 69">
                  <a:extLst>
                    <a:ext uri="{FF2B5EF4-FFF2-40B4-BE49-F238E27FC236}">
                      <a16:creationId xmlns:a16="http://schemas.microsoft.com/office/drawing/2014/main" id="{95C64AEC-EBDF-BF51-1497-743F618CB959}"/>
                    </a:ext>
                  </a:extLst>
                </p:cNvPr>
                <p:cNvSpPr/>
                <p:nvPr/>
              </p:nvSpPr>
              <p:spPr>
                <a:xfrm>
                  <a:off x="5302704" y="2375945"/>
                  <a:ext cx="139766" cy="146891"/>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1" name="Oval 70">
                  <a:extLst>
                    <a:ext uri="{FF2B5EF4-FFF2-40B4-BE49-F238E27FC236}">
                      <a16:creationId xmlns:a16="http://schemas.microsoft.com/office/drawing/2014/main" id="{BC5D8D47-8BAE-7674-6A03-9AB7A0A61686}"/>
                    </a:ext>
                  </a:extLst>
                </p:cNvPr>
                <p:cNvSpPr/>
                <p:nvPr/>
              </p:nvSpPr>
              <p:spPr>
                <a:xfrm>
                  <a:off x="5703059" y="2274001"/>
                  <a:ext cx="101077" cy="112051"/>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2" name="Oval 71">
                  <a:extLst>
                    <a:ext uri="{FF2B5EF4-FFF2-40B4-BE49-F238E27FC236}">
                      <a16:creationId xmlns:a16="http://schemas.microsoft.com/office/drawing/2014/main" id="{0170028D-B68A-CDD6-5381-01A149FFB7EF}"/>
                    </a:ext>
                  </a:extLst>
                </p:cNvPr>
                <p:cNvSpPr/>
                <p:nvPr/>
              </p:nvSpPr>
              <p:spPr>
                <a:xfrm>
                  <a:off x="5507188" y="2116142"/>
                  <a:ext cx="147344" cy="163966"/>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74" name="Graphic 73">
                  <a:extLst>
                    <a:ext uri="{FF2B5EF4-FFF2-40B4-BE49-F238E27FC236}">
                      <a16:creationId xmlns:a16="http://schemas.microsoft.com/office/drawing/2014/main" id="{8FDD84A0-01B0-B0CD-EBF0-4B99E8E1EA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4661" y="1918669"/>
                  <a:ext cx="1163940" cy="1190158"/>
                </a:xfrm>
                <a:prstGeom prst="rect">
                  <a:avLst/>
                </a:prstGeom>
              </p:spPr>
            </p:pic>
          </p:grpSp>
          <p:sp>
            <p:nvSpPr>
              <p:cNvPr id="24" name="Rechteck: abgerundete Ecken 58">
                <a:extLst>
                  <a:ext uri="{FF2B5EF4-FFF2-40B4-BE49-F238E27FC236}">
                    <a16:creationId xmlns:a16="http://schemas.microsoft.com/office/drawing/2014/main" id="{3279C553-FE40-EA1C-1D69-A81F40F4851F}"/>
                  </a:ext>
                </a:extLst>
              </p:cNvPr>
              <p:cNvSpPr/>
              <p:nvPr/>
            </p:nvSpPr>
            <p:spPr>
              <a:xfrm>
                <a:off x="3312430" y="4045783"/>
                <a:ext cx="2878997" cy="114910"/>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6A49E43E-7BE1-CE96-9A81-0566BD51FD80}"/>
                  </a:ext>
                </a:extLst>
              </p:cNvPr>
              <p:cNvGrpSpPr/>
              <p:nvPr/>
            </p:nvGrpSpPr>
            <p:grpSpPr>
              <a:xfrm>
                <a:off x="2997508" y="3421096"/>
                <a:ext cx="705498" cy="1077213"/>
                <a:chOff x="410218" y="3435350"/>
                <a:chExt cx="705498" cy="1077213"/>
              </a:xfrm>
            </p:grpSpPr>
            <p:sp>
              <p:nvSpPr>
                <p:cNvPr id="62" name="Ellipse 66">
                  <a:extLst>
                    <a:ext uri="{FF2B5EF4-FFF2-40B4-BE49-F238E27FC236}">
                      <a16:creationId xmlns:a16="http://schemas.microsoft.com/office/drawing/2014/main" id="{BAB039C3-7736-71B8-2913-178AE814D96F}"/>
                    </a:ext>
                  </a:extLst>
                </p:cNvPr>
                <p:cNvSpPr/>
                <p:nvPr/>
              </p:nvSpPr>
              <p:spPr>
                <a:xfrm>
                  <a:off x="692783" y="4060037"/>
                  <a:ext cx="112142" cy="1149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63" name="Picture 331">
                  <a:extLst>
                    <a:ext uri="{FF2B5EF4-FFF2-40B4-BE49-F238E27FC236}">
                      <a16:creationId xmlns:a16="http://schemas.microsoft.com/office/drawing/2014/main" id="{D84AF1B0-D161-1227-87C3-F9DF25536CDA}"/>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31160" t="28412" r="29154" b="30146"/>
                <a:stretch/>
              </p:blipFill>
              <p:spPr>
                <a:xfrm>
                  <a:off x="711162" y="4048530"/>
                  <a:ext cx="103610" cy="125223"/>
                </a:xfrm>
                <a:prstGeom prst="rect">
                  <a:avLst/>
                </a:prstGeom>
              </p:spPr>
            </p:pic>
            <p:sp>
              <p:nvSpPr>
                <p:cNvPr id="64" name="Rectangle: Rounded Corners 63">
                  <a:extLst>
                    <a:ext uri="{FF2B5EF4-FFF2-40B4-BE49-F238E27FC236}">
                      <a16:creationId xmlns:a16="http://schemas.microsoft.com/office/drawing/2014/main" id="{4D5BCC68-DB05-89DF-7C5C-874C1C935066}"/>
                    </a:ext>
                  </a:extLst>
                </p:cNvPr>
                <p:cNvSpPr/>
                <p:nvPr/>
              </p:nvSpPr>
              <p:spPr>
                <a:xfrm>
                  <a:off x="410218" y="3435350"/>
                  <a:ext cx="705498" cy="857250"/>
                </a:xfrm>
                <a:prstGeom prst="roundRect">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5" name="Rechteck: abgerundete Ecken 58">
                  <a:extLst>
                    <a:ext uri="{FF2B5EF4-FFF2-40B4-BE49-F238E27FC236}">
                      <a16:creationId xmlns:a16="http://schemas.microsoft.com/office/drawing/2014/main" id="{A087F686-7AEC-21A0-44DB-D91B89752FFB}"/>
                    </a:ext>
                  </a:extLst>
                </p:cNvPr>
                <p:cNvSpPr/>
                <p:nvPr/>
              </p:nvSpPr>
              <p:spPr>
                <a:xfrm rot="5400000">
                  <a:off x="322902" y="4276049"/>
                  <a:ext cx="324626" cy="148399"/>
                </a:xfrm>
                <a:prstGeom prst="roundRect">
                  <a:avLst>
                    <a:gd name="adj" fmla="val 0"/>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66" name="Rechteck: abgerundete Ecken 58">
                  <a:extLst>
                    <a:ext uri="{FF2B5EF4-FFF2-40B4-BE49-F238E27FC236}">
                      <a16:creationId xmlns:a16="http://schemas.microsoft.com/office/drawing/2014/main" id="{8B7C052C-C8CE-2BDA-AED2-8615F10381A3}"/>
                    </a:ext>
                  </a:extLst>
                </p:cNvPr>
                <p:cNvSpPr/>
                <p:nvPr/>
              </p:nvSpPr>
              <p:spPr>
                <a:xfrm rot="5400000">
                  <a:off x="874750" y="4276050"/>
                  <a:ext cx="324626" cy="148399"/>
                </a:xfrm>
                <a:prstGeom prst="roundRect">
                  <a:avLst>
                    <a:gd name="adj" fmla="val 0"/>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26" name="Rechteck: abgerundete Ecken 58">
                <a:extLst>
                  <a:ext uri="{FF2B5EF4-FFF2-40B4-BE49-F238E27FC236}">
                    <a16:creationId xmlns:a16="http://schemas.microsoft.com/office/drawing/2014/main" id="{8688D2C9-92F3-32F1-D82F-A634B11AA53E}"/>
                  </a:ext>
                </a:extLst>
              </p:cNvPr>
              <p:cNvSpPr/>
              <p:nvPr/>
            </p:nvSpPr>
            <p:spPr>
              <a:xfrm rot="5400000">
                <a:off x="4276341" y="3771729"/>
                <a:ext cx="210548" cy="345400"/>
              </a:xfrm>
              <a:prstGeom prst="roundRect">
                <a:avLst>
                  <a:gd name="adj" fmla="val 271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1" name="Ellipse 61">
                <a:extLst>
                  <a:ext uri="{FF2B5EF4-FFF2-40B4-BE49-F238E27FC236}">
                    <a16:creationId xmlns:a16="http://schemas.microsoft.com/office/drawing/2014/main" id="{6C55286D-2170-A384-3E66-41625F5567C3}"/>
                  </a:ext>
                </a:extLst>
              </p:cNvPr>
              <p:cNvSpPr/>
              <p:nvPr/>
            </p:nvSpPr>
            <p:spPr>
              <a:xfrm>
                <a:off x="6136885" y="4059226"/>
                <a:ext cx="90450" cy="88024"/>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36" name="Group 35">
                <a:extLst>
                  <a:ext uri="{FF2B5EF4-FFF2-40B4-BE49-F238E27FC236}">
                    <a16:creationId xmlns:a16="http://schemas.microsoft.com/office/drawing/2014/main" id="{53AD5C25-B651-CF38-F8EA-2432D402EFD8}"/>
                  </a:ext>
                </a:extLst>
              </p:cNvPr>
              <p:cNvGrpSpPr/>
              <p:nvPr/>
            </p:nvGrpSpPr>
            <p:grpSpPr>
              <a:xfrm flipH="1">
                <a:off x="4350418" y="3014684"/>
                <a:ext cx="1814104" cy="1854973"/>
                <a:chOff x="2259712" y="824168"/>
                <a:chExt cx="1977788" cy="2022343"/>
              </a:xfrm>
            </p:grpSpPr>
            <p:sp>
              <p:nvSpPr>
                <p:cNvPr id="49" name="Rechteck: abgerundete Ecken 58">
                  <a:extLst>
                    <a:ext uri="{FF2B5EF4-FFF2-40B4-BE49-F238E27FC236}">
                      <a16:creationId xmlns:a16="http://schemas.microsoft.com/office/drawing/2014/main" id="{5B9581C0-E9A0-D53A-1D74-CCCB83811CF9}"/>
                    </a:ext>
                  </a:extLst>
                </p:cNvPr>
                <p:cNvSpPr/>
                <p:nvPr/>
              </p:nvSpPr>
              <p:spPr>
                <a:xfrm rot="5400000">
                  <a:off x="2920541" y="2075198"/>
                  <a:ext cx="322425" cy="484941"/>
                </a:xfrm>
                <a:prstGeom prst="roundRect">
                  <a:avLst>
                    <a:gd name="adj" fmla="val 0"/>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50" name="Group 49">
                  <a:extLst>
                    <a:ext uri="{FF2B5EF4-FFF2-40B4-BE49-F238E27FC236}">
                      <a16:creationId xmlns:a16="http://schemas.microsoft.com/office/drawing/2014/main" id="{545174E7-CA00-8FC8-D775-0693EFDF4610}"/>
                    </a:ext>
                  </a:extLst>
                </p:cNvPr>
                <p:cNvGrpSpPr/>
                <p:nvPr/>
              </p:nvGrpSpPr>
              <p:grpSpPr>
                <a:xfrm>
                  <a:off x="2259712" y="824168"/>
                  <a:ext cx="1977788" cy="2022343"/>
                  <a:chOff x="1957999" y="2018071"/>
                  <a:chExt cx="821228" cy="821228"/>
                </a:xfrm>
              </p:grpSpPr>
              <p:sp>
                <p:nvSpPr>
                  <p:cNvPr id="53" name="Freeform: Shape 52">
                    <a:extLst>
                      <a:ext uri="{FF2B5EF4-FFF2-40B4-BE49-F238E27FC236}">
                        <a16:creationId xmlns:a16="http://schemas.microsoft.com/office/drawing/2014/main" id="{B673E341-21AB-59B6-1DE9-B47B214028C9}"/>
                      </a:ext>
                    </a:extLst>
                  </p:cNvPr>
                  <p:cNvSpPr/>
                  <p:nvPr/>
                </p:nvSpPr>
                <p:spPr>
                  <a:xfrm>
                    <a:off x="2204658" y="2227097"/>
                    <a:ext cx="134635" cy="131831"/>
                  </a:xfrm>
                  <a:custGeom>
                    <a:avLst/>
                    <a:gdLst>
                      <a:gd name="connsiteX0" fmla="*/ 0 w 134635"/>
                      <a:gd name="connsiteY0" fmla="*/ 86952 h 131831"/>
                      <a:gd name="connsiteX1" fmla="*/ 89757 w 134635"/>
                      <a:gd name="connsiteY1" fmla="*/ 0 h 131831"/>
                      <a:gd name="connsiteX2" fmla="*/ 134635 w 134635"/>
                      <a:gd name="connsiteY2" fmla="*/ 33659 h 131831"/>
                      <a:gd name="connsiteX3" fmla="*/ 70122 w 134635"/>
                      <a:gd name="connsiteY3" fmla="*/ 131831 h 131831"/>
                      <a:gd name="connsiteX4" fmla="*/ 0 w 134635"/>
                      <a:gd name="connsiteY4" fmla="*/ 86952 h 13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5" h="131831">
                        <a:moveTo>
                          <a:pt x="0" y="86952"/>
                        </a:moveTo>
                        <a:lnTo>
                          <a:pt x="89757" y="0"/>
                        </a:lnTo>
                        <a:lnTo>
                          <a:pt x="134635" y="33659"/>
                        </a:lnTo>
                        <a:lnTo>
                          <a:pt x="70122" y="131831"/>
                        </a:lnTo>
                        <a:lnTo>
                          <a:pt x="0" y="86952"/>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55" name="Group 54">
                    <a:extLst>
                      <a:ext uri="{FF2B5EF4-FFF2-40B4-BE49-F238E27FC236}">
                        <a16:creationId xmlns:a16="http://schemas.microsoft.com/office/drawing/2014/main" id="{CCCBB9B7-DCDE-F604-56A0-3A36B624FF14}"/>
                      </a:ext>
                    </a:extLst>
                  </p:cNvPr>
                  <p:cNvGrpSpPr/>
                  <p:nvPr/>
                </p:nvGrpSpPr>
                <p:grpSpPr>
                  <a:xfrm>
                    <a:off x="1957999" y="2018071"/>
                    <a:ext cx="821228" cy="821228"/>
                    <a:chOff x="1849483" y="1909740"/>
                    <a:chExt cx="821228" cy="821228"/>
                  </a:xfrm>
                </p:grpSpPr>
                <p:sp>
                  <p:nvSpPr>
                    <p:cNvPr id="57" name="Freeform: Shape 56">
                      <a:extLst>
                        <a:ext uri="{FF2B5EF4-FFF2-40B4-BE49-F238E27FC236}">
                          <a16:creationId xmlns:a16="http://schemas.microsoft.com/office/drawing/2014/main" id="{D61F9586-610F-FB30-A790-69AECDCADB1D}"/>
                        </a:ext>
                      </a:extLst>
                    </p:cNvPr>
                    <p:cNvSpPr/>
                    <p:nvPr/>
                  </p:nvSpPr>
                  <p:spPr>
                    <a:xfrm>
                      <a:off x="2051050" y="2298700"/>
                      <a:ext cx="215900" cy="149225"/>
                    </a:xfrm>
                    <a:custGeom>
                      <a:avLst/>
                      <a:gdLst>
                        <a:gd name="connsiteX0" fmla="*/ 0 w 215900"/>
                        <a:gd name="connsiteY0" fmla="*/ 0 h 149225"/>
                        <a:gd name="connsiteX1" fmla="*/ 69850 w 215900"/>
                        <a:gd name="connsiteY1" fmla="*/ 142875 h 149225"/>
                        <a:gd name="connsiteX2" fmla="*/ 215900 w 215900"/>
                        <a:gd name="connsiteY2" fmla="*/ 149225 h 149225"/>
                        <a:gd name="connsiteX3" fmla="*/ 104775 w 215900"/>
                        <a:gd name="connsiteY3" fmla="*/ 0 h 149225"/>
                        <a:gd name="connsiteX4" fmla="*/ 0 w 215900"/>
                        <a:gd name="connsiteY4" fmla="*/ 0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149225">
                          <a:moveTo>
                            <a:pt x="0" y="0"/>
                          </a:moveTo>
                          <a:lnTo>
                            <a:pt x="69850" y="142875"/>
                          </a:lnTo>
                          <a:lnTo>
                            <a:pt x="215900" y="149225"/>
                          </a:lnTo>
                          <a:lnTo>
                            <a:pt x="104775" y="0"/>
                          </a:lnTo>
                          <a:lnTo>
                            <a:pt x="0" y="0"/>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8" name="Oval 57">
                      <a:extLst>
                        <a:ext uri="{FF2B5EF4-FFF2-40B4-BE49-F238E27FC236}">
                          <a16:creationId xmlns:a16="http://schemas.microsoft.com/office/drawing/2014/main" id="{CCAA3EE8-25DB-1994-F1D3-2C851D91CF79}"/>
                        </a:ext>
                      </a:extLst>
                    </p:cNvPr>
                    <p:cNvSpPr/>
                    <p:nvPr/>
                  </p:nvSpPr>
                  <p:spPr>
                    <a:xfrm>
                      <a:off x="2051017" y="2221349"/>
                      <a:ext cx="98613" cy="101357"/>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9" name="Oval 58">
                      <a:extLst>
                        <a:ext uri="{FF2B5EF4-FFF2-40B4-BE49-F238E27FC236}">
                          <a16:creationId xmlns:a16="http://schemas.microsoft.com/office/drawing/2014/main" id="{BD044CE1-81A6-22B8-54D8-67219AB4D8B1}"/>
                        </a:ext>
                      </a:extLst>
                    </p:cNvPr>
                    <p:cNvSpPr/>
                    <p:nvPr/>
                  </p:nvSpPr>
                  <p:spPr>
                    <a:xfrm>
                      <a:off x="2333491" y="2151006"/>
                      <a:ext cx="71316" cy="77317"/>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0" name="Oval 59">
                      <a:extLst>
                        <a:ext uri="{FF2B5EF4-FFF2-40B4-BE49-F238E27FC236}">
                          <a16:creationId xmlns:a16="http://schemas.microsoft.com/office/drawing/2014/main" id="{311FD876-7BCD-3A25-4D4E-BA6725CC95D3}"/>
                        </a:ext>
                      </a:extLst>
                    </p:cNvPr>
                    <p:cNvSpPr/>
                    <p:nvPr/>
                  </p:nvSpPr>
                  <p:spPr>
                    <a:xfrm>
                      <a:off x="2195292" y="2042081"/>
                      <a:ext cx="103960" cy="113139"/>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61" name="Graphic 60">
                      <a:extLst>
                        <a:ext uri="{FF2B5EF4-FFF2-40B4-BE49-F238E27FC236}">
                          <a16:creationId xmlns:a16="http://schemas.microsoft.com/office/drawing/2014/main" id="{A6DD20E8-4327-AC21-CDF2-5684D0DBF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9483" y="1909740"/>
                      <a:ext cx="821228" cy="821228"/>
                    </a:xfrm>
                    <a:prstGeom prst="rect">
                      <a:avLst/>
                    </a:prstGeom>
                  </p:spPr>
                </p:pic>
              </p:grpSp>
            </p:grpSp>
          </p:grpSp>
          <p:sp>
            <p:nvSpPr>
              <p:cNvPr id="37" name="Rechteck: abgerundete Ecken 58">
                <a:extLst>
                  <a:ext uri="{FF2B5EF4-FFF2-40B4-BE49-F238E27FC236}">
                    <a16:creationId xmlns:a16="http://schemas.microsoft.com/office/drawing/2014/main" id="{F47BEB91-7192-8AF5-0F87-C23FEFFE40F2}"/>
                  </a:ext>
                </a:extLst>
              </p:cNvPr>
              <p:cNvSpPr/>
              <p:nvPr/>
            </p:nvSpPr>
            <p:spPr>
              <a:xfrm rot="5400000">
                <a:off x="3266485" y="3714359"/>
                <a:ext cx="125221" cy="179404"/>
              </a:xfrm>
              <a:prstGeom prst="roundRect">
                <a:avLst>
                  <a:gd name="adj" fmla="val 0"/>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8" name="Oval 37">
                <a:extLst>
                  <a:ext uri="{FF2B5EF4-FFF2-40B4-BE49-F238E27FC236}">
                    <a16:creationId xmlns:a16="http://schemas.microsoft.com/office/drawing/2014/main" id="{D8908A02-D47F-9540-9A4D-A2136B029A83}"/>
                  </a:ext>
                </a:extLst>
              </p:cNvPr>
              <p:cNvSpPr/>
              <p:nvPr/>
            </p:nvSpPr>
            <p:spPr>
              <a:xfrm>
                <a:off x="3437271" y="3754048"/>
                <a:ext cx="45719" cy="45719"/>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3" name="Oval 42">
                <a:extLst>
                  <a:ext uri="{FF2B5EF4-FFF2-40B4-BE49-F238E27FC236}">
                    <a16:creationId xmlns:a16="http://schemas.microsoft.com/office/drawing/2014/main" id="{66A4C777-F684-A325-1971-2472802B93FC}"/>
                  </a:ext>
                </a:extLst>
              </p:cNvPr>
              <p:cNvSpPr/>
              <p:nvPr/>
            </p:nvSpPr>
            <p:spPr>
              <a:xfrm>
                <a:off x="3436131" y="3814944"/>
                <a:ext cx="45719" cy="45719"/>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4" name="Rechteck: abgerundete Ecken 58">
                <a:extLst>
                  <a:ext uri="{FF2B5EF4-FFF2-40B4-BE49-F238E27FC236}">
                    <a16:creationId xmlns:a16="http://schemas.microsoft.com/office/drawing/2014/main" id="{540575A4-2507-F082-C128-55BA941512AC}"/>
                  </a:ext>
                </a:extLst>
              </p:cNvPr>
              <p:cNvSpPr/>
              <p:nvPr/>
            </p:nvSpPr>
            <p:spPr>
              <a:xfrm rot="5400000">
                <a:off x="3269307" y="3652796"/>
                <a:ext cx="176085" cy="302752"/>
              </a:xfrm>
              <a:prstGeom prst="roundRect">
                <a:avLst>
                  <a:gd name="adj" fmla="val 0"/>
                </a:avLst>
              </a:prstGeom>
              <a:no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2085" name="Rechteck: abgerundete Ecken 58">
              <a:extLst>
                <a:ext uri="{FF2B5EF4-FFF2-40B4-BE49-F238E27FC236}">
                  <a16:creationId xmlns:a16="http://schemas.microsoft.com/office/drawing/2014/main" id="{7D2B0027-F550-21E6-49EA-AD255C411066}"/>
                </a:ext>
              </a:extLst>
            </p:cNvPr>
            <p:cNvSpPr/>
            <p:nvPr/>
          </p:nvSpPr>
          <p:spPr>
            <a:xfrm rot="16200000" flipH="1">
              <a:off x="3270110" y="4000496"/>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2086" name="Rechteck: abgerundete Ecken 58">
              <a:extLst>
                <a:ext uri="{FF2B5EF4-FFF2-40B4-BE49-F238E27FC236}">
                  <a16:creationId xmlns:a16="http://schemas.microsoft.com/office/drawing/2014/main" id="{7A0E10C2-6E61-271C-48E8-5A3A1456EAAB}"/>
                </a:ext>
              </a:extLst>
            </p:cNvPr>
            <p:cNvSpPr/>
            <p:nvPr/>
          </p:nvSpPr>
          <p:spPr>
            <a:xfrm rot="16200000" flipH="1">
              <a:off x="3270110" y="3893818"/>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grpSp>
        <p:nvGrpSpPr>
          <p:cNvPr id="2087" name="Group 2086">
            <a:extLst>
              <a:ext uri="{FF2B5EF4-FFF2-40B4-BE49-F238E27FC236}">
                <a16:creationId xmlns:a16="http://schemas.microsoft.com/office/drawing/2014/main" id="{F8A0068C-F902-A112-A7C2-FC1DD794FA1D}"/>
              </a:ext>
            </a:extLst>
          </p:cNvPr>
          <p:cNvGrpSpPr/>
          <p:nvPr/>
        </p:nvGrpSpPr>
        <p:grpSpPr>
          <a:xfrm>
            <a:off x="4207757" y="867583"/>
            <a:ext cx="692291" cy="692291"/>
            <a:chOff x="1238072" y="3350501"/>
            <a:chExt cx="428903" cy="428903"/>
          </a:xfrm>
        </p:grpSpPr>
        <p:sp>
          <p:nvSpPr>
            <p:cNvPr id="2088" name="Rectangle 2087">
              <a:extLst>
                <a:ext uri="{FF2B5EF4-FFF2-40B4-BE49-F238E27FC236}">
                  <a16:creationId xmlns:a16="http://schemas.microsoft.com/office/drawing/2014/main" id="{FDED9502-CCB9-7168-F1BA-03026E73000E}"/>
                </a:ext>
              </a:extLst>
            </p:cNvPr>
            <p:cNvSpPr/>
            <p:nvPr/>
          </p:nvSpPr>
          <p:spPr>
            <a:xfrm>
              <a:off x="1304793" y="3443165"/>
              <a:ext cx="295459" cy="246221"/>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2089" name="Group 2088">
              <a:extLst>
                <a:ext uri="{FF2B5EF4-FFF2-40B4-BE49-F238E27FC236}">
                  <a16:creationId xmlns:a16="http://schemas.microsoft.com/office/drawing/2014/main" id="{2257E0A2-0184-6CCE-8C5E-B2937ACF3272}"/>
                </a:ext>
              </a:extLst>
            </p:cNvPr>
            <p:cNvGrpSpPr/>
            <p:nvPr/>
          </p:nvGrpSpPr>
          <p:grpSpPr>
            <a:xfrm>
              <a:off x="1238072" y="3350501"/>
              <a:ext cx="428903" cy="428903"/>
              <a:chOff x="1366000" y="3457435"/>
              <a:chExt cx="685800" cy="685800"/>
            </a:xfrm>
          </p:grpSpPr>
          <p:pic>
            <p:nvPicPr>
              <p:cNvPr id="2090" name="Graphic 2089">
                <a:extLst>
                  <a:ext uri="{FF2B5EF4-FFF2-40B4-BE49-F238E27FC236}">
                    <a16:creationId xmlns:a16="http://schemas.microsoft.com/office/drawing/2014/main" id="{4C46270F-0897-EA7B-C170-B2D9EA84614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000" y="3457435"/>
                <a:ext cx="685800" cy="685800"/>
              </a:xfrm>
              <a:prstGeom prst="rect">
                <a:avLst/>
              </a:prstGeom>
            </p:spPr>
          </p:pic>
          <p:grpSp>
            <p:nvGrpSpPr>
              <p:cNvPr id="2091" name="Group 2090">
                <a:extLst>
                  <a:ext uri="{FF2B5EF4-FFF2-40B4-BE49-F238E27FC236}">
                    <a16:creationId xmlns:a16="http://schemas.microsoft.com/office/drawing/2014/main" id="{B97665B3-8905-FB18-36BF-F8211E655F34}"/>
                  </a:ext>
                </a:extLst>
              </p:cNvPr>
              <p:cNvGrpSpPr/>
              <p:nvPr/>
            </p:nvGrpSpPr>
            <p:grpSpPr>
              <a:xfrm>
                <a:off x="1788384" y="3838137"/>
                <a:ext cx="197944" cy="196393"/>
                <a:chOff x="1758960" y="3818720"/>
                <a:chExt cx="197944" cy="196393"/>
              </a:xfrm>
            </p:grpSpPr>
            <p:sp>
              <p:nvSpPr>
                <p:cNvPr id="2092" name="Oval 2091">
                  <a:extLst>
                    <a:ext uri="{FF2B5EF4-FFF2-40B4-BE49-F238E27FC236}">
                      <a16:creationId xmlns:a16="http://schemas.microsoft.com/office/drawing/2014/main" id="{DE7DCF7E-F0E6-7164-3AF5-388DEF1078C2}"/>
                    </a:ext>
                  </a:extLst>
                </p:cNvPr>
                <p:cNvSpPr/>
                <p:nvPr/>
              </p:nvSpPr>
              <p:spPr>
                <a:xfrm>
                  <a:off x="1758960" y="3818720"/>
                  <a:ext cx="197944" cy="196393"/>
                </a:xfrm>
                <a:prstGeom prst="ellipse">
                  <a:avLst/>
                </a:prstGeom>
                <a:solidFill>
                  <a:srgbClr val="233148"/>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93" name="Freeform: Shape 33">
                  <a:extLst>
                    <a:ext uri="{FF2B5EF4-FFF2-40B4-BE49-F238E27FC236}">
                      <a16:creationId xmlns:a16="http://schemas.microsoft.com/office/drawing/2014/main" id="{031F4725-AFA1-70A0-2967-CCA9E6D3735C}"/>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3" name="Group 2">
            <a:extLst>
              <a:ext uri="{FF2B5EF4-FFF2-40B4-BE49-F238E27FC236}">
                <a16:creationId xmlns:a16="http://schemas.microsoft.com/office/drawing/2014/main" id="{63D0C918-D0B2-41AA-6C05-453DCDBB601B}"/>
              </a:ext>
            </a:extLst>
          </p:cNvPr>
          <p:cNvGrpSpPr/>
          <p:nvPr/>
        </p:nvGrpSpPr>
        <p:grpSpPr>
          <a:xfrm>
            <a:off x="5035977" y="3288273"/>
            <a:ext cx="2421671" cy="1384570"/>
            <a:chOff x="2946741" y="2999557"/>
            <a:chExt cx="3244418" cy="1854973"/>
          </a:xfrm>
        </p:grpSpPr>
        <p:grpSp>
          <p:nvGrpSpPr>
            <p:cNvPr id="5" name="Group 4">
              <a:extLst>
                <a:ext uri="{FF2B5EF4-FFF2-40B4-BE49-F238E27FC236}">
                  <a16:creationId xmlns:a16="http://schemas.microsoft.com/office/drawing/2014/main" id="{63D93F4D-5F87-887F-7316-8BF8D284F417}"/>
                </a:ext>
              </a:extLst>
            </p:cNvPr>
            <p:cNvGrpSpPr/>
            <p:nvPr/>
          </p:nvGrpSpPr>
          <p:grpSpPr>
            <a:xfrm>
              <a:off x="2946741" y="2999557"/>
              <a:ext cx="3244418" cy="1854973"/>
              <a:chOff x="2997508" y="3014684"/>
              <a:chExt cx="3244418" cy="1854973"/>
            </a:xfrm>
          </p:grpSpPr>
          <p:grpSp>
            <p:nvGrpSpPr>
              <p:cNvPr id="29" name="Group 28">
                <a:extLst>
                  <a:ext uri="{FF2B5EF4-FFF2-40B4-BE49-F238E27FC236}">
                    <a16:creationId xmlns:a16="http://schemas.microsoft.com/office/drawing/2014/main" id="{F9B5896A-EBA1-6977-3A97-B93B3FC1EA74}"/>
                  </a:ext>
                </a:extLst>
              </p:cNvPr>
              <p:cNvGrpSpPr/>
              <p:nvPr/>
            </p:nvGrpSpPr>
            <p:grpSpPr>
              <a:xfrm flipH="1">
                <a:off x="3876252" y="3245856"/>
                <a:ext cx="1101430" cy="854224"/>
                <a:chOff x="1667974" y="3391993"/>
                <a:chExt cx="1101430" cy="854224"/>
              </a:xfrm>
            </p:grpSpPr>
            <p:sp>
              <p:nvSpPr>
                <p:cNvPr id="106" name="Rectangle: Rounded Corners 105">
                  <a:extLst>
                    <a:ext uri="{FF2B5EF4-FFF2-40B4-BE49-F238E27FC236}">
                      <a16:creationId xmlns:a16="http://schemas.microsoft.com/office/drawing/2014/main" id="{8C0D2CE2-D45F-8BA9-7DD1-A9FEAFC36D34}"/>
                    </a:ext>
                  </a:extLst>
                </p:cNvPr>
                <p:cNvSpPr/>
                <p:nvPr/>
              </p:nvSpPr>
              <p:spPr>
                <a:xfrm>
                  <a:off x="1667974" y="3391993"/>
                  <a:ext cx="1101430" cy="854224"/>
                </a:xfrm>
                <a:prstGeom prst="roundRect">
                  <a:avLst>
                    <a:gd name="adj" fmla="val 0"/>
                  </a:avLst>
                </a:prstGeom>
                <a:solidFill>
                  <a:srgbClr val="A9A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7" name="Rechteck: abgerundete Ecken 58">
                  <a:extLst>
                    <a:ext uri="{FF2B5EF4-FFF2-40B4-BE49-F238E27FC236}">
                      <a16:creationId xmlns:a16="http://schemas.microsoft.com/office/drawing/2014/main" id="{00D8CCE4-2D6C-1F46-70D7-12B01269D3DA}"/>
                    </a:ext>
                  </a:extLst>
                </p:cNvPr>
                <p:cNvSpPr/>
                <p:nvPr/>
              </p:nvSpPr>
              <p:spPr>
                <a:xfrm rot="5400000">
                  <a:off x="1749842" y="3568945"/>
                  <a:ext cx="434458"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08" name="Rechteck: abgerundete Ecken 58">
                  <a:extLst>
                    <a:ext uri="{FF2B5EF4-FFF2-40B4-BE49-F238E27FC236}">
                      <a16:creationId xmlns:a16="http://schemas.microsoft.com/office/drawing/2014/main" id="{1D215DFC-9922-CF2E-95B4-592EED26B263}"/>
                    </a:ext>
                  </a:extLst>
                </p:cNvPr>
                <p:cNvSpPr/>
                <p:nvPr/>
              </p:nvSpPr>
              <p:spPr>
                <a:xfrm rot="5400000">
                  <a:off x="2394109" y="3397457"/>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09" name="Rechteck: abgerundete Ecken 58">
                  <a:extLst>
                    <a:ext uri="{FF2B5EF4-FFF2-40B4-BE49-F238E27FC236}">
                      <a16:creationId xmlns:a16="http://schemas.microsoft.com/office/drawing/2014/main" id="{215A2847-98EB-C9B9-843D-2751755DAB3E}"/>
                    </a:ext>
                  </a:extLst>
                </p:cNvPr>
                <p:cNvSpPr/>
                <p:nvPr/>
              </p:nvSpPr>
              <p:spPr>
                <a:xfrm rot="5400000">
                  <a:off x="2394109" y="3516306"/>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10" name="Rechteck: abgerundete Ecken 58">
                  <a:extLst>
                    <a:ext uri="{FF2B5EF4-FFF2-40B4-BE49-F238E27FC236}">
                      <a16:creationId xmlns:a16="http://schemas.microsoft.com/office/drawing/2014/main" id="{EEA9145C-20A4-AF21-275F-181DA894E95C}"/>
                    </a:ext>
                  </a:extLst>
                </p:cNvPr>
                <p:cNvSpPr/>
                <p:nvPr/>
              </p:nvSpPr>
              <p:spPr>
                <a:xfrm rot="5400000">
                  <a:off x="2394109" y="3635155"/>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111" name="Rechteck: abgerundete Ecken 58">
                  <a:extLst>
                    <a:ext uri="{FF2B5EF4-FFF2-40B4-BE49-F238E27FC236}">
                      <a16:creationId xmlns:a16="http://schemas.microsoft.com/office/drawing/2014/main" id="{ABCA3F34-18B1-10EA-9C00-55630D969CBC}"/>
                    </a:ext>
                  </a:extLst>
                </p:cNvPr>
                <p:cNvSpPr/>
                <p:nvPr/>
              </p:nvSpPr>
              <p:spPr>
                <a:xfrm rot="5400000">
                  <a:off x="2394109" y="3754004"/>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30" name="Ellipse 61">
                <a:extLst>
                  <a:ext uri="{FF2B5EF4-FFF2-40B4-BE49-F238E27FC236}">
                    <a16:creationId xmlns:a16="http://schemas.microsoft.com/office/drawing/2014/main" id="{2C515537-2625-5CD1-E186-111F25DF21B5}"/>
                  </a:ext>
                </a:extLst>
              </p:cNvPr>
              <p:cNvSpPr/>
              <p:nvPr/>
            </p:nvSpPr>
            <p:spPr>
              <a:xfrm>
                <a:off x="6129784" y="4045783"/>
                <a:ext cx="112142" cy="114910"/>
              </a:xfrm>
              <a:prstGeom prst="ellipse">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2" name="Rechteck: abgerundete Ecken 58">
                <a:extLst>
                  <a:ext uri="{FF2B5EF4-FFF2-40B4-BE49-F238E27FC236}">
                    <a16:creationId xmlns:a16="http://schemas.microsoft.com/office/drawing/2014/main" id="{2F84A009-A23A-D2F8-F0E7-6810156ED5A9}"/>
                  </a:ext>
                </a:extLst>
              </p:cNvPr>
              <p:cNvSpPr/>
              <p:nvPr/>
            </p:nvSpPr>
            <p:spPr>
              <a:xfrm rot="5400000">
                <a:off x="4599281" y="4295535"/>
                <a:ext cx="315403" cy="45719"/>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3" name="Rechteck: abgerundete Ecken 58">
                <a:extLst>
                  <a:ext uri="{FF2B5EF4-FFF2-40B4-BE49-F238E27FC236}">
                    <a16:creationId xmlns:a16="http://schemas.microsoft.com/office/drawing/2014/main" id="{B4BABEAD-09AA-EE85-C789-154408205707}"/>
                  </a:ext>
                </a:extLst>
              </p:cNvPr>
              <p:cNvSpPr/>
              <p:nvPr/>
            </p:nvSpPr>
            <p:spPr>
              <a:xfrm rot="5400000">
                <a:off x="5815366" y="4295535"/>
                <a:ext cx="315403" cy="45719"/>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34" name="Rechteck: abgerundete Ecken 58">
                <a:extLst>
                  <a:ext uri="{FF2B5EF4-FFF2-40B4-BE49-F238E27FC236}">
                    <a16:creationId xmlns:a16="http://schemas.microsoft.com/office/drawing/2014/main" id="{68245E9B-9100-7490-3EFD-7C5608EE14B8}"/>
                  </a:ext>
                </a:extLst>
              </p:cNvPr>
              <p:cNvSpPr/>
              <p:nvPr/>
            </p:nvSpPr>
            <p:spPr>
              <a:xfrm rot="5400000">
                <a:off x="5730639" y="3762750"/>
                <a:ext cx="210548" cy="345400"/>
              </a:xfrm>
              <a:prstGeom prst="roundRect">
                <a:avLst>
                  <a:gd name="adj" fmla="val 271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35" name="Group 34">
                <a:extLst>
                  <a:ext uri="{FF2B5EF4-FFF2-40B4-BE49-F238E27FC236}">
                    <a16:creationId xmlns:a16="http://schemas.microsoft.com/office/drawing/2014/main" id="{D54FFFE7-C867-A6A1-7607-EE3050921671}"/>
                  </a:ext>
                </a:extLst>
              </p:cNvPr>
              <p:cNvGrpSpPr/>
              <p:nvPr/>
            </p:nvGrpSpPr>
            <p:grpSpPr>
              <a:xfrm>
                <a:off x="3661070" y="3145836"/>
                <a:ext cx="1163940" cy="1190158"/>
                <a:chOff x="5014661" y="1918669"/>
                <a:chExt cx="1163940" cy="1190158"/>
              </a:xfrm>
            </p:grpSpPr>
            <p:sp>
              <p:nvSpPr>
                <p:cNvPr id="95" name="Freeform: Shape 94">
                  <a:extLst>
                    <a:ext uri="{FF2B5EF4-FFF2-40B4-BE49-F238E27FC236}">
                      <a16:creationId xmlns:a16="http://schemas.microsoft.com/office/drawing/2014/main" id="{F7E3C24E-34CD-B578-BF8C-C8EDE9700E8C}"/>
                    </a:ext>
                  </a:extLst>
                </p:cNvPr>
                <p:cNvSpPr/>
                <p:nvPr/>
              </p:nvSpPr>
              <p:spPr>
                <a:xfrm>
                  <a:off x="5362575" y="2226469"/>
                  <a:ext cx="190500" cy="192881"/>
                </a:xfrm>
                <a:custGeom>
                  <a:avLst/>
                  <a:gdLst>
                    <a:gd name="connsiteX0" fmla="*/ 0 w 190500"/>
                    <a:gd name="connsiteY0" fmla="*/ 130969 h 192881"/>
                    <a:gd name="connsiteX1" fmla="*/ 104775 w 190500"/>
                    <a:gd name="connsiteY1" fmla="*/ 192881 h 192881"/>
                    <a:gd name="connsiteX2" fmla="*/ 190500 w 190500"/>
                    <a:gd name="connsiteY2" fmla="*/ 54769 h 192881"/>
                    <a:gd name="connsiteX3" fmla="*/ 133350 w 190500"/>
                    <a:gd name="connsiteY3" fmla="*/ 0 h 192881"/>
                    <a:gd name="connsiteX4" fmla="*/ 0 w 190500"/>
                    <a:gd name="connsiteY4" fmla="*/ 130969 h 19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2881">
                      <a:moveTo>
                        <a:pt x="0" y="130969"/>
                      </a:moveTo>
                      <a:lnTo>
                        <a:pt x="104775" y="192881"/>
                      </a:lnTo>
                      <a:lnTo>
                        <a:pt x="190500" y="54769"/>
                      </a:lnTo>
                      <a:lnTo>
                        <a:pt x="133350" y="0"/>
                      </a:lnTo>
                      <a:lnTo>
                        <a:pt x="0" y="130969"/>
                      </a:lnTo>
                      <a:close/>
                    </a:path>
                  </a:pathLst>
                </a:cu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97" name="Rechteck: abgerundete Ecken 58">
                  <a:extLst>
                    <a:ext uri="{FF2B5EF4-FFF2-40B4-BE49-F238E27FC236}">
                      <a16:creationId xmlns:a16="http://schemas.microsoft.com/office/drawing/2014/main" id="{4512E3C2-4073-655A-2BBE-8AD74EE1B431}"/>
                    </a:ext>
                  </a:extLst>
                </p:cNvPr>
                <p:cNvSpPr/>
                <p:nvPr/>
              </p:nvSpPr>
              <p:spPr>
                <a:xfrm rot="5400000">
                  <a:off x="5432238" y="2634304"/>
                  <a:ext cx="137190" cy="285390"/>
                </a:xfrm>
                <a:prstGeom prst="roundRect">
                  <a:avLst>
                    <a:gd name="adj" fmla="val 0"/>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98" name="Freeform: Shape 97">
                  <a:extLst>
                    <a:ext uri="{FF2B5EF4-FFF2-40B4-BE49-F238E27FC236}">
                      <a16:creationId xmlns:a16="http://schemas.microsoft.com/office/drawing/2014/main" id="{57CDE667-642E-EC87-646E-F4C44741DAE2}"/>
                    </a:ext>
                  </a:extLst>
                </p:cNvPr>
                <p:cNvSpPr/>
                <p:nvPr/>
              </p:nvSpPr>
              <p:spPr>
                <a:xfrm>
                  <a:off x="5302751" y="2488045"/>
                  <a:ext cx="305999" cy="216263"/>
                </a:xfrm>
                <a:custGeom>
                  <a:avLst/>
                  <a:gdLst>
                    <a:gd name="connsiteX0" fmla="*/ 0 w 215900"/>
                    <a:gd name="connsiteY0" fmla="*/ 0 h 149225"/>
                    <a:gd name="connsiteX1" fmla="*/ 69850 w 215900"/>
                    <a:gd name="connsiteY1" fmla="*/ 142875 h 149225"/>
                    <a:gd name="connsiteX2" fmla="*/ 215900 w 215900"/>
                    <a:gd name="connsiteY2" fmla="*/ 149225 h 149225"/>
                    <a:gd name="connsiteX3" fmla="*/ 104775 w 215900"/>
                    <a:gd name="connsiteY3" fmla="*/ 0 h 149225"/>
                    <a:gd name="connsiteX4" fmla="*/ 0 w 215900"/>
                    <a:gd name="connsiteY4" fmla="*/ 0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149225">
                      <a:moveTo>
                        <a:pt x="0" y="0"/>
                      </a:moveTo>
                      <a:lnTo>
                        <a:pt x="69850" y="142875"/>
                      </a:lnTo>
                      <a:lnTo>
                        <a:pt x="215900" y="149225"/>
                      </a:lnTo>
                      <a:lnTo>
                        <a:pt x="104775" y="0"/>
                      </a:lnTo>
                      <a:lnTo>
                        <a:pt x="0" y="0"/>
                      </a:lnTo>
                      <a:close/>
                    </a:path>
                  </a:pathLst>
                </a:cu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99" name="Oval 98">
                  <a:extLst>
                    <a:ext uri="{FF2B5EF4-FFF2-40B4-BE49-F238E27FC236}">
                      <a16:creationId xmlns:a16="http://schemas.microsoft.com/office/drawing/2014/main" id="{B9EB4D92-5097-BC19-A4CC-F465120DCA18}"/>
                    </a:ext>
                  </a:extLst>
                </p:cNvPr>
                <p:cNvSpPr/>
                <p:nvPr/>
              </p:nvSpPr>
              <p:spPr>
                <a:xfrm>
                  <a:off x="5302704" y="2375945"/>
                  <a:ext cx="139766" cy="146891"/>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0" name="Oval 99">
                  <a:extLst>
                    <a:ext uri="{FF2B5EF4-FFF2-40B4-BE49-F238E27FC236}">
                      <a16:creationId xmlns:a16="http://schemas.microsoft.com/office/drawing/2014/main" id="{2DFF99FC-F0E2-FFE8-CBCA-44A3F5B16BA1}"/>
                    </a:ext>
                  </a:extLst>
                </p:cNvPr>
                <p:cNvSpPr/>
                <p:nvPr/>
              </p:nvSpPr>
              <p:spPr>
                <a:xfrm>
                  <a:off x="5703059" y="2274001"/>
                  <a:ext cx="101077" cy="112051"/>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4" name="Oval 103">
                  <a:extLst>
                    <a:ext uri="{FF2B5EF4-FFF2-40B4-BE49-F238E27FC236}">
                      <a16:creationId xmlns:a16="http://schemas.microsoft.com/office/drawing/2014/main" id="{0DDB9BB9-48DB-CECC-F33C-E88F88A61077}"/>
                    </a:ext>
                  </a:extLst>
                </p:cNvPr>
                <p:cNvSpPr/>
                <p:nvPr/>
              </p:nvSpPr>
              <p:spPr>
                <a:xfrm>
                  <a:off x="5507188" y="2116142"/>
                  <a:ext cx="147344" cy="163966"/>
                </a:xfrm>
                <a:prstGeom prst="ellipse">
                  <a:avLst/>
                </a:prstGeom>
                <a:solidFill>
                  <a:srgbClr val="3B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105" name="Graphic 104">
                  <a:extLst>
                    <a:ext uri="{FF2B5EF4-FFF2-40B4-BE49-F238E27FC236}">
                      <a16:creationId xmlns:a16="http://schemas.microsoft.com/office/drawing/2014/main" id="{8642892C-3EE5-4100-75F3-711989B0B46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4661" y="1918669"/>
                  <a:ext cx="1163940" cy="1190158"/>
                </a:xfrm>
                <a:prstGeom prst="rect">
                  <a:avLst/>
                </a:prstGeom>
              </p:spPr>
            </p:pic>
          </p:grpSp>
          <p:sp>
            <p:nvSpPr>
              <p:cNvPr id="39" name="Rechteck: abgerundete Ecken 58">
                <a:extLst>
                  <a:ext uri="{FF2B5EF4-FFF2-40B4-BE49-F238E27FC236}">
                    <a16:creationId xmlns:a16="http://schemas.microsoft.com/office/drawing/2014/main" id="{0262E351-424F-B5B1-DEB9-ED188E040FEA}"/>
                  </a:ext>
                </a:extLst>
              </p:cNvPr>
              <p:cNvSpPr/>
              <p:nvPr/>
            </p:nvSpPr>
            <p:spPr>
              <a:xfrm>
                <a:off x="3312430" y="4045783"/>
                <a:ext cx="2878997" cy="114910"/>
              </a:xfrm>
              <a:prstGeom prst="roundRect">
                <a:avLst>
                  <a:gd name="adj" fmla="val 0"/>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40" name="Group 39">
                <a:extLst>
                  <a:ext uri="{FF2B5EF4-FFF2-40B4-BE49-F238E27FC236}">
                    <a16:creationId xmlns:a16="http://schemas.microsoft.com/office/drawing/2014/main" id="{F1FFC38E-A7D8-8B8A-E85C-400A9284EA71}"/>
                  </a:ext>
                </a:extLst>
              </p:cNvPr>
              <p:cNvGrpSpPr/>
              <p:nvPr/>
            </p:nvGrpSpPr>
            <p:grpSpPr>
              <a:xfrm>
                <a:off x="2997508" y="3421096"/>
                <a:ext cx="705498" cy="1077213"/>
                <a:chOff x="410218" y="3435350"/>
                <a:chExt cx="705498" cy="1077213"/>
              </a:xfrm>
            </p:grpSpPr>
            <p:sp>
              <p:nvSpPr>
                <p:cNvPr id="89" name="Ellipse 66">
                  <a:extLst>
                    <a:ext uri="{FF2B5EF4-FFF2-40B4-BE49-F238E27FC236}">
                      <a16:creationId xmlns:a16="http://schemas.microsoft.com/office/drawing/2014/main" id="{5E5D4CF4-9D28-464A-7535-C228B3AB8239}"/>
                    </a:ext>
                  </a:extLst>
                </p:cNvPr>
                <p:cNvSpPr/>
                <p:nvPr/>
              </p:nvSpPr>
              <p:spPr>
                <a:xfrm>
                  <a:off x="692783" y="4060037"/>
                  <a:ext cx="112142" cy="1149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90" name="Picture 331">
                  <a:extLst>
                    <a:ext uri="{FF2B5EF4-FFF2-40B4-BE49-F238E27FC236}">
                      <a16:creationId xmlns:a16="http://schemas.microsoft.com/office/drawing/2014/main" id="{EA9C0CBC-B9FB-44FF-4D78-9AE69FFD33BC}"/>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31160" t="28412" r="29154" b="30146"/>
                <a:stretch/>
              </p:blipFill>
              <p:spPr>
                <a:xfrm>
                  <a:off x="711162" y="4048530"/>
                  <a:ext cx="103610" cy="125223"/>
                </a:xfrm>
                <a:prstGeom prst="rect">
                  <a:avLst/>
                </a:prstGeom>
              </p:spPr>
            </p:pic>
            <p:sp>
              <p:nvSpPr>
                <p:cNvPr id="91" name="Rectangle: Rounded Corners 90">
                  <a:extLst>
                    <a:ext uri="{FF2B5EF4-FFF2-40B4-BE49-F238E27FC236}">
                      <a16:creationId xmlns:a16="http://schemas.microsoft.com/office/drawing/2014/main" id="{6D338F45-EC7A-B6A8-9857-3E95FEA397EB}"/>
                    </a:ext>
                  </a:extLst>
                </p:cNvPr>
                <p:cNvSpPr/>
                <p:nvPr/>
              </p:nvSpPr>
              <p:spPr>
                <a:xfrm>
                  <a:off x="410218" y="3435350"/>
                  <a:ext cx="705498" cy="857250"/>
                </a:xfrm>
                <a:prstGeom prst="roundRect">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92" name="Rechteck: abgerundete Ecken 58">
                  <a:extLst>
                    <a:ext uri="{FF2B5EF4-FFF2-40B4-BE49-F238E27FC236}">
                      <a16:creationId xmlns:a16="http://schemas.microsoft.com/office/drawing/2014/main" id="{8298ABD1-0AC2-E488-9147-52C801217D18}"/>
                    </a:ext>
                  </a:extLst>
                </p:cNvPr>
                <p:cNvSpPr/>
                <p:nvPr/>
              </p:nvSpPr>
              <p:spPr>
                <a:xfrm rot="5400000">
                  <a:off x="322902" y="4276049"/>
                  <a:ext cx="324626" cy="148399"/>
                </a:xfrm>
                <a:prstGeom prst="roundRect">
                  <a:avLst>
                    <a:gd name="adj" fmla="val 0"/>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93" name="Rechteck: abgerundete Ecken 58">
                  <a:extLst>
                    <a:ext uri="{FF2B5EF4-FFF2-40B4-BE49-F238E27FC236}">
                      <a16:creationId xmlns:a16="http://schemas.microsoft.com/office/drawing/2014/main" id="{A0D2C537-521E-BB0B-DE8C-AE1AF0780621}"/>
                    </a:ext>
                  </a:extLst>
                </p:cNvPr>
                <p:cNvSpPr/>
                <p:nvPr/>
              </p:nvSpPr>
              <p:spPr>
                <a:xfrm rot="5400000">
                  <a:off x="874750" y="4276050"/>
                  <a:ext cx="324626" cy="148399"/>
                </a:xfrm>
                <a:prstGeom prst="roundRect">
                  <a:avLst>
                    <a:gd name="adj" fmla="val 0"/>
                  </a:avLst>
                </a:prstGeom>
                <a:solidFill>
                  <a:srgbClr val="4B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41" name="Rechteck: abgerundete Ecken 58">
                <a:extLst>
                  <a:ext uri="{FF2B5EF4-FFF2-40B4-BE49-F238E27FC236}">
                    <a16:creationId xmlns:a16="http://schemas.microsoft.com/office/drawing/2014/main" id="{16F2FC4F-9A5F-7D71-0C64-B2A984097B93}"/>
                  </a:ext>
                </a:extLst>
              </p:cNvPr>
              <p:cNvSpPr/>
              <p:nvPr/>
            </p:nvSpPr>
            <p:spPr>
              <a:xfrm rot="5400000">
                <a:off x="4276341" y="3771729"/>
                <a:ext cx="210548" cy="345400"/>
              </a:xfrm>
              <a:prstGeom prst="roundRect">
                <a:avLst>
                  <a:gd name="adj" fmla="val 271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42" name="Ellipse 61">
                <a:extLst>
                  <a:ext uri="{FF2B5EF4-FFF2-40B4-BE49-F238E27FC236}">
                    <a16:creationId xmlns:a16="http://schemas.microsoft.com/office/drawing/2014/main" id="{B68F4545-B398-F529-89D9-2A5B44BAE749}"/>
                  </a:ext>
                </a:extLst>
              </p:cNvPr>
              <p:cNvSpPr/>
              <p:nvPr/>
            </p:nvSpPr>
            <p:spPr>
              <a:xfrm>
                <a:off x="6136885" y="4059226"/>
                <a:ext cx="90450" cy="88024"/>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45" name="Group 44">
                <a:extLst>
                  <a:ext uri="{FF2B5EF4-FFF2-40B4-BE49-F238E27FC236}">
                    <a16:creationId xmlns:a16="http://schemas.microsoft.com/office/drawing/2014/main" id="{92C8B9B8-A44F-9E27-B0E6-00E119B875A9}"/>
                  </a:ext>
                </a:extLst>
              </p:cNvPr>
              <p:cNvGrpSpPr/>
              <p:nvPr/>
            </p:nvGrpSpPr>
            <p:grpSpPr>
              <a:xfrm flipH="1">
                <a:off x="4350418" y="3014684"/>
                <a:ext cx="1814104" cy="1854973"/>
                <a:chOff x="2259712" y="824168"/>
                <a:chExt cx="1977788" cy="2022343"/>
              </a:xfrm>
            </p:grpSpPr>
            <p:sp>
              <p:nvSpPr>
                <p:cNvPr id="73" name="Rechteck: abgerundete Ecken 58">
                  <a:extLst>
                    <a:ext uri="{FF2B5EF4-FFF2-40B4-BE49-F238E27FC236}">
                      <a16:creationId xmlns:a16="http://schemas.microsoft.com/office/drawing/2014/main" id="{51194878-7E52-40A9-F066-8C8DE9CDE06F}"/>
                    </a:ext>
                  </a:extLst>
                </p:cNvPr>
                <p:cNvSpPr/>
                <p:nvPr/>
              </p:nvSpPr>
              <p:spPr>
                <a:xfrm rot="5400000">
                  <a:off x="2920541" y="2075198"/>
                  <a:ext cx="322425" cy="484941"/>
                </a:xfrm>
                <a:prstGeom prst="roundRect">
                  <a:avLst>
                    <a:gd name="adj" fmla="val 0"/>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nvGrpSpPr>
                <p:cNvPr id="81" name="Group 80">
                  <a:extLst>
                    <a:ext uri="{FF2B5EF4-FFF2-40B4-BE49-F238E27FC236}">
                      <a16:creationId xmlns:a16="http://schemas.microsoft.com/office/drawing/2014/main" id="{DE7DC475-102F-F019-5874-0C762E438824}"/>
                    </a:ext>
                  </a:extLst>
                </p:cNvPr>
                <p:cNvGrpSpPr/>
                <p:nvPr/>
              </p:nvGrpSpPr>
              <p:grpSpPr>
                <a:xfrm>
                  <a:off x="2259712" y="824168"/>
                  <a:ext cx="1977788" cy="2022343"/>
                  <a:chOff x="1957999" y="2018071"/>
                  <a:chExt cx="821228" cy="821228"/>
                </a:xfrm>
              </p:grpSpPr>
              <p:sp>
                <p:nvSpPr>
                  <p:cNvPr id="82" name="Freeform: Shape 81">
                    <a:extLst>
                      <a:ext uri="{FF2B5EF4-FFF2-40B4-BE49-F238E27FC236}">
                        <a16:creationId xmlns:a16="http://schemas.microsoft.com/office/drawing/2014/main" id="{636331AF-F5BA-D876-BBCA-0C31CC8484F8}"/>
                      </a:ext>
                    </a:extLst>
                  </p:cNvPr>
                  <p:cNvSpPr/>
                  <p:nvPr/>
                </p:nvSpPr>
                <p:spPr>
                  <a:xfrm>
                    <a:off x="2204658" y="2227097"/>
                    <a:ext cx="134635" cy="131831"/>
                  </a:xfrm>
                  <a:custGeom>
                    <a:avLst/>
                    <a:gdLst>
                      <a:gd name="connsiteX0" fmla="*/ 0 w 134635"/>
                      <a:gd name="connsiteY0" fmla="*/ 86952 h 131831"/>
                      <a:gd name="connsiteX1" fmla="*/ 89757 w 134635"/>
                      <a:gd name="connsiteY1" fmla="*/ 0 h 131831"/>
                      <a:gd name="connsiteX2" fmla="*/ 134635 w 134635"/>
                      <a:gd name="connsiteY2" fmla="*/ 33659 h 131831"/>
                      <a:gd name="connsiteX3" fmla="*/ 70122 w 134635"/>
                      <a:gd name="connsiteY3" fmla="*/ 131831 h 131831"/>
                      <a:gd name="connsiteX4" fmla="*/ 0 w 134635"/>
                      <a:gd name="connsiteY4" fmla="*/ 86952 h 13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5" h="131831">
                        <a:moveTo>
                          <a:pt x="0" y="86952"/>
                        </a:moveTo>
                        <a:lnTo>
                          <a:pt x="89757" y="0"/>
                        </a:lnTo>
                        <a:lnTo>
                          <a:pt x="134635" y="33659"/>
                        </a:lnTo>
                        <a:lnTo>
                          <a:pt x="70122" y="131831"/>
                        </a:lnTo>
                        <a:lnTo>
                          <a:pt x="0" y="86952"/>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83" name="Group 82">
                    <a:extLst>
                      <a:ext uri="{FF2B5EF4-FFF2-40B4-BE49-F238E27FC236}">
                        <a16:creationId xmlns:a16="http://schemas.microsoft.com/office/drawing/2014/main" id="{B60EA683-8838-36F2-C0DA-9016FD3F1A75}"/>
                      </a:ext>
                    </a:extLst>
                  </p:cNvPr>
                  <p:cNvGrpSpPr/>
                  <p:nvPr/>
                </p:nvGrpSpPr>
                <p:grpSpPr>
                  <a:xfrm>
                    <a:off x="1957999" y="2018071"/>
                    <a:ext cx="821228" cy="821228"/>
                    <a:chOff x="1849483" y="1909740"/>
                    <a:chExt cx="821228" cy="821228"/>
                  </a:xfrm>
                </p:grpSpPr>
                <p:sp>
                  <p:nvSpPr>
                    <p:cNvPr id="84" name="Freeform: Shape 83">
                      <a:extLst>
                        <a:ext uri="{FF2B5EF4-FFF2-40B4-BE49-F238E27FC236}">
                          <a16:creationId xmlns:a16="http://schemas.microsoft.com/office/drawing/2014/main" id="{752EF5AB-3099-48C3-CE39-FE50DD8CA835}"/>
                        </a:ext>
                      </a:extLst>
                    </p:cNvPr>
                    <p:cNvSpPr/>
                    <p:nvPr/>
                  </p:nvSpPr>
                  <p:spPr>
                    <a:xfrm>
                      <a:off x="2051050" y="2298700"/>
                      <a:ext cx="215900" cy="149225"/>
                    </a:xfrm>
                    <a:custGeom>
                      <a:avLst/>
                      <a:gdLst>
                        <a:gd name="connsiteX0" fmla="*/ 0 w 215900"/>
                        <a:gd name="connsiteY0" fmla="*/ 0 h 149225"/>
                        <a:gd name="connsiteX1" fmla="*/ 69850 w 215900"/>
                        <a:gd name="connsiteY1" fmla="*/ 142875 h 149225"/>
                        <a:gd name="connsiteX2" fmla="*/ 215900 w 215900"/>
                        <a:gd name="connsiteY2" fmla="*/ 149225 h 149225"/>
                        <a:gd name="connsiteX3" fmla="*/ 104775 w 215900"/>
                        <a:gd name="connsiteY3" fmla="*/ 0 h 149225"/>
                        <a:gd name="connsiteX4" fmla="*/ 0 w 215900"/>
                        <a:gd name="connsiteY4" fmla="*/ 0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149225">
                          <a:moveTo>
                            <a:pt x="0" y="0"/>
                          </a:moveTo>
                          <a:lnTo>
                            <a:pt x="69850" y="142875"/>
                          </a:lnTo>
                          <a:lnTo>
                            <a:pt x="215900" y="149225"/>
                          </a:lnTo>
                          <a:lnTo>
                            <a:pt x="104775" y="0"/>
                          </a:lnTo>
                          <a:lnTo>
                            <a:pt x="0" y="0"/>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5" name="Oval 84">
                      <a:extLst>
                        <a:ext uri="{FF2B5EF4-FFF2-40B4-BE49-F238E27FC236}">
                          <a16:creationId xmlns:a16="http://schemas.microsoft.com/office/drawing/2014/main" id="{7FF52793-E9C9-45F2-2129-5F79698B379A}"/>
                        </a:ext>
                      </a:extLst>
                    </p:cNvPr>
                    <p:cNvSpPr/>
                    <p:nvPr/>
                  </p:nvSpPr>
                  <p:spPr>
                    <a:xfrm>
                      <a:off x="2051017" y="2221349"/>
                      <a:ext cx="98613" cy="101357"/>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6" name="Oval 85">
                      <a:extLst>
                        <a:ext uri="{FF2B5EF4-FFF2-40B4-BE49-F238E27FC236}">
                          <a16:creationId xmlns:a16="http://schemas.microsoft.com/office/drawing/2014/main" id="{AC5D5A0F-8CEB-4B6D-AFAD-288DE4DDCFA3}"/>
                        </a:ext>
                      </a:extLst>
                    </p:cNvPr>
                    <p:cNvSpPr/>
                    <p:nvPr/>
                  </p:nvSpPr>
                  <p:spPr>
                    <a:xfrm>
                      <a:off x="2333491" y="2151006"/>
                      <a:ext cx="71316" cy="77317"/>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7" name="Oval 86">
                      <a:extLst>
                        <a:ext uri="{FF2B5EF4-FFF2-40B4-BE49-F238E27FC236}">
                          <a16:creationId xmlns:a16="http://schemas.microsoft.com/office/drawing/2014/main" id="{AE257D6E-E9D5-43EA-1B83-B160C40C4D9D}"/>
                        </a:ext>
                      </a:extLst>
                    </p:cNvPr>
                    <p:cNvSpPr/>
                    <p:nvPr/>
                  </p:nvSpPr>
                  <p:spPr>
                    <a:xfrm>
                      <a:off x="2195292" y="2042081"/>
                      <a:ext cx="103960" cy="113139"/>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88" name="Graphic 87">
                      <a:extLst>
                        <a:ext uri="{FF2B5EF4-FFF2-40B4-BE49-F238E27FC236}">
                          <a16:creationId xmlns:a16="http://schemas.microsoft.com/office/drawing/2014/main" id="{656E3B93-6EB3-12BE-9C50-77E35E741A6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9483" y="1909740"/>
                      <a:ext cx="821228" cy="821228"/>
                    </a:xfrm>
                    <a:prstGeom prst="rect">
                      <a:avLst/>
                    </a:prstGeom>
                  </p:spPr>
                </p:pic>
              </p:grpSp>
            </p:grpSp>
          </p:grpSp>
          <p:sp>
            <p:nvSpPr>
              <p:cNvPr id="46" name="Rechteck: abgerundete Ecken 58">
                <a:extLst>
                  <a:ext uri="{FF2B5EF4-FFF2-40B4-BE49-F238E27FC236}">
                    <a16:creationId xmlns:a16="http://schemas.microsoft.com/office/drawing/2014/main" id="{15C4792E-624C-5FE1-7277-FDF8E661106F}"/>
                  </a:ext>
                </a:extLst>
              </p:cNvPr>
              <p:cNvSpPr/>
              <p:nvPr/>
            </p:nvSpPr>
            <p:spPr>
              <a:xfrm rot="5400000">
                <a:off x="3266485" y="3714359"/>
                <a:ext cx="125221" cy="179404"/>
              </a:xfrm>
              <a:prstGeom prst="roundRect">
                <a:avLst>
                  <a:gd name="adj" fmla="val 0"/>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47" name="Oval 46">
                <a:extLst>
                  <a:ext uri="{FF2B5EF4-FFF2-40B4-BE49-F238E27FC236}">
                    <a16:creationId xmlns:a16="http://schemas.microsoft.com/office/drawing/2014/main" id="{BE51A797-BF48-CFA8-9371-94B88B7F1622}"/>
                  </a:ext>
                </a:extLst>
              </p:cNvPr>
              <p:cNvSpPr/>
              <p:nvPr/>
            </p:nvSpPr>
            <p:spPr>
              <a:xfrm>
                <a:off x="3437271" y="3754048"/>
                <a:ext cx="45719" cy="45719"/>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8" name="Oval 47">
                <a:extLst>
                  <a:ext uri="{FF2B5EF4-FFF2-40B4-BE49-F238E27FC236}">
                    <a16:creationId xmlns:a16="http://schemas.microsoft.com/office/drawing/2014/main" id="{4B8EDE82-C50D-5F08-DDE1-2C6EAEFC7FE5}"/>
                  </a:ext>
                </a:extLst>
              </p:cNvPr>
              <p:cNvSpPr/>
              <p:nvPr/>
            </p:nvSpPr>
            <p:spPr>
              <a:xfrm>
                <a:off x="3436131" y="3814944"/>
                <a:ext cx="45719" cy="45719"/>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6" name="Rechteck: abgerundete Ecken 58">
                <a:extLst>
                  <a:ext uri="{FF2B5EF4-FFF2-40B4-BE49-F238E27FC236}">
                    <a16:creationId xmlns:a16="http://schemas.microsoft.com/office/drawing/2014/main" id="{F62BF0F8-0A3D-5B50-8C4F-1BCF317097BB}"/>
                  </a:ext>
                </a:extLst>
              </p:cNvPr>
              <p:cNvSpPr/>
              <p:nvPr/>
            </p:nvSpPr>
            <p:spPr>
              <a:xfrm rot="5400000">
                <a:off x="3269307" y="3652796"/>
                <a:ext cx="176085" cy="302752"/>
              </a:xfrm>
              <a:prstGeom prst="roundRect">
                <a:avLst>
                  <a:gd name="adj" fmla="val 0"/>
                </a:avLst>
              </a:prstGeom>
              <a:no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sp>
          <p:nvSpPr>
            <p:cNvPr id="27" name="Rechteck: abgerundete Ecken 58">
              <a:extLst>
                <a:ext uri="{FF2B5EF4-FFF2-40B4-BE49-F238E27FC236}">
                  <a16:creationId xmlns:a16="http://schemas.microsoft.com/office/drawing/2014/main" id="{D9CF7461-5C6C-5E98-1AF1-883F158CBD8F}"/>
                </a:ext>
              </a:extLst>
            </p:cNvPr>
            <p:cNvSpPr/>
            <p:nvPr/>
          </p:nvSpPr>
          <p:spPr>
            <a:xfrm rot="16200000" flipH="1">
              <a:off x="3270110" y="4000496"/>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28" name="Rechteck: abgerundete Ecken 58">
              <a:extLst>
                <a:ext uri="{FF2B5EF4-FFF2-40B4-BE49-F238E27FC236}">
                  <a16:creationId xmlns:a16="http://schemas.microsoft.com/office/drawing/2014/main" id="{4BED325D-CF3B-ED0F-5B78-95B8328FC311}"/>
                </a:ext>
              </a:extLst>
            </p:cNvPr>
            <p:cNvSpPr/>
            <p:nvPr/>
          </p:nvSpPr>
          <p:spPr>
            <a:xfrm rot="16200000" flipH="1">
              <a:off x="3270110" y="3893818"/>
              <a:ext cx="50414" cy="345400"/>
            </a:xfrm>
            <a:prstGeom prst="roundRect">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grpSp>
      <p:grpSp>
        <p:nvGrpSpPr>
          <p:cNvPr id="1042" name="Group 1041">
            <a:extLst>
              <a:ext uri="{FF2B5EF4-FFF2-40B4-BE49-F238E27FC236}">
                <a16:creationId xmlns:a16="http://schemas.microsoft.com/office/drawing/2014/main" id="{0011B716-3AF5-7F36-C0A5-26D1A484F30B}"/>
              </a:ext>
            </a:extLst>
          </p:cNvPr>
          <p:cNvGrpSpPr/>
          <p:nvPr/>
        </p:nvGrpSpPr>
        <p:grpSpPr>
          <a:xfrm>
            <a:off x="1563329" y="2886855"/>
            <a:ext cx="2653378" cy="1656546"/>
            <a:chOff x="1563329" y="2768868"/>
            <a:chExt cx="2653378" cy="1722622"/>
          </a:xfrm>
        </p:grpSpPr>
        <p:sp>
          <p:nvSpPr>
            <p:cNvPr id="1041" name="Rechteck: abgerundete Ecken 72">
              <a:extLst>
                <a:ext uri="{FF2B5EF4-FFF2-40B4-BE49-F238E27FC236}">
                  <a16:creationId xmlns:a16="http://schemas.microsoft.com/office/drawing/2014/main" id="{CEC1FD17-7542-9A55-6F15-AD8EE9C3F4B1}"/>
                </a:ext>
              </a:extLst>
            </p:cNvPr>
            <p:cNvSpPr/>
            <p:nvPr/>
          </p:nvSpPr>
          <p:spPr>
            <a:xfrm>
              <a:off x="1563329" y="3040734"/>
              <a:ext cx="2653378" cy="1450756"/>
            </a:xfrm>
            <a:prstGeom prst="roundRect">
              <a:avLst>
                <a:gd name="adj" fmla="val 0"/>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grpSp>
          <p:nvGrpSpPr>
            <p:cNvPr id="1031" name="Group 1030">
              <a:extLst>
                <a:ext uri="{FF2B5EF4-FFF2-40B4-BE49-F238E27FC236}">
                  <a16:creationId xmlns:a16="http://schemas.microsoft.com/office/drawing/2014/main" id="{F43D05FE-C829-76B8-6BE6-3DF96C11EACB}"/>
                </a:ext>
              </a:extLst>
            </p:cNvPr>
            <p:cNvGrpSpPr/>
            <p:nvPr/>
          </p:nvGrpSpPr>
          <p:grpSpPr>
            <a:xfrm>
              <a:off x="2576407" y="2768868"/>
              <a:ext cx="542736" cy="542736"/>
              <a:chOff x="1238072" y="3350501"/>
              <a:chExt cx="428903" cy="428903"/>
            </a:xfrm>
          </p:grpSpPr>
          <p:sp>
            <p:nvSpPr>
              <p:cNvPr id="1032" name="Rectangle 1031">
                <a:extLst>
                  <a:ext uri="{FF2B5EF4-FFF2-40B4-BE49-F238E27FC236}">
                    <a16:creationId xmlns:a16="http://schemas.microsoft.com/office/drawing/2014/main" id="{48553D20-8127-4999-0052-933F65FE1505}"/>
                  </a:ext>
                </a:extLst>
              </p:cNvPr>
              <p:cNvSpPr/>
              <p:nvPr/>
            </p:nvSpPr>
            <p:spPr>
              <a:xfrm>
                <a:off x="1304793" y="3443165"/>
                <a:ext cx="295459" cy="246221"/>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1033" name="Group 1032">
                <a:extLst>
                  <a:ext uri="{FF2B5EF4-FFF2-40B4-BE49-F238E27FC236}">
                    <a16:creationId xmlns:a16="http://schemas.microsoft.com/office/drawing/2014/main" id="{B7728498-4079-59DD-F18F-ABCAA8F0CE09}"/>
                  </a:ext>
                </a:extLst>
              </p:cNvPr>
              <p:cNvGrpSpPr/>
              <p:nvPr/>
            </p:nvGrpSpPr>
            <p:grpSpPr>
              <a:xfrm>
                <a:off x="1238072" y="3350501"/>
                <a:ext cx="428903" cy="428903"/>
                <a:chOff x="1366000" y="3457435"/>
                <a:chExt cx="685800" cy="685800"/>
              </a:xfrm>
            </p:grpSpPr>
            <p:pic>
              <p:nvPicPr>
                <p:cNvPr id="1034" name="Graphic 1033">
                  <a:extLst>
                    <a:ext uri="{FF2B5EF4-FFF2-40B4-BE49-F238E27FC236}">
                      <a16:creationId xmlns:a16="http://schemas.microsoft.com/office/drawing/2014/main" id="{31C7457A-2C1E-FCE8-AFCD-AD80499B228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000" y="3457435"/>
                  <a:ext cx="685800" cy="685800"/>
                </a:xfrm>
                <a:prstGeom prst="rect">
                  <a:avLst/>
                </a:prstGeom>
              </p:spPr>
            </p:pic>
            <p:grpSp>
              <p:nvGrpSpPr>
                <p:cNvPr id="1035" name="Group 1034">
                  <a:extLst>
                    <a:ext uri="{FF2B5EF4-FFF2-40B4-BE49-F238E27FC236}">
                      <a16:creationId xmlns:a16="http://schemas.microsoft.com/office/drawing/2014/main" id="{A540FCB3-863C-94B1-9E51-7290BBBEE6D6}"/>
                    </a:ext>
                  </a:extLst>
                </p:cNvPr>
                <p:cNvGrpSpPr/>
                <p:nvPr/>
              </p:nvGrpSpPr>
              <p:grpSpPr>
                <a:xfrm>
                  <a:off x="1788384" y="3838137"/>
                  <a:ext cx="197944" cy="196393"/>
                  <a:chOff x="1758960" y="3818720"/>
                  <a:chExt cx="197944" cy="196393"/>
                </a:xfrm>
              </p:grpSpPr>
              <p:sp>
                <p:nvSpPr>
                  <p:cNvPr id="1036" name="Oval 1035">
                    <a:extLst>
                      <a:ext uri="{FF2B5EF4-FFF2-40B4-BE49-F238E27FC236}">
                        <a16:creationId xmlns:a16="http://schemas.microsoft.com/office/drawing/2014/main" id="{5E26CB7D-66A7-2BE4-78E6-A5680074D789}"/>
                      </a:ext>
                    </a:extLst>
                  </p:cNvPr>
                  <p:cNvSpPr/>
                  <p:nvPr/>
                </p:nvSpPr>
                <p:spPr>
                  <a:xfrm>
                    <a:off x="1758960" y="3818720"/>
                    <a:ext cx="197944" cy="196393"/>
                  </a:xfrm>
                  <a:prstGeom prst="ellipse">
                    <a:avLst/>
                  </a:prstGeom>
                  <a:solidFill>
                    <a:srgbClr val="233148"/>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37" name="Freeform: Shape 33">
                    <a:extLst>
                      <a:ext uri="{FF2B5EF4-FFF2-40B4-BE49-F238E27FC236}">
                        <a16:creationId xmlns:a16="http://schemas.microsoft.com/office/drawing/2014/main" id="{4CD4CED8-86EB-E5E1-E163-7BAE242FCAB9}"/>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043" name="Group 1042">
            <a:extLst>
              <a:ext uri="{FF2B5EF4-FFF2-40B4-BE49-F238E27FC236}">
                <a16:creationId xmlns:a16="http://schemas.microsoft.com/office/drawing/2014/main" id="{2EF27030-E4CC-6308-2F34-81CC5C50CA5B}"/>
              </a:ext>
            </a:extLst>
          </p:cNvPr>
          <p:cNvGrpSpPr/>
          <p:nvPr/>
        </p:nvGrpSpPr>
        <p:grpSpPr>
          <a:xfrm>
            <a:off x="4910312" y="2891131"/>
            <a:ext cx="2653378" cy="1652198"/>
            <a:chOff x="1563329" y="2768868"/>
            <a:chExt cx="2653378" cy="1765625"/>
          </a:xfrm>
        </p:grpSpPr>
        <p:sp>
          <p:nvSpPr>
            <p:cNvPr id="1044" name="Rechteck: abgerundete Ecken 72">
              <a:extLst>
                <a:ext uri="{FF2B5EF4-FFF2-40B4-BE49-F238E27FC236}">
                  <a16:creationId xmlns:a16="http://schemas.microsoft.com/office/drawing/2014/main" id="{A837BA2C-6C4A-F610-8C42-5715452E3081}"/>
                </a:ext>
              </a:extLst>
            </p:cNvPr>
            <p:cNvSpPr/>
            <p:nvPr/>
          </p:nvSpPr>
          <p:spPr>
            <a:xfrm>
              <a:off x="1563329" y="3040734"/>
              <a:ext cx="2653378" cy="1493759"/>
            </a:xfrm>
            <a:prstGeom prst="roundRect">
              <a:avLst>
                <a:gd name="adj" fmla="val 0"/>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grpSp>
          <p:nvGrpSpPr>
            <p:cNvPr id="1045" name="Group 1044">
              <a:extLst>
                <a:ext uri="{FF2B5EF4-FFF2-40B4-BE49-F238E27FC236}">
                  <a16:creationId xmlns:a16="http://schemas.microsoft.com/office/drawing/2014/main" id="{5D8B8F85-9E88-52D1-9675-B53B10654EFD}"/>
                </a:ext>
              </a:extLst>
            </p:cNvPr>
            <p:cNvGrpSpPr/>
            <p:nvPr/>
          </p:nvGrpSpPr>
          <p:grpSpPr>
            <a:xfrm>
              <a:off x="2576407" y="2768868"/>
              <a:ext cx="542736" cy="542736"/>
              <a:chOff x="1238072" y="3350501"/>
              <a:chExt cx="428903" cy="428903"/>
            </a:xfrm>
          </p:grpSpPr>
          <p:sp>
            <p:nvSpPr>
              <p:cNvPr id="1046" name="Rectangle 1045">
                <a:extLst>
                  <a:ext uri="{FF2B5EF4-FFF2-40B4-BE49-F238E27FC236}">
                    <a16:creationId xmlns:a16="http://schemas.microsoft.com/office/drawing/2014/main" id="{10C9CCDA-DD93-155B-AFE6-97AA8DFBFE23}"/>
                  </a:ext>
                </a:extLst>
              </p:cNvPr>
              <p:cNvSpPr/>
              <p:nvPr/>
            </p:nvSpPr>
            <p:spPr>
              <a:xfrm>
                <a:off x="1304793" y="3443165"/>
                <a:ext cx="295459" cy="246221"/>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1047" name="Group 1046">
                <a:extLst>
                  <a:ext uri="{FF2B5EF4-FFF2-40B4-BE49-F238E27FC236}">
                    <a16:creationId xmlns:a16="http://schemas.microsoft.com/office/drawing/2014/main" id="{766DAF18-F401-0582-7583-1D621A330BEE}"/>
                  </a:ext>
                </a:extLst>
              </p:cNvPr>
              <p:cNvGrpSpPr/>
              <p:nvPr/>
            </p:nvGrpSpPr>
            <p:grpSpPr>
              <a:xfrm>
                <a:off x="1238072" y="3350501"/>
                <a:ext cx="428903" cy="428903"/>
                <a:chOff x="1366000" y="3457435"/>
                <a:chExt cx="685800" cy="685800"/>
              </a:xfrm>
            </p:grpSpPr>
            <p:pic>
              <p:nvPicPr>
                <p:cNvPr id="1048" name="Graphic 1047">
                  <a:extLst>
                    <a:ext uri="{FF2B5EF4-FFF2-40B4-BE49-F238E27FC236}">
                      <a16:creationId xmlns:a16="http://schemas.microsoft.com/office/drawing/2014/main" id="{84F22FA0-3219-E85F-A2A3-9E72696B321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000" y="3457435"/>
                  <a:ext cx="685800" cy="685800"/>
                </a:xfrm>
                <a:prstGeom prst="rect">
                  <a:avLst/>
                </a:prstGeom>
              </p:spPr>
            </p:pic>
            <p:grpSp>
              <p:nvGrpSpPr>
                <p:cNvPr id="1052" name="Group 1051">
                  <a:extLst>
                    <a:ext uri="{FF2B5EF4-FFF2-40B4-BE49-F238E27FC236}">
                      <a16:creationId xmlns:a16="http://schemas.microsoft.com/office/drawing/2014/main" id="{D4D79A46-4751-4347-8E2A-06A932463221}"/>
                    </a:ext>
                  </a:extLst>
                </p:cNvPr>
                <p:cNvGrpSpPr/>
                <p:nvPr/>
              </p:nvGrpSpPr>
              <p:grpSpPr>
                <a:xfrm>
                  <a:off x="1788384" y="3838137"/>
                  <a:ext cx="197944" cy="196393"/>
                  <a:chOff x="1758960" y="3818720"/>
                  <a:chExt cx="197944" cy="196393"/>
                </a:xfrm>
              </p:grpSpPr>
              <p:sp>
                <p:nvSpPr>
                  <p:cNvPr id="1053" name="Oval 1052">
                    <a:extLst>
                      <a:ext uri="{FF2B5EF4-FFF2-40B4-BE49-F238E27FC236}">
                        <a16:creationId xmlns:a16="http://schemas.microsoft.com/office/drawing/2014/main" id="{B238543A-8749-DB03-A466-09D46C67AA3A}"/>
                      </a:ext>
                    </a:extLst>
                  </p:cNvPr>
                  <p:cNvSpPr/>
                  <p:nvPr/>
                </p:nvSpPr>
                <p:spPr>
                  <a:xfrm>
                    <a:off x="1758960" y="3818720"/>
                    <a:ext cx="197944" cy="196393"/>
                  </a:xfrm>
                  <a:prstGeom prst="ellipse">
                    <a:avLst/>
                  </a:prstGeom>
                  <a:solidFill>
                    <a:srgbClr val="233148"/>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54" name="Freeform: Shape 33">
                    <a:extLst>
                      <a:ext uri="{FF2B5EF4-FFF2-40B4-BE49-F238E27FC236}">
                        <a16:creationId xmlns:a16="http://schemas.microsoft.com/office/drawing/2014/main" id="{3483C57C-3FAA-FCB8-53F5-883C312A4FBF}"/>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1055" name="Graphic 1054">
            <a:extLst>
              <a:ext uri="{FF2B5EF4-FFF2-40B4-BE49-F238E27FC236}">
                <a16:creationId xmlns:a16="http://schemas.microsoft.com/office/drawing/2014/main" id="{CDC3EEEF-071D-A310-B44E-A9E2F0F6A8BD}"/>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7028282" y="2369890"/>
            <a:ext cx="498545" cy="498545"/>
          </a:xfrm>
          <a:prstGeom prst="rect">
            <a:avLst/>
          </a:prstGeom>
        </p:spPr>
      </p:pic>
      <p:grpSp>
        <p:nvGrpSpPr>
          <p:cNvPr id="1075" name="Group 1074">
            <a:extLst>
              <a:ext uri="{FF2B5EF4-FFF2-40B4-BE49-F238E27FC236}">
                <a16:creationId xmlns:a16="http://schemas.microsoft.com/office/drawing/2014/main" id="{1C768633-ED32-5DB5-43EB-3D0C927430C4}"/>
              </a:ext>
            </a:extLst>
          </p:cNvPr>
          <p:cNvGrpSpPr/>
          <p:nvPr/>
        </p:nvGrpSpPr>
        <p:grpSpPr>
          <a:xfrm>
            <a:off x="2941432" y="1536369"/>
            <a:ext cx="4006482" cy="1556480"/>
            <a:chOff x="2845570" y="1543743"/>
            <a:chExt cx="4006482" cy="1556480"/>
          </a:xfrm>
        </p:grpSpPr>
        <p:sp>
          <p:nvSpPr>
            <p:cNvPr id="1056" name="Arc 1055">
              <a:extLst>
                <a:ext uri="{FF2B5EF4-FFF2-40B4-BE49-F238E27FC236}">
                  <a16:creationId xmlns:a16="http://schemas.microsoft.com/office/drawing/2014/main" id="{B113AD96-D6C4-0B8B-9AFC-695AE6902B23}"/>
                </a:ext>
              </a:extLst>
            </p:cNvPr>
            <p:cNvSpPr/>
            <p:nvPr/>
          </p:nvSpPr>
          <p:spPr>
            <a:xfrm>
              <a:off x="6251229" y="2623969"/>
              <a:ext cx="468000" cy="468000"/>
            </a:xfrm>
            <a:prstGeom prst="arc">
              <a:avLst>
                <a:gd name="adj1" fmla="val 10873514"/>
                <a:gd name="adj2" fmla="val 16233930"/>
              </a:avLst>
            </a:prstGeom>
            <a:ln w="25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Arc 1056">
              <a:extLst>
                <a:ext uri="{FF2B5EF4-FFF2-40B4-BE49-F238E27FC236}">
                  <a16:creationId xmlns:a16="http://schemas.microsoft.com/office/drawing/2014/main" id="{DBD5CE38-2709-C6E9-52F0-674AD10C0798}"/>
                </a:ext>
              </a:extLst>
            </p:cNvPr>
            <p:cNvSpPr/>
            <p:nvPr/>
          </p:nvSpPr>
          <p:spPr>
            <a:xfrm>
              <a:off x="2845570" y="2632223"/>
              <a:ext cx="468000" cy="468000"/>
            </a:xfrm>
            <a:prstGeom prst="arc">
              <a:avLst>
                <a:gd name="adj1" fmla="val 10873514"/>
                <a:gd name="adj2" fmla="val 16233930"/>
              </a:avLst>
            </a:prstGeom>
            <a:ln w="25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Arc 1057">
              <a:extLst>
                <a:ext uri="{FF2B5EF4-FFF2-40B4-BE49-F238E27FC236}">
                  <a16:creationId xmlns:a16="http://schemas.microsoft.com/office/drawing/2014/main" id="{76326002-26CE-172E-F3AD-E233C6FAB441}"/>
                </a:ext>
              </a:extLst>
            </p:cNvPr>
            <p:cNvSpPr/>
            <p:nvPr/>
          </p:nvSpPr>
          <p:spPr>
            <a:xfrm rot="16200000">
              <a:off x="4581210" y="2157714"/>
              <a:ext cx="468000" cy="468000"/>
            </a:xfrm>
            <a:prstGeom prst="arc">
              <a:avLst>
                <a:gd name="adj1" fmla="val 10873514"/>
                <a:gd name="adj2" fmla="val 16233930"/>
              </a:avLst>
            </a:prstGeom>
            <a:ln w="25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62" name="Straight Arrow Connector 1061">
              <a:extLst>
                <a:ext uri="{FF2B5EF4-FFF2-40B4-BE49-F238E27FC236}">
                  <a16:creationId xmlns:a16="http://schemas.microsoft.com/office/drawing/2014/main" id="{93AC95A2-B9BC-83CC-F3EF-9C1073AD2369}"/>
                </a:ext>
              </a:extLst>
            </p:cNvPr>
            <p:cNvCxnSpPr>
              <a:cxnSpLocks/>
              <a:stCxn id="1058" idx="2"/>
            </p:cNvCxnSpPr>
            <p:nvPr/>
          </p:nvCxnSpPr>
          <p:spPr>
            <a:xfrm flipH="1" flipV="1">
              <a:off x="4581210" y="1543743"/>
              <a:ext cx="11" cy="845661"/>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63" name="Straight Arrow Connector 1062">
              <a:extLst>
                <a:ext uri="{FF2B5EF4-FFF2-40B4-BE49-F238E27FC236}">
                  <a16:creationId xmlns:a16="http://schemas.microsoft.com/office/drawing/2014/main" id="{175F1969-93FA-D5B9-F739-C2EDEA23189C}"/>
                </a:ext>
              </a:extLst>
            </p:cNvPr>
            <p:cNvCxnSpPr>
              <a:cxnSpLocks/>
              <a:stCxn id="1057" idx="0"/>
            </p:cNvCxnSpPr>
            <p:nvPr/>
          </p:nvCxnSpPr>
          <p:spPr>
            <a:xfrm>
              <a:off x="2845624" y="2861219"/>
              <a:ext cx="0" cy="125807"/>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64" name="Straight Arrow Connector 1063">
              <a:extLst>
                <a:ext uri="{FF2B5EF4-FFF2-40B4-BE49-F238E27FC236}">
                  <a16:creationId xmlns:a16="http://schemas.microsoft.com/office/drawing/2014/main" id="{A76915DE-FBB8-E281-8455-DDD21468AFCF}"/>
                </a:ext>
              </a:extLst>
            </p:cNvPr>
            <p:cNvCxnSpPr>
              <a:cxnSpLocks/>
              <a:stCxn id="1056" idx="0"/>
            </p:cNvCxnSpPr>
            <p:nvPr/>
          </p:nvCxnSpPr>
          <p:spPr>
            <a:xfrm>
              <a:off x="6251283" y="2852965"/>
              <a:ext cx="0" cy="109824"/>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1EA25C8F-C0B7-A05B-4E46-371D32A77790}"/>
                </a:ext>
              </a:extLst>
            </p:cNvPr>
            <p:cNvCxnSpPr>
              <a:cxnSpLocks/>
              <a:endCxn id="1057" idx="2"/>
            </p:cNvCxnSpPr>
            <p:nvPr/>
          </p:nvCxnSpPr>
          <p:spPr>
            <a:xfrm flipH="1">
              <a:off x="3081880" y="2621592"/>
              <a:ext cx="3770172" cy="10642"/>
            </a:xfrm>
            <a:prstGeom prst="line">
              <a:avLst/>
            </a:prstGeom>
            <a:ln w="254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072" name="TextBox 1071">
            <a:extLst>
              <a:ext uri="{FF2B5EF4-FFF2-40B4-BE49-F238E27FC236}">
                <a16:creationId xmlns:a16="http://schemas.microsoft.com/office/drawing/2014/main" id="{77E5C6CF-48C8-41D0-E434-4D3947B99C3B}"/>
              </a:ext>
            </a:extLst>
          </p:cNvPr>
          <p:cNvSpPr txBox="1"/>
          <p:nvPr/>
        </p:nvSpPr>
        <p:spPr>
          <a:xfrm>
            <a:off x="6568807" y="2119078"/>
            <a:ext cx="1446909" cy="246221"/>
          </a:xfrm>
          <a:prstGeom prst="rect">
            <a:avLst/>
          </a:prstGeom>
          <a:noFill/>
        </p:spPr>
        <p:txBody>
          <a:bodyPr wrap="square" lIns="108000"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C</a:t>
            </a:r>
            <a:r>
              <a:rPr kumimoji="0" lang="en-GB" sz="10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panose="020B0502040204020203" pitchFamily="34" charset="0"/>
              </a:rPr>
              <a:t>entral</a:t>
            </a:r>
            <a:r>
              <a:rPr kumimoji="0" lang="en-GB"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 Management</a:t>
            </a:r>
          </a:p>
        </p:txBody>
      </p:sp>
      <p:grpSp>
        <p:nvGrpSpPr>
          <p:cNvPr id="2048" name="Group 2047">
            <a:extLst>
              <a:ext uri="{FF2B5EF4-FFF2-40B4-BE49-F238E27FC236}">
                <a16:creationId xmlns:a16="http://schemas.microsoft.com/office/drawing/2014/main" id="{682E2E20-1B62-9767-886A-F71E9BBD7FF7}"/>
              </a:ext>
            </a:extLst>
          </p:cNvPr>
          <p:cNvGrpSpPr/>
          <p:nvPr/>
        </p:nvGrpSpPr>
        <p:grpSpPr>
          <a:xfrm>
            <a:off x="1426528" y="1327291"/>
            <a:ext cx="1728370" cy="633706"/>
            <a:chOff x="1644015" y="1705076"/>
            <a:chExt cx="1728370" cy="633706"/>
          </a:xfrm>
        </p:grpSpPr>
        <p:sp>
          <p:nvSpPr>
            <p:cNvPr id="1077" name="TextBox 243">
              <a:extLst>
                <a:ext uri="{FF2B5EF4-FFF2-40B4-BE49-F238E27FC236}">
                  <a16:creationId xmlns:a16="http://schemas.microsoft.com/office/drawing/2014/main" id="{A87B6BA0-EE9A-CB20-B128-10B0BBEDAB29}"/>
                </a:ext>
              </a:extLst>
            </p:cNvPr>
            <p:cNvSpPr txBox="1"/>
            <p:nvPr/>
          </p:nvSpPr>
          <p:spPr>
            <a:xfrm>
              <a:off x="2153639" y="2081587"/>
              <a:ext cx="756867"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Historian</a:t>
              </a:r>
            </a:p>
          </p:txBody>
        </p:sp>
        <p:sp>
          <p:nvSpPr>
            <p:cNvPr id="1078" name="TextBox 169">
              <a:extLst>
                <a:ext uri="{FF2B5EF4-FFF2-40B4-BE49-F238E27FC236}">
                  <a16:creationId xmlns:a16="http://schemas.microsoft.com/office/drawing/2014/main" id="{AE08536D-B10F-6D58-7F10-78F7F6FEEE3F}"/>
                </a:ext>
              </a:extLst>
            </p:cNvPr>
            <p:cNvSpPr txBox="1"/>
            <p:nvPr/>
          </p:nvSpPr>
          <p:spPr>
            <a:xfrm>
              <a:off x="2915968" y="2092561"/>
              <a:ext cx="451228"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MES</a:t>
              </a:r>
            </a:p>
          </p:txBody>
        </p:sp>
        <p:pic>
          <p:nvPicPr>
            <p:cNvPr id="1079" name="Graphic 1078">
              <a:extLst>
                <a:ext uri="{FF2B5EF4-FFF2-40B4-BE49-F238E27FC236}">
                  <a16:creationId xmlns:a16="http://schemas.microsoft.com/office/drawing/2014/main" id="{181BF9C2-E4B1-997C-29B3-6D37825BC4B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3182" y="1706397"/>
              <a:ext cx="436117" cy="436117"/>
            </a:xfrm>
            <a:prstGeom prst="rect">
              <a:avLst/>
            </a:prstGeom>
          </p:spPr>
        </p:pic>
        <p:grpSp>
          <p:nvGrpSpPr>
            <p:cNvPr id="1080" name="Group 1079">
              <a:extLst>
                <a:ext uri="{FF2B5EF4-FFF2-40B4-BE49-F238E27FC236}">
                  <a16:creationId xmlns:a16="http://schemas.microsoft.com/office/drawing/2014/main" id="{2733B533-8420-3E2A-43FF-04FF54CE280E}"/>
                </a:ext>
              </a:extLst>
            </p:cNvPr>
            <p:cNvGrpSpPr/>
            <p:nvPr/>
          </p:nvGrpSpPr>
          <p:grpSpPr>
            <a:xfrm>
              <a:off x="2296681" y="1705076"/>
              <a:ext cx="454857" cy="459887"/>
              <a:chOff x="575763" y="2695812"/>
              <a:chExt cx="706785" cy="714601"/>
            </a:xfrm>
          </p:grpSpPr>
          <p:pic>
            <p:nvPicPr>
              <p:cNvPr id="1081" name="Graphic 1080">
                <a:extLst>
                  <a:ext uri="{FF2B5EF4-FFF2-40B4-BE49-F238E27FC236}">
                    <a16:creationId xmlns:a16="http://schemas.microsoft.com/office/drawing/2014/main" id="{A94E4238-DF33-997D-6468-DCE2C73F3BB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763" y="2695812"/>
                <a:ext cx="685800" cy="685800"/>
              </a:xfrm>
              <a:prstGeom prst="rect">
                <a:avLst/>
              </a:prstGeom>
            </p:spPr>
          </p:pic>
          <p:grpSp>
            <p:nvGrpSpPr>
              <p:cNvPr id="1083" name="Group 1082">
                <a:extLst>
                  <a:ext uri="{FF2B5EF4-FFF2-40B4-BE49-F238E27FC236}">
                    <a16:creationId xmlns:a16="http://schemas.microsoft.com/office/drawing/2014/main" id="{0657D346-C768-23B5-D5F9-C347292DA7C3}"/>
                  </a:ext>
                </a:extLst>
              </p:cNvPr>
              <p:cNvGrpSpPr/>
              <p:nvPr/>
            </p:nvGrpSpPr>
            <p:grpSpPr>
              <a:xfrm>
                <a:off x="804899" y="2932764"/>
                <a:ext cx="477649" cy="477649"/>
                <a:chOff x="1863055" y="2913400"/>
                <a:chExt cx="617977" cy="617977"/>
              </a:xfrm>
            </p:grpSpPr>
            <p:sp>
              <p:nvSpPr>
                <p:cNvPr id="1084" name="Flowchart: Magnetic Disk 1083">
                  <a:extLst>
                    <a:ext uri="{FF2B5EF4-FFF2-40B4-BE49-F238E27FC236}">
                      <a16:creationId xmlns:a16="http://schemas.microsoft.com/office/drawing/2014/main" id="{DD6BB662-5CDD-8BCB-9384-9F3D79406EED}"/>
                    </a:ext>
                  </a:extLst>
                </p:cNvPr>
                <p:cNvSpPr/>
                <p:nvPr/>
              </p:nvSpPr>
              <p:spPr>
                <a:xfrm>
                  <a:off x="1940269" y="2954220"/>
                  <a:ext cx="463550" cy="536338"/>
                </a:xfrm>
                <a:prstGeom prst="flowChartMagneticDisk">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pic>
              <p:nvPicPr>
                <p:cNvPr id="1085" name="Graphic 1084">
                  <a:extLst>
                    <a:ext uri="{FF2B5EF4-FFF2-40B4-BE49-F238E27FC236}">
                      <a16:creationId xmlns:a16="http://schemas.microsoft.com/office/drawing/2014/main" id="{412051BD-5596-5298-2CF0-383600C7EC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63055" y="2913400"/>
                  <a:ext cx="617977" cy="617977"/>
                </a:xfrm>
                <a:prstGeom prst="rect">
                  <a:avLst/>
                </a:prstGeom>
              </p:spPr>
            </p:pic>
          </p:grpSp>
        </p:grpSp>
        <p:pic>
          <p:nvPicPr>
            <p:cNvPr id="1086" name="Graphic 1085">
              <a:extLst>
                <a:ext uri="{FF2B5EF4-FFF2-40B4-BE49-F238E27FC236}">
                  <a16:creationId xmlns:a16="http://schemas.microsoft.com/office/drawing/2014/main" id="{E6EAB3AC-A89A-0F24-19EE-2EE58D714C7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36268" y="1712086"/>
              <a:ext cx="436117" cy="436117"/>
            </a:xfrm>
            <a:prstGeom prst="rect">
              <a:avLst/>
            </a:prstGeom>
          </p:spPr>
        </p:pic>
        <p:sp>
          <p:nvSpPr>
            <p:cNvPr id="1087" name="TextBox 243">
              <a:extLst>
                <a:ext uri="{FF2B5EF4-FFF2-40B4-BE49-F238E27FC236}">
                  <a16:creationId xmlns:a16="http://schemas.microsoft.com/office/drawing/2014/main" id="{2BE49B14-13EA-979C-6845-F665A704D28A}"/>
                </a:ext>
              </a:extLst>
            </p:cNvPr>
            <p:cNvSpPr txBox="1"/>
            <p:nvPr/>
          </p:nvSpPr>
          <p:spPr>
            <a:xfrm>
              <a:off x="1644015" y="2081406"/>
              <a:ext cx="529798"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Other</a:t>
              </a:r>
            </a:p>
          </p:txBody>
        </p:sp>
      </p:grpSp>
      <p:sp>
        <p:nvSpPr>
          <p:cNvPr id="2054" name="Left Brace 2053">
            <a:extLst>
              <a:ext uri="{FF2B5EF4-FFF2-40B4-BE49-F238E27FC236}">
                <a16:creationId xmlns:a16="http://schemas.microsoft.com/office/drawing/2014/main" id="{412200C4-5518-51FB-962D-8C4724D94C26}"/>
              </a:ext>
            </a:extLst>
          </p:cNvPr>
          <p:cNvSpPr/>
          <p:nvPr/>
        </p:nvSpPr>
        <p:spPr>
          <a:xfrm rot="16200000" flipV="1">
            <a:off x="2208636" y="1114339"/>
            <a:ext cx="188440" cy="1675530"/>
          </a:xfrm>
          <a:prstGeom prst="leftBrace">
            <a:avLst>
              <a:gd name="adj1" fmla="val 18209"/>
              <a:gd name="adj2" fmla="val 4992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55" name="Group 2054">
            <a:extLst>
              <a:ext uri="{FF2B5EF4-FFF2-40B4-BE49-F238E27FC236}">
                <a16:creationId xmlns:a16="http://schemas.microsoft.com/office/drawing/2014/main" id="{F889BBA4-0E6C-3710-2C6D-CEDEAB33DA91}"/>
              </a:ext>
            </a:extLst>
          </p:cNvPr>
          <p:cNvGrpSpPr/>
          <p:nvPr/>
        </p:nvGrpSpPr>
        <p:grpSpPr>
          <a:xfrm flipH="1">
            <a:off x="2305155" y="1529952"/>
            <a:ext cx="3788034" cy="1452081"/>
            <a:chOff x="2870235" y="1676388"/>
            <a:chExt cx="3788034" cy="1452081"/>
          </a:xfrm>
        </p:grpSpPr>
        <p:sp>
          <p:nvSpPr>
            <p:cNvPr id="2056" name="Arc 2055">
              <a:extLst>
                <a:ext uri="{FF2B5EF4-FFF2-40B4-BE49-F238E27FC236}">
                  <a16:creationId xmlns:a16="http://schemas.microsoft.com/office/drawing/2014/main" id="{3367DFCB-08FF-E68A-AD46-C873FF1E525A}"/>
                </a:ext>
              </a:extLst>
            </p:cNvPr>
            <p:cNvSpPr/>
            <p:nvPr/>
          </p:nvSpPr>
          <p:spPr>
            <a:xfrm>
              <a:off x="6190269" y="2532638"/>
              <a:ext cx="468000" cy="468000"/>
            </a:xfrm>
            <a:prstGeom prst="arc">
              <a:avLst>
                <a:gd name="adj1" fmla="val 10873514"/>
                <a:gd name="adj2" fmla="val 16233930"/>
              </a:avLst>
            </a:prstGeom>
            <a:ln w="25400">
              <a:solidFill>
                <a:srgbClr val="A4AEB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7" name="Arc 2056">
              <a:extLst>
                <a:ext uri="{FF2B5EF4-FFF2-40B4-BE49-F238E27FC236}">
                  <a16:creationId xmlns:a16="http://schemas.microsoft.com/office/drawing/2014/main" id="{35567442-9284-6C5F-2045-7866119AFAB7}"/>
                </a:ext>
              </a:extLst>
            </p:cNvPr>
            <p:cNvSpPr/>
            <p:nvPr/>
          </p:nvSpPr>
          <p:spPr>
            <a:xfrm>
              <a:off x="2876050" y="2528987"/>
              <a:ext cx="468000" cy="468000"/>
            </a:xfrm>
            <a:prstGeom prst="arc">
              <a:avLst>
                <a:gd name="adj1" fmla="val 10873514"/>
                <a:gd name="adj2" fmla="val 16233930"/>
              </a:avLst>
            </a:prstGeom>
            <a:ln w="25400">
              <a:solidFill>
                <a:srgbClr val="A4AEB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8" name="Arc 2057">
              <a:extLst>
                <a:ext uri="{FF2B5EF4-FFF2-40B4-BE49-F238E27FC236}">
                  <a16:creationId xmlns:a16="http://schemas.microsoft.com/office/drawing/2014/main" id="{7F6AB317-B662-DD3E-294F-6EFF158F24EC}"/>
                </a:ext>
              </a:extLst>
            </p:cNvPr>
            <p:cNvSpPr/>
            <p:nvPr/>
          </p:nvSpPr>
          <p:spPr>
            <a:xfrm rot="16200000">
              <a:off x="4550730" y="2061621"/>
              <a:ext cx="468000" cy="468000"/>
            </a:xfrm>
            <a:prstGeom prst="arc">
              <a:avLst>
                <a:gd name="adj1" fmla="val 10873514"/>
                <a:gd name="adj2" fmla="val 16233930"/>
              </a:avLst>
            </a:prstGeom>
            <a:ln w="25400">
              <a:solidFill>
                <a:srgbClr val="A4AEB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59" name="Straight Arrow Connector 2058">
              <a:extLst>
                <a:ext uri="{FF2B5EF4-FFF2-40B4-BE49-F238E27FC236}">
                  <a16:creationId xmlns:a16="http://schemas.microsoft.com/office/drawing/2014/main" id="{9770EC8D-B326-CF32-FDE7-547915EA08D8}"/>
                </a:ext>
              </a:extLst>
            </p:cNvPr>
            <p:cNvCxnSpPr>
              <a:cxnSpLocks/>
              <a:stCxn id="2058" idx="2"/>
            </p:cNvCxnSpPr>
            <p:nvPr/>
          </p:nvCxnSpPr>
          <p:spPr>
            <a:xfrm flipH="1" flipV="1">
              <a:off x="4550741" y="1676388"/>
              <a:ext cx="0" cy="616923"/>
            </a:xfrm>
            <a:prstGeom prst="straightConnector1">
              <a:avLst/>
            </a:prstGeom>
            <a:ln w="25400">
              <a:solidFill>
                <a:srgbClr val="A4AEBA"/>
              </a:solidFill>
              <a:tailEnd type="arrow"/>
            </a:ln>
          </p:spPr>
          <p:style>
            <a:lnRef idx="1">
              <a:schemeClr val="accent1"/>
            </a:lnRef>
            <a:fillRef idx="0">
              <a:schemeClr val="accent1"/>
            </a:fillRef>
            <a:effectRef idx="0">
              <a:schemeClr val="accent1"/>
            </a:effectRef>
            <a:fontRef idx="minor">
              <a:schemeClr val="tx1"/>
            </a:fontRef>
          </p:style>
        </p:cxnSp>
        <p:cxnSp>
          <p:nvCxnSpPr>
            <p:cNvPr id="2060" name="Straight Arrow Connector 2059">
              <a:extLst>
                <a:ext uri="{FF2B5EF4-FFF2-40B4-BE49-F238E27FC236}">
                  <a16:creationId xmlns:a16="http://schemas.microsoft.com/office/drawing/2014/main" id="{0AB36BE3-1B5F-EEB9-7876-79557C5702D1}"/>
                </a:ext>
              </a:extLst>
            </p:cNvPr>
            <p:cNvCxnSpPr>
              <a:cxnSpLocks/>
              <a:stCxn id="2057" idx="0"/>
            </p:cNvCxnSpPr>
            <p:nvPr/>
          </p:nvCxnSpPr>
          <p:spPr>
            <a:xfrm flipH="1">
              <a:off x="2870235" y="2757983"/>
              <a:ext cx="5869" cy="343868"/>
            </a:xfrm>
            <a:prstGeom prst="straightConnector1">
              <a:avLst/>
            </a:prstGeom>
            <a:ln w="25400">
              <a:solidFill>
                <a:srgbClr val="A4AEBA"/>
              </a:solidFill>
              <a:tailEnd type="arrow"/>
            </a:ln>
          </p:spPr>
          <p:style>
            <a:lnRef idx="1">
              <a:schemeClr val="accent1"/>
            </a:lnRef>
            <a:fillRef idx="0">
              <a:schemeClr val="accent1"/>
            </a:fillRef>
            <a:effectRef idx="0">
              <a:schemeClr val="accent1"/>
            </a:effectRef>
            <a:fontRef idx="minor">
              <a:schemeClr val="tx1"/>
            </a:fontRef>
          </p:style>
        </p:cxnSp>
        <p:cxnSp>
          <p:nvCxnSpPr>
            <p:cNvPr id="2061" name="Straight Arrow Connector 2060">
              <a:extLst>
                <a:ext uri="{FF2B5EF4-FFF2-40B4-BE49-F238E27FC236}">
                  <a16:creationId xmlns:a16="http://schemas.microsoft.com/office/drawing/2014/main" id="{2B2FC476-190D-5A76-803F-9DBB4DA22899}"/>
                </a:ext>
              </a:extLst>
            </p:cNvPr>
            <p:cNvCxnSpPr>
              <a:cxnSpLocks/>
              <a:stCxn id="2056" idx="0"/>
            </p:cNvCxnSpPr>
            <p:nvPr/>
          </p:nvCxnSpPr>
          <p:spPr>
            <a:xfrm flipH="1">
              <a:off x="6190323" y="2761634"/>
              <a:ext cx="0" cy="366835"/>
            </a:xfrm>
            <a:prstGeom prst="straightConnector1">
              <a:avLst/>
            </a:prstGeom>
            <a:ln w="25400">
              <a:solidFill>
                <a:srgbClr val="A4AEBA"/>
              </a:solidFill>
              <a:tailEnd type="arrow"/>
            </a:ln>
          </p:spPr>
          <p:style>
            <a:lnRef idx="1">
              <a:schemeClr val="accent1"/>
            </a:lnRef>
            <a:fillRef idx="0">
              <a:schemeClr val="accent1"/>
            </a:fillRef>
            <a:effectRef idx="0">
              <a:schemeClr val="accent1"/>
            </a:effectRef>
            <a:fontRef idx="minor">
              <a:schemeClr val="tx1"/>
            </a:fontRef>
          </p:style>
        </p:cxnSp>
        <p:cxnSp>
          <p:nvCxnSpPr>
            <p:cNvPr id="2062" name="Straight Connector 2061">
              <a:extLst>
                <a:ext uri="{FF2B5EF4-FFF2-40B4-BE49-F238E27FC236}">
                  <a16:creationId xmlns:a16="http://schemas.microsoft.com/office/drawing/2014/main" id="{1E48CC74-AA1D-33E1-8FBC-79115DC7606F}"/>
                </a:ext>
              </a:extLst>
            </p:cNvPr>
            <p:cNvCxnSpPr>
              <a:cxnSpLocks/>
            </p:cNvCxnSpPr>
            <p:nvPr/>
          </p:nvCxnSpPr>
          <p:spPr>
            <a:xfrm flipH="1" flipV="1">
              <a:off x="3112360" y="2528998"/>
              <a:ext cx="3314219" cy="1270"/>
            </a:xfrm>
            <a:prstGeom prst="line">
              <a:avLst/>
            </a:prstGeom>
            <a:ln w="25400">
              <a:solidFill>
                <a:srgbClr val="A4AEBA"/>
              </a:solidFill>
              <a:tailEnd type="none"/>
            </a:ln>
          </p:spPr>
          <p:style>
            <a:lnRef idx="1">
              <a:schemeClr val="accent1"/>
            </a:lnRef>
            <a:fillRef idx="0">
              <a:schemeClr val="accent1"/>
            </a:fillRef>
            <a:effectRef idx="0">
              <a:schemeClr val="accent1"/>
            </a:effectRef>
            <a:fontRef idx="minor">
              <a:schemeClr val="tx1"/>
            </a:fontRef>
          </p:style>
        </p:cxnSp>
      </p:grpSp>
      <p:sp>
        <p:nvSpPr>
          <p:cNvPr id="2069" name="Arc 2068">
            <a:extLst>
              <a:ext uri="{FF2B5EF4-FFF2-40B4-BE49-F238E27FC236}">
                <a16:creationId xmlns:a16="http://schemas.microsoft.com/office/drawing/2014/main" id="{D76E36AB-D826-E188-1A31-477973E71F24}"/>
              </a:ext>
            </a:extLst>
          </p:cNvPr>
          <p:cNvSpPr/>
          <p:nvPr/>
        </p:nvSpPr>
        <p:spPr>
          <a:xfrm rot="5400000" flipH="1" flipV="1">
            <a:off x="2305155" y="1914648"/>
            <a:ext cx="468000" cy="468000"/>
          </a:xfrm>
          <a:prstGeom prst="arc">
            <a:avLst>
              <a:gd name="adj1" fmla="val 10873514"/>
              <a:gd name="adj2" fmla="val 16233930"/>
            </a:avLst>
          </a:prstGeom>
          <a:ln w="25400">
            <a:solidFill>
              <a:srgbClr val="A4AEBA"/>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70" name="Group 2069">
            <a:extLst>
              <a:ext uri="{FF2B5EF4-FFF2-40B4-BE49-F238E27FC236}">
                <a16:creationId xmlns:a16="http://schemas.microsoft.com/office/drawing/2014/main" id="{73D4DAD4-4D2D-122E-1ABD-03BC5E7DC421}"/>
              </a:ext>
            </a:extLst>
          </p:cNvPr>
          <p:cNvGrpSpPr/>
          <p:nvPr/>
        </p:nvGrpSpPr>
        <p:grpSpPr>
          <a:xfrm flipH="1">
            <a:off x="4541147" y="1529952"/>
            <a:ext cx="1678936" cy="1425463"/>
            <a:chOff x="3307155" y="1579093"/>
            <a:chExt cx="1678936" cy="1425463"/>
          </a:xfrm>
        </p:grpSpPr>
        <p:sp>
          <p:nvSpPr>
            <p:cNvPr id="2072" name="Arc 2071">
              <a:extLst>
                <a:ext uri="{FF2B5EF4-FFF2-40B4-BE49-F238E27FC236}">
                  <a16:creationId xmlns:a16="http://schemas.microsoft.com/office/drawing/2014/main" id="{C55C6BFB-B9BD-40D6-8E47-4E5F8CF1EA04}"/>
                </a:ext>
              </a:extLst>
            </p:cNvPr>
            <p:cNvSpPr/>
            <p:nvPr/>
          </p:nvSpPr>
          <p:spPr>
            <a:xfrm>
              <a:off x="3312970" y="2195042"/>
              <a:ext cx="468000" cy="468000"/>
            </a:xfrm>
            <a:prstGeom prst="arc">
              <a:avLst>
                <a:gd name="adj1" fmla="val 10873514"/>
                <a:gd name="adj2" fmla="val 16233930"/>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3" name="Arc 2072">
              <a:extLst>
                <a:ext uri="{FF2B5EF4-FFF2-40B4-BE49-F238E27FC236}">
                  <a16:creationId xmlns:a16="http://schemas.microsoft.com/office/drawing/2014/main" id="{2590E0E5-1B7E-82BB-0366-5223FEC4C6AF}"/>
                </a:ext>
              </a:extLst>
            </p:cNvPr>
            <p:cNvSpPr/>
            <p:nvPr/>
          </p:nvSpPr>
          <p:spPr>
            <a:xfrm rot="5400000" flipH="1">
              <a:off x="4512630" y="1726341"/>
              <a:ext cx="468000" cy="468000"/>
            </a:xfrm>
            <a:prstGeom prst="arc">
              <a:avLst>
                <a:gd name="adj1" fmla="val 10873514"/>
                <a:gd name="adj2" fmla="val 16233930"/>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74" name="Straight Arrow Connector 2073">
              <a:extLst>
                <a:ext uri="{FF2B5EF4-FFF2-40B4-BE49-F238E27FC236}">
                  <a16:creationId xmlns:a16="http://schemas.microsoft.com/office/drawing/2014/main" id="{F7980E28-4273-1EE5-8337-7C988846F887}"/>
                </a:ext>
              </a:extLst>
            </p:cNvPr>
            <p:cNvCxnSpPr>
              <a:cxnSpLocks/>
              <a:stCxn id="2073" idx="2"/>
            </p:cNvCxnSpPr>
            <p:nvPr/>
          </p:nvCxnSpPr>
          <p:spPr>
            <a:xfrm flipV="1">
              <a:off x="4980619" y="1579093"/>
              <a:ext cx="5472" cy="378938"/>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075" name="Straight Arrow Connector 2074">
              <a:extLst>
                <a:ext uri="{FF2B5EF4-FFF2-40B4-BE49-F238E27FC236}">
                  <a16:creationId xmlns:a16="http://schemas.microsoft.com/office/drawing/2014/main" id="{077BD4CD-4BE8-8444-D9D4-4F8AC1EAA6CD}"/>
                </a:ext>
              </a:extLst>
            </p:cNvPr>
            <p:cNvCxnSpPr>
              <a:cxnSpLocks/>
              <a:stCxn id="2072" idx="0"/>
            </p:cNvCxnSpPr>
            <p:nvPr/>
          </p:nvCxnSpPr>
          <p:spPr>
            <a:xfrm flipH="1">
              <a:off x="3307155" y="2424038"/>
              <a:ext cx="5869" cy="580518"/>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6B3CD897-B826-6E98-ADCB-11B4E422C1CF}"/>
                </a:ext>
              </a:extLst>
            </p:cNvPr>
            <p:cNvCxnSpPr>
              <a:cxnSpLocks/>
              <a:stCxn id="2073" idx="0"/>
              <a:endCxn id="2072" idx="2"/>
            </p:cNvCxnSpPr>
            <p:nvPr/>
          </p:nvCxnSpPr>
          <p:spPr>
            <a:xfrm flipH="1">
              <a:off x="3549280" y="2194287"/>
              <a:ext cx="1202354" cy="766"/>
            </a:xfrm>
            <a:prstGeom prst="line">
              <a:avLst/>
            </a:prstGeom>
            <a:ln w="254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2121" name="Group 2120">
            <a:extLst>
              <a:ext uri="{FF2B5EF4-FFF2-40B4-BE49-F238E27FC236}">
                <a16:creationId xmlns:a16="http://schemas.microsoft.com/office/drawing/2014/main" id="{3D0FC113-2928-078A-0771-CB4AE00D8596}"/>
              </a:ext>
            </a:extLst>
          </p:cNvPr>
          <p:cNvGrpSpPr/>
          <p:nvPr/>
        </p:nvGrpSpPr>
        <p:grpSpPr>
          <a:xfrm>
            <a:off x="4898626" y="1803047"/>
            <a:ext cx="238810" cy="274363"/>
            <a:chOff x="4900663" y="2061933"/>
            <a:chExt cx="238810" cy="274363"/>
          </a:xfrm>
        </p:grpSpPr>
        <p:grpSp>
          <p:nvGrpSpPr>
            <p:cNvPr id="2106" name="Graphic 2103">
              <a:extLst>
                <a:ext uri="{FF2B5EF4-FFF2-40B4-BE49-F238E27FC236}">
                  <a16:creationId xmlns:a16="http://schemas.microsoft.com/office/drawing/2014/main" id="{3CAD69D7-8215-7AC4-8B46-7DD32D293503}"/>
                </a:ext>
              </a:extLst>
            </p:cNvPr>
            <p:cNvGrpSpPr/>
            <p:nvPr/>
          </p:nvGrpSpPr>
          <p:grpSpPr>
            <a:xfrm>
              <a:off x="4907227" y="2106065"/>
              <a:ext cx="32334" cy="32334"/>
              <a:chOff x="4907227" y="2106065"/>
              <a:chExt cx="32334" cy="32334"/>
            </a:xfrm>
            <a:solidFill>
              <a:schemeClr val="accent2"/>
            </a:solidFill>
          </p:grpSpPr>
          <p:sp>
            <p:nvSpPr>
              <p:cNvPr id="2107" name="Freeform: Shape 2106">
                <a:extLst>
                  <a:ext uri="{FF2B5EF4-FFF2-40B4-BE49-F238E27FC236}">
                    <a16:creationId xmlns:a16="http://schemas.microsoft.com/office/drawing/2014/main" id="{7CE06425-3FF4-8D83-AE45-1A4BFB44840A}"/>
                  </a:ext>
                </a:extLst>
              </p:cNvPr>
              <p:cNvSpPr/>
              <p:nvPr/>
            </p:nvSpPr>
            <p:spPr>
              <a:xfrm>
                <a:off x="4911295" y="2110118"/>
                <a:ext cx="24292" cy="24235"/>
              </a:xfrm>
              <a:custGeom>
                <a:avLst/>
                <a:gdLst>
                  <a:gd name="connsiteX0" fmla="*/ 24293 w 24292"/>
                  <a:gd name="connsiteY0" fmla="*/ 0 h 24235"/>
                  <a:gd name="connsiteX1" fmla="*/ 0 w 24292"/>
                  <a:gd name="connsiteY1" fmla="*/ 24235 h 24235"/>
                </a:gdLst>
                <a:ahLst/>
                <a:cxnLst>
                  <a:cxn ang="0">
                    <a:pos x="connsiteX0" y="connsiteY0"/>
                  </a:cxn>
                  <a:cxn ang="0">
                    <a:pos x="connsiteX1" y="connsiteY1"/>
                  </a:cxn>
                </a:cxnLst>
                <a:rect l="l" t="t" r="r" b="b"/>
                <a:pathLst>
                  <a:path w="24292" h="24235">
                    <a:moveTo>
                      <a:pt x="24293" y="0"/>
                    </a:moveTo>
                    <a:lnTo>
                      <a:pt x="0" y="24235"/>
                    </a:lnTo>
                  </a:path>
                </a:pathLst>
              </a:custGeom>
              <a:grp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8" name="Freeform: Shape 2107">
                <a:extLst>
                  <a:ext uri="{FF2B5EF4-FFF2-40B4-BE49-F238E27FC236}">
                    <a16:creationId xmlns:a16="http://schemas.microsoft.com/office/drawing/2014/main" id="{8EA179AA-5F8A-8116-F9D5-DB15F22FE9FF}"/>
                  </a:ext>
                </a:extLst>
              </p:cNvPr>
              <p:cNvSpPr/>
              <p:nvPr/>
            </p:nvSpPr>
            <p:spPr>
              <a:xfrm rot="-2700000">
                <a:off x="4906246" y="2116517"/>
                <a:ext cx="34295" cy="11431"/>
              </a:xfrm>
              <a:custGeom>
                <a:avLst/>
                <a:gdLst>
                  <a:gd name="connsiteX0" fmla="*/ 0 w 34295"/>
                  <a:gd name="connsiteY0" fmla="*/ 0 h 11431"/>
                  <a:gd name="connsiteX1" fmla="*/ 34296 w 34295"/>
                  <a:gd name="connsiteY1" fmla="*/ 0 h 11431"/>
                  <a:gd name="connsiteX2" fmla="*/ 34296 w 34295"/>
                  <a:gd name="connsiteY2" fmla="*/ 11432 h 11431"/>
                  <a:gd name="connsiteX3" fmla="*/ 0 w 34295"/>
                  <a:gd name="connsiteY3" fmla="*/ 11432 h 11431"/>
                </a:gdLst>
                <a:ahLst/>
                <a:cxnLst>
                  <a:cxn ang="0">
                    <a:pos x="connsiteX0" y="connsiteY0"/>
                  </a:cxn>
                  <a:cxn ang="0">
                    <a:pos x="connsiteX1" y="connsiteY1"/>
                  </a:cxn>
                  <a:cxn ang="0">
                    <a:pos x="connsiteX2" y="connsiteY2"/>
                  </a:cxn>
                  <a:cxn ang="0">
                    <a:pos x="connsiteX3" y="connsiteY3"/>
                  </a:cxn>
                </a:cxnLst>
                <a:rect l="l" t="t" r="r" b="b"/>
                <a:pathLst>
                  <a:path w="34295" h="11431">
                    <a:moveTo>
                      <a:pt x="0" y="0"/>
                    </a:moveTo>
                    <a:lnTo>
                      <a:pt x="34296" y="0"/>
                    </a:lnTo>
                    <a:lnTo>
                      <a:pt x="34296" y="11432"/>
                    </a:lnTo>
                    <a:lnTo>
                      <a:pt x="0" y="11432"/>
                    </a:lnTo>
                    <a:close/>
                  </a:path>
                </a:pathLst>
              </a:custGeom>
              <a:grp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09" name="Graphic 2103">
              <a:extLst>
                <a:ext uri="{FF2B5EF4-FFF2-40B4-BE49-F238E27FC236}">
                  <a16:creationId xmlns:a16="http://schemas.microsoft.com/office/drawing/2014/main" id="{010430D5-1507-D94F-D04D-A8B5B4BEEDDF}"/>
                </a:ext>
              </a:extLst>
            </p:cNvPr>
            <p:cNvGrpSpPr/>
            <p:nvPr/>
          </p:nvGrpSpPr>
          <p:grpSpPr>
            <a:xfrm>
              <a:off x="5100605" y="2106057"/>
              <a:ext cx="32334" cy="32334"/>
              <a:chOff x="5100605" y="2106057"/>
              <a:chExt cx="32334" cy="32334"/>
            </a:xfrm>
            <a:solidFill>
              <a:schemeClr val="accent2"/>
            </a:solidFill>
          </p:grpSpPr>
          <p:sp>
            <p:nvSpPr>
              <p:cNvPr id="2110" name="Freeform: Shape 2109">
                <a:extLst>
                  <a:ext uri="{FF2B5EF4-FFF2-40B4-BE49-F238E27FC236}">
                    <a16:creationId xmlns:a16="http://schemas.microsoft.com/office/drawing/2014/main" id="{B221508F-31FC-DEC3-9312-ECA6681FF05B}"/>
                  </a:ext>
                </a:extLst>
              </p:cNvPr>
              <p:cNvSpPr/>
              <p:nvPr/>
            </p:nvSpPr>
            <p:spPr>
              <a:xfrm>
                <a:off x="5104664" y="2110118"/>
                <a:ext cx="24235" cy="24235"/>
              </a:xfrm>
              <a:custGeom>
                <a:avLst/>
                <a:gdLst>
                  <a:gd name="connsiteX0" fmla="*/ 24235 w 24235"/>
                  <a:gd name="connsiteY0" fmla="*/ 24235 h 24235"/>
                  <a:gd name="connsiteX1" fmla="*/ 0 w 24235"/>
                  <a:gd name="connsiteY1" fmla="*/ 0 h 24235"/>
                </a:gdLst>
                <a:ahLst/>
                <a:cxnLst>
                  <a:cxn ang="0">
                    <a:pos x="connsiteX0" y="connsiteY0"/>
                  </a:cxn>
                  <a:cxn ang="0">
                    <a:pos x="connsiteX1" y="connsiteY1"/>
                  </a:cxn>
                </a:cxnLst>
                <a:rect l="l" t="t" r="r" b="b"/>
                <a:pathLst>
                  <a:path w="24235" h="24235">
                    <a:moveTo>
                      <a:pt x="24235" y="24235"/>
                    </a:moveTo>
                    <a:lnTo>
                      <a:pt x="0" y="0"/>
                    </a:lnTo>
                  </a:path>
                </a:pathLst>
              </a:custGeom>
              <a:grp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1" name="Freeform: Shape 2110">
                <a:extLst>
                  <a:ext uri="{FF2B5EF4-FFF2-40B4-BE49-F238E27FC236}">
                    <a16:creationId xmlns:a16="http://schemas.microsoft.com/office/drawing/2014/main" id="{212FD7F9-0CCC-781B-1EB8-479517648BD0}"/>
                  </a:ext>
                </a:extLst>
              </p:cNvPr>
              <p:cNvSpPr/>
              <p:nvPr/>
            </p:nvSpPr>
            <p:spPr>
              <a:xfrm rot="-2700000">
                <a:off x="5111056" y="2105077"/>
                <a:ext cx="11431" cy="34295"/>
              </a:xfrm>
              <a:custGeom>
                <a:avLst/>
                <a:gdLst>
                  <a:gd name="connsiteX0" fmla="*/ 0 w 11431"/>
                  <a:gd name="connsiteY0" fmla="*/ 0 h 34295"/>
                  <a:gd name="connsiteX1" fmla="*/ 11432 w 11431"/>
                  <a:gd name="connsiteY1" fmla="*/ 0 h 34295"/>
                  <a:gd name="connsiteX2" fmla="*/ 11432 w 11431"/>
                  <a:gd name="connsiteY2" fmla="*/ 34296 h 34295"/>
                  <a:gd name="connsiteX3" fmla="*/ 0 w 11431"/>
                  <a:gd name="connsiteY3" fmla="*/ 34296 h 34295"/>
                </a:gdLst>
                <a:ahLst/>
                <a:cxnLst>
                  <a:cxn ang="0">
                    <a:pos x="connsiteX0" y="connsiteY0"/>
                  </a:cxn>
                  <a:cxn ang="0">
                    <a:pos x="connsiteX1" y="connsiteY1"/>
                  </a:cxn>
                  <a:cxn ang="0">
                    <a:pos x="connsiteX2" y="connsiteY2"/>
                  </a:cxn>
                  <a:cxn ang="0">
                    <a:pos x="connsiteX3" y="connsiteY3"/>
                  </a:cxn>
                </a:cxnLst>
                <a:rect l="l" t="t" r="r" b="b"/>
                <a:pathLst>
                  <a:path w="11431" h="34295">
                    <a:moveTo>
                      <a:pt x="0" y="0"/>
                    </a:moveTo>
                    <a:lnTo>
                      <a:pt x="11432" y="0"/>
                    </a:lnTo>
                    <a:lnTo>
                      <a:pt x="11432" y="34296"/>
                    </a:lnTo>
                    <a:lnTo>
                      <a:pt x="0" y="34296"/>
                    </a:lnTo>
                    <a:close/>
                  </a:path>
                </a:pathLst>
              </a:custGeom>
              <a:grp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12" name="Freeform: Shape 2111">
              <a:extLst>
                <a:ext uri="{FF2B5EF4-FFF2-40B4-BE49-F238E27FC236}">
                  <a16:creationId xmlns:a16="http://schemas.microsoft.com/office/drawing/2014/main" id="{3A3B61A3-E5A7-535D-8E5B-A8B2405CDA69}"/>
                </a:ext>
              </a:extLst>
            </p:cNvPr>
            <p:cNvSpPr/>
            <p:nvPr/>
          </p:nvSpPr>
          <p:spPr>
            <a:xfrm>
              <a:off x="4985773" y="2061933"/>
              <a:ext cx="68591" cy="11431"/>
            </a:xfrm>
            <a:custGeom>
              <a:avLst/>
              <a:gdLst>
                <a:gd name="connsiteX0" fmla="*/ 0 w 68591"/>
                <a:gd name="connsiteY0" fmla="*/ 0 h 11431"/>
                <a:gd name="connsiteX1" fmla="*/ 68591 w 68591"/>
                <a:gd name="connsiteY1" fmla="*/ 0 h 11431"/>
                <a:gd name="connsiteX2" fmla="*/ 68591 w 68591"/>
                <a:gd name="connsiteY2" fmla="*/ 11432 h 11431"/>
                <a:gd name="connsiteX3" fmla="*/ 0 w 68591"/>
                <a:gd name="connsiteY3" fmla="*/ 11432 h 11431"/>
              </a:gdLst>
              <a:ahLst/>
              <a:cxnLst>
                <a:cxn ang="0">
                  <a:pos x="connsiteX0" y="connsiteY0"/>
                </a:cxn>
                <a:cxn ang="0">
                  <a:pos x="connsiteX1" y="connsiteY1"/>
                </a:cxn>
                <a:cxn ang="0">
                  <a:pos x="connsiteX2" y="connsiteY2"/>
                </a:cxn>
                <a:cxn ang="0">
                  <a:pos x="connsiteX3" y="connsiteY3"/>
                </a:cxn>
              </a:cxnLst>
              <a:rect l="l" t="t" r="r" b="b"/>
              <a:pathLst>
                <a:path w="68591" h="11431">
                  <a:moveTo>
                    <a:pt x="0" y="0"/>
                  </a:moveTo>
                  <a:lnTo>
                    <a:pt x="68591" y="0"/>
                  </a:lnTo>
                  <a:lnTo>
                    <a:pt x="68591" y="11432"/>
                  </a:lnTo>
                  <a:lnTo>
                    <a:pt x="0" y="11432"/>
                  </a:lnTo>
                  <a:close/>
                </a:path>
              </a:pathLst>
            </a:custGeom>
            <a:solidFill>
              <a:schemeClr val="accent2"/>
            </a:solid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3" name="Graphic 2103">
              <a:extLst>
                <a:ext uri="{FF2B5EF4-FFF2-40B4-BE49-F238E27FC236}">
                  <a16:creationId xmlns:a16="http://schemas.microsoft.com/office/drawing/2014/main" id="{36E1F1AF-F69A-796F-5E90-328BE0E6BB51}"/>
                </a:ext>
              </a:extLst>
            </p:cNvPr>
            <p:cNvGrpSpPr/>
            <p:nvPr/>
          </p:nvGrpSpPr>
          <p:grpSpPr>
            <a:xfrm>
              <a:off x="4900663" y="2096228"/>
              <a:ext cx="238810" cy="240068"/>
              <a:chOff x="4900663" y="2096228"/>
              <a:chExt cx="238810" cy="240068"/>
            </a:xfrm>
            <a:solidFill>
              <a:schemeClr val="accent2"/>
            </a:solidFill>
          </p:grpSpPr>
          <p:sp>
            <p:nvSpPr>
              <p:cNvPr id="2114" name="Freeform: Shape 2113">
                <a:extLst>
                  <a:ext uri="{FF2B5EF4-FFF2-40B4-BE49-F238E27FC236}">
                    <a16:creationId xmlns:a16="http://schemas.microsoft.com/office/drawing/2014/main" id="{C2957D58-C6FD-103B-7BDB-4EE83D625F7D}"/>
                  </a:ext>
                </a:extLst>
              </p:cNvPr>
              <p:cNvSpPr/>
              <p:nvPr/>
            </p:nvSpPr>
            <p:spPr>
              <a:xfrm>
                <a:off x="4900663" y="2096228"/>
                <a:ext cx="238810" cy="109173"/>
              </a:xfrm>
              <a:custGeom>
                <a:avLst/>
                <a:gdLst>
                  <a:gd name="connsiteX0" fmla="*/ 227436 w 238810"/>
                  <a:gd name="connsiteY0" fmla="*/ 109174 h 109173"/>
                  <a:gd name="connsiteX1" fmla="*/ 119406 w 238810"/>
                  <a:gd name="connsiteY1" fmla="*/ 11432 h 109173"/>
                  <a:gd name="connsiteX2" fmla="*/ 11375 w 238810"/>
                  <a:gd name="connsiteY2" fmla="*/ 109174 h 109173"/>
                  <a:gd name="connsiteX3" fmla="*/ 0 w 238810"/>
                  <a:gd name="connsiteY3" fmla="*/ 108031 h 109173"/>
                  <a:gd name="connsiteX4" fmla="*/ 119406 w 238810"/>
                  <a:gd name="connsiteY4" fmla="*/ 0 h 109173"/>
                  <a:gd name="connsiteX5" fmla="*/ 238811 w 238810"/>
                  <a:gd name="connsiteY5" fmla="*/ 108031 h 109173"/>
                  <a:gd name="connsiteX6" fmla="*/ 227436 w 238810"/>
                  <a:gd name="connsiteY6" fmla="*/ 109174 h 10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10" h="109173">
                    <a:moveTo>
                      <a:pt x="227436" y="109174"/>
                    </a:moveTo>
                    <a:cubicBezTo>
                      <a:pt x="221892" y="53444"/>
                      <a:pt x="175479" y="11432"/>
                      <a:pt x="119406" y="11432"/>
                    </a:cubicBezTo>
                    <a:cubicBezTo>
                      <a:pt x="63332" y="11432"/>
                      <a:pt x="16862" y="53444"/>
                      <a:pt x="11375" y="109174"/>
                    </a:cubicBezTo>
                    <a:lnTo>
                      <a:pt x="0" y="108031"/>
                    </a:lnTo>
                    <a:cubicBezTo>
                      <a:pt x="6116" y="46413"/>
                      <a:pt x="57445" y="0"/>
                      <a:pt x="119406" y="0"/>
                    </a:cubicBezTo>
                    <a:cubicBezTo>
                      <a:pt x="181366" y="0"/>
                      <a:pt x="232695" y="46470"/>
                      <a:pt x="238811" y="108031"/>
                    </a:cubicBezTo>
                    <a:lnTo>
                      <a:pt x="227436" y="109174"/>
                    </a:lnTo>
                    <a:close/>
                  </a:path>
                </a:pathLst>
              </a:custGeom>
              <a:grp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5" name="Freeform: Shape 2114">
                <a:extLst>
                  <a:ext uri="{FF2B5EF4-FFF2-40B4-BE49-F238E27FC236}">
                    <a16:creationId xmlns:a16="http://schemas.microsoft.com/office/drawing/2014/main" id="{8783F345-3BE2-9DF1-5262-E7DF58504B1A}"/>
                  </a:ext>
                </a:extLst>
              </p:cNvPr>
              <p:cNvSpPr/>
              <p:nvPr/>
            </p:nvSpPr>
            <p:spPr>
              <a:xfrm>
                <a:off x="4900663" y="2227123"/>
                <a:ext cx="238810" cy="109173"/>
              </a:xfrm>
              <a:custGeom>
                <a:avLst/>
                <a:gdLst>
                  <a:gd name="connsiteX0" fmla="*/ 119406 w 238810"/>
                  <a:gd name="connsiteY0" fmla="*/ 109174 h 109173"/>
                  <a:gd name="connsiteX1" fmla="*/ 0 w 238810"/>
                  <a:gd name="connsiteY1" fmla="*/ 1143 h 109173"/>
                  <a:gd name="connsiteX2" fmla="*/ 11375 w 238810"/>
                  <a:gd name="connsiteY2" fmla="*/ 0 h 109173"/>
                  <a:gd name="connsiteX3" fmla="*/ 119406 w 238810"/>
                  <a:gd name="connsiteY3" fmla="*/ 97742 h 109173"/>
                  <a:gd name="connsiteX4" fmla="*/ 227436 w 238810"/>
                  <a:gd name="connsiteY4" fmla="*/ 0 h 109173"/>
                  <a:gd name="connsiteX5" fmla="*/ 238811 w 238810"/>
                  <a:gd name="connsiteY5" fmla="*/ 1143 h 109173"/>
                  <a:gd name="connsiteX6" fmla="*/ 119406 w 238810"/>
                  <a:gd name="connsiteY6" fmla="*/ 109174 h 10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10" h="109173">
                    <a:moveTo>
                      <a:pt x="119406" y="109174"/>
                    </a:moveTo>
                    <a:cubicBezTo>
                      <a:pt x="57445" y="109174"/>
                      <a:pt x="6116" y="62704"/>
                      <a:pt x="0" y="1143"/>
                    </a:cubicBezTo>
                    <a:lnTo>
                      <a:pt x="11375" y="0"/>
                    </a:lnTo>
                    <a:cubicBezTo>
                      <a:pt x="16919" y="55730"/>
                      <a:pt x="63332" y="97742"/>
                      <a:pt x="119406" y="97742"/>
                    </a:cubicBezTo>
                    <a:cubicBezTo>
                      <a:pt x="175479" y="97742"/>
                      <a:pt x="221949" y="55730"/>
                      <a:pt x="227436" y="0"/>
                    </a:cubicBezTo>
                    <a:lnTo>
                      <a:pt x="238811" y="1143"/>
                    </a:lnTo>
                    <a:cubicBezTo>
                      <a:pt x="232695" y="62761"/>
                      <a:pt x="181366" y="109174"/>
                      <a:pt x="119406" y="109174"/>
                    </a:cubicBezTo>
                    <a:close/>
                  </a:path>
                </a:pathLst>
              </a:custGeom>
              <a:grp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16" name="Freeform: Shape 2115">
              <a:extLst>
                <a:ext uri="{FF2B5EF4-FFF2-40B4-BE49-F238E27FC236}">
                  <a16:creationId xmlns:a16="http://schemas.microsoft.com/office/drawing/2014/main" id="{8C2C825A-6225-0D74-35BB-21937906D8B8}"/>
                </a:ext>
              </a:extLst>
            </p:cNvPr>
            <p:cNvSpPr/>
            <p:nvPr/>
          </p:nvSpPr>
          <p:spPr>
            <a:xfrm>
              <a:off x="5014353" y="2136240"/>
              <a:ext cx="11431" cy="80022"/>
            </a:xfrm>
            <a:custGeom>
              <a:avLst/>
              <a:gdLst>
                <a:gd name="connsiteX0" fmla="*/ 0 w 11431"/>
                <a:gd name="connsiteY0" fmla="*/ 0 h 80022"/>
                <a:gd name="connsiteX1" fmla="*/ 11432 w 11431"/>
                <a:gd name="connsiteY1" fmla="*/ 0 h 80022"/>
                <a:gd name="connsiteX2" fmla="*/ 11432 w 11431"/>
                <a:gd name="connsiteY2" fmla="*/ 80023 h 80022"/>
                <a:gd name="connsiteX3" fmla="*/ 0 w 11431"/>
                <a:gd name="connsiteY3" fmla="*/ 80023 h 80022"/>
              </a:gdLst>
              <a:ahLst/>
              <a:cxnLst>
                <a:cxn ang="0">
                  <a:pos x="connsiteX0" y="connsiteY0"/>
                </a:cxn>
                <a:cxn ang="0">
                  <a:pos x="connsiteX1" y="connsiteY1"/>
                </a:cxn>
                <a:cxn ang="0">
                  <a:pos x="connsiteX2" y="connsiteY2"/>
                </a:cxn>
                <a:cxn ang="0">
                  <a:pos x="connsiteX3" y="connsiteY3"/>
                </a:cxn>
              </a:cxnLst>
              <a:rect l="l" t="t" r="r" b="b"/>
              <a:pathLst>
                <a:path w="11431" h="80022">
                  <a:moveTo>
                    <a:pt x="0" y="0"/>
                  </a:moveTo>
                  <a:lnTo>
                    <a:pt x="11432" y="0"/>
                  </a:lnTo>
                  <a:lnTo>
                    <a:pt x="11432" y="80023"/>
                  </a:lnTo>
                  <a:lnTo>
                    <a:pt x="0" y="80023"/>
                  </a:lnTo>
                  <a:close/>
                </a:path>
              </a:pathLst>
            </a:custGeom>
            <a:solidFill>
              <a:schemeClr val="accent2"/>
            </a:solid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7" name="Freeform: Shape 2116">
              <a:extLst>
                <a:ext uri="{FF2B5EF4-FFF2-40B4-BE49-F238E27FC236}">
                  <a16:creationId xmlns:a16="http://schemas.microsoft.com/office/drawing/2014/main" id="{DC005CFD-6EFA-2637-0C6F-334F287D99AD}"/>
                </a:ext>
              </a:extLst>
            </p:cNvPr>
            <p:cNvSpPr/>
            <p:nvPr/>
          </p:nvSpPr>
          <p:spPr>
            <a:xfrm>
              <a:off x="5014353" y="2067649"/>
              <a:ext cx="11431" cy="22863"/>
            </a:xfrm>
            <a:custGeom>
              <a:avLst/>
              <a:gdLst>
                <a:gd name="connsiteX0" fmla="*/ 0 w 11431"/>
                <a:gd name="connsiteY0" fmla="*/ 0 h 22863"/>
                <a:gd name="connsiteX1" fmla="*/ 11432 w 11431"/>
                <a:gd name="connsiteY1" fmla="*/ 0 h 22863"/>
                <a:gd name="connsiteX2" fmla="*/ 11432 w 11431"/>
                <a:gd name="connsiteY2" fmla="*/ 22864 h 22863"/>
                <a:gd name="connsiteX3" fmla="*/ 0 w 11431"/>
                <a:gd name="connsiteY3" fmla="*/ 22864 h 22863"/>
              </a:gdLst>
              <a:ahLst/>
              <a:cxnLst>
                <a:cxn ang="0">
                  <a:pos x="connsiteX0" y="connsiteY0"/>
                </a:cxn>
                <a:cxn ang="0">
                  <a:pos x="connsiteX1" y="connsiteY1"/>
                </a:cxn>
                <a:cxn ang="0">
                  <a:pos x="connsiteX2" y="connsiteY2"/>
                </a:cxn>
                <a:cxn ang="0">
                  <a:pos x="connsiteX3" y="connsiteY3"/>
                </a:cxn>
              </a:cxnLst>
              <a:rect l="l" t="t" r="r" b="b"/>
              <a:pathLst>
                <a:path w="11431" h="22863">
                  <a:moveTo>
                    <a:pt x="0" y="0"/>
                  </a:moveTo>
                  <a:lnTo>
                    <a:pt x="11432" y="0"/>
                  </a:lnTo>
                  <a:lnTo>
                    <a:pt x="11432" y="22864"/>
                  </a:lnTo>
                  <a:lnTo>
                    <a:pt x="0" y="22864"/>
                  </a:lnTo>
                  <a:close/>
                </a:path>
              </a:pathLst>
            </a:custGeom>
            <a:solidFill>
              <a:schemeClr val="accent2"/>
            </a:solid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8" name="Graphic 2103">
              <a:extLst>
                <a:ext uri="{FF2B5EF4-FFF2-40B4-BE49-F238E27FC236}">
                  <a16:creationId xmlns:a16="http://schemas.microsoft.com/office/drawing/2014/main" id="{3DB3F2F5-2B73-689F-1174-FBEF094EBB83}"/>
                </a:ext>
              </a:extLst>
            </p:cNvPr>
            <p:cNvGrpSpPr/>
            <p:nvPr/>
          </p:nvGrpSpPr>
          <p:grpSpPr>
            <a:xfrm>
              <a:off x="5007208" y="2200544"/>
              <a:ext cx="25721" cy="25721"/>
              <a:chOff x="5007208" y="2200544"/>
              <a:chExt cx="25721" cy="25721"/>
            </a:xfrm>
            <a:solidFill>
              <a:schemeClr val="accent2"/>
            </a:solidFill>
          </p:grpSpPr>
          <p:sp>
            <p:nvSpPr>
              <p:cNvPr id="2119" name="Freeform: Shape 2118">
                <a:extLst>
                  <a:ext uri="{FF2B5EF4-FFF2-40B4-BE49-F238E27FC236}">
                    <a16:creationId xmlns:a16="http://schemas.microsoft.com/office/drawing/2014/main" id="{8043EF56-C355-3FC6-BD11-789E369D1FBA}"/>
                  </a:ext>
                </a:extLst>
              </p:cNvPr>
              <p:cNvSpPr/>
              <p:nvPr/>
            </p:nvSpPr>
            <p:spPr>
              <a:xfrm>
                <a:off x="5007208" y="2200544"/>
                <a:ext cx="25721" cy="25721"/>
              </a:xfrm>
              <a:custGeom>
                <a:avLst/>
                <a:gdLst>
                  <a:gd name="connsiteX0" fmla="*/ 25722 w 25721"/>
                  <a:gd name="connsiteY0" fmla="*/ 12861 h 25721"/>
                  <a:gd name="connsiteX1" fmla="*/ 12861 w 25721"/>
                  <a:gd name="connsiteY1" fmla="*/ 25722 h 25721"/>
                  <a:gd name="connsiteX2" fmla="*/ 0 w 25721"/>
                  <a:gd name="connsiteY2" fmla="*/ 12861 h 25721"/>
                  <a:gd name="connsiteX3" fmla="*/ 12861 w 25721"/>
                  <a:gd name="connsiteY3" fmla="*/ 0 h 25721"/>
                  <a:gd name="connsiteX4" fmla="*/ 25722 w 25721"/>
                  <a:gd name="connsiteY4" fmla="*/ 12861 h 25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1" h="25721">
                    <a:moveTo>
                      <a:pt x="25722" y="12861"/>
                    </a:moveTo>
                    <a:cubicBezTo>
                      <a:pt x="25722" y="19964"/>
                      <a:pt x="19964" y="25722"/>
                      <a:pt x="12861" y="25722"/>
                    </a:cubicBezTo>
                    <a:cubicBezTo>
                      <a:pt x="5758" y="25722"/>
                      <a:pt x="0" y="19964"/>
                      <a:pt x="0" y="12861"/>
                    </a:cubicBezTo>
                    <a:cubicBezTo>
                      <a:pt x="0" y="5758"/>
                      <a:pt x="5758" y="0"/>
                      <a:pt x="12861" y="0"/>
                    </a:cubicBezTo>
                    <a:cubicBezTo>
                      <a:pt x="19964" y="0"/>
                      <a:pt x="25722" y="5758"/>
                      <a:pt x="25722" y="12861"/>
                    </a:cubicBezTo>
                    <a:close/>
                  </a:path>
                </a:pathLst>
              </a:custGeom>
              <a:grp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0" name="Freeform: Shape 2119">
                <a:extLst>
                  <a:ext uri="{FF2B5EF4-FFF2-40B4-BE49-F238E27FC236}">
                    <a16:creationId xmlns:a16="http://schemas.microsoft.com/office/drawing/2014/main" id="{B5A42EFE-F334-F1E8-8942-AF86473E0765}"/>
                  </a:ext>
                </a:extLst>
              </p:cNvPr>
              <p:cNvSpPr/>
              <p:nvPr/>
            </p:nvSpPr>
            <p:spPr>
              <a:xfrm>
                <a:off x="5007208" y="2200544"/>
                <a:ext cx="25721" cy="25721"/>
              </a:xfrm>
              <a:custGeom>
                <a:avLst/>
                <a:gdLst>
                  <a:gd name="connsiteX0" fmla="*/ 12861 w 25721"/>
                  <a:gd name="connsiteY0" fmla="*/ 0 h 25721"/>
                  <a:gd name="connsiteX1" fmla="*/ 0 w 25721"/>
                  <a:gd name="connsiteY1" fmla="*/ 12861 h 25721"/>
                  <a:gd name="connsiteX2" fmla="*/ 12861 w 25721"/>
                  <a:gd name="connsiteY2" fmla="*/ 25722 h 25721"/>
                  <a:gd name="connsiteX3" fmla="*/ 25722 w 25721"/>
                  <a:gd name="connsiteY3" fmla="*/ 12861 h 25721"/>
                  <a:gd name="connsiteX4" fmla="*/ 12861 w 25721"/>
                  <a:gd name="connsiteY4" fmla="*/ 0 h 25721"/>
                  <a:gd name="connsiteX5" fmla="*/ 12861 w 25721"/>
                  <a:gd name="connsiteY5" fmla="*/ 0 h 2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21" h="25721">
                    <a:moveTo>
                      <a:pt x="12861" y="0"/>
                    </a:moveTo>
                    <a:cubicBezTo>
                      <a:pt x="5773" y="0"/>
                      <a:pt x="0" y="5773"/>
                      <a:pt x="0" y="12861"/>
                    </a:cubicBezTo>
                    <a:cubicBezTo>
                      <a:pt x="0" y="19949"/>
                      <a:pt x="5773" y="25722"/>
                      <a:pt x="12861" y="25722"/>
                    </a:cubicBezTo>
                    <a:cubicBezTo>
                      <a:pt x="19949" y="25722"/>
                      <a:pt x="25722" y="19949"/>
                      <a:pt x="25722" y="12861"/>
                    </a:cubicBezTo>
                    <a:cubicBezTo>
                      <a:pt x="25722" y="5773"/>
                      <a:pt x="19949" y="0"/>
                      <a:pt x="12861" y="0"/>
                    </a:cubicBezTo>
                    <a:lnTo>
                      <a:pt x="12861" y="0"/>
                    </a:lnTo>
                    <a:close/>
                  </a:path>
                </a:pathLst>
              </a:custGeom>
              <a:grpFill/>
              <a:ln w="5689"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2" name="TextBox 2121">
            <a:extLst>
              <a:ext uri="{FF2B5EF4-FFF2-40B4-BE49-F238E27FC236}">
                <a16:creationId xmlns:a16="http://schemas.microsoft.com/office/drawing/2014/main" id="{FF9709C4-B486-1CDD-944F-5E278705B09A}"/>
              </a:ext>
            </a:extLst>
          </p:cNvPr>
          <p:cNvSpPr txBox="1"/>
          <p:nvPr/>
        </p:nvSpPr>
        <p:spPr>
          <a:xfrm>
            <a:off x="3700120" y="2632030"/>
            <a:ext cx="1875190" cy="24622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DE"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C</a:t>
            </a:r>
            <a:r>
              <a:rPr kumimoji="0" lang="de-DE" sz="10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a:rPr>
              <a:t>onfiguration</a:t>
            </a:r>
            <a:r>
              <a:rPr kumimoji="0" lang="de-DE"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a:t>
            </a:r>
            <a:r>
              <a:rPr kumimoji="0" lang="de-DE" sz="10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a:rPr>
              <a:t>status</a:t>
            </a:r>
            <a:r>
              <a:rPr kumimoji="0" lang="de-DE"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a:t>
            </a:r>
            <a:r>
              <a:rPr kumimoji="0" lang="de-DE" sz="10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a:rPr>
              <a:t>events</a:t>
            </a:r>
            <a:endParaRPr kumimoji="0" lang="de-DE"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sp>
        <p:nvSpPr>
          <p:cNvPr id="2123" name="TextBox 2122">
            <a:extLst>
              <a:ext uri="{FF2B5EF4-FFF2-40B4-BE49-F238E27FC236}">
                <a16:creationId xmlns:a16="http://schemas.microsoft.com/office/drawing/2014/main" id="{65493A8A-5B3B-1373-760C-1B13FD702F65}"/>
              </a:ext>
            </a:extLst>
          </p:cNvPr>
          <p:cNvSpPr txBox="1"/>
          <p:nvPr/>
        </p:nvSpPr>
        <p:spPr>
          <a:xfrm>
            <a:off x="2866609" y="2128211"/>
            <a:ext cx="1092832" cy="24622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AT"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Data</a:t>
            </a:r>
            <a:endParaRPr kumimoji="0" lang="de-AT"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sp>
        <p:nvSpPr>
          <p:cNvPr id="2124" name="TextBox 2123">
            <a:extLst>
              <a:ext uri="{FF2B5EF4-FFF2-40B4-BE49-F238E27FC236}">
                <a16:creationId xmlns:a16="http://schemas.microsoft.com/office/drawing/2014/main" id="{FD321CB6-07E5-F60C-8EDB-5666D557EE5E}"/>
              </a:ext>
            </a:extLst>
          </p:cNvPr>
          <p:cNvSpPr txBox="1"/>
          <p:nvPr/>
        </p:nvSpPr>
        <p:spPr>
          <a:xfrm>
            <a:off x="5126324" y="1819784"/>
            <a:ext cx="1609756" cy="24622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a:rPr>
              <a:t>Temporary</a:t>
            </a:r>
            <a:r>
              <a:rPr kumimoji="0" lang="de-AT"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 remote </a:t>
            </a:r>
            <a:r>
              <a:rPr kumimoji="0" lang="de-AT" sz="10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a:rPr>
              <a:t>access</a:t>
            </a:r>
            <a:endPar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endParaRPr>
          </a:p>
        </p:txBody>
      </p:sp>
      <p:cxnSp>
        <p:nvCxnSpPr>
          <p:cNvPr id="2132" name="Straight Arrow Connector 2131">
            <a:extLst>
              <a:ext uri="{FF2B5EF4-FFF2-40B4-BE49-F238E27FC236}">
                <a16:creationId xmlns:a16="http://schemas.microsoft.com/office/drawing/2014/main" id="{F973F555-CCE7-E9F9-18D9-25AE4EB0E5B3}"/>
              </a:ext>
            </a:extLst>
          </p:cNvPr>
          <p:cNvCxnSpPr>
            <a:cxnSpLocks/>
            <a:stCxn id="2069" idx="2"/>
          </p:cNvCxnSpPr>
          <p:nvPr/>
        </p:nvCxnSpPr>
        <p:spPr>
          <a:xfrm flipH="1" flipV="1">
            <a:off x="2305155" y="2043943"/>
            <a:ext cx="11" cy="102395"/>
          </a:xfrm>
          <a:prstGeom prst="straightConnector1">
            <a:avLst/>
          </a:prstGeom>
          <a:ln w="25400">
            <a:solidFill>
              <a:srgbClr val="A4AEBA"/>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16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ctangular object with many buttons">
            <a:extLst>
              <a:ext uri="{FF2B5EF4-FFF2-40B4-BE49-F238E27FC236}">
                <a16:creationId xmlns:a16="http://schemas.microsoft.com/office/drawing/2014/main" id="{31CB5DE0-6E7A-9DA5-0FEA-74315457D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graphicFrame>
        <p:nvGraphicFramePr>
          <p:cNvPr id="8" name="Content Placeholder 4"/>
          <p:cNvGraphicFramePr>
            <a:graphicFrameLocks/>
          </p:cNvGraphicFramePr>
          <p:nvPr/>
        </p:nvGraphicFramePr>
        <p:xfrm>
          <a:off x="517380" y="891822"/>
          <a:ext cx="5459328" cy="4144841"/>
        </p:xfrm>
        <a:graphic>
          <a:graphicData uri="http://schemas.openxmlformats.org/drawingml/2006/table">
            <a:tbl>
              <a:tblPr firstRow="1" bandRow="1">
                <a:tableStyleId>{5C22544A-7EE6-4342-B048-85BDC9FD1C3A}</a:tableStyleId>
              </a:tblPr>
              <a:tblGrid>
                <a:gridCol w="1860406">
                  <a:extLst>
                    <a:ext uri="{9D8B030D-6E8A-4147-A177-3AD203B41FA5}">
                      <a16:colId xmlns:a16="http://schemas.microsoft.com/office/drawing/2014/main" val="961975079"/>
                    </a:ext>
                  </a:extLst>
                </a:gridCol>
                <a:gridCol w="1882589">
                  <a:extLst>
                    <a:ext uri="{9D8B030D-6E8A-4147-A177-3AD203B41FA5}">
                      <a16:colId xmlns:a16="http://schemas.microsoft.com/office/drawing/2014/main" val="4282475971"/>
                    </a:ext>
                  </a:extLst>
                </a:gridCol>
                <a:gridCol w="1716333">
                  <a:extLst>
                    <a:ext uri="{9D8B030D-6E8A-4147-A177-3AD203B41FA5}">
                      <a16:colId xmlns:a16="http://schemas.microsoft.com/office/drawing/2014/main" val="1204288826"/>
                    </a:ext>
                  </a:extLst>
                </a:gridCol>
              </a:tblGrid>
              <a:tr h="296569">
                <a:tc>
                  <a:txBody>
                    <a:bodyPr/>
                    <a:lstStyle/>
                    <a:p>
                      <a:endParaRPr lang="en-US" sz="1200">
                        <a:solidFill>
                          <a:schemeClr val="bg1"/>
                        </a:solidFill>
                        <a:latin typeface="Segoe UI Light" panose="020B0502040204020203" pitchFamily="34" charset="0"/>
                        <a:cs typeface="Segoe UI Light" panose="020B0502040204020203" pitchFamily="34" charset="0"/>
                      </a:endParaRPr>
                    </a:p>
                  </a:txBody>
                  <a:tcPr>
                    <a:lnL w="12700" cmpd="sng">
                      <a:noFill/>
                    </a:lnL>
                    <a:lnR w="12700" cmpd="sng">
                      <a:noFill/>
                    </a:lnR>
                    <a:lnT w="12700" cmpd="sng">
                      <a:noFill/>
                    </a:lnT>
                    <a:lnB w="28575"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100">
                          <a:solidFill>
                            <a:schemeClr val="bg1"/>
                          </a:solidFill>
                          <a:latin typeface="Aptos Narrow" panose="020B0004020202020204" pitchFamily="34" charset="0"/>
                          <a:cs typeface="Segoe UI Light" panose="020B0502040204020203" pitchFamily="34" charset="0"/>
                        </a:rPr>
                        <a:t>F93A.R</a:t>
                      </a:r>
                      <a:endParaRPr lang="en-US" sz="1100">
                        <a:solidFill>
                          <a:schemeClr val="bg1"/>
                        </a:solidFill>
                        <a:latin typeface="Aptos Narrow" panose="020B0004020202020204" pitchFamily="34" charset="0"/>
                        <a:cs typeface="Segoe UI Light" panose="020B0502040204020203" pitchFamily="34" charset="0"/>
                      </a:endParaRPr>
                    </a:p>
                  </a:txBody>
                  <a:tcPr anchor="ctr">
                    <a:lnL w="12700" cmpd="sng">
                      <a:noFill/>
                    </a:lnL>
                    <a:lnR w="12700" cmpd="sng">
                      <a:noFill/>
                    </a:lnR>
                    <a:lnT w="12700" cmpd="sng">
                      <a:noFill/>
                    </a:lnT>
                    <a:lnB w="28575"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AT" sz="1100">
                          <a:solidFill>
                            <a:schemeClr val="bg1"/>
                          </a:solidFill>
                          <a:latin typeface="Aptos Narrow" panose="020B0004020202020204" pitchFamily="34" charset="0"/>
                          <a:cs typeface="Segoe UI Light" panose="020B0502040204020203" pitchFamily="34" charset="0"/>
                        </a:rPr>
                        <a:t>F193A.R</a:t>
                      </a:r>
                      <a:endParaRPr lang="en-US" sz="1100">
                        <a:solidFill>
                          <a:schemeClr val="bg1"/>
                        </a:solidFill>
                        <a:latin typeface="Aptos Narrow" panose="020B0004020202020204" pitchFamily="34" charset="0"/>
                        <a:cs typeface="Segoe UI Light" panose="020B0502040204020203" pitchFamily="34" charset="0"/>
                      </a:endParaRPr>
                    </a:p>
                  </a:txBody>
                  <a:tcPr anchor="ctr">
                    <a:lnL w="12700" cmpd="sng">
                      <a:noFill/>
                    </a:lnL>
                    <a:lnR w="12700" cmpd="sng">
                      <a:noFill/>
                    </a:lnR>
                    <a:lnT w="12700" cmpd="sng">
                      <a:noFill/>
                    </a:lnT>
                    <a:lnB w="28575"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1510267"/>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Firewall </a:t>
                      </a:r>
                      <a:r>
                        <a:rPr lang="de-AT" sz="900" err="1">
                          <a:solidFill>
                            <a:schemeClr val="bg1"/>
                          </a:solidFill>
                          <a:latin typeface="Aptos Narrow" panose="020B0004020202020204" pitchFamily="34" charset="0"/>
                          <a:cs typeface="Segoe UI Light" panose="020B0502040204020203" pitchFamily="34" charset="0"/>
                        </a:rPr>
                        <a:t>throughput</a:t>
                      </a:r>
                      <a:endParaRPr lang="de-AT"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28575" cap="flat" cmpd="sng" algn="ctr">
                      <a:solidFill>
                        <a:srgbClr val="7030A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AT" sz="900">
                          <a:solidFill>
                            <a:schemeClr val="bg1"/>
                          </a:solidFill>
                          <a:latin typeface="Aptos Light" panose="020B0004020202020204" pitchFamily="34" charset="0"/>
                          <a:cs typeface="Segoe UI Light" panose="020B0502040204020203" pitchFamily="34" charset="0"/>
                        </a:rPr>
                        <a:t>1.5 </a:t>
                      </a:r>
                      <a:r>
                        <a:rPr lang="de-AT" sz="900" err="1">
                          <a:solidFill>
                            <a:schemeClr val="bg1"/>
                          </a:solidFill>
                          <a:latin typeface="Aptos Light" panose="020B0004020202020204" pitchFamily="34" charset="0"/>
                          <a:cs typeface="Segoe UI Light" panose="020B0502040204020203" pitchFamily="34" charset="0"/>
                        </a:rPr>
                        <a:t>Gbps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28575" cap="flat" cmpd="sng" algn="ctr">
                      <a:solidFill>
                        <a:srgbClr val="7030A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AT" sz="900">
                          <a:solidFill>
                            <a:schemeClr val="bg1"/>
                          </a:solidFill>
                          <a:latin typeface="Aptos Light" panose="020B0004020202020204" pitchFamily="34" charset="0"/>
                          <a:cs typeface="Segoe UI Light" panose="020B0502040204020203" pitchFamily="34" charset="0"/>
                        </a:rPr>
                        <a:t>2.1 Gbps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28575" cap="flat" cmpd="sng" algn="ctr">
                      <a:solidFill>
                        <a:srgbClr val="7030A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8403217"/>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SD-WAN </a:t>
                      </a:r>
                      <a:r>
                        <a:rPr lang="de-AT" sz="900" err="1">
                          <a:solidFill>
                            <a:schemeClr val="bg1"/>
                          </a:solidFill>
                          <a:latin typeface="Aptos Narrow" panose="020B0004020202020204" pitchFamily="34" charset="0"/>
                          <a:cs typeface="Segoe UI Light" panose="020B0502040204020203" pitchFamily="34" charset="0"/>
                        </a:rPr>
                        <a:t>throughput</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240 Mbps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320 Mbps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1925689"/>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IPS </a:t>
                      </a:r>
                      <a:r>
                        <a:rPr lang="de-AT" sz="900" err="1">
                          <a:solidFill>
                            <a:schemeClr val="bg1"/>
                          </a:solidFill>
                          <a:latin typeface="Aptos Narrow" panose="020B0004020202020204" pitchFamily="34" charset="0"/>
                          <a:cs typeface="Segoe UI Light" panose="020B0502040204020203" pitchFamily="34" charset="0"/>
                        </a:rPr>
                        <a:t>throughput</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400 Mbps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790 Mbps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3078188"/>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NGFW </a:t>
                      </a:r>
                      <a:r>
                        <a:rPr lang="de-AT" sz="900" err="1">
                          <a:solidFill>
                            <a:schemeClr val="bg1"/>
                          </a:solidFill>
                          <a:latin typeface="Aptos Narrow" panose="020B0004020202020204" pitchFamily="34" charset="0"/>
                          <a:cs typeface="Segoe UI Light" panose="020B0502040204020203" pitchFamily="34" charset="0"/>
                        </a:rPr>
                        <a:t>throughput</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400 Mbps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800 Mbps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94181914"/>
                  </a:ext>
                </a:extLst>
              </a:tr>
              <a:tr h="258548">
                <a:tc>
                  <a:txBody>
                    <a:bodyPr/>
                    <a:lstStyle/>
                    <a:p>
                      <a:r>
                        <a:rPr lang="de-AT" sz="900" err="1">
                          <a:solidFill>
                            <a:schemeClr val="bg1"/>
                          </a:solidFill>
                          <a:latin typeface="Aptos Narrow" panose="020B0004020202020204" pitchFamily="34" charset="0"/>
                          <a:cs typeface="Segoe UI Light" panose="020B0502040204020203" pitchFamily="34" charset="0"/>
                        </a:rPr>
                        <a:t>Threat</a:t>
                      </a:r>
                      <a:r>
                        <a:rPr lang="de-AT" sz="900">
                          <a:solidFill>
                            <a:schemeClr val="bg1"/>
                          </a:solidFill>
                          <a:latin typeface="Aptos Narrow" panose="020B0004020202020204" pitchFamily="34" charset="0"/>
                          <a:cs typeface="Segoe UI Light" panose="020B0502040204020203" pitchFamily="34" charset="0"/>
                        </a:rPr>
                        <a:t> </a:t>
                      </a:r>
                      <a:r>
                        <a:rPr lang="de-AT" sz="900" err="1">
                          <a:solidFill>
                            <a:schemeClr val="bg1"/>
                          </a:solidFill>
                          <a:latin typeface="Aptos Narrow" panose="020B0004020202020204" pitchFamily="34" charset="0"/>
                          <a:cs typeface="Segoe UI Light" panose="020B0502040204020203" pitchFamily="34" charset="0"/>
                        </a:rPr>
                        <a:t>protection</a:t>
                      </a:r>
                      <a:r>
                        <a:rPr lang="de-AT" sz="900" baseline="0">
                          <a:solidFill>
                            <a:schemeClr val="bg1"/>
                          </a:solidFill>
                          <a:latin typeface="Aptos Narrow" panose="020B0004020202020204" pitchFamily="34" charset="0"/>
                          <a:cs typeface="Segoe UI Light" panose="020B0502040204020203" pitchFamily="34" charset="0"/>
                        </a:rPr>
                        <a:t> </a:t>
                      </a:r>
                      <a:r>
                        <a:rPr lang="de-AT" sz="900" baseline="0" err="1">
                          <a:solidFill>
                            <a:schemeClr val="bg1"/>
                          </a:solidFill>
                          <a:latin typeface="Aptos Narrow" panose="020B0004020202020204" pitchFamily="34" charset="0"/>
                          <a:cs typeface="Segoe UI Light" panose="020B0502040204020203" pitchFamily="34" charset="0"/>
                        </a:rPr>
                        <a:t>throughput</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380 Mbps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700 Mbps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3861382"/>
                  </a:ext>
                </a:extLst>
              </a:tr>
              <a:tr h="258548">
                <a:tc>
                  <a:txBody>
                    <a:bodyPr/>
                    <a:lstStyle/>
                    <a:p>
                      <a:r>
                        <a:rPr lang="en-US" sz="900">
                          <a:solidFill>
                            <a:schemeClr val="bg1"/>
                          </a:solidFill>
                          <a:latin typeface="Aptos Narrow" panose="020B0004020202020204" pitchFamily="34" charset="0"/>
                          <a:cs typeface="Segoe UI Light" panose="020B0502040204020203" pitchFamily="34" charset="0"/>
                        </a:rPr>
                        <a:t>Operation temperature</a:t>
                      </a: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-40 to +167 </a:t>
                      </a:r>
                      <a:r>
                        <a:rPr lang="en-US" sz="900">
                          <a:solidFill>
                            <a:schemeClr val="bg1"/>
                          </a:solidFill>
                          <a:latin typeface="Aptos Light" panose="020B0004020202020204" pitchFamily="34" charset="0"/>
                          <a:cs typeface="Segoe UI Light" panose="020B0502040204020203" pitchFamily="34" charset="0"/>
                        </a:rPr>
                        <a:t>°F</a:t>
                      </a:r>
                      <a:r>
                        <a:rPr lang="de-AT" sz="900">
                          <a:solidFill>
                            <a:schemeClr val="bg1"/>
                          </a:solidFill>
                          <a:latin typeface="Aptos Light" panose="020B0004020202020204" pitchFamily="34" charset="0"/>
                          <a:cs typeface="Segoe UI Light" panose="020B0502040204020203" pitchFamily="34" charset="0"/>
                        </a:rPr>
                        <a:t> / -40 to +75 </a:t>
                      </a:r>
                      <a:r>
                        <a:rPr lang="en-US" sz="900">
                          <a:solidFill>
                            <a:schemeClr val="bg1"/>
                          </a:solidFill>
                          <a:latin typeface="Aptos Light" panose="020B0004020202020204" pitchFamily="34" charset="0"/>
                          <a:cs typeface="Segoe UI Light" panose="020B0502040204020203"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-40 to +167 </a:t>
                      </a:r>
                      <a:r>
                        <a:rPr lang="en-US" sz="900">
                          <a:solidFill>
                            <a:schemeClr val="bg1"/>
                          </a:solidFill>
                          <a:latin typeface="Aptos Light" panose="020B0004020202020204" pitchFamily="34" charset="0"/>
                          <a:cs typeface="Segoe UI Light" panose="020B0502040204020203" pitchFamily="34" charset="0"/>
                        </a:rPr>
                        <a:t>°F</a:t>
                      </a:r>
                      <a:r>
                        <a:rPr lang="de-AT" sz="900">
                          <a:solidFill>
                            <a:schemeClr val="bg1"/>
                          </a:solidFill>
                          <a:latin typeface="Aptos Light" panose="020B0004020202020204" pitchFamily="34" charset="0"/>
                          <a:cs typeface="Segoe UI Light" panose="020B0502040204020203" pitchFamily="34" charset="0"/>
                        </a:rPr>
                        <a:t> / -40 to +75 </a:t>
                      </a:r>
                      <a:r>
                        <a:rPr lang="en-US" sz="900">
                          <a:solidFill>
                            <a:schemeClr val="bg1"/>
                          </a:solidFill>
                          <a:latin typeface="Aptos Light" panose="020B0004020202020204" pitchFamily="34" charset="0"/>
                          <a:cs typeface="Segoe UI Light" panose="020B0502040204020203"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7023610"/>
                  </a:ext>
                </a:extLst>
              </a:tr>
              <a:tr h="216000">
                <a:tc>
                  <a:txBody>
                    <a:bodyPr/>
                    <a:lstStyle/>
                    <a:p>
                      <a:r>
                        <a:rPr lang="de-AT" sz="900">
                          <a:solidFill>
                            <a:schemeClr val="bg1"/>
                          </a:solidFill>
                          <a:latin typeface="Aptos Narrow" panose="020B0004020202020204" pitchFamily="34" charset="0"/>
                          <a:cs typeface="Segoe UI Light" panose="020B0502040204020203" pitchFamily="34" charset="0"/>
                        </a:rPr>
                        <a:t>Operating </a:t>
                      </a:r>
                      <a:r>
                        <a:rPr lang="de-AT" sz="900" err="1">
                          <a:solidFill>
                            <a:schemeClr val="bg1"/>
                          </a:solidFill>
                          <a:latin typeface="Aptos Narrow" panose="020B0004020202020204" pitchFamily="34" charset="0"/>
                          <a:cs typeface="Segoe UI Light" panose="020B0502040204020203" pitchFamily="34" charset="0"/>
                        </a:rPr>
                        <a:t>humidity</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5% </a:t>
                      </a:r>
                      <a:r>
                        <a:rPr lang="de-AT" sz="900" err="1">
                          <a:solidFill>
                            <a:schemeClr val="bg1"/>
                          </a:solidFill>
                          <a:latin typeface="Aptos Light" panose="020B0004020202020204" pitchFamily="34" charset="0"/>
                          <a:cs typeface="Segoe UI Light" panose="020B0502040204020203" pitchFamily="34" charset="0"/>
                        </a:rPr>
                        <a:t>to</a:t>
                      </a:r>
                      <a:r>
                        <a:rPr lang="de-AT" sz="900">
                          <a:solidFill>
                            <a:schemeClr val="bg1"/>
                          </a:solidFill>
                          <a:latin typeface="Aptos Light" panose="020B0004020202020204" pitchFamily="34" charset="0"/>
                          <a:cs typeface="Segoe UI Light" panose="020B0502040204020203" pitchFamily="34" charset="0"/>
                        </a:rPr>
                        <a:t> 95%</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5% to 95%</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41149"/>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Power </a:t>
                      </a:r>
                      <a:r>
                        <a:rPr lang="de-AT" sz="900" err="1">
                          <a:solidFill>
                            <a:schemeClr val="bg1"/>
                          </a:solidFill>
                          <a:latin typeface="Aptos Narrow" panose="020B0004020202020204" pitchFamily="34" charset="0"/>
                          <a:cs typeface="Segoe UI Light" panose="020B0502040204020203" pitchFamily="34" charset="0"/>
                        </a:rPr>
                        <a:t>supply</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Phoenix 4-pin</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Phoenix 4-pin</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6961548"/>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1 </a:t>
                      </a:r>
                      <a:r>
                        <a:rPr lang="de-AT" sz="900" err="1">
                          <a:solidFill>
                            <a:schemeClr val="bg1"/>
                          </a:solidFill>
                          <a:latin typeface="Aptos Narrow" panose="020B0004020202020204" pitchFamily="34" charset="0"/>
                          <a:cs typeface="Segoe UI Light" panose="020B0502040204020203" pitchFamily="34" charset="0"/>
                        </a:rPr>
                        <a:t>GbE</a:t>
                      </a:r>
                      <a:r>
                        <a:rPr lang="de-AT" sz="900" baseline="0">
                          <a:solidFill>
                            <a:schemeClr val="bg1"/>
                          </a:solidFill>
                          <a:latin typeface="Aptos Narrow" panose="020B0004020202020204" pitchFamily="34" charset="0"/>
                          <a:cs typeface="Segoe UI Light" panose="020B0502040204020203" pitchFamily="34" charset="0"/>
                        </a:rPr>
                        <a:t> </a:t>
                      </a:r>
                      <a:r>
                        <a:rPr lang="de-AT" sz="900" baseline="0" err="1">
                          <a:solidFill>
                            <a:schemeClr val="bg1"/>
                          </a:solidFill>
                          <a:latin typeface="Aptos Narrow" panose="020B0004020202020204" pitchFamily="34" charset="0"/>
                          <a:cs typeface="Segoe UI Light" panose="020B0502040204020203" pitchFamily="34" charset="0"/>
                        </a:rPr>
                        <a:t>copper</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2x</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5x</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1390059"/>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1 </a:t>
                      </a:r>
                      <a:r>
                        <a:rPr lang="de-AT" sz="900" err="1">
                          <a:solidFill>
                            <a:schemeClr val="bg1"/>
                          </a:solidFill>
                          <a:latin typeface="Aptos Narrow" panose="020B0004020202020204" pitchFamily="34" charset="0"/>
                          <a:cs typeface="Segoe UI Light" panose="020B0502040204020203" pitchFamily="34" charset="0"/>
                        </a:rPr>
                        <a:t>GbE</a:t>
                      </a:r>
                      <a:r>
                        <a:rPr lang="de-AT" sz="900">
                          <a:solidFill>
                            <a:schemeClr val="bg1"/>
                          </a:solidFill>
                          <a:latin typeface="Aptos Narrow" panose="020B0004020202020204" pitchFamily="34" charset="0"/>
                          <a:cs typeface="Segoe UI Light" panose="020B0502040204020203" pitchFamily="34" charset="0"/>
                        </a:rPr>
                        <a:t> </a:t>
                      </a:r>
                      <a:r>
                        <a:rPr lang="de-AT" sz="900" err="1">
                          <a:solidFill>
                            <a:schemeClr val="bg1"/>
                          </a:solidFill>
                          <a:latin typeface="Aptos Narrow" panose="020B0004020202020204" pitchFamily="34" charset="0"/>
                          <a:cs typeface="Segoe UI Light" panose="020B0502040204020203" pitchFamily="34" charset="0"/>
                        </a:rPr>
                        <a:t>fibre</a:t>
                      </a:r>
                      <a:r>
                        <a:rPr lang="de-AT" sz="900" baseline="0">
                          <a:solidFill>
                            <a:schemeClr val="bg1"/>
                          </a:solidFill>
                          <a:latin typeface="Aptos Narrow" panose="020B0004020202020204" pitchFamily="34" charset="0"/>
                          <a:cs typeface="Segoe UI Light" panose="020B0502040204020203" pitchFamily="34" charset="0"/>
                        </a:rPr>
                        <a:t> (SFP)</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1x</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2x</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4451694"/>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CE </a:t>
                      </a:r>
                      <a:r>
                        <a:rPr lang="de-AT" sz="900" err="1">
                          <a:solidFill>
                            <a:schemeClr val="bg1"/>
                          </a:solidFill>
                          <a:latin typeface="Aptos Narrow" panose="020B0004020202020204" pitchFamily="34" charset="0"/>
                          <a:cs typeface="Segoe UI Light" panose="020B0502040204020203" pitchFamily="34" charset="0"/>
                        </a:rPr>
                        <a:t>emissions</a:t>
                      </a:r>
                      <a:r>
                        <a:rPr lang="de-AT" sz="900">
                          <a:solidFill>
                            <a:schemeClr val="bg1"/>
                          </a:solidFill>
                          <a:latin typeface="Aptos Narrow" panose="020B0004020202020204" pitchFamily="34" charset="0"/>
                          <a:cs typeface="Segoe UI Light" panose="020B0502040204020203" pitchFamily="34" charset="0"/>
                        </a:rPr>
                        <a:t> / </a:t>
                      </a:r>
                      <a:r>
                        <a:rPr lang="de-AT" sz="900" err="1">
                          <a:solidFill>
                            <a:schemeClr val="bg1"/>
                          </a:solidFill>
                          <a:latin typeface="Aptos Narrow" panose="020B0004020202020204" pitchFamily="34" charset="0"/>
                          <a:cs typeface="Segoe UI Light" panose="020B0502040204020203" pitchFamily="34" charset="0"/>
                        </a:rPr>
                        <a:t>electric</a:t>
                      </a:r>
                      <a:r>
                        <a:rPr lang="de-AT" sz="900">
                          <a:solidFill>
                            <a:schemeClr val="bg1"/>
                          </a:solidFill>
                          <a:latin typeface="Aptos Narrow" panose="020B0004020202020204" pitchFamily="34" charset="0"/>
                          <a:cs typeface="Segoe UI Light" panose="020B0502040204020203" pitchFamily="34" charset="0"/>
                        </a:rPr>
                        <a:t> </a:t>
                      </a:r>
                      <a:r>
                        <a:rPr lang="de-AT" sz="900" err="1">
                          <a:solidFill>
                            <a:schemeClr val="bg1"/>
                          </a:solidFill>
                          <a:latin typeface="Aptos Narrow" panose="020B0004020202020204" pitchFamily="34" charset="0"/>
                          <a:cs typeface="Segoe UI Light" panose="020B0502040204020203" pitchFamily="34" charset="0"/>
                        </a:rPr>
                        <a:t>safety</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Yes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Yes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4752740"/>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FCC </a:t>
                      </a:r>
                      <a:r>
                        <a:rPr lang="de-AT" sz="900" err="1">
                          <a:solidFill>
                            <a:schemeClr val="bg1"/>
                          </a:solidFill>
                          <a:latin typeface="Aptos Narrow" panose="020B0004020202020204" pitchFamily="34" charset="0"/>
                          <a:cs typeface="Segoe UI Light" panose="020B0502040204020203" pitchFamily="34" charset="0"/>
                        </a:rPr>
                        <a:t>emissions</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Yes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Yes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0105601"/>
                  </a:ext>
                </a:extLst>
              </a:tr>
              <a:tr h="258548">
                <a:tc>
                  <a:txBody>
                    <a:bodyPr/>
                    <a:lstStyle/>
                    <a:p>
                      <a:r>
                        <a:rPr lang="de-AT" sz="900">
                          <a:solidFill>
                            <a:schemeClr val="bg1"/>
                          </a:solidFill>
                          <a:latin typeface="Aptos Narrow" panose="020B0004020202020204" pitchFamily="34" charset="0"/>
                          <a:cs typeface="Segoe UI Light" panose="020B0502040204020203" pitchFamily="34" charset="0"/>
                        </a:rPr>
                        <a:t>ROHS </a:t>
                      </a:r>
                      <a:r>
                        <a:rPr lang="de-AT" sz="900" err="1">
                          <a:solidFill>
                            <a:schemeClr val="bg1"/>
                          </a:solidFill>
                          <a:latin typeface="Aptos Narrow" panose="020B0004020202020204" pitchFamily="34" charset="0"/>
                          <a:cs typeface="Segoe UI Light" panose="020B0502040204020203" pitchFamily="34" charset="0"/>
                        </a:rPr>
                        <a:t>compliant</a:t>
                      </a:r>
                      <a:endParaRPr lang="en-US" sz="900">
                        <a:solidFill>
                          <a:schemeClr val="bg1"/>
                        </a:solidFill>
                        <a:latin typeface="Aptos Narrow" panose="020B0004020202020204" pitchFamily="34" charset="0"/>
                        <a:cs typeface="Segoe UI Light" panose="020B0502040204020203" pitchFamily="34" charset="0"/>
                      </a:endParaRP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Yes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900">
                          <a:solidFill>
                            <a:schemeClr val="bg1"/>
                          </a:solidFill>
                          <a:latin typeface="Aptos Light" panose="020B0004020202020204" pitchFamily="34" charset="0"/>
                          <a:cs typeface="Segoe UI Light" panose="020B0502040204020203" pitchFamily="34" charset="0"/>
                        </a:rPr>
                        <a:t>Yes</a:t>
                      </a:r>
                      <a:endParaRPr lang="en-US" sz="900">
                        <a:solidFill>
                          <a:schemeClr val="bg1"/>
                        </a:solidFill>
                        <a:latin typeface="Aptos Light" panose="020B000402020202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657325"/>
                  </a:ext>
                </a:extLst>
              </a:tr>
              <a:tr h="258548">
                <a:tc>
                  <a:txBody>
                    <a:bodyPr/>
                    <a:lstStyle/>
                    <a:p>
                      <a:r>
                        <a:rPr lang="en-US" sz="900">
                          <a:solidFill>
                            <a:schemeClr val="bg1"/>
                          </a:solidFill>
                          <a:latin typeface="Aptos Narrow" panose="020B0004020202020204" pitchFamily="34" charset="0"/>
                          <a:cs typeface="Segoe UI Light" panose="020B0502040204020203" pitchFamily="34" charset="0"/>
                        </a:rPr>
                        <a:t>Protection classification</a:t>
                      </a: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a:solidFill>
                            <a:schemeClr val="bg1"/>
                          </a:solidFill>
                          <a:latin typeface="Aptos Light" panose="020B0004020202020204" pitchFamily="34" charset="0"/>
                          <a:cs typeface="Segoe UI Light" panose="020B0502040204020203" pitchFamily="34" charset="0"/>
                        </a:rPr>
                        <a:t>IP 20 / IP 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a:solidFill>
                            <a:schemeClr val="bg1"/>
                          </a:solidFill>
                          <a:latin typeface="Aptos Light" panose="020B0004020202020204" pitchFamily="34" charset="0"/>
                          <a:cs typeface="Segoe UI Light" panose="020B0502040204020203" pitchFamily="34" charset="0"/>
                        </a:rPr>
                        <a:t>IP 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9602616"/>
                  </a:ext>
                </a:extLst>
              </a:tr>
              <a:tr h="258548">
                <a:tc>
                  <a:txBody>
                    <a:bodyPr/>
                    <a:lstStyle/>
                    <a:p>
                      <a:r>
                        <a:rPr lang="en-US" sz="900">
                          <a:solidFill>
                            <a:schemeClr val="bg1"/>
                          </a:solidFill>
                          <a:latin typeface="Aptos Narrow" panose="020B0004020202020204" pitchFamily="34" charset="0"/>
                          <a:cs typeface="Segoe UI Light" panose="020B0502040204020203" pitchFamily="34" charset="0"/>
                        </a:rPr>
                        <a:t>Build-in 4G </a:t>
                      </a:r>
                    </a:p>
                  </a:txBody>
                  <a:tcPr marL="36000" marR="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a:solidFill>
                            <a:schemeClr val="bg1"/>
                          </a:solidFill>
                          <a:latin typeface="Aptos Light" panose="020B0004020202020204" pitchFamily="34" charset="0"/>
                          <a:cs typeface="Segoe UI Light" panose="020B0502040204020203" pitchFamily="34" charset="0"/>
                        </a:rPr>
                        <a:t>On request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a:solidFill>
                            <a:schemeClr val="bg1"/>
                          </a:solidFill>
                          <a:latin typeface="Aptos Light" panose="020B0004020202020204" pitchFamily="34" charset="0"/>
                          <a:cs typeface="Segoe UI Light" panose="020B0502040204020203" pitchFamily="34" charset="0"/>
                        </a:rPr>
                        <a:t>On request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0407264"/>
                  </a:ext>
                </a:extLst>
              </a:tr>
            </a:tbl>
          </a:graphicData>
        </a:graphic>
      </p:graphicFrame>
      <p:sp>
        <p:nvSpPr>
          <p:cNvPr id="2" name="Title 1"/>
          <p:cNvSpPr>
            <a:spLocks noGrp="1"/>
          </p:cNvSpPr>
          <p:nvPr>
            <p:ph type="title"/>
          </p:nvPr>
        </p:nvSpPr>
        <p:spPr>
          <a:xfrm>
            <a:off x="395112" y="273846"/>
            <a:ext cx="8353778" cy="617977"/>
          </a:xfrm>
        </p:spPr>
        <p:txBody>
          <a:bodyPr/>
          <a:lstStyle/>
          <a:p>
            <a:r>
              <a:rPr lang="de-DE"/>
              <a:t>Hardware – DIN Rail Mountable</a:t>
            </a:r>
            <a:endParaRPr lang="en-US"/>
          </a:p>
        </p:txBody>
      </p:sp>
    </p:spTree>
    <p:extLst>
      <p:ext uri="{BB962C8B-B14F-4D97-AF65-F5344CB8AC3E}">
        <p14:creationId xmlns:p14="http://schemas.microsoft.com/office/powerpoint/2010/main" val="264505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DD12FE-C35E-D16F-A543-C7C948FED521}"/>
              </a:ext>
            </a:extLst>
          </p:cNvPr>
          <p:cNvSpPr>
            <a:spLocks noGrp="1"/>
          </p:cNvSpPr>
          <p:nvPr>
            <p:ph idx="1"/>
          </p:nvPr>
        </p:nvSpPr>
        <p:spPr>
          <a:xfrm>
            <a:off x="395112" y="1038579"/>
            <a:ext cx="4840773" cy="3594145"/>
          </a:xfrm>
        </p:spPr>
        <p:txBody>
          <a:bodyPr>
            <a:normAutofit/>
          </a:bodyPr>
          <a:lstStyle/>
          <a:p>
            <a:pPr defTabSz="685783"/>
            <a:r>
              <a:rPr lang="en-US" sz="1800" dirty="0" err="1"/>
              <a:t>Daemonless</a:t>
            </a:r>
            <a:r>
              <a:rPr lang="en-US" sz="1800" dirty="0"/>
              <a:t> container engine for managing &amp; running OCI containers</a:t>
            </a:r>
          </a:p>
          <a:p>
            <a:pPr defTabSz="685783"/>
            <a:r>
              <a:rPr lang="en-US" sz="1800" dirty="0">
                <a:solidFill>
                  <a:prstClr val="white"/>
                </a:solidFill>
              </a:rPr>
              <a:t>Add components to the firewall like</a:t>
            </a:r>
          </a:p>
          <a:p>
            <a:pPr marL="457189" indent="-457189" defTabSz="685783">
              <a:buFontTx/>
              <a:buChar char="-"/>
            </a:pPr>
            <a:r>
              <a:rPr lang="en-US" sz="1800" dirty="0">
                <a:solidFill>
                  <a:prstClr val="white"/>
                </a:solidFill>
              </a:rPr>
              <a:t>Anomaly Detection </a:t>
            </a:r>
          </a:p>
          <a:p>
            <a:pPr marL="457189" indent="-457189" defTabSz="685783">
              <a:buFontTx/>
              <a:buChar char="-"/>
            </a:pPr>
            <a:r>
              <a:rPr lang="en-US" sz="1800" dirty="0">
                <a:solidFill>
                  <a:prstClr val="white"/>
                </a:solidFill>
              </a:rPr>
              <a:t>Application Security</a:t>
            </a:r>
          </a:p>
          <a:p>
            <a:pPr marL="457189" indent="-457189" defTabSz="685783">
              <a:buFontTx/>
              <a:buChar char="-"/>
            </a:pPr>
            <a:r>
              <a:rPr lang="en-US" sz="1800" dirty="0">
                <a:solidFill>
                  <a:prstClr val="white"/>
                </a:solidFill>
              </a:rPr>
              <a:t>Zero Trust Network Access</a:t>
            </a:r>
          </a:p>
          <a:p>
            <a:pPr marL="457189" indent="-457189" defTabSz="685783">
              <a:buFontTx/>
              <a:buChar char="-"/>
            </a:pPr>
            <a:r>
              <a:rPr lang="en-US" sz="1800" dirty="0">
                <a:solidFill>
                  <a:prstClr val="white"/>
                </a:solidFill>
              </a:rPr>
              <a:t>OT &amp; </a:t>
            </a:r>
            <a:r>
              <a:rPr lang="en-US" sz="1800" dirty="0" err="1">
                <a:solidFill>
                  <a:prstClr val="white"/>
                </a:solidFill>
              </a:rPr>
              <a:t>IIoT</a:t>
            </a:r>
            <a:r>
              <a:rPr lang="en-US" sz="1800" dirty="0">
                <a:solidFill>
                  <a:prstClr val="white"/>
                </a:solidFill>
              </a:rPr>
              <a:t> Specific Solutions</a:t>
            </a:r>
          </a:p>
          <a:p>
            <a:pPr marL="457189" indent="-457189" defTabSz="685783">
              <a:buFontTx/>
              <a:buChar char="-"/>
            </a:pPr>
            <a:r>
              <a:rPr lang="en-US" sz="1800" dirty="0">
                <a:solidFill>
                  <a:prstClr val="white"/>
                </a:solidFill>
              </a:rPr>
              <a:t>Remote Access</a:t>
            </a:r>
            <a:endParaRPr lang="en-DE" sz="1800" dirty="0">
              <a:solidFill>
                <a:prstClr val="white"/>
              </a:solidFill>
            </a:endParaRPr>
          </a:p>
          <a:p>
            <a:endParaRPr lang="de-AT" sz="1800"/>
          </a:p>
        </p:txBody>
      </p:sp>
      <p:pic>
        <p:nvPicPr>
          <p:cNvPr id="15" name="Graphic 14">
            <a:extLst>
              <a:ext uri="{FF2B5EF4-FFF2-40B4-BE49-F238E27FC236}">
                <a16:creationId xmlns:a16="http://schemas.microsoft.com/office/drawing/2014/main" id="{4C50DE15-906F-E623-5CD0-DFD304841C8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0730" y="3769155"/>
            <a:ext cx="713232" cy="713232"/>
          </a:xfrm>
          <a:prstGeom prst="rect">
            <a:avLst/>
          </a:prstGeom>
        </p:spPr>
      </p:pic>
      <p:sp>
        <p:nvSpPr>
          <p:cNvPr id="3" name="Title 2">
            <a:extLst>
              <a:ext uri="{FF2B5EF4-FFF2-40B4-BE49-F238E27FC236}">
                <a16:creationId xmlns:a16="http://schemas.microsoft.com/office/drawing/2014/main" id="{07277D57-F857-D0A1-BA80-210A721CA5F3}"/>
              </a:ext>
            </a:extLst>
          </p:cNvPr>
          <p:cNvSpPr>
            <a:spLocks noGrp="1"/>
          </p:cNvSpPr>
          <p:nvPr>
            <p:ph type="title"/>
          </p:nvPr>
        </p:nvSpPr>
        <p:spPr/>
        <p:txBody>
          <a:bodyPr/>
          <a:lstStyle/>
          <a:p>
            <a:r>
              <a:rPr lang="en-US" dirty="0"/>
              <a:t>Edge Computing</a:t>
            </a:r>
            <a:endParaRPr lang="en-DE" dirty="0"/>
          </a:p>
        </p:txBody>
      </p:sp>
      <p:sp>
        <p:nvSpPr>
          <p:cNvPr id="5" name="Rectangle 4">
            <a:extLst>
              <a:ext uri="{FF2B5EF4-FFF2-40B4-BE49-F238E27FC236}">
                <a16:creationId xmlns:a16="http://schemas.microsoft.com/office/drawing/2014/main" id="{B636847D-9423-233D-C3CA-F554EBCE57A9}"/>
              </a:ext>
            </a:extLst>
          </p:cNvPr>
          <p:cNvSpPr/>
          <p:nvPr/>
        </p:nvSpPr>
        <p:spPr>
          <a:xfrm>
            <a:off x="6567114" y="2537472"/>
            <a:ext cx="792000" cy="792000"/>
          </a:xfrm>
          <a:prstGeom prst="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189">
              <a:defRPr/>
            </a:pPr>
            <a:endParaRPr lang="en-DE" sz="2000" err="1">
              <a:solidFill>
                <a:prstClr val="black"/>
              </a:solidFill>
              <a:latin typeface="Segoe UI Light" panose="020B0502040204020203" pitchFamily="34" charset="0"/>
              <a:cs typeface="Segoe UI Light" panose="020B0502040204020203" pitchFamily="34" charset="0"/>
            </a:endParaRPr>
          </a:p>
        </p:txBody>
      </p:sp>
      <p:sp>
        <p:nvSpPr>
          <p:cNvPr id="6" name="Arc 5">
            <a:extLst>
              <a:ext uri="{FF2B5EF4-FFF2-40B4-BE49-F238E27FC236}">
                <a16:creationId xmlns:a16="http://schemas.microsoft.com/office/drawing/2014/main" id="{98741404-48CB-30C9-948C-6CCC2D2DDC4E}"/>
              </a:ext>
            </a:extLst>
          </p:cNvPr>
          <p:cNvSpPr/>
          <p:nvPr/>
        </p:nvSpPr>
        <p:spPr>
          <a:xfrm rot="10800000">
            <a:off x="7075289" y="3051535"/>
            <a:ext cx="1239981" cy="1163796"/>
          </a:xfrm>
          <a:prstGeom prst="arc">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189">
              <a:defRPr/>
            </a:pPr>
            <a:endParaRPr lang="en-DE">
              <a:ln w="28575">
                <a:solidFill>
                  <a:prstClr val="black"/>
                </a:solidFill>
              </a:ln>
              <a:solidFill>
                <a:prstClr val="black"/>
              </a:solidFill>
              <a:latin typeface="Calibri" panose="020F0502020204030204"/>
            </a:endParaRPr>
          </a:p>
        </p:txBody>
      </p:sp>
      <p:cxnSp>
        <p:nvCxnSpPr>
          <p:cNvPr id="7" name="Straight Arrow Connector 6">
            <a:extLst>
              <a:ext uri="{FF2B5EF4-FFF2-40B4-BE49-F238E27FC236}">
                <a16:creationId xmlns:a16="http://schemas.microsoft.com/office/drawing/2014/main" id="{847FBF98-D7D3-23E8-D20E-9F42FD577291}"/>
              </a:ext>
            </a:extLst>
          </p:cNvPr>
          <p:cNvCxnSpPr>
            <a:cxnSpLocks/>
            <a:stCxn id="6" idx="2"/>
          </p:cNvCxnSpPr>
          <p:nvPr/>
        </p:nvCxnSpPr>
        <p:spPr>
          <a:xfrm flipV="1">
            <a:off x="7075289" y="3245778"/>
            <a:ext cx="0" cy="387656"/>
          </a:xfrm>
          <a:prstGeom prst="straightConnector1">
            <a:avLst/>
          </a:prstGeom>
          <a:ln w="28575">
            <a:solidFill>
              <a:schemeClr val="accent3"/>
            </a:solidFill>
            <a:tailEnd type="none"/>
          </a:ln>
        </p:spPr>
        <p:style>
          <a:lnRef idx="1">
            <a:schemeClr val="accent3"/>
          </a:lnRef>
          <a:fillRef idx="0">
            <a:schemeClr val="accent3"/>
          </a:fillRef>
          <a:effectRef idx="0">
            <a:schemeClr val="accent3"/>
          </a:effectRef>
          <a:fontRef idx="minor">
            <a:schemeClr val="tx1"/>
          </a:fontRef>
        </p:style>
      </p:cxnSp>
      <p:grpSp>
        <p:nvGrpSpPr>
          <p:cNvPr id="8" name="Group 7">
            <a:extLst>
              <a:ext uri="{FF2B5EF4-FFF2-40B4-BE49-F238E27FC236}">
                <a16:creationId xmlns:a16="http://schemas.microsoft.com/office/drawing/2014/main" id="{E6E9DFB5-CF28-D914-411C-20C4AD72D60A}"/>
              </a:ext>
            </a:extLst>
          </p:cNvPr>
          <p:cNvGrpSpPr/>
          <p:nvPr/>
        </p:nvGrpSpPr>
        <p:grpSpPr>
          <a:xfrm>
            <a:off x="5737364" y="3050968"/>
            <a:ext cx="1239981" cy="1163796"/>
            <a:chOff x="5629780" y="2974635"/>
            <a:chExt cx="1239981" cy="1163796"/>
          </a:xfrm>
        </p:grpSpPr>
        <p:sp>
          <p:nvSpPr>
            <p:cNvPr id="9" name="Arc 8">
              <a:extLst>
                <a:ext uri="{FF2B5EF4-FFF2-40B4-BE49-F238E27FC236}">
                  <a16:creationId xmlns:a16="http://schemas.microsoft.com/office/drawing/2014/main" id="{F9AFEA12-0AC3-8575-2877-1B0C548979B8}"/>
                </a:ext>
              </a:extLst>
            </p:cNvPr>
            <p:cNvSpPr/>
            <p:nvPr/>
          </p:nvSpPr>
          <p:spPr>
            <a:xfrm rot="10800000" flipH="1">
              <a:off x="5629780" y="2974635"/>
              <a:ext cx="1239981" cy="1163796"/>
            </a:xfrm>
            <a:prstGeom prst="arc">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189">
                <a:defRPr/>
              </a:pPr>
              <a:endParaRPr lang="en-DE">
                <a:ln w="28575">
                  <a:solidFill>
                    <a:prstClr val="black"/>
                  </a:solidFill>
                </a:ln>
                <a:solidFill>
                  <a:prstClr val="black"/>
                </a:solidFill>
                <a:latin typeface="Calibri" panose="020F0502020204030204"/>
              </a:endParaRPr>
            </a:p>
          </p:txBody>
        </p:sp>
        <p:cxnSp>
          <p:nvCxnSpPr>
            <p:cNvPr id="10" name="Straight Arrow Connector 9">
              <a:extLst>
                <a:ext uri="{FF2B5EF4-FFF2-40B4-BE49-F238E27FC236}">
                  <a16:creationId xmlns:a16="http://schemas.microsoft.com/office/drawing/2014/main" id="{7E464510-CD9F-8702-E1D3-23ABB356E18E}"/>
                </a:ext>
              </a:extLst>
            </p:cNvPr>
            <p:cNvCxnSpPr>
              <a:cxnSpLocks/>
            </p:cNvCxnSpPr>
            <p:nvPr/>
          </p:nvCxnSpPr>
          <p:spPr>
            <a:xfrm flipV="1">
              <a:off x="6869761" y="3169444"/>
              <a:ext cx="0" cy="387656"/>
            </a:xfrm>
            <a:prstGeom prst="straightConnector1">
              <a:avLst/>
            </a:prstGeom>
            <a:ln w="28575">
              <a:solidFill>
                <a:schemeClr val="accent3"/>
              </a:solidFill>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a:extLst>
                <a:ext uri="{FF2B5EF4-FFF2-40B4-BE49-F238E27FC236}">
                  <a16:creationId xmlns:a16="http://schemas.microsoft.com/office/drawing/2014/main" id="{9A5E4637-B792-795A-93D6-486E689D6EFE}"/>
                </a:ext>
              </a:extLst>
            </p:cNvPr>
            <p:cNvCxnSpPr>
              <a:cxnSpLocks/>
              <a:endCxn id="9" idx="0"/>
            </p:cNvCxnSpPr>
            <p:nvPr/>
          </p:nvCxnSpPr>
          <p:spPr>
            <a:xfrm>
              <a:off x="5727236" y="4138431"/>
              <a:ext cx="522534" cy="0"/>
            </a:xfrm>
            <a:prstGeom prst="straightConnector1">
              <a:avLst/>
            </a:prstGeom>
            <a:ln w="28575">
              <a:solidFill>
                <a:schemeClr val="accent3"/>
              </a:solidFill>
              <a:tailEnd type="none"/>
            </a:ln>
          </p:spPr>
          <p:style>
            <a:lnRef idx="1">
              <a:schemeClr val="accent3"/>
            </a:lnRef>
            <a:fillRef idx="0">
              <a:schemeClr val="accent3"/>
            </a:fillRef>
            <a:effectRef idx="0">
              <a:schemeClr val="accent3"/>
            </a:effectRef>
            <a:fontRef idx="minor">
              <a:schemeClr val="tx1"/>
            </a:fontRef>
          </p:style>
        </p:cxnSp>
      </p:grpSp>
      <p:cxnSp>
        <p:nvCxnSpPr>
          <p:cNvPr id="12" name="Straight Arrow Connector 11">
            <a:extLst>
              <a:ext uri="{FF2B5EF4-FFF2-40B4-BE49-F238E27FC236}">
                <a16:creationId xmlns:a16="http://schemas.microsoft.com/office/drawing/2014/main" id="{DA69644A-1F24-2295-CD49-BC8EA2BE6E84}"/>
              </a:ext>
            </a:extLst>
          </p:cNvPr>
          <p:cNvCxnSpPr>
            <a:cxnSpLocks/>
            <a:stCxn id="6" idx="0"/>
          </p:cNvCxnSpPr>
          <p:nvPr/>
        </p:nvCxnSpPr>
        <p:spPr>
          <a:xfrm flipV="1">
            <a:off x="7695280" y="4214764"/>
            <a:ext cx="535218" cy="567"/>
          </a:xfrm>
          <a:prstGeom prst="straightConnector1">
            <a:avLst/>
          </a:prstGeom>
          <a:ln w="28575">
            <a:solidFill>
              <a:schemeClr val="accent3"/>
            </a:solidFill>
            <a:headEnd type="none"/>
            <a:tailEnd type="arrow"/>
          </a:ln>
        </p:spPr>
        <p:style>
          <a:lnRef idx="1">
            <a:schemeClr val="accent3"/>
          </a:lnRef>
          <a:fillRef idx="0">
            <a:schemeClr val="accent3"/>
          </a:fillRef>
          <a:effectRef idx="0">
            <a:schemeClr val="accent3"/>
          </a:effectRef>
          <a:fontRef idx="minor">
            <a:schemeClr val="tx1"/>
          </a:fontRef>
        </p:style>
      </p:cxnSp>
      <p:grpSp>
        <p:nvGrpSpPr>
          <p:cNvPr id="17" name="Group 16">
            <a:extLst>
              <a:ext uri="{FF2B5EF4-FFF2-40B4-BE49-F238E27FC236}">
                <a16:creationId xmlns:a16="http://schemas.microsoft.com/office/drawing/2014/main" id="{8417CFB1-70C8-9D65-08E8-E88FF980BF54}"/>
              </a:ext>
            </a:extLst>
          </p:cNvPr>
          <p:cNvGrpSpPr/>
          <p:nvPr/>
        </p:nvGrpSpPr>
        <p:grpSpPr>
          <a:xfrm>
            <a:off x="6667529" y="2650499"/>
            <a:ext cx="593325" cy="577116"/>
            <a:chOff x="4801621" y="309059"/>
            <a:chExt cx="1720492" cy="1673490"/>
          </a:xfrm>
        </p:grpSpPr>
        <p:sp>
          <p:nvSpPr>
            <p:cNvPr id="18" name="Rectangle: Rounded Corners 17">
              <a:extLst>
                <a:ext uri="{FF2B5EF4-FFF2-40B4-BE49-F238E27FC236}">
                  <a16:creationId xmlns:a16="http://schemas.microsoft.com/office/drawing/2014/main" id="{95DFAE94-DB2F-E2C2-AEAE-E22243922516}"/>
                </a:ext>
              </a:extLst>
            </p:cNvPr>
            <p:cNvSpPr/>
            <p:nvPr/>
          </p:nvSpPr>
          <p:spPr>
            <a:xfrm>
              <a:off x="4801621" y="316156"/>
              <a:ext cx="1720491" cy="16663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457189"/>
              <a:endParaRPr lang="en-DE" sz="2400" err="1">
                <a:solidFill>
                  <a:prstClr val="white"/>
                </a:solidFill>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19" name="Freeform: Shape 18">
              <a:extLst>
                <a:ext uri="{FF2B5EF4-FFF2-40B4-BE49-F238E27FC236}">
                  <a16:creationId xmlns:a16="http://schemas.microsoft.com/office/drawing/2014/main" id="{C942C2BC-1421-5B66-6EC8-19603445756C}"/>
                </a:ext>
              </a:extLst>
            </p:cNvPr>
            <p:cNvSpPr/>
            <p:nvPr/>
          </p:nvSpPr>
          <p:spPr>
            <a:xfrm>
              <a:off x="4801621" y="309059"/>
              <a:ext cx="1720492" cy="1673490"/>
            </a:xfrm>
            <a:custGeom>
              <a:avLst/>
              <a:gdLst/>
              <a:ahLst/>
              <a:cxnLst/>
              <a:rect l="l" t="t" r="r" b="b"/>
              <a:pathLst>
                <a:path w="1720491" h="1673490">
                  <a:moveTo>
                    <a:pt x="920865" y="873253"/>
                  </a:moveTo>
                  <a:lnTo>
                    <a:pt x="920865" y="879057"/>
                  </a:lnTo>
                  <a:cubicBezTo>
                    <a:pt x="920865" y="886796"/>
                    <a:pt x="918806" y="893146"/>
                    <a:pt x="914689" y="898107"/>
                  </a:cubicBezTo>
                  <a:cubicBezTo>
                    <a:pt x="910571" y="903068"/>
                    <a:pt x="905188" y="905548"/>
                    <a:pt x="898541" y="905548"/>
                  </a:cubicBezTo>
                  <a:cubicBezTo>
                    <a:pt x="893679" y="905548"/>
                    <a:pt x="889934" y="904209"/>
                    <a:pt x="887304" y="901530"/>
                  </a:cubicBezTo>
                  <a:cubicBezTo>
                    <a:pt x="884675" y="898851"/>
                    <a:pt x="883360" y="895428"/>
                    <a:pt x="883360" y="891261"/>
                  </a:cubicBezTo>
                  <a:cubicBezTo>
                    <a:pt x="883360" y="883026"/>
                    <a:pt x="888718" y="878015"/>
                    <a:pt x="899434" y="876229"/>
                  </a:cubicBezTo>
                  <a:close/>
                  <a:moveTo>
                    <a:pt x="412915" y="833367"/>
                  </a:moveTo>
                  <a:cubicBezTo>
                    <a:pt x="428790" y="833367"/>
                    <a:pt x="436727" y="843735"/>
                    <a:pt x="436727" y="864472"/>
                  </a:cubicBezTo>
                  <a:cubicBezTo>
                    <a:pt x="436727" y="888384"/>
                    <a:pt x="428889" y="900339"/>
                    <a:pt x="413212" y="900339"/>
                  </a:cubicBezTo>
                  <a:cubicBezTo>
                    <a:pt x="397139" y="900339"/>
                    <a:pt x="389102" y="888880"/>
                    <a:pt x="389102" y="865960"/>
                  </a:cubicBezTo>
                  <a:cubicBezTo>
                    <a:pt x="389102" y="844231"/>
                    <a:pt x="397040" y="833367"/>
                    <a:pt x="412915" y="833367"/>
                  </a:cubicBezTo>
                  <a:close/>
                  <a:moveTo>
                    <a:pt x="1367349" y="825330"/>
                  </a:moveTo>
                  <a:cubicBezTo>
                    <a:pt x="1379950" y="825330"/>
                    <a:pt x="1386251" y="834111"/>
                    <a:pt x="1386251" y="851673"/>
                  </a:cubicBezTo>
                  <a:lnTo>
                    <a:pt x="1347853" y="851673"/>
                  </a:lnTo>
                  <a:cubicBezTo>
                    <a:pt x="1348448" y="843735"/>
                    <a:pt x="1350532" y="837360"/>
                    <a:pt x="1354104" y="832548"/>
                  </a:cubicBezTo>
                  <a:cubicBezTo>
                    <a:pt x="1357676" y="827736"/>
                    <a:pt x="1362091" y="825330"/>
                    <a:pt x="1367349" y="825330"/>
                  </a:cubicBezTo>
                  <a:close/>
                  <a:moveTo>
                    <a:pt x="1007781" y="790653"/>
                  </a:moveTo>
                  <a:lnTo>
                    <a:pt x="1007781" y="943053"/>
                  </a:lnTo>
                  <a:lnTo>
                    <a:pt x="1071181" y="943053"/>
                  </a:lnTo>
                  <a:lnTo>
                    <a:pt x="1071181" y="790653"/>
                  </a:lnTo>
                  <a:close/>
                  <a:moveTo>
                    <a:pt x="1570500" y="787974"/>
                  </a:moveTo>
                  <a:cubicBezTo>
                    <a:pt x="1560975" y="787974"/>
                    <a:pt x="1552640" y="790479"/>
                    <a:pt x="1545497" y="795490"/>
                  </a:cubicBezTo>
                  <a:cubicBezTo>
                    <a:pt x="1538353" y="800501"/>
                    <a:pt x="1532846" y="807818"/>
                    <a:pt x="1528977" y="817442"/>
                  </a:cubicBezTo>
                  <a:lnTo>
                    <a:pt x="1528381" y="817442"/>
                  </a:lnTo>
                  <a:lnTo>
                    <a:pt x="1528381" y="790653"/>
                  </a:lnTo>
                  <a:lnTo>
                    <a:pt x="1464981" y="790653"/>
                  </a:lnTo>
                  <a:lnTo>
                    <a:pt x="1464981" y="943053"/>
                  </a:lnTo>
                  <a:lnTo>
                    <a:pt x="1528381" y="943053"/>
                  </a:lnTo>
                  <a:lnTo>
                    <a:pt x="1528381" y="876973"/>
                  </a:lnTo>
                  <a:cubicBezTo>
                    <a:pt x="1528381" y="852764"/>
                    <a:pt x="1538849" y="840659"/>
                    <a:pt x="1559784" y="840659"/>
                  </a:cubicBezTo>
                  <a:cubicBezTo>
                    <a:pt x="1562463" y="840659"/>
                    <a:pt x="1565837" y="841106"/>
                    <a:pt x="1569905" y="841999"/>
                  </a:cubicBezTo>
                  <a:cubicBezTo>
                    <a:pt x="1573972" y="842892"/>
                    <a:pt x="1577197" y="843884"/>
                    <a:pt x="1579578" y="844975"/>
                  </a:cubicBezTo>
                  <a:lnTo>
                    <a:pt x="1579578" y="789760"/>
                  </a:lnTo>
                  <a:cubicBezTo>
                    <a:pt x="1576999" y="788569"/>
                    <a:pt x="1573972" y="787974"/>
                    <a:pt x="1570500" y="787974"/>
                  </a:cubicBezTo>
                  <a:close/>
                  <a:moveTo>
                    <a:pt x="1367647" y="786932"/>
                  </a:moveTo>
                  <a:cubicBezTo>
                    <a:pt x="1352268" y="786932"/>
                    <a:pt x="1338204" y="790479"/>
                    <a:pt x="1325454" y="797574"/>
                  </a:cubicBezTo>
                  <a:cubicBezTo>
                    <a:pt x="1312705" y="804668"/>
                    <a:pt x="1303080" y="814466"/>
                    <a:pt x="1296582" y="826967"/>
                  </a:cubicBezTo>
                  <a:cubicBezTo>
                    <a:pt x="1290083" y="839469"/>
                    <a:pt x="1286833" y="853905"/>
                    <a:pt x="1286833" y="870276"/>
                  </a:cubicBezTo>
                  <a:cubicBezTo>
                    <a:pt x="1286833" y="894089"/>
                    <a:pt x="1294225" y="912791"/>
                    <a:pt x="1309009" y="926384"/>
                  </a:cubicBezTo>
                  <a:cubicBezTo>
                    <a:pt x="1323792" y="939977"/>
                    <a:pt x="1344479" y="946774"/>
                    <a:pt x="1371070" y="946774"/>
                  </a:cubicBezTo>
                  <a:cubicBezTo>
                    <a:pt x="1392997" y="946774"/>
                    <a:pt x="1411651" y="943698"/>
                    <a:pt x="1427030" y="937546"/>
                  </a:cubicBezTo>
                  <a:lnTo>
                    <a:pt x="1427030" y="897363"/>
                  </a:lnTo>
                  <a:cubicBezTo>
                    <a:pt x="1413833" y="903018"/>
                    <a:pt x="1399844" y="905846"/>
                    <a:pt x="1385060" y="905846"/>
                  </a:cubicBezTo>
                  <a:cubicBezTo>
                    <a:pt x="1374444" y="905846"/>
                    <a:pt x="1365911" y="903986"/>
                    <a:pt x="1359462" y="900265"/>
                  </a:cubicBezTo>
                  <a:cubicBezTo>
                    <a:pt x="1353012" y="896544"/>
                    <a:pt x="1349242" y="891410"/>
                    <a:pt x="1348151" y="884861"/>
                  </a:cubicBezTo>
                  <a:lnTo>
                    <a:pt x="1442359" y="884861"/>
                  </a:lnTo>
                  <a:lnTo>
                    <a:pt x="1442359" y="861049"/>
                  </a:lnTo>
                  <a:cubicBezTo>
                    <a:pt x="1442359" y="846166"/>
                    <a:pt x="1439457" y="833168"/>
                    <a:pt x="1433652" y="822056"/>
                  </a:cubicBezTo>
                  <a:cubicBezTo>
                    <a:pt x="1427848" y="810943"/>
                    <a:pt x="1419340" y="802311"/>
                    <a:pt x="1408128" y="796160"/>
                  </a:cubicBezTo>
                  <a:cubicBezTo>
                    <a:pt x="1396917" y="790008"/>
                    <a:pt x="1383423" y="786932"/>
                    <a:pt x="1367647" y="786932"/>
                  </a:cubicBezTo>
                  <a:close/>
                  <a:moveTo>
                    <a:pt x="1215247" y="786932"/>
                  </a:moveTo>
                  <a:cubicBezTo>
                    <a:pt x="1205226" y="786932"/>
                    <a:pt x="1195949" y="789338"/>
                    <a:pt x="1187416" y="794151"/>
                  </a:cubicBezTo>
                  <a:cubicBezTo>
                    <a:pt x="1178883" y="798963"/>
                    <a:pt x="1172087" y="805734"/>
                    <a:pt x="1167027" y="814466"/>
                  </a:cubicBezTo>
                  <a:lnTo>
                    <a:pt x="1166431" y="814466"/>
                  </a:lnTo>
                  <a:lnTo>
                    <a:pt x="1166431" y="790653"/>
                  </a:lnTo>
                  <a:lnTo>
                    <a:pt x="1103031" y="790653"/>
                  </a:lnTo>
                  <a:lnTo>
                    <a:pt x="1103031" y="943053"/>
                  </a:lnTo>
                  <a:lnTo>
                    <a:pt x="1166431" y="943053"/>
                  </a:lnTo>
                  <a:lnTo>
                    <a:pt x="1166431" y="856137"/>
                  </a:lnTo>
                  <a:cubicBezTo>
                    <a:pt x="1166431" y="849490"/>
                    <a:pt x="1167969" y="844033"/>
                    <a:pt x="1171045" y="839766"/>
                  </a:cubicBezTo>
                  <a:cubicBezTo>
                    <a:pt x="1174121" y="835500"/>
                    <a:pt x="1178387" y="833367"/>
                    <a:pt x="1183844" y="833367"/>
                  </a:cubicBezTo>
                  <a:cubicBezTo>
                    <a:pt x="1190194" y="833367"/>
                    <a:pt x="1194783" y="835426"/>
                    <a:pt x="1197611" y="839543"/>
                  </a:cubicBezTo>
                  <a:cubicBezTo>
                    <a:pt x="1200439" y="843661"/>
                    <a:pt x="1201853" y="850432"/>
                    <a:pt x="1201853" y="859858"/>
                  </a:cubicBezTo>
                  <a:lnTo>
                    <a:pt x="1201853" y="943053"/>
                  </a:lnTo>
                  <a:lnTo>
                    <a:pt x="1265253" y="943053"/>
                  </a:lnTo>
                  <a:lnTo>
                    <a:pt x="1265253" y="850035"/>
                  </a:lnTo>
                  <a:cubicBezTo>
                    <a:pt x="1265253" y="807967"/>
                    <a:pt x="1248585" y="786932"/>
                    <a:pt x="1215247" y="786932"/>
                  </a:cubicBezTo>
                  <a:close/>
                  <a:moveTo>
                    <a:pt x="904940" y="786932"/>
                  </a:moveTo>
                  <a:cubicBezTo>
                    <a:pt x="896110" y="786932"/>
                    <a:pt x="885494" y="788073"/>
                    <a:pt x="873091" y="790355"/>
                  </a:cubicBezTo>
                  <a:cubicBezTo>
                    <a:pt x="860689" y="792637"/>
                    <a:pt x="850370" y="795564"/>
                    <a:pt x="842135" y="799136"/>
                  </a:cubicBezTo>
                  <a:lnTo>
                    <a:pt x="842135" y="840362"/>
                  </a:lnTo>
                  <a:cubicBezTo>
                    <a:pt x="861086" y="830638"/>
                    <a:pt x="879094" y="825777"/>
                    <a:pt x="896160" y="825777"/>
                  </a:cubicBezTo>
                  <a:cubicBezTo>
                    <a:pt x="903700" y="825777"/>
                    <a:pt x="909703" y="827364"/>
                    <a:pt x="914168" y="830539"/>
                  </a:cubicBezTo>
                  <a:cubicBezTo>
                    <a:pt x="918633" y="833714"/>
                    <a:pt x="920865" y="837782"/>
                    <a:pt x="920865" y="842743"/>
                  </a:cubicBezTo>
                  <a:lnTo>
                    <a:pt x="883063" y="847654"/>
                  </a:lnTo>
                  <a:cubicBezTo>
                    <a:pt x="846253" y="852417"/>
                    <a:pt x="827847" y="869780"/>
                    <a:pt x="827847" y="899744"/>
                  </a:cubicBezTo>
                  <a:cubicBezTo>
                    <a:pt x="827847" y="914032"/>
                    <a:pt x="831915" y="925442"/>
                    <a:pt x="840051" y="933975"/>
                  </a:cubicBezTo>
                  <a:cubicBezTo>
                    <a:pt x="848187" y="942507"/>
                    <a:pt x="859449" y="946774"/>
                    <a:pt x="873835" y="946774"/>
                  </a:cubicBezTo>
                  <a:cubicBezTo>
                    <a:pt x="894671" y="946774"/>
                    <a:pt x="910149" y="937794"/>
                    <a:pt x="920270" y="919836"/>
                  </a:cubicBezTo>
                  <a:lnTo>
                    <a:pt x="920865" y="919836"/>
                  </a:lnTo>
                  <a:lnTo>
                    <a:pt x="920865" y="943053"/>
                  </a:lnTo>
                  <a:lnTo>
                    <a:pt x="978759" y="943053"/>
                  </a:lnTo>
                  <a:lnTo>
                    <a:pt x="978759" y="858965"/>
                  </a:lnTo>
                  <a:cubicBezTo>
                    <a:pt x="978759" y="833069"/>
                    <a:pt x="972930" y="814590"/>
                    <a:pt x="961272" y="803527"/>
                  </a:cubicBezTo>
                  <a:cubicBezTo>
                    <a:pt x="949614" y="792464"/>
                    <a:pt x="930837" y="786932"/>
                    <a:pt x="904940" y="786932"/>
                  </a:cubicBezTo>
                  <a:close/>
                  <a:moveTo>
                    <a:pt x="634222" y="786932"/>
                  </a:moveTo>
                  <a:cubicBezTo>
                    <a:pt x="624201" y="786932"/>
                    <a:pt x="614924" y="789338"/>
                    <a:pt x="606391" y="794151"/>
                  </a:cubicBezTo>
                  <a:cubicBezTo>
                    <a:pt x="597858" y="798963"/>
                    <a:pt x="591062" y="805734"/>
                    <a:pt x="586002" y="814466"/>
                  </a:cubicBezTo>
                  <a:lnTo>
                    <a:pt x="585406" y="814466"/>
                  </a:lnTo>
                  <a:lnTo>
                    <a:pt x="585406" y="790653"/>
                  </a:lnTo>
                  <a:lnTo>
                    <a:pt x="522006" y="790653"/>
                  </a:lnTo>
                  <a:lnTo>
                    <a:pt x="522006" y="943053"/>
                  </a:lnTo>
                  <a:lnTo>
                    <a:pt x="585406" y="943053"/>
                  </a:lnTo>
                  <a:lnTo>
                    <a:pt x="585406" y="856137"/>
                  </a:lnTo>
                  <a:cubicBezTo>
                    <a:pt x="585406" y="849490"/>
                    <a:pt x="586944" y="844033"/>
                    <a:pt x="590020" y="839766"/>
                  </a:cubicBezTo>
                  <a:cubicBezTo>
                    <a:pt x="593096" y="835500"/>
                    <a:pt x="597362" y="833367"/>
                    <a:pt x="602819" y="833367"/>
                  </a:cubicBezTo>
                  <a:cubicBezTo>
                    <a:pt x="609169" y="833367"/>
                    <a:pt x="613758" y="835426"/>
                    <a:pt x="616586" y="839543"/>
                  </a:cubicBezTo>
                  <a:cubicBezTo>
                    <a:pt x="619414" y="843661"/>
                    <a:pt x="620828" y="850432"/>
                    <a:pt x="620828" y="859858"/>
                  </a:cubicBezTo>
                  <a:lnTo>
                    <a:pt x="620828" y="943053"/>
                  </a:lnTo>
                  <a:lnTo>
                    <a:pt x="684228" y="943053"/>
                  </a:lnTo>
                  <a:lnTo>
                    <a:pt x="684228" y="850035"/>
                  </a:lnTo>
                  <a:cubicBezTo>
                    <a:pt x="684228" y="807967"/>
                    <a:pt x="667560" y="786932"/>
                    <a:pt x="634222" y="786932"/>
                  </a:cubicBezTo>
                  <a:close/>
                  <a:moveTo>
                    <a:pt x="412915" y="786932"/>
                  </a:moveTo>
                  <a:cubicBezTo>
                    <a:pt x="395452" y="786932"/>
                    <a:pt x="380024" y="790107"/>
                    <a:pt x="366629" y="796457"/>
                  </a:cubicBezTo>
                  <a:cubicBezTo>
                    <a:pt x="353235" y="802807"/>
                    <a:pt x="342916" y="811935"/>
                    <a:pt x="335673" y="823842"/>
                  </a:cubicBezTo>
                  <a:cubicBezTo>
                    <a:pt x="328430" y="835748"/>
                    <a:pt x="324808" y="849787"/>
                    <a:pt x="324808" y="865960"/>
                  </a:cubicBezTo>
                  <a:cubicBezTo>
                    <a:pt x="324808" y="891162"/>
                    <a:pt x="332523" y="910931"/>
                    <a:pt x="347951" y="925268"/>
                  </a:cubicBezTo>
                  <a:cubicBezTo>
                    <a:pt x="363380" y="939605"/>
                    <a:pt x="384935" y="946774"/>
                    <a:pt x="412617" y="946774"/>
                  </a:cubicBezTo>
                  <a:cubicBezTo>
                    <a:pt x="440497" y="946774"/>
                    <a:pt x="462202" y="939432"/>
                    <a:pt x="477729" y="924747"/>
                  </a:cubicBezTo>
                  <a:cubicBezTo>
                    <a:pt x="493257" y="910063"/>
                    <a:pt x="501021" y="889872"/>
                    <a:pt x="501021" y="864174"/>
                  </a:cubicBezTo>
                  <a:cubicBezTo>
                    <a:pt x="501021" y="849589"/>
                    <a:pt x="497474" y="836393"/>
                    <a:pt x="490380" y="824586"/>
                  </a:cubicBezTo>
                  <a:cubicBezTo>
                    <a:pt x="483286" y="812779"/>
                    <a:pt x="473116" y="803552"/>
                    <a:pt x="459870" y="796904"/>
                  </a:cubicBezTo>
                  <a:cubicBezTo>
                    <a:pt x="446624" y="790256"/>
                    <a:pt x="430972" y="786932"/>
                    <a:pt x="412915" y="786932"/>
                  </a:cubicBezTo>
                  <a:close/>
                  <a:moveTo>
                    <a:pt x="788110" y="743475"/>
                  </a:moveTo>
                  <a:lnTo>
                    <a:pt x="725603" y="760739"/>
                  </a:lnTo>
                  <a:lnTo>
                    <a:pt x="725603" y="790653"/>
                  </a:lnTo>
                  <a:lnTo>
                    <a:pt x="701641" y="790653"/>
                  </a:lnTo>
                  <a:lnTo>
                    <a:pt x="701641" y="834557"/>
                  </a:lnTo>
                  <a:lnTo>
                    <a:pt x="725603" y="834557"/>
                  </a:lnTo>
                  <a:lnTo>
                    <a:pt x="725603" y="890666"/>
                  </a:lnTo>
                  <a:cubicBezTo>
                    <a:pt x="725603" y="908624"/>
                    <a:pt x="730588" y="922465"/>
                    <a:pt x="740560" y="932189"/>
                  </a:cubicBezTo>
                  <a:cubicBezTo>
                    <a:pt x="750531" y="941912"/>
                    <a:pt x="764347" y="946774"/>
                    <a:pt x="782008" y="946774"/>
                  </a:cubicBezTo>
                  <a:cubicBezTo>
                    <a:pt x="791236" y="946774"/>
                    <a:pt x="799124" y="946154"/>
                    <a:pt x="805672" y="944913"/>
                  </a:cubicBezTo>
                  <a:cubicBezTo>
                    <a:pt x="812221" y="943673"/>
                    <a:pt x="816933" y="942359"/>
                    <a:pt x="819811" y="940969"/>
                  </a:cubicBezTo>
                  <a:lnTo>
                    <a:pt x="819811" y="897065"/>
                  </a:lnTo>
                  <a:cubicBezTo>
                    <a:pt x="814254" y="899248"/>
                    <a:pt x="808996" y="900339"/>
                    <a:pt x="804035" y="900339"/>
                  </a:cubicBezTo>
                  <a:cubicBezTo>
                    <a:pt x="793419" y="900339"/>
                    <a:pt x="788110" y="893642"/>
                    <a:pt x="788110" y="880248"/>
                  </a:cubicBezTo>
                  <a:lnTo>
                    <a:pt x="788110" y="834557"/>
                  </a:lnTo>
                  <a:lnTo>
                    <a:pt x="819811" y="834557"/>
                  </a:lnTo>
                  <a:lnTo>
                    <a:pt x="819811" y="790653"/>
                  </a:lnTo>
                  <a:lnTo>
                    <a:pt x="788110" y="790653"/>
                  </a:lnTo>
                  <a:close/>
                  <a:moveTo>
                    <a:pt x="252032" y="726062"/>
                  </a:moveTo>
                  <a:cubicBezTo>
                    <a:pt x="228914" y="726062"/>
                    <a:pt x="208474" y="730849"/>
                    <a:pt x="190714" y="740424"/>
                  </a:cubicBezTo>
                  <a:cubicBezTo>
                    <a:pt x="172954" y="749998"/>
                    <a:pt x="159212" y="763566"/>
                    <a:pt x="149489" y="781128"/>
                  </a:cubicBezTo>
                  <a:cubicBezTo>
                    <a:pt x="139766" y="798690"/>
                    <a:pt x="134904" y="818732"/>
                    <a:pt x="134904" y="841255"/>
                  </a:cubicBezTo>
                  <a:cubicBezTo>
                    <a:pt x="134904" y="862190"/>
                    <a:pt x="139245" y="880669"/>
                    <a:pt x="147926" y="896693"/>
                  </a:cubicBezTo>
                  <a:cubicBezTo>
                    <a:pt x="156608" y="912717"/>
                    <a:pt x="169184" y="925070"/>
                    <a:pt x="185654" y="933751"/>
                  </a:cubicBezTo>
                  <a:cubicBezTo>
                    <a:pt x="202124" y="942433"/>
                    <a:pt x="221720" y="946774"/>
                    <a:pt x="244441" y="946774"/>
                  </a:cubicBezTo>
                  <a:cubicBezTo>
                    <a:pt x="267559" y="946774"/>
                    <a:pt x="287949" y="943599"/>
                    <a:pt x="305610" y="937249"/>
                  </a:cubicBezTo>
                  <a:lnTo>
                    <a:pt x="305610" y="879950"/>
                  </a:lnTo>
                  <a:cubicBezTo>
                    <a:pt x="289735" y="887887"/>
                    <a:pt x="274008" y="891856"/>
                    <a:pt x="258431" y="891856"/>
                  </a:cubicBezTo>
                  <a:cubicBezTo>
                    <a:pt x="241564" y="891856"/>
                    <a:pt x="228095" y="886920"/>
                    <a:pt x="218024" y="877048"/>
                  </a:cubicBezTo>
                  <a:cubicBezTo>
                    <a:pt x="207954" y="867176"/>
                    <a:pt x="202918" y="853707"/>
                    <a:pt x="202918" y="836641"/>
                  </a:cubicBezTo>
                  <a:cubicBezTo>
                    <a:pt x="202918" y="819476"/>
                    <a:pt x="207954" y="805883"/>
                    <a:pt x="218024" y="795862"/>
                  </a:cubicBezTo>
                  <a:cubicBezTo>
                    <a:pt x="228095" y="785841"/>
                    <a:pt x="241862" y="780830"/>
                    <a:pt x="259324" y="780830"/>
                  </a:cubicBezTo>
                  <a:cubicBezTo>
                    <a:pt x="267758" y="780830"/>
                    <a:pt x="276092" y="781823"/>
                    <a:pt x="284327" y="783807"/>
                  </a:cubicBezTo>
                  <a:cubicBezTo>
                    <a:pt x="292562" y="785791"/>
                    <a:pt x="299657" y="788569"/>
                    <a:pt x="305610" y="792141"/>
                  </a:cubicBezTo>
                  <a:lnTo>
                    <a:pt x="305610" y="732759"/>
                  </a:lnTo>
                  <a:cubicBezTo>
                    <a:pt x="288346" y="728294"/>
                    <a:pt x="270486" y="726062"/>
                    <a:pt x="252032" y="726062"/>
                  </a:cubicBezTo>
                  <a:close/>
                  <a:moveTo>
                    <a:pt x="1039481" y="720257"/>
                  </a:moveTo>
                  <a:cubicBezTo>
                    <a:pt x="1028765" y="720257"/>
                    <a:pt x="1020208" y="722961"/>
                    <a:pt x="1013808" y="728368"/>
                  </a:cubicBezTo>
                  <a:cubicBezTo>
                    <a:pt x="1007409" y="733776"/>
                    <a:pt x="1004209" y="740845"/>
                    <a:pt x="1004209" y="749577"/>
                  </a:cubicBezTo>
                  <a:cubicBezTo>
                    <a:pt x="1004209" y="758109"/>
                    <a:pt x="1007508" y="765253"/>
                    <a:pt x="1014106" y="771008"/>
                  </a:cubicBezTo>
                  <a:cubicBezTo>
                    <a:pt x="1020704" y="776762"/>
                    <a:pt x="1029162" y="779640"/>
                    <a:pt x="1039481" y="779640"/>
                  </a:cubicBezTo>
                  <a:cubicBezTo>
                    <a:pt x="1050097" y="779640"/>
                    <a:pt x="1058655" y="776862"/>
                    <a:pt x="1065154" y="771305"/>
                  </a:cubicBezTo>
                  <a:cubicBezTo>
                    <a:pt x="1071653" y="765749"/>
                    <a:pt x="1074902" y="758506"/>
                    <a:pt x="1074902" y="749577"/>
                  </a:cubicBezTo>
                  <a:cubicBezTo>
                    <a:pt x="1074902" y="740845"/>
                    <a:pt x="1071653" y="733776"/>
                    <a:pt x="1065154" y="728368"/>
                  </a:cubicBezTo>
                  <a:cubicBezTo>
                    <a:pt x="1058655" y="722961"/>
                    <a:pt x="1050097" y="720257"/>
                    <a:pt x="1039481" y="720257"/>
                  </a:cubicBezTo>
                  <a:close/>
                  <a:moveTo>
                    <a:pt x="278921" y="0"/>
                  </a:moveTo>
                  <a:lnTo>
                    <a:pt x="1441570" y="0"/>
                  </a:lnTo>
                  <a:cubicBezTo>
                    <a:pt x="1595614" y="0"/>
                    <a:pt x="1720491" y="124877"/>
                    <a:pt x="1720491" y="278921"/>
                  </a:cubicBezTo>
                  <a:lnTo>
                    <a:pt x="1720491" y="1394569"/>
                  </a:lnTo>
                  <a:cubicBezTo>
                    <a:pt x="1720491" y="1548613"/>
                    <a:pt x="1595614" y="1673490"/>
                    <a:pt x="1441570" y="1673490"/>
                  </a:cubicBezTo>
                  <a:lnTo>
                    <a:pt x="278921" y="1673490"/>
                  </a:lnTo>
                  <a:cubicBezTo>
                    <a:pt x="124877" y="1673490"/>
                    <a:pt x="0" y="1548613"/>
                    <a:pt x="0" y="1394569"/>
                  </a:cubicBezTo>
                  <a:lnTo>
                    <a:pt x="0" y="278921"/>
                  </a:lnTo>
                  <a:cubicBezTo>
                    <a:pt x="0" y="124877"/>
                    <a:pt x="124877" y="0"/>
                    <a:pt x="27892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noAutofit/>
            </a:bodyPr>
            <a:lstStyle/>
            <a:p>
              <a:pPr algn="ctr" defTabSz="457189"/>
              <a:endParaRPr lang="en-DE" sz="2400" err="1">
                <a:solidFill>
                  <a:prstClr val="white"/>
                </a:solidFill>
                <a:latin typeface="Segoe UI Black" panose="020B0A02040204020203" pitchFamily="34" charset="0"/>
                <a:ea typeface="Segoe UI Black" panose="020B0A02040204020203" pitchFamily="34" charset="0"/>
                <a:cs typeface="Segoe UI Light" panose="020B0502040204020203" pitchFamily="34" charset="0"/>
              </a:endParaRPr>
            </a:p>
          </p:txBody>
        </p:sp>
      </p:grpSp>
      <p:sp>
        <p:nvSpPr>
          <p:cNvPr id="26" name="Rectangle 25">
            <a:extLst>
              <a:ext uri="{FF2B5EF4-FFF2-40B4-BE49-F238E27FC236}">
                <a16:creationId xmlns:a16="http://schemas.microsoft.com/office/drawing/2014/main" id="{EC80699E-1DEC-6ED9-7957-53324A4638F0}"/>
              </a:ext>
            </a:extLst>
          </p:cNvPr>
          <p:cNvSpPr/>
          <p:nvPr/>
        </p:nvSpPr>
        <p:spPr>
          <a:xfrm>
            <a:off x="6103948" y="2309263"/>
            <a:ext cx="1720491" cy="1213362"/>
          </a:xfrm>
          <a:prstGeom prst="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189">
              <a:defRPr/>
            </a:pPr>
            <a:endParaRPr lang="en-DE" sz="2000" err="1">
              <a:solidFill>
                <a:prstClr val="black"/>
              </a:solidFill>
              <a:latin typeface="Segoe UI Light" panose="020B0502040204020203" pitchFamily="34" charset="0"/>
              <a:cs typeface="Segoe UI Light" panose="020B0502040204020203" pitchFamily="34" charset="0"/>
            </a:endParaRPr>
          </a:p>
        </p:txBody>
      </p:sp>
      <p:cxnSp>
        <p:nvCxnSpPr>
          <p:cNvPr id="27" name="Straight Connector 26">
            <a:extLst>
              <a:ext uri="{FF2B5EF4-FFF2-40B4-BE49-F238E27FC236}">
                <a16:creationId xmlns:a16="http://schemas.microsoft.com/office/drawing/2014/main" id="{DB402E3C-345D-45A9-D20D-CC76287B77A5}"/>
              </a:ext>
            </a:extLst>
          </p:cNvPr>
          <p:cNvCxnSpPr>
            <a:cxnSpLocks/>
          </p:cNvCxnSpPr>
          <p:nvPr/>
        </p:nvCxnSpPr>
        <p:spPr>
          <a:xfrm flipH="1" flipV="1">
            <a:off x="6103948" y="3522626"/>
            <a:ext cx="496442" cy="238774"/>
          </a:xfrm>
          <a:prstGeom prst="line">
            <a:avLst/>
          </a:prstGeom>
          <a:ln w="19050">
            <a:solidFill>
              <a:schemeClr val="accent1"/>
            </a:solidFill>
            <a:prstDash val="dash"/>
          </a:ln>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0044F0DB-039B-64C8-8D53-F6601894089F}"/>
              </a:ext>
            </a:extLst>
          </p:cNvPr>
          <p:cNvCxnSpPr>
            <a:cxnSpLocks/>
          </p:cNvCxnSpPr>
          <p:nvPr/>
        </p:nvCxnSpPr>
        <p:spPr>
          <a:xfrm flipV="1">
            <a:off x="7357081" y="3522625"/>
            <a:ext cx="467357" cy="238775"/>
          </a:xfrm>
          <a:prstGeom prst="line">
            <a:avLst/>
          </a:prstGeom>
          <a:ln w="19050">
            <a:solidFill>
              <a:schemeClr val="accent1"/>
            </a:solidFill>
            <a:prstDash val="dash"/>
          </a:ln>
        </p:spPr>
        <p:style>
          <a:lnRef idx="1">
            <a:schemeClr val="accent6"/>
          </a:lnRef>
          <a:fillRef idx="0">
            <a:schemeClr val="accent6"/>
          </a:fillRef>
          <a:effectRef idx="0">
            <a:schemeClr val="accent6"/>
          </a:effectRef>
          <a:fontRef idx="minor">
            <a:schemeClr val="tx1"/>
          </a:fontRef>
        </p:style>
      </p:cxnSp>
      <p:grpSp>
        <p:nvGrpSpPr>
          <p:cNvPr id="4" name="Group 3">
            <a:extLst>
              <a:ext uri="{FF2B5EF4-FFF2-40B4-BE49-F238E27FC236}">
                <a16:creationId xmlns:a16="http://schemas.microsoft.com/office/drawing/2014/main" id="{90FAD998-A6BF-361A-7D61-148DFB4A1164}"/>
              </a:ext>
            </a:extLst>
          </p:cNvPr>
          <p:cNvGrpSpPr/>
          <p:nvPr/>
        </p:nvGrpSpPr>
        <p:grpSpPr>
          <a:xfrm>
            <a:off x="5486869" y="1100943"/>
            <a:ext cx="800220" cy="944209"/>
            <a:chOff x="1274309" y="1355796"/>
            <a:chExt cx="1066960" cy="1258948"/>
          </a:xfrm>
        </p:grpSpPr>
        <p:grpSp>
          <p:nvGrpSpPr>
            <p:cNvPr id="31" name="Group 30">
              <a:extLst>
                <a:ext uri="{FF2B5EF4-FFF2-40B4-BE49-F238E27FC236}">
                  <a16:creationId xmlns:a16="http://schemas.microsoft.com/office/drawing/2014/main" id="{4D80BC19-6BF1-499A-DE14-3CF6A48796F9}"/>
                </a:ext>
              </a:extLst>
            </p:cNvPr>
            <p:cNvGrpSpPr/>
            <p:nvPr/>
          </p:nvGrpSpPr>
          <p:grpSpPr>
            <a:xfrm>
              <a:off x="1305046" y="1355796"/>
              <a:ext cx="1005468" cy="1037193"/>
              <a:chOff x="5011268" y="408600"/>
              <a:chExt cx="1243986" cy="1283234"/>
            </a:xfrm>
          </p:grpSpPr>
          <p:pic>
            <p:nvPicPr>
              <p:cNvPr id="33" name="Graphic 32">
                <a:extLst>
                  <a:ext uri="{FF2B5EF4-FFF2-40B4-BE49-F238E27FC236}">
                    <a16:creationId xmlns:a16="http://schemas.microsoft.com/office/drawing/2014/main" id="{05B09026-45A1-72B8-8B18-498D0BF17AA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46483" y="408600"/>
                <a:ext cx="808771" cy="808771"/>
              </a:xfrm>
              <a:custGeom>
                <a:avLst/>
                <a:gdLst>
                  <a:gd name="connsiteX0" fmla="*/ 0 w 808771"/>
                  <a:gd name="connsiteY0" fmla="*/ 0 h 808771"/>
                  <a:gd name="connsiteX1" fmla="*/ 808771 w 808771"/>
                  <a:gd name="connsiteY1" fmla="*/ 0 h 808771"/>
                  <a:gd name="connsiteX2" fmla="*/ 808771 w 808771"/>
                  <a:gd name="connsiteY2" fmla="*/ 808771 h 808771"/>
                  <a:gd name="connsiteX3" fmla="*/ 342035 w 808771"/>
                  <a:gd name="connsiteY3" fmla="*/ 808771 h 808771"/>
                  <a:gd name="connsiteX4" fmla="*/ 380320 w 808771"/>
                  <a:gd name="connsiteY4" fmla="*/ 790998 h 808771"/>
                  <a:gd name="connsiteX5" fmla="*/ 417385 w 808771"/>
                  <a:gd name="connsiteY5" fmla="*/ 750133 h 808771"/>
                  <a:gd name="connsiteX6" fmla="*/ 448271 w 808771"/>
                  <a:gd name="connsiteY6" fmla="*/ 694212 h 808771"/>
                  <a:gd name="connsiteX7" fmla="*/ 444153 w 808771"/>
                  <a:gd name="connsiteY7" fmla="*/ 625388 h 808771"/>
                  <a:gd name="connsiteX8" fmla="*/ 433858 w 808771"/>
                  <a:gd name="connsiteY8" fmla="*/ 595276 h 808771"/>
                  <a:gd name="connsiteX9" fmla="*/ 411207 w 808771"/>
                  <a:gd name="connsiteY9" fmla="*/ 554411 h 808771"/>
                  <a:gd name="connsiteX10" fmla="*/ 378261 w 808771"/>
                  <a:gd name="connsiteY10" fmla="*/ 519998 h 808771"/>
                  <a:gd name="connsiteX11" fmla="*/ 318545 w 808771"/>
                  <a:gd name="connsiteY11" fmla="*/ 507094 h 808771"/>
                  <a:gd name="connsiteX12" fmla="*/ 306191 w 808771"/>
                  <a:gd name="connsiteY12" fmla="*/ 457625 h 808771"/>
                  <a:gd name="connsiteX13" fmla="*/ 295895 w 808771"/>
                  <a:gd name="connsiteY13" fmla="*/ 418911 h 808771"/>
                  <a:gd name="connsiteX14" fmla="*/ 273244 w 808771"/>
                  <a:gd name="connsiteY14" fmla="*/ 367292 h 808771"/>
                  <a:gd name="connsiteX15" fmla="*/ 236180 w 808771"/>
                  <a:gd name="connsiteY15" fmla="*/ 339332 h 808771"/>
                  <a:gd name="connsiteX16" fmla="*/ 178524 w 808771"/>
                  <a:gd name="connsiteY16" fmla="*/ 322126 h 808771"/>
                  <a:gd name="connsiteX17" fmla="*/ 108514 w 808771"/>
                  <a:gd name="connsiteY17" fmla="*/ 317824 h 808771"/>
                  <a:gd name="connsiteX18" fmla="*/ 38502 w 808771"/>
                  <a:gd name="connsiteY18" fmla="*/ 345784 h 808771"/>
                  <a:gd name="connsiteX19" fmla="*/ 0 w 808771"/>
                  <a:gd name="connsiteY19" fmla="*/ 382783 h 80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8771" h="808771">
                    <a:moveTo>
                      <a:pt x="0" y="0"/>
                    </a:moveTo>
                    <a:lnTo>
                      <a:pt x="808771" y="0"/>
                    </a:lnTo>
                    <a:lnTo>
                      <a:pt x="808771" y="808771"/>
                    </a:lnTo>
                    <a:lnTo>
                      <a:pt x="342035" y="808771"/>
                    </a:lnTo>
                    <a:lnTo>
                      <a:pt x="380320" y="790998"/>
                    </a:lnTo>
                    <a:lnTo>
                      <a:pt x="417385" y="750133"/>
                    </a:lnTo>
                    <a:lnTo>
                      <a:pt x="448271" y="694212"/>
                    </a:lnTo>
                    <a:lnTo>
                      <a:pt x="444153" y="625388"/>
                    </a:lnTo>
                    <a:lnTo>
                      <a:pt x="433858" y="595276"/>
                    </a:lnTo>
                    <a:lnTo>
                      <a:pt x="411207" y="554411"/>
                    </a:lnTo>
                    <a:lnTo>
                      <a:pt x="378261" y="519998"/>
                    </a:lnTo>
                    <a:lnTo>
                      <a:pt x="318545" y="507094"/>
                    </a:lnTo>
                    <a:lnTo>
                      <a:pt x="306191" y="457625"/>
                    </a:lnTo>
                    <a:lnTo>
                      <a:pt x="295895" y="418911"/>
                    </a:lnTo>
                    <a:lnTo>
                      <a:pt x="273244" y="367292"/>
                    </a:lnTo>
                    <a:lnTo>
                      <a:pt x="236180" y="339332"/>
                    </a:lnTo>
                    <a:lnTo>
                      <a:pt x="178524" y="322126"/>
                    </a:lnTo>
                    <a:lnTo>
                      <a:pt x="108514" y="317824"/>
                    </a:lnTo>
                    <a:lnTo>
                      <a:pt x="38502" y="345784"/>
                    </a:lnTo>
                    <a:lnTo>
                      <a:pt x="0" y="382783"/>
                    </a:lnTo>
                    <a:close/>
                  </a:path>
                </a:pathLst>
              </a:custGeom>
            </p:spPr>
          </p:pic>
          <p:pic>
            <p:nvPicPr>
              <p:cNvPr id="34" name="Graphic 33">
                <a:extLst>
                  <a:ext uri="{FF2B5EF4-FFF2-40B4-BE49-F238E27FC236}">
                    <a16:creationId xmlns:a16="http://schemas.microsoft.com/office/drawing/2014/main" id="{7B859C1C-B187-C0C4-EFDF-7DD532129D3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1268" y="635906"/>
                <a:ext cx="1055926" cy="1055928"/>
              </a:xfrm>
              <a:prstGeom prst="rect">
                <a:avLst/>
              </a:prstGeom>
            </p:spPr>
          </p:pic>
        </p:grpSp>
        <p:sp>
          <p:nvSpPr>
            <p:cNvPr id="32" name="TextBox 31">
              <a:extLst>
                <a:ext uri="{FF2B5EF4-FFF2-40B4-BE49-F238E27FC236}">
                  <a16:creationId xmlns:a16="http://schemas.microsoft.com/office/drawing/2014/main" id="{26002632-4CB9-94AF-1D60-612695ABBB3E}"/>
                </a:ext>
              </a:extLst>
            </p:cNvPr>
            <p:cNvSpPr txBox="1"/>
            <p:nvPr/>
          </p:nvSpPr>
          <p:spPr>
            <a:xfrm>
              <a:off x="1274309" y="2245411"/>
              <a:ext cx="1066960" cy="369333"/>
            </a:xfrm>
            <a:prstGeom prst="rect">
              <a:avLst/>
            </a:prstGeom>
            <a:noFill/>
          </p:spPr>
          <p:txBody>
            <a:bodyPr wrap="none" rtlCol="0">
              <a:spAutoFit/>
            </a:bodyPr>
            <a:lstStyle/>
            <a:p>
              <a:pPr algn="ctr" defTabSz="457189">
                <a:spcAft>
                  <a:spcPts val="450"/>
                </a:spcAft>
              </a:pPr>
              <a:r>
                <a:rPr lang="en-US" sz="1200" dirty="0">
                  <a:solidFill>
                    <a:prstClr val="white"/>
                  </a:solidFill>
                  <a:latin typeface="Aptos Light" panose="020B0004020202020204" pitchFamily="34" charset="0"/>
                  <a:cs typeface="Segoe UI Light" panose="020B0502040204020203" pitchFamily="34" charset="0"/>
                </a:rPr>
                <a:t>SaaS App</a:t>
              </a:r>
            </a:p>
          </p:txBody>
        </p:sp>
      </p:grpSp>
      <p:grpSp>
        <p:nvGrpSpPr>
          <p:cNvPr id="35" name="Group 34">
            <a:extLst>
              <a:ext uri="{FF2B5EF4-FFF2-40B4-BE49-F238E27FC236}">
                <a16:creationId xmlns:a16="http://schemas.microsoft.com/office/drawing/2014/main" id="{2BD26662-49F3-C848-3197-E3B72C147806}"/>
              </a:ext>
            </a:extLst>
          </p:cNvPr>
          <p:cNvGrpSpPr/>
          <p:nvPr/>
        </p:nvGrpSpPr>
        <p:grpSpPr>
          <a:xfrm>
            <a:off x="6217193" y="1184652"/>
            <a:ext cx="906210" cy="862156"/>
            <a:chOff x="4283386" y="1478283"/>
            <a:chExt cx="1208280" cy="1149544"/>
          </a:xfrm>
          <a:solidFill>
            <a:srgbClr val="000000"/>
          </a:solidFill>
        </p:grpSpPr>
        <p:pic>
          <p:nvPicPr>
            <p:cNvPr id="36" name="Graphic 35">
              <a:extLst>
                <a:ext uri="{FF2B5EF4-FFF2-40B4-BE49-F238E27FC236}">
                  <a16:creationId xmlns:a16="http://schemas.microsoft.com/office/drawing/2014/main" id="{A67B4D39-6C69-E7D7-30F9-881207C8DC9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5669" y="1478283"/>
              <a:ext cx="818385" cy="818385"/>
            </a:xfrm>
            <a:prstGeom prst="rect">
              <a:avLst/>
            </a:prstGeom>
          </p:spPr>
        </p:pic>
        <p:sp>
          <p:nvSpPr>
            <p:cNvPr id="37" name="TextBox 36">
              <a:extLst>
                <a:ext uri="{FF2B5EF4-FFF2-40B4-BE49-F238E27FC236}">
                  <a16:creationId xmlns:a16="http://schemas.microsoft.com/office/drawing/2014/main" id="{9F7AD41D-C686-2BA8-6707-B2ADC9B46DFC}"/>
                </a:ext>
              </a:extLst>
            </p:cNvPr>
            <p:cNvSpPr txBox="1"/>
            <p:nvPr/>
          </p:nvSpPr>
          <p:spPr>
            <a:xfrm>
              <a:off x="4283386" y="2258494"/>
              <a:ext cx="1208280" cy="369333"/>
            </a:xfrm>
            <a:prstGeom prst="rect">
              <a:avLst/>
            </a:prstGeom>
            <a:noFill/>
          </p:spPr>
          <p:txBody>
            <a:bodyPr wrap="none" rtlCol="0">
              <a:spAutoFit/>
            </a:bodyPr>
            <a:lstStyle/>
            <a:p>
              <a:pPr algn="ctr" defTabSz="457189">
                <a:spcAft>
                  <a:spcPts val="450"/>
                </a:spcAft>
              </a:pPr>
              <a:r>
                <a:rPr lang="en-US" sz="1200" dirty="0">
                  <a:solidFill>
                    <a:prstClr val="white"/>
                  </a:solidFill>
                  <a:latin typeface="Aptos Light" panose="020B0004020202020204" pitchFamily="34" charset="0"/>
                  <a:cs typeface="Segoe UI Light" panose="020B0502040204020203" pitchFamily="34" charset="0"/>
                </a:rPr>
                <a:t>Datacenter</a:t>
              </a:r>
            </a:p>
          </p:txBody>
        </p:sp>
      </p:grpSp>
      <p:grpSp>
        <p:nvGrpSpPr>
          <p:cNvPr id="38" name="Group 37">
            <a:extLst>
              <a:ext uri="{FF2B5EF4-FFF2-40B4-BE49-F238E27FC236}">
                <a16:creationId xmlns:a16="http://schemas.microsoft.com/office/drawing/2014/main" id="{3B363E5B-6939-E1F1-14AA-7C5C271A9FAC}"/>
              </a:ext>
            </a:extLst>
          </p:cNvPr>
          <p:cNvGrpSpPr/>
          <p:nvPr/>
        </p:nvGrpSpPr>
        <p:grpSpPr>
          <a:xfrm>
            <a:off x="7022154" y="1038579"/>
            <a:ext cx="1109090" cy="1007526"/>
            <a:chOff x="7527755" y="1299069"/>
            <a:chExt cx="1478786" cy="1343369"/>
          </a:xfrm>
          <a:solidFill>
            <a:srgbClr val="000000"/>
          </a:solidFill>
        </p:grpSpPr>
        <p:grpSp>
          <p:nvGrpSpPr>
            <p:cNvPr id="39" name="Group 38">
              <a:extLst>
                <a:ext uri="{FF2B5EF4-FFF2-40B4-BE49-F238E27FC236}">
                  <a16:creationId xmlns:a16="http://schemas.microsoft.com/office/drawing/2014/main" id="{2EADCC24-22E1-E95B-1430-F4C2E21321A6}"/>
                </a:ext>
              </a:extLst>
            </p:cNvPr>
            <p:cNvGrpSpPr/>
            <p:nvPr/>
          </p:nvGrpSpPr>
          <p:grpSpPr>
            <a:xfrm>
              <a:off x="7527755" y="1299069"/>
              <a:ext cx="1478786" cy="1176807"/>
              <a:chOff x="3724819" y="1296145"/>
              <a:chExt cx="1394224" cy="1109515"/>
            </a:xfrm>
            <a:grpFill/>
          </p:grpSpPr>
          <p:pic>
            <p:nvPicPr>
              <p:cNvPr id="41" name="Graphic 40">
                <a:extLst>
                  <a:ext uri="{FF2B5EF4-FFF2-40B4-BE49-F238E27FC236}">
                    <a16:creationId xmlns:a16="http://schemas.microsoft.com/office/drawing/2014/main" id="{9211A32C-B807-D736-10B9-B1F7BAD256D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7043" y="1374681"/>
                <a:ext cx="792000" cy="792000"/>
              </a:xfrm>
              <a:custGeom>
                <a:avLst/>
                <a:gdLst>
                  <a:gd name="connsiteX0" fmla="*/ 0 w 792000"/>
                  <a:gd name="connsiteY0" fmla="*/ 0 h 792000"/>
                  <a:gd name="connsiteX1" fmla="*/ 792000 w 792000"/>
                  <a:gd name="connsiteY1" fmla="*/ 0 h 792000"/>
                  <a:gd name="connsiteX2" fmla="*/ 792000 w 792000"/>
                  <a:gd name="connsiteY2" fmla="*/ 792000 h 792000"/>
                  <a:gd name="connsiteX3" fmla="*/ 350287 w 792000"/>
                  <a:gd name="connsiteY3" fmla="*/ 792000 h 792000"/>
                  <a:gd name="connsiteX4" fmla="*/ 364136 w 792000"/>
                  <a:gd name="connsiteY4" fmla="*/ 781860 h 792000"/>
                  <a:gd name="connsiteX5" fmla="*/ 381482 w 792000"/>
                  <a:gd name="connsiteY5" fmla="*/ 729466 h 792000"/>
                  <a:gd name="connsiteX6" fmla="*/ 378591 w 792000"/>
                  <a:gd name="connsiteY6" fmla="*/ 662517 h 792000"/>
                  <a:gd name="connsiteX7" fmla="*/ 367027 w 792000"/>
                  <a:gd name="connsiteY7" fmla="*/ 624677 h 792000"/>
                  <a:gd name="connsiteX8" fmla="*/ 338116 w 792000"/>
                  <a:gd name="connsiteY8" fmla="*/ 595569 h 792000"/>
                  <a:gd name="connsiteX9" fmla="*/ 306313 w 792000"/>
                  <a:gd name="connsiteY9" fmla="*/ 566462 h 792000"/>
                  <a:gd name="connsiteX10" fmla="*/ 265837 w 792000"/>
                  <a:gd name="connsiteY10" fmla="*/ 554819 h 792000"/>
                  <a:gd name="connsiteX11" fmla="*/ 257164 w 792000"/>
                  <a:gd name="connsiteY11" fmla="*/ 502424 h 792000"/>
                  <a:gd name="connsiteX12" fmla="*/ 231143 w 792000"/>
                  <a:gd name="connsiteY12" fmla="*/ 447120 h 792000"/>
                  <a:gd name="connsiteX13" fmla="*/ 190668 w 792000"/>
                  <a:gd name="connsiteY13" fmla="*/ 415101 h 792000"/>
                  <a:gd name="connsiteX14" fmla="*/ 150192 w 792000"/>
                  <a:gd name="connsiteY14" fmla="*/ 397635 h 792000"/>
                  <a:gd name="connsiteX15" fmla="*/ 101043 w 792000"/>
                  <a:gd name="connsiteY15" fmla="*/ 385992 h 792000"/>
                  <a:gd name="connsiteX16" fmla="*/ 51894 w 792000"/>
                  <a:gd name="connsiteY16" fmla="*/ 391814 h 792000"/>
                  <a:gd name="connsiteX17" fmla="*/ 2745 w 792000"/>
                  <a:gd name="connsiteY17" fmla="*/ 412190 h 792000"/>
                  <a:gd name="connsiteX18" fmla="*/ 0 w 792000"/>
                  <a:gd name="connsiteY18" fmla="*/ 414791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792000"/>
                    </a:lnTo>
                    <a:lnTo>
                      <a:pt x="350287" y="792000"/>
                    </a:lnTo>
                    <a:lnTo>
                      <a:pt x="364136" y="781860"/>
                    </a:lnTo>
                    <a:lnTo>
                      <a:pt x="381482" y="729466"/>
                    </a:lnTo>
                    <a:cubicBezTo>
                      <a:pt x="380518" y="707150"/>
                      <a:pt x="379555" y="684833"/>
                      <a:pt x="378591" y="662517"/>
                    </a:cubicBezTo>
                    <a:lnTo>
                      <a:pt x="367027" y="624677"/>
                    </a:lnTo>
                    <a:lnTo>
                      <a:pt x="338116" y="595569"/>
                    </a:lnTo>
                    <a:lnTo>
                      <a:pt x="306313" y="566462"/>
                    </a:lnTo>
                    <a:lnTo>
                      <a:pt x="265837" y="554819"/>
                    </a:lnTo>
                    <a:lnTo>
                      <a:pt x="257164" y="502424"/>
                    </a:lnTo>
                    <a:lnTo>
                      <a:pt x="231143" y="447120"/>
                    </a:lnTo>
                    <a:lnTo>
                      <a:pt x="190668" y="415101"/>
                    </a:lnTo>
                    <a:lnTo>
                      <a:pt x="150192" y="397635"/>
                    </a:lnTo>
                    <a:lnTo>
                      <a:pt x="101043" y="385992"/>
                    </a:lnTo>
                    <a:lnTo>
                      <a:pt x="51894" y="391814"/>
                    </a:lnTo>
                    <a:lnTo>
                      <a:pt x="2745" y="412190"/>
                    </a:lnTo>
                    <a:lnTo>
                      <a:pt x="0" y="414791"/>
                    </a:lnTo>
                    <a:close/>
                  </a:path>
                </a:pathLst>
              </a:custGeom>
            </p:spPr>
          </p:pic>
          <p:pic>
            <p:nvPicPr>
              <p:cNvPr id="42" name="Graphic 41">
                <a:extLst>
                  <a:ext uri="{FF2B5EF4-FFF2-40B4-BE49-F238E27FC236}">
                    <a16:creationId xmlns:a16="http://schemas.microsoft.com/office/drawing/2014/main" id="{C8777712-6A1D-2849-A01C-518D406454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4819" y="1296145"/>
                <a:ext cx="792000" cy="792000"/>
              </a:xfrm>
              <a:custGeom>
                <a:avLst/>
                <a:gdLst>
                  <a:gd name="connsiteX0" fmla="*/ 0 w 792000"/>
                  <a:gd name="connsiteY0" fmla="*/ 0 h 792000"/>
                  <a:gd name="connsiteX1" fmla="*/ 792000 w 792000"/>
                  <a:gd name="connsiteY1" fmla="*/ 0 h 792000"/>
                  <a:gd name="connsiteX2" fmla="*/ 792000 w 792000"/>
                  <a:gd name="connsiteY2" fmla="*/ 485704 h 792000"/>
                  <a:gd name="connsiteX3" fmla="*/ 761370 w 792000"/>
                  <a:gd name="connsiteY3" fmla="*/ 472487 h 792000"/>
                  <a:gd name="connsiteX4" fmla="*/ 712221 w 792000"/>
                  <a:gd name="connsiteY4" fmla="*/ 460844 h 792000"/>
                  <a:gd name="connsiteX5" fmla="*/ 663072 w 792000"/>
                  <a:gd name="connsiteY5" fmla="*/ 466666 h 792000"/>
                  <a:gd name="connsiteX6" fmla="*/ 613923 w 792000"/>
                  <a:gd name="connsiteY6" fmla="*/ 487042 h 792000"/>
                  <a:gd name="connsiteX7" fmla="*/ 564773 w 792000"/>
                  <a:gd name="connsiteY7" fmla="*/ 533615 h 792000"/>
                  <a:gd name="connsiteX8" fmla="*/ 483821 w 792000"/>
                  <a:gd name="connsiteY8" fmla="*/ 533615 h 792000"/>
                  <a:gd name="connsiteX9" fmla="*/ 452019 w 792000"/>
                  <a:gd name="connsiteY9" fmla="*/ 553989 h 792000"/>
                  <a:gd name="connsiteX10" fmla="*/ 434672 w 792000"/>
                  <a:gd name="connsiteY10" fmla="*/ 583098 h 792000"/>
                  <a:gd name="connsiteX11" fmla="*/ 423107 w 792000"/>
                  <a:gd name="connsiteY11" fmla="*/ 629671 h 792000"/>
                  <a:gd name="connsiteX12" fmla="*/ 399978 w 792000"/>
                  <a:gd name="connsiteY12" fmla="*/ 632581 h 792000"/>
                  <a:gd name="connsiteX13" fmla="*/ 362394 w 792000"/>
                  <a:gd name="connsiteY13" fmla="*/ 652957 h 792000"/>
                  <a:gd name="connsiteX14" fmla="*/ 330591 w 792000"/>
                  <a:gd name="connsiteY14" fmla="*/ 693707 h 792000"/>
                  <a:gd name="connsiteX15" fmla="*/ 310353 w 792000"/>
                  <a:gd name="connsiteY15" fmla="*/ 731548 h 792000"/>
                  <a:gd name="connsiteX16" fmla="*/ 304571 w 792000"/>
                  <a:gd name="connsiteY16" fmla="*/ 783942 h 792000"/>
                  <a:gd name="connsiteX17" fmla="*/ 306418 w 792000"/>
                  <a:gd name="connsiteY17" fmla="*/ 792000 h 792000"/>
                  <a:gd name="connsiteX18" fmla="*/ 0 w 792000"/>
                  <a:gd name="connsiteY18" fmla="*/ 79200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485704"/>
                    </a:lnTo>
                    <a:lnTo>
                      <a:pt x="761370" y="472487"/>
                    </a:lnTo>
                    <a:lnTo>
                      <a:pt x="712221" y="460844"/>
                    </a:lnTo>
                    <a:lnTo>
                      <a:pt x="663072" y="466666"/>
                    </a:lnTo>
                    <a:lnTo>
                      <a:pt x="613923" y="487042"/>
                    </a:lnTo>
                    <a:lnTo>
                      <a:pt x="564773" y="533615"/>
                    </a:lnTo>
                    <a:lnTo>
                      <a:pt x="483821" y="533615"/>
                    </a:lnTo>
                    <a:lnTo>
                      <a:pt x="452019" y="553989"/>
                    </a:lnTo>
                    <a:lnTo>
                      <a:pt x="434672" y="583098"/>
                    </a:lnTo>
                    <a:lnTo>
                      <a:pt x="423107" y="629671"/>
                    </a:lnTo>
                    <a:lnTo>
                      <a:pt x="399978" y="632581"/>
                    </a:lnTo>
                    <a:lnTo>
                      <a:pt x="362394" y="652957"/>
                    </a:lnTo>
                    <a:lnTo>
                      <a:pt x="330591" y="693707"/>
                    </a:lnTo>
                    <a:lnTo>
                      <a:pt x="310353" y="731548"/>
                    </a:lnTo>
                    <a:lnTo>
                      <a:pt x="304571" y="783942"/>
                    </a:lnTo>
                    <a:lnTo>
                      <a:pt x="306418" y="792000"/>
                    </a:lnTo>
                    <a:lnTo>
                      <a:pt x="0" y="792000"/>
                    </a:lnTo>
                    <a:close/>
                  </a:path>
                </a:pathLst>
              </a:custGeom>
            </p:spPr>
          </p:pic>
          <p:pic>
            <p:nvPicPr>
              <p:cNvPr id="43" name="Graphic 42">
                <a:extLst>
                  <a:ext uri="{FF2B5EF4-FFF2-40B4-BE49-F238E27FC236}">
                    <a16:creationId xmlns:a16="http://schemas.microsoft.com/office/drawing/2014/main" id="{CAE1B11C-9796-FDCD-6BAA-AA1438C1B47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72131" y="1613660"/>
                <a:ext cx="792000" cy="792000"/>
              </a:xfrm>
              <a:prstGeom prst="rect">
                <a:avLst/>
              </a:prstGeom>
            </p:spPr>
          </p:pic>
        </p:grpSp>
        <p:sp>
          <p:nvSpPr>
            <p:cNvPr id="40" name="TextBox 39">
              <a:extLst>
                <a:ext uri="{FF2B5EF4-FFF2-40B4-BE49-F238E27FC236}">
                  <a16:creationId xmlns:a16="http://schemas.microsoft.com/office/drawing/2014/main" id="{35259759-E1B6-FA77-0DDB-727BD72555CB}"/>
                </a:ext>
              </a:extLst>
            </p:cNvPr>
            <p:cNvSpPr txBox="1"/>
            <p:nvPr/>
          </p:nvSpPr>
          <p:spPr>
            <a:xfrm>
              <a:off x="7590848" y="2273106"/>
              <a:ext cx="1352593" cy="369332"/>
            </a:xfrm>
            <a:prstGeom prst="rect">
              <a:avLst/>
            </a:prstGeom>
            <a:noFill/>
          </p:spPr>
          <p:txBody>
            <a:bodyPr wrap="none" rtlCol="0">
              <a:spAutoFit/>
            </a:bodyPr>
            <a:lstStyle/>
            <a:p>
              <a:pPr algn="ctr" defTabSz="457189">
                <a:spcAft>
                  <a:spcPts val="450"/>
                </a:spcAft>
              </a:pPr>
              <a:r>
                <a:rPr lang="en-US" sz="1200" dirty="0">
                  <a:solidFill>
                    <a:prstClr val="white"/>
                  </a:solidFill>
                  <a:latin typeface="Aptos Light" panose="020B0004020202020204" pitchFamily="34" charset="0"/>
                  <a:cs typeface="Segoe UI Light" panose="020B0502040204020203" pitchFamily="34" charset="0"/>
                </a:rPr>
                <a:t>Public Cloud</a:t>
              </a:r>
            </a:p>
          </p:txBody>
        </p:sp>
      </p:grpSp>
      <p:sp>
        <p:nvSpPr>
          <p:cNvPr id="45" name="Rectangle: Rounded Corners 44">
            <a:extLst>
              <a:ext uri="{FF2B5EF4-FFF2-40B4-BE49-F238E27FC236}">
                <a16:creationId xmlns:a16="http://schemas.microsoft.com/office/drawing/2014/main" id="{9FB5AA52-ED7D-DDFC-EB91-CC0B07386B48}"/>
              </a:ext>
            </a:extLst>
          </p:cNvPr>
          <p:cNvSpPr/>
          <p:nvPr/>
        </p:nvSpPr>
        <p:spPr>
          <a:xfrm>
            <a:off x="5409927" y="1091192"/>
            <a:ext cx="2812887" cy="1048005"/>
          </a:xfrm>
          <a:prstGeom prst="roundRect">
            <a:avLst>
              <a:gd name="adj" fmla="val 0"/>
            </a:avLst>
          </a:prstGeom>
          <a:no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DE" sz="2000" err="1">
              <a:solidFill>
                <a:prstClr val="white"/>
              </a:solidFill>
              <a:latin typeface="Segoe UI Light" panose="020B0502040204020203" pitchFamily="34" charset="0"/>
              <a:cs typeface="Segoe UI Light" panose="020B0502040204020203" pitchFamily="34" charset="0"/>
            </a:endParaRPr>
          </a:p>
        </p:txBody>
      </p:sp>
      <p:grpSp>
        <p:nvGrpSpPr>
          <p:cNvPr id="47" name="Group 46">
            <a:extLst>
              <a:ext uri="{FF2B5EF4-FFF2-40B4-BE49-F238E27FC236}">
                <a16:creationId xmlns:a16="http://schemas.microsoft.com/office/drawing/2014/main" id="{AE1C99C4-8FEA-119E-0FC4-2D4B8C85ADE4}"/>
              </a:ext>
            </a:extLst>
          </p:cNvPr>
          <p:cNvGrpSpPr/>
          <p:nvPr/>
        </p:nvGrpSpPr>
        <p:grpSpPr>
          <a:xfrm flipH="1">
            <a:off x="5710904" y="2201783"/>
            <a:ext cx="1152000" cy="1905826"/>
            <a:chOff x="4705670" y="1882120"/>
            <a:chExt cx="1152000" cy="1905826"/>
          </a:xfrm>
        </p:grpSpPr>
        <p:sp>
          <p:nvSpPr>
            <p:cNvPr id="48" name="Arc 47">
              <a:extLst>
                <a:ext uri="{FF2B5EF4-FFF2-40B4-BE49-F238E27FC236}">
                  <a16:creationId xmlns:a16="http://schemas.microsoft.com/office/drawing/2014/main" id="{80AFB6B5-17D7-9CE4-33C9-4CC44D39E6EB}"/>
                </a:ext>
              </a:extLst>
            </p:cNvPr>
            <p:cNvSpPr/>
            <p:nvPr/>
          </p:nvSpPr>
          <p:spPr>
            <a:xfrm rot="10800000">
              <a:off x="4705670" y="2743946"/>
              <a:ext cx="1152000" cy="1044000"/>
            </a:xfrm>
            <a:prstGeom prst="arc">
              <a:avLst>
                <a:gd name="adj1" fmla="val 10559555"/>
                <a:gd name="adj2" fmla="val 0"/>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189">
                <a:defRPr/>
              </a:pPr>
              <a:endParaRPr lang="en-DE">
                <a:ln w="28575">
                  <a:solidFill>
                    <a:prstClr val="black"/>
                  </a:solidFill>
                </a:ln>
                <a:solidFill>
                  <a:prstClr val="black"/>
                </a:solidFill>
                <a:latin typeface="Calibri" panose="020F0502020204030204"/>
              </a:endParaRPr>
            </a:p>
          </p:txBody>
        </p:sp>
        <p:cxnSp>
          <p:nvCxnSpPr>
            <p:cNvPr id="49" name="Straight Arrow Connector 48">
              <a:extLst>
                <a:ext uri="{FF2B5EF4-FFF2-40B4-BE49-F238E27FC236}">
                  <a16:creationId xmlns:a16="http://schemas.microsoft.com/office/drawing/2014/main" id="{E2F20315-7FE2-53AC-E165-48DD00B1EAEA}"/>
                </a:ext>
              </a:extLst>
            </p:cNvPr>
            <p:cNvCxnSpPr>
              <a:cxnSpLocks/>
              <a:stCxn id="48" idx="2"/>
            </p:cNvCxnSpPr>
            <p:nvPr/>
          </p:nvCxnSpPr>
          <p:spPr>
            <a:xfrm flipH="1" flipV="1">
              <a:off x="4705670" y="2926114"/>
              <a:ext cx="0" cy="339832"/>
            </a:xfrm>
            <a:prstGeom prst="straightConnector1">
              <a:avLst/>
            </a:prstGeom>
            <a:ln w="28575">
              <a:solidFill>
                <a:schemeClr val="accent6"/>
              </a:solidFill>
              <a:headEnd type="none"/>
              <a:tailEnd type="arrow"/>
            </a:ln>
          </p:spPr>
          <p:style>
            <a:lnRef idx="1">
              <a:schemeClr val="accent3"/>
            </a:lnRef>
            <a:fillRef idx="0">
              <a:schemeClr val="accent3"/>
            </a:fillRef>
            <a:effectRef idx="0">
              <a:schemeClr val="accent3"/>
            </a:effectRef>
            <a:fontRef idx="minor">
              <a:schemeClr val="tx1"/>
            </a:fontRef>
          </p:style>
        </p:cxnSp>
        <p:cxnSp>
          <p:nvCxnSpPr>
            <p:cNvPr id="50" name="Straight Arrow Connector 49">
              <a:extLst>
                <a:ext uri="{FF2B5EF4-FFF2-40B4-BE49-F238E27FC236}">
                  <a16:creationId xmlns:a16="http://schemas.microsoft.com/office/drawing/2014/main" id="{0B8DAFDE-8681-73A6-81C0-58CC33578D9F}"/>
                </a:ext>
              </a:extLst>
            </p:cNvPr>
            <p:cNvCxnSpPr>
              <a:cxnSpLocks/>
              <a:stCxn id="48" idx="0"/>
            </p:cNvCxnSpPr>
            <p:nvPr/>
          </p:nvCxnSpPr>
          <p:spPr>
            <a:xfrm flipV="1">
              <a:off x="5855957" y="1882120"/>
              <a:ext cx="1713" cy="1343593"/>
            </a:xfrm>
            <a:prstGeom prst="straightConnector1">
              <a:avLst/>
            </a:prstGeom>
            <a:ln w="28575">
              <a:solidFill>
                <a:schemeClr val="accent6"/>
              </a:solidFill>
              <a:headEnd type="none"/>
              <a:tailEnd type="arrow"/>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41893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Rounded Corners 74">
            <a:extLst>
              <a:ext uri="{FF2B5EF4-FFF2-40B4-BE49-F238E27FC236}">
                <a16:creationId xmlns:a16="http://schemas.microsoft.com/office/drawing/2014/main" id="{EA8719B9-1DBA-95AE-A1C9-FB2C6BA5E0CA}"/>
              </a:ext>
            </a:extLst>
          </p:cNvPr>
          <p:cNvSpPr/>
          <p:nvPr/>
        </p:nvSpPr>
        <p:spPr>
          <a:xfrm>
            <a:off x="5245298" y="1314709"/>
            <a:ext cx="3535623" cy="3323657"/>
          </a:xfrm>
          <a:prstGeom prst="roundRect">
            <a:avLst>
              <a:gd name="adj" fmla="val 0"/>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00" err="1">
              <a:latin typeface="Segoe UI Light" panose="020B0502040204020203" pitchFamily="34" charset="0"/>
              <a:cs typeface="Segoe UI Light" panose="020B0502040204020203" pitchFamily="34" charset="0"/>
            </a:endParaRPr>
          </a:p>
        </p:txBody>
      </p:sp>
      <p:grpSp>
        <p:nvGrpSpPr>
          <p:cNvPr id="18" name="Group 17">
            <a:extLst>
              <a:ext uri="{FF2B5EF4-FFF2-40B4-BE49-F238E27FC236}">
                <a16:creationId xmlns:a16="http://schemas.microsoft.com/office/drawing/2014/main" id="{71A73D7A-1D20-147A-59D2-F22F53AAB311}"/>
              </a:ext>
            </a:extLst>
          </p:cNvPr>
          <p:cNvGrpSpPr/>
          <p:nvPr/>
        </p:nvGrpSpPr>
        <p:grpSpPr>
          <a:xfrm>
            <a:off x="6954134" y="2444983"/>
            <a:ext cx="1620000" cy="2016000"/>
            <a:chOff x="7246438" y="2662390"/>
            <a:chExt cx="1620000" cy="2016000"/>
          </a:xfrm>
        </p:grpSpPr>
        <p:grpSp>
          <p:nvGrpSpPr>
            <p:cNvPr id="19" name="Group 18">
              <a:extLst>
                <a:ext uri="{FF2B5EF4-FFF2-40B4-BE49-F238E27FC236}">
                  <a16:creationId xmlns:a16="http://schemas.microsoft.com/office/drawing/2014/main" id="{E6697787-2537-D140-2AB2-8B2434CAC481}"/>
                </a:ext>
              </a:extLst>
            </p:cNvPr>
            <p:cNvGrpSpPr/>
            <p:nvPr/>
          </p:nvGrpSpPr>
          <p:grpSpPr>
            <a:xfrm>
              <a:off x="7246438" y="2662390"/>
              <a:ext cx="1620000" cy="2016000"/>
              <a:chOff x="715070" y="899516"/>
              <a:chExt cx="4498975" cy="6548438"/>
            </a:xfrm>
          </p:grpSpPr>
          <p:sp>
            <p:nvSpPr>
              <p:cNvPr id="21" name="Freeform 22">
                <a:extLst>
                  <a:ext uri="{FF2B5EF4-FFF2-40B4-BE49-F238E27FC236}">
                    <a16:creationId xmlns:a16="http://schemas.microsoft.com/office/drawing/2014/main" id="{EBEC2288-AA4D-2801-E9F5-EDC0B31E3FB8}"/>
                  </a:ext>
                </a:extLst>
              </p:cNvPr>
              <p:cNvSpPr>
                <a:spLocks noChangeArrowheads="1"/>
              </p:cNvSpPr>
              <p:nvPr/>
            </p:nvSpPr>
            <p:spPr bwMode="auto">
              <a:xfrm>
                <a:off x="719833" y="899516"/>
                <a:ext cx="4489452" cy="6548438"/>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8" algn="l" defTabSz="685800" rtl="0" eaLnBrk="1" fontAlgn="auto" latinLnBrk="0" hangingPunct="1">
                  <a:lnSpc>
                    <a:spcPts val="1340"/>
                  </a:lnSpc>
                  <a:spcBef>
                    <a:spcPts val="0"/>
                  </a:spcBef>
                  <a:spcAft>
                    <a:spcPts val="600"/>
                  </a:spcAft>
                  <a:buClrTx/>
                  <a:buSzTx/>
                  <a:buFontTx/>
                  <a:buNone/>
                  <a:tabLst/>
                  <a:defRPr/>
                </a:pPr>
                <a:r>
                  <a:rPr kumimoji="0" lang="en-GB" sz="1100" b="0" i="0" u="none" strike="noStrike" kern="1200" cap="none" spc="0" normalizeH="0" baseline="0" noProof="0">
                    <a:ln>
                      <a:noFill/>
                    </a:ln>
                    <a:solidFill>
                      <a:srgbClr val="191B41"/>
                    </a:solidFill>
                    <a:effectLst/>
                    <a:uLnTx/>
                    <a:uFillTx/>
                    <a:latin typeface="Aptos Light" panose="020B0004020202020204" pitchFamily="34" charset="0"/>
                    <a:ea typeface="Roboto" panose="02000000000000000000" pitchFamily="2" charset="0"/>
                  </a:rPr>
                  <a:t>INDUSTRIAL MESSAGE BROKER</a:t>
                </a:r>
              </a:p>
              <a:p>
                <a:pPr marL="0" marR="0" lvl="0" indent="-8" algn="l" defTabSz="6858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Message broker built for the shop floor</a:t>
                </a:r>
              </a:p>
            </p:txBody>
          </p:sp>
          <p:sp>
            <p:nvSpPr>
              <p:cNvPr id="22" name="Line 24">
                <a:extLst>
                  <a:ext uri="{FF2B5EF4-FFF2-40B4-BE49-F238E27FC236}">
                    <a16:creationId xmlns:a16="http://schemas.microsoft.com/office/drawing/2014/main" id="{34EA8A60-AFD8-8332-C06B-575354C836FF}"/>
                  </a:ext>
                </a:extLst>
              </p:cNvPr>
              <p:cNvSpPr>
                <a:spLocks noChangeShapeType="1"/>
              </p:cNvSpPr>
              <p:nvPr/>
            </p:nvSpPr>
            <p:spPr bwMode="auto">
              <a:xfrm>
                <a:off x="715070" y="904821"/>
                <a:ext cx="4498975" cy="1588"/>
              </a:xfrm>
              <a:prstGeom prst="line">
                <a:avLst/>
              </a:prstGeom>
              <a:noFill/>
              <a:ln w="45000" cap="flat">
                <a:solidFill>
                  <a:srgbClr val="328CC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tos Light" panose="020B0004020202020204" pitchFamily="34" charset="0"/>
                </a:endParaRPr>
              </a:p>
            </p:txBody>
          </p:sp>
        </p:grpSp>
        <p:pic>
          <p:nvPicPr>
            <p:cNvPr id="20" name="Picture 19">
              <a:extLst>
                <a:ext uri="{FF2B5EF4-FFF2-40B4-BE49-F238E27FC236}">
                  <a16:creationId xmlns:a16="http://schemas.microsoft.com/office/drawing/2014/main" id="{E18BF7F6-A626-0F6A-5BCC-20DAC24C19F5}"/>
                </a:ext>
              </a:extLst>
            </p:cNvPr>
            <p:cNvPicPr>
              <a:picLocks noChangeAspect="1"/>
            </p:cNvPicPr>
            <p:nvPr/>
          </p:nvPicPr>
          <p:blipFill>
            <a:blip r:embed="rId2"/>
            <a:stretch>
              <a:fillRect/>
            </a:stretch>
          </p:blipFill>
          <p:spPr>
            <a:xfrm>
              <a:off x="7609510" y="2803972"/>
              <a:ext cx="837153" cy="504000"/>
            </a:xfrm>
            <a:prstGeom prst="rect">
              <a:avLst/>
            </a:prstGeom>
          </p:spPr>
        </p:pic>
      </p:grpSp>
      <p:grpSp>
        <p:nvGrpSpPr>
          <p:cNvPr id="23" name="Group 22">
            <a:extLst>
              <a:ext uri="{FF2B5EF4-FFF2-40B4-BE49-F238E27FC236}">
                <a16:creationId xmlns:a16="http://schemas.microsoft.com/office/drawing/2014/main" id="{396273E3-207C-395B-BBB9-E9F056A9A04C}"/>
              </a:ext>
            </a:extLst>
          </p:cNvPr>
          <p:cNvGrpSpPr/>
          <p:nvPr/>
        </p:nvGrpSpPr>
        <p:grpSpPr>
          <a:xfrm>
            <a:off x="6787856" y="2349395"/>
            <a:ext cx="1620000" cy="2016000"/>
            <a:chOff x="257555" y="450131"/>
            <a:chExt cx="1620000" cy="2016000"/>
          </a:xfrm>
        </p:grpSpPr>
        <p:grpSp>
          <p:nvGrpSpPr>
            <p:cNvPr id="24" name="Group 23">
              <a:extLst>
                <a:ext uri="{FF2B5EF4-FFF2-40B4-BE49-F238E27FC236}">
                  <a16:creationId xmlns:a16="http://schemas.microsoft.com/office/drawing/2014/main" id="{966D706F-6C62-A4AE-2CB6-96C71B27781D}"/>
                </a:ext>
              </a:extLst>
            </p:cNvPr>
            <p:cNvGrpSpPr/>
            <p:nvPr/>
          </p:nvGrpSpPr>
          <p:grpSpPr>
            <a:xfrm>
              <a:off x="257555" y="450131"/>
              <a:ext cx="1620000" cy="2016000"/>
              <a:chOff x="715070" y="899517"/>
              <a:chExt cx="4498975" cy="6548437"/>
            </a:xfrm>
          </p:grpSpPr>
          <p:sp>
            <p:nvSpPr>
              <p:cNvPr id="26" name="Freeform 22">
                <a:extLst>
                  <a:ext uri="{FF2B5EF4-FFF2-40B4-BE49-F238E27FC236}">
                    <a16:creationId xmlns:a16="http://schemas.microsoft.com/office/drawing/2014/main" id="{0EDF5339-7CEC-C525-EBA4-366999B67592}"/>
                  </a:ext>
                </a:extLst>
              </p:cNvPr>
              <p:cNvSpPr>
                <a:spLocks noChangeArrowheads="1"/>
              </p:cNvSpPr>
              <p:nvPr/>
            </p:nvSpPr>
            <p:spPr bwMode="auto">
              <a:xfrm>
                <a:off x="719832" y="899517"/>
                <a:ext cx="4489451" cy="6548437"/>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0" algn="l" defTabSz="685800" rtl="0" eaLnBrk="1" fontAlgn="auto" latinLnBrk="0" hangingPunct="1">
                  <a:lnSpc>
                    <a:spcPts val="1340"/>
                  </a:lnSpc>
                  <a:spcBef>
                    <a:spcPts val="0"/>
                  </a:spcBef>
                  <a:spcAft>
                    <a:spcPts val="30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SEND MACHINE DATA TO CLOUD</a:t>
                </a:r>
              </a:p>
              <a:p>
                <a:pPr marL="0" marR="0" lvl="0" indent="-8"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Collect raw machine data and send to any Cloud/storage</a:t>
                </a:r>
                <a:endParaRPr kumimoji="0" lang="en-GB" sz="800" b="0" i="0" u="none" strike="noStrike" kern="1200" cap="none" spc="0" normalizeH="0" baseline="0" noProof="0">
                  <a:ln>
                    <a:noFill/>
                  </a:ln>
                  <a:solidFill>
                    <a:srgbClr val="328CC1"/>
                  </a:solidFill>
                  <a:effectLst/>
                  <a:uLnTx/>
                  <a:uFillTx/>
                  <a:latin typeface="Aptos Light" panose="020B0004020202020204" pitchFamily="34" charset="0"/>
                  <a:ea typeface="Roboto" panose="02000000000000000000" pitchFamily="2" charset="0"/>
                </a:endParaRPr>
              </a:p>
            </p:txBody>
          </p:sp>
          <p:sp>
            <p:nvSpPr>
              <p:cNvPr id="27" name="Line 24">
                <a:extLst>
                  <a:ext uri="{FF2B5EF4-FFF2-40B4-BE49-F238E27FC236}">
                    <a16:creationId xmlns:a16="http://schemas.microsoft.com/office/drawing/2014/main" id="{47362871-773C-647A-A8C1-02DD0B9579F9}"/>
                  </a:ext>
                </a:extLst>
              </p:cNvPr>
              <p:cNvSpPr>
                <a:spLocks noChangeShapeType="1"/>
              </p:cNvSpPr>
              <p:nvPr/>
            </p:nvSpPr>
            <p:spPr bwMode="auto">
              <a:xfrm>
                <a:off x="715070" y="904821"/>
                <a:ext cx="4498975" cy="1588"/>
              </a:xfrm>
              <a:prstGeom prst="line">
                <a:avLst/>
              </a:prstGeom>
              <a:noFill/>
              <a:ln w="45000" cap="flat">
                <a:solidFill>
                  <a:srgbClr val="009A7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tos Light" panose="020B0004020202020204" pitchFamily="34" charset="0"/>
                </a:endParaRPr>
              </a:p>
            </p:txBody>
          </p:sp>
        </p:grpSp>
        <p:pic>
          <p:nvPicPr>
            <p:cNvPr id="25" name="Picture 24">
              <a:extLst>
                <a:ext uri="{FF2B5EF4-FFF2-40B4-BE49-F238E27FC236}">
                  <a16:creationId xmlns:a16="http://schemas.microsoft.com/office/drawing/2014/main" id="{7DFBF913-8FCA-BDB4-A30A-794C6BB57A2A}"/>
                </a:ext>
              </a:extLst>
            </p:cNvPr>
            <p:cNvPicPr>
              <a:picLocks noChangeAspect="1"/>
            </p:cNvPicPr>
            <p:nvPr/>
          </p:nvPicPr>
          <p:blipFill>
            <a:blip r:embed="rId3"/>
            <a:stretch>
              <a:fillRect/>
            </a:stretch>
          </p:blipFill>
          <p:spPr>
            <a:xfrm>
              <a:off x="446880" y="645240"/>
              <a:ext cx="1244781" cy="504001"/>
            </a:xfrm>
            <a:prstGeom prst="rect">
              <a:avLst/>
            </a:prstGeom>
          </p:spPr>
        </p:pic>
      </p:grpSp>
      <p:grpSp>
        <p:nvGrpSpPr>
          <p:cNvPr id="33" name="Group 32">
            <a:extLst>
              <a:ext uri="{FF2B5EF4-FFF2-40B4-BE49-F238E27FC236}">
                <a16:creationId xmlns:a16="http://schemas.microsoft.com/office/drawing/2014/main" id="{ADFA9A05-DE09-1C0C-7160-5469BCFA1F36}"/>
              </a:ext>
            </a:extLst>
          </p:cNvPr>
          <p:cNvGrpSpPr/>
          <p:nvPr/>
        </p:nvGrpSpPr>
        <p:grpSpPr>
          <a:xfrm>
            <a:off x="6621575" y="2253808"/>
            <a:ext cx="1620000" cy="2016000"/>
            <a:chOff x="3746356" y="450131"/>
            <a:chExt cx="1620000" cy="2016000"/>
          </a:xfrm>
        </p:grpSpPr>
        <p:grpSp>
          <p:nvGrpSpPr>
            <p:cNvPr id="34" name="Group 33">
              <a:extLst>
                <a:ext uri="{FF2B5EF4-FFF2-40B4-BE49-F238E27FC236}">
                  <a16:creationId xmlns:a16="http://schemas.microsoft.com/office/drawing/2014/main" id="{66683BC5-2B27-5B42-CAD8-DE1B77E462D1}"/>
                </a:ext>
              </a:extLst>
            </p:cNvPr>
            <p:cNvGrpSpPr/>
            <p:nvPr/>
          </p:nvGrpSpPr>
          <p:grpSpPr>
            <a:xfrm>
              <a:off x="3746356" y="450131"/>
              <a:ext cx="1620000" cy="2016000"/>
              <a:chOff x="715070" y="899516"/>
              <a:chExt cx="4498975" cy="6548438"/>
            </a:xfrm>
          </p:grpSpPr>
          <p:sp>
            <p:nvSpPr>
              <p:cNvPr id="36" name="Freeform 22">
                <a:extLst>
                  <a:ext uri="{FF2B5EF4-FFF2-40B4-BE49-F238E27FC236}">
                    <a16:creationId xmlns:a16="http://schemas.microsoft.com/office/drawing/2014/main" id="{3EB0B218-AE91-29FE-AD02-3A2151F69E37}"/>
                  </a:ext>
                </a:extLst>
              </p:cNvPr>
              <p:cNvSpPr>
                <a:spLocks noChangeArrowheads="1"/>
              </p:cNvSpPr>
              <p:nvPr/>
            </p:nvSpPr>
            <p:spPr bwMode="auto">
              <a:xfrm>
                <a:off x="719833" y="899516"/>
                <a:ext cx="4489452" cy="6548438"/>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8" algn="l" defTabSz="685800" rtl="0" eaLnBrk="1" fontAlgn="auto" latinLnBrk="0" hangingPunct="1">
                  <a:lnSpc>
                    <a:spcPts val="1340"/>
                  </a:lnSpc>
                  <a:spcBef>
                    <a:spcPts val="0"/>
                  </a:spcBef>
                  <a:spcAft>
                    <a:spcPts val="600"/>
                  </a:spcAft>
                  <a:buClrTx/>
                  <a:buSzTx/>
                  <a:buFontTx/>
                  <a:buNone/>
                  <a:tabLst/>
                  <a:defRPr/>
                </a:pPr>
                <a:r>
                  <a:rPr kumimoji="0" lang="en-GB" sz="1100" b="0" i="0" u="none" strike="noStrike" kern="1200" cap="none" spc="0" normalizeH="0" baseline="0" noProof="0">
                    <a:ln>
                      <a:noFill/>
                    </a:ln>
                    <a:solidFill>
                      <a:srgbClr val="191B41"/>
                    </a:solidFill>
                    <a:effectLst/>
                    <a:uLnTx/>
                    <a:uFillTx/>
                    <a:latin typeface="Aptos Light" panose="020B0004020202020204" pitchFamily="34" charset="0"/>
                    <a:ea typeface="Roboto" panose="02000000000000000000" pitchFamily="2" charset="0"/>
                  </a:rPr>
                  <a:t>FACTORY FLOOR INTEGRATION</a:t>
                </a:r>
              </a:p>
              <a:p>
                <a:pPr marL="0" marR="0" lvl="0" indent="-8" algn="l" defTabSz="6858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Integrate machine data, historians, SQL servers, ERP systems etc</a:t>
                </a:r>
                <a:endParaRPr kumimoji="0" lang="en-GB" sz="800" b="0" i="0" u="none" strike="noStrike" kern="1200" cap="none" spc="0" normalizeH="0" baseline="0" noProof="0">
                  <a:ln>
                    <a:noFill/>
                  </a:ln>
                  <a:solidFill>
                    <a:srgbClr val="328CC1"/>
                  </a:solidFill>
                  <a:effectLst/>
                  <a:uLnTx/>
                  <a:uFillTx/>
                  <a:latin typeface="Aptos Light" panose="020B0004020202020204" pitchFamily="34" charset="0"/>
                  <a:ea typeface="Roboto" panose="02000000000000000000" pitchFamily="2" charset="0"/>
                </a:endParaRPr>
              </a:p>
            </p:txBody>
          </p:sp>
          <p:sp>
            <p:nvSpPr>
              <p:cNvPr id="37" name="Line 24">
                <a:extLst>
                  <a:ext uri="{FF2B5EF4-FFF2-40B4-BE49-F238E27FC236}">
                    <a16:creationId xmlns:a16="http://schemas.microsoft.com/office/drawing/2014/main" id="{507BF84A-6F9A-53DE-CB50-29B85ACB594F}"/>
                  </a:ext>
                </a:extLst>
              </p:cNvPr>
              <p:cNvSpPr>
                <a:spLocks noChangeShapeType="1"/>
              </p:cNvSpPr>
              <p:nvPr/>
            </p:nvSpPr>
            <p:spPr bwMode="auto">
              <a:xfrm>
                <a:off x="715070" y="904821"/>
                <a:ext cx="4498975" cy="1588"/>
              </a:xfrm>
              <a:prstGeom prst="line">
                <a:avLst/>
              </a:prstGeom>
              <a:noFill/>
              <a:ln w="45000" cap="flat">
                <a:solidFill>
                  <a:srgbClr val="E79C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tos Light" panose="020B0004020202020204" pitchFamily="34" charset="0"/>
                </a:endParaRPr>
              </a:p>
            </p:txBody>
          </p:sp>
        </p:grpSp>
        <p:pic>
          <p:nvPicPr>
            <p:cNvPr id="35" name="Picture 34">
              <a:extLst>
                <a:ext uri="{FF2B5EF4-FFF2-40B4-BE49-F238E27FC236}">
                  <a16:creationId xmlns:a16="http://schemas.microsoft.com/office/drawing/2014/main" id="{8E090B08-9763-693A-A128-B83385526B7A}"/>
                </a:ext>
              </a:extLst>
            </p:cNvPr>
            <p:cNvPicPr>
              <a:picLocks noChangeAspect="1"/>
            </p:cNvPicPr>
            <p:nvPr/>
          </p:nvPicPr>
          <p:blipFill>
            <a:blip r:embed="rId4"/>
            <a:stretch>
              <a:fillRect/>
            </a:stretch>
          </p:blipFill>
          <p:spPr>
            <a:xfrm>
              <a:off x="3891782" y="689336"/>
              <a:ext cx="1314331" cy="429169"/>
            </a:xfrm>
            <a:prstGeom prst="rect">
              <a:avLst/>
            </a:prstGeom>
          </p:spPr>
        </p:pic>
      </p:grpSp>
      <p:grpSp>
        <p:nvGrpSpPr>
          <p:cNvPr id="38" name="Group 37">
            <a:extLst>
              <a:ext uri="{FF2B5EF4-FFF2-40B4-BE49-F238E27FC236}">
                <a16:creationId xmlns:a16="http://schemas.microsoft.com/office/drawing/2014/main" id="{D9B3A312-FD42-B591-4A0B-3B7B3246BA85}"/>
              </a:ext>
            </a:extLst>
          </p:cNvPr>
          <p:cNvGrpSpPr/>
          <p:nvPr/>
        </p:nvGrpSpPr>
        <p:grpSpPr>
          <a:xfrm>
            <a:off x="6450532" y="2158221"/>
            <a:ext cx="1620000" cy="2016000"/>
            <a:chOff x="7241676" y="-92262"/>
            <a:chExt cx="1620000" cy="2016000"/>
          </a:xfrm>
        </p:grpSpPr>
        <p:grpSp>
          <p:nvGrpSpPr>
            <p:cNvPr id="39" name="Group 38">
              <a:extLst>
                <a:ext uri="{FF2B5EF4-FFF2-40B4-BE49-F238E27FC236}">
                  <a16:creationId xmlns:a16="http://schemas.microsoft.com/office/drawing/2014/main" id="{5EE340CC-1288-32A4-82E0-EDA53268C8C8}"/>
                </a:ext>
              </a:extLst>
            </p:cNvPr>
            <p:cNvGrpSpPr/>
            <p:nvPr/>
          </p:nvGrpSpPr>
          <p:grpSpPr>
            <a:xfrm>
              <a:off x="7241676" y="-92262"/>
              <a:ext cx="1620000" cy="2016000"/>
              <a:chOff x="701846" y="-849050"/>
              <a:chExt cx="4498975" cy="6548438"/>
            </a:xfrm>
          </p:grpSpPr>
          <p:sp>
            <p:nvSpPr>
              <p:cNvPr id="41" name="Freeform 22">
                <a:extLst>
                  <a:ext uri="{FF2B5EF4-FFF2-40B4-BE49-F238E27FC236}">
                    <a16:creationId xmlns:a16="http://schemas.microsoft.com/office/drawing/2014/main" id="{86B7103F-C59A-9734-03C0-FA5089B6737C}"/>
                  </a:ext>
                </a:extLst>
              </p:cNvPr>
              <p:cNvSpPr>
                <a:spLocks noChangeArrowheads="1"/>
              </p:cNvSpPr>
              <p:nvPr/>
            </p:nvSpPr>
            <p:spPr bwMode="auto">
              <a:xfrm>
                <a:off x="719836" y="-849050"/>
                <a:ext cx="4479935" cy="6548438"/>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8" algn="l" defTabSz="685800" rtl="0" eaLnBrk="1" fontAlgn="auto" latinLnBrk="0" hangingPunct="1">
                  <a:lnSpc>
                    <a:spcPts val="1340"/>
                  </a:lnSpc>
                  <a:spcBef>
                    <a:spcPts val="0"/>
                  </a:spcBef>
                  <a:spcAft>
                    <a:spcPts val="600"/>
                  </a:spcAft>
                  <a:buClrTx/>
                  <a:buSzTx/>
                  <a:buFontTx/>
                  <a:buNone/>
                  <a:tabLst/>
                  <a:defRPr/>
                </a:pPr>
                <a:r>
                  <a:rPr kumimoji="0" lang="en-GB" sz="1100" b="0" i="0" u="none" strike="noStrike" kern="1200" cap="none" spc="0" normalizeH="0" baseline="0" noProof="0">
                    <a:ln>
                      <a:noFill/>
                    </a:ln>
                    <a:solidFill>
                      <a:srgbClr val="191B41"/>
                    </a:solidFill>
                    <a:effectLst/>
                    <a:uLnTx/>
                    <a:uFillTx/>
                    <a:latin typeface="Aptos Light" panose="020B0004020202020204" pitchFamily="34" charset="0"/>
                    <a:ea typeface="Roboto" panose="02000000000000000000" pitchFamily="2" charset="0"/>
                  </a:rPr>
                  <a:t>CONNECT MACHINES WITH LOGIC</a:t>
                </a:r>
              </a:p>
              <a:p>
                <a:pPr marL="0" marR="0" lvl="0" indent="-8" algn="l" defTabSz="6858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M2M automation with logic, including ML.</a:t>
                </a:r>
                <a:endParaRPr kumimoji="0" lang="en-GB" sz="800" b="0" i="0" u="none" strike="noStrike" kern="1200" cap="none" spc="0" normalizeH="0" baseline="0" noProof="0">
                  <a:ln>
                    <a:noFill/>
                  </a:ln>
                  <a:solidFill>
                    <a:srgbClr val="328CC1"/>
                  </a:solidFill>
                  <a:effectLst/>
                  <a:uLnTx/>
                  <a:uFillTx/>
                  <a:latin typeface="Aptos Light" panose="020B0004020202020204" pitchFamily="34" charset="0"/>
                  <a:ea typeface="Roboto" panose="02000000000000000000" pitchFamily="2" charset="0"/>
                </a:endParaRPr>
              </a:p>
            </p:txBody>
          </p:sp>
          <p:sp>
            <p:nvSpPr>
              <p:cNvPr id="42" name="Line 24">
                <a:extLst>
                  <a:ext uri="{FF2B5EF4-FFF2-40B4-BE49-F238E27FC236}">
                    <a16:creationId xmlns:a16="http://schemas.microsoft.com/office/drawing/2014/main" id="{15557436-3735-016D-3D32-164F3F6E9AC1}"/>
                  </a:ext>
                </a:extLst>
              </p:cNvPr>
              <p:cNvSpPr>
                <a:spLocks noChangeShapeType="1"/>
              </p:cNvSpPr>
              <p:nvPr/>
            </p:nvSpPr>
            <p:spPr bwMode="auto">
              <a:xfrm>
                <a:off x="701846" y="-803575"/>
                <a:ext cx="4498975" cy="1588"/>
              </a:xfrm>
              <a:prstGeom prst="line">
                <a:avLst/>
              </a:prstGeom>
              <a:noFill/>
              <a:ln w="45000" cap="flat">
                <a:solidFill>
                  <a:srgbClr val="328CC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tos Light" panose="020B0004020202020204" pitchFamily="34" charset="0"/>
                </a:endParaRPr>
              </a:p>
            </p:txBody>
          </p:sp>
        </p:grpSp>
        <p:pic>
          <p:nvPicPr>
            <p:cNvPr id="40" name="Picture 39">
              <a:extLst>
                <a:ext uri="{FF2B5EF4-FFF2-40B4-BE49-F238E27FC236}">
                  <a16:creationId xmlns:a16="http://schemas.microsoft.com/office/drawing/2014/main" id="{D3CFAD05-BC9D-E257-77CE-8981009E099D}"/>
                </a:ext>
              </a:extLst>
            </p:cNvPr>
            <p:cNvPicPr>
              <a:picLocks noChangeAspect="1"/>
            </p:cNvPicPr>
            <p:nvPr/>
          </p:nvPicPr>
          <p:blipFill>
            <a:blip r:embed="rId5"/>
            <a:stretch>
              <a:fillRect/>
            </a:stretch>
          </p:blipFill>
          <p:spPr>
            <a:xfrm>
              <a:off x="7407322" y="219478"/>
              <a:ext cx="1282114" cy="229388"/>
            </a:xfrm>
            <a:prstGeom prst="rect">
              <a:avLst/>
            </a:prstGeom>
          </p:spPr>
        </p:pic>
      </p:grpSp>
      <p:grpSp>
        <p:nvGrpSpPr>
          <p:cNvPr id="43" name="Group 42">
            <a:extLst>
              <a:ext uri="{FF2B5EF4-FFF2-40B4-BE49-F238E27FC236}">
                <a16:creationId xmlns:a16="http://schemas.microsoft.com/office/drawing/2014/main" id="{B457E35B-8172-6183-DE8F-1441CCAE8330}"/>
              </a:ext>
            </a:extLst>
          </p:cNvPr>
          <p:cNvGrpSpPr/>
          <p:nvPr/>
        </p:nvGrpSpPr>
        <p:grpSpPr>
          <a:xfrm>
            <a:off x="6289013" y="2062634"/>
            <a:ext cx="1620000" cy="2016000"/>
            <a:chOff x="254129" y="2744746"/>
            <a:chExt cx="1620000" cy="2016000"/>
          </a:xfrm>
        </p:grpSpPr>
        <p:sp>
          <p:nvSpPr>
            <p:cNvPr id="44" name="Freeform 22">
              <a:extLst>
                <a:ext uri="{FF2B5EF4-FFF2-40B4-BE49-F238E27FC236}">
                  <a16:creationId xmlns:a16="http://schemas.microsoft.com/office/drawing/2014/main" id="{ED26E151-EE0B-F97C-3BC8-7790CCD48827}"/>
                </a:ext>
              </a:extLst>
            </p:cNvPr>
            <p:cNvSpPr>
              <a:spLocks noChangeArrowheads="1"/>
            </p:cNvSpPr>
            <p:nvPr/>
          </p:nvSpPr>
          <p:spPr bwMode="auto">
            <a:xfrm>
              <a:off x="257558" y="2744746"/>
              <a:ext cx="1616571" cy="2016000"/>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8" algn="l" defTabSz="685800" rtl="0" eaLnBrk="1" fontAlgn="auto" latinLnBrk="0" hangingPunct="1">
                <a:lnSpc>
                  <a:spcPts val="1340"/>
                </a:lnSpc>
                <a:spcBef>
                  <a:spcPts val="0"/>
                </a:spcBef>
                <a:spcAft>
                  <a:spcPts val="600"/>
                </a:spcAft>
                <a:buClrTx/>
                <a:buSzTx/>
                <a:buFontTx/>
                <a:buNone/>
                <a:tabLst/>
                <a:defRPr/>
              </a:pPr>
              <a:r>
                <a:rPr kumimoji="0" lang="en-GB" sz="1100" b="0" i="0" u="none" strike="noStrike" kern="1200" cap="none" spc="0" normalizeH="0" baseline="0" noProof="0">
                  <a:ln>
                    <a:noFill/>
                  </a:ln>
                  <a:solidFill>
                    <a:srgbClr val="191B41"/>
                  </a:solidFill>
                  <a:effectLst/>
                  <a:uLnTx/>
                  <a:uFillTx/>
                  <a:latin typeface="Aptos Light" panose="020B0004020202020204" pitchFamily="34" charset="0"/>
                  <a:ea typeface="Roboto" panose="02000000000000000000" pitchFamily="2" charset="0"/>
                </a:rPr>
                <a:t>DEPLOYMENT OF ML &amp; CUSTOM CODE</a:t>
              </a:r>
            </a:p>
            <a:p>
              <a:pPr marL="0" marR="0" lvl="0" indent="-8" algn="l" defTabSz="6858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Distribution platform for your custom algorithms and code. At scale</a:t>
              </a:r>
              <a:endParaRPr kumimoji="0" lang="en-GB" sz="800" b="0" i="0" u="none" strike="noStrike" kern="1200" cap="none" spc="0" normalizeH="0" baseline="0" noProof="0">
                <a:ln>
                  <a:noFill/>
                </a:ln>
                <a:solidFill>
                  <a:srgbClr val="328CC1"/>
                </a:solidFill>
                <a:effectLst/>
                <a:uLnTx/>
                <a:uFillTx/>
                <a:latin typeface="Aptos Light" panose="020B0004020202020204" pitchFamily="34" charset="0"/>
                <a:ea typeface="Roboto" panose="02000000000000000000" pitchFamily="2" charset="0"/>
              </a:endParaRPr>
            </a:p>
          </p:txBody>
        </p:sp>
        <p:sp>
          <p:nvSpPr>
            <p:cNvPr id="45" name="Line 24">
              <a:extLst>
                <a:ext uri="{FF2B5EF4-FFF2-40B4-BE49-F238E27FC236}">
                  <a16:creationId xmlns:a16="http://schemas.microsoft.com/office/drawing/2014/main" id="{D0376DC3-C40B-2D40-0C16-043F240A54EC}"/>
                </a:ext>
              </a:extLst>
            </p:cNvPr>
            <p:cNvSpPr>
              <a:spLocks noChangeShapeType="1"/>
            </p:cNvSpPr>
            <p:nvPr/>
          </p:nvSpPr>
          <p:spPr bwMode="auto">
            <a:xfrm>
              <a:off x="254129" y="2746379"/>
              <a:ext cx="1620000" cy="489"/>
            </a:xfrm>
            <a:prstGeom prst="line">
              <a:avLst/>
            </a:prstGeom>
            <a:noFill/>
            <a:ln w="45000" cap="flat">
              <a:solidFill>
                <a:srgbClr val="E79C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tos Light" panose="020B0004020202020204" pitchFamily="34" charset="0"/>
              </a:endParaRPr>
            </a:p>
          </p:txBody>
        </p:sp>
        <p:pic>
          <p:nvPicPr>
            <p:cNvPr id="46" name="Picture 45">
              <a:extLst>
                <a:ext uri="{FF2B5EF4-FFF2-40B4-BE49-F238E27FC236}">
                  <a16:creationId xmlns:a16="http://schemas.microsoft.com/office/drawing/2014/main" id="{982F1CFF-FC7B-5D1B-9AAC-899AFAD08D25}"/>
                </a:ext>
              </a:extLst>
            </p:cNvPr>
            <p:cNvPicPr>
              <a:picLocks noChangeAspect="1"/>
            </p:cNvPicPr>
            <p:nvPr/>
          </p:nvPicPr>
          <p:blipFill>
            <a:blip r:embed="rId6"/>
            <a:stretch>
              <a:fillRect/>
            </a:stretch>
          </p:blipFill>
          <p:spPr>
            <a:xfrm>
              <a:off x="450004" y="2916275"/>
              <a:ext cx="1201249" cy="542382"/>
            </a:xfrm>
            <a:prstGeom prst="rect">
              <a:avLst/>
            </a:prstGeom>
          </p:spPr>
        </p:pic>
      </p:grpSp>
      <p:grpSp>
        <p:nvGrpSpPr>
          <p:cNvPr id="47" name="Group 46">
            <a:extLst>
              <a:ext uri="{FF2B5EF4-FFF2-40B4-BE49-F238E27FC236}">
                <a16:creationId xmlns:a16="http://schemas.microsoft.com/office/drawing/2014/main" id="{313D9094-BA6D-7B45-6B66-7E7B1C49EE25}"/>
              </a:ext>
            </a:extLst>
          </p:cNvPr>
          <p:cNvGrpSpPr/>
          <p:nvPr/>
        </p:nvGrpSpPr>
        <p:grpSpPr>
          <a:xfrm>
            <a:off x="6122732" y="1967047"/>
            <a:ext cx="1620000" cy="2016000"/>
            <a:chOff x="2004778" y="2670808"/>
            <a:chExt cx="1620000" cy="2016000"/>
          </a:xfrm>
        </p:grpSpPr>
        <p:grpSp>
          <p:nvGrpSpPr>
            <p:cNvPr id="48" name="Group 47">
              <a:extLst>
                <a:ext uri="{FF2B5EF4-FFF2-40B4-BE49-F238E27FC236}">
                  <a16:creationId xmlns:a16="http://schemas.microsoft.com/office/drawing/2014/main" id="{89DE4A57-70EA-4EBE-2CF4-3EB0BF66E39A}"/>
                </a:ext>
              </a:extLst>
            </p:cNvPr>
            <p:cNvGrpSpPr/>
            <p:nvPr/>
          </p:nvGrpSpPr>
          <p:grpSpPr>
            <a:xfrm>
              <a:off x="2004778" y="2670808"/>
              <a:ext cx="1620000" cy="2016000"/>
              <a:chOff x="715070" y="899517"/>
              <a:chExt cx="4498976" cy="6548437"/>
            </a:xfrm>
          </p:grpSpPr>
          <p:sp>
            <p:nvSpPr>
              <p:cNvPr id="50" name="Freeform 22">
                <a:extLst>
                  <a:ext uri="{FF2B5EF4-FFF2-40B4-BE49-F238E27FC236}">
                    <a16:creationId xmlns:a16="http://schemas.microsoft.com/office/drawing/2014/main" id="{F8D71614-47E1-D480-6678-56A88124AE92}"/>
                  </a:ext>
                </a:extLst>
              </p:cNvPr>
              <p:cNvSpPr>
                <a:spLocks noChangeArrowheads="1"/>
              </p:cNvSpPr>
              <p:nvPr/>
            </p:nvSpPr>
            <p:spPr bwMode="auto">
              <a:xfrm>
                <a:off x="719833" y="899517"/>
                <a:ext cx="4489451" cy="6548437"/>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8" algn="l" defTabSz="685800" rtl="0" eaLnBrk="1" fontAlgn="auto" latinLnBrk="0" hangingPunct="1">
                  <a:lnSpc>
                    <a:spcPts val="1340"/>
                  </a:lnSpc>
                  <a:spcBef>
                    <a:spcPts val="0"/>
                  </a:spcBef>
                  <a:spcAft>
                    <a:spcPts val="600"/>
                  </a:spcAft>
                  <a:buClrTx/>
                  <a:buSzTx/>
                  <a:buFontTx/>
                  <a:buNone/>
                  <a:tabLst/>
                  <a:defRPr/>
                </a:pPr>
                <a:r>
                  <a:rPr kumimoji="0" lang="en-GB" sz="1050" b="0" i="0" u="none" strike="noStrike" kern="1200" cap="none" spc="0" normalizeH="0" baseline="0" noProof="0">
                    <a:ln>
                      <a:noFill/>
                    </a:ln>
                    <a:solidFill>
                      <a:srgbClr val="191B41"/>
                    </a:solidFill>
                    <a:effectLst/>
                    <a:uLnTx/>
                    <a:uFillTx/>
                    <a:latin typeface="Aptos Light" panose="020B0004020202020204" pitchFamily="34" charset="0"/>
                    <a:ea typeface="Roboto" panose="02000000000000000000" pitchFamily="2" charset="0"/>
                  </a:rPr>
                  <a:t>VISION BASED QUALITY INSPECTION</a:t>
                </a:r>
              </a:p>
              <a:p>
                <a:pPr marL="0" marR="0" lvl="0" indent="-8" algn="l" defTabSz="6858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Leverage off-the-shelf cameras, find anomalies and integrate triggers</a:t>
                </a:r>
                <a:endParaRPr kumimoji="0" lang="en-GB" sz="800" b="0" i="0" u="none" strike="noStrike" kern="1200" cap="none" spc="0" normalizeH="0" baseline="0" noProof="0">
                  <a:ln>
                    <a:noFill/>
                  </a:ln>
                  <a:solidFill>
                    <a:srgbClr val="328CC1"/>
                  </a:solidFill>
                  <a:effectLst/>
                  <a:uLnTx/>
                  <a:uFillTx/>
                  <a:latin typeface="Aptos Light" panose="020B0004020202020204" pitchFamily="34" charset="0"/>
                  <a:ea typeface="Roboto" panose="02000000000000000000" pitchFamily="2" charset="0"/>
                </a:endParaRPr>
              </a:p>
            </p:txBody>
          </p:sp>
          <p:sp>
            <p:nvSpPr>
              <p:cNvPr id="51" name="Line 24">
                <a:extLst>
                  <a:ext uri="{FF2B5EF4-FFF2-40B4-BE49-F238E27FC236}">
                    <a16:creationId xmlns:a16="http://schemas.microsoft.com/office/drawing/2014/main" id="{8017BE0C-B96C-F665-16E6-3481CD21B5ED}"/>
                  </a:ext>
                </a:extLst>
              </p:cNvPr>
              <p:cNvSpPr>
                <a:spLocks noChangeShapeType="1"/>
              </p:cNvSpPr>
              <p:nvPr/>
            </p:nvSpPr>
            <p:spPr bwMode="auto">
              <a:xfrm>
                <a:off x="715070" y="904821"/>
                <a:ext cx="4498976" cy="1588"/>
              </a:xfrm>
              <a:prstGeom prst="line">
                <a:avLst/>
              </a:prstGeom>
              <a:noFill/>
              <a:ln w="45000" cap="flat">
                <a:solidFill>
                  <a:srgbClr val="328CC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tos Light" panose="020B0004020202020204" pitchFamily="34" charset="0"/>
                </a:endParaRPr>
              </a:p>
            </p:txBody>
          </p:sp>
        </p:grpSp>
        <p:pic>
          <p:nvPicPr>
            <p:cNvPr id="49" name="Picture 48">
              <a:extLst>
                <a:ext uri="{FF2B5EF4-FFF2-40B4-BE49-F238E27FC236}">
                  <a16:creationId xmlns:a16="http://schemas.microsoft.com/office/drawing/2014/main" id="{36E415DB-6FD8-5A4A-0B83-F00899BB757F}"/>
                </a:ext>
              </a:extLst>
            </p:cNvPr>
            <p:cNvPicPr>
              <a:picLocks noChangeAspect="1"/>
            </p:cNvPicPr>
            <p:nvPr/>
          </p:nvPicPr>
          <p:blipFill>
            <a:blip r:embed="rId7"/>
            <a:stretch>
              <a:fillRect/>
            </a:stretch>
          </p:blipFill>
          <p:spPr>
            <a:xfrm>
              <a:off x="2171279" y="3018674"/>
              <a:ext cx="1210656" cy="233567"/>
            </a:xfrm>
            <a:prstGeom prst="rect">
              <a:avLst/>
            </a:prstGeom>
          </p:spPr>
        </p:pic>
      </p:grpSp>
      <p:grpSp>
        <p:nvGrpSpPr>
          <p:cNvPr id="52" name="Group 51">
            <a:extLst>
              <a:ext uri="{FF2B5EF4-FFF2-40B4-BE49-F238E27FC236}">
                <a16:creationId xmlns:a16="http://schemas.microsoft.com/office/drawing/2014/main" id="{38BDC8D4-5E13-A95F-DA4B-FF93B4F0CC42}"/>
              </a:ext>
            </a:extLst>
          </p:cNvPr>
          <p:cNvGrpSpPr/>
          <p:nvPr/>
        </p:nvGrpSpPr>
        <p:grpSpPr>
          <a:xfrm>
            <a:off x="5956451" y="1871460"/>
            <a:ext cx="1620000" cy="2016000"/>
            <a:chOff x="5499218" y="2662390"/>
            <a:chExt cx="1620000" cy="2016000"/>
          </a:xfrm>
        </p:grpSpPr>
        <p:grpSp>
          <p:nvGrpSpPr>
            <p:cNvPr id="53" name="Group 52">
              <a:extLst>
                <a:ext uri="{FF2B5EF4-FFF2-40B4-BE49-F238E27FC236}">
                  <a16:creationId xmlns:a16="http://schemas.microsoft.com/office/drawing/2014/main" id="{FF261CAD-E358-BE43-2F1D-02AA518D110B}"/>
                </a:ext>
              </a:extLst>
            </p:cNvPr>
            <p:cNvGrpSpPr/>
            <p:nvPr/>
          </p:nvGrpSpPr>
          <p:grpSpPr>
            <a:xfrm>
              <a:off x="5499218" y="2662390"/>
              <a:ext cx="1620000" cy="2016000"/>
              <a:chOff x="715070" y="899516"/>
              <a:chExt cx="4498975" cy="6548438"/>
            </a:xfrm>
          </p:grpSpPr>
          <p:sp>
            <p:nvSpPr>
              <p:cNvPr id="55" name="Freeform 22">
                <a:extLst>
                  <a:ext uri="{FF2B5EF4-FFF2-40B4-BE49-F238E27FC236}">
                    <a16:creationId xmlns:a16="http://schemas.microsoft.com/office/drawing/2014/main" id="{8C2A9992-63DC-EED8-6BB6-D3BBEC8E87A2}"/>
                  </a:ext>
                </a:extLst>
              </p:cNvPr>
              <p:cNvSpPr>
                <a:spLocks noChangeArrowheads="1"/>
              </p:cNvSpPr>
              <p:nvPr/>
            </p:nvSpPr>
            <p:spPr bwMode="auto">
              <a:xfrm>
                <a:off x="719833" y="899516"/>
                <a:ext cx="4489452" cy="6548438"/>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8" algn="l" defTabSz="685800" rtl="0" eaLnBrk="1" fontAlgn="auto" latinLnBrk="0" hangingPunct="1">
                  <a:lnSpc>
                    <a:spcPts val="1340"/>
                  </a:lnSpc>
                  <a:spcBef>
                    <a:spcPts val="0"/>
                  </a:spcBef>
                  <a:spcAft>
                    <a:spcPts val="600"/>
                  </a:spcAft>
                  <a:buClrTx/>
                  <a:buSzTx/>
                  <a:buFontTx/>
                  <a:buNone/>
                  <a:tabLst/>
                  <a:defRPr/>
                </a:pPr>
                <a:r>
                  <a:rPr kumimoji="0" lang="en-GB" sz="1100" b="0" i="0" u="none" strike="noStrike" kern="1200" cap="none" spc="0" normalizeH="0" baseline="0" noProof="0">
                    <a:ln>
                      <a:noFill/>
                    </a:ln>
                    <a:solidFill>
                      <a:srgbClr val="191B41"/>
                    </a:solidFill>
                    <a:effectLst/>
                    <a:uLnTx/>
                    <a:uFillTx/>
                    <a:latin typeface="Aptos Light" panose="020B0004020202020204" pitchFamily="34" charset="0"/>
                    <a:ea typeface="Roboto" panose="02000000000000000000" pitchFamily="2" charset="0"/>
                  </a:rPr>
                  <a:t>SECURE SENSOR TAG SEPARATION</a:t>
                </a:r>
              </a:p>
              <a:p>
                <a:pPr marL="0" marR="0" lvl="0" indent="-8" algn="l" defTabSz="6858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Separation of machine data for delivery of data to machine builders/OEMs</a:t>
                </a:r>
              </a:p>
            </p:txBody>
          </p:sp>
          <p:sp>
            <p:nvSpPr>
              <p:cNvPr id="56" name="Line 24">
                <a:extLst>
                  <a:ext uri="{FF2B5EF4-FFF2-40B4-BE49-F238E27FC236}">
                    <a16:creationId xmlns:a16="http://schemas.microsoft.com/office/drawing/2014/main" id="{E41FC3D7-A99F-C8B2-4A80-137D82BC22A2}"/>
                  </a:ext>
                </a:extLst>
              </p:cNvPr>
              <p:cNvSpPr>
                <a:spLocks noChangeShapeType="1"/>
              </p:cNvSpPr>
              <p:nvPr/>
            </p:nvSpPr>
            <p:spPr bwMode="auto">
              <a:xfrm>
                <a:off x="715070" y="904821"/>
                <a:ext cx="4498975" cy="1588"/>
              </a:xfrm>
              <a:prstGeom prst="line">
                <a:avLst/>
              </a:prstGeom>
              <a:noFill/>
              <a:ln w="45000" cap="flat">
                <a:solidFill>
                  <a:srgbClr val="328CC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tos Light" panose="020B0004020202020204" pitchFamily="34" charset="0"/>
                </a:endParaRPr>
              </a:p>
            </p:txBody>
          </p:sp>
        </p:grpSp>
        <p:pic>
          <p:nvPicPr>
            <p:cNvPr id="54" name="Picture 53">
              <a:extLst>
                <a:ext uri="{FF2B5EF4-FFF2-40B4-BE49-F238E27FC236}">
                  <a16:creationId xmlns:a16="http://schemas.microsoft.com/office/drawing/2014/main" id="{C89BA299-3BFE-0A39-7350-41D14E3D823B}"/>
                </a:ext>
              </a:extLst>
            </p:cNvPr>
            <p:cNvPicPr>
              <a:picLocks noChangeAspect="1"/>
            </p:cNvPicPr>
            <p:nvPr/>
          </p:nvPicPr>
          <p:blipFill>
            <a:blip r:embed="rId8"/>
            <a:stretch>
              <a:fillRect/>
            </a:stretch>
          </p:blipFill>
          <p:spPr>
            <a:xfrm>
              <a:off x="5630173" y="2896517"/>
              <a:ext cx="1344314" cy="464027"/>
            </a:xfrm>
            <a:prstGeom prst="rect">
              <a:avLst/>
            </a:prstGeom>
          </p:spPr>
        </p:pic>
      </p:grpSp>
      <p:grpSp>
        <p:nvGrpSpPr>
          <p:cNvPr id="57" name="Group 56">
            <a:extLst>
              <a:ext uri="{FF2B5EF4-FFF2-40B4-BE49-F238E27FC236}">
                <a16:creationId xmlns:a16="http://schemas.microsoft.com/office/drawing/2014/main" id="{BEE67966-8813-658B-A7EA-AA28107EBD53}"/>
              </a:ext>
            </a:extLst>
          </p:cNvPr>
          <p:cNvGrpSpPr/>
          <p:nvPr/>
        </p:nvGrpSpPr>
        <p:grpSpPr>
          <a:xfrm>
            <a:off x="5790170" y="1775873"/>
            <a:ext cx="1620000" cy="2016000"/>
            <a:chOff x="3744642" y="2670808"/>
            <a:chExt cx="1620000" cy="2016000"/>
          </a:xfrm>
        </p:grpSpPr>
        <p:grpSp>
          <p:nvGrpSpPr>
            <p:cNvPr id="58" name="Group 57">
              <a:extLst>
                <a:ext uri="{FF2B5EF4-FFF2-40B4-BE49-F238E27FC236}">
                  <a16:creationId xmlns:a16="http://schemas.microsoft.com/office/drawing/2014/main" id="{DF1A60A5-22D9-5E58-033F-CFA3F717056B}"/>
                </a:ext>
              </a:extLst>
            </p:cNvPr>
            <p:cNvGrpSpPr/>
            <p:nvPr/>
          </p:nvGrpSpPr>
          <p:grpSpPr>
            <a:xfrm>
              <a:off x="3744642" y="2670808"/>
              <a:ext cx="1620000" cy="2016000"/>
              <a:chOff x="715070" y="899516"/>
              <a:chExt cx="4498975" cy="6548438"/>
            </a:xfrm>
          </p:grpSpPr>
          <p:sp>
            <p:nvSpPr>
              <p:cNvPr id="60" name="Freeform 22">
                <a:extLst>
                  <a:ext uri="{FF2B5EF4-FFF2-40B4-BE49-F238E27FC236}">
                    <a16:creationId xmlns:a16="http://schemas.microsoft.com/office/drawing/2014/main" id="{A4EC653D-623E-D96B-DAAB-1FAAE7057F06}"/>
                  </a:ext>
                </a:extLst>
              </p:cNvPr>
              <p:cNvSpPr>
                <a:spLocks noChangeArrowheads="1"/>
              </p:cNvSpPr>
              <p:nvPr/>
            </p:nvSpPr>
            <p:spPr bwMode="auto">
              <a:xfrm>
                <a:off x="719833" y="899516"/>
                <a:ext cx="4489452" cy="6548438"/>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8" algn="l" defTabSz="685800" rtl="0" eaLnBrk="1" fontAlgn="auto" latinLnBrk="0" hangingPunct="1">
                  <a:lnSpc>
                    <a:spcPts val="1340"/>
                  </a:lnSpc>
                  <a:spcBef>
                    <a:spcPts val="0"/>
                  </a:spcBef>
                  <a:spcAft>
                    <a:spcPts val="600"/>
                  </a:spcAft>
                  <a:buClrTx/>
                  <a:buSzTx/>
                  <a:buFontTx/>
                  <a:buNone/>
                  <a:tabLst/>
                  <a:defRPr/>
                </a:pPr>
                <a:r>
                  <a:rPr kumimoji="0" lang="en-GB" sz="1100" b="0" i="0" u="none" strike="noStrike" kern="1200" cap="none" spc="0" normalizeH="0" baseline="0" noProof="0">
                    <a:ln>
                      <a:noFill/>
                    </a:ln>
                    <a:solidFill>
                      <a:srgbClr val="191B41"/>
                    </a:solidFill>
                    <a:effectLst/>
                    <a:uLnTx/>
                    <a:uFillTx/>
                    <a:latin typeface="Aptos Light" panose="020B0004020202020204" pitchFamily="34" charset="0"/>
                    <a:ea typeface="Roboto" panose="02000000000000000000" pitchFamily="2" charset="0"/>
                  </a:rPr>
                  <a:t>ON PREMISE AGGREGATION</a:t>
                </a:r>
              </a:p>
              <a:p>
                <a:pPr marL="0" marR="0" lvl="0" indent="-8" algn="l" defTabSz="6858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Hierarchies of edge nodes with single connection to cloud</a:t>
                </a:r>
                <a:endParaRPr kumimoji="0" lang="en-GB" sz="800" b="0" i="0" u="none" strike="noStrike" kern="1200" cap="none" spc="0" normalizeH="0" baseline="0" noProof="0">
                  <a:ln>
                    <a:noFill/>
                  </a:ln>
                  <a:solidFill>
                    <a:srgbClr val="328CC1"/>
                  </a:solidFill>
                  <a:effectLst/>
                  <a:uLnTx/>
                  <a:uFillTx/>
                  <a:latin typeface="Aptos Light" panose="020B0004020202020204" pitchFamily="34" charset="0"/>
                  <a:ea typeface="Roboto" panose="02000000000000000000" pitchFamily="2" charset="0"/>
                </a:endParaRPr>
              </a:p>
            </p:txBody>
          </p:sp>
          <p:sp>
            <p:nvSpPr>
              <p:cNvPr id="61" name="Line 24">
                <a:extLst>
                  <a:ext uri="{FF2B5EF4-FFF2-40B4-BE49-F238E27FC236}">
                    <a16:creationId xmlns:a16="http://schemas.microsoft.com/office/drawing/2014/main" id="{BB8E0F55-6ACF-3D5A-7793-645D4E2E872C}"/>
                  </a:ext>
                </a:extLst>
              </p:cNvPr>
              <p:cNvSpPr>
                <a:spLocks noChangeShapeType="1"/>
              </p:cNvSpPr>
              <p:nvPr/>
            </p:nvSpPr>
            <p:spPr bwMode="auto">
              <a:xfrm>
                <a:off x="715070" y="904821"/>
                <a:ext cx="4498975" cy="1588"/>
              </a:xfrm>
              <a:prstGeom prst="line">
                <a:avLst/>
              </a:prstGeom>
              <a:noFill/>
              <a:ln w="45000" cap="flat">
                <a:solidFill>
                  <a:srgbClr val="328CC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tos Light" panose="020B0004020202020204" pitchFamily="34" charset="0"/>
                </a:endParaRPr>
              </a:p>
            </p:txBody>
          </p:sp>
        </p:grpSp>
        <p:pic>
          <p:nvPicPr>
            <p:cNvPr id="59" name="Picture 58">
              <a:extLst>
                <a:ext uri="{FF2B5EF4-FFF2-40B4-BE49-F238E27FC236}">
                  <a16:creationId xmlns:a16="http://schemas.microsoft.com/office/drawing/2014/main" id="{9995EA40-427D-5121-FDAB-1272FCEC245F}"/>
                </a:ext>
              </a:extLst>
            </p:cNvPr>
            <p:cNvPicPr>
              <a:picLocks noChangeAspect="1"/>
            </p:cNvPicPr>
            <p:nvPr/>
          </p:nvPicPr>
          <p:blipFill>
            <a:blip r:embed="rId9"/>
            <a:stretch>
              <a:fillRect/>
            </a:stretch>
          </p:blipFill>
          <p:spPr>
            <a:xfrm>
              <a:off x="3800522" y="2934244"/>
              <a:ext cx="1522953" cy="360030"/>
            </a:xfrm>
            <a:prstGeom prst="rect">
              <a:avLst/>
            </a:prstGeom>
          </p:spPr>
        </p:pic>
      </p:grpSp>
      <p:grpSp>
        <p:nvGrpSpPr>
          <p:cNvPr id="62" name="Group 61">
            <a:extLst>
              <a:ext uri="{FF2B5EF4-FFF2-40B4-BE49-F238E27FC236}">
                <a16:creationId xmlns:a16="http://schemas.microsoft.com/office/drawing/2014/main" id="{5DD70D20-7EFB-56E2-0E29-7004D26D65F9}"/>
              </a:ext>
            </a:extLst>
          </p:cNvPr>
          <p:cNvGrpSpPr/>
          <p:nvPr/>
        </p:nvGrpSpPr>
        <p:grpSpPr>
          <a:xfrm>
            <a:off x="5623889" y="1680286"/>
            <a:ext cx="1620000" cy="2016000"/>
            <a:chOff x="5500933" y="446052"/>
            <a:chExt cx="1620000" cy="2016000"/>
          </a:xfrm>
        </p:grpSpPr>
        <p:grpSp>
          <p:nvGrpSpPr>
            <p:cNvPr id="63" name="Group 62">
              <a:extLst>
                <a:ext uri="{FF2B5EF4-FFF2-40B4-BE49-F238E27FC236}">
                  <a16:creationId xmlns:a16="http://schemas.microsoft.com/office/drawing/2014/main" id="{9FE76B00-DE38-A9B3-CE54-633E847D5055}"/>
                </a:ext>
              </a:extLst>
            </p:cNvPr>
            <p:cNvGrpSpPr/>
            <p:nvPr/>
          </p:nvGrpSpPr>
          <p:grpSpPr>
            <a:xfrm>
              <a:off x="5500933" y="446052"/>
              <a:ext cx="1620000" cy="2016000"/>
              <a:chOff x="715070" y="899516"/>
              <a:chExt cx="4498975" cy="6548438"/>
            </a:xfrm>
          </p:grpSpPr>
          <p:sp>
            <p:nvSpPr>
              <p:cNvPr id="65" name="Freeform 22">
                <a:extLst>
                  <a:ext uri="{FF2B5EF4-FFF2-40B4-BE49-F238E27FC236}">
                    <a16:creationId xmlns:a16="http://schemas.microsoft.com/office/drawing/2014/main" id="{D2770B14-F7CF-8EFB-B5CD-DC61A07CE8CC}"/>
                  </a:ext>
                </a:extLst>
              </p:cNvPr>
              <p:cNvSpPr>
                <a:spLocks noChangeArrowheads="1"/>
              </p:cNvSpPr>
              <p:nvPr/>
            </p:nvSpPr>
            <p:spPr bwMode="auto">
              <a:xfrm>
                <a:off x="719833" y="899516"/>
                <a:ext cx="4489452" cy="6548438"/>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8" algn="l" defTabSz="685800" rtl="0" eaLnBrk="1" fontAlgn="auto" latinLnBrk="0" hangingPunct="1">
                  <a:lnSpc>
                    <a:spcPts val="1340"/>
                  </a:lnSpc>
                  <a:spcBef>
                    <a:spcPts val="0"/>
                  </a:spcBef>
                  <a:spcAft>
                    <a:spcPts val="600"/>
                  </a:spcAft>
                  <a:buClrTx/>
                  <a:buSzTx/>
                  <a:buFontTx/>
                  <a:buNone/>
                  <a:tabLst/>
                  <a:defRPr/>
                </a:pPr>
                <a:r>
                  <a:rPr kumimoji="0" lang="en-GB" sz="1100" b="0" i="0" u="none" strike="noStrike" kern="1200" cap="none" spc="0" normalizeH="0" baseline="0" noProof="0">
                    <a:ln>
                      <a:noFill/>
                    </a:ln>
                    <a:solidFill>
                      <a:srgbClr val="191B41"/>
                    </a:solidFill>
                    <a:effectLst/>
                    <a:uLnTx/>
                    <a:uFillTx/>
                    <a:latin typeface="Aptos Light" panose="020B0004020202020204" pitchFamily="34" charset="0"/>
                    <a:ea typeface="Roboto" panose="02000000000000000000" pitchFamily="2" charset="0"/>
                  </a:rPr>
                  <a:t>REMOTE CONDITION MONITORING</a:t>
                </a:r>
              </a:p>
              <a:p>
                <a:pPr marL="0" marR="0" lvl="0" indent="-8" algn="l" defTabSz="6858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ptos Light" panose="020B0004020202020204" pitchFamily="34" charset="0"/>
                    <a:ea typeface="Roboto" panose="02000000000000000000" pitchFamily="2" charset="0"/>
                  </a:rPr>
                  <a:t>Look deeper. Save relevant data. Act on anomalies</a:t>
                </a:r>
                <a:endParaRPr kumimoji="0" lang="en-GB" sz="800" b="0" i="0" u="none" strike="noStrike" kern="1200" cap="none" spc="0" normalizeH="0" baseline="0" noProof="0">
                  <a:ln>
                    <a:noFill/>
                  </a:ln>
                  <a:solidFill>
                    <a:srgbClr val="328CC1"/>
                  </a:solidFill>
                  <a:effectLst/>
                  <a:uLnTx/>
                  <a:uFillTx/>
                  <a:latin typeface="Aptos Light" panose="020B0004020202020204" pitchFamily="34" charset="0"/>
                  <a:ea typeface="Roboto" panose="02000000000000000000" pitchFamily="2" charset="0"/>
                </a:endParaRPr>
              </a:p>
            </p:txBody>
          </p:sp>
          <p:sp>
            <p:nvSpPr>
              <p:cNvPr id="66" name="Line 24">
                <a:extLst>
                  <a:ext uri="{FF2B5EF4-FFF2-40B4-BE49-F238E27FC236}">
                    <a16:creationId xmlns:a16="http://schemas.microsoft.com/office/drawing/2014/main" id="{C6A3B2AC-1390-85D4-BE44-95263178024C}"/>
                  </a:ext>
                </a:extLst>
              </p:cNvPr>
              <p:cNvSpPr>
                <a:spLocks noChangeShapeType="1"/>
              </p:cNvSpPr>
              <p:nvPr/>
            </p:nvSpPr>
            <p:spPr bwMode="auto">
              <a:xfrm>
                <a:off x="715070" y="904821"/>
                <a:ext cx="4498975" cy="1588"/>
              </a:xfrm>
              <a:prstGeom prst="line">
                <a:avLst/>
              </a:prstGeom>
              <a:noFill/>
              <a:ln w="45000" cap="flat">
                <a:solidFill>
                  <a:srgbClr val="328CC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tos Light" panose="020B0004020202020204" pitchFamily="34" charset="0"/>
                </a:endParaRPr>
              </a:p>
            </p:txBody>
          </p:sp>
        </p:grpSp>
        <p:pic>
          <p:nvPicPr>
            <p:cNvPr id="64" name="Picture 63">
              <a:extLst>
                <a:ext uri="{FF2B5EF4-FFF2-40B4-BE49-F238E27FC236}">
                  <a16:creationId xmlns:a16="http://schemas.microsoft.com/office/drawing/2014/main" id="{7F5F5BA3-6DA2-1752-3ABB-1C5BF211EF8B}"/>
                </a:ext>
              </a:extLst>
            </p:cNvPr>
            <p:cNvPicPr>
              <a:picLocks noChangeAspect="1"/>
            </p:cNvPicPr>
            <p:nvPr/>
          </p:nvPicPr>
          <p:blipFill>
            <a:blip r:embed="rId10"/>
            <a:stretch>
              <a:fillRect/>
            </a:stretch>
          </p:blipFill>
          <p:spPr>
            <a:xfrm>
              <a:off x="5661567" y="625432"/>
              <a:ext cx="1246917" cy="543615"/>
            </a:xfrm>
            <a:prstGeom prst="rect">
              <a:avLst/>
            </a:prstGeom>
          </p:spPr>
        </p:pic>
      </p:grpSp>
      <p:grpSp>
        <p:nvGrpSpPr>
          <p:cNvPr id="28" name="Group 27">
            <a:extLst>
              <a:ext uri="{FF2B5EF4-FFF2-40B4-BE49-F238E27FC236}">
                <a16:creationId xmlns:a16="http://schemas.microsoft.com/office/drawing/2014/main" id="{6779AECF-5322-6D71-21B9-FE32C380AB43}"/>
              </a:ext>
            </a:extLst>
          </p:cNvPr>
          <p:cNvGrpSpPr/>
          <p:nvPr/>
        </p:nvGrpSpPr>
        <p:grpSpPr>
          <a:xfrm>
            <a:off x="5457608" y="1584699"/>
            <a:ext cx="1620000" cy="2016000"/>
            <a:chOff x="2006491" y="450131"/>
            <a:chExt cx="1620000" cy="2016000"/>
          </a:xfrm>
        </p:grpSpPr>
        <p:grpSp>
          <p:nvGrpSpPr>
            <p:cNvPr id="29" name="Group 28">
              <a:extLst>
                <a:ext uri="{FF2B5EF4-FFF2-40B4-BE49-F238E27FC236}">
                  <a16:creationId xmlns:a16="http://schemas.microsoft.com/office/drawing/2014/main" id="{124F7918-4644-4F40-B8E6-005B9E1E6B00}"/>
                </a:ext>
              </a:extLst>
            </p:cNvPr>
            <p:cNvGrpSpPr/>
            <p:nvPr/>
          </p:nvGrpSpPr>
          <p:grpSpPr>
            <a:xfrm>
              <a:off x="2006491" y="450131"/>
              <a:ext cx="1620000" cy="2016000"/>
              <a:chOff x="715070" y="899516"/>
              <a:chExt cx="4498975" cy="6548438"/>
            </a:xfrm>
          </p:grpSpPr>
          <p:sp>
            <p:nvSpPr>
              <p:cNvPr id="31" name="Freeform 22">
                <a:extLst>
                  <a:ext uri="{FF2B5EF4-FFF2-40B4-BE49-F238E27FC236}">
                    <a16:creationId xmlns:a16="http://schemas.microsoft.com/office/drawing/2014/main" id="{993E3B20-2421-6336-A8E8-D5DF7D96B53F}"/>
                  </a:ext>
                </a:extLst>
              </p:cNvPr>
              <p:cNvSpPr>
                <a:spLocks noChangeArrowheads="1"/>
              </p:cNvSpPr>
              <p:nvPr/>
            </p:nvSpPr>
            <p:spPr bwMode="auto">
              <a:xfrm>
                <a:off x="719833" y="899516"/>
                <a:ext cx="4489452" cy="6548438"/>
              </a:xfrm>
              <a:custGeom>
                <a:avLst/>
                <a:gdLst>
                  <a:gd name="T0" fmla="*/ 63 w 12469"/>
                  <a:gd name="T1" fmla="*/ 18187 h 18188"/>
                  <a:gd name="T2" fmla="*/ 63 w 12469"/>
                  <a:gd name="T3" fmla="*/ 18187 h 18188"/>
                  <a:gd name="T4" fmla="*/ 0 w 12469"/>
                  <a:gd name="T5" fmla="*/ 18124 h 18188"/>
                  <a:gd name="T6" fmla="*/ 0 w 12469"/>
                  <a:gd name="T7" fmla="*/ 0 h 18188"/>
                  <a:gd name="T8" fmla="*/ 12468 w 12469"/>
                  <a:gd name="T9" fmla="*/ 0 h 18188"/>
                  <a:gd name="T10" fmla="*/ 12468 w 12469"/>
                  <a:gd name="T11" fmla="*/ 18124 h 18188"/>
                  <a:gd name="T12" fmla="*/ 12406 w 12469"/>
                  <a:gd name="T13" fmla="*/ 18187 h 18188"/>
                  <a:gd name="T14" fmla="*/ 63 w 12469"/>
                  <a:gd name="T15" fmla="*/ 18187 h 18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69" h="18188">
                    <a:moveTo>
                      <a:pt x="63" y="18187"/>
                    </a:moveTo>
                    <a:lnTo>
                      <a:pt x="63" y="18187"/>
                    </a:lnTo>
                    <a:cubicBezTo>
                      <a:pt x="32" y="18187"/>
                      <a:pt x="0" y="18156"/>
                      <a:pt x="0" y="18124"/>
                    </a:cubicBezTo>
                    <a:cubicBezTo>
                      <a:pt x="0" y="0"/>
                      <a:pt x="0" y="0"/>
                      <a:pt x="0" y="0"/>
                    </a:cubicBezTo>
                    <a:cubicBezTo>
                      <a:pt x="12468" y="0"/>
                      <a:pt x="12468" y="0"/>
                      <a:pt x="12468" y="0"/>
                    </a:cubicBezTo>
                    <a:cubicBezTo>
                      <a:pt x="12468" y="18124"/>
                      <a:pt x="12468" y="18124"/>
                      <a:pt x="12468" y="18124"/>
                    </a:cubicBezTo>
                    <a:cubicBezTo>
                      <a:pt x="12468" y="18156"/>
                      <a:pt x="12437" y="18187"/>
                      <a:pt x="12406" y="18187"/>
                    </a:cubicBezTo>
                    <a:lnTo>
                      <a:pt x="63" y="18187"/>
                    </a:lnTo>
                  </a:path>
                </a:pathLst>
              </a:custGeom>
              <a:solidFill>
                <a:schemeClr val="bg1"/>
              </a:solidFill>
              <a:ln w="9525" cap="flat">
                <a:noFill/>
                <a:bevel/>
                <a:headEnd/>
                <a:tailEnd/>
              </a:ln>
              <a:effectLst>
                <a:outerShdw blurRad="63500" dist="38100" dir="2700000" algn="tl" rotWithShape="0">
                  <a:prstClr val="black">
                    <a:alpha val="40000"/>
                  </a:prstClr>
                </a:outerShdw>
              </a:effectLst>
            </p:spPr>
            <p:txBody>
              <a:bodyPr wrap="square" lIns="144000" tIns="827999" rIns="144000" bIns="144000" anchor="t"/>
              <a:lstStyle/>
              <a:p>
                <a:pPr marL="0" marR="0" lvl="0" indent="-8" algn="l" defTabSz="685800" rtl="0" eaLnBrk="1" fontAlgn="auto" latinLnBrk="0" hangingPunct="1">
                  <a:lnSpc>
                    <a:spcPts val="1340"/>
                  </a:lnSpc>
                  <a:spcBef>
                    <a:spcPts val="0"/>
                  </a:spcBef>
                  <a:spcAft>
                    <a:spcPts val="600"/>
                  </a:spcAft>
                  <a:buClrTx/>
                  <a:buSzTx/>
                  <a:buFontTx/>
                  <a:buNone/>
                  <a:tabLst/>
                  <a:defRPr/>
                </a:pPr>
                <a:r>
                  <a:rPr kumimoji="0" lang="en-GB" sz="1100" b="0" i="0" u="none" strike="noStrike" kern="1200" cap="none" spc="0" normalizeH="0" baseline="0" noProof="0" dirty="0">
                    <a:ln>
                      <a:noFill/>
                    </a:ln>
                    <a:solidFill>
                      <a:srgbClr val="191B41"/>
                    </a:solidFill>
                    <a:effectLst/>
                    <a:uLnTx/>
                    <a:uFillTx/>
                    <a:latin typeface="Aptos Light" panose="020B0004020202020204" pitchFamily="34" charset="0"/>
                    <a:ea typeface="Roboto" panose="02000000000000000000" pitchFamily="2" charset="0"/>
                  </a:rPr>
                  <a:t>CLOUD COST REDUCTION</a:t>
                </a:r>
              </a:p>
              <a:p>
                <a:pPr marL="0" marR="0" lvl="0" indent="-8" algn="l" defTabSz="6858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ptos Light" panose="020B0004020202020204" pitchFamily="34" charset="0"/>
                    <a:ea typeface="Roboto" panose="02000000000000000000" pitchFamily="2" charset="0"/>
                  </a:rPr>
                  <a:t>Reduce storage cost of up to 99% or more with smart filtering and aggregation</a:t>
                </a:r>
                <a:endParaRPr kumimoji="0" lang="en-GB" sz="800" b="0" i="0" u="none" strike="noStrike" kern="1200" cap="none" spc="0" normalizeH="0" baseline="0" noProof="0" dirty="0">
                  <a:ln>
                    <a:noFill/>
                  </a:ln>
                  <a:solidFill>
                    <a:srgbClr val="328CC1"/>
                  </a:solidFill>
                  <a:effectLst/>
                  <a:uLnTx/>
                  <a:uFillTx/>
                  <a:latin typeface="Aptos Light" panose="020B0004020202020204" pitchFamily="34" charset="0"/>
                  <a:ea typeface="Roboto" panose="02000000000000000000" pitchFamily="2" charset="0"/>
                </a:endParaRPr>
              </a:p>
            </p:txBody>
          </p:sp>
          <p:sp>
            <p:nvSpPr>
              <p:cNvPr id="32" name="Line 24">
                <a:extLst>
                  <a:ext uri="{FF2B5EF4-FFF2-40B4-BE49-F238E27FC236}">
                    <a16:creationId xmlns:a16="http://schemas.microsoft.com/office/drawing/2014/main" id="{F7B431DA-3863-E96D-24C4-EC343B36BDC2}"/>
                  </a:ext>
                </a:extLst>
              </p:cNvPr>
              <p:cNvSpPr>
                <a:spLocks noChangeShapeType="1"/>
              </p:cNvSpPr>
              <p:nvPr/>
            </p:nvSpPr>
            <p:spPr bwMode="auto">
              <a:xfrm>
                <a:off x="715070" y="904820"/>
                <a:ext cx="4498975" cy="1588"/>
              </a:xfrm>
              <a:prstGeom prst="line">
                <a:avLst/>
              </a:prstGeom>
              <a:noFill/>
              <a:ln w="45000" cap="flat">
                <a:solidFill>
                  <a:srgbClr val="009A7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827999" rIns="144000" bIns="144000" anchor="t"/>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pic>
          <p:nvPicPr>
            <p:cNvPr id="30" name="Picture 29">
              <a:extLst>
                <a:ext uri="{FF2B5EF4-FFF2-40B4-BE49-F238E27FC236}">
                  <a16:creationId xmlns:a16="http://schemas.microsoft.com/office/drawing/2014/main" id="{519B4177-780A-30A4-2A44-05FA517247C0}"/>
                </a:ext>
              </a:extLst>
            </p:cNvPr>
            <p:cNvPicPr>
              <a:picLocks noChangeAspect="1"/>
            </p:cNvPicPr>
            <p:nvPr/>
          </p:nvPicPr>
          <p:blipFill>
            <a:blip r:embed="rId11"/>
            <a:stretch>
              <a:fillRect/>
            </a:stretch>
          </p:blipFill>
          <p:spPr>
            <a:xfrm>
              <a:off x="2150479" y="751124"/>
              <a:ext cx="1323646" cy="295359"/>
            </a:xfrm>
            <a:prstGeom prst="rect">
              <a:avLst/>
            </a:prstGeom>
          </p:spPr>
        </p:pic>
      </p:grpSp>
      <p:sp>
        <p:nvSpPr>
          <p:cNvPr id="6" name="Rectangle: Rounded Corners 5">
            <a:extLst>
              <a:ext uri="{FF2B5EF4-FFF2-40B4-BE49-F238E27FC236}">
                <a16:creationId xmlns:a16="http://schemas.microsoft.com/office/drawing/2014/main" id="{C0430F99-43C6-E780-C2F6-11A3EC2A4991}"/>
              </a:ext>
            </a:extLst>
          </p:cNvPr>
          <p:cNvSpPr/>
          <p:nvPr/>
        </p:nvSpPr>
        <p:spPr>
          <a:xfrm>
            <a:off x="1291074" y="1987839"/>
            <a:ext cx="2803452" cy="1977397"/>
          </a:xfrm>
          <a:prstGeom prst="roundRect">
            <a:avLst>
              <a:gd name="adj" fmla="val 0"/>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00" err="1">
              <a:latin typeface="Segoe UI Light" panose="020B0502040204020203" pitchFamily="34" charset="0"/>
              <a:cs typeface="Segoe UI Light" panose="020B0502040204020203" pitchFamily="34" charset="0"/>
            </a:endParaRPr>
          </a:p>
        </p:txBody>
      </p:sp>
      <p:pic>
        <p:nvPicPr>
          <p:cNvPr id="5" name="Content Placeholder 4">
            <a:extLst>
              <a:ext uri="{FF2B5EF4-FFF2-40B4-BE49-F238E27FC236}">
                <a16:creationId xmlns:a16="http://schemas.microsoft.com/office/drawing/2014/main" id="{B7C72E79-5F57-375C-F36D-48DE1B6C5C9F}"/>
              </a:ext>
            </a:extLst>
          </p:cNvPr>
          <p:cNvPicPr>
            <a:picLocks noGrp="1" noChangeAspect="1"/>
          </p:cNvPicPr>
          <p:nvPr>
            <p:ph idx="1"/>
          </p:nvPr>
        </p:nvPicPr>
        <p:blipFill>
          <a:blip>
            <a:extLst>
              <a:ext uri="{96DAC541-7B7A-43D3-8B79-37D633B846F1}">
                <asvg:svgBlip xmlns:asvg="http://schemas.microsoft.com/office/drawing/2016/SVG/main" r:embed="rId12"/>
              </a:ext>
            </a:extLst>
          </a:blip>
          <a:stretch>
            <a:fillRect/>
          </a:stretch>
        </p:blipFill>
        <p:spPr>
          <a:xfrm>
            <a:off x="1141572" y="1835363"/>
            <a:ext cx="3052706" cy="2289530"/>
          </a:xfrm>
        </p:spPr>
      </p:pic>
      <p:sp>
        <p:nvSpPr>
          <p:cNvPr id="3" name="Title 2">
            <a:extLst>
              <a:ext uri="{FF2B5EF4-FFF2-40B4-BE49-F238E27FC236}">
                <a16:creationId xmlns:a16="http://schemas.microsoft.com/office/drawing/2014/main" id="{B6A09DF3-D5BF-90EE-1BB8-4518FBC4A7AF}"/>
              </a:ext>
            </a:extLst>
          </p:cNvPr>
          <p:cNvSpPr>
            <a:spLocks noGrp="1"/>
          </p:cNvSpPr>
          <p:nvPr>
            <p:ph type="title"/>
          </p:nvPr>
        </p:nvSpPr>
        <p:spPr/>
        <p:txBody>
          <a:bodyPr>
            <a:normAutofit/>
          </a:bodyPr>
          <a:lstStyle/>
          <a:p>
            <a:r>
              <a:rPr lang="en-US" sz="3200" dirty="0">
                <a:latin typeface="Segoe UI"/>
                <a:cs typeface="Segoe UI Light"/>
              </a:rPr>
              <a:t>Crosser integration example</a:t>
            </a:r>
          </a:p>
        </p:txBody>
      </p:sp>
      <p:grpSp>
        <p:nvGrpSpPr>
          <p:cNvPr id="7" name="Group 6">
            <a:extLst>
              <a:ext uri="{FF2B5EF4-FFF2-40B4-BE49-F238E27FC236}">
                <a16:creationId xmlns:a16="http://schemas.microsoft.com/office/drawing/2014/main" id="{B0804E87-78A9-1DCE-D672-3AE2D1C202FF}"/>
              </a:ext>
            </a:extLst>
          </p:cNvPr>
          <p:cNvGrpSpPr/>
          <p:nvPr/>
        </p:nvGrpSpPr>
        <p:grpSpPr>
          <a:xfrm>
            <a:off x="2285932" y="1383935"/>
            <a:ext cx="806590" cy="129964"/>
            <a:chOff x="6430353" y="3518138"/>
            <a:chExt cx="1857375" cy="299275"/>
          </a:xfrm>
        </p:grpSpPr>
        <p:sp>
          <p:nvSpPr>
            <p:cNvPr id="8" name="Graphic 11">
              <a:extLst>
                <a:ext uri="{FF2B5EF4-FFF2-40B4-BE49-F238E27FC236}">
                  <a16:creationId xmlns:a16="http://schemas.microsoft.com/office/drawing/2014/main" id="{AF7C2B28-33A7-87CE-5AD7-8DD753DCDC31}"/>
                </a:ext>
              </a:extLst>
            </p:cNvPr>
            <p:cNvSpPr/>
            <p:nvPr/>
          </p:nvSpPr>
          <p:spPr>
            <a:xfrm>
              <a:off x="6430353" y="3518138"/>
              <a:ext cx="299180" cy="299275"/>
            </a:xfrm>
            <a:custGeom>
              <a:avLst/>
              <a:gdLst>
                <a:gd name="connsiteX0" fmla="*/ 85534 w 299180"/>
                <a:gd name="connsiteY0" fmla="*/ 21431 h 299275"/>
                <a:gd name="connsiteX1" fmla="*/ 85534 w 299180"/>
                <a:gd name="connsiteY1" fmla="*/ 0 h 299275"/>
                <a:gd name="connsiteX2" fmla="*/ 0 w 299180"/>
                <a:gd name="connsiteY2" fmla="*/ 0 h 299275"/>
                <a:gd name="connsiteX3" fmla="*/ 0 w 299180"/>
                <a:gd name="connsiteY3" fmla="*/ 85535 h 299275"/>
                <a:gd name="connsiteX4" fmla="*/ 21431 w 299180"/>
                <a:gd name="connsiteY4" fmla="*/ 85535 h 299275"/>
                <a:gd name="connsiteX5" fmla="*/ 21431 w 299180"/>
                <a:gd name="connsiteY5" fmla="*/ 42767 h 299275"/>
                <a:gd name="connsiteX6" fmla="*/ 118491 w 299180"/>
                <a:gd name="connsiteY6" fmla="*/ 149638 h 299275"/>
                <a:gd name="connsiteX7" fmla="*/ 21431 w 299180"/>
                <a:gd name="connsiteY7" fmla="*/ 256508 h 299275"/>
                <a:gd name="connsiteX8" fmla="*/ 21431 w 299180"/>
                <a:gd name="connsiteY8" fmla="*/ 213741 h 299275"/>
                <a:gd name="connsiteX9" fmla="*/ 0 w 299180"/>
                <a:gd name="connsiteY9" fmla="*/ 213741 h 299275"/>
                <a:gd name="connsiteX10" fmla="*/ 0 w 299180"/>
                <a:gd name="connsiteY10" fmla="*/ 299276 h 299275"/>
                <a:gd name="connsiteX11" fmla="*/ 85534 w 299180"/>
                <a:gd name="connsiteY11" fmla="*/ 299276 h 299275"/>
                <a:gd name="connsiteX12" fmla="*/ 85534 w 299180"/>
                <a:gd name="connsiteY12" fmla="*/ 277844 h 299275"/>
                <a:gd name="connsiteX13" fmla="*/ 42767 w 299180"/>
                <a:gd name="connsiteY13" fmla="*/ 277844 h 299275"/>
                <a:gd name="connsiteX14" fmla="*/ 149638 w 299180"/>
                <a:gd name="connsiteY14" fmla="*/ 180785 h 299275"/>
                <a:gd name="connsiteX15" fmla="*/ 256508 w 299180"/>
                <a:gd name="connsiteY15" fmla="*/ 277844 h 299275"/>
                <a:gd name="connsiteX16" fmla="*/ 213741 w 299180"/>
                <a:gd name="connsiteY16" fmla="*/ 277844 h 299275"/>
                <a:gd name="connsiteX17" fmla="*/ 213741 w 299180"/>
                <a:gd name="connsiteY17" fmla="*/ 299276 h 299275"/>
                <a:gd name="connsiteX18" fmla="*/ 299180 w 299180"/>
                <a:gd name="connsiteY18" fmla="*/ 299276 h 299275"/>
                <a:gd name="connsiteX19" fmla="*/ 299180 w 299180"/>
                <a:gd name="connsiteY19" fmla="*/ 213741 h 299275"/>
                <a:gd name="connsiteX20" fmla="*/ 277844 w 299180"/>
                <a:gd name="connsiteY20" fmla="*/ 213741 h 299275"/>
                <a:gd name="connsiteX21" fmla="*/ 277844 w 299180"/>
                <a:gd name="connsiteY21" fmla="*/ 256508 h 299275"/>
                <a:gd name="connsiteX22" fmla="*/ 180689 w 299180"/>
                <a:gd name="connsiteY22" fmla="*/ 149638 h 299275"/>
                <a:gd name="connsiteX23" fmla="*/ 277844 w 299180"/>
                <a:gd name="connsiteY23" fmla="*/ 42767 h 299275"/>
                <a:gd name="connsiteX24" fmla="*/ 277844 w 299180"/>
                <a:gd name="connsiteY24" fmla="*/ 85535 h 299275"/>
                <a:gd name="connsiteX25" fmla="*/ 299180 w 299180"/>
                <a:gd name="connsiteY25" fmla="*/ 85535 h 299275"/>
                <a:gd name="connsiteX26" fmla="*/ 299180 w 299180"/>
                <a:gd name="connsiteY26" fmla="*/ 0 h 299275"/>
                <a:gd name="connsiteX27" fmla="*/ 213741 w 299180"/>
                <a:gd name="connsiteY27" fmla="*/ 0 h 299275"/>
                <a:gd name="connsiteX28" fmla="*/ 213741 w 299180"/>
                <a:gd name="connsiteY28" fmla="*/ 21431 h 299275"/>
                <a:gd name="connsiteX29" fmla="*/ 256508 w 299180"/>
                <a:gd name="connsiteY29" fmla="*/ 21431 h 299275"/>
                <a:gd name="connsiteX30" fmla="*/ 149638 w 299180"/>
                <a:gd name="connsiteY30" fmla="*/ 118491 h 299275"/>
                <a:gd name="connsiteX31" fmla="*/ 42767 w 299180"/>
                <a:gd name="connsiteY31" fmla="*/ 21431 h 299275"/>
                <a:gd name="connsiteX32" fmla="*/ 85534 w 299180"/>
                <a:gd name="connsiteY32" fmla="*/ 21431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9180" h="299275">
                  <a:moveTo>
                    <a:pt x="85534" y="21431"/>
                  </a:moveTo>
                  <a:lnTo>
                    <a:pt x="85534" y="0"/>
                  </a:lnTo>
                  <a:lnTo>
                    <a:pt x="0" y="0"/>
                  </a:lnTo>
                  <a:lnTo>
                    <a:pt x="0" y="85535"/>
                  </a:lnTo>
                  <a:lnTo>
                    <a:pt x="21431" y="85535"/>
                  </a:lnTo>
                  <a:lnTo>
                    <a:pt x="21431" y="42767"/>
                  </a:lnTo>
                  <a:lnTo>
                    <a:pt x="118491" y="149638"/>
                  </a:lnTo>
                  <a:lnTo>
                    <a:pt x="21431" y="256508"/>
                  </a:lnTo>
                  <a:lnTo>
                    <a:pt x="21431" y="213741"/>
                  </a:lnTo>
                  <a:lnTo>
                    <a:pt x="0" y="213741"/>
                  </a:lnTo>
                  <a:lnTo>
                    <a:pt x="0" y="299276"/>
                  </a:lnTo>
                  <a:lnTo>
                    <a:pt x="85534" y="299276"/>
                  </a:lnTo>
                  <a:lnTo>
                    <a:pt x="85534" y="277844"/>
                  </a:lnTo>
                  <a:lnTo>
                    <a:pt x="42767" y="277844"/>
                  </a:lnTo>
                  <a:lnTo>
                    <a:pt x="149638" y="180785"/>
                  </a:lnTo>
                  <a:lnTo>
                    <a:pt x="256508" y="277844"/>
                  </a:lnTo>
                  <a:lnTo>
                    <a:pt x="213741" y="277844"/>
                  </a:lnTo>
                  <a:lnTo>
                    <a:pt x="213741" y="299276"/>
                  </a:lnTo>
                  <a:lnTo>
                    <a:pt x="299180" y="299276"/>
                  </a:lnTo>
                  <a:lnTo>
                    <a:pt x="299180" y="213741"/>
                  </a:lnTo>
                  <a:lnTo>
                    <a:pt x="277844" y="213741"/>
                  </a:lnTo>
                  <a:lnTo>
                    <a:pt x="277844" y="256508"/>
                  </a:lnTo>
                  <a:lnTo>
                    <a:pt x="180689" y="149638"/>
                  </a:lnTo>
                  <a:lnTo>
                    <a:pt x="277844" y="42767"/>
                  </a:lnTo>
                  <a:lnTo>
                    <a:pt x="277844" y="85535"/>
                  </a:lnTo>
                  <a:lnTo>
                    <a:pt x="299180" y="85535"/>
                  </a:lnTo>
                  <a:lnTo>
                    <a:pt x="299180" y="0"/>
                  </a:lnTo>
                  <a:lnTo>
                    <a:pt x="213741" y="0"/>
                  </a:lnTo>
                  <a:lnTo>
                    <a:pt x="213741" y="21431"/>
                  </a:lnTo>
                  <a:lnTo>
                    <a:pt x="256508" y="21431"/>
                  </a:lnTo>
                  <a:lnTo>
                    <a:pt x="149638" y="118491"/>
                  </a:lnTo>
                  <a:lnTo>
                    <a:pt x="42767" y="21431"/>
                  </a:lnTo>
                  <a:lnTo>
                    <a:pt x="85534" y="21431"/>
                  </a:lnTo>
                  <a:close/>
                </a:path>
              </a:pathLst>
            </a:custGeom>
            <a:solidFill>
              <a:srgbClr val="368CC2"/>
            </a:solidFill>
            <a:ln w="9525" cap="flat">
              <a:noFill/>
              <a:prstDash val="solid"/>
              <a:miter/>
            </a:ln>
          </p:spPr>
          <p:txBody>
            <a:bodyPr rtlCol="0" anchor="ctr"/>
            <a:lstStyle/>
            <a:p>
              <a:endParaRPr lang="de-AT" sz="2400"/>
            </a:p>
          </p:txBody>
        </p:sp>
        <p:sp>
          <p:nvSpPr>
            <p:cNvPr id="9" name="Graphic 11">
              <a:extLst>
                <a:ext uri="{FF2B5EF4-FFF2-40B4-BE49-F238E27FC236}">
                  <a16:creationId xmlns:a16="http://schemas.microsoft.com/office/drawing/2014/main" id="{419F5B5B-C822-F9F3-FD9F-EF9AD333B00F}"/>
                </a:ext>
              </a:extLst>
            </p:cNvPr>
            <p:cNvSpPr/>
            <p:nvPr/>
          </p:nvSpPr>
          <p:spPr>
            <a:xfrm>
              <a:off x="6822116" y="3547285"/>
              <a:ext cx="204978" cy="240411"/>
            </a:xfrm>
            <a:custGeom>
              <a:avLst/>
              <a:gdLst>
                <a:gd name="connsiteX0" fmla="*/ 204978 w 204978"/>
                <a:gd name="connsiteY0" fmla="*/ 38672 h 240411"/>
                <a:gd name="connsiteX1" fmla="*/ 192024 w 204978"/>
                <a:gd name="connsiteY1" fmla="*/ 51149 h 240411"/>
                <a:gd name="connsiteX2" fmla="*/ 120205 w 204978"/>
                <a:gd name="connsiteY2" fmla="*/ 17717 h 240411"/>
                <a:gd name="connsiteX3" fmla="*/ 20794 w 204978"/>
                <a:gd name="connsiteY3" fmla="*/ 123379 h 240411"/>
                <a:gd name="connsiteX4" fmla="*/ 120205 w 204978"/>
                <a:gd name="connsiteY4" fmla="*/ 222790 h 240411"/>
                <a:gd name="connsiteX5" fmla="*/ 192024 w 204978"/>
                <a:gd name="connsiteY5" fmla="*/ 189833 h 240411"/>
                <a:gd name="connsiteX6" fmla="*/ 204978 w 204978"/>
                <a:gd name="connsiteY6" fmla="*/ 202311 h 240411"/>
                <a:gd name="connsiteX7" fmla="*/ 120205 w 204978"/>
                <a:gd name="connsiteY7" fmla="*/ 240411 h 240411"/>
                <a:gd name="connsiteX8" fmla="*/ 0 w 204978"/>
                <a:gd name="connsiteY8" fmla="*/ 120206 h 240411"/>
                <a:gd name="connsiteX9" fmla="*/ 120205 w 204978"/>
                <a:gd name="connsiteY9" fmla="*/ 0 h 240411"/>
                <a:gd name="connsiteX10" fmla="*/ 204978 w 204978"/>
                <a:gd name="connsiteY10" fmla="*/ 38672 h 24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78" h="240411">
                  <a:moveTo>
                    <a:pt x="204978" y="38672"/>
                  </a:moveTo>
                  <a:lnTo>
                    <a:pt x="192024" y="51149"/>
                  </a:lnTo>
                  <a:cubicBezTo>
                    <a:pt x="173877" y="30367"/>
                    <a:pt x="147791" y="18223"/>
                    <a:pt x="120205" y="17717"/>
                  </a:cubicBezTo>
                  <a:cubicBezTo>
                    <a:pt x="63576" y="19443"/>
                    <a:pt x="19068" y="66749"/>
                    <a:pt x="20794" y="123379"/>
                  </a:cubicBezTo>
                  <a:cubicBezTo>
                    <a:pt x="22447" y="177583"/>
                    <a:pt x="66001" y="221138"/>
                    <a:pt x="120205" y="222790"/>
                  </a:cubicBezTo>
                  <a:cubicBezTo>
                    <a:pt x="147728" y="222452"/>
                    <a:pt x="173820" y="210478"/>
                    <a:pt x="192024" y="189833"/>
                  </a:cubicBezTo>
                  <a:lnTo>
                    <a:pt x="204978" y="202311"/>
                  </a:lnTo>
                  <a:cubicBezTo>
                    <a:pt x="183481" y="226565"/>
                    <a:pt x="152615" y="240437"/>
                    <a:pt x="120205" y="240411"/>
                  </a:cubicBezTo>
                  <a:cubicBezTo>
                    <a:pt x="53818" y="240411"/>
                    <a:pt x="0" y="186593"/>
                    <a:pt x="0" y="120206"/>
                  </a:cubicBezTo>
                  <a:cubicBezTo>
                    <a:pt x="0" y="53818"/>
                    <a:pt x="53818" y="0"/>
                    <a:pt x="120205" y="0"/>
                  </a:cubicBezTo>
                  <a:cubicBezTo>
                    <a:pt x="152705" y="119"/>
                    <a:pt x="183585" y="14205"/>
                    <a:pt x="204978" y="38672"/>
                  </a:cubicBezTo>
                  <a:close/>
                </a:path>
              </a:pathLst>
            </a:custGeom>
            <a:solidFill>
              <a:schemeClr val="bg1"/>
            </a:solidFill>
            <a:ln w="9525" cap="flat">
              <a:noFill/>
              <a:prstDash val="solid"/>
              <a:miter/>
            </a:ln>
          </p:spPr>
          <p:txBody>
            <a:bodyPr rtlCol="0" anchor="ctr"/>
            <a:lstStyle/>
            <a:p>
              <a:endParaRPr lang="de-AT" sz="2400"/>
            </a:p>
          </p:txBody>
        </p:sp>
        <p:sp>
          <p:nvSpPr>
            <p:cNvPr id="10" name="Graphic 11">
              <a:extLst>
                <a:ext uri="{FF2B5EF4-FFF2-40B4-BE49-F238E27FC236}">
                  <a16:creationId xmlns:a16="http://schemas.microsoft.com/office/drawing/2014/main" id="{674890F6-DE1B-D3BE-3B78-EDBEE953472F}"/>
                </a:ext>
              </a:extLst>
            </p:cNvPr>
            <p:cNvSpPr/>
            <p:nvPr/>
          </p:nvSpPr>
          <p:spPr>
            <a:xfrm>
              <a:off x="7071481" y="3547571"/>
              <a:ext cx="124777" cy="240411"/>
            </a:xfrm>
            <a:custGeom>
              <a:avLst/>
              <a:gdLst>
                <a:gd name="connsiteX0" fmla="*/ 17431 w 124777"/>
                <a:gd name="connsiteY0" fmla="*/ 0 h 240411"/>
                <a:gd name="connsiteX1" fmla="*/ 17431 w 124777"/>
                <a:gd name="connsiteY1" fmla="*/ 76200 h 240411"/>
                <a:gd name="connsiteX2" fmla="*/ 124778 w 124777"/>
                <a:gd name="connsiteY2" fmla="*/ 0 h 240411"/>
                <a:gd name="connsiteX3" fmla="*/ 124778 w 124777"/>
                <a:gd name="connsiteY3" fmla="*/ 17431 h 240411"/>
                <a:gd name="connsiteX4" fmla="*/ 17431 w 124777"/>
                <a:gd name="connsiteY4" fmla="*/ 146685 h 240411"/>
                <a:gd name="connsiteX5" fmla="*/ 17431 w 124777"/>
                <a:gd name="connsiteY5" fmla="*/ 240411 h 240411"/>
                <a:gd name="connsiteX6" fmla="*/ 0 w 124777"/>
                <a:gd name="connsiteY6" fmla="*/ 240411 h 240411"/>
                <a:gd name="connsiteX7" fmla="*/ 0 w 124777"/>
                <a:gd name="connsiteY7" fmla="*/ 0 h 24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77" h="240411">
                  <a:moveTo>
                    <a:pt x="17431" y="0"/>
                  </a:moveTo>
                  <a:lnTo>
                    <a:pt x="17431" y="76200"/>
                  </a:lnTo>
                  <a:cubicBezTo>
                    <a:pt x="38100" y="28575"/>
                    <a:pt x="75533" y="1524"/>
                    <a:pt x="124778" y="0"/>
                  </a:cubicBezTo>
                  <a:lnTo>
                    <a:pt x="124778" y="17431"/>
                  </a:lnTo>
                  <a:cubicBezTo>
                    <a:pt x="58103" y="17431"/>
                    <a:pt x="20003" y="81534"/>
                    <a:pt x="17431" y="146685"/>
                  </a:cubicBezTo>
                  <a:lnTo>
                    <a:pt x="17431" y="240411"/>
                  </a:lnTo>
                  <a:lnTo>
                    <a:pt x="0" y="240411"/>
                  </a:lnTo>
                  <a:lnTo>
                    <a:pt x="0" y="0"/>
                  </a:lnTo>
                  <a:close/>
                </a:path>
              </a:pathLst>
            </a:custGeom>
            <a:solidFill>
              <a:schemeClr val="bg1"/>
            </a:solidFill>
            <a:ln w="9525" cap="flat">
              <a:noFill/>
              <a:prstDash val="solid"/>
              <a:miter/>
            </a:ln>
          </p:spPr>
          <p:txBody>
            <a:bodyPr rtlCol="0" anchor="ctr"/>
            <a:lstStyle/>
            <a:p>
              <a:endParaRPr lang="de-AT" sz="2400"/>
            </a:p>
          </p:txBody>
        </p:sp>
        <p:sp>
          <p:nvSpPr>
            <p:cNvPr id="11" name="Graphic 11">
              <a:extLst>
                <a:ext uri="{FF2B5EF4-FFF2-40B4-BE49-F238E27FC236}">
                  <a16:creationId xmlns:a16="http://schemas.microsoft.com/office/drawing/2014/main" id="{0BDD155B-B1D9-21F5-A546-F0FA987667C8}"/>
                </a:ext>
              </a:extLst>
            </p:cNvPr>
            <p:cNvSpPr/>
            <p:nvPr/>
          </p:nvSpPr>
          <p:spPr>
            <a:xfrm>
              <a:off x="7194161" y="3547254"/>
              <a:ext cx="231651" cy="241044"/>
            </a:xfrm>
            <a:custGeom>
              <a:avLst/>
              <a:gdLst>
                <a:gd name="connsiteX0" fmla="*/ 231555 w 231651"/>
                <a:gd name="connsiteY0" fmla="*/ 120522 h 241044"/>
                <a:gd name="connsiteX1" fmla="*/ 120522 w 231651"/>
                <a:gd name="connsiteY1" fmla="*/ 240947 h 241044"/>
                <a:gd name="connsiteX2" fmla="*/ 97 w 231651"/>
                <a:gd name="connsiteY2" fmla="*/ 129915 h 241044"/>
                <a:gd name="connsiteX3" fmla="*/ 97 w 231651"/>
                <a:gd name="connsiteY3" fmla="*/ 120522 h 241044"/>
                <a:gd name="connsiteX4" fmla="*/ 111130 w 231651"/>
                <a:gd name="connsiteY4" fmla="*/ 97 h 241044"/>
                <a:gd name="connsiteX5" fmla="*/ 231555 w 231651"/>
                <a:gd name="connsiteY5" fmla="*/ 111129 h 241044"/>
                <a:gd name="connsiteX6" fmla="*/ 231555 w 231651"/>
                <a:gd name="connsiteY6" fmla="*/ 120522 h 241044"/>
                <a:gd name="connsiteX7" fmla="*/ 18004 w 231651"/>
                <a:gd name="connsiteY7" fmla="*/ 120522 h 241044"/>
                <a:gd name="connsiteX8" fmla="*/ 110491 w 231651"/>
                <a:gd name="connsiteY8" fmla="*/ 223584 h 241044"/>
                <a:gd name="connsiteX9" fmla="*/ 213552 w 231651"/>
                <a:gd name="connsiteY9" fmla="*/ 131097 h 241044"/>
                <a:gd name="connsiteX10" fmla="*/ 213552 w 231651"/>
                <a:gd name="connsiteY10" fmla="*/ 120522 h 241044"/>
                <a:gd name="connsiteX11" fmla="*/ 121066 w 231651"/>
                <a:gd name="connsiteY11" fmla="*/ 17460 h 241044"/>
                <a:gd name="connsiteX12" fmla="*/ 18004 w 231651"/>
                <a:gd name="connsiteY12" fmla="*/ 109947 h 241044"/>
                <a:gd name="connsiteX13" fmla="*/ 18004 w 231651"/>
                <a:gd name="connsiteY13" fmla="*/ 120522 h 24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651" h="241044">
                  <a:moveTo>
                    <a:pt x="231555" y="120522"/>
                  </a:moveTo>
                  <a:cubicBezTo>
                    <a:pt x="234148" y="184437"/>
                    <a:pt x="184437" y="238353"/>
                    <a:pt x="120522" y="240947"/>
                  </a:cubicBezTo>
                  <a:cubicBezTo>
                    <a:pt x="56607" y="243541"/>
                    <a:pt x="2691" y="193830"/>
                    <a:pt x="97" y="129915"/>
                  </a:cubicBezTo>
                  <a:cubicBezTo>
                    <a:pt x="-30" y="126785"/>
                    <a:pt x="-30" y="123652"/>
                    <a:pt x="97" y="120522"/>
                  </a:cubicBezTo>
                  <a:cubicBezTo>
                    <a:pt x="-2497" y="56607"/>
                    <a:pt x="47214" y="2691"/>
                    <a:pt x="111130" y="97"/>
                  </a:cubicBezTo>
                  <a:cubicBezTo>
                    <a:pt x="175045" y="-2497"/>
                    <a:pt x="228961" y="47214"/>
                    <a:pt x="231555" y="111129"/>
                  </a:cubicBezTo>
                  <a:cubicBezTo>
                    <a:pt x="231682" y="114259"/>
                    <a:pt x="231682" y="117393"/>
                    <a:pt x="231555" y="120522"/>
                  </a:cubicBezTo>
                  <a:close/>
                  <a:moveTo>
                    <a:pt x="18004" y="120522"/>
                  </a:moveTo>
                  <a:cubicBezTo>
                    <a:pt x="15084" y="174521"/>
                    <a:pt x="56491" y="220664"/>
                    <a:pt x="110491" y="223584"/>
                  </a:cubicBezTo>
                  <a:cubicBezTo>
                    <a:pt x="164490" y="226504"/>
                    <a:pt x="210632" y="185097"/>
                    <a:pt x="213552" y="131097"/>
                  </a:cubicBezTo>
                  <a:cubicBezTo>
                    <a:pt x="213743" y="127575"/>
                    <a:pt x="213743" y="124045"/>
                    <a:pt x="213552" y="120522"/>
                  </a:cubicBezTo>
                  <a:cubicBezTo>
                    <a:pt x="216473" y="66523"/>
                    <a:pt x="175065" y="20381"/>
                    <a:pt x="121066" y="17460"/>
                  </a:cubicBezTo>
                  <a:cubicBezTo>
                    <a:pt x="67067" y="14540"/>
                    <a:pt x="20924" y="55948"/>
                    <a:pt x="18004" y="109947"/>
                  </a:cubicBezTo>
                  <a:cubicBezTo>
                    <a:pt x="17814" y="113469"/>
                    <a:pt x="17814" y="117000"/>
                    <a:pt x="18004" y="120522"/>
                  </a:cubicBezTo>
                  <a:close/>
                </a:path>
              </a:pathLst>
            </a:custGeom>
            <a:solidFill>
              <a:schemeClr val="bg1"/>
            </a:solidFill>
            <a:ln w="9525" cap="flat">
              <a:noFill/>
              <a:prstDash val="solid"/>
              <a:miter/>
            </a:ln>
          </p:spPr>
          <p:txBody>
            <a:bodyPr rtlCol="0" anchor="ctr"/>
            <a:lstStyle/>
            <a:p>
              <a:endParaRPr lang="de-AT" sz="2400"/>
            </a:p>
          </p:txBody>
        </p:sp>
        <p:sp>
          <p:nvSpPr>
            <p:cNvPr id="12" name="Graphic 11">
              <a:extLst>
                <a:ext uri="{FF2B5EF4-FFF2-40B4-BE49-F238E27FC236}">
                  <a16:creationId xmlns:a16="http://schemas.microsoft.com/office/drawing/2014/main" id="{9E198408-969A-E7A2-60FA-CF557A50AD11}"/>
                </a:ext>
              </a:extLst>
            </p:cNvPr>
            <p:cNvSpPr/>
            <p:nvPr/>
          </p:nvSpPr>
          <p:spPr>
            <a:xfrm>
              <a:off x="7442194" y="3547521"/>
              <a:ext cx="196119" cy="240270"/>
            </a:xfrm>
            <a:custGeom>
              <a:avLst/>
              <a:gdLst>
                <a:gd name="connsiteX0" fmla="*/ 178022 w 196119"/>
                <a:gd name="connsiteY0" fmla="*/ 173595 h 240270"/>
                <a:gd name="connsiteX1" fmla="*/ 17907 w 196119"/>
                <a:gd name="connsiteY1" fmla="*/ 57867 h 240270"/>
                <a:gd name="connsiteX2" fmla="*/ 97726 w 196119"/>
                <a:gd name="connsiteY2" fmla="*/ 50 h 240270"/>
                <a:gd name="connsiteX3" fmla="*/ 178022 w 196119"/>
                <a:gd name="connsiteY3" fmla="*/ 34911 h 240270"/>
                <a:gd name="connsiteX4" fmla="*/ 164497 w 196119"/>
                <a:gd name="connsiteY4" fmla="*/ 46913 h 240270"/>
                <a:gd name="connsiteX5" fmla="*/ 97822 w 196119"/>
                <a:gd name="connsiteY5" fmla="*/ 17481 h 240270"/>
                <a:gd name="connsiteX6" fmla="*/ 35433 w 196119"/>
                <a:gd name="connsiteY6" fmla="*/ 57867 h 240270"/>
                <a:gd name="connsiteX7" fmla="*/ 196120 w 196119"/>
                <a:gd name="connsiteY7" fmla="*/ 173595 h 240270"/>
                <a:gd name="connsiteX8" fmla="*/ 97822 w 196119"/>
                <a:gd name="connsiteY8" fmla="*/ 240270 h 240270"/>
                <a:gd name="connsiteX9" fmla="*/ 0 w 196119"/>
                <a:gd name="connsiteY9" fmla="*/ 200361 h 240270"/>
                <a:gd name="connsiteX10" fmla="*/ 14002 w 196119"/>
                <a:gd name="connsiteY10" fmla="*/ 189407 h 240270"/>
                <a:gd name="connsiteX11" fmla="*/ 97822 w 196119"/>
                <a:gd name="connsiteY11" fmla="*/ 222363 h 240270"/>
                <a:gd name="connsiteX12" fmla="*/ 178022 w 196119"/>
                <a:gd name="connsiteY12" fmla="*/ 173595 h 24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119" h="240270">
                  <a:moveTo>
                    <a:pt x="178022" y="173595"/>
                  </a:moveTo>
                  <a:cubicBezTo>
                    <a:pt x="178022" y="111778"/>
                    <a:pt x="17907" y="133209"/>
                    <a:pt x="17907" y="57867"/>
                  </a:cubicBezTo>
                  <a:cubicBezTo>
                    <a:pt x="17907" y="23958"/>
                    <a:pt x="55340" y="50"/>
                    <a:pt x="97726" y="50"/>
                  </a:cubicBezTo>
                  <a:cubicBezTo>
                    <a:pt x="128355" y="-906"/>
                    <a:pt x="157807" y="11881"/>
                    <a:pt x="178022" y="34911"/>
                  </a:cubicBezTo>
                  <a:lnTo>
                    <a:pt x="164497" y="46913"/>
                  </a:lnTo>
                  <a:cubicBezTo>
                    <a:pt x="147756" y="27673"/>
                    <a:pt x="123318" y="16885"/>
                    <a:pt x="97822" y="17481"/>
                  </a:cubicBezTo>
                  <a:cubicBezTo>
                    <a:pt x="65437" y="17481"/>
                    <a:pt x="35433" y="34911"/>
                    <a:pt x="35433" y="57867"/>
                  </a:cubicBezTo>
                  <a:cubicBezTo>
                    <a:pt x="35433" y="114255"/>
                    <a:pt x="196120" y="94347"/>
                    <a:pt x="196120" y="173595"/>
                  </a:cubicBezTo>
                  <a:cubicBezTo>
                    <a:pt x="196120" y="213505"/>
                    <a:pt x="148495" y="240270"/>
                    <a:pt x="97822" y="240270"/>
                  </a:cubicBezTo>
                  <a:cubicBezTo>
                    <a:pt x="47149" y="240270"/>
                    <a:pt x="15049" y="221220"/>
                    <a:pt x="0" y="200361"/>
                  </a:cubicBezTo>
                  <a:lnTo>
                    <a:pt x="14002" y="189407"/>
                  </a:lnTo>
                  <a:cubicBezTo>
                    <a:pt x="25527" y="204361"/>
                    <a:pt x="52102" y="222363"/>
                    <a:pt x="97822" y="222363"/>
                  </a:cubicBezTo>
                  <a:cubicBezTo>
                    <a:pt x="145447" y="222554"/>
                    <a:pt x="178022" y="197122"/>
                    <a:pt x="178022" y="173595"/>
                  </a:cubicBezTo>
                  <a:close/>
                </a:path>
              </a:pathLst>
            </a:custGeom>
            <a:solidFill>
              <a:schemeClr val="bg1"/>
            </a:solidFill>
            <a:ln w="9525" cap="flat">
              <a:noFill/>
              <a:prstDash val="solid"/>
              <a:miter/>
            </a:ln>
          </p:spPr>
          <p:txBody>
            <a:bodyPr rtlCol="0" anchor="ctr"/>
            <a:lstStyle/>
            <a:p>
              <a:endParaRPr lang="de-AT" sz="2400"/>
            </a:p>
          </p:txBody>
        </p:sp>
        <p:sp>
          <p:nvSpPr>
            <p:cNvPr id="13" name="Graphic 11">
              <a:extLst>
                <a:ext uri="{FF2B5EF4-FFF2-40B4-BE49-F238E27FC236}">
                  <a16:creationId xmlns:a16="http://schemas.microsoft.com/office/drawing/2014/main" id="{CC4F6CD5-F4A9-69DE-22C9-E98231C90914}"/>
                </a:ext>
              </a:extLst>
            </p:cNvPr>
            <p:cNvSpPr/>
            <p:nvPr/>
          </p:nvSpPr>
          <p:spPr>
            <a:xfrm>
              <a:off x="7669079" y="3547523"/>
              <a:ext cx="196024" cy="240267"/>
            </a:xfrm>
            <a:custGeom>
              <a:avLst/>
              <a:gdLst>
                <a:gd name="connsiteX0" fmla="*/ 177927 w 196024"/>
                <a:gd name="connsiteY0" fmla="*/ 173593 h 240267"/>
                <a:gd name="connsiteX1" fmla="*/ 17717 w 196024"/>
                <a:gd name="connsiteY1" fmla="*/ 57864 h 240267"/>
                <a:gd name="connsiteX2" fmla="*/ 97536 w 196024"/>
                <a:gd name="connsiteY2" fmla="*/ 47 h 240267"/>
                <a:gd name="connsiteX3" fmla="*/ 177927 w 196024"/>
                <a:gd name="connsiteY3" fmla="*/ 34909 h 240267"/>
                <a:gd name="connsiteX4" fmla="*/ 164401 w 196024"/>
                <a:gd name="connsiteY4" fmla="*/ 46910 h 240267"/>
                <a:gd name="connsiteX5" fmla="*/ 97726 w 196024"/>
                <a:gd name="connsiteY5" fmla="*/ 17478 h 240267"/>
                <a:gd name="connsiteX6" fmla="*/ 35433 w 196024"/>
                <a:gd name="connsiteY6" fmla="*/ 57864 h 240267"/>
                <a:gd name="connsiteX7" fmla="*/ 196025 w 196024"/>
                <a:gd name="connsiteY7" fmla="*/ 173593 h 240267"/>
                <a:gd name="connsiteX8" fmla="*/ 97726 w 196024"/>
                <a:gd name="connsiteY8" fmla="*/ 240268 h 240267"/>
                <a:gd name="connsiteX9" fmla="*/ 0 w 196024"/>
                <a:gd name="connsiteY9" fmla="*/ 200358 h 240267"/>
                <a:gd name="connsiteX10" fmla="*/ 13811 w 196024"/>
                <a:gd name="connsiteY10" fmla="*/ 189595 h 240267"/>
                <a:gd name="connsiteX11" fmla="*/ 97631 w 196024"/>
                <a:gd name="connsiteY11" fmla="*/ 222551 h 240267"/>
                <a:gd name="connsiteX12" fmla="*/ 177927 w 196024"/>
                <a:gd name="connsiteY12" fmla="*/ 173593 h 24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24" h="240267">
                  <a:moveTo>
                    <a:pt x="177927" y="173593"/>
                  </a:moveTo>
                  <a:cubicBezTo>
                    <a:pt x="177927" y="111776"/>
                    <a:pt x="17717" y="133207"/>
                    <a:pt x="17717" y="57864"/>
                  </a:cubicBezTo>
                  <a:cubicBezTo>
                    <a:pt x="17717" y="23955"/>
                    <a:pt x="55150" y="47"/>
                    <a:pt x="97536" y="47"/>
                  </a:cubicBezTo>
                  <a:cubicBezTo>
                    <a:pt x="128187" y="-883"/>
                    <a:pt x="157658" y="11897"/>
                    <a:pt x="177927" y="34909"/>
                  </a:cubicBezTo>
                  <a:lnTo>
                    <a:pt x="164401" y="46910"/>
                  </a:lnTo>
                  <a:cubicBezTo>
                    <a:pt x="147661" y="27670"/>
                    <a:pt x="123223" y="16882"/>
                    <a:pt x="97726" y="17478"/>
                  </a:cubicBezTo>
                  <a:cubicBezTo>
                    <a:pt x="65342" y="17478"/>
                    <a:pt x="35433" y="34909"/>
                    <a:pt x="35433" y="57864"/>
                  </a:cubicBezTo>
                  <a:cubicBezTo>
                    <a:pt x="35433" y="114252"/>
                    <a:pt x="196025" y="94345"/>
                    <a:pt x="196025" y="173593"/>
                  </a:cubicBezTo>
                  <a:cubicBezTo>
                    <a:pt x="196025" y="213503"/>
                    <a:pt x="148400" y="240268"/>
                    <a:pt x="97726" y="240268"/>
                  </a:cubicBezTo>
                  <a:cubicBezTo>
                    <a:pt x="47054" y="240268"/>
                    <a:pt x="14954" y="221218"/>
                    <a:pt x="0" y="200358"/>
                  </a:cubicBezTo>
                  <a:lnTo>
                    <a:pt x="13811" y="189595"/>
                  </a:lnTo>
                  <a:cubicBezTo>
                    <a:pt x="25337" y="204549"/>
                    <a:pt x="51911" y="222551"/>
                    <a:pt x="97631" y="222551"/>
                  </a:cubicBezTo>
                  <a:cubicBezTo>
                    <a:pt x="145447" y="222551"/>
                    <a:pt x="177927" y="197120"/>
                    <a:pt x="177927" y="173593"/>
                  </a:cubicBezTo>
                  <a:close/>
                </a:path>
              </a:pathLst>
            </a:custGeom>
            <a:solidFill>
              <a:schemeClr val="bg1"/>
            </a:solidFill>
            <a:ln w="9525" cap="flat">
              <a:noFill/>
              <a:prstDash val="solid"/>
              <a:miter/>
            </a:ln>
          </p:spPr>
          <p:txBody>
            <a:bodyPr rtlCol="0" anchor="ctr"/>
            <a:lstStyle/>
            <a:p>
              <a:endParaRPr lang="de-AT" sz="2400"/>
            </a:p>
          </p:txBody>
        </p:sp>
        <p:sp>
          <p:nvSpPr>
            <p:cNvPr id="14" name="Graphic 11">
              <a:extLst>
                <a:ext uri="{FF2B5EF4-FFF2-40B4-BE49-F238E27FC236}">
                  <a16:creationId xmlns:a16="http://schemas.microsoft.com/office/drawing/2014/main" id="{16ABBA17-3345-81F3-BCDA-65E59968EA53}"/>
                </a:ext>
              </a:extLst>
            </p:cNvPr>
            <p:cNvSpPr/>
            <p:nvPr/>
          </p:nvSpPr>
          <p:spPr>
            <a:xfrm>
              <a:off x="7896157" y="3547707"/>
              <a:ext cx="221454" cy="239840"/>
            </a:xfrm>
            <a:custGeom>
              <a:avLst/>
              <a:gdLst>
                <a:gd name="connsiteX0" fmla="*/ 17429 w 221454"/>
                <a:gd name="connsiteY0" fmla="*/ 129022 h 239840"/>
                <a:gd name="connsiteX1" fmla="*/ 128827 w 221454"/>
                <a:gd name="connsiteY1" fmla="*/ 221960 h 239840"/>
                <a:gd name="connsiteX2" fmla="*/ 194499 w 221454"/>
                <a:gd name="connsiteY2" fmla="*/ 189887 h 239840"/>
                <a:gd name="connsiteX3" fmla="*/ 207453 w 221454"/>
                <a:gd name="connsiteY3" fmla="*/ 201889 h 239840"/>
                <a:gd name="connsiteX4" fmla="*/ 37952 w 221454"/>
                <a:gd name="connsiteY4" fmla="*/ 207453 h 239840"/>
                <a:gd name="connsiteX5" fmla="*/ 32388 w 221454"/>
                <a:gd name="connsiteY5" fmla="*/ 37952 h 239840"/>
                <a:gd name="connsiteX6" fmla="*/ 201889 w 221454"/>
                <a:gd name="connsiteY6" fmla="*/ 32388 h 239840"/>
                <a:gd name="connsiteX7" fmla="*/ 216978 w 221454"/>
                <a:gd name="connsiteY7" fmla="*/ 49489 h 239840"/>
                <a:gd name="connsiteX8" fmla="*/ 221454 w 221454"/>
                <a:gd name="connsiteY8" fmla="*/ 55966 h 239840"/>
                <a:gd name="connsiteX9" fmla="*/ 215454 w 221454"/>
                <a:gd name="connsiteY9" fmla="*/ 61490 h 239840"/>
                <a:gd name="connsiteX10" fmla="*/ 103725 w 221454"/>
                <a:gd name="connsiteY10" fmla="*/ 129308 h 239840"/>
                <a:gd name="connsiteX11" fmla="*/ 196975 w 221454"/>
                <a:gd name="connsiteY11" fmla="*/ 52822 h 239840"/>
                <a:gd name="connsiteX12" fmla="*/ 120108 w 221454"/>
                <a:gd name="connsiteY12" fmla="*/ 17294 h 239840"/>
                <a:gd name="connsiteX13" fmla="*/ 17905 w 221454"/>
                <a:gd name="connsiteY13" fmla="*/ 111115 h 239840"/>
                <a:gd name="connsiteX14" fmla="*/ 104678 w 221454"/>
                <a:gd name="connsiteY14" fmla="*/ 111115 h 239840"/>
                <a:gd name="connsiteX15" fmla="*/ 196975 w 221454"/>
                <a:gd name="connsiteY15" fmla="*/ 53203 h 2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454" h="239840">
                  <a:moveTo>
                    <a:pt x="17429" y="129022"/>
                  </a:moveTo>
                  <a:cubicBezTo>
                    <a:pt x="22527" y="185448"/>
                    <a:pt x="72401" y="227058"/>
                    <a:pt x="128827" y="221960"/>
                  </a:cubicBezTo>
                  <a:cubicBezTo>
                    <a:pt x="153913" y="219694"/>
                    <a:pt x="177288" y="208278"/>
                    <a:pt x="194499" y="189887"/>
                  </a:cubicBezTo>
                  <a:lnTo>
                    <a:pt x="207453" y="201889"/>
                  </a:lnTo>
                  <a:cubicBezTo>
                    <a:pt x="162183" y="250231"/>
                    <a:pt x="86295" y="252722"/>
                    <a:pt x="37952" y="207453"/>
                  </a:cubicBezTo>
                  <a:cubicBezTo>
                    <a:pt x="-10391" y="162183"/>
                    <a:pt x="-12882" y="86295"/>
                    <a:pt x="32388" y="37952"/>
                  </a:cubicBezTo>
                  <a:cubicBezTo>
                    <a:pt x="77658" y="-10391"/>
                    <a:pt x="153546" y="-12882"/>
                    <a:pt x="201889" y="32388"/>
                  </a:cubicBezTo>
                  <a:cubicBezTo>
                    <a:pt x="207450" y="37596"/>
                    <a:pt x="212503" y="43322"/>
                    <a:pt x="216978" y="49489"/>
                  </a:cubicBezTo>
                  <a:lnTo>
                    <a:pt x="221454" y="55966"/>
                  </a:lnTo>
                  <a:lnTo>
                    <a:pt x="215454" y="61490"/>
                  </a:lnTo>
                  <a:cubicBezTo>
                    <a:pt x="192975" y="80540"/>
                    <a:pt x="148779" y="129308"/>
                    <a:pt x="103725" y="129308"/>
                  </a:cubicBezTo>
                  <a:close/>
                  <a:moveTo>
                    <a:pt x="196975" y="52822"/>
                  </a:moveTo>
                  <a:cubicBezTo>
                    <a:pt x="177718" y="30392"/>
                    <a:pt x="149671" y="17428"/>
                    <a:pt x="120108" y="17294"/>
                  </a:cubicBezTo>
                  <a:cubicBezTo>
                    <a:pt x="66992" y="17656"/>
                    <a:pt x="22799" y="58224"/>
                    <a:pt x="17905" y="111115"/>
                  </a:cubicBezTo>
                  <a:lnTo>
                    <a:pt x="104678" y="111115"/>
                  </a:lnTo>
                  <a:cubicBezTo>
                    <a:pt x="137634" y="111115"/>
                    <a:pt x="174020" y="73682"/>
                    <a:pt x="196975" y="53203"/>
                  </a:cubicBezTo>
                  <a:close/>
                </a:path>
              </a:pathLst>
            </a:custGeom>
            <a:solidFill>
              <a:schemeClr val="bg1"/>
            </a:solidFill>
            <a:ln w="9525" cap="flat">
              <a:noFill/>
              <a:prstDash val="solid"/>
              <a:miter/>
            </a:ln>
          </p:spPr>
          <p:txBody>
            <a:bodyPr rtlCol="0" anchor="ctr"/>
            <a:lstStyle/>
            <a:p>
              <a:endParaRPr lang="de-AT" sz="2400"/>
            </a:p>
          </p:txBody>
        </p:sp>
        <p:sp>
          <p:nvSpPr>
            <p:cNvPr id="15" name="Graphic 11">
              <a:extLst>
                <a:ext uri="{FF2B5EF4-FFF2-40B4-BE49-F238E27FC236}">
                  <a16:creationId xmlns:a16="http://schemas.microsoft.com/office/drawing/2014/main" id="{181DE114-1C55-E401-F152-8030A6B34CD4}"/>
                </a:ext>
              </a:extLst>
            </p:cNvPr>
            <p:cNvSpPr/>
            <p:nvPr/>
          </p:nvSpPr>
          <p:spPr>
            <a:xfrm>
              <a:off x="8163046" y="3547571"/>
              <a:ext cx="124682" cy="240411"/>
            </a:xfrm>
            <a:custGeom>
              <a:avLst/>
              <a:gdLst>
                <a:gd name="connsiteX0" fmla="*/ 17431 w 124682"/>
                <a:gd name="connsiteY0" fmla="*/ 0 h 240411"/>
                <a:gd name="connsiteX1" fmla="*/ 17431 w 124682"/>
                <a:gd name="connsiteY1" fmla="*/ 76200 h 240411"/>
                <a:gd name="connsiteX2" fmla="*/ 124682 w 124682"/>
                <a:gd name="connsiteY2" fmla="*/ 0 h 240411"/>
                <a:gd name="connsiteX3" fmla="*/ 124682 w 124682"/>
                <a:gd name="connsiteY3" fmla="*/ 17431 h 240411"/>
                <a:gd name="connsiteX4" fmla="*/ 17431 w 124682"/>
                <a:gd name="connsiteY4" fmla="*/ 146685 h 240411"/>
                <a:gd name="connsiteX5" fmla="*/ 17431 w 124682"/>
                <a:gd name="connsiteY5" fmla="*/ 240411 h 240411"/>
                <a:gd name="connsiteX6" fmla="*/ 0 w 124682"/>
                <a:gd name="connsiteY6" fmla="*/ 240411 h 240411"/>
                <a:gd name="connsiteX7" fmla="*/ 0 w 124682"/>
                <a:gd name="connsiteY7" fmla="*/ 0 h 24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82" h="240411">
                  <a:moveTo>
                    <a:pt x="17431" y="0"/>
                  </a:moveTo>
                  <a:lnTo>
                    <a:pt x="17431" y="76200"/>
                  </a:lnTo>
                  <a:cubicBezTo>
                    <a:pt x="38005" y="28575"/>
                    <a:pt x="75533" y="1524"/>
                    <a:pt x="124682" y="0"/>
                  </a:cubicBezTo>
                  <a:lnTo>
                    <a:pt x="124682" y="17431"/>
                  </a:lnTo>
                  <a:cubicBezTo>
                    <a:pt x="58007" y="17431"/>
                    <a:pt x="20383" y="81534"/>
                    <a:pt x="17431" y="146685"/>
                  </a:cubicBezTo>
                  <a:lnTo>
                    <a:pt x="17431" y="240411"/>
                  </a:lnTo>
                  <a:lnTo>
                    <a:pt x="0" y="240411"/>
                  </a:lnTo>
                  <a:lnTo>
                    <a:pt x="0" y="0"/>
                  </a:lnTo>
                  <a:close/>
                </a:path>
              </a:pathLst>
            </a:custGeom>
            <a:solidFill>
              <a:schemeClr val="bg1"/>
            </a:solidFill>
            <a:ln w="9525" cap="flat">
              <a:noFill/>
              <a:prstDash val="solid"/>
              <a:miter/>
            </a:ln>
          </p:spPr>
          <p:txBody>
            <a:bodyPr rtlCol="0" anchor="ctr"/>
            <a:lstStyle/>
            <a:p>
              <a:endParaRPr lang="de-AT" sz="2400"/>
            </a:p>
          </p:txBody>
        </p:sp>
      </p:grpSp>
      <p:pic>
        <p:nvPicPr>
          <p:cNvPr id="16" name="Graphic 15">
            <a:extLst>
              <a:ext uri="{FF2B5EF4-FFF2-40B4-BE49-F238E27FC236}">
                <a16:creationId xmlns:a16="http://schemas.microsoft.com/office/drawing/2014/main" id="{EB8D5848-B591-3F2D-C993-363D8018B68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96926" y="616019"/>
            <a:ext cx="1384603" cy="1384603"/>
          </a:xfrm>
          <a:prstGeom prst="rect">
            <a:avLst/>
          </a:prstGeom>
        </p:spPr>
      </p:pic>
      <p:cxnSp>
        <p:nvCxnSpPr>
          <p:cNvPr id="68" name="Straight Connector 67">
            <a:extLst>
              <a:ext uri="{FF2B5EF4-FFF2-40B4-BE49-F238E27FC236}">
                <a16:creationId xmlns:a16="http://schemas.microsoft.com/office/drawing/2014/main" id="{CF06AF87-9C8F-EC9B-584A-CE48AEE413F4}"/>
              </a:ext>
            </a:extLst>
          </p:cNvPr>
          <p:cNvCxnSpPr>
            <a:cxnSpLocks/>
          </p:cNvCxnSpPr>
          <p:nvPr/>
        </p:nvCxnSpPr>
        <p:spPr>
          <a:xfrm flipV="1">
            <a:off x="4094526" y="1314709"/>
            <a:ext cx="1150772" cy="673130"/>
          </a:xfrm>
          <a:prstGeom prst="line">
            <a:avLst/>
          </a:prstGeom>
          <a:ln w="15875">
            <a:solidFill>
              <a:schemeClr val="accent1"/>
            </a:solidFill>
          </a:ln>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C2769FFC-769A-F462-D4F5-413B3A32D416}"/>
              </a:ext>
            </a:extLst>
          </p:cNvPr>
          <p:cNvCxnSpPr>
            <a:cxnSpLocks/>
          </p:cNvCxnSpPr>
          <p:nvPr/>
        </p:nvCxnSpPr>
        <p:spPr>
          <a:xfrm flipH="1" flipV="1">
            <a:off x="4094526" y="3965236"/>
            <a:ext cx="1150772" cy="673130"/>
          </a:xfrm>
          <a:prstGeom prst="line">
            <a:avLst/>
          </a:prstGeom>
          <a:ln w="15875">
            <a:solidFill>
              <a:schemeClr val="accent1"/>
            </a:solidFill>
          </a:ln>
        </p:spPr>
        <p:style>
          <a:lnRef idx="1">
            <a:schemeClr val="accent5"/>
          </a:lnRef>
          <a:fillRef idx="0">
            <a:schemeClr val="accent5"/>
          </a:fillRef>
          <a:effectRef idx="0">
            <a:schemeClr val="accent5"/>
          </a:effectRef>
          <a:fontRef idx="minor">
            <a:schemeClr val="tx1"/>
          </a:fontRef>
        </p:style>
      </p:cxnSp>
      <p:cxnSp>
        <p:nvCxnSpPr>
          <p:cNvPr id="73" name="Straight Connector 72">
            <a:extLst>
              <a:ext uri="{FF2B5EF4-FFF2-40B4-BE49-F238E27FC236}">
                <a16:creationId xmlns:a16="http://schemas.microsoft.com/office/drawing/2014/main" id="{19479844-EC86-CFE0-1F6E-97581A9851A3}"/>
              </a:ext>
            </a:extLst>
          </p:cNvPr>
          <p:cNvCxnSpPr>
            <a:cxnSpLocks/>
          </p:cNvCxnSpPr>
          <p:nvPr/>
        </p:nvCxnSpPr>
        <p:spPr>
          <a:xfrm flipH="1" flipV="1">
            <a:off x="2689228" y="1650790"/>
            <a:ext cx="3571" cy="295212"/>
          </a:xfrm>
          <a:prstGeom prst="line">
            <a:avLst/>
          </a:prstGeom>
          <a:ln w="19050">
            <a:solidFill>
              <a:schemeClr val="accent6"/>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79" name="TextBox 78">
            <a:extLst>
              <a:ext uri="{FF2B5EF4-FFF2-40B4-BE49-F238E27FC236}">
                <a16:creationId xmlns:a16="http://schemas.microsoft.com/office/drawing/2014/main" id="{075FDD7C-1B05-6014-58DA-616C5C7E62A5}"/>
              </a:ext>
            </a:extLst>
          </p:cNvPr>
          <p:cNvSpPr txBox="1"/>
          <p:nvPr/>
        </p:nvSpPr>
        <p:spPr>
          <a:xfrm>
            <a:off x="3099351" y="942038"/>
            <a:ext cx="2012782" cy="307777"/>
          </a:xfrm>
          <a:prstGeom prst="rect">
            <a:avLst/>
          </a:prstGeom>
          <a:noFill/>
        </p:spPr>
        <p:txBody>
          <a:bodyPr wrap="square" lIns="91440" tIns="45720" rIns="91440" bIns="45720" anchor="t">
            <a:spAutoFit/>
          </a:bodyPr>
          <a:lstStyle/>
          <a:p>
            <a:r>
              <a:rPr lang="de-DE" sz="1400" dirty="0">
                <a:solidFill>
                  <a:schemeClr val="bg1"/>
                </a:solidFill>
                <a:latin typeface="Aptos Light" panose="020B0004020202020204" pitchFamily="34" charset="0"/>
                <a:cs typeface="Segoe UI Light"/>
              </a:rPr>
              <a:t>Cloud Orchestration</a:t>
            </a:r>
          </a:p>
        </p:txBody>
      </p:sp>
    </p:spTree>
    <p:extLst>
      <p:ext uri="{BB962C8B-B14F-4D97-AF65-F5344CB8AC3E}">
        <p14:creationId xmlns:p14="http://schemas.microsoft.com/office/powerpoint/2010/main" val="335603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3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500"/>
                                  </p:stCondLst>
                                  <p:childTnLst>
                                    <p:set>
                                      <p:cBhvr>
                                        <p:cTn id="22" dur="1" fill="hold">
                                          <p:stCondLst>
                                            <p:cond delay="0"/>
                                          </p:stCondLst>
                                        </p:cTn>
                                        <p:tgtEl>
                                          <p:spTgt spid="38"/>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500"/>
                                  </p:stCondLst>
                                  <p:childTnLst>
                                    <p:set>
                                      <p:cBhvr>
                                        <p:cTn id="25" dur="1" fill="hold">
                                          <p:stCondLst>
                                            <p:cond delay="0"/>
                                          </p:stCondLst>
                                        </p:cTn>
                                        <p:tgtEl>
                                          <p:spTgt spid="43"/>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nodeType="afterEffect">
                                  <p:stCondLst>
                                    <p:cond delay="500"/>
                                  </p:stCondLst>
                                  <p:childTnLst>
                                    <p:set>
                                      <p:cBhvr>
                                        <p:cTn id="28" dur="1" fill="hold">
                                          <p:stCondLst>
                                            <p:cond delay="0"/>
                                          </p:stCondLst>
                                        </p:cTn>
                                        <p:tgtEl>
                                          <p:spTgt spid="47"/>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nodeType="afterEffect">
                                  <p:stCondLst>
                                    <p:cond delay="500"/>
                                  </p:stCondLst>
                                  <p:childTnLst>
                                    <p:set>
                                      <p:cBhvr>
                                        <p:cTn id="31" dur="1" fill="hold">
                                          <p:stCondLst>
                                            <p:cond delay="0"/>
                                          </p:stCondLst>
                                        </p:cTn>
                                        <p:tgtEl>
                                          <p:spTgt spid="52"/>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nodeType="afterEffect">
                                  <p:stCondLst>
                                    <p:cond delay="500"/>
                                  </p:stCondLst>
                                  <p:childTnLst>
                                    <p:set>
                                      <p:cBhvr>
                                        <p:cTn id="34" dur="1" fill="hold">
                                          <p:stCondLst>
                                            <p:cond delay="0"/>
                                          </p:stCondLst>
                                        </p:cTn>
                                        <p:tgtEl>
                                          <p:spTgt spid="57"/>
                                        </p:tgtEl>
                                        <p:attrNameLst>
                                          <p:attrName>style.visibility</p:attrName>
                                        </p:attrNameLst>
                                      </p:cBhvr>
                                      <p:to>
                                        <p:strVal val="visible"/>
                                      </p:to>
                                    </p:set>
                                  </p:childTnLst>
                                </p:cTn>
                              </p:par>
                            </p:childTnLst>
                          </p:cTn>
                        </p:par>
                        <p:par>
                          <p:cTn id="35" fill="hold">
                            <p:stCondLst>
                              <p:cond delay="3000"/>
                            </p:stCondLst>
                            <p:childTnLst>
                              <p:par>
                                <p:cTn id="36" presetID="1" presetClass="entr" presetSubtype="0" fill="hold" nodeType="afterEffect">
                                  <p:stCondLst>
                                    <p:cond delay="500"/>
                                  </p:stCondLst>
                                  <p:childTnLst>
                                    <p:set>
                                      <p:cBhvr>
                                        <p:cTn id="37" dur="1" fill="hold">
                                          <p:stCondLst>
                                            <p:cond delay="0"/>
                                          </p:stCondLst>
                                        </p:cTn>
                                        <p:tgtEl>
                                          <p:spTgt spid="62"/>
                                        </p:tgtEl>
                                        <p:attrNameLst>
                                          <p:attrName>style.visibility</p:attrName>
                                        </p:attrNameLst>
                                      </p:cBhvr>
                                      <p:to>
                                        <p:strVal val="visible"/>
                                      </p:to>
                                    </p:set>
                                  </p:childTnLst>
                                </p:cTn>
                              </p:par>
                            </p:childTnLst>
                          </p:cTn>
                        </p:par>
                        <p:par>
                          <p:cTn id="38" fill="hold">
                            <p:stCondLst>
                              <p:cond delay="3500"/>
                            </p:stCondLst>
                            <p:childTnLst>
                              <p:par>
                                <p:cTn id="39" presetID="1" presetClass="entr" presetSubtype="0" fill="hold" nodeType="afterEffect">
                                  <p:stCondLst>
                                    <p:cond delay="50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BD7DAB-FE53-A43B-4490-610F5BA3380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17805" y="3873688"/>
            <a:ext cx="713232" cy="713232"/>
          </a:xfrm>
          <a:prstGeom prst="rect">
            <a:avLst/>
          </a:prstGeom>
        </p:spPr>
      </p:pic>
      <p:sp>
        <p:nvSpPr>
          <p:cNvPr id="3" name="Title 2">
            <a:extLst>
              <a:ext uri="{FF2B5EF4-FFF2-40B4-BE49-F238E27FC236}">
                <a16:creationId xmlns:a16="http://schemas.microsoft.com/office/drawing/2014/main" id="{3C83707C-9A86-5C67-38BA-A4196B2FF567}"/>
              </a:ext>
            </a:extLst>
          </p:cNvPr>
          <p:cNvSpPr>
            <a:spLocks noGrp="1"/>
          </p:cNvSpPr>
          <p:nvPr>
            <p:ph type="title"/>
          </p:nvPr>
        </p:nvSpPr>
        <p:spPr/>
        <p:txBody>
          <a:bodyPr>
            <a:normAutofit/>
          </a:bodyPr>
          <a:lstStyle/>
          <a:p>
            <a:r>
              <a:rPr lang="en-US" sz="3200" dirty="0">
                <a:latin typeface="Segoe UI"/>
                <a:cs typeface="Segoe UI"/>
              </a:rPr>
              <a:t>Data reduction of raw machine data</a:t>
            </a:r>
            <a:endParaRPr lang="de-DE" sz="3200" dirty="0">
              <a:latin typeface="Segoe UI"/>
              <a:cs typeface="Segoe UI"/>
            </a:endParaRPr>
          </a:p>
        </p:txBody>
      </p:sp>
      <p:cxnSp>
        <p:nvCxnSpPr>
          <p:cNvPr id="40" name="Straight Connector 39">
            <a:extLst>
              <a:ext uri="{FF2B5EF4-FFF2-40B4-BE49-F238E27FC236}">
                <a16:creationId xmlns:a16="http://schemas.microsoft.com/office/drawing/2014/main" id="{B9F35DCB-4C8A-F4E7-6ED1-B2E504C6CF29}"/>
              </a:ext>
            </a:extLst>
          </p:cNvPr>
          <p:cNvCxnSpPr>
            <a:cxnSpLocks/>
          </p:cNvCxnSpPr>
          <p:nvPr/>
        </p:nvCxnSpPr>
        <p:spPr>
          <a:xfrm flipH="1" flipV="1">
            <a:off x="2358449" y="3235603"/>
            <a:ext cx="1843388" cy="633626"/>
          </a:xfrm>
          <a:prstGeom prst="line">
            <a:avLst/>
          </a:prstGeom>
          <a:ln w="19050">
            <a:solidFill>
              <a:schemeClr val="accent1"/>
            </a:solidFill>
            <a:prstDash val="dash"/>
          </a:ln>
        </p:spPr>
        <p:style>
          <a:lnRef idx="1">
            <a:schemeClr val="accent6"/>
          </a:lnRef>
          <a:fillRef idx="0">
            <a:schemeClr val="accent6"/>
          </a:fillRef>
          <a:effectRef idx="0">
            <a:schemeClr val="accent6"/>
          </a:effectRef>
          <a:fontRef idx="minor">
            <a:schemeClr val="tx1"/>
          </a:fontRef>
        </p:style>
      </p:cxnSp>
      <p:cxnSp>
        <p:nvCxnSpPr>
          <p:cNvPr id="41" name="Straight Connector 40">
            <a:extLst>
              <a:ext uri="{FF2B5EF4-FFF2-40B4-BE49-F238E27FC236}">
                <a16:creationId xmlns:a16="http://schemas.microsoft.com/office/drawing/2014/main" id="{FC2EA709-E8C7-A1E9-5FF3-95B76CC25280}"/>
              </a:ext>
            </a:extLst>
          </p:cNvPr>
          <p:cNvCxnSpPr>
            <a:cxnSpLocks/>
          </p:cNvCxnSpPr>
          <p:nvPr/>
        </p:nvCxnSpPr>
        <p:spPr>
          <a:xfrm flipV="1">
            <a:off x="4965290" y="3235603"/>
            <a:ext cx="1820260" cy="631983"/>
          </a:xfrm>
          <a:prstGeom prst="line">
            <a:avLst/>
          </a:prstGeom>
          <a:ln w="19050">
            <a:solidFill>
              <a:schemeClr val="accent1"/>
            </a:solidFill>
            <a:prstDash val="dash"/>
          </a:ln>
        </p:spPr>
        <p:style>
          <a:lnRef idx="1">
            <a:schemeClr val="accent6"/>
          </a:lnRef>
          <a:fillRef idx="0">
            <a:schemeClr val="accent6"/>
          </a:fillRef>
          <a:effectRef idx="0">
            <a:schemeClr val="accent6"/>
          </a:effectRef>
          <a:fontRef idx="minor">
            <a:schemeClr val="tx1"/>
          </a:fontRef>
        </p:style>
      </p:cxnSp>
      <p:grpSp>
        <p:nvGrpSpPr>
          <p:cNvPr id="1027" name="Group 1026">
            <a:extLst>
              <a:ext uri="{FF2B5EF4-FFF2-40B4-BE49-F238E27FC236}">
                <a16:creationId xmlns:a16="http://schemas.microsoft.com/office/drawing/2014/main" id="{58497896-9CAD-FBE8-9DB6-828A3D81F502}"/>
              </a:ext>
            </a:extLst>
          </p:cNvPr>
          <p:cNvGrpSpPr/>
          <p:nvPr/>
        </p:nvGrpSpPr>
        <p:grpSpPr>
          <a:xfrm>
            <a:off x="3145036" y="3269544"/>
            <a:ext cx="1239981" cy="1163796"/>
            <a:chOff x="4318762" y="3140094"/>
            <a:chExt cx="1239981" cy="1163796"/>
          </a:xfrm>
        </p:grpSpPr>
        <p:sp>
          <p:nvSpPr>
            <p:cNvPr id="44" name="Arc 43">
              <a:extLst>
                <a:ext uri="{FF2B5EF4-FFF2-40B4-BE49-F238E27FC236}">
                  <a16:creationId xmlns:a16="http://schemas.microsoft.com/office/drawing/2014/main" id="{A4CD3467-404F-F76E-E032-2149679E1A01}"/>
                </a:ext>
              </a:extLst>
            </p:cNvPr>
            <p:cNvSpPr/>
            <p:nvPr/>
          </p:nvSpPr>
          <p:spPr>
            <a:xfrm rot="10800000" flipH="1">
              <a:off x="4318762" y="3140094"/>
              <a:ext cx="1239981" cy="1163796"/>
            </a:xfrm>
            <a:prstGeom prst="arc">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w="28575">
                  <a:solidFill>
                    <a:prstClr val="black"/>
                  </a:solidFill>
                </a:ln>
                <a:solidFill>
                  <a:prstClr val="black"/>
                </a:solidFill>
                <a:effectLst/>
                <a:uLnTx/>
                <a:uFillTx/>
                <a:latin typeface="Calibri" panose="020F0502020204030204"/>
                <a:ea typeface="+mn-ea"/>
                <a:cs typeface="+mn-cs"/>
              </a:endParaRPr>
            </a:p>
          </p:txBody>
        </p:sp>
        <p:cxnSp>
          <p:nvCxnSpPr>
            <p:cNvPr id="46" name="Straight Arrow Connector 45">
              <a:extLst>
                <a:ext uri="{FF2B5EF4-FFF2-40B4-BE49-F238E27FC236}">
                  <a16:creationId xmlns:a16="http://schemas.microsoft.com/office/drawing/2014/main" id="{190BD184-81C9-805B-404C-D8FA3F912470}"/>
                </a:ext>
              </a:extLst>
            </p:cNvPr>
            <p:cNvCxnSpPr>
              <a:cxnSpLocks/>
            </p:cNvCxnSpPr>
            <p:nvPr/>
          </p:nvCxnSpPr>
          <p:spPr>
            <a:xfrm flipV="1">
              <a:off x="5558743" y="3158765"/>
              <a:ext cx="0" cy="563794"/>
            </a:xfrm>
            <a:prstGeom prst="straightConnector1">
              <a:avLst/>
            </a:prstGeom>
            <a:ln w="28575">
              <a:solidFill>
                <a:schemeClr val="accent2"/>
              </a:solidFill>
              <a:tailEnd type="arrow"/>
            </a:ln>
          </p:spPr>
          <p:style>
            <a:lnRef idx="1">
              <a:schemeClr val="accent3"/>
            </a:lnRef>
            <a:fillRef idx="0">
              <a:schemeClr val="accent3"/>
            </a:fillRef>
            <a:effectRef idx="0">
              <a:schemeClr val="accent3"/>
            </a:effectRef>
            <a:fontRef idx="minor">
              <a:schemeClr val="tx1"/>
            </a:fontRef>
          </p:style>
        </p:cxnSp>
        <p:cxnSp>
          <p:nvCxnSpPr>
            <p:cNvPr id="47" name="Straight Arrow Connector 46">
              <a:extLst>
                <a:ext uri="{FF2B5EF4-FFF2-40B4-BE49-F238E27FC236}">
                  <a16:creationId xmlns:a16="http://schemas.microsoft.com/office/drawing/2014/main" id="{51EADCE4-2751-7CE7-B016-852CD9DE62E9}"/>
                </a:ext>
              </a:extLst>
            </p:cNvPr>
            <p:cNvCxnSpPr>
              <a:cxnSpLocks/>
              <a:stCxn id="1057" idx="3"/>
              <a:endCxn id="44" idx="0"/>
            </p:cNvCxnSpPr>
            <p:nvPr/>
          </p:nvCxnSpPr>
          <p:spPr>
            <a:xfrm>
              <a:off x="4400744" y="4298775"/>
              <a:ext cx="538008" cy="5115"/>
            </a:xfrm>
            <a:prstGeom prst="straightConnector1">
              <a:avLst/>
            </a:prstGeom>
            <a:ln w="28575">
              <a:solidFill>
                <a:schemeClr val="accent2"/>
              </a:solidFill>
              <a:headEnd type="arrow" w="med" len="med"/>
              <a:tailEnd type="none" w="med" len="med"/>
            </a:ln>
          </p:spPr>
          <p:style>
            <a:lnRef idx="1">
              <a:schemeClr val="accent3"/>
            </a:lnRef>
            <a:fillRef idx="0">
              <a:schemeClr val="accent3"/>
            </a:fillRef>
            <a:effectRef idx="0">
              <a:schemeClr val="accent3"/>
            </a:effectRef>
            <a:fontRef idx="minor">
              <a:schemeClr val="tx1"/>
            </a:fontRef>
          </p:style>
        </p:cxnSp>
      </p:grpSp>
      <p:grpSp>
        <p:nvGrpSpPr>
          <p:cNvPr id="1026" name="Group 1025">
            <a:extLst>
              <a:ext uri="{FF2B5EF4-FFF2-40B4-BE49-F238E27FC236}">
                <a16:creationId xmlns:a16="http://schemas.microsoft.com/office/drawing/2014/main" id="{864E7461-F4E2-05B9-FEC7-5596C9CBCBE0}"/>
              </a:ext>
            </a:extLst>
          </p:cNvPr>
          <p:cNvGrpSpPr/>
          <p:nvPr/>
        </p:nvGrpSpPr>
        <p:grpSpPr>
          <a:xfrm>
            <a:off x="4818499" y="3264537"/>
            <a:ext cx="1239981" cy="1163796"/>
            <a:chOff x="5656687" y="3140661"/>
            <a:chExt cx="1239981" cy="1163796"/>
          </a:xfrm>
        </p:grpSpPr>
        <p:sp>
          <p:nvSpPr>
            <p:cNvPr id="43" name="Arc 42">
              <a:extLst>
                <a:ext uri="{FF2B5EF4-FFF2-40B4-BE49-F238E27FC236}">
                  <a16:creationId xmlns:a16="http://schemas.microsoft.com/office/drawing/2014/main" id="{B51EF14C-E5A7-7FD3-D4E2-3BAB5862252F}"/>
                </a:ext>
              </a:extLst>
            </p:cNvPr>
            <p:cNvSpPr/>
            <p:nvPr/>
          </p:nvSpPr>
          <p:spPr>
            <a:xfrm rot="10800000">
              <a:off x="5656687" y="3140661"/>
              <a:ext cx="1239981" cy="1163796"/>
            </a:xfrm>
            <a:prstGeom prst="arc">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w="28575">
                  <a:solidFill>
                    <a:prstClr val="black"/>
                  </a:solidFill>
                </a:ln>
                <a:solidFill>
                  <a:prstClr val="black"/>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75DE8F48-CC24-6C2A-1EA0-EA670E4C8363}"/>
                </a:ext>
              </a:extLst>
            </p:cNvPr>
            <p:cNvCxnSpPr>
              <a:cxnSpLocks/>
              <a:stCxn id="43" idx="2"/>
            </p:cNvCxnSpPr>
            <p:nvPr/>
          </p:nvCxnSpPr>
          <p:spPr>
            <a:xfrm flipV="1">
              <a:off x="5656687" y="3164339"/>
              <a:ext cx="0" cy="558220"/>
            </a:xfrm>
            <a:prstGeom prst="straightConnector1">
              <a:avLst/>
            </a:prstGeom>
            <a:ln w="28575">
              <a:solidFill>
                <a:schemeClr val="accent2"/>
              </a:solidFill>
              <a:tailEnd type="none"/>
            </a:ln>
          </p:spPr>
          <p:style>
            <a:lnRef idx="1">
              <a:schemeClr val="accent3"/>
            </a:lnRef>
            <a:fillRef idx="0">
              <a:schemeClr val="accent3"/>
            </a:fillRef>
            <a:effectRef idx="0">
              <a:schemeClr val="accent3"/>
            </a:effectRef>
            <a:fontRef idx="minor">
              <a:schemeClr val="tx1"/>
            </a:fontRef>
          </p:style>
        </p:cxnSp>
        <p:cxnSp>
          <p:nvCxnSpPr>
            <p:cNvPr id="48" name="Straight Arrow Connector 47">
              <a:extLst>
                <a:ext uri="{FF2B5EF4-FFF2-40B4-BE49-F238E27FC236}">
                  <a16:creationId xmlns:a16="http://schemas.microsoft.com/office/drawing/2014/main" id="{5038A891-5BFB-4A91-ED8A-4C34C6EA3FBD}"/>
                </a:ext>
              </a:extLst>
            </p:cNvPr>
            <p:cNvCxnSpPr>
              <a:cxnSpLocks/>
              <a:stCxn id="43" idx="0"/>
            </p:cNvCxnSpPr>
            <p:nvPr/>
          </p:nvCxnSpPr>
          <p:spPr>
            <a:xfrm>
              <a:off x="6276678" y="4304457"/>
              <a:ext cx="590963" cy="0"/>
            </a:xfrm>
            <a:prstGeom prst="straightConnector1">
              <a:avLst/>
            </a:prstGeom>
            <a:ln w="28575">
              <a:solidFill>
                <a:schemeClr val="accent2"/>
              </a:solidFill>
              <a:headEnd type="none"/>
              <a:tailEnd type="arrow"/>
            </a:ln>
          </p:spPr>
          <p:style>
            <a:lnRef idx="1">
              <a:schemeClr val="accent3"/>
            </a:lnRef>
            <a:fillRef idx="0">
              <a:schemeClr val="accent3"/>
            </a:fillRef>
            <a:effectRef idx="0">
              <a:schemeClr val="accent3"/>
            </a:effectRef>
            <a:fontRef idx="minor">
              <a:schemeClr val="tx1"/>
            </a:fontRef>
          </p:style>
        </p:cxnSp>
      </p:grpSp>
      <p:grpSp>
        <p:nvGrpSpPr>
          <p:cNvPr id="1054" name="Group 1053">
            <a:extLst>
              <a:ext uri="{FF2B5EF4-FFF2-40B4-BE49-F238E27FC236}">
                <a16:creationId xmlns:a16="http://schemas.microsoft.com/office/drawing/2014/main" id="{09FD88AB-2931-A2F6-15F1-8FE94B8A61F5}"/>
              </a:ext>
            </a:extLst>
          </p:cNvPr>
          <p:cNvGrpSpPr/>
          <p:nvPr/>
        </p:nvGrpSpPr>
        <p:grpSpPr>
          <a:xfrm>
            <a:off x="706848" y="1509149"/>
            <a:ext cx="1581793" cy="1719208"/>
            <a:chOff x="706848" y="1643821"/>
            <a:chExt cx="1581793" cy="1719208"/>
          </a:xfrm>
        </p:grpSpPr>
        <p:sp>
          <p:nvSpPr>
            <p:cNvPr id="1038" name="TextBox 1037">
              <a:extLst>
                <a:ext uri="{FF2B5EF4-FFF2-40B4-BE49-F238E27FC236}">
                  <a16:creationId xmlns:a16="http://schemas.microsoft.com/office/drawing/2014/main" id="{61B9E1BA-CF9B-4CC7-581F-56AAD4418183}"/>
                </a:ext>
              </a:extLst>
            </p:cNvPr>
            <p:cNvSpPr txBox="1"/>
            <p:nvPr/>
          </p:nvSpPr>
          <p:spPr>
            <a:xfrm>
              <a:off x="706848" y="2189591"/>
              <a:ext cx="1328681" cy="646331"/>
            </a:xfrm>
            <a:prstGeom prst="rect">
              <a:avLst/>
            </a:prstGeom>
            <a:noFill/>
            <a:ln>
              <a:noFill/>
            </a:ln>
          </p:spPr>
          <p:txBody>
            <a:bodyPr wrap="square" rtlCol="0">
              <a:spAutoFit/>
            </a:bodyPr>
            <a:lstStyle/>
            <a:p>
              <a:pPr algn="r">
                <a:spcAft>
                  <a:spcPts val="600"/>
                </a:spcAft>
              </a:pPr>
              <a:r>
                <a:rPr lang="de-DE" sz="1200" dirty="0" err="1">
                  <a:solidFill>
                    <a:schemeClr val="bg1"/>
                  </a:solidFill>
                  <a:latin typeface="Aptos Light" panose="020B0004020202020204" pitchFamily="34" charset="0"/>
                  <a:cs typeface="Segoe UI Light" panose="020B0502040204020203" pitchFamily="34" charset="0"/>
                </a:rPr>
                <a:t>Various</a:t>
              </a:r>
              <a:r>
                <a:rPr lang="de-DE" sz="1200" dirty="0">
                  <a:solidFill>
                    <a:schemeClr val="bg1"/>
                  </a:solidFill>
                  <a:latin typeface="Aptos Light" panose="020B0004020202020204" pitchFamily="34" charset="0"/>
                  <a:cs typeface="Segoe UI Light" panose="020B0502040204020203" pitchFamily="34" charset="0"/>
                </a:rPr>
                <a:t> SCADA </a:t>
              </a:r>
              <a:r>
                <a:rPr lang="de-DE" sz="1200" dirty="0" err="1">
                  <a:solidFill>
                    <a:schemeClr val="bg1"/>
                  </a:solidFill>
                  <a:latin typeface="Aptos Light" panose="020B0004020202020204" pitchFamily="34" charset="0"/>
                  <a:cs typeface="Segoe UI Light" panose="020B0502040204020203" pitchFamily="34" charset="0"/>
                </a:rPr>
                <a:t>protocol</a:t>
              </a:r>
              <a:r>
                <a:rPr lang="de-DE" sz="1200" dirty="0">
                  <a:solidFill>
                    <a:schemeClr val="bg1"/>
                  </a:solidFill>
                  <a:latin typeface="Aptos Light" panose="020B0004020202020204" pitchFamily="34" charset="0"/>
                  <a:cs typeface="Segoe UI Light" panose="020B0502040204020203" pitchFamily="34" charset="0"/>
                </a:rPr>
                <a:t> </a:t>
              </a:r>
              <a:r>
                <a:rPr lang="de-DE" sz="1200" dirty="0" err="1">
                  <a:solidFill>
                    <a:schemeClr val="bg1"/>
                  </a:solidFill>
                  <a:latin typeface="Aptos Light" panose="020B0004020202020204" pitchFamily="34" charset="0"/>
                  <a:cs typeface="Segoe UI Light" panose="020B0502040204020203" pitchFamily="34" charset="0"/>
                </a:rPr>
                <a:t>connectors</a:t>
              </a:r>
              <a:endParaRPr lang="de-DE" sz="1200" dirty="0">
                <a:solidFill>
                  <a:schemeClr val="bg1"/>
                </a:solidFill>
                <a:latin typeface="Aptos Light" panose="020B0004020202020204" pitchFamily="34" charset="0"/>
                <a:cs typeface="Segoe UI Light" panose="020B0502040204020203" pitchFamily="34" charset="0"/>
              </a:endParaRPr>
            </a:p>
          </p:txBody>
        </p:sp>
        <p:sp>
          <p:nvSpPr>
            <p:cNvPr id="1039" name="Right Brace 1038">
              <a:extLst>
                <a:ext uri="{FF2B5EF4-FFF2-40B4-BE49-F238E27FC236}">
                  <a16:creationId xmlns:a16="http://schemas.microsoft.com/office/drawing/2014/main" id="{AE06A524-CB40-0F6B-6CC5-D8AFE6D9607A}"/>
                </a:ext>
              </a:extLst>
            </p:cNvPr>
            <p:cNvSpPr/>
            <p:nvPr/>
          </p:nvSpPr>
          <p:spPr>
            <a:xfrm rot="10800000">
              <a:off x="2061897" y="1643821"/>
              <a:ext cx="226744" cy="1719208"/>
            </a:xfrm>
            <a:prstGeom prst="rightBrace">
              <a:avLst>
                <a:gd name="adj1" fmla="val 54220"/>
                <a:gd name="adj2" fmla="val 50000"/>
              </a:avLst>
            </a:prstGeom>
            <a:ln w="19050">
              <a:solidFill>
                <a:schemeClr val="accent6"/>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DE">
                <a:latin typeface="Aptos Light" panose="020B0004020202020204" pitchFamily="34" charset="0"/>
              </a:endParaRPr>
            </a:p>
          </p:txBody>
        </p:sp>
      </p:grpSp>
      <p:sp>
        <p:nvSpPr>
          <p:cNvPr id="1041" name="TextBox 1040">
            <a:extLst>
              <a:ext uri="{FF2B5EF4-FFF2-40B4-BE49-F238E27FC236}">
                <a16:creationId xmlns:a16="http://schemas.microsoft.com/office/drawing/2014/main" id="{896D2808-4219-1A6E-DC9E-6955CE49D780}"/>
              </a:ext>
            </a:extLst>
          </p:cNvPr>
          <p:cNvSpPr txBox="1"/>
          <p:nvPr/>
        </p:nvSpPr>
        <p:spPr>
          <a:xfrm>
            <a:off x="7162134" y="2137920"/>
            <a:ext cx="1442055" cy="461665"/>
          </a:xfrm>
          <a:prstGeom prst="rect">
            <a:avLst/>
          </a:prstGeom>
          <a:noFill/>
        </p:spPr>
        <p:txBody>
          <a:bodyPr wrap="square" lIns="91440" tIns="45720" rIns="91440" bIns="45720" rtlCol="0" anchor="t">
            <a:spAutoFit/>
          </a:bodyPr>
          <a:lstStyle/>
          <a:p>
            <a:pPr>
              <a:spcAft>
                <a:spcPts val="600"/>
              </a:spcAft>
            </a:pPr>
            <a:r>
              <a:rPr lang="de-DE" sz="1200" dirty="0" err="1">
                <a:solidFill>
                  <a:schemeClr val="bg1"/>
                </a:solidFill>
                <a:latin typeface="Aptos Light" panose="020B0004020202020204" pitchFamily="34" charset="0"/>
                <a:cs typeface="Segoe UI Light"/>
              </a:rPr>
              <a:t>correlated</a:t>
            </a:r>
            <a:r>
              <a:rPr lang="de-DE" sz="1200" dirty="0">
                <a:solidFill>
                  <a:schemeClr val="bg1"/>
                </a:solidFill>
                <a:latin typeface="Aptos Light" panose="020B0004020202020204" pitchFamily="34" charset="0"/>
                <a:cs typeface="Segoe UI Light"/>
              </a:rPr>
              <a:t> </a:t>
            </a:r>
            <a:r>
              <a:rPr lang="de-DE" sz="1200" dirty="0" err="1">
                <a:solidFill>
                  <a:schemeClr val="bg1"/>
                </a:solidFill>
                <a:latin typeface="Aptos Light" panose="020B0004020202020204" pitchFamily="34" charset="0"/>
                <a:cs typeface="Segoe UI Light"/>
              </a:rPr>
              <a:t>information</a:t>
            </a:r>
            <a:endParaRPr lang="de-DE" sz="1200" dirty="0">
              <a:solidFill>
                <a:schemeClr val="bg1"/>
              </a:solidFill>
              <a:latin typeface="Aptos Light" panose="020B0004020202020204" pitchFamily="34" charset="0"/>
              <a:cs typeface="Segoe UI Light"/>
            </a:endParaRPr>
          </a:p>
        </p:txBody>
      </p:sp>
      <p:pic>
        <p:nvPicPr>
          <p:cNvPr id="1043" name="Picture 1042">
            <a:extLst>
              <a:ext uri="{FF2B5EF4-FFF2-40B4-BE49-F238E27FC236}">
                <a16:creationId xmlns:a16="http://schemas.microsoft.com/office/drawing/2014/main" id="{570E05B3-44B8-822B-07E3-75E0EC4F1B3A}"/>
              </a:ext>
            </a:extLst>
          </p:cNvPr>
          <p:cNvPicPr>
            <a:picLocks noChangeAspect="1"/>
          </p:cNvPicPr>
          <p:nvPr/>
        </p:nvPicPr>
        <p:blipFill>
          <a:blip r:embed="rId4"/>
          <a:stretch>
            <a:fillRect/>
          </a:stretch>
        </p:blipFill>
        <p:spPr>
          <a:xfrm>
            <a:off x="2358449" y="1521821"/>
            <a:ext cx="4427101" cy="1706536"/>
          </a:xfrm>
          <a:prstGeom prst="rect">
            <a:avLst/>
          </a:prstGeom>
          <a:ln w="19050">
            <a:solidFill>
              <a:schemeClr val="accent1"/>
            </a:solidFill>
          </a:ln>
        </p:spPr>
      </p:pic>
      <p:sp>
        <p:nvSpPr>
          <p:cNvPr id="1046" name="Right Brace 1045">
            <a:extLst>
              <a:ext uri="{FF2B5EF4-FFF2-40B4-BE49-F238E27FC236}">
                <a16:creationId xmlns:a16="http://schemas.microsoft.com/office/drawing/2014/main" id="{0D2EF2B1-A306-601A-7BC7-BBBA7063A031}"/>
              </a:ext>
            </a:extLst>
          </p:cNvPr>
          <p:cNvSpPr/>
          <p:nvPr/>
        </p:nvSpPr>
        <p:spPr>
          <a:xfrm rot="16200000">
            <a:off x="4432818" y="-303207"/>
            <a:ext cx="226744" cy="3281516"/>
          </a:xfrm>
          <a:prstGeom prst="rightBrace">
            <a:avLst>
              <a:gd name="adj1" fmla="val 54220"/>
              <a:gd name="adj2" fmla="val 50000"/>
            </a:avLst>
          </a:prstGeom>
          <a:ln w="19050">
            <a:solidFill>
              <a:schemeClr val="accent6"/>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DE"/>
          </a:p>
        </p:txBody>
      </p:sp>
      <p:cxnSp>
        <p:nvCxnSpPr>
          <p:cNvPr id="1048" name="Straight Connector 1047">
            <a:extLst>
              <a:ext uri="{FF2B5EF4-FFF2-40B4-BE49-F238E27FC236}">
                <a16:creationId xmlns:a16="http://schemas.microsoft.com/office/drawing/2014/main" id="{0D399BA2-4C37-4FB5-DE20-B3334007DE12}"/>
              </a:ext>
            </a:extLst>
          </p:cNvPr>
          <p:cNvCxnSpPr>
            <a:cxnSpLocks/>
            <a:stCxn id="1046" idx="0"/>
          </p:cNvCxnSpPr>
          <p:nvPr/>
        </p:nvCxnSpPr>
        <p:spPr>
          <a:xfrm>
            <a:off x="2905432" y="1450923"/>
            <a:ext cx="0" cy="1777434"/>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6399D283-792B-F70B-22B5-3AB62B5023BC}"/>
              </a:ext>
            </a:extLst>
          </p:cNvPr>
          <p:cNvCxnSpPr>
            <a:cxnSpLocks/>
            <a:stCxn id="1046" idx="2"/>
          </p:cNvCxnSpPr>
          <p:nvPr/>
        </p:nvCxnSpPr>
        <p:spPr>
          <a:xfrm>
            <a:off x="6186948" y="1450923"/>
            <a:ext cx="0" cy="178468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053" name="TextBox 1052">
            <a:extLst>
              <a:ext uri="{FF2B5EF4-FFF2-40B4-BE49-F238E27FC236}">
                <a16:creationId xmlns:a16="http://schemas.microsoft.com/office/drawing/2014/main" id="{D8D54E77-5E54-4167-5009-60C2A7FD5594}"/>
              </a:ext>
            </a:extLst>
          </p:cNvPr>
          <p:cNvSpPr txBox="1"/>
          <p:nvPr/>
        </p:nvSpPr>
        <p:spPr>
          <a:xfrm>
            <a:off x="2865326" y="935472"/>
            <a:ext cx="3361727" cy="276999"/>
          </a:xfrm>
          <a:prstGeom prst="rect">
            <a:avLst/>
          </a:prstGeom>
          <a:noFill/>
        </p:spPr>
        <p:txBody>
          <a:bodyPr wrap="square" lIns="91440" tIns="45720" rIns="91440" bIns="45720" rtlCol="0" anchor="t">
            <a:spAutoFit/>
          </a:bodyPr>
          <a:lstStyle/>
          <a:p>
            <a:pPr algn="ctr">
              <a:spcAft>
                <a:spcPts val="600"/>
              </a:spcAft>
            </a:pPr>
            <a:r>
              <a:rPr lang="fr-FR" sz="1200" dirty="0" err="1">
                <a:solidFill>
                  <a:schemeClr val="bg1"/>
                </a:solidFill>
                <a:latin typeface="Aptos Light" panose="020B0004020202020204" pitchFamily="34" charset="0"/>
                <a:cs typeface="Segoe UI Light"/>
              </a:rPr>
              <a:t>Various</a:t>
            </a:r>
            <a:r>
              <a:rPr lang="fr-FR" sz="1200" dirty="0">
                <a:solidFill>
                  <a:schemeClr val="bg1"/>
                </a:solidFill>
                <a:latin typeface="Aptos Light" panose="020B0004020202020204" pitchFamily="34" charset="0"/>
                <a:cs typeface="Segoe UI Light"/>
              </a:rPr>
              <a:t> </a:t>
            </a:r>
            <a:r>
              <a:rPr lang="fr-FR" sz="1200" dirty="0" err="1">
                <a:solidFill>
                  <a:schemeClr val="bg1"/>
                </a:solidFill>
                <a:latin typeface="Aptos Light" panose="020B0004020202020204" pitchFamily="34" charset="0"/>
                <a:cs typeface="Segoe UI Light"/>
              </a:rPr>
              <a:t>filters</a:t>
            </a:r>
            <a:r>
              <a:rPr lang="fr-FR" sz="1200" dirty="0">
                <a:solidFill>
                  <a:schemeClr val="bg1"/>
                </a:solidFill>
                <a:latin typeface="Aptos Light" panose="020B0004020202020204" pitchFamily="34" charset="0"/>
                <a:cs typeface="Segoe UI Light"/>
              </a:rPr>
              <a:t>, message modifications etc.</a:t>
            </a:r>
            <a:endParaRPr lang="de-DE" sz="1200" dirty="0">
              <a:solidFill>
                <a:schemeClr val="bg1"/>
              </a:solidFill>
              <a:latin typeface="Aptos Light" panose="020B0004020202020204" pitchFamily="34" charset="0"/>
              <a:cs typeface="Segoe UI Light"/>
            </a:endParaRPr>
          </a:p>
        </p:txBody>
      </p:sp>
      <p:grpSp>
        <p:nvGrpSpPr>
          <p:cNvPr id="1056" name="Group 1055">
            <a:extLst>
              <a:ext uri="{FF2B5EF4-FFF2-40B4-BE49-F238E27FC236}">
                <a16:creationId xmlns:a16="http://schemas.microsoft.com/office/drawing/2014/main" id="{92EEAC8E-ADF4-6232-61C3-EFDD2C6EF622}"/>
              </a:ext>
            </a:extLst>
          </p:cNvPr>
          <p:cNvGrpSpPr/>
          <p:nvPr/>
        </p:nvGrpSpPr>
        <p:grpSpPr>
          <a:xfrm>
            <a:off x="2624442" y="4149075"/>
            <a:ext cx="602576" cy="557382"/>
            <a:chOff x="2736850" y="2375852"/>
            <a:chExt cx="476250" cy="440531"/>
          </a:xfrm>
        </p:grpSpPr>
        <p:sp>
          <p:nvSpPr>
            <p:cNvPr id="1057" name="Rectangle 1056">
              <a:extLst>
                <a:ext uri="{FF2B5EF4-FFF2-40B4-BE49-F238E27FC236}">
                  <a16:creationId xmlns:a16="http://schemas.microsoft.com/office/drawing/2014/main" id="{79C90946-1357-27A5-8BED-1F846A61248B}"/>
                </a:ext>
              </a:extLst>
            </p:cNvPr>
            <p:cNvSpPr/>
            <p:nvPr/>
          </p:nvSpPr>
          <p:spPr>
            <a:xfrm>
              <a:off x="2736850" y="2415505"/>
              <a:ext cx="476250" cy="3619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sp>
          <p:nvSpPr>
            <p:cNvPr id="1058" name="Rectangle 1057">
              <a:extLst>
                <a:ext uri="{FF2B5EF4-FFF2-40B4-BE49-F238E27FC236}">
                  <a16:creationId xmlns:a16="http://schemas.microsoft.com/office/drawing/2014/main" id="{1B21D9A6-D8B2-5EAE-A9BA-4E9A51C2D321}"/>
                </a:ext>
              </a:extLst>
            </p:cNvPr>
            <p:cNvSpPr/>
            <p:nvPr/>
          </p:nvSpPr>
          <p:spPr>
            <a:xfrm>
              <a:off x="2979739" y="2455986"/>
              <a:ext cx="64800" cy="2857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sp>
          <p:nvSpPr>
            <p:cNvPr id="1059" name="Rectangle 1058">
              <a:extLst>
                <a:ext uri="{FF2B5EF4-FFF2-40B4-BE49-F238E27FC236}">
                  <a16:creationId xmlns:a16="http://schemas.microsoft.com/office/drawing/2014/main" id="{BF836EA4-2202-44AD-B295-36A896015A84}"/>
                </a:ext>
              </a:extLst>
            </p:cNvPr>
            <p:cNvSpPr/>
            <p:nvPr/>
          </p:nvSpPr>
          <p:spPr>
            <a:xfrm>
              <a:off x="2776538" y="2571749"/>
              <a:ext cx="201615" cy="168275"/>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sp>
          <p:nvSpPr>
            <p:cNvPr id="1060" name="Rectangle 1059">
              <a:extLst>
                <a:ext uri="{FF2B5EF4-FFF2-40B4-BE49-F238E27FC236}">
                  <a16:creationId xmlns:a16="http://schemas.microsoft.com/office/drawing/2014/main" id="{6F376897-ED79-9121-E9D4-17E2232DA879}"/>
                </a:ext>
              </a:extLst>
            </p:cNvPr>
            <p:cNvSpPr/>
            <p:nvPr/>
          </p:nvSpPr>
          <p:spPr>
            <a:xfrm>
              <a:off x="2776537" y="2454275"/>
              <a:ext cx="201615" cy="116618"/>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sp>
          <p:nvSpPr>
            <p:cNvPr id="1061" name="Rectangle 1060">
              <a:extLst>
                <a:ext uri="{FF2B5EF4-FFF2-40B4-BE49-F238E27FC236}">
                  <a16:creationId xmlns:a16="http://schemas.microsoft.com/office/drawing/2014/main" id="{0B9F8F3D-5944-A391-E5EC-53E09F89B2A4}"/>
                </a:ext>
              </a:extLst>
            </p:cNvPr>
            <p:cNvSpPr/>
            <p:nvPr/>
          </p:nvSpPr>
          <p:spPr>
            <a:xfrm>
              <a:off x="2813846" y="2490980"/>
              <a:ext cx="45719" cy="45719"/>
            </a:xfrm>
            <a:prstGeom prst="rect">
              <a:avLst/>
            </a:prstGeom>
            <a:no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sp>
          <p:nvSpPr>
            <p:cNvPr id="1062" name="Rectangle 1061">
              <a:extLst>
                <a:ext uri="{FF2B5EF4-FFF2-40B4-BE49-F238E27FC236}">
                  <a16:creationId xmlns:a16="http://schemas.microsoft.com/office/drawing/2014/main" id="{4DE06F3D-F4CF-7508-C1F3-622DB52F147F}"/>
                </a:ext>
              </a:extLst>
            </p:cNvPr>
            <p:cNvSpPr/>
            <p:nvPr/>
          </p:nvSpPr>
          <p:spPr>
            <a:xfrm>
              <a:off x="2896162" y="2490980"/>
              <a:ext cx="45719" cy="45719"/>
            </a:xfrm>
            <a:prstGeom prst="rect">
              <a:avLst/>
            </a:prstGeom>
            <a:no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sp>
          <p:nvSpPr>
            <p:cNvPr id="1063" name="Rectangle 1062">
              <a:extLst>
                <a:ext uri="{FF2B5EF4-FFF2-40B4-BE49-F238E27FC236}">
                  <a16:creationId xmlns:a16="http://schemas.microsoft.com/office/drawing/2014/main" id="{D7044393-B2F8-7276-FE58-BCADB6713C5D}"/>
                </a:ext>
              </a:extLst>
            </p:cNvPr>
            <p:cNvSpPr/>
            <p:nvPr/>
          </p:nvSpPr>
          <p:spPr>
            <a:xfrm>
              <a:off x="2827183" y="2622792"/>
              <a:ext cx="104934" cy="68626"/>
            </a:xfrm>
            <a:prstGeom prst="rect">
              <a:avLst/>
            </a:prstGeom>
            <a:no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cxnSp>
          <p:nvCxnSpPr>
            <p:cNvPr id="1065" name="Straight Connector 1064">
              <a:extLst>
                <a:ext uri="{FF2B5EF4-FFF2-40B4-BE49-F238E27FC236}">
                  <a16:creationId xmlns:a16="http://schemas.microsoft.com/office/drawing/2014/main" id="{15F81782-4C61-BC20-B621-9F5BCFCF281C}"/>
                </a:ext>
              </a:extLst>
            </p:cNvPr>
            <p:cNvCxnSpPr>
              <a:cxnSpLocks/>
            </p:cNvCxnSpPr>
            <p:nvPr/>
          </p:nvCxnSpPr>
          <p:spPr>
            <a:xfrm>
              <a:off x="2997200" y="2501231"/>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829C7BC7-12EA-280B-D084-99C95305BD99}"/>
                </a:ext>
              </a:extLst>
            </p:cNvPr>
            <p:cNvCxnSpPr>
              <a:cxnSpLocks/>
            </p:cNvCxnSpPr>
            <p:nvPr/>
          </p:nvCxnSpPr>
          <p:spPr>
            <a:xfrm>
              <a:off x="2997200" y="2539745"/>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DC9AA072-A918-1DBD-56D7-FC7C305D98BD}"/>
                </a:ext>
              </a:extLst>
            </p:cNvPr>
            <p:cNvCxnSpPr>
              <a:cxnSpLocks/>
            </p:cNvCxnSpPr>
            <p:nvPr/>
          </p:nvCxnSpPr>
          <p:spPr>
            <a:xfrm>
              <a:off x="2997200" y="2578259"/>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376C4E14-66C2-486D-F382-4A8045792D9D}"/>
                </a:ext>
              </a:extLst>
            </p:cNvPr>
            <p:cNvCxnSpPr>
              <a:cxnSpLocks/>
            </p:cNvCxnSpPr>
            <p:nvPr/>
          </p:nvCxnSpPr>
          <p:spPr>
            <a:xfrm>
              <a:off x="2997200" y="2616773"/>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512EAEA5-7FFF-1DC8-1F2F-AC95ED6147AF}"/>
                </a:ext>
              </a:extLst>
            </p:cNvPr>
            <p:cNvCxnSpPr>
              <a:cxnSpLocks/>
            </p:cNvCxnSpPr>
            <p:nvPr/>
          </p:nvCxnSpPr>
          <p:spPr>
            <a:xfrm>
              <a:off x="2997200" y="2655287"/>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BA164897-2DD5-9CFA-5064-61BC43768CE7}"/>
                </a:ext>
              </a:extLst>
            </p:cNvPr>
            <p:cNvCxnSpPr>
              <a:cxnSpLocks/>
            </p:cNvCxnSpPr>
            <p:nvPr/>
          </p:nvCxnSpPr>
          <p:spPr>
            <a:xfrm>
              <a:off x="2997200" y="2693799"/>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E7CD050E-6637-712E-84D6-B6176F213AAD}"/>
                </a:ext>
              </a:extLst>
            </p:cNvPr>
            <p:cNvCxnSpPr>
              <a:cxnSpLocks/>
            </p:cNvCxnSpPr>
            <p:nvPr/>
          </p:nvCxnSpPr>
          <p:spPr>
            <a:xfrm>
              <a:off x="3065350" y="2498850"/>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6DAE9AC1-ED9D-49DE-E162-B07B388A722C}"/>
                </a:ext>
              </a:extLst>
            </p:cNvPr>
            <p:cNvCxnSpPr>
              <a:cxnSpLocks/>
            </p:cNvCxnSpPr>
            <p:nvPr/>
          </p:nvCxnSpPr>
          <p:spPr>
            <a:xfrm>
              <a:off x="3065350" y="2537364"/>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594E5C3B-022B-B0B5-C276-50E669825805}"/>
                </a:ext>
              </a:extLst>
            </p:cNvPr>
            <p:cNvCxnSpPr>
              <a:cxnSpLocks/>
            </p:cNvCxnSpPr>
            <p:nvPr/>
          </p:nvCxnSpPr>
          <p:spPr>
            <a:xfrm>
              <a:off x="3065350" y="257587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81E0F781-7670-B4A2-B24F-AF0B812FCE8E}"/>
                </a:ext>
              </a:extLst>
            </p:cNvPr>
            <p:cNvCxnSpPr>
              <a:cxnSpLocks/>
            </p:cNvCxnSpPr>
            <p:nvPr/>
          </p:nvCxnSpPr>
          <p:spPr>
            <a:xfrm>
              <a:off x="3065350" y="2614392"/>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1D4B7FB1-35A6-EF56-2480-F40AE7AD0263}"/>
                </a:ext>
              </a:extLst>
            </p:cNvPr>
            <p:cNvCxnSpPr>
              <a:cxnSpLocks/>
            </p:cNvCxnSpPr>
            <p:nvPr/>
          </p:nvCxnSpPr>
          <p:spPr>
            <a:xfrm>
              <a:off x="3065350" y="2652906"/>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F72BF5AE-46CC-01A8-B9F4-BE5F3D143930}"/>
                </a:ext>
              </a:extLst>
            </p:cNvPr>
            <p:cNvCxnSpPr>
              <a:cxnSpLocks/>
            </p:cNvCxnSpPr>
            <p:nvPr/>
          </p:nvCxnSpPr>
          <p:spPr>
            <a:xfrm>
              <a:off x="3065350" y="269141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1536000B-EEDD-7277-35C3-CACE472DA939}"/>
                </a:ext>
              </a:extLst>
            </p:cNvPr>
            <p:cNvCxnSpPr>
              <a:cxnSpLocks/>
            </p:cNvCxnSpPr>
            <p:nvPr/>
          </p:nvCxnSpPr>
          <p:spPr>
            <a:xfrm>
              <a:off x="3129755" y="2498850"/>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C9721C2F-752C-2C37-A286-81F3FE0FE13F}"/>
                </a:ext>
              </a:extLst>
            </p:cNvPr>
            <p:cNvCxnSpPr>
              <a:cxnSpLocks/>
            </p:cNvCxnSpPr>
            <p:nvPr/>
          </p:nvCxnSpPr>
          <p:spPr>
            <a:xfrm>
              <a:off x="3129755" y="2537364"/>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1EE53089-CAE0-66CF-33B3-434BA0890DE3}"/>
                </a:ext>
              </a:extLst>
            </p:cNvPr>
            <p:cNvCxnSpPr>
              <a:cxnSpLocks/>
            </p:cNvCxnSpPr>
            <p:nvPr/>
          </p:nvCxnSpPr>
          <p:spPr>
            <a:xfrm>
              <a:off x="3129755" y="257587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884DEE29-1637-6EAB-6750-52E68B18A932}"/>
                </a:ext>
              </a:extLst>
            </p:cNvPr>
            <p:cNvCxnSpPr>
              <a:cxnSpLocks/>
            </p:cNvCxnSpPr>
            <p:nvPr/>
          </p:nvCxnSpPr>
          <p:spPr>
            <a:xfrm>
              <a:off x="3129755" y="2614392"/>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1C880E59-13F0-49D5-0F2D-44CD7D4D806C}"/>
                </a:ext>
              </a:extLst>
            </p:cNvPr>
            <p:cNvCxnSpPr>
              <a:cxnSpLocks/>
            </p:cNvCxnSpPr>
            <p:nvPr/>
          </p:nvCxnSpPr>
          <p:spPr>
            <a:xfrm>
              <a:off x="3129755" y="2652906"/>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848FD6CA-6B02-9FFA-E919-B0031815D5AB}"/>
                </a:ext>
              </a:extLst>
            </p:cNvPr>
            <p:cNvCxnSpPr>
              <a:cxnSpLocks/>
            </p:cNvCxnSpPr>
            <p:nvPr/>
          </p:nvCxnSpPr>
          <p:spPr>
            <a:xfrm>
              <a:off x="3129755" y="269141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sp>
          <p:nvSpPr>
            <p:cNvPr id="1083" name="Rectangle 1082">
              <a:extLst>
                <a:ext uri="{FF2B5EF4-FFF2-40B4-BE49-F238E27FC236}">
                  <a16:creationId xmlns:a16="http://schemas.microsoft.com/office/drawing/2014/main" id="{84A955BC-8CCD-337D-C209-F034718609AE}"/>
                </a:ext>
              </a:extLst>
            </p:cNvPr>
            <p:cNvSpPr/>
            <p:nvPr/>
          </p:nvSpPr>
          <p:spPr>
            <a:xfrm>
              <a:off x="3046408" y="2454275"/>
              <a:ext cx="64800" cy="2857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latin typeface="Segoe UI Light" panose="020B0502040204020203" pitchFamily="34" charset="0"/>
                <a:cs typeface="Segoe UI Light" panose="020B0502040204020203" pitchFamily="34" charset="0"/>
              </a:endParaRPr>
            </a:p>
          </p:txBody>
        </p:sp>
        <p:sp>
          <p:nvSpPr>
            <p:cNvPr id="1084" name="Rectangle 1083">
              <a:extLst>
                <a:ext uri="{FF2B5EF4-FFF2-40B4-BE49-F238E27FC236}">
                  <a16:creationId xmlns:a16="http://schemas.microsoft.com/office/drawing/2014/main" id="{22608992-CC3D-D457-A331-F0BB0C4CAEF8}"/>
                </a:ext>
              </a:extLst>
            </p:cNvPr>
            <p:cNvSpPr/>
            <p:nvPr/>
          </p:nvSpPr>
          <p:spPr>
            <a:xfrm>
              <a:off x="3110206" y="2454274"/>
              <a:ext cx="64800" cy="2857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cxnSp>
          <p:nvCxnSpPr>
            <p:cNvPr id="1085" name="Straight Connector 1084">
              <a:extLst>
                <a:ext uri="{FF2B5EF4-FFF2-40B4-BE49-F238E27FC236}">
                  <a16:creationId xmlns:a16="http://schemas.microsoft.com/office/drawing/2014/main" id="{70BB5A42-562F-69AB-E01B-CC992EB65F67}"/>
                </a:ext>
              </a:extLst>
            </p:cNvPr>
            <p:cNvCxnSpPr>
              <a:cxnSpLocks/>
            </p:cNvCxnSpPr>
            <p:nvPr/>
          </p:nvCxnSpPr>
          <p:spPr>
            <a:xfrm>
              <a:off x="2766019" y="2816383"/>
              <a:ext cx="417911"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F8333C24-E9CE-544F-A37F-AE6261F0541F}"/>
                </a:ext>
              </a:extLst>
            </p:cNvPr>
            <p:cNvCxnSpPr>
              <a:cxnSpLocks/>
            </p:cNvCxnSpPr>
            <p:nvPr/>
          </p:nvCxnSpPr>
          <p:spPr>
            <a:xfrm>
              <a:off x="2766019" y="2375852"/>
              <a:ext cx="417911"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grpSp>
      <p:sp>
        <p:nvSpPr>
          <p:cNvPr id="1088" name="TextBox 1087">
            <a:extLst>
              <a:ext uri="{FF2B5EF4-FFF2-40B4-BE49-F238E27FC236}">
                <a16:creationId xmlns:a16="http://schemas.microsoft.com/office/drawing/2014/main" id="{2A59C075-D7D0-0A9F-BA54-946E3DBB264B}"/>
              </a:ext>
            </a:extLst>
          </p:cNvPr>
          <p:cNvSpPr txBox="1"/>
          <p:nvPr/>
        </p:nvSpPr>
        <p:spPr>
          <a:xfrm>
            <a:off x="2683139" y="3867586"/>
            <a:ext cx="460688" cy="276999"/>
          </a:xfrm>
          <a:prstGeom prst="rect">
            <a:avLst/>
          </a:prstGeom>
          <a:noFill/>
        </p:spPr>
        <p:txBody>
          <a:bodyPr wrap="square" rtlCol="0">
            <a:spAutoFit/>
          </a:bodyPr>
          <a:lstStyle/>
          <a:p>
            <a:pPr algn="r">
              <a:spcAft>
                <a:spcPts val="600"/>
              </a:spcAft>
            </a:pPr>
            <a:r>
              <a:rPr lang="en-US" sz="1200">
                <a:solidFill>
                  <a:schemeClr val="bg1"/>
                </a:solidFill>
                <a:latin typeface="Aptos Light" panose="020B0004020202020204" pitchFamily="34" charset="0"/>
                <a:cs typeface="Segoe UI Light" panose="020B0502040204020203" pitchFamily="34" charset="0"/>
              </a:rPr>
              <a:t>PLC</a:t>
            </a:r>
          </a:p>
        </p:txBody>
      </p:sp>
      <p:pic>
        <p:nvPicPr>
          <p:cNvPr id="1089" name="Graphic 1088">
            <a:extLst>
              <a:ext uri="{FF2B5EF4-FFF2-40B4-BE49-F238E27FC236}">
                <a16:creationId xmlns:a16="http://schemas.microsoft.com/office/drawing/2014/main" id="{ABE9C978-A929-77AC-8400-20A437D10D1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25944" y="4144585"/>
            <a:ext cx="576454" cy="576454"/>
          </a:xfrm>
          <a:prstGeom prst="rect">
            <a:avLst/>
          </a:prstGeom>
        </p:spPr>
      </p:pic>
      <p:sp>
        <p:nvSpPr>
          <p:cNvPr id="1091" name="TextBox 1090">
            <a:extLst>
              <a:ext uri="{FF2B5EF4-FFF2-40B4-BE49-F238E27FC236}">
                <a16:creationId xmlns:a16="http://schemas.microsoft.com/office/drawing/2014/main" id="{28297F40-19B3-2A1F-B623-3AE06EE37AE6}"/>
              </a:ext>
            </a:extLst>
          </p:cNvPr>
          <p:cNvSpPr txBox="1"/>
          <p:nvPr/>
        </p:nvSpPr>
        <p:spPr>
          <a:xfrm>
            <a:off x="5794180" y="3864346"/>
            <a:ext cx="1239981" cy="276999"/>
          </a:xfrm>
          <a:prstGeom prst="rect">
            <a:avLst/>
          </a:prstGeom>
          <a:noFill/>
        </p:spPr>
        <p:txBody>
          <a:bodyPr wrap="square" rtlCol="0">
            <a:spAutoFit/>
          </a:bodyPr>
          <a:lstStyle/>
          <a:p>
            <a:pPr algn="ctr">
              <a:spcAft>
                <a:spcPts val="600"/>
              </a:spcAft>
            </a:pPr>
            <a:r>
              <a:rPr lang="en-US" sz="1200">
                <a:solidFill>
                  <a:schemeClr val="bg1"/>
                </a:solidFill>
                <a:latin typeface="Aptos Light" panose="020B0004020202020204" pitchFamily="34" charset="0"/>
                <a:cs typeface="Segoe UI Light" panose="020B0502040204020203" pitchFamily="34" charset="0"/>
              </a:rPr>
              <a:t>Azure IoT Hub</a:t>
            </a:r>
          </a:p>
        </p:txBody>
      </p:sp>
      <p:cxnSp>
        <p:nvCxnSpPr>
          <p:cNvPr id="2" name="Straight Arrow Connector 1">
            <a:extLst>
              <a:ext uri="{FF2B5EF4-FFF2-40B4-BE49-F238E27FC236}">
                <a16:creationId xmlns:a16="http://schemas.microsoft.com/office/drawing/2014/main" id="{1038DD1D-09D9-D915-33C6-1DE3B1A60973}"/>
              </a:ext>
            </a:extLst>
          </p:cNvPr>
          <p:cNvCxnSpPr>
            <a:cxnSpLocks/>
            <a:endCxn id="1041" idx="1"/>
          </p:cNvCxnSpPr>
          <p:nvPr/>
        </p:nvCxnSpPr>
        <p:spPr>
          <a:xfrm>
            <a:off x="6869400" y="2368753"/>
            <a:ext cx="292734" cy="0"/>
          </a:xfrm>
          <a:prstGeom prst="straightConnector1">
            <a:avLst/>
          </a:prstGeom>
          <a:ln w="28575">
            <a:solidFill>
              <a:schemeClr val="accent6"/>
            </a:solidFill>
            <a:headEnd type="none"/>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2304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0C597-5BFA-784D-A0C4-AC2F41C72549}"/>
            </a:ext>
          </a:extLst>
        </p:cNvPr>
        <p:cNvGrpSpPr/>
        <p:nvPr/>
      </p:nvGrpSpPr>
      <p:grpSpPr>
        <a:xfrm>
          <a:off x="0" y="0"/>
          <a:ext cx="0" cy="0"/>
          <a:chOff x="0" y="0"/>
          <a:chExt cx="0" cy="0"/>
        </a:xfrm>
      </p:grpSpPr>
      <p:pic>
        <p:nvPicPr>
          <p:cNvPr id="20" name="Graphic 19">
            <a:extLst>
              <a:ext uri="{FF2B5EF4-FFF2-40B4-BE49-F238E27FC236}">
                <a16:creationId xmlns:a16="http://schemas.microsoft.com/office/drawing/2014/main" id="{F586E5F4-7FD9-DED5-CB88-6A56DE2607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4050" y="4495523"/>
            <a:ext cx="302480" cy="302480"/>
          </a:xfrm>
          <a:prstGeom prst="rect">
            <a:avLst/>
          </a:prstGeom>
        </p:spPr>
      </p:pic>
      <p:pic>
        <p:nvPicPr>
          <p:cNvPr id="19" name="Graphic 18">
            <a:extLst>
              <a:ext uri="{FF2B5EF4-FFF2-40B4-BE49-F238E27FC236}">
                <a16:creationId xmlns:a16="http://schemas.microsoft.com/office/drawing/2014/main" id="{4CAC1681-3D1C-F579-F188-6960A2D378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7343" y="4495777"/>
            <a:ext cx="302480" cy="302480"/>
          </a:xfrm>
          <a:prstGeom prst="rect">
            <a:avLst/>
          </a:prstGeom>
        </p:spPr>
      </p:pic>
      <p:pic>
        <p:nvPicPr>
          <p:cNvPr id="16" name="Graphic 15">
            <a:extLst>
              <a:ext uri="{FF2B5EF4-FFF2-40B4-BE49-F238E27FC236}">
                <a16:creationId xmlns:a16="http://schemas.microsoft.com/office/drawing/2014/main" id="{5406C774-707C-B0B1-6D62-5FAE310AEC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9377" y="4496777"/>
            <a:ext cx="302480" cy="302480"/>
          </a:xfrm>
          <a:prstGeom prst="rect">
            <a:avLst/>
          </a:prstGeom>
        </p:spPr>
      </p:pic>
      <p:sp>
        <p:nvSpPr>
          <p:cNvPr id="2" name="Title 1">
            <a:extLst>
              <a:ext uri="{FF2B5EF4-FFF2-40B4-BE49-F238E27FC236}">
                <a16:creationId xmlns:a16="http://schemas.microsoft.com/office/drawing/2014/main" id="{FCDBCEEF-11F6-E805-2D27-49C91EB1E2F6}"/>
              </a:ext>
            </a:extLst>
          </p:cNvPr>
          <p:cNvSpPr>
            <a:spLocks noGrp="1"/>
          </p:cNvSpPr>
          <p:nvPr>
            <p:ph type="title"/>
          </p:nvPr>
        </p:nvSpPr>
        <p:spPr/>
        <p:txBody>
          <a:bodyPr>
            <a:normAutofit/>
          </a:bodyPr>
          <a:lstStyle/>
          <a:p>
            <a:r>
              <a:rPr lang="en-US" dirty="0"/>
              <a:t>Edge computing architecture and roles</a:t>
            </a:r>
            <a:endParaRPr lang="de-AT" dirty="0"/>
          </a:p>
        </p:txBody>
      </p:sp>
      <p:cxnSp>
        <p:nvCxnSpPr>
          <p:cNvPr id="34" name="Straight Connector 33">
            <a:extLst>
              <a:ext uri="{FF2B5EF4-FFF2-40B4-BE49-F238E27FC236}">
                <a16:creationId xmlns:a16="http://schemas.microsoft.com/office/drawing/2014/main" id="{DBEBB8D1-287E-9346-0A7F-B5994D73A3C8}"/>
              </a:ext>
            </a:extLst>
          </p:cNvPr>
          <p:cNvCxnSpPr>
            <a:cxnSpLocks/>
          </p:cNvCxnSpPr>
          <p:nvPr/>
        </p:nvCxnSpPr>
        <p:spPr>
          <a:xfrm>
            <a:off x="496584" y="1931632"/>
            <a:ext cx="765602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DCE6C16-B0FD-AD71-B36E-6A96BDB5089B}"/>
              </a:ext>
            </a:extLst>
          </p:cNvPr>
          <p:cNvSpPr txBox="1"/>
          <p:nvPr/>
        </p:nvSpPr>
        <p:spPr>
          <a:xfrm>
            <a:off x="406140" y="1931633"/>
            <a:ext cx="2406099" cy="538609"/>
          </a:xfrm>
          <a:prstGeom prst="rect">
            <a:avLst/>
          </a:prstGeom>
          <a:noFill/>
        </p:spPr>
        <p:txBody>
          <a:bodyPr wrap="square" rtlCol="0">
            <a:spAutoFit/>
          </a:bodyPr>
          <a:lstStyle/>
          <a:p>
            <a:pPr defTabSz="457189">
              <a:spcAft>
                <a:spcPts val="600"/>
              </a:spcAft>
            </a:pPr>
            <a:r>
              <a:rPr lang="de-AT" sz="1200" b="1" dirty="0">
                <a:solidFill>
                  <a:prstClr val="white"/>
                </a:solidFill>
                <a:latin typeface="Aptos Narrow" panose="020B0004020202020204" pitchFamily="34" charset="0"/>
                <a:cs typeface="Segoe UI Semibold" panose="020B0702040204020203" pitchFamily="34" charset="0"/>
              </a:rPr>
              <a:t>Service- / Administration-Level </a:t>
            </a:r>
          </a:p>
          <a:p>
            <a:pPr defTabSz="457189">
              <a:spcAft>
                <a:spcPts val="600"/>
              </a:spcAft>
            </a:pPr>
            <a:endParaRPr lang="de-AT" sz="1200" b="1" dirty="0">
              <a:solidFill>
                <a:prstClr val="white"/>
              </a:solidFill>
              <a:latin typeface="Aptos Narrow" panose="020B0004020202020204"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F7D7C496-2F3A-500F-8569-0B1ACE1CCBD0}"/>
              </a:ext>
            </a:extLst>
          </p:cNvPr>
          <p:cNvSpPr txBox="1"/>
          <p:nvPr/>
        </p:nvSpPr>
        <p:spPr>
          <a:xfrm>
            <a:off x="390507" y="3566699"/>
            <a:ext cx="1151619" cy="276999"/>
          </a:xfrm>
          <a:prstGeom prst="rect">
            <a:avLst/>
          </a:prstGeom>
          <a:noFill/>
        </p:spPr>
        <p:txBody>
          <a:bodyPr wrap="square" rtlCol="0">
            <a:spAutoFit/>
          </a:bodyPr>
          <a:lstStyle/>
          <a:p>
            <a:pPr defTabSz="457189">
              <a:spcAft>
                <a:spcPts val="600"/>
              </a:spcAft>
            </a:pPr>
            <a:r>
              <a:rPr lang="de-AT" sz="1200" b="1" dirty="0">
                <a:solidFill>
                  <a:prstClr val="white"/>
                </a:solidFill>
                <a:latin typeface="Aptos Narrow" panose="020B0004020202020204" pitchFamily="34" charset="0"/>
                <a:cs typeface="Segoe UI Semibold" panose="020B0702040204020203" pitchFamily="34" charset="0"/>
              </a:rPr>
              <a:t>Data-Level </a:t>
            </a:r>
          </a:p>
        </p:txBody>
      </p:sp>
      <p:sp>
        <p:nvSpPr>
          <p:cNvPr id="83" name="TextBox 82">
            <a:extLst>
              <a:ext uri="{FF2B5EF4-FFF2-40B4-BE49-F238E27FC236}">
                <a16:creationId xmlns:a16="http://schemas.microsoft.com/office/drawing/2014/main" id="{2DF611E7-530F-8C09-EB70-FDB3A0A48557}"/>
              </a:ext>
            </a:extLst>
          </p:cNvPr>
          <p:cNvSpPr txBox="1"/>
          <p:nvPr/>
        </p:nvSpPr>
        <p:spPr>
          <a:xfrm>
            <a:off x="400469" y="946066"/>
            <a:ext cx="1819513" cy="276999"/>
          </a:xfrm>
          <a:prstGeom prst="rect">
            <a:avLst/>
          </a:prstGeom>
          <a:noFill/>
        </p:spPr>
        <p:txBody>
          <a:bodyPr wrap="square" rtlCol="0">
            <a:spAutoFit/>
          </a:bodyPr>
          <a:lstStyle/>
          <a:p>
            <a:pPr defTabSz="457189">
              <a:spcAft>
                <a:spcPts val="600"/>
              </a:spcAft>
            </a:pPr>
            <a:r>
              <a:rPr lang="de-AT" sz="1200" b="1" dirty="0">
                <a:solidFill>
                  <a:prstClr val="white"/>
                </a:solidFill>
                <a:latin typeface="Aptos Narrow" panose="020B0004020202020204" pitchFamily="34" charset="0"/>
                <a:cs typeface="Segoe UI Semibold" panose="020B0702040204020203" pitchFamily="34" charset="0"/>
              </a:rPr>
              <a:t>Applikation-Level</a:t>
            </a:r>
          </a:p>
        </p:txBody>
      </p:sp>
      <p:sp>
        <p:nvSpPr>
          <p:cNvPr id="85" name="TextBox 84">
            <a:extLst>
              <a:ext uri="{FF2B5EF4-FFF2-40B4-BE49-F238E27FC236}">
                <a16:creationId xmlns:a16="http://schemas.microsoft.com/office/drawing/2014/main" id="{817CF7E5-1849-792E-60F5-206B673D15F3}"/>
              </a:ext>
            </a:extLst>
          </p:cNvPr>
          <p:cNvSpPr txBox="1"/>
          <p:nvPr/>
        </p:nvSpPr>
        <p:spPr>
          <a:xfrm>
            <a:off x="7423480" y="1123617"/>
            <a:ext cx="1131630" cy="553998"/>
          </a:xfrm>
          <a:prstGeom prst="rect">
            <a:avLst/>
          </a:prstGeom>
          <a:noFill/>
        </p:spPr>
        <p:txBody>
          <a:bodyPr wrap="square">
            <a:spAutoFit/>
          </a:bodyPr>
          <a:lstStyle/>
          <a:p>
            <a:pPr defTabSz="457189">
              <a:spcAft>
                <a:spcPts val="600"/>
              </a:spcAft>
            </a:pPr>
            <a:r>
              <a:rPr lang="en-GB" sz="1000" noProof="0" dirty="0">
                <a:solidFill>
                  <a:prstClr val="white"/>
                </a:solidFill>
                <a:latin typeface="Aptos Light" panose="020B0004020202020204" pitchFamily="34" charset="0"/>
                <a:cs typeface="Segoe UI Light" panose="020B0502040204020203" pitchFamily="34" charset="0"/>
              </a:rPr>
              <a:t>User / </a:t>
            </a:r>
            <a:br>
              <a:rPr lang="en-GB" sz="1000" noProof="0" dirty="0">
                <a:solidFill>
                  <a:prstClr val="white"/>
                </a:solidFill>
                <a:latin typeface="Aptos Light" panose="020B0004020202020204" pitchFamily="34" charset="0"/>
                <a:cs typeface="Segoe UI Light" panose="020B0502040204020203" pitchFamily="34" charset="0"/>
              </a:rPr>
            </a:br>
            <a:r>
              <a:rPr lang="en-GB" sz="1000" noProof="0" dirty="0">
                <a:solidFill>
                  <a:prstClr val="white"/>
                </a:solidFill>
                <a:latin typeface="Aptos Light" panose="020B0004020202020204" pitchFamily="34" charset="0"/>
                <a:cs typeface="Segoe UI Light" panose="020B0502040204020203" pitchFamily="34" charset="0"/>
              </a:rPr>
              <a:t>Application owner </a:t>
            </a:r>
          </a:p>
        </p:txBody>
      </p:sp>
      <p:sp>
        <p:nvSpPr>
          <p:cNvPr id="88" name="TextBox 87">
            <a:extLst>
              <a:ext uri="{FF2B5EF4-FFF2-40B4-BE49-F238E27FC236}">
                <a16:creationId xmlns:a16="http://schemas.microsoft.com/office/drawing/2014/main" id="{F6A8B508-991D-46FD-F5BA-CF83A65BCEC1}"/>
              </a:ext>
            </a:extLst>
          </p:cNvPr>
          <p:cNvSpPr txBox="1"/>
          <p:nvPr/>
        </p:nvSpPr>
        <p:spPr>
          <a:xfrm>
            <a:off x="7450512" y="2658547"/>
            <a:ext cx="1131630" cy="400110"/>
          </a:xfrm>
          <a:prstGeom prst="rect">
            <a:avLst/>
          </a:prstGeom>
          <a:noFill/>
        </p:spPr>
        <p:txBody>
          <a:bodyPr wrap="square" rtlCol="0">
            <a:spAutoFit/>
          </a:bodyPr>
          <a:lstStyle/>
          <a:p>
            <a:pPr defTabSz="457189">
              <a:spcAft>
                <a:spcPts val="600"/>
              </a:spcAft>
            </a:pPr>
            <a:r>
              <a:rPr lang="de-AT" sz="1000" dirty="0">
                <a:solidFill>
                  <a:prstClr val="white"/>
                </a:solidFill>
                <a:latin typeface="Aptos Light" panose="020B0004020202020204" pitchFamily="34" charset="0"/>
                <a:cs typeface="Segoe UI Light" panose="020B0502040204020203" pitchFamily="34" charset="0"/>
              </a:rPr>
              <a:t>Infrastructure Admin / MSP</a:t>
            </a:r>
          </a:p>
        </p:txBody>
      </p:sp>
      <p:sp>
        <p:nvSpPr>
          <p:cNvPr id="203" name="TextBox 202">
            <a:extLst>
              <a:ext uri="{FF2B5EF4-FFF2-40B4-BE49-F238E27FC236}">
                <a16:creationId xmlns:a16="http://schemas.microsoft.com/office/drawing/2014/main" id="{1945658A-465C-B71D-34EA-4E9ED120E49C}"/>
              </a:ext>
            </a:extLst>
          </p:cNvPr>
          <p:cNvSpPr txBox="1"/>
          <p:nvPr/>
        </p:nvSpPr>
        <p:spPr>
          <a:xfrm>
            <a:off x="7407570" y="4042360"/>
            <a:ext cx="670376" cy="246221"/>
          </a:xfrm>
          <a:prstGeom prst="rect">
            <a:avLst/>
          </a:prstGeom>
          <a:noFill/>
        </p:spPr>
        <p:txBody>
          <a:bodyPr wrap="none" rtlCol="0">
            <a:spAutoFit/>
          </a:bodyPr>
          <a:lstStyle/>
          <a:p>
            <a:pPr defTabSz="457189">
              <a:spcAft>
                <a:spcPts val="600"/>
              </a:spcAft>
            </a:pPr>
            <a:r>
              <a:rPr lang="de-AT" sz="1000" dirty="0">
                <a:solidFill>
                  <a:prstClr val="white"/>
                </a:solidFill>
                <a:latin typeface="Aptos Light" panose="020B0004020202020204" pitchFamily="34" charset="0"/>
                <a:cs typeface="Segoe UI Light" panose="020B0502040204020203" pitchFamily="34" charset="0"/>
              </a:rPr>
              <a:t>Operator</a:t>
            </a:r>
            <a:endParaRPr lang="de-AT" sz="1050" dirty="0">
              <a:solidFill>
                <a:prstClr val="white"/>
              </a:solidFill>
              <a:latin typeface="Aptos Light" panose="020B0004020202020204" pitchFamily="34" charset="0"/>
              <a:cs typeface="Segoe UI Light" panose="020B0502040204020203" pitchFamily="34" charset="0"/>
            </a:endParaRPr>
          </a:p>
        </p:txBody>
      </p:sp>
      <p:cxnSp>
        <p:nvCxnSpPr>
          <p:cNvPr id="8" name="Straight Connector 7">
            <a:extLst>
              <a:ext uri="{FF2B5EF4-FFF2-40B4-BE49-F238E27FC236}">
                <a16:creationId xmlns:a16="http://schemas.microsoft.com/office/drawing/2014/main" id="{899D803B-4AB3-9909-5FC5-DAD44F3DCA72}"/>
              </a:ext>
            </a:extLst>
          </p:cNvPr>
          <p:cNvCxnSpPr>
            <a:cxnSpLocks/>
          </p:cNvCxnSpPr>
          <p:nvPr/>
        </p:nvCxnSpPr>
        <p:spPr>
          <a:xfrm>
            <a:off x="486310" y="3579894"/>
            <a:ext cx="7666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966F77E-2F49-011F-3EB9-05612F211B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3914" y="2487448"/>
            <a:ext cx="685800" cy="685800"/>
          </a:xfrm>
          <a:prstGeom prst="rect">
            <a:avLst/>
          </a:prstGeom>
        </p:spPr>
      </p:pic>
      <p:pic>
        <p:nvPicPr>
          <p:cNvPr id="12" name="Graphic 11">
            <a:extLst>
              <a:ext uri="{FF2B5EF4-FFF2-40B4-BE49-F238E27FC236}">
                <a16:creationId xmlns:a16="http://schemas.microsoft.com/office/drawing/2014/main" id="{CF2266F7-8527-3F93-B843-DCCD3CA4D70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3914" y="3843698"/>
            <a:ext cx="685800" cy="685800"/>
          </a:xfrm>
          <a:prstGeom prst="rect">
            <a:avLst/>
          </a:prstGeom>
        </p:spPr>
      </p:pic>
      <p:pic>
        <p:nvPicPr>
          <p:cNvPr id="13" name="Graphic 12">
            <a:extLst>
              <a:ext uri="{FF2B5EF4-FFF2-40B4-BE49-F238E27FC236}">
                <a16:creationId xmlns:a16="http://schemas.microsoft.com/office/drawing/2014/main" id="{50D21603-18F0-6F16-CFB6-93D82EE947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3914" y="1025854"/>
            <a:ext cx="685800" cy="685800"/>
          </a:xfrm>
          <a:prstGeom prst="rect">
            <a:avLst/>
          </a:prstGeom>
        </p:spPr>
      </p:pic>
      <p:grpSp>
        <p:nvGrpSpPr>
          <p:cNvPr id="36" name="Group 35">
            <a:extLst>
              <a:ext uri="{FF2B5EF4-FFF2-40B4-BE49-F238E27FC236}">
                <a16:creationId xmlns:a16="http://schemas.microsoft.com/office/drawing/2014/main" id="{4D33A826-7C8F-A4BA-C845-A929AC2B69AF}"/>
              </a:ext>
            </a:extLst>
          </p:cNvPr>
          <p:cNvGrpSpPr/>
          <p:nvPr/>
        </p:nvGrpSpPr>
        <p:grpSpPr>
          <a:xfrm>
            <a:off x="2869894" y="878480"/>
            <a:ext cx="1099981" cy="913431"/>
            <a:chOff x="1074472" y="1355796"/>
            <a:chExt cx="1466642" cy="1217910"/>
          </a:xfrm>
        </p:grpSpPr>
        <p:grpSp>
          <p:nvGrpSpPr>
            <p:cNvPr id="38" name="Group 37">
              <a:extLst>
                <a:ext uri="{FF2B5EF4-FFF2-40B4-BE49-F238E27FC236}">
                  <a16:creationId xmlns:a16="http://schemas.microsoft.com/office/drawing/2014/main" id="{491848E3-234A-EC9A-4608-77A7937F0FC1}"/>
                </a:ext>
              </a:extLst>
            </p:cNvPr>
            <p:cNvGrpSpPr/>
            <p:nvPr/>
          </p:nvGrpSpPr>
          <p:grpSpPr>
            <a:xfrm>
              <a:off x="1305050" y="1355796"/>
              <a:ext cx="1005469" cy="1037192"/>
              <a:chOff x="5011268" y="408600"/>
              <a:chExt cx="1243986" cy="1283234"/>
            </a:xfrm>
          </p:grpSpPr>
          <p:pic>
            <p:nvPicPr>
              <p:cNvPr id="40" name="Graphic 39">
                <a:extLst>
                  <a:ext uri="{FF2B5EF4-FFF2-40B4-BE49-F238E27FC236}">
                    <a16:creationId xmlns:a16="http://schemas.microsoft.com/office/drawing/2014/main" id="{12E72F09-1697-8F14-BCA1-98419721E59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46483" y="408600"/>
                <a:ext cx="808771" cy="808771"/>
              </a:xfrm>
              <a:custGeom>
                <a:avLst/>
                <a:gdLst>
                  <a:gd name="connsiteX0" fmla="*/ 0 w 808771"/>
                  <a:gd name="connsiteY0" fmla="*/ 0 h 808771"/>
                  <a:gd name="connsiteX1" fmla="*/ 808771 w 808771"/>
                  <a:gd name="connsiteY1" fmla="*/ 0 h 808771"/>
                  <a:gd name="connsiteX2" fmla="*/ 808771 w 808771"/>
                  <a:gd name="connsiteY2" fmla="*/ 808771 h 808771"/>
                  <a:gd name="connsiteX3" fmla="*/ 342035 w 808771"/>
                  <a:gd name="connsiteY3" fmla="*/ 808771 h 808771"/>
                  <a:gd name="connsiteX4" fmla="*/ 380320 w 808771"/>
                  <a:gd name="connsiteY4" fmla="*/ 790998 h 808771"/>
                  <a:gd name="connsiteX5" fmla="*/ 417385 w 808771"/>
                  <a:gd name="connsiteY5" fmla="*/ 750133 h 808771"/>
                  <a:gd name="connsiteX6" fmla="*/ 448271 w 808771"/>
                  <a:gd name="connsiteY6" fmla="*/ 694212 h 808771"/>
                  <a:gd name="connsiteX7" fmla="*/ 444153 w 808771"/>
                  <a:gd name="connsiteY7" fmla="*/ 625388 h 808771"/>
                  <a:gd name="connsiteX8" fmla="*/ 433858 w 808771"/>
                  <a:gd name="connsiteY8" fmla="*/ 595276 h 808771"/>
                  <a:gd name="connsiteX9" fmla="*/ 411207 w 808771"/>
                  <a:gd name="connsiteY9" fmla="*/ 554411 h 808771"/>
                  <a:gd name="connsiteX10" fmla="*/ 378261 w 808771"/>
                  <a:gd name="connsiteY10" fmla="*/ 519998 h 808771"/>
                  <a:gd name="connsiteX11" fmla="*/ 318545 w 808771"/>
                  <a:gd name="connsiteY11" fmla="*/ 507094 h 808771"/>
                  <a:gd name="connsiteX12" fmla="*/ 306191 w 808771"/>
                  <a:gd name="connsiteY12" fmla="*/ 457625 h 808771"/>
                  <a:gd name="connsiteX13" fmla="*/ 295895 w 808771"/>
                  <a:gd name="connsiteY13" fmla="*/ 418911 h 808771"/>
                  <a:gd name="connsiteX14" fmla="*/ 273244 w 808771"/>
                  <a:gd name="connsiteY14" fmla="*/ 367292 h 808771"/>
                  <a:gd name="connsiteX15" fmla="*/ 236180 w 808771"/>
                  <a:gd name="connsiteY15" fmla="*/ 339332 h 808771"/>
                  <a:gd name="connsiteX16" fmla="*/ 178524 w 808771"/>
                  <a:gd name="connsiteY16" fmla="*/ 322126 h 808771"/>
                  <a:gd name="connsiteX17" fmla="*/ 108514 w 808771"/>
                  <a:gd name="connsiteY17" fmla="*/ 317824 h 808771"/>
                  <a:gd name="connsiteX18" fmla="*/ 38502 w 808771"/>
                  <a:gd name="connsiteY18" fmla="*/ 345784 h 808771"/>
                  <a:gd name="connsiteX19" fmla="*/ 0 w 808771"/>
                  <a:gd name="connsiteY19" fmla="*/ 382783 h 80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8771" h="808771">
                    <a:moveTo>
                      <a:pt x="0" y="0"/>
                    </a:moveTo>
                    <a:lnTo>
                      <a:pt x="808771" y="0"/>
                    </a:lnTo>
                    <a:lnTo>
                      <a:pt x="808771" y="808771"/>
                    </a:lnTo>
                    <a:lnTo>
                      <a:pt x="342035" y="808771"/>
                    </a:lnTo>
                    <a:lnTo>
                      <a:pt x="380320" y="790998"/>
                    </a:lnTo>
                    <a:lnTo>
                      <a:pt x="417385" y="750133"/>
                    </a:lnTo>
                    <a:lnTo>
                      <a:pt x="448271" y="694212"/>
                    </a:lnTo>
                    <a:lnTo>
                      <a:pt x="444153" y="625388"/>
                    </a:lnTo>
                    <a:lnTo>
                      <a:pt x="433858" y="595276"/>
                    </a:lnTo>
                    <a:lnTo>
                      <a:pt x="411207" y="554411"/>
                    </a:lnTo>
                    <a:lnTo>
                      <a:pt x="378261" y="519998"/>
                    </a:lnTo>
                    <a:lnTo>
                      <a:pt x="318545" y="507094"/>
                    </a:lnTo>
                    <a:lnTo>
                      <a:pt x="306191" y="457625"/>
                    </a:lnTo>
                    <a:lnTo>
                      <a:pt x="295895" y="418911"/>
                    </a:lnTo>
                    <a:lnTo>
                      <a:pt x="273244" y="367292"/>
                    </a:lnTo>
                    <a:lnTo>
                      <a:pt x="236180" y="339332"/>
                    </a:lnTo>
                    <a:lnTo>
                      <a:pt x="178524" y="322126"/>
                    </a:lnTo>
                    <a:lnTo>
                      <a:pt x="108514" y="317824"/>
                    </a:lnTo>
                    <a:lnTo>
                      <a:pt x="38502" y="345784"/>
                    </a:lnTo>
                    <a:lnTo>
                      <a:pt x="0" y="382783"/>
                    </a:lnTo>
                    <a:close/>
                  </a:path>
                </a:pathLst>
              </a:custGeom>
            </p:spPr>
          </p:pic>
          <p:pic>
            <p:nvPicPr>
              <p:cNvPr id="41" name="Graphic 40">
                <a:extLst>
                  <a:ext uri="{FF2B5EF4-FFF2-40B4-BE49-F238E27FC236}">
                    <a16:creationId xmlns:a16="http://schemas.microsoft.com/office/drawing/2014/main" id="{EEA805D9-8E0E-97DE-203D-A16C1C442E1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11268" y="635906"/>
                <a:ext cx="1055926" cy="1055928"/>
              </a:xfrm>
              <a:prstGeom prst="rect">
                <a:avLst/>
              </a:prstGeom>
            </p:spPr>
          </p:pic>
        </p:grpSp>
        <p:sp>
          <p:nvSpPr>
            <p:cNvPr id="39" name="TextBox 38">
              <a:extLst>
                <a:ext uri="{FF2B5EF4-FFF2-40B4-BE49-F238E27FC236}">
                  <a16:creationId xmlns:a16="http://schemas.microsoft.com/office/drawing/2014/main" id="{AE807FA0-1336-AFE1-506D-917000D83280}"/>
                </a:ext>
              </a:extLst>
            </p:cNvPr>
            <p:cNvSpPr txBox="1"/>
            <p:nvPr/>
          </p:nvSpPr>
          <p:spPr>
            <a:xfrm>
              <a:off x="1074472" y="2245411"/>
              <a:ext cx="1466642" cy="328295"/>
            </a:xfrm>
            <a:prstGeom prst="rect">
              <a:avLst/>
            </a:prstGeom>
            <a:noFill/>
          </p:spPr>
          <p:txBody>
            <a:bodyPr wrap="none" rtlCol="0">
              <a:spAutoFit/>
            </a:bodyPr>
            <a:lstStyle/>
            <a:p>
              <a:pPr algn="ctr" defTabSz="457189">
                <a:spcAft>
                  <a:spcPts val="450"/>
                </a:spcAft>
              </a:pPr>
              <a:r>
                <a:rPr lang="de-AT" sz="1000" dirty="0">
                  <a:solidFill>
                    <a:prstClr val="white"/>
                  </a:solidFill>
                  <a:latin typeface="Aptos Light" panose="020B0004020202020204" pitchFamily="34" charset="0"/>
                  <a:cs typeface="Segoe UI Light" panose="020B0502040204020203" pitchFamily="34" charset="0"/>
                </a:rPr>
                <a:t>SaaS </a:t>
              </a:r>
              <a:r>
                <a:rPr lang="de-AT" sz="1000" dirty="0" err="1">
                  <a:solidFill>
                    <a:prstClr val="white"/>
                  </a:solidFill>
                  <a:latin typeface="Aptos Light" panose="020B0004020202020204" pitchFamily="34" charset="0"/>
                  <a:cs typeface="Segoe UI Light" panose="020B0502040204020203" pitchFamily="34" charset="0"/>
                </a:rPr>
                <a:t>Application</a:t>
              </a:r>
              <a:endParaRPr lang="de-AT" sz="1000" dirty="0">
                <a:solidFill>
                  <a:prstClr val="white"/>
                </a:solidFill>
                <a:latin typeface="Aptos Light" panose="020B0004020202020204" pitchFamily="34" charset="0"/>
                <a:cs typeface="Segoe UI Light" panose="020B0502040204020203" pitchFamily="34" charset="0"/>
              </a:endParaRPr>
            </a:p>
          </p:txBody>
        </p:sp>
      </p:grpSp>
      <p:grpSp>
        <p:nvGrpSpPr>
          <p:cNvPr id="42" name="Group 41">
            <a:extLst>
              <a:ext uri="{FF2B5EF4-FFF2-40B4-BE49-F238E27FC236}">
                <a16:creationId xmlns:a16="http://schemas.microsoft.com/office/drawing/2014/main" id="{8BF00EDA-4865-AB2C-1D77-53E06E11C767}"/>
              </a:ext>
            </a:extLst>
          </p:cNvPr>
          <p:cNvGrpSpPr/>
          <p:nvPr/>
        </p:nvGrpSpPr>
        <p:grpSpPr>
          <a:xfrm>
            <a:off x="4213496" y="963753"/>
            <a:ext cx="792205" cy="831380"/>
            <a:chOff x="4396729" y="1478283"/>
            <a:chExt cx="1056271" cy="1108506"/>
          </a:xfrm>
          <a:solidFill>
            <a:srgbClr val="000000"/>
          </a:solidFill>
        </p:grpSpPr>
        <p:pic>
          <p:nvPicPr>
            <p:cNvPr id="43" name="Graphic 42">
              <a:extLst>
                <a:ext uri="{FF2B5EF4-FFF2-40B4-BE49-F238E27FC236}">
                  <a16:creationId xmlns:a16="http://schemas.microsoft.com/office/drawing/2014/main" id="{F659377D-AD8B-A231-4976-075A19AB02B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5669" y="1478283"/>
              <a:ext cx="818385" cy="818385"/>
            </a:xfrm>
            <a:prstGeom prst="rect">
              <a:avLst/>
            </a:prstGeom>
          </p:spPr>
        </p:pic>
        <p:sp>
          <p:nvSpPr>
            <p:cNvPr id="44" name="TextBox 43">
              <a:extLst>
                <a:ext uri="{FF2B5EF4-FFF2-40B4-BE49-F238E27FC236}">
                  <a16:creationId xmlns:a16="http://schemas.microsoft.com/office/drawing/2014/main" id="{E5C9CC21-0B6C-0E7A-F2C3-349250C4C149}"/>
                </a:ext>
              </a:extLst>
            </p:cNvPr>
            <p:cNvSpPr txBox="1"/>
            <p:nvPr/>
          </p:nvSpPr>
          <p:spPr>
            <a:xfrm>
              <a:off x="4396729" y="2258495"/>
              <a:ext cx="1056271" cy="328294"/>
            </a:xfrm>
            <a:prstGeom prst="rect">
              <a:avLst/>
            </a:prstGeom>
            <a:noFill/>
          </p:spPr>
          <p:txBody>
            <a:bodyPr wrap="none" rtlCol="0">
              <a:spAutoFit/>
            </a:bodyPr>
            <a:lstStyle/>
            <a:p>
              <a:pPr algn="ctr" defTabSz="457189">
                <a:spcAft>
                  <a:spcPts val="450"/>
                </a:spcAft>
              </a:pPr>
              <a:r>
                <a:rPr lang="de-AT" sz="1000" dirty="0">
                  <a:solidFill>
                    <a:prstClr val="white"/>
                  </a:solidFill>
                  <a:latin typeface="Aptos Light" panose="020B0004020202020204" pitchFamily="34" charset="0"/>
                  <a:cs typeface="Segoe UI Light" panose="020B0502040204020203" pitchFamily="34" charset="0"/>
                </a:rPr>
                <a:t>Datacenter</a:t>
              </a:r>
            </a:p>
          </p:txBody>
        </p:sp>
      </p:grpSp>
      <p:grpSp>
        <p:nvGrpSpPr>
          <p:cNvPr id="45" name="Group 44">
            <a:extLst>
              <a:ext uri="{FF2B5EF4-FFF2-40B4-BE49-F238E27FC236}">
                <a16:creationId xmlns:a16="http://schemas.microsoft.com/office/drawing/2014/main" id="{F3ECD1C9-2E12-0720-4F32-D3FF782DCF23}"/>
              </a:ext>
            </a:extLst>
          </p:cNvPr>
          <p:cNvGrpSpPr/>
          <p:nvPr/>
        </p:nvGrpSpPr>
        <p:grpSpPr>
          <a:xfrm>
            <a:off x="5171573" y="817326"/>
            <a:ext cx="1109090" cy="976750"/>
            <a:chOff x="7527755" y="1299069"/>
            <a:chExt cx="1478786" cy="1302333"/>
          </a:xfrm>
          <a:solidFill>
            <a:srgbClr val="000000"/>
          </a:solidFill>
        </p:grpSpPr>
        <p:grpSp>
          <p:nvGrpSpPr>
            <p:cNvPr id="46" name="Group 45">
              <a:extLst>
                <a:ext uri="{FF2B5EF4-FFF2-40B4-BE49-F238E27FC236}">
                  <a16:creationId xmlns:a16="http://schemas.microsoft.com/office/drawing/2014/main" id="{6C854A83-598F-28F5-66AE-067380C4403B}"/>
                </a:ext>
              </a:extLst>
            </p:cNvPr>
            <p:cNvGrpSpPr/>
            <p:nvPr/>
          </p:nvGrpSpPr>
          <p:grpSpPr>
            <a:xfrm>
              <a:off x="7527755" y="1299069"/>
              <a:ext cx="1478786" cy="1176807"/>
              <a:chOff x="3724819" y="1296145"/>
              <a:chExt cx="1394224" cy="1109515"/>
            </a:xfrm>
            <a:grpFill/>
          </p:grpSpPr>
          <p:pic>
            <p:nvPicPr>
              <p:cNvPr id="48" name="Graphic 47">
                <a:extLst>
                  <a:ext uri="{FF2B5EF4-FFF2-40B4-BE49-F238E27FC236}">
                    <a16:creationId xmlns:a16="http://schemas.microsoft.com/office/drawing/2014/main" id="{CF4DFAE1-2E04-C798-7EB2-05D110D9E8F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27043" y="1374681"/>
                <a:ext cx="792000" cy="792000"/>
              </a:xfrm>
              <a:custGeom>
                <a:avLst/>
                <a:gdLst>
                  <a:gd name="connsiteX0" fmla="*/ 0 w 792000"/>
                  <a:gd name="connsiteY0" fmla="*/ 0 h 792000"/>
                  <a:gd name="connsiteX1" fmla="*/ 792000 w 792000"/>
                  <a:gd name="connsiteY1" fmla="*/ 0 h 792000"/>
                  <a:gd name="connsiteX2" fmla="*/ 792000 w 792000"/>
                  <a:gd name="connsiteY2" fmla="*/ 792000 h 792000"/>
                  <a:gd name="connsiteX3" fmla="*/ 350287 w 792000"/>
                  <a:gd name="connsiteY3" fmla="*/ 792000 h 792000"/>
                  <a:gd name="connsiteX4" fmla="*/ 364136 w 792000"/>
                  <a:gd name="connsiteY4" fmla="*/ 781860 h 792000"/>
                  <a:gd name="connsiteX5" fmla="*/ 381482 w 792000"/>
                  <a:gd name="connsiteY5" fmla="*/ 729466 h 792000"/>
                  <a:gd name="connsiteX6" fmla="*/ 378591 w 792000"/>
                  <a:gd name="connsiteY6" fmla="*/ 662517 h 792000"/>
                  <a:gd name="connsiteX7" fmla="*/ 367027 w 792000"/>
                  <a:gd name="connsiteY7" fmla="*/ 624677 h 792000"/>
                  <a:gd name="connsiteX8" fmla="*/ 338116 w 792000"/>
                  <a:gd name="connsiteY8" fmla="*/ 595569 h 792000"/>
                  <a:gd name="connsiteX9" fmla="*/ 306313 w 792000"/>
                  <a:gd name="connsiteY9" fmla="*/ 566462 h 792000"/>
                  <a:gd name="connsiteX10" fmla="*/ 265837 w 792000"/>
                  <a:gd name="connsiteY10" fmla="*/ 554819 h 792000"/>
                  <a:gd name="connsiteX11" fmla="*/ 257164 w 792000"/>
                  <a:gd name="connsiteY11" fmla="*/ 502424 h 792000"/>
                  <a:gd name="connsiteX12" fmla="*/ 231143 w 792000"/>
                  <a:gd name="connsiteY12" fmla="*/ 447120 h 792000"/>
                  <a:gd name="connsiteX13" fmla="*/ 190668 w 792000"/>
                  <a:gd name="connsiteY13" fmla="*/ 415101 h 792000"/>
                  <a:gd name="connsiteX14" fmla="*/ 150192 w 792000"/>
                  <a:gd name="connsiteY14" fmla="*/ 397635 h 792000"/>
                  <a:gd name="connsiteX15" fmla="*/ 101043 w 792000"/>
                  <a:gd name="connsiteY15" fmla="*/ 385992 h 792000"/>
                  <a:gd name="connsiteX16" fmla="*/ 51894 w 792000"/>
                  <a:gd name="connsiteY16" fmla="*/ 391814 h 792000"/>
                  <a:gd name="connsiteX17" fmla="*/ 2745 w 792000"/>
                  <a:gd name="connsiteY17" fmla="*/ 412190 h 792000"/>
                  <a:gd name="connsiteX18" fmla="*/ 0 w 792000"/>
                  <a:gd name="connsiteY18" fmla="*/ 414791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792000"/>
                    </a:lnTo>
                    <a:lnTo>
                      <a:pt x="350287" y="792000"/>
                    </a:lnTo>
                    <a:lnTo>
                      <a:pt x="364136" y="781860"/>
                    </a:lnTo>
                    <a:lnTo>
                      <a:pt x="381482" y="729466"/>
                    </a:lnTo>
                    <a:cubicBezTo>
                      <a:pt x="380518" y="707150"/>
                      <a:pt x="379555" y="684833"/>
                      <a:pt x="378591" y="662517"/>
                    </a:cubicBezTo>
                    <a:lnTo>
                      <a:pt x="367027" y="624677"/>
                    </a:lnTo>
                    <a:lnTo>
                      <a:pt x="338116" y="595569"/>
                    </a:lnTo>
                    <a:lnTo>
                      <a:pt x="306313" y="566462"/>
                    </a:lnTo>
                    <a:lnTo>
                      <a:pt x="265837" y="554819"/>
                    </a:lnTo>
                    <a:lnTo>
                      <a:pt x="257164" y="502424"/>
                    </a:lnTo>
                    <a:lnTo>
                      <a:pt x="231143" y="447120"/>
                    </a:lnTo>
                    <a:lnTo>
                      <a:pt x="190668" y="415101"/>
                    </a:lnTo>
                    <a:lnTo>
                      <a:pt x="150192" y="397635"/>
                    </a:lnTo>
                    <a:lnTo>
                      <a:pt x="101043" y="385992"/>
                    </a:lnTo>
                    <a:lnTo>
                      <a:pt x="51894" y="391814"/>
                    </a:lnTo>
                    <a:lnTo>
                      <a:pt x="2745" y="412190"/>
                    </a:lnTo>
                    <a:lnTo>
                      <a:pt x="0" y="414791"/>
                    </a:lnTo>
                    <a:close/>
                  </a:path>
                </a:pathLst>
              </a:custGeom>
            </p:spPr>
          </p:pic>
          <p:pic>
            <p:nvPicPr>
              <p:cNvPr id="49" name="Graphic 48">
                <a:extLst>
                  <a:ext uri="{FF2B5EF4-FFF2-40B4-BE49-F238E27FC236}">
                    <a16:creationId xmlns:a16="http://schemas.microsoft.com/office/drawing/2014/main" id="{96E4EBE9-D059-1989-DF0E-65399009CE1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4819" y="1296145"/>
                <a:ext cx="792000" cy="792000"/>
              </a:xfrm>
              <a:custGeom>
                <a:avLst/>
                <a:gdLst>
                  <a:gd name="connsiteX0" fmla="*/ 0 w 792000"/>
                  <a:gd name="connsiteY0" fmla="*/ 0 h 792000"/>
                  <a:gd name="connsiteX1" fmla="*/ 792000 w 792000"/>
                  <a:gd name="connsiteY1" fmla="*/ 0 h 792000"/>
                  <a:gd name="connsiteX2" fmla="*/ 792000 w 792000"/>
                  <a:gd name="connsiteY2" fmla="*/ 485704 h 792000"/>
                  <a:gd name="connsiteX3" fmla="*/ 761370 w 792000"/>
                  <a:gd name="connsiteY3" fmla="*/ 472487 h 792000"/>
                  <a:gd name="connsiteX4" fmla="*/ 712221 w 792000"/>
                  <a:gd name="connsiteY4" fmla="*/ 460844 h 792000"/>
                  <a:gd name="connsiteX5" fmla="*/ 663072 w 792000"/>
                  <a:gd name="connsiteY5" fmla="*/ 466666 h 792000"/>
                  <a:gd name="connsiteX6" fmla="*/ 613923 w 792000"/>
                  <a:gd name="connsiteY6" fmla="*/ 487042 h 792000"/>
                  <a:gd name="connsiteX7" fmla="*/ 564773 w 792000"/>
                  <a:gd name="connsiteY7" fmla="*/ 533615 h 792000"/>
                  <a:gd name="connsiteX8" fmla="*/ 483821 w 792000"/>
                  <a:gd name="connsiteY8" fmla="*/ 533615 h 792000"/>
                  <a:gd name="connsiteX9" fmla="*/ 452019 w 792000"/>
                  <a:gd name="connsiteY9" fmla="*/ 553989 h 792000"/>
                  <a:gd name="connsiteX10" fmla="*/ 434672 w 792000"/>
                  <a:gd name="connsiteY10" fmla="*/ 583098 h 792000"/>
                  <a:gd name="connsiteX11" fmla="*/ 423107 w 792000"/>
                  <a:gd name="connsiteY11" fmla="*/ 629671 h 792000"/>
                  <a:gd name="connsiteX12" fmla="*/ 399978 w 792000"/>
                  <a:gd name="connsiteY12" fmla="*/ 632581 h 792000"/>
                  <a:gd name="connsiteX13" fmla="*/ 362394 w 792000"/>
                  <a:gd name="connsiteY13" fmla="*/ 652957 h 792000"/>
                  <a:gd name="connsiteX14" fmla="*/ 330591 w 792000"/>
                  <a:gd name="connsiteY14" fmla="*/ 693707 h 792000"/>
                  <a:gd name="connsiteX15" fmla="*/ 310353 w 792000"/>
                  <a:gd name="connsiteY15" fmla="*/ 731548 h 792000"/>
                  <a:gd name="connsiteX16" fmla="*/ 304571 w 792000"/>
                  <a:gd name="connsiteY16" fmla="*/ 783942 h 792000"/>
                  <a:gd name="connsiteX17" fmla="*/ 306418 w 792000"/>
                  <a:gd name="connsiteY17" fmla="*/ 792000 h 792000"/>
                  <a:gd name="connsiteX18" fmla="*/ 0 w 792000"/>
                  <a:gd name="connsiteY18" fmla="*/ 79200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485704"/>
                    </a:lnTo>
                    <a:lnTo>
                      <a:pt x="761370" y="472487"/>
                    </a:lnTo>
                    <a:lnTo>
                      <a:pt x="712221" y="460844"/>
                    </a:lnTo>
                    <a:lnTo>
                      <a:pt x="663072" y="466666"/>
                    </a:lnTo>
                    <a:lnTo>
                      <a:pt x="613923" y="487042"/>
                    </a:lnTo>
                    <a:lnTo>
                      <a:pt x="564773" y="533615"/>
                    </a:lnTo>
                    <a:lnTo>
                      <a:pt x="483821" y="533615"/>
                    </a:lnTo>
                    <a:lnTo>
                      <a:pt x="452019" y="553989"/>
                    </a:lnTo>
                    <a:lnTo>
                      <a:pt x="434672" y="583098"/>
                    </a:lnTo>
                    <a:lnTo>
                      <a:pt x="423107" y="629671"/>
                    </a:lnTo>
                    <a:lnTo>
                      <a:pt x="399978" y="632581"/>
                    </a:lnTo>
                    <a:lnTo>
                      <a:pt x="362394" y="652957"/>
                    </a:lnTo>
                    <a:lnTo>
                      <a:pt x="330591" y="693707"/>
                    </a:lnTo>
                    <a:lnTo>
                      <a:pt x="310353" y="731548"/>
                    </a:lnTo>
                    <a:lnTo>
                      <a:pt x="304571" y="783942"/>
                    </a:lnTo>
                    <a:lnTo>
                      <a:pt x="306418" y="792000"/>
                    </a:lnTo>
                    <a:lnTo>
                      <a:pt x="0" y="792000"/>
                    </a:lnTo>
                    <a:close/>
                  </a:path>
                </a:pathLst>
              </a:custGeom>
            </p:spPr>
          </p:pic>
          <p:pic>
            <p:nvPicPr>
              <p:cNvPr id="50" name="Graphic 49">
                <a:extLst>
                  <a:ext uri="{FF2B5EF4-FFF2-40B4-BE49-F238E27FC236}">
                    <a16:creationId xmlns:a16="http://schemas.microsoft.com/office/drawing/2014/main" id="{A04EC16D-14CA-FFCB-9D6F-E04B4158FE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72131" y="1613660"/>
                <a:ext cx="792000" cy="792000"/>
              </a:xfrm>
              <a:prstGeom prst="rect">
                <a:avLst/>
              </a:prstGeom>
            </p:spPr>
          </p:pic>
        </p:grpSp>
        <p:sp>
          <p:nvSpPr>
            <p:cNvPr id="47" name="TextBox 46">
              <a:extLst>
                <a:ext uri="{FF2B5EF4-FFF2-40B4-BE49-F238E27FC236}">
                  <a16:creationId xmlns:a16="http://schemas.microsoft.com/office/drawing/2014/main" id="{8FD1F5D7-676D-DC97-3A5D-F8261301B959}"/>
                </a:ext>
              </a:extLst>
            </p:cNvPr>
            <p:cNvSpPr txBox="1"/>
            <p:nvPr/>
          </p:nvSpPr>
          <p:spPr>
            <a:xfrm>
              <a:off x="7682370" y="2273107"/>
              <a:ext cx="1169550" cy="328295"/>
            </a:xfrm>
            <a:prstGeom prst="rect">
              <a:avLst/>
            </a:prstGeom>
            <a:noFill/>
          </p:spPr>
          <p:txBody>
            <a:bodyPr wrap="none" rtlCol="0">
              <a:spAutoFit/>
            </a:bodyPr>
            <a:lstStyle/>
            <a:p>
              <a:pPr algn="ctr" defTabSz="457189">
                <a:spcAft>
                  <a:spcPts val="450"/>
                </a:spcAft>
              </a:pPr>
              <a:r>
                <a:rPr lang="de-AT" sz="1000">
                  <a:solidFill>
                    <a:prstClr val="white"/>
                  </a:solidFill>
                  <a:latin typeface="Aptos Light" panose="020B0004020202020204" pitchFamily="34" charset="0"/>
                  <a:cs typeface="Segoe UI Light" panose="020B0502040204020203" pitchFamily="34" charset="0"/>
                </a:rPr>
                <a:t>Public Cloud</a:t>
              </a:r>
            </a:p>
          </p:txBody>
        </p:sp>
      </p:grpSp>
      <p:sp>
        <p:nvSpPr>
          <p:cNvPr id="94" name="Rectangle: Rounded Corners 93">
            <a:extLst>
              <a:ext uri="{FF2B5EF4-FFF2-40B4-BE49-F238E27FC236}">
                <a16:creationId xmlns:a16="http://schemas.microsoft.com/office/drawing/2014/main" id="{F809C576-EA22-C0C1-A12F-32DC56D7FF1D}"/>
              </a:ext>
            </a:extLst>
          </p:cNvPr>
          <p:cNvSpPr/>
          <p:nvPr/>
        </p:nvSpPr>
        <p:spPr>
          <a:xfrm>
            <a:off x="3512666" y="2308913"/>
            <a:ext cx="2051835" cy="1048005"/>
          </a:xfrm>
          <a:prstGeom prst="roundRect">
            <a:avLst>
              <a:gd name="adj" fmla="val 0"/>
            </a:avLst>
          </a:prstGeom>
          <a:no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AT" sz="2000">
              <a:solidFill>
                <a:prstClr val="white"/>
              </a:solidFill>
              <a:latin typeface="Segoe UI Light" panose="020B0502040204020203" pitchFamily="34" charset="0"/>
              <a:cs typeface="Segoe UI Light" panose="020B0502040204020203" pitchFamily="34" charset="0"/>
            </a:endParaRPr>
          </a:p>
        </p:txBody>
      </p:sp>
      <p:sp>
        <p:nvSpPr>
          <p:cNvPr id="95" name="TextBox 94">
            <a:extLst>
              <a:ext uri="{FF2B5EF4-FFF2-40B4-BE49-F238E27FC236}">
                <a16:creationId xmlns:a16="http://schemas.microsoft.com/office/drawing/2014/main" id="{F2CE63B1-1728-872F-E430-9E9AF13599B9}"/>
              </a:ext>
            </a:extLst>
          </p:cNvPr>
          <p:cNvSpPr txBox="1"/>
          <p:nvPr/>
        </p:nvSpPr>
        <p:spPr>
          <a:xfrm>
            <a:off x="3658277" y="2007833"/>
            <a:ext cx="1828303" cy="246221"/>
          </a:xfrm>
          <a:prstGeom prst="rect">
            <a:avLst/>
          </a:prstGeom>
          <a:noFill/>
        </p:spPr>
        <p:txBody>
          <a:bodyPr wrap="square">
            <a:spAutoFit/>
          </a:bodyPr>
          <a:lstStyle/>
          <a:p>
            <a:pPr algn="ctr" defTabSz="457189"/>
            <a:r>
              <a:rPr lang="de-AT" sz="1000" dirty="0">
                <a:solidFill>
                  <a:prstClr val="white"/>
                </a:solidFill>
                <a:latin typeface="Aptos Light" panose="020B0004020202020204" pitchFamily="34" charset="0"/>
                <a:cs typeface="Segoe UI Light" panose="020B0502040204020203" pitchFamily="34" charset="0"/>
              </a:rPr>
              <a:t>Central Management</a:t>
            </a:r>
          </a:p>
        </p:txBody>
      </p:sp>
      <p:pic>
        <p:nvPicPr>
          <p:cNvPr id="9" name="Graphic 8">
            <a:extLst>
              <a:ext uri="{FF2B5EF4-FFF2-40B4-BE49-F238E27FC236}">
                <a16:creationId xmlns:a16="http://schemas.microsoft.com/office/drawing/2014/main" id="{04538FB9-5FC0-4AE3-A917-80987D2ADDE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3808009" y="4113965"/>
            <a:ext cx="960419" cy="960418"/>
          </a:xfrm>
          <a:custGeom>
            <a:avLst/>
            <a:gdLst>
              <a:gd name="connsiteX0" fmla="*/ 960419 w 960419"/>
              <a:gd name="connsiteY0" fmla="*/ 0 h 960418"/>
              <a:gd name="connsiteX1" fmla="*/ 0 w 960419"/>
              <a:gd name="connsiteY1" fmla="*/ 0 h 960418"/>
              <a:gd name="connsiteX2" fmla="*/ 0 w 960419"/>
              <a:gd name="connsiteY2" fmla="*/ 384123 h 960418"/>
              <a:gd name="connsiteX3" fmla="*/ 18884 w 960419"/>
              <a:gd name="connsiteY3" fmla="*/ 365239 h 960418"/>
              <a:gd name="connsiteX4" fmla="*/ 380302 w 960419"/>
              <a:gd name="connsiteY4" fmla="*/ 365239 h 960418"/>
              <a:gd name="connsiteX5" fmla="*/ 399186 w 960419"/>
              <a:gd name="connsiteY5" fmla="*/ 384123 h 960418"/>
              <a:gd name="connsiteX6" fmla="*/ 399186 w 960419"/>
              <a:gd name="connsiteY6" fmla="*/ 682076 h 960418"/>
              <a:gd name="connsiteX7" fmla="*/ 380302 w 960419"/>
              <a:gd name="connsiteY7" fmla="*/ 700960 h 960418"/>
              <a:gd name="connsiteX8" fmla="*/ 18884 w 960419"/>
              <a:gd name="connsiteY8" fmla="*/ 700960 h 960418"/>
              <a:gd name="connsiteX9" fmla="*/ 0 w 960419"/>
              <a:gd name="connsiteY9" fmla="*/ 682076 h 960418"/>
              <a:gd name="connsiteX10" fmla="*/ 0 w 960419"/>
              <a:gd name="connsiteY10" fmla="*/ 960418 h 960418"/>
              <a:gd name="connsiteX11" fmla="*/ 960419 w 960419"/>
              <a:gd name="connsiteY11" fmla="*/ 960418 h 96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419" h="960418">
                <a:moveTo>
                  <a:pt x="960419" y="0"/>
                </a:moveTo>
                <a:lnTo>
                  <a:pt x="0" y="0"/>
                </a:lnTo>
                <a:lnTo>
                  <a:pt x="0" y="384123"/>
                </a:lnTo>
                <a:cubicBezTo>
                  <a:pt x="0" y="373694"/>
                  <a:pt x="8455" y="365239"/>
                  <a:pt x="18884" y="365239"/>
                </a:cubicBezTo>
                <a:lnTo>
                  <a:pt x="380302" y="365239"/>
                </a:lnTo>
                <a:cubicBezTo>
                  <a:pt x="390731" y="365239"/>
                  <a:pt x="399186" y="373694"/>
                  <a:pt x="399186" y="384123"/>
                </a:cubicBezTo>
                <a:lnTo>
                  <a:pt x="399186" y="682076"/>
                </a:lnTo>
                <a:cubicBezTo>
                  <a:pt x="399186" y="692505"/>
                  <a:pt x="390731" y="700960"/>
                  <a:pt x="380302" y="700960"/>
                </a:cubicBezTo>
                <a:lnTo>
                  <a:pt x="18884" y="700960"/>
                </a:lnTo>
                <a:cubicBezTo>
                  <a:pt x="8455" y="700960"/>
                  <a:pt x="0" y="692505"/>
                  <a:pt x="0" y="682076"/>
                </a:cubicBezTo>
                <a:lnTo>
                  <a:pt x="0" y="960418"/>
                </a:lnTo>
                <a:lnTo>
                  <a:pt x="960419" y="960418"/>
                </a:lnTo>
                <a:close/>
              </a:path>
            </a:pathLst>
          </a:custGeom>
        </p:spPr>
      </p:pic>
      <p:grpSp>
        <p:nvGrpSpPr>
          <p:cNvPr id="123" name="Group 122">
            <a:extLst>
              <a:ext uri="{FF2B5EF4-FFF2-40B4-BE49-F238E27FC236}">
                <a16:creationId xmlns:a16="http://schemas.microsoft.com/office/drawing/2014/main" id="{7F8777AC-CD09-D602-929F-AFF7736CFB38}"/>
              </a:ext>
            </a:extLst>
          </p:cNvPr>
          <p:cNvGrpSpPr/>
          <p:nvPr/>
        </p:nvGrpSpPr>
        <p:grpSpPr>
          <a:xfrm>
            <a:off x="4243722" y="3647459"/>
            <a:ext cx="669125" cy="567162"/>
            <a:chOff x="4657595" y="3710525"/>
            <a:chExt cx="669125" cy="567162"/>
          </a:xfrm>
        </p:grpSpPr>
        <p:grpSp>
          <p:nvGrpSpPr>
            <p:cNvPr id="109" name="Group 108">
              <a:extLst>
                <a:ext uri="{FF2B5EF4-FFF2-40B4-BE49-F238E27FC236}">
                  <a16:creationId xmlns:a16="http://schemas.microsoft.com/office/drawing/2014/main" id="{EB57EDDA-3570-471D-4249-BFD8AE9F7B6E}"/>
                </a:ext>
              </a:extLst>
            </p:cNvPr>
            <p:cNvGrpSpPr/>
            <p:nvPr/>
          </p:nvGrpSpPr>
          <p:grpSpPr>
            <a:xfrm>
              <a:off x="4814395" y="3820897"/>
              <a:ext cx="355527" cy="345815"/>
              <a:chOff x="4801621" y="309059"/>
              <a:chExt cx="1720492" cy="1673490"/>
            </a:xfrm>
          </p:grpSpPr>
          <p:sp>
            <p:nvSpPr>
              <p:cNvPr id="110" name="Rectangle: Rounded Corners 109">
                <a:extLst>
                  <a:ext uri="{FF2B5EF4-FFF2-40B4-BE49-F238E27FC236}">
                    <a16:creationId xmlns:a16="http://schemas.microsoft.com/office/drawing/2014/main" id="{D0856091-87BF-28DC-532E-7425655DB638}"/>
                  </a:ext>
                </a:extLst>
              </p:cNvPr>
              <p:cNvSpPr/>
              <p:nvPr/>
            </p:nvSpPr>
            <p:spPr>
              <a:xfrm>
                <a:off x="4801621" y="316156"/>
                <a:ext cx="1720491" cy="166639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457189"/>
                <a:endParaRPr lang="de-AT" sz="1600">
                  <a:solidFill>
                    <a:prstClr val="white"/>
                  </a:solidFill>
                  <a:latin typeface="Aptos Light" panose="020B0004020202020204" pitchFamily="34" charset="0"/>
                  <a:ea typeface="Segoe UI Black" panose="020B0A02040204020203" pitchFamily="34" charset="0"/>
                  <a:cs typeface="Segoe UI Light" panose="020B0502040204020203" pitchFamily="34" charset="0"/>
                </a:endParaRPr>
              </a:p>
            </p:txBody>
          </p:sp>
          <p:sp>
            <p:nvSpPr>
              <p:cNvPr id="111" name="Freeform: Shape 110">
                <a:extLst>
                  <a:ext uri="{FF2B5EF4-FFF2-40B4-BE49-F238E27FC236}">
                    <a16:creationId xmlns:a16="http://schemas.microsoft.com/office/drawing/2014/main" id="{0470A5A4-46CE-BF03-58D5-97B0B781DE66}"/>
                  </a:ext>
                </a:extLst>
              </p:cNvPr>
              <p:cNvSpPr/>
              <p:nvPr/>
            </p:nvSpPr>
            <p:spPr>
              <a:xfrm>
                <a:off x="4801622" y="309059"/>
                <a:ext cx="1720491" cy="1673490"/>
              </a:xfrm>
              <a:custGeom>
                <a:avLst/>
                <a:gdLst/>
                <a:ahLst/>
                <a:cxnLst/>
                <a:rect l="l" t="t" r="r" b="b"/>
                <a:pathLst>
                  <a:path w="1720491" h="1673490">
                    <a:moveTo>
                      <a:pt x="920865" y="873253"/>
                    </a:moveTo>
                    <a:lnTo>
                      <a:pt x="920865" y="879057"/>
                    </a:lnTo>
                    <a:cubicBezTo>
                      <a:pt x="920865" y="886796"/>
                      <a:pt x="918806" y="893146"/>
                      <a:pt x="914689" y="898107"/>
                    </a:cubicBezTo>
                    <a:cubicBezTo>
                      <a:pt x="910571" y="903068"/>
                      <a:pt x="905188" y="905548"/>
                      <a:pt x="898541" y="905548"/>
                    </a:cubicBezTo>
                    <a:cubicBezTo>
                      <a:pt x="893679" y="905548"/>
                      <a:pt x="889934" y="904209"/>
                      <a:pt x="887304" y="901530"/>
                    </a:cubicBezTo>
                    <a:cubicBezTo>
                      <a:pt x="884675" y="898851"/>
                      <a:pt x="883360" y="895428"/>
                      <a:pt x="883360" y="891261"/>
                    </a:cubicBezTo>
                    <a:cubicBezTo>
                      <a:pt x="883360" y="883026"/>
                      <a:pt x="888718" y="878015"/>
                      <a:pt x="899434" y="876229"/>
                    </a:cubicBezTo>
                    <a:close/>
                    <a:moveTo>
                      <a:pt x="412915" y="833367"/>
                    </a:moveTo>
                    <a:cubicBezTo>
                      <a:pt x="428790" y="833367"/>
                      <a:pt x="436727" y="843735"/>
                      <a:pt x="436727" y="864472"/>
                    </a:cubicBezTo>
                    <a:cubicBezTo>
                      <a:pt x="436727" y="888384"/>
                      <a:pt x="428889" y="900339"/>
                      <a:pt x="413212" y="900339"/>
                    </a:cubicBezTo>
                    <a:cubicBezTo>
                      <a:pt x="397139" y="900339"/>
                      <a:pt x="389102" y="888880"/>
                      <a:pt x="389102" y="865960"/>
                    </a:cubicBezTo>
                    <a:cubicBezTo>
                      <a:pt x="389102" y="844231"/>
                      <a:pt x="397040" y="833367"/>
                      <a:pt x="412915" y="833367"/>
                    </a:cubicBezTo>
                    <a:close/>
                    <a:moveTo>
                      <a:pt x="1367349" y="825330"/>
                    </a:moveTo>
                    <a:cubicBezTo>
                      <a:pt x="1379950" y="825330"/>
                      <a:pt x="1386251" y="834111"/>
                      <a:pt x="1386251" y="851673"/>
                    </a:cubicBezTo>
                    <a:lnTo>
                      <a:pt x="1347853" y="851673"/>
                    </a:lnTo>
                    <a:cubicBezTo>
                      <a:pt x="1348448" y="843735"/>
                      <a:pt x="1350532" y="837360"/>
                      <a:pt x="1354104" y="832548"/>
                    </a:cubicBezTo>
                    <a:cubicBezTo>
                      <a:pt x="1357676" y="827736"/>
                      <a:pt x="1362091" y="825330"/>
                      <a:pt x="1367349" y="825330"/>
                    </a:cubicBezTo>
                    <a:close/>
                    <a:moveTo>
                      <a:pt x="1007781" y="790653"/>
                    </a:moveTo>
                    <a:lnTo>
                      <a:pt x="1007781" y="943053"/>
                    </a:lnTo>
                    <a:lnTo>
                      <a:pt x="1071181" y="943053"/>
                    </a:lnTo>
                    <a:lnTo>
                      <a:pt x="1071181" y="790653"/>
                    </a:lnTo>
                    <a:close/>
                    <a:moveTo>
                      <a:pt x="1570500" y="787974"/>
                    </a:moveTo>
                    <a:cubicBezTo>
                      <a:pt x="1560975" y="787974"/>
                      <a:pt x="1552640" y="790479"/>
                      <a:pt x="1545497" y="795490"/>
                    </a:cubicBezTo>
                    <a:cubicBezTo>
                      <a:pt x="1538353" y="800501"/>
                      <a:pt x="1532846" y="807818"/>
                      <a:pt x="1528977" y="817442"/>
                    </a:cubicBezTo>
                    <a:lnTo>
                      <a:pt x="1528381" y="817442"/>
                    </a:lnTo>
                    <a:lnTo>
                      <a:pt x="1528381" y="790653"/>
                    </a:lnTo>
                    <a:lnTo>
                      <a:pt x="1464981" y="790653"/>
                    </a:lnTo>
                    <a:lnTo>
                      <a:pt x="1464981" y="943053"/>
                    </a:lnTo>
                    <a:lnTo>
                      <a:pt x="1528381" y="943053"/>
                    </a:lnTo>
                    <a:lnTo>
                      <a:pt x="1528381" y="876973"/>
                    </a:lnTo>
                    <a:cubicBezTo>
                      <a:pt x="1528381" y="852764"/>
                      <a:pt x="1538849" y="840659"/>
                      <a:pt x="1559784" y="840659"/>
                    </a:cubicBezTo>
                    <a:cubicBezTo>
                      <a:pt x="1562463" y="840659"/>
                      <a:pt x="1565837" y="841106"/>
                      <a:pt x="1569905" y="841999"/>
                    </a:cubicBezTo>
                    <a:cubicBezTo>
                      <a:pt x="1573972" y="842892"/>
                      <a:pt x="1577197" y="843884"/>
                      <a:pt x="1579578" y="844975"/>
                    </a:cubicBezTo>
                    <a:lnTo>
                      <a:pt x="1579578" y="789760"/>
                    </a:lnTo>
                    <a:cubicBezTo>
                      <a:pt x="1576999" y="788569"/>
                      <a:pt x="1573972" y="787974"/>
                      <a:pt x="1570500" y="787974"/>
                    </a:cubicBezTo>
                    <a:close/>
                    <a:moveTo>
                      <a:pt x="1367647" y="786932"/>
                    </a:moveTo>
                    <a:cubicBezTo>
                      <a:pt x="1352268" y="786932"/>
                      <a:pt x="1338204" y="790479"/>
                      <a:pt x="1325454" y="797574"/>
                    </a:cubicBezTo>
                    <a:cubicBezTo>
                      <a:pt x="1312705" y="804668"/>
                      <a:pt x="1303080" y="814466"/>
                      <a:pt x="1296582" y="826967"/>
                    </a:cubicBezTo>
                    <a:cubicBezTo>
                      <a:pt x="1290083" y="839469"/>
                      <a:pt x="1286833" y="853905"/>
                      <a:pt x="1286833" y="870276"/>
                    </a:cubicBezTo>
                    <a:cubicBezTo>
                      <a:pt x="1286833" y="894089"/>
                      <a:pt x="1294225" y="912791"/>
                      <a:pt x="1309009" y="926384"/>
                    </a:cubicBezTo>
                    <a:cubicBezTo>
                      <a:pt x="1323792" y="939977"/>
                      <a:pt x="1344479" y="946774"/>
                      <a:pt x="1371070" y="946774"/>
                    </a:cubicBezTo>
                    <a:cubicBezTo>
                      <a:pt x="1392997" y="946774"/>
                      <a:pt x="1411651" y="943698"/>
                      <a:pt x="1427030" y="937546"/>
                    </a:cubicBezTo>
                    <a:lnTo>
                      <a:pt x="1427030" y="897363"/>
                    </a:lnTo>
                    <a:cubicBezTo>
                      <a:pt x="1413833" y="903018"/>
                      <a:pt x="1399844" y="905846"/>
                      <a:pt x="1385060" y="905846"/>
                    </a:cubicBezTo>
                    <a:cubicBezTo>
                      <a:pt x="1374444" y="905846"/>
                      <a:pt x="1365911" y="903986"/>
                      <a:pt x="1359462" y="900265"/>
                    </a:cubicBezTo>
                    <a:cubicBezTo>
                      <a:pt x="1353012" y="896544"/>
                      <a:pt x="1349242" y="891410"/>
                      <a:pt x="1348151" y="884861"/>
                    </a:cubicBezTo>
                    <a:lnTo>
                      <a:pt x="1442359" y="884861"/>
                    </a:lnTo>
                    <a:lnTo>
                      <a:pt x="1442359" y="861049"/>
                    </a:lnTo>
                    <a:cubicBezTo>
                      <a:pt x="1442359" y="846166"/>
                      <a:pt x="1439457" y="833168"/>
                      <a:pt x="1433652" y="822056"/>
                    </a:cubicBezTo>
                    <a:cubicBezTo>
                      <a:pt x="1427848" y="810943"/>
                      <a:pt x="1419340" y="802311"/>
                      <a:pt x="1408128" y="796160"/>
                    </a:cubicBezTo>
                    <a:cubicBezTo>
                      <a:pt x="1396917" y="790008"/>
                      <a:pt x="1383423" y="786932"/>
                      <a:pt x="1367647" y="786932"/>
                    </a:cubicBezTo>
                    <a:close/>
                    <a:moveTo>
                      <a:pt x="1215247" y="786932"/>
                    </a:moveTo>
                    <a:cubicBezTo>
                      <a:pt x="1205226" y="786932"/>
                      <a:pt x="1195949" y="789338"/>
                      <a:pt x="1187416" y="794151"/>
                    </a:cubicBezTo>
                    <a:cubicBezTo>
                      <a:pt x="1178883" y="798963"/>
                      <a:pt x="1172087" y="805734"/>
                      <a:pt x="1167027" y="814466"/>
                    </a:cubicBezTo>
                    <a:lnTo>
                      <a:pt x="1166431" y="814466"/>
                    </a:lnTo>
                    <a:lnTo>
                      <a:pt x="1166431" y="790653"/>
                    </a:lnTo>
                    <a:lnTo>
                      <a:pt x="1103031" y="790653"/>
                    </a:lnTo>
                    <a:lnTo>
                      <a:pt x="1103031" y="943053"/>
                    </a:lnTo>
                    <a:lnTo>
                      <a:pt x="1166431" y="943053"/>
                    </a:lnTo>
                    <a:lnTo>
                      <a:pt x="1166431" y="856137"/>
                    </a:lnTo>
                    <a:cubicBezTo>
                      <a:pt x="1166431" y="849490"/>
                      <a:pt x="1167969" y="844033"/>
                      <a:pt x="1171045" y="839766"/>
                    </a:cubicBezTo>
                    <a:cubicBezTo>
                      <a:pt x="1174121" y="835500"/>
                      <a:pt x="1178387" y="833367"/>
                      <a:pt x="1183844" y="833367"/>
                    </a:cubicBezTo>
                    <a:cubicBezTo>
                      <a:pt x="1190194" y="833367"/>
                      <a:pt x="1194783" y="835426"/>
                      <a:pt x="1197611" y="839543"/>
                    </a:cubicBezTo>
                    <a:cubicBezTo>
                      <a:pt x="1200439" y="843661"/>
                      <a:pt x="1201853" y="850432"/>
                      <a:pt x="1201853" y="859858"/>
                    </a:cubicBezTo>
                    <a:lnTo>
                      <a:pt x="1201853" y="943053"/>
                    </a:lnTo>
                    <a:lnTo>
                      <a:pt x="1265253" y="943053"/>
                    </a:lnTo>
                    <a:lnTo>
                      <a:pt x="1265253" y="850035"/>
                    </a:lnTo>
                    <a:cubicBezTo>
                      <a:pt x="1265253" y="807967"/>
                      <a:pt x="1248585" y="786932"/>
                      <a:pt x="1215247" y="786932"/>
                    </a:cubicBezTo>
                    <a:close/>
                    <a:moveTo>
                      <a:pt x="904940" y="786932"/>
                    </a:moveTo>
                    <a:cubicBezTo>
                      <a:pt x="896110" y="786932"/>
                      <a:pt x="885494" y="788073"/>
                      <a:pt x="873091" y="790355"/>
                    </a:cubicBezTo>
                    <a:cubicBezTo>
                      <a:pt x="860689" y="792637"/>
                      <a:pt x="850370" y="795564"/>
                      <a:pt x="842135" y="799136"/>
                    </a:cubicBezTo>
                    <a:lnTo>
                      <a:pt x="842135" y="840362"/>
                    </a:lnTo>
                    <a:cubicBezTo>
                      <a:pt x="861086" y="830638"/>
                      <a:pt x="879094" y="825777"/>
                      <a:pt x="896160" y="825777"/>
                    </a:cubicBezTo>
                    <a:cubicBezTo>
                      <a:pt x="903700" y="825777"/>
                      <a:pt x="909703" y="827364"/>
                      <a:pt x="914168" y="830539"/>
                    </a:cubicBezTo>
                    <a:cubicBezTo>
                      <a:pt x="918633" y="833714"/>
                      <a:pt x="920865" y="837782"/>
                      <a:pt x="920865" y="842743"/>
                    </a:cubicBezTo>
                    <a:lnTo>
                      <a:pt x="883063" y="847654"/>
                    </a:lnTo>
                    <a:cubicBezTo>
                      <a:pt x="846253" y="852417"/>
                      <a:pt x="827847" y="869780"/>
                      <a:pt x="827847" y="899744"/>
                    </a:cubicBezTo>
                    <a:cubicBezTo>
                      <a:pt x="827847" y="914032"/>
                      <a:pt x="831915" y="925442"/>
                      <a:pt x="840051" y="933975"/>
                    </a:cubicBezTo>
                    <a:cubicBezTo>
                      <a:pt x="848187" y="942507"/>
                      <a:pt x="859449" y="946774"/>
                      <a:pt x="873835" y="946774"/>
                    </a:cubicBezTo>
                    <a:cubicBezTo>
                      <a:pt x="894671" y="946774"/>
                      <a:pt x="910149" y="937794"/>
                      <a:pt x="920270" y="919836"/>
                    </a:cubicBezTo>
                    <a:lnTo>
                      <a:pt x="920865" y="919836"/>
                    </a:lnTo>
                    <a:lnTo>
                      <a:pt x="920865" y="943053"/>
                    </a:lnTo>
                    <a:lnTo>
                      <a:pt x="978759" y="943053"/>
                    </a:lnTo>
                    <a:lnTo>
                      <a:pt x="978759" y="858965"/>
                    </a:lnTo>
                    <a:cubicBezTo>
                      <a:pt x="978759" y="833069"/>
                      <a:pt x="972930" y="814590"/>
                      <a:pt x="961272" y="803527"/>
                    </a:cubicBezTo>
                    <a:cubicBezTo>
                      <a:pt x="949614" y="792464"/>
                      <a:pt x="930837" y="786932"/>
                      <a:pt x="904940" y="786932"/>
                    </a:cubicBezTo>
                    <a:close/>
                    <a:moveTo>
                      <a:pt x="634222" y="786932"/>
                    </a:moveTo>
                    <a:cubicBezTo>
                      <a:pt x="624201" y="786932"/>
                      <a:pt x="614924" y="789338"/>
                      <a:pt x="606391" y="794151"/>
                    </a:cubicBezTo>
                    <a:cubicBezTo>
                      <a:pt x="597858" y="798963"/>
                      <a:pt x="591062" y="805734"/>
                      <a:pt x="586002" y="814466"/>
                    </a:cubicBezTo>
                    <a:lnTo>
                      <a:pt x="585406" y="814466"/>
                    </a:lnTo>
                    <a:lnTo>
                      <a:pt x="585406" y="790653"/>
                    </a:lnTo>
                    <a:lnTo>
                      <a:pt x="522006" y="790653"/>
                    </a:lnTo>
                    <a:lnTo>
                      <a:pt x="522006" y="943053"/>
                    </a:lnTo>
                    <a:lnTo>
                      <a:pt x="585406" y="943053"/>
                    </a:lnTo>
                    <a:lnTo>
                      <a:pt x="585406" y="856137"/>
                    </a:lnTo>
                    <a:cubicBezTo>
                      <a:pt x="585406" y="849490"/>
                      <a:pt x="586944" y="844033"/>
                      <a:pt x="590020" y="839766"/>
                    </a:cubicBezTo>
                    <a:cubicBezTo>
                      <a:pt x="593096" y="835500"/>
                      <a:pt x="597362" y="833367"/>
                      <a:pt x="602819" y="833367"/>
                    </a:cubicBezTo>
                    <a:cubicBezTo>
                      <a:pt x="609169" y="833367"/>
                      <a:pt x="613758" y="835426"/>
                      <a:pt x="616586" y="839543"/>
                    </a:cubicBezTo>
                    <a:cubicBezTo>
                      <a:pt x="619414" y="843661"/>
                      <a:pt x="620828" y="850432"/>
                      <a:pt x="620828" y="859858"/>
                    </a:cubicBezTo>
                    <a:lnTo>
                      <a:pt x="620828" y="943053"/>
                    </a:lnTo>
                    <a:lnTo>
                      <a:pt x="684228" y="943053"/>
                    </a:lnTo>
                    <a:lnTo>
                      <a:pt x="684228" y="850035"/>
                    </a:lnTo>
                    <a:cubicBezTo>
                      <a:pt x="684228" y="807967"/>
                      <a:pt x="667560" y="786932"/>
                      <a:pt x="634222" y="786932"/>
                    </a:cubicBezTo>
                    <a:close/>
                    <a:moveTo>
                      <a:pt x="412915" y="786932"/>
                    </a:moveTo>
                    <a:cubicBezTo>
                      <a:pt x="395452" y="786932"/>
                      <a:pt x="380024" y="790107"/>
                      <a:pt x="366629" y="796457"/>
                    </a:cubicBezTo>
                    <a:cubicBezTo>
                      <a:pt x="353235" y="802807"/>
                      <a:pt x="342916" y="811935"/>
                      <a:pt x="335673" y="823842"/>
                    </a:cubicBezTo>
                    <a:cubicBezTo>
                      <a:pt x="328430" y="835748"/>
                      <a:pt x="324808" y="849787"/>
                      <a:pt x="324808" y="865960"/>
                    </a:cubicBezTo>
                    <a:cubicBezTo>
                      <a:pt x="324808" y="891162"/>
                      <a:pt x="332523" y="910931"/>
                      <a:pt x="347951" y="925268"/>
                    </a:cubicBezTo>
                    <a:cubicBezTo>
                      <a:pt x="363380" y="939605"/>
                      <a:pt x="384935" y="946774"/>
                      <a:pt x="412617" y="946774"/>
                    </a:cubicBezTo>
                    <a:cubicBezTo>
                      <a:pt x="440497" y="946774"/>
                      <a:pt x="462202" y="939432"/>
                      <a:pt x="477729" y="924747"/>
                    </a:cubicBezTo>
                    <a:cubicBezTo>
                      <a:pt x="493257" y="910063"/>
                      <a:pt x="501021" y="889872"/>
                      <a:pt x="501021" y="864174"/>
                    </a:cubicBezTo>
                    <a:cubicBezTo>
                      <a:pt x="501021" y="849589"/>
                      <a:pt x="497474" y="836393"/>
                      <a:pt x="490380" y="824586"/>
                    </a:cubicBezTo>
                    <a:cubicBezTo>
                      <a:pt x="483286" y="812779"/>
                      <a:pt x="473116" y="803552"/>
                      <a:pt x="459870" y="796904"/>
                    </a:cubicBezTo>
                    <a:cubicBezTo>
                      <a:pt x="446624" y="790256"/>
                      <a:pt x="430972" y="786932"/>
                      <a:pt x="412915" y="786932"/>
                    </a:cubicBezTo>
                    <a:close/>
                    <a:moveTo>
                      <a:pt x="788110" y="743475"/>
                    </a:moveTo>
                    <a:lnTo>
                      <a:pt x="725603" y="760739"/>
                    </a:lnTo>
                    <a:lnTo>
                      <a:pt x="725603" y="790653"/>
                    </a:lnTo>
                    <a:lnTo>
                      <a:pt x="701641" y="790653"/>
                    </a:lnTo>
                    <a:lnTo>
                      <a:pt x="701641" y="834557"/>
                    </a:lnTo>
                    <a:lnTo>
                      <a:pt x="725603" y="834557"/>
                    </a:lnTo>
                    <a:lnTo>
                      <a:pt x="725603" y="890666"/>
                    </a:lnTo>
                    <a:cubicBezTo>
                      <a:pt x="725603" y="908624"/>
                      <a:pt x="730588" y="922465"/>
                      <a:pt x="740560" y="932189"/>
                    </a:cubicBezTo>
                    <a:cubicBezTo>
                      <a:pt x="750531" y="941912"/>
                      <a:pt x="764347" y="946774"/>
                      <a:pt x="782008" y="946774"/>
                    </a:cubicBezTo>
                    <a:cubicBezTo>
                      <a:pt x="791236" y="946774"/>
                      <a:pt x="799124" y="946154"/>
                      <a:pt x="805672" y="944913"/>
                    </a:cubicBezTo>
                    <a:cubicBezTo>
                      <a:pt x="812221" y="943673"/>
                      <a:pt x="816933" y="942359"/>
                      <a:pt x="819811" y="940969"/>
                    </a:cubicBezTo>
                    <a:lnTo>
                      <a:pt x="819811" y="897065"/>
                    </a:lnTo>
                    <a:cubicBezTo>
                      <a:pt x="814254" y="899248"/>
                      <a:pt x="808996" y="900339"/>
                      <a:pt x="804035" y="900339"/>
                    </a:cubicBezTo>
                    <a:cubicBezTo>
                      <a:pt x="793419" y="900339"/>
                      <a:pt x="788110" y="893642"/>
                      <a:pt x="788110" y="880248"/>
                    </a:cubicBezTo>
                    <a:lnTo>
                      <a:pt x="788110" y="834557"/>
                    </a:lnTo>
                    <a:lnTo>
                      <a:pt x="819811" y="834557"/>
                    </a:lnTo>
                    <a:lnTo>
                      <a:pt x="819811" y="790653"/>
                    </a:lnTo>
                    <a:lnTo>
                      <a:pt x="788110" y="790653"/>
                    </a:lnTo>
                    <a:close/>
                    <a:moveTo>
                      <a:pt x="252032" y="726062"/>
                    </a:moveTo>
                    <a:cubicBezTo>
                      <a:pt x="228914" y="726062"/>
                      <a:pt x="208474" y="730849"/>
                      <a:pt x="190714" y="740424"/>
                    </a:cubicBezTo>
                    <a:cubicBezTo>
                      <a:pt x="172954" y="749998"/>
                      <a:pt x="159212" y="763566"/>
                      <a:pt x="149489" y="781128"/>
                    </a:cubicBezTo>
                    <a:cubicBezTo>
                      <a:pt x="139766" y="798690"/>
                      <a:pt x="134904" y="818732"/>
                      <a:pt x="134904" y="841255"/>
                    </a:cubicBezTo>
                    <a:cubicBezTo>
                      <a:pt x="134904" y="862190"/>
                      <a:pt x="139245" y="880669"/>
                      <a:pt x="147926" y="896693"/>
                    </a:cubicBezTo>
                    <a:cubicBezTo>
                      <a:pt x="156608" y="912717"/>
                      <a:pt x="169184" y="925070"/>
                      <a:pt x="185654" y="933751"/>
                    </a:cubicBezTo>
                    <a:cubicBezTo>
                      <a:pt x="202124" y="942433"/>
                      <a:pt x="221720" y="946774"/>
                      <a:pt x="244441" y="946774"/>
                    </a:cubicBezTo>
                    <a:cubicBezTo>
                      <a:pt x="267559" y="946774"/>
                      <a:pt x="287949" y="943599"/>
                      <a:pt x="305610" y="937249"/>
                    </a:cubicBezTo>
                    <a:lnTo>
                      <a:pt x="305610" y="879950"/>
                    </a:lnTo>
                    <a:cubicBezTo>
                      <a:pt x="289735" y="887887"/>
                      <a:pt x="274008" y="891856"/>
                      <a:pt x="258431" y="891856"/>
                    </a:cubicBezTo>
                    <a:cubicBezTo>
                      <a:pt x="241564" y="891856"/>
                      <a:pt x="228095" y="886920"/>
                      <a:pt x="218024" y="877048"/>
                    </a:cubicBezTo>
                    <a:cubicBezTo>
                      <a:pt x="207954" y="867176"/>
                      <a:pt x="202918" y="853707"/>
                      <a:pt x="202918" y="836641"/>
                    </a:cubicBezTo>
                    <a:cubicBezTo>
                      <a:pt x="202918" y="819476"/>
                      <a:pt x="207954" y="805883"/>
                      <a:pt x="218024" y="795862"/>
                    </a:cubicBezTo>
                    <a:cubicBezTo>
                      <a:pt x="228095" y="785841"/>
                      <a:pt x="241862" y="780830"/>
                      <a:pt x="259324" y="780830"/>
                    </a:cubicBezTo>
                    <a:cubicBezTo>
                      <a:pt x="267758" y="780830"/>
                      <a:pt x="276092" y="781823"/>
                      <a:pt x="284327" y="783807"/>
                    </a:cubicBezTo>
                    <a:cubicBezTo>
                      <a:pt x="292562" y="785791"/>
                      <a:pt x="299657" y="788569"/>
                      <a:pt x="305610" y="792141"/>
                    </a:cubicBezTo>
                    <a:lnTo>
                      <a:pt x="305610" y="732759"/>
                    </a:lnTo>
                    <a:cubicBezTo>
                      <a:pt x="288346" y="728294"/>
                      <a:pt x="270486" y="726062"/>
                      <a:pt x="252032" y="726062"/>
                    </a:cubicBezTo>
                    <a:close/>
                    <a:moveTo>
                      <a:pt x="1039481" y="720257"/>
                    </a:moveTo>
                    <a:cubicBezTo>
                      <a:pt x="1028765" y="720257"/>
                      <a:pt x="1020208" y="722961"/>
                      <a:pt x="1013808" y="728368"/>
                    </a:cubicBezTo>
                    <a:cubicBezTo>
                      <a:pt x="1007409" y="733776"/>
                      <a:pt x="1004209" y="740845"/>
                      <a:pt x="1004209" y="749577"/>
                    </a:cubicBezTo>
                    <a:cubicBezTo>
                      <a:pt x="1004209" y="758109"/>
                      <a:pt x="1007508" y="765253"/>
                      <a:pt x="1014106" y="771008"/>
                    </a:cubicBezTo>
                    <a:cubicBezTo>
                      <a:pt x="1020704" y="776762"/>
                      <a:pt x="1029162" y="779640"/>
                      <a:pt x="1039481" y="779640"/>
                    </a:cubicBezTo>
                    <a:cubicBezTo>
                      <a:pt x="1050097" y="779640"/>
                      <a:pt x="1058655" y="776862"/>
                      <a:pt x="1065154" y="771305"/>
                    </a:cubicBezTo>
                    <a:cubicBezTo>
                      <a:pt x="1071653" y="765749"/>
                      <a:pt x="1074902" y="758506"/>
                      <a:pt x="1074902" y="749577"/>
                    </a:cubicBezTo>
                    <a:cubicBezTo>
                      <a:pt x="1074902" y="740845"/>
                      <a:pt x="1071653" y="733776"/>
                      <a:pt x="1065154" y="728368"/>
                    </a:cubicBezTo>
                    <a:cubicBezTo>
                      <a:pt x="1058655" y="722961"/>
                      <a:pt x="1050097" y="720257"/>
                      <a:pt x="1039481" y="720257"/>
                    </a:cubicBezTo>
                    <a:close/>
                    <a:moveTo>
                      <a:pt x="278921" y="0"/>
                    </a:moveTo>
                    <a:lnTo>
                      <a:pt x="1441570" y="0"/>
                    </a:lnTo>
                    <a:cubicBezTo>
                      <a:pt x="1595614" y="0"/>
                      <a:pt x="1720491" y="124877"/>
                      <a:pt x="1720491" y="278921"/>
                    </a:cubicBezTo>
                    <a:lnTo>
                      <a:pt x="1720491" y="1394569"/>
                    </a:lnTo>
                    <a:cubicBezTo>
                      <a:pt x="1720491" y="1548613"/>
                      <a:pt x="1595614" y="1673490"/>
                      <a:pt x="1441570" y="1673490"/>
                    </a:cubicBezTo>
                    <a:lnTo>
                      <a:pt x="278921" y="1673490"/>
                    </a:lnTo>
                    <a:cubicBezTo>
                      <a:pt x="124877" y="1673490"/>
                      <a:pt x="0" y="1548613"/>
                      <a:pt x="0" y="1394569"/>
                    </a:cubicBezTo>
                    <a:lnTo>
                      <a:pt x="0" y="278921"/>
                    </a:lnTo>
                    <a:cubicBezTo>
                      <a:pt x="0" y="124877"/>
                      <a:pt x="124877" y="0"/>
                      <a:pt x="27892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noAutofit/>
              </a:bodyPr>
              <a:lstStyle/>
              <a:p>
                <a:pPr algn="ctr" defTabSz="457189"/>
                <a:endParaRPr lang="de-AT" sz="1600">
                  <a:solidFill>
                    <a:prstClr val="white"/>
                  </a:solidFill>
                  <a:latin typeface="Aptos Light" panose="020B0004020202020204" pitchFamily="34" charset="0"/>
                  <a:ea typeface="Segoe UI Black" panose="020B0A02040204020203" pitchFamily="34" charset="0"/>
                  <a:cs typeface="Segoe UI Light" panose="020B0502040204020203" pitchFamily="34" charset="0"/>
                </a:endParaRPr>
              </a:p>
            </p:txBody>
          </p:sp>
        </p:grpSp>
        <p:sp>
          <p:nvSpPr>
            <p:cNvPr id="118" name="Rectangle 117">
              <a:extLst>
                <a:ext uri="{FF2B5EF4-FFF2-40B4-BE49-F238E27FC236}">
                  <a16:creationId xmlns:a16="http://schemas.microsoft.com/office/drawing/2014/main" id="{9048AC09-1063-8C5E-3DD4-CC1F7D5309A3}"/>
                </a:ext>
              </a:extLst>
            </p:cNvPr>
            <p:cNvSpPr/>
            <p:nvPr/>
          </p:nvSpPr>
          <p:spPr>
            <a:xfrm>
              <a:off x="4657595" y="3710525"/>
              <a:ext cx="669125" cy="567162"/>
            </a:xfrm>
            <a:prstGeom prst="rect">
              <a:avLst/>
            </a:prstGeom>
            <a:noFill/>
            <a:ln w="127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189">
                <a:defRPr/>
              </a:pPr>
              <a:endParaRPr lang="de-AT" sz="1400">
                <a:solidFill>
                  <a:prstClr val="black"/>
                </a:solidFill>
                <a:latin typeface="Aptos Light" panose="020B0004020202020204" pitchFamily="34" charset="0"/>
                <a:cs typeface="Segoe UI Light" panose="020B0502040204020203" pitchFamily="34" charset="0"/>
              </a:endParaRPr>
            </a:p>
          </p:txBody>
        </p:sp>
      </p:grpSp>
      <p:cxnSp>
        <p:nvCxnSpPr>
          <p:cNvPr id="119" name="Straight Connector 118">
            <a:extLst>
              <a:ext uri="{FF2B5EF4-FFF2-40B4-BE49-F238E27FC236}">
                <a16:creationId xmlns:a16="http://schemas.microsoft.com/office/drawing/2014/main" id="{6754FDF4-C825-9609-4BB2-6B42EE948D29}"/>
              </a:ext>
            </a:extLst>
          </p:cNvPr>
          <p:cNvCxnSpPr>
            <a:cxnSpLocks/>
          </p:cNvCxnSpPr>
          <p:nvPr/>
        </p:nvCxnSpPr>
        <p:spPr>
          <a:xfrm flipH="1" flipV="1">
            <a:off x="4236015" y="4214019"/>
            <a:ext cx="186502" cy="288253"/>
          </a:xfrm>
          <a:prstGeom prst="line">
            <a:avLst/>
          </a:prstGeom>
          <a:ln w="12700">
            <a:solidFill>
              <a:schemeClr val="accent1"/>
            </a:solidFill>
            <a:prstDash val="dash"/>
          </a:ln>
        </p:spPr>
        <p:style>
          <a:lnRef idx="1">
            <a:schemeClr val="accent6"/>
          </a:lnRef>
          <a:fillRef idx="0">
            <a:schemeClr val="accent6"/>
          </a:fillRef>
          <a:effectRef idx="0">
            <a:schemeClr val="accent6"/>
          </a:effectRef>
          <a:fontRef idx="minor">
            <a:schemeClr val="tx1"/>
          </a:fontRef>
        </p:style>
      </p:cxnSp>
      <p:cxnSp>
        <p:nvCxnSpPr>
          <p:cNvPr id="120" name="Straight Connector 119">
            <a:extLst>
              <a:ext uri="{FF2B5EF4-FFF2-40B4-BE49-F238E27FC236}">
                <a16:creationId xmlns:a16="http://schemas.microsoft.com/office/drawing/2014/main" id="{B1A2E844-CE91-EC08-FDE9-3AD21C90DC96}"/>
              </a:ext>
            </a:extLst>
          </p:cNvPr>
          <p:cNvCxnSpPr>
            <a:cxnSpLocks/>
          </p:cNvCxnSpPr>
          <p:nvPr/>
        </p:nvCxnSpPr>
        <p:spPr>
          <a:xfrm flipV="1">
            <a:off x="4711806" y="4214019"/>
            <a:ext cx="201040" cy="288253"/>
          </a:xfrm>
          <a:prstGeom prst="line">
            <a:avLst/>
          </a:prstGeom>
          <a:ln w="12700">
            <a:solidFill>
              <a:schemeClr val="accent1"/>
            </a:solidFill>
            <a:prstDash val="dash"/>
          </a:ln>
        </p:spPr>
        <p:style>
          <a:lnRef idx="1">
            <a:schemeClr val="accent6"/>
          </a:lnRef>
          <a:fillRef idx="0">
            <a:schemeClr val="accent6"/>
          </a:fillRef>
          <a:effectRef idx="0">
            <a:schemeClr val="accent6"/>
          </a:effectRef>
          <a:fontRef idx="minor">
            <a:schemeClr val="tx1"/>
          </a:fontRef>
        </p:style>
      </p:cxnSp>
      <p:sp>
        <p:nvSpPr>
          <p:cNvPr id="134" name="TextBox 133">
            <a:extLst>
              <a:ext uri="{FF2B5EF4-FFF2-40B4-BE49-F238E27FC236}">
                <a16:creationId xmlns:a16="http://schemas.microsoft.com/office/drawing/2014/main" id="{0F0E4EF2-ABDB-6936-0C1F-B7DD66D8D811}"/>
              </a:ext>
            </a:extLst>
          </p:cNvPr>
          <p:cNvSpPr txBox="1"/>
          <p:nvPr/>
        </p:nvSpPr>
        <p:spPr>
          <a:xfrm>
            <a:off x="1945237" y="3593382"/>
            <a:ext cx="1486544" cy="461665"/>
          </a:xfrm>
          <a:prstGeom prst="rect">
            <a:avLst/>
          </a:prstGeom>
          <a:noFill/>
        </p:spPr>
        <p:txBody>
          <a:bodyPr wrap="square" rtlCol="0">
            <a:spAutoFit/>
          </a:bodyPr>
          <a:lstStyle/>
          <a:p>
            <a:pPr algn="ctr" defTabSz="457189">
              <a:spcAft>
                <a:spcPts val="600"/>
              </a:spcAft>
            </a:pPr>
            <a:r>
              <a:rPr lang="en-GB" sz="1200" b="1" noProof="0" dirty="0">
                <a:solidFill>
                  <a:srgbClr val="FFC000"/>
                </a:solidFill>
                <a:latin typeface="Aptos Light" panose="020B0004020202020204" pitchFamily="34" charset="0"/>
                <a:cs typeface="Segoe UI Light" panose="020B0502040204020203" pitchFamily="34" charset="0"/>
              </a:rPr>
              <a:t>Configuration &amp;</a:t>
            </a:r>
            <a:br>
              <a:rPr lang="en-GB" sz="1200" b="1" noProof="0" dirty="0">
                <a:solidFill>
                  <a:srgbClr val="FFC000"/>
                </a:solidFill>
                <a:latin typeface="Aptos Light" panose="020B0004020202020204" pitchFamily="34" charset="0"/>
                <a:cs typeface="Segoe UI Light" panose="020B0502040204020203" pitchFamily="34" charset="0"/>
              </a:rPr>
            </a:br>
            <a:r>
              <a:rPr lang="en-GB" sz="1200" b="1" noProof="0" dirty="0">
                <a:solidFill>
                  <a:srgbClr val="FFC000"/>
                </a:solidFill>
                <a:latin typeface="Aptos Light" panose="020B0004020202020204" pitchFamily="34" charset="0"/>
                <a:cs typeface="Segoe UI Light" panose="020B0502040204020203" pitchFamily="34" charset="0"/>
              </a:rPr>
              <a:t>status information</a:t>
            </a:r>
          </a:p>
        </p:txBody>
      </p:sp>
      <p:grpSp>
        <p:nvGrpSpPr>
          <p:cNvPr id="137" name="Group 136">
            <a:extLst>
              <a:ext uri="{FF2B5EF4-FFF2-40B4-BE49-F238E27FC236}">
                <a16:creationId xmlns:a16="http://schemas.microsoft.com/office/drawing/2014/main" id="{312D5D9D-8B3D-B6C6-8717-02AA11448EB6}"/>
              </a:ext>
            </a:extLst>
          </p:cNvPr>
          <p:cNvGrpSpPr/>
          <p:nvPr/>
        </p:nvGrpSpPr>
        <p:grpSpPr>
          <a:xfrm>
            <a:off x="4316904" y="3348568"/>
            <a:ext cx="784026" cy="1286888"/>
            <a:chOff x="6353155" y="3316592"/>
            <a:chExt cx="947457" cy="1121446"/>
          </a:xfrm>
        </p:grpSpPr>
        <p:sp>
          <p:nvSpPr>
            <p:cNvPr id="138" name="Arc 137">
              <a:extLst>
                <a:ext uri="{FF2B5EF4-FFF2-40B4-BE49-F238E27FC236}">
                  <a16:creationId xmlns:a16="http://schemas.microsoft.com/office/drawing/2014/main" id="{5E29ADF6-DF1E-0C0F-0E48-EE6BF3101BEC}"/>
                </a:ext>
              </a:extLst>
            </p:cNvPr>
            <p:cNvSpPr/>
            <p:nvPr/>
          </p:nvSpPr>
          <p:spPr>
            <a:xfrm rot="10800000">
              <a:off x="6353155" y="3528254"/>
              <a:ext cx="947457" cy="909784"/>
            </a:xfrm>
            <a:prstGeom prst="arc">
              <a:avLst>
                <a:gd name="adj1" fmla="val 10776549"/>
                <a:gd name="adj2" fmla="val 16311049"/>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defTabSz="457189">
                <a:defRPr/>
              </a:pPr>
              <a:endParaRPr lang="de-AT">
                <a:ln w="28575">
                  <a:solidFill>
                    <a:prstClr val="black"/>
                  </a:solidFill>
                </a:ln>
                <a:solidFill>
                  <a:prstClr val="black"/>
                </a:solidFill>
                <a:latin typeface="Calibri" panose="020F0502020204030204"/>
              </a:endParaRPr>
            </a:p>
          </p:txBody>
        </p:sp>
        <p:cxnSp>
          <p:nvCxnSpPr>
            <p:cNvPr id="139" name="Straight Arrow Connector 138">
              <a:extLst>
                <a:ext uri="{FF2B5EF4-FFF2-40B4-BE49-F238E27FC236}">
                  <a16:creationId xmlns:a16="http://schemas.microsoft.com/office/drawing/2014/main" id="{D7069E4B-C7DC-35AE-4A0D-33191904919C}"/>
                </a:ext>
              </a:extLst>
            </p:cNvPr>
            <p:cNvCxnSpPr>
              <a:cxnSpLocks/>
              <a:stCxn id="138" idx="0"/>
            </p:cNvCxnSpPr>
            <p:nvPr/>
          </p:nvCxnSpPr>
          <p:spPr>
            <a:xfrm flipV="1">
              <a:off x="7300601" y="3316592"/>
              <a:ext cx="11" cy="663451"/>
            </a:xfrm>
            <a:prstGeom prst="straightConnector1">
              <a:avLst/>
            </a:prstGeom>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47" name="TextBox 146">
            <a:extLst>
              <a:ext uri="{FF2B5EF4-FFF2-40B4-BE49-F238E27FC236}">
                <a16:creationId xmlns:a16="http://schemas.microsoft.com/office/drawing/2014/main" id="{B9660404-9615-603C-1235-F31CC891B1D6}"/>
              </a:ext>
            </a:extLst>
          </p:cNvPr>
          <p:cNvSpPr txBox="1"/>
          <p:nvPr/>
        </p:nvSpPr>
        <p:spPr>
          <a:xfrm>
            <a:off x="2146858" y="2510826"/>
            <a:ext cx="1137324" cy="646331"/>
          </a:xfrm>
          <a:prstGeom prst="rect">
            <a:avLst/>
          </a:prstGeom>
          <a:noFill/>
          <a:ln>
            <a:noFill/>
          </a:ln>
        </p:spPr>
        <p:txBody>
          <a:bodyPr wrap="square" rtlCol="0">
            <a:spAutoFit/>
          </a:bodyPr>
          <a:lstStyle/>
          <a:p>
            <a:pPr algn="ctr" defTabSz="457189">
              <a:spcAft>
                <a:spcPts val="600"/>
              </a:spcAft>
            </a:pPr>
            <a:r>
              <a:rPr lang="de-AT" sz="1200" b="1" dirty="0">
                <a:solidFill>
                  <a:schemeClr val="accent4"/>
                </a:solidFill>
                <a:latin typeface="Aptos Light" panose="020B0004020202020204" pitchFamily="34" charset="0"/>
                <a:cs typeface="Segoe UI Light" panose="020B0502040204020203" pitchFamily="34" charset="0"/>
              </a:rPr>
              <a:t>Container Administration &amp; Control </a:t>
            </a:r>
          </a:p>
        </p:txBody>
      </p:sp>
      <p:pic>
        <p:nvPicPr>
          <p:cNvPr id="17" name="Graphic 16">
            <a:extLst>
              <a:ext uri="{FF2B5EF4-FFF2-40B4-BE49-F238E27FC236}">
                <a16:creationId xmlns:a16="http://schemas.microsoft.com/office/drawing/2014/main" id="{67FF1251-FF09-929B-DF85-5EEBDCFC0B3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80730" y="4113457"/>
            <a:ext cx="685800" cy="685800"/>
          </a:xfrm>
          <a:custGeom>
            <a:avLst/>
            <a:gdLst>
              <a:gd name="connsiteX0" fmla="*/ 0 w 685800"/>
              <a:gd name="connsiteY0" fmla="*/ 0 h 685800"/>
              <a:gd name="connsiteX1" fmla="*/ 685800 w 685800"/>
              <a:gd name="connsiteY1" fmla="*/ 0 h 685800"/>
              <a:gd name="connsiteX2" fmla="*/ 685800 w 685800"/>
              <a:gd name="connsiteY2" fmla="*/ 365479 h 685800"/>
              <a:gd name="connsiteX3" fmla="*/ 372184 w 685800"/>
              <a:gd name="connsiteY3" fmla="*/ 365479 h 685800"/>
              <a:gd name="connsiteX4" fmla="*/ 353300 w 685800"/>
              <a:gd name="connsiteY4" fmla="*/ 384363 h 685800"/>
              <a:gd name="connsiteX5" fmla="*/ 353300 w 685800"/>
              <a:gd name="connsiteY5" fmla="*/ 682316 h 685800"/>
              <a:gd name="connsiteX6" fmla="*/ 354743 w 685800"/>
              <a:gd name="connsiteY6" fmla="*/ 685800 h 685800"/>
              <a:gd name="connsiteX7" fmla="*/ 0 w 685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 h="685800">
                <a:moveTo>
                  <a:pt x="0" y="0"/>
                </a:moveTo>
                <a:lnTo>
                  <a:pt x="685800" y="0"/>
                </a:lnTo>
                <a:lnTo>
                  <a:pt x="685800" y="365479"/>
                </a:lnTo>
                <a:lnTo>
                  <a:pt x="372184" y="365479"/>
                </a:lnTo>
                <a:cubicBezTo>
                  <a:pt x="361755" y="365479"/>
                  <a:pt x="353300" y="373934"/>
                  <a:pt x="353300" y="384363"/>
                </a:cubicBezTo>
                <a:lnTo>
                  <a:pt x="353300" y="682316"/>
                </a:lnTo>
                <a:lnTo>
                  <a:pt x="354743" y="685800"/>
                </a:lnTo>
                <a:lnTo>
                  <a:pt x="0" y="685800"/>
                </a:lnTo>
                <a:close/>
              </a:path>
            </a:pathLst>
          </a:custGeom>
        </p:spPr>
      </p:pic>
      <p:pic>
        <p:nvPicPr>
          <p:cNvPr id="6" name="Graphic 5">
            <a:extLst>
              <a:ext uri="{FF2B5EF4-FFF2-40B4-BE49-F238E27FC236}">
                <a16:creationId xmlns:a16="http://schemas.microsoft.com/office/drawing/2014/main" id="{2AFCE91A-740B-4925-04D6-7F402748E74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2610288" y="4096042"/>
            <a:ext cx="685800" cy="685800"/>
          </a:xfrm>
          <a:custGeom>
            <a:avLst/>
            <a:gdLst>
              <a:gd name="connsiteX0" fmla="*/ 685800 w 685800"/>
              <a:gd name="connsiteY0" fmla="*/ 0 h 685800"/>
              <a:gd name="connsiteX1" fmla="*/ 0 w 685800"/>
              <a:gd name="connsiteY1" fmla="*/ 0 h 685800"/>
              <a:gd name="connsiteX2" fmla="*/ 0 w 685800"/>
              <a:gd name="connsiteY2" fmla="*/ 383723 h 685800"/>
              <a:gd name="connsiteX3" fmla="*/ 304663 w 685800"/>
              <a:gd name="connsiteY3" fmla="*/ 383723 h 685800"/>
              <a:gd name="connsiteX4" fmla="*/ 323547 w 685800"/>
              <a:gd name="connsiteY4" fmla="*/ 402607 h 685800"/>
              <a:gd name="connsiteX5" fmla="*/ 323547 w 685800"/>
              <a:gd name="connsiteY5" fmla="*/ 685800 h 685800"/>
              <a:gd name="connsiteX6" fmla="*/ 685800 w 685800"/>
              <a:gd name="connsiteY6"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 h="685800">
                <a:moveTo>
                  <a:pt x="685800" y="0"/>
                </a:moveTo>
                <a:lnTo>
                  <a:pt x="0" y="0"/>
                </a:lnTo>
                <a:lnTo>
                  <a:pt x="0" y="383723"/>
                </a:lnTo>
                <a:lnTo>
                  <a:pt x="304663" y="383723"/>
                </a:lnTo>
                <a:cubicBezTo>
                  <a:pt x="315092" y="383723"/>
                  <a:pt x="323547" y="392178"/>
                  <a:pt x="323547" y="402607"/>
                </a:cubicBezTo>
                <a:lnTo>
                  <a:pt x="323547" y="685800"/>
                </a:lnTo>
                <a:lnTo>
                  <a:pt x="685800" y="685800"/>
                </a:lnTo>
                <a:close/>
              </a:path>
            </a:pathLst>
          </a:custGeom>
        </p:spPr>
      </p:pic>
      <p:grpSp>
        <p:nvGrpSpPr>
          <p:cNvPr id="63" name="Group 62">
            <a:extLst>
              <a:ext uri="{FF2B5EF4-FFF2-40B4-BE49-F238E27FC236}">
                <a16:creationId xmlns:a16="http://schemas.microsoft.com/office/drawing/2014/main" id="{46014847-B704-A6FE-719D-C975F9DA023E}"/>
              </a:ext>
            </a:extLst>
          </p:cNvPr>
          <p:cNvGrpSpPr/>
          <p:nvPr/>
        </p:nvGrpSpPr>
        <p:grpSpPr>
          <a:xfrm>
            <a:off x="3415413" y="1758912"/>
            <a:ext cx="1044000" cy="2861986"/>
            <a:chOff x="6499003" y="1912736"/>
            <a:chExt cx="947457" cy="2494051"/>
          </a:xfrm>
        </p:grpSpPr>
        <p:sp>
          <p:nvSpPr>
            <p:cNvPr id="64" name="Arc 63">
              <a:extLst>
                <a:ext uri="{FF2B5EF4-FFF2-40B4-BE49-F238E27FC236}">
                  <a16:creationId xmlns:a16="http://schemas.microsoft.com/office/drawing/2014/main" id="{DE165ACC-34EA-6C71-1660-FEBEF5C2A2E1}"/>
                </a:ext>
              </a:extLst>
            </p:cNvPr>
            <p:cNvSpPr/>
            <p:nvPr/>
          </p:nvSpPr>
          <p:spPr>
            <a:xfrm rot="10800000">
              <a:off x="6499003" y="3497003"/>
              <a:ext cx="947457" cy="909784"/>
            </a:xfrm>
            <a:prstGeom prst="arc">
              <a:avLst>
                <a:gd name="adj1" fmla="val 10776549"/>
                <a:gd name="adj2" fmla="val 0"/>
              </a:avLst>
            </a:prstGeom>
            <a:ln w="19050" cap="flat" cmpd="sng" algn="ctr">
              <a:solidFill>
                <a:srgbClr val="FFC000"/>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457189">
                <a:defRPr/>
              </a:pPr>
              <a:endParaRPr lang="de-AT">
                <a:ln w="28575">
                  <a:solidFill>
                    <a:prstClr val="black"/>
                  </a:solidFill>
                </a:ln>
                <a:solidFill>
                  <a:prstClr val="black"/>
                </a:solidFill>
                <a:latin typeface="Calibri" panose="020F0502020204030204"/>
              </a:endParaRPr>
            </a:p>
          </p:txBody>
        </p:sp>
        <p:cxnSp>
          <p:nvCxnSpPr>
            <p:cNvPr id="65" name="Straight Arrow Connector 64">
              <a:extLst>
                <a:ext uri="{FF2B5EF4-FFF2-40B4-BE49-F238E27FC236}">
                  <a16:creationId xmlns:a16="http://schemas.microsoft.com/office/drawing/2014/main" id="{D0CBB19B-0305-EFF3-AA2D-573175F05DDF}"/>
                </a:ext>
              </a:extLst>
            </p:cNvPr>
            <p:cNvCxnSpPr>
              <a:cxnSpLocks/>
              <a:stCxn id="64" idx="2"/>
            </p:cNvCxnSpPr>
            <p:nvPr/>
          </p:nvCxnSpPr>
          <p:spPr>
            <a:xfrm flipV="1">
              <a:off x="6499003" y="1912736"/>
              <a:ext cx="0" cy="2039160"/>
            </a:xfrm>
            <a:prstGeom prst="straightConnector1">
              <a:avLst/>
            </a:prstGeom>
            <a:ln w="19050"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66" name="Group 65">
            <a:extLst>
              <a:ext uri="{FF2B5EF4-FFF2-40B4-BE49-F238E27FC236}">
                <a16:creationId xmlns:a16="http://schemas.microsoft.com/office/drawing/2014/main" id="{EE199B55-8445-A628-BF23-6C510DB85167}"/>
              </a:ext>
            </a:extLst>
          </p:cNvPr>
          <p:cNvGrpSpPr/>
          <p:nvPr/>
        </p:nvGrpSpPr>
        <p:grpSpPr>
          <a:xfrm flipH="1">
            <a:off x="4682111" y="1764509"/>
            <a:ext cx="1044000" cy="2861986"/>
            <a:chOff x="6499003" y="1912736"/>
            <a:chExt cx="947457" cy="2494051"/>
          </a:xfrm>
        </p:grpSpPr>
        <p:sp>
          <p:nvSpPr>
            <p:cNvPr id="67" name="Arc 66">
              <a:extLst>
                <a:ext uri="{FF2B5EF4-FFF2-40B4-BE49-F238E27FC236}">
                  <a16:creationId xmlns:a16="http://schemas.microsoft.com/office/drawing/2014/main" id="{29B7ECF0-8A37-F98E-C055-DFA56ECC4691}"/>
                </a:ext>
              </a:extLst>
            </p:cNvPr>
            <p:cNvSpPr/>
            <p:nvPr/>
          </p:nvSpPr>
          <p:spPr>
            <a:xfrm rot="10800000">
              <a:off x="6499003" y="3497003"/>
              <a:ext cx="947457" cy="909784"/>
            </a:xfrm>
            <a:prstGeom prst="arc">
              <a:avLst>
                <a:gd name="adj1" fmla="val 10776549"/>
                <a:gd name="adj2" fmla="val 0"/>
              </a:avLst>
            </a:prstGeom>
            <a:ln w="19050" cap="flat" cmpd="sng" algn="ctr">
              <a:solidFill>
                <a:schemeClr val="accent3"/>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457189">
                <a:defRPr/>
              </a:pPr>
              <a:endParaRPr lang="de-AT">
                <a:ln w="28575">
                  <a:solidFill>
                    <a:prstClr val="black"/>
                  </a:solidFill>
                </a:ln>
                <a:solidFill>
                  <a:prstClr val="black"/>
                </a:solidFill>
                <a:latin typeface="Calibri" panose="020F0502020204030204"/>
              </a:endParaRPr>
            </a:p>
          </p:txBody>
        </p:sp>
        <p:cxnSp>
          <p:nvCxnSpPr>
            <p:cNvPr id="68" name="Straight Arrow Connector 67">
              <a:extLst>
                <a:ext uri="{FF2B5EF4-FFF2-40B4-BE49-F238E27FC236}">
                  <a16:creationId xmlns:a16="http://schemas.microsoft.com/office/drawing/2014/main" id="{C4C88CE1-F959-7223-6784-9F6A77E29B7F}"/>
                </a:ext>
              </a:extLst>
            </p:cNvPr>
            <p:cNvCxnSpPr>
              <a:cxnSpLocks/>
              <a:stCxn id="67" idx="2"/>
            </p:cNvCxnSpPr>
            <p:nvPr/>
          </p:nvCxnSpPr>
          <p:spPr>
            <a:xfrm flipV="1">
              <a:off x="6499003" y="1912736"/>
              <a:ext cx="0" cy="2039160"/>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79" name="Group 78">
            <a:extLst>
              <a:ext uri="{FF2B5EF4-FFF2-40B4-BE49-F238E27FC236}">
                <a16:creationId xmlns:a16="http://schemas.microsoft.com/office/drawing/2014/main" id="{CA6A217F-D7F6-055F-66F1-3A72688218A0}"/>
              </a:ext>
            </a:extLst>
          </p:cNvPr>
          <p:cNvGrpSpPr/>
          <p:nvPr/>
        </p:nvGrpSpPr>
        <p:grpSpPr>
          <a:xfrm>
            <a:off x="5341991" y="3353915"/>
            <a:ext cx="1044000" cy="1292848"/>
            <a:chOff x="5341991" y="3412907"/>
            <a:chExt cx="1044000" cy="1292848"/>
          </a:xfrm>
        </p:grpSpPr>
        <p:grpSp>
          <p:nvGrpSpPr>
            <p:cNvPr id="3" name="Group 2">
              <a:extLst>
                <a:ext uri="{FF2B5EF4-FFF2-40B4-BE49-F238E27FC236}">
                  <a16:creationId xmlns:a16="http://schemas.microsoft.com/office/drawing/2014/main" id="{70D93C13-0537-46A2-A6CB-F61292B8FCD3}"/>
                </a:ext>
              </a:extLst>
            </p:cNvPr>
            <p:cNvGrpSpPr/>
            <p:nvPr/>
          </p:nvGrpSpPr>
          <p:grpSpPr>
            <a:xfrm flipH="1">
              <a:off x="5341991" y="3412907"/>
              <a:ext cx="1044000" cy="1286889"/>
              <a:chOff x="6353158" y="3316594"/>
              <a:chExt cx="947457" cy="1121447"/>
            </a:xfrm>
          </p:grpSpPr>
          <p:sp>
            <p:nvSpPr>
              <p:cNvPr id="4" name="Arc 3">
                <a:extLst>
                  <a:ext uri="{FF2B5EF4-FFF2-40B4-BE49-F238E27FC236}">
                    <a16:creationId xmlns:a16="http://schemas.microsoft.com/office/drawing/2014/main" id="{D7049A7E-79CF-59DC-7875-889ECE3940CC}"/>
                  </a:ext>
                </a:extLst>
              </p:cNvPr>
              <p:cNvSpPr/>
              <p:nvPr/>
            </p:nvSpPr>
            <p:spPr>
              <a:xfrm rot="10800000">
                <a:off x="6353158" y="3528257"/>
                <a:ext cx="947457" cy="909784"/>
              </a:xfrm>
              <a:prstGeom prst="arc">
                <a:avLst>
                  <a:gd name="adj1" fmla="val 10776549"/>
                  <a:gd name="adj2" fmla="val 16311049"/>
                </a:avLst>
              </a:prstGeom>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457189"/>
                <a:endParaRPr lang="de-AT">
                  <a:ln w="28575">
                    <a:solidFill>
                      <a:prstClr val="black"/>
                    </a:solidFill>
                  </a:ln>
                  <a:solidFill>
                    <a:prstClr val="black"/>
                  </a:solidFill>
                  <a:latin typeface="Calibri" panose="020F0502020204030204"/>
                </a:endParaRPr>
              </a:p>
            </p:txBody>
          </p:sp>
          <p:cxnSp>
            <p:nvCxnSpPr>
              <p:cNvPr id="5" name="Straight Arrow Connector 4">
                <a:extLst>
                  <a:ext uri="{FF2B5EF4-FFF2-40B4-BE49-F238E27FC236}">
                    <a16:creationId xmlns:a16="http://schemas.microsoft.com/office/drawing/2014/main" id="{E6370173-02DD-81D9-2467-196A50AE82A7}"/>
                  </a:ext>
                </a:extLst>
              </p:cNvPr>
              <p:cNvCxnSpPr>
                <a:cxnSpLocks/>
                <a:stCxn id="4" idx="0"/>
              </p:cNvCxnSpPr>
              <p:nvPr/>
            </p:nvCxnSpPr>
            <p:spPr>
              <a:xfrm flipV="1">
                <a:off x="7300599" y="3316594"/>
                <a:ext cx="11" cy="663451"/>
              </a:xfrm>
              <a:prstGeom prst="straightConnector1">
                <a:avLst/>
              </a:prstGeom>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70" name="Straight Connector 69">
              <a:extLst>
                <a:ext uri="{FF2B5EF4-FFF2-40B4-BE49-F238E27FC236}">
                  <a16:creationId xmlns:a16="http://schemas.microsoft.com/office/drawing/2014/main" id="{B11C5F95-1E18-0B91-67D0-FCB0417F3E11}"/>
                </a:ext>
              </a:extLst>
            </p:cNvPr>
            <p:cNvCxnSpPr>
              <a:cxnSpLocks/>
              <a:stCxn id="4" idx="2"/>
              <a:endCxn id="20" idx="1"/>
            </p:cNvCxnSpPr>
            <p:nvPr/>
          </p:nvCxnSpPr>
          <p:spPr>
            <a:xfrm>
              <a:off x="5880850" y="4699524"/>
              <a:ext cx="83200" cy="6231"/>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25" name="Group 24">
            <a:extLst>
              <a:ext uri="{FF2B5EF4-FFF2-40B4-BE49-F238E27FC236}">
                <a16:creationId xmlns:a16="http://schemas.microsoft.com/office/drawing/2014/main" id="{FC376DB7-C92F-7840-EF5A-6E0CE18287EF}"/>
              </a:ext>
            </a:extLst>
          </p:cNvPr>
          <p:cNvGrpSpPr/>
          <p:nvPr/>
        </p:nvGrpSpPr>
        <p:grpSpPr>
          <a:xfrm>
            <a:off x="2915492" y="3354280"/>
            <a:ext cx="798238" cy="1281175"/>
            <a:chOff x="6353155" y="3316592"/>
            <a:chExt cx="947457" cy="1121446"/>
          </a:xfrm>
        </p:grpSpPr>
        <p:sp>
          <p:nvSpPr>
            <p:cNvPr id="26" name="Arc 25">
              <a:extLst>
                <a:ext uri="{FF2B5EF4-FFF2-40B4-BE49-F238E27FC236}">
                  <a16:creationId xmlns:a16="http://schemas.microsoft.com/office/drawing/2014/main" id="{8C53FF30-5804-F11A-E4E9-31ECFA70DD90}"/>
                </a:ext>
              </a:extLst>
            </p:cNvPr>
            <p:cNvSpPr/>
            <p:nvPr/>
          </p:nvSpPr>
          <p:spPr>
            <a:xfrm rot="10800000">
              <a:off x="6353155" y="3528254"/>
              <a:ext cx="947457" cy="909784"/>
            </a:xfrm>
            <a:prstGeom prst="arc">
              <a:avLst>
                <a:gd name="adj1" fmla="val 10776549"/>
                <a:gd name="adj2" fmla="val 16311049"/>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defTabSz="457189">
                <a:defRPr/>
              </a:pPr>
              <a:endParaRPr lang="de-AT">
                <a:ln w="28575">
                  <a:solidFill>
                    <a:prstClr val="black"/>
                  </a:solidFill>
                </a:ln>
                <a:solidFill>
                  <a:prstClr val="black"/>
                </a:solidFill>
                <a:latin typeface="Calibri" panose="020F0502020204030204"/>
              </a:endParaRPr>
            </a:p>
          </p:txBody>
        </p:sp>
        <p:cxnSp>
          <p:nvCxnSpPr>
            <p:cNvPr id="27" name="Straight Arrow Connector 26">
              <a:extLst>
                <a:ext uri="{FF2B5EF4-FFF2-40B4-BE49-F238E27FC236}">
                  <a16:creationId xmlns:a16="http://schemas.microsoft.com/office/drawing/2014/main" id="{C94AECD5-9496-2F6A-042C-A42CBBC127DD}"/>
                </a:ext>
              </a:extLst>
            </p:cNvPr>
            <p:cNvCxnSpPr>
              <a:cxnSpLocks/>
              <a:stCxn id="26" idx="0"/>
            </p:cNvCxnSpPr>
            <p:nvPr/>
          </p:nvCxnSpPr>
          <p:spPr>
            <a:xfrm flipV="1">
              <a:off x="7300601" y="3316592"/>
              <a:ext cx="11" cy="663451"/>
            </a:xfrm>
            <a:prstGeom prst="straightConnector1">
              <a:avLst/>
            </a:prstGeom>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84" name="TextBox 83">
            <a:extLst>
              <a:ext uri="{FF2B5EF4-FFF2-40B4-BE49-F238E27FC236}">
                <a16:creationId xmlns:a16="http://schemas.microsoft.com/office/drawing/2014/main" id="{2088464E-8590-D48F-EE75-D815237ACBC8}"/>
              </a:ext>
            </a:extLst>
          </p:cNvPr>
          <p:cNvSpPr txBox="1"/>
          <p:nvPr/>
        </p:nvSpPr>
        <p:spPr>
          <a:xfrm>
            <a:off x="5770163" y="3570020"/>
            <a:ext cx="1211207" cy="461665"/>
          </a:xfrm>
          <a:prstGeom prst="rect">
            <a:avLst/>
          </a:prstGeom>
          <a:noFill/>
        </p:spPr>
        <p:txBody>
          <a:bodyPr wrap="square" rtlCol="0">
            <a:spAutoFit/>
          </a:bodyPr>
          <a:lstStyle/>
          <a:p>
            <a:pPr algn="ctr" defTabSz="457189">
              <a:spcAft>
                <a:spcPts val="600"/>
              </a:spcAft>
            </a:pPr>
            <a:r>
              <a:rPr lang="de-AT" sz="1200" b="1" dirty="0">
                <a:solidFill>
                  <a:srgbClr val="82C341"/>
                </a:solidFill>
                <a:latin typeface="Aptos Light" panose="020B0004020202020204" pitchFamily="34" charset="0"/>
                <a:cs typeface="Segoe UI Light" panose="020B0502040204020203" pitchFamily="34" charset="0"/>
              </a:rPr>
              <a:t>Data </a:t>
            </a:r>
            <a:r>
              <a:rPr lang="de-AT" sz="1200" b="1" dirty="0" err="1">
                <a:solidFill>
                  <a:srgbClr val="82C341"/>
                </a:solidFill>
                <a:latin typeface="Aptos Light" panose="020B0004020202020204" pitchFamily="34" charset="0"/>
                <a:cs typeface="Segoe UI Light" panose="020B0502040204020203" pitchFamily="34" charset="0"/>
              </a:rPr>
              <a:t>traffic</a:t>
            </a:r>
            <a:r>
              <a:rPr lang="de-AT" sz="1200" b="1" dirty="0">
                <a:solidFill>
                  <a:srgbClr val="82C341"/>
                </a:solidFill>
                <a:latin typeface="Aptos Light" panose="020B0004020202020204" pitchFamily="34" charset="0"/>
                <a:cs typeface="Segoe UI Light" panose="020B0502040204020203" pitchFamily="34" charset="0"/>
              </a:rPr>
              <a:t> </a:t>
            </a:r>
            <a:r>
              <a:rPr lang="de-AT" sz="1200" b="1" dirty="0" err="1">
                <a:solidFill>
                  <a:srgbClr val="82C341"/>
                </a:solidFill>
                <a:latin typeface="Aptos Light" panose="020B0004020202020204" pitchFamily="34" charset="0"/>
                <a:cs typeface="Segoe UI Light" panose="020B0502040204020203" pitchFamily="34" charset="0"/>
              </a:rPr>
              <a:t>or</a:t>
            </a:r>
            <a:r>
              <a:rPr lang="de-AT" sz="1200" b="1" dirty="0">
                <a:solidFill>
                  <a:srgbClr val="82C341"/>
                </a:solidFill>
                <a:latin typeface="Aptos Light" panose="020B0004020202020204" pitchFamily="34" charset="0"/>
                <a:cs typeface="Segoe UI Light" panose="020B0502040204020203" pitchFamily="34" charset="0"/>
              </a:rPr>
              <a:t> </a:t>
            </a:r>
            <a:br>
              <a:rPr lang="de-AT" sz="1200" b="1" dirty="0">
                <a:solidFill>
                  <a:srgbClr val="82C341"/>
                </a:solidFill>
                <a:latin typeface="Aptos Light" panose="020B0004020202020204" pitchFamily="34" charset="0"/>
                <a:cs typeface="Segoe UI Light" panose="020B0502040204020203" pitchFamily="34" charset="0"/>
              </a:rPr>
            </a:br>
            <a:r>
              <a:rPr lang="de-AT" sz="1200" b="1" dirty="0">
                <a:solidFill>
                  <a:srgbClr val="82C341"/>
                </a:solidFill>
                <a:latin typeface="Aptos Light" panose="020B0004020202020204" pitchFamily="34" charset="0"/>
                <a:cs typeface="Segoe UI Light" panose="020B0502040204020203" pitchFamily="34" charset="0"/>
              </a:rPr>
              <a:t>remote </a:t>
            </a:r>
            <a:r>
              <a:rPr lang="de-AT" sz="1200" b="1" dirty="0" err="1">
                <a:solidFill>
                  <a:srgbClr val="82C341"/>
                </a:solidFill>
                <a:latin typeface="Aptos Light" panose="020B0004020202020204" pitchFamily="34" charset="0"/>
                <a:cs typeface="Segoe UI Light" panose="020B0502040204020203" pitchFamily="34" charset="0"/>
              </a:rPr>
              <a:t>access</a:t>
            </a:r>
            <a:endParaRPr lang="de-AT" sz="1200" b="1" dirty="0">
              <a:solidFill>
                <a:srgbClr val="82C341"/>
              </a:solidFill>
              <a:latin typeface="Aptos Light" panose="020B0004020202020204" pitchFamily="34" charset="0"/>
              <a:cs typeface="Segoe UI Light" panose="020B0502040204020203" pitchFamily="34" charset="0"/>
            </a:endParaRPr>
          </a:p>
        </p:txBody>
      </p:sp>
      <p:pic>
        <p:nvPicPr>
          <p:cNvPr id="15" name="Graphic 14">
            <a:extLst>
              <a:ext uri="{FF2B5EF4-FFF2-40B4-BE49-F238E27FC236}">
                <a16:creationId xmlns:a16="http://schemas.microsoft.com/office/drawing/2014/main" id="{5A8C9036-5621-B99F-BA77-11CB1CB68AA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98366" y="2674346"/>
            <a:ext cx="1896965" cy="290945"/>
          </a:xfrm>
          <a:prstGeom prst="rect">
            <a:avLst/>
          </a:prstGeom>
        </p:spPr>
      </p:pic>
    </p:spTree>
    <p:extLst>
      <p:ext uri="{BB962C8B-B14F-4D97-AF65-F5344CB8AC3E}">
        <p14:creationId xmlns:p14="http://schemas.microsoft.com/office/powerpoint/2010/main" val="377295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83" grpId="0"/>
      <p:bldP spid="85" grpId="0"/>
      <p:bldP spid="88" grpId="0"/>
      <p:bldP spid="94" grpId="0" animBg="1"/>
      <p:bldP spid="95" grpId="0"/>
      <p:bldP spid="134" grpId="0"/>
      <p:bldP spid="147" grpId="0"/>
      <p:bldP spid="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7BC51313-067C-0D5E-FCC0-9BC52E166E3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6411" y="465234"/>
            <a:ext cx="1144201" cy="1144198"/>
          </a:xfrm>
          <a:prstGeom prst="rect">
            <a:avLst/>
          </a:prstGeom>
        </p:spPr>
      </p:pic>
      <p:grpSp>
        <p:nvGrpSpPr>
          <p:cNvPr id="116" name="Group 115">
            <a:extLst>
              <a:ext uri="{FF2B5EF4-FFF2-40B4-BE49-F238E27FC236}">
                <a16:creationId xmlns:a16="http://schemas.microsoft.com/office/drawing/2014/main" id="{AB98736F-1599-83C0-094D-E3274A970EE9}"/>
              </a:ext>
            </a:extLst>
          </p:cNvPr>
          <p:cNvGrpSpPr/>
          <p:nvPr/>
        </p:nvGrpSpPr>
        <p:grpSpPr>
          <a:xfrm>
            <a:off x="440387" y="60307"/>
            <a:ext cx="2030118" cy="2177644"/>
            <a:chOff x="1258445" y="626333"/>
            <a:chExt cx="1470310" cy="1736078"/>
          </a:xfrm>
        </p:grpSpPr>
        <p:pic>
          <p:nvPicPr>
            <p:cNvPr id="16" name="Graphic 15">
              <a:extLst>
                <a:ext uri="{FF2B5EF4-FFF2-40B4-BE49-F238E27FC236}">
                  <a16:creationId xmlns:a16="http://schemas.microsoft.com/office/drawing/2014/main" id="{9043346F-2882-554E-53C0-1D5DFC13DA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8445" y="626333"/>
              <a:ext cx="1327320" cy="1327320"/>
            </a:xfrm>
            <a:prstGeom prst="rect">
              <a:avLst/>
            </a:prstGeom>
          </p:spPr>
        </p:pic>
        <p:grpSp>
          <p:nvGrpSpPr>
            <p:cNvPr id="115" name="Group 114">
              <a:extLst>
                <a:ext uri="{FF2B5EF4-FFF2-40B4-BE49-F238E27FC236}">
                  <a16:creationId xmlns:a16="http://schemas.microsoft.com/office/drawing/2014/main" id="{C31A297E-F660-E266-088B-D0615503FCB1}"/>
                </a:ext>
              </a:extLst>
            </p:cNvPr>
            <p:cNvGrpSpPr/>
            <p:nvPr/>
          </p:nvGrpSpPr>
          <p:grpSpPr>
            <a:xfrm>
              <a:off x="1652783" y="1286440"/>
              <a:ext cx="1075972" cy="1075971"/>
              <a:chOff x="1347906" y="889709"/>
              <a:chExt cx="1157028" cy="1157028"/>
            </a:xfrm>
          </p:grpSpPr>
          <p:sp>
            <p:nvSpPr>
              <p:cNvPr id="114" name="Rectangle 113">
                <a:extLst>
                  <a:ext uri="{FF2B5EF4-FFF2-40B4-BE49-F238E27FC236}">
                    <a16:creationId xmlns:a16="http://schemas.microsoft.com/office/drawing/2014/main" id="{D572EA59-3C66-DA08-88B7-B8FECA146FE8}"/>
                  </a:ext>
                </a:extLst>
              </p:cNvPr>
              <p:cNvSpPr/>
              <p:nvPr/>
            </p:nvSpPr>
            <p:spPr>
              <a:xfrm>
                <a:off x="1507313" y="1166842"/>
                <a:ext cx="837590" cy="694859"/>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104" name="Graphic 103">
                <a:extLst>
                  <a:ext uri="{FF2B5EF4-FFF2-40B4-BE49-F238E27FC236}">
                    <a16:creationId xmlns:a16="http://schemas.microsoft.com/office/drawing/2014/main" id="{688AC150-11F1-8AC9-DAA2-834C01F54F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7906" y="889709"/>
                <a:ext cx="1157028" cy="1157028"/>
              </a:xfrm>
              <a:prstGeom prst="rect">
                <a:avLst/>
              </a:prstGeom>
            </p:spPr>
          </p:pic>
        </p:grpSp>
      </p:grpSp>
      <p:grpSp>
        <p:nvGrpSpPr>
          <p:cNvPr id="112" name="Group 111">
            <a:extLst>
              <a:ext uri="{FF2B5EF4-FFF2-40B4-BE49-F238E27FC236}">
                <a16:creationId xmlns:a16="http://schemas.microsoft.com/office/drawing/2014/main" id="{CA3A0777-E176-AFBB-E513-E1A812F878A6}"/>
              </a:ext>
            </a:extLst>
          </p:cNvPr>
          <p:cNvGrpSpPr/>
          <p:nvPr/>
        </p:nvGrpSpPr>
        <p:grpSpPr>
          <a:xfrm>
            <a:off x="5985240" y="3124605"/>
            <a:ext cx="1260646" cy="1458028"/>
            <a:chOff x="6980654" y="2616690"/>
            <a:chExt cx="1260646" cy="1458028"/>
          </a:xfrm>
        </p:grpSpPr>
        <p:pic>
          <p:nvPicPr>
            <p:cNvPr id="12" name="Graphic 11">
              <a:extLst>
                <a:ext uri="{FF2B5EF4-FFF2-40B4-BE49-F238E27FC236}">
                  <a16:creationId xmlns:a16="http://schemas.microsoft.com/office/drawing/2014/main" id="{D5311CD5-75C7-D542-A122-DB22126638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8816" y="2616690"/>
              <a:ext cx="946559" cy="946559"/>
            </a:xfrm>
            <a:prstGeom prst="rect">
              <a:avLst/>
            </a:prstGeom>
          </p:spPr>
        </p:pic>
        <p:grpSp>
          <p:nvGrpSpPr>
            <p:cNvPr id="62" name="Group 61">
              <a:extLst>
                <a:ext uri="{FF2B5EF4-FFF2-40B4-BE49-F238E27FC236}">
                  <a16:creationId xmlns:a16="http://schemas.microsoft.com/office/drawing/2014/main" id="{64DCBDB1-078C-6028-83BE-0D991C4188E6}"/>
                </a:ext>
              </a:extLst>
            </p:cNvPr>
            <p:cNvGrpSpPr/>
            <p:nvPr/>
          </p:nvGrpSpPr>
          <p:grpSpPr>
            <a:xfrm>
              <a:off x="6980654" y="2814072"/>
              <a:ext cx="1260646" cy="1260646"/>
              <a:chOff x="7402989" y="2558284"/>
              <a:chExt cx="1260646" cy="1260646"/>
            </a:xfrm>
          </p:grpSpPr>
          <p:sp>
            <p:nvSpPr>
              <p:cNvPr id="60" name="Trapezoid 59">
                <a:extLst>
                  <a:ext uri="{FF2B5EF4-FFF2-40B4-BE49-F238E27FC236}">
                    <a16:creationId xmlns:a16="http://schemas.microsoft.com/office/drawing/2014/main" id="{700F19AA-F67E-2BF7-E048-DEA885F852A9}"/>
                  </a:ext>
                </a:extLst>
              </p:cNvPr>
              <p:cNvSpPr/>
              <p:nvPr/>
            </p:nvSpPr>
            <p:spPr>
              <a:xfrm>
                <a:off x="7635599" y="3117627"/>
                <a:ext cx="716280" cy="257122"/>
              </a:xfrm>
              <a:prstGeom prst="trapezoid">
                <a:avLst>
                  <a:gd name="adj" fmla="val 42782"/>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7" name="Graphic 6">
                <a:extLst>
                  <a:ext uri="{FF2B5EF4-FFF2-40B4-BE49-F238E27FC236}">
                    <a16:creationId xmlns:a16="http://schemas.microsoft.com/office/drawing/2014/main" id="{0F5BDE10-5BBF-1173-FFE4-B34834A96F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02989" y="2558284"/>
                <a:ext cx="1260646" cy="1260646"/>
              </a:xfrm>
              <a:prstGeom prst="rect">
                <a:avLst/>
              </a:prstGeom>
            </p:spPr>
          </p:pic>
        </p:grpSp>
      </p:grpSp>
      <p:sp>
        <p:nvSpPr>
          <p:cNvPr id="30" name="TextBox 29">
            <a:extLst>
              <a:ext uri="{FF2B5EF4-FFF2-40B4-BE49-F238E27FC236}">
                <a16:creationId xmlns:a16="http://schemas.microsoft.com/office/drawing/2014/main" id="{ABDD29E8-326D-62D7-2269-24FD95E5ACA1}"/>
              </a:ext>
            </a:extLst>
          </p:cNvPr>
          <p:cNvSpPr txBox="1"/>
          <p:nvPr/>
        </p:nvSpPr>
        <p:spPr>
          <a:xfrm>
            <a:off x="6696702" y="417644"/>
            <a:ext cx="926306" cy="646331"/>
          </a:xfrm>
          <a:prstGeom prst="rect">
            <a:avLst/>
          </a:prstGeom>
          <a:noFill/>
        </p:spPr>
        <p:txBody>
          <a:bodyPr wrap="square">
            <a:spAutoFit/>
          </a:bodyPr>
          <a:lstStyle/>
          <a:p>
            <a:pPr marL="0" marR="0" lvl="0" indent="0" algn="r" defTabSz="6858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BIG Data </a:t>
            </a:r>
            <a:endParaRPr kumimoji="0" lang="de-AT" sz="20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grpSp>
        <p:nvGrpSpPr>
          <p:cNvPr id="143" name="Group 142">
            <a:extLst>
              <a:ext uri="{FF2B5EF4-FFF2-40B4-BE49-F238E27FC236}">
                <a16:creationId xmlns:a16="http://schemas.microsoft.com/office/drawing/2014/main" id="{58ABC79E-8BF2-FE22-E9A9-E55C27EC3BB8}"/>
              </a:ext>
            </a:extLst>
          </p:cNvPr>
          <p:cNvGrpSpPr/>
          <p:nvPr/>
        </p:nvGrpSpPr>
        <p:grpSpPr>
          <a:xfrm>
            <a:off x="7419487" y="3139171"/>
            <a:ext cx="1425509" cy="1088040"/>
            <a:chOff x="7496244" y="2127681"/>
            <a:chExt cx="1425509" cy="1088040"/>
          </a:xfrm>
        </p:grpSpPr>
        <p:pic>
          <p:nvPicPr>
            <p:cNvPr id="15" name="Graphic 14">
              <a:extLst>
                <a:ext uri="{FF2B5EF4-FFF2-40B4-BE49-F238E27FC236}">
                  <a16:creationId xmlns:a16="http://schemas.microsoft.com/office/drawing/2014/main" id="{7AA46FD4-E6C7-8BED-7389-1AC07F1C9EC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96244" y="2245974"/>
              <a:ext cx="685800" cy="685800"/>
            </a:xfrm>
            <a:prstGeom prst="rect">
              <a:avLst/>
            </a:prstGeom>
          </p:spPr>
        </p:pic>
        <p:sp>
          <p:nvSpPr>
            <p:cNvPr id="23" name="TextBox 22">
              <a:extLst>
                <a:ext uri="{FF2B5EF4-FFF2-40B4-BE49-F238E27FC236}">
                  <a16:creationId xmlns:a16="http://schemas.microsoft.com/office/drawing/2014/main" id="{05938A09-5295-78CA-FD90-54963D080784}"/>
                </a:ext>
              </a:extLst>
            </p:cNvPr>
            <p:cNvSpPr txBox="1"/>
            <p:nvPr/>
          </p:nvSpPr>
          <p:spPr>
            <a:xfrm>
              <a:off x="7961124" y="2127681"/>
              <a:ext cx="960629" cy="535531"/>
            </a:xfrm>
            <a:prstGeom prst="rect">
              <a:avLst/>
            </a:prstGeom>
            <a:noFill/>
          </p:spPr>
          <p:txBody>
            <a:bodyPr wrap="square">
              <a:spAutoFit/>
            </a:bodyPr>
            <a:lstStyle/>
            <a:p>
              <a:pPr marL="0" marR="0" lvl="0" indent="0" algn="r" defTabSz="6858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Remote Access </a:t>
              </a:r>
              <a:endParaRPr kumimoji="0" lang="de-AT" sz="16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grpSp>
          <p:nvGrpSpPr>
            <p:cNvPr id="44" name="Group 43">
              <a:extLst>
                <a:ext uri="{FF2B5EF4-FFF2-40B4-BE49-F238E27FC236}">
                  <a16:creationId xmlns:a16="http://schemas.microsoft.com/office/drawing/2014/main" id="{31CB48D3-48F3-7462-E14F-9F355E7D70C2}"/>
                </a:ext>
              </a:extLst>
            </p:cNvPr>
            <p:cNvGrpSpPr/>
            <p:nvPr/>
          </p:nvGrpSpPr>
          <p:grpSpPr>
            <a:xfrm>
              <a:off x="7755639" y="2529921"/>
              <a:ext cx="685800" cy="685800"/>
              <a:chOff x="5136736" y="3960674"/>
              <a:chExt cx="685800" cy="685800"/>
            </a:xfrm>
          </p:grpSpPr>
          <p:sp>
            <p:nvSpPr>
              <p:cNvPr id="43" name="Rectangle: Rounded Corners 42">
                <a:extLst>
                  <a:ext uri="{FF2B5EF4-FFF2-40B4-BE49-F238E27FC236}">
                    <a16:creationId xmlns:a16="http://schemas.microsoft.com/office/drawing/2014/main" id="{85BD7BF9-6B21-BBDF-DF50-CDC1EA238E6E}"/>
                  </a:ext>
                </a:extLst>
              </p:cNvPr>
              <p:cNvSpPr/>
              <p:nvPr/>
            </p:nvSpPr>
            <p:spPr>
              <a:xfrm>
                <a:off x="5317332" y="4112716"/>
                <a:ext cx="474178" cy="386477"/>
              </a:xfrm>
              <a:prstGeom prst="roundRect">
                <a:avLst>
                  <a:gd name="adj" fmla="val 12354"/>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pic>
            <p:nvPicPr>
              <p:cNvPr id="14" name="Graphic 13">
                <a:extLst>
                  <a:ext uri="{FF2B5EF4-FFF2-40B4-BE49-F238E27FC236}">
                    <a16:creationId xmlns:a16="http://schemas.microsoft.com/office/drawing/2014/main" id="{A61B3B03-2029-5678-A22D-87647D5D8E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36736" y="3960674"/>
                <a:ext cx="685800" cy="685800"/>
              </a:xfrm>
              <a:prstGeom prst="rect">
                <a:avLst/>
              </a:prstGeom>
            </p:spPr>
          </p:pic>
        </p:grpSp>
      </p:grpSp>
      <p:pic>
        <p:nvPicPr>
          <p:cNvPr id="117" name="Graphic 116">
            <a:extLst>
              <a:ext uri="{FF2B5EF4-FFF2-40B4-BE49-F238E27FC236}">
                <a16:creationId xmlns:a16="http://schemas.microsoft.com/office/drawing/2014/main" id="{BE7A636C-DBAE-D7F2-255A-5375A551EB5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70521" y="1251948"/>
            <a:ext cx="946558" cy="946558"/>
          </a:xfrm>
          <a:prstGeom prst="rect">
            <a:avLst/>
          </a:prstGeom>
        </p:spPr>
      </p:pic>
      <p:cxnSp>
        <p:nvCxnSpPr>
          <p:cNvPr id="119" name="Straight Connector 118">
            <a:extLst>
              <a:ext uri="{FF2B5EF4-FFF2-40B4-BE49-F238E27FC236}">
                <a16:creationId xmlns:a16="http://schemas.microsoft.com/office/drawing/2014/main" id="{C2C4E2DE-2336-049F-FB43-2639F7C8251A}"/>
              </a:ext>
            </a:extLst>
          </p:cNvPr>
          <p:cNvCxnSpPr>
            <a:cxnSpLocks/>
            <a:endCxn id="1037" idx="2"/>
          </p:cNvCxnSpPr>
          <p:nvPr/>
        </p:nvCxnSpPr>
        <p:spPr>
          <a:xfrm flipV="1">
            <a:off x="1515442" y="2394358"/>
            <a:ext cx="865572" cy="41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8B675A7-DFA5-7CA3-A6D0-34BB20121F93}"/>
              </a:ext>
            </a:extLst>
          </p:cNvPr>
          <p:cNvCxnSpPr>
            <a:cxnSpLocks/>
          </p:cNvCxnSpPr>
          <p:nvPr/>
        </p:nvCxnSpPr>
        <p:spPr>
          <a:xfrm>
            <a:off x="1517029" y="2106214"/>
            <a:ext cx="0" cy="619547"/>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EDD87C6E-0331-ED86-C165-CD15665378B3}"/>
              </a:ext>
            </a:extLst>
          </p:cNvPr>
          <p:cNvGrpSpPr/>
          <p:nvPr/>
        </p:nvGrpSpPr>
        <p:grpSpPr>
          <a:xfrm>
            <a:off x="7045736" y="816917"/>
            <a:ext cx="1493862" cy="1493862"/>
            <a:chOff x="6408337" y="748204"/>
            <a:chExt cx="1493862" cy="1493862"/>
          </a:xfrm>
        </p:grpSpPr>
        <p:sp>
          <p:nvSpPr>
            <p:cNvPr id="131" name="Freeform: Shape 130">
              <a:extLst>
                <a:ext uri="{FF2B5EF4-FFF2-40B4-BE49-F238E27FC236}">
                  <a16:creationId xmlns:a16="http://schemas.microsoft.com/office/drawing/2014/main" id="{75427204-E082-3126-4FA4-A2B96135B8A7}"/>
                </a:ext>
              </a:extLst>
            </p:cNvPr>
            <p:cNvSpPr/>
            <p:nvPr/>
          </p:nvSpPr>
          <p:spPr>
            <a:xfrm>
              <a:off x="6702818" y="984123"/>
              <a:ext cx="873276" cy="568476"/>
            </a:xfrm>
            <a:custGeom>
              <a:avLst/>
              <a:gdLst>
                <a:gd name="connsiteX0" fmla="*/ 331410 w 873276"/>
                <a:gd name="connsiteY0" fmla="*/ 87085 h 568476"/>
                <a:gd name="connsiteX1" fmla="*/ 391886 w 873276"/>
                <a:gd name="connsiteY1" fmla="*/ 31447 h 568476"/>
                <a:gd name="connsiteX2" fmla="*/ 474134 w 873276"/>
                <a:gd name="connsiteY2" fmla="*/ 0 h 568476"/>
                <a:gd name="connsiteX3" fmla="*/ 556381 w 873276"/>
                <a:gd name="connsiteY3" fmla="*/ 4838 h 568476"/>
                <a:gd name="connsiteX4" fmla="*/ 624114 w 873276"/>
                <a:gd name="connsiteY4" fmla="*/ 24190 h 568476"/>
                <a:gd name="connsiteX5" fmla="*/ 667657 w 873276"/>
                <a:gd name="connsiteY5" fmla="*/ 55638 h 568476"/>
                <a:gd name="connsiteX6" fmla="*/ 694267 w 873276"/>
                <a:gd name="connsiteY6" fmla="*/ 113695 h 568476"/>
                <a:gd name="connsiteX7" fmla="*/ 706362 w 873276"/>
                <a:gd name="connsiteY7" fmla="*/ 157238 h 568476"/>
                <a:gd name="connsiteX8" fmla="*/ 720876 w 873276"/>
                <a:gd name="connsiteY8" fmla="*/ 212876 h 568476"/>
                <a:gd name="connsiteX9" fmla="*/ 791029 w 873276"/>
                <a:gd name="connsiteY9" fmla="*/ 227390 h 568476"/>
                <a:gd name="connsiteX10" fmla="*/ 829734 w 873276"/>
                <a:gd name="connsiteY10" fmla="*/ 266095 h 568476"/>
                <a:gd name="connsiteX11" fmla="*/ 856343 w 873276"/>
                <a:gd name="connsiteY11" fmla="*/ 312057 h 568476"/>
                <a:gd name="connsiteX12" fmla="*/ 868438 w 873276"/>
                <a:gd name="connsiteY12" fmla="*/ 345924 h 568476"/>
                <a:gd name="connsiteX13" fmla="*/ 873276 w 873276"/>
                <a:gd name="connsiteY13" fmla="*/ 423333 h 568476"/>
                <a:gd name="connsiteX14" fmla="*/ 836991 w 873276"/>
                <a:gd name="connsiteY14" fmla="*/ 486228 h 568476"/>
                <a:gd name="connsiteX15" fmla="*/ 793448 w 873276"/>
                <a:gd name="connsiteY15" fmla="*/ 532190 h 568476"/>
                <a:gd name="connsiteX16" fmla="*/ 728134 w 873276"/>
                <a:gd name="connsiteY16" fmla="*/ 561219 h 568476"/>
                <a:gd name="connsiteX17" fmla="*/ 665238 w 873276"/>
                <a:gd name="connsiteY17" fmla="*/ 568476 h 568476"/>
                <a:gd name="connsiteX18" fmla="*/ 208038 w 873276"/>
                <a:gd name="connsiteY18" fmla="*/ 568476 h 568476"/>
                <a:gd name="connsiteX19" fmla="*/ 140305 w 873276"/>
                <a:gd name="connsiteY19" fmla="*/ 551543 h 568476"/>
                <a:gd name="connsiteX20" fmla="*/ 79829 w 873276"/>
                <a:gd name="connsiteY20" fmla="*/ 522514 h 568476"/>
                <a:gd name="connsiteX21" fmla="*/ 36286 w 873276"/>
                <a:gd name="connsiteY21" fmla="*/ 481390 h 568476"/>
                <a:gd name="connsiteX22" fmla="*/ 9676 w 873276"/>
                <a:gd name="connsiteY22" fmla="*/ 442685 h 568476"/>
                <a:gd name="connsiteX23" fmla="*/ 0 w 873276"/>
                <a:gd name="connsiteY23" fmla="*/ 401562 h 568476"/>
                <a:gd name="connsiteX24" fmla="*/ 4838 w 873276"/>
                <a:gd name="connsiteY24" fmla="*/ 343505 h 568476"/>
                <a:gd name="connsiteX25" fmla="*/ 48381 w 873276"/>
                <a:gd name="connsiteY25" fmla="*/ 266095 h 568476"/>
                <a:gd name="connsiteX26" fmla="*/ 101600 w 873276"/>
                <a:gd name="connsiteY26" fmla="*/ 224971 h 568476"/>
                <a:gd name="connsiteX27" fmla="*/ 159657 w 873276"/>
                <a:gd name="connsiteY27" fmla="*/ 208038 h 568476"/>
                <a:gd name="connsiteX28" fmla="*/ 159657 w 873276"/>
                <a:gd name="connsiteY28" fmla="*/ 171752 h 568476"/>
                <a:gd name="connsiteX29" fmla="*/ 179010 w 873276"/>
                <a:gd name="connsiteY29" fmla="*/ 118533 h 568476"/>
                <a:gd name="connsiteX30" fmla="*/ 227391 w 873276"/>
                <a:gd name="connsiteY30" fmla="*/ 84666 h 568476"/>
                <a:gd name="connsiteX31" fmla="*/ 331410 w 873276"/>
                <a:gd name="connsiteY31" fmla="*/ 87085 h 56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3276" h="568476">
                  <a:moveTo>
                    <a:pt x="331410" y="87085"/>
                  </a:moveTo>
                  <a:lnTo>
                    <a:pt x="391886" y="31447"/>
                  </a:lnTo>
                  <a:lnTo>
                    <a:pt x="474134" y="0"/>
                  </a:lnTo>
                  <a:lnTo>
                    <a:pt x="556381" y="4838"/>
                  </a:lnTo>
                  <a:lnTo>
                    <a:pt x="624114" y="24190"/>
                  </a:lnTo>
                  <a:lnTo>
                    <a:pt x="667657" y="55638"/>
                  </a:lnTo>
                  <a:lnTo>
                    <a:pt x="694267" y="113695"/>
                  </a:lnTo>
                  <a:lnTo>
                    <a:pt x="706362" y="157238"/>
                  </a:lnTo>
                  <a:lnTo>
                    <a:pt x="720876" y="212876"/>
                  </a:lnTo>
                  <a:lnTo>
                    <a:pt x="791029" y="227390"/>
                  </a:lnTo>
                  <a:lnTo>
                    <a:pt x="829734" y="266095"/>
                  </a:lnTo>
                  <a:lnTo>
                    <a:pt x="856343" y="312057"/>
                  </a:lnTo>
                  <a:lnTo>
                    <a:pt x="868438" y="345924"/>
                  </a:lnTo>
                  <a:lnTo>
                    <a:pt x="873276" y="423333"/>
                  </a:lnTo>
                  <a:lnTo>
                    <a:pt x="836991" y="486228"/>
                  </a:lnTo>
                  <a:lnTo>
                    <a:pt x="793448" y="532190"/>
                  </a:lnTo>
                  <a:lnTo>
                    <a:pt x="728134" y="561219"/>
                  </a:lnTo>
                  <a:lnTo>
                    <a:pt x="665238" y="568476"/>
                  </a:lnTo>
                  <a:lnTo>
                    <a:pt x="208038" y="568476"/>
                  </a:lnTo>
                  <a:lnTo>
                    <a:pt x="140305" y="551543"/>
                  </a:lnTo>
                  <a:lnTo>
                    <a:pt x="79829" y="522514"/>
                  </a:lnTo>
                  <a:lnTo>
                    <a:pt x="36286" y="481390"/>
                  </a:lnTo>
                  <a:lnTo>
                    <a:pt x="9676" y="442685"/>
                  </a:lnTo>
                  <a:lnTo>
                    <a:pt x="0" y="401562"/>
                  </a:lnTo>
                  <a:lnTo>
                    <a:pt x="4838" y="343505"/>
                  </a:lnTo>
                  <a:lnTo>
                    <a:pt x="48381" y="266095"/>
                  </a:lnTo>
                  <a:lnTo>
                    <a:pt x="101600" y="224971"/>
                  </a:lnTo>
                  <a:lnTo>
                    <a:pt x="159657" y="208038"/>
                  </a:lnTo>
                  <a:lnTo>
                    <a:pt x="159657" y="171752"/>
                  </a:lnTo>
                  <a:lnTo>
                    <a:pt x="179010" y="118533"/>
                  </a:lnTo>
                  <a:lnTo>
                    <a:pt x="227391" y="84666"/>
                  </a:lnTo>
                  <a:lnTo>
                    <a:pt x="331410" y="87085"/>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pic>
          <p:nvPicPr>
            <p:cNvPr id="108" name="Graphic 107">
              <a:extLst>
                <a:ext uri="{FF2B5EF4-FFF2-40B4-BE49-F238E27FC236}">
                  <a16:creationId xmlns:a16="http://schemas.microsoft.com/office/drawing/2014/main" id="{54003406-6180-B7C9-A42F-1BAAC5414DC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08337" y="748204"/>
              <a:ext cx="1493862" cy="1493862"/>
            </a:xfrm>
            <a:prstGeom prst="rect">
              <a:avLst/>
            </a:prstGeom>
          </p:spPr>
        </p:pic>
      </p:grpSp>
      <p:cxnSp>
        <p:nvCxnSpPr>
          <p:cNvPr id="133" name="Straight Connector 132">
            <a:extLst>
              <a:ext uri="{FF2B5EF4-FFF2-40B4-BE49-F238E27FC236}">
                <a16:creationId xmlns:a16="http://schemas.microsoft.com/office/drawing/2014/main" id="{DFB9AD54-C470-E7B3-F979-87020EB44064}"/>
              </a:ext>
            </a:extLst>
          </p:cNvPr>
          <p:cNvCxnSpPr>
            <a:cxnSpLocks/>
            <a:stCxn id="4" idx="4"/>
          </p:cNvCxnSpPr>
          <p:nvPr/>
        </p:nvCxnSpPr>
        <p:spPr>
          <a:xfrm>
            <a:off x="5880315" y="2703492"/>
            <a:ext cx="43033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FC027F9-7639-7B27-C46D-ACDD3F2A0463}"/>
              </a:ext>
            </a:extLst>
          </p:cNvPr>
          <p:cNvCxnSpPr>
            <a:cxnSpLocks/>
            <a:stCxn id="170" idx="0"/>
          </p:cNvCxnSpPr>
          <p:nvPr/>
        </p:nvCxnSpPr>
        <p:spPr>
          <a:xfrm flipH="1">
            <a:off x="6305817" y="2282569"/>
            <a:ext cx="3245" cy="8420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89F90B3-84DC-8F03-E11C-6EB1A384FD9C}"/>
              </a:ext>
            </a:extLst>
          </p:cNvPr>
          <p:cNvCxnSpPr>
            <a:cxnSpLocks/>
            <a:stCxn id="179" idx="2"/>
            <a:endCxn id="174" idx="0"/>
          </p:cNvCxnSpPr>
          <p:nvPr/>
        </p:nvCxnSpPr>
        <p:spPr>
          <a:xfrm flipH="1" flipV="1">
            <a:off x="7003970" y="2712850"/>
            <a:ext cx="552441" cy="4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0" name="Arc 169">
            <a:extLst>
              <a:ext uri="{FF2B5EF4-FFF2-40B4-BE49-F238E27FC236}">
                <a16:creationId xmlns:a16="http://schemas.microsoft.com/office/drawing/2014/main" id="{E5D4F6C1-C39C-06EB-84E0-B397BAAC59FA}"/>
              </a:ext>
            </a:extLst>
          </p:cNvPr>
          <p:cNvSpPr/>
          <p:nvPr/>
        </p:nvSpPr>
        <p:spPr>
          <a:xfrm>
            <a:off x="6309008" y="2053573"/>
            <a:ext cx="468000" cy="468000"/>
          </a:xfrm>
          <a:prstGeom prst="arc">
            <a:avLst>
              <a:gd name="adj1" fmla="val 10873514"/>
              <a:gd name="adj2" fmla="val 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3" name="Straight Connector 172">
            <a:extLst>
              <a:ext uri="{FF2B5EF4-FFF2-40B4-BE49-F238E27FC236}">
                <a16:creationId xmlns:a16="http://schemas.microsoft.com/office/drawing/2014/main" id="{8C8522E1-D2FE-E423-9A2B-E40830D65B53}"/>
              </a:ext>
            </a:extLst>
          </p:cNvPr>
          <p:cNvCxnSpPr>
            <a:cxnSpLocks/>
            <a:endCxn id="174" idx="2"/>
          </p:cNvCxnSpPr>
          <p:nvPr/>
        </p:nvCxnSpPr>
        <p:spPr>
          <a:xfrm flipH="1">
            <a:off x="6774985" y="2278139"/>
            <a:ext cx="1630" cy="19845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4" name="Arc 173">
            <a:extLst>
              <a:ext uri="{FF2B5EF4-FFF2-40B4-BE49-F238E27FC236}">
                <a16:creationId xmlns:a16="http://schemas.microsoft.com/office/drawing/2014/main" id="{C1DB4097-12BA-579B-AC1D-D8ECF707126A}"/>
              </a:ext>
            </a:extLst>
          </p:cNvPr>
          <p:cNvSpPr/>
          <p:nvPr/>
        </p:nvSpPr>
        <p:spPr>
          <a:xfrm rot="16200000">
            <a:off x="6774974" y="2244904"/>
            <a:ext cx="468000" cy="468000"/>
          </a:xfrm>
          <a:prstGeom prst="arc">
            <a:avLst>
              <a:gd name="adj1" fmla="val 10873514"/>
              <a:gd name="adj2" fmla="val 1623393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Arc 178">
            <a:extLst>
              <a:ext uri="{FF2B5EF4-FFF2-40B4-BE49-F238E27FC236}">
                <a16:creationId xmlns:a16="http://schemas.microsoft.com/office/drawing/2014/main" id="{68EEE3C5-B6D6-6C3A-6D92-A644DF7D5B98}"/>
              </a:ext>
            </a:extLst>
          </p:cNvPr>
          <p:cNvSpPr/>
          <p:nvPr/>
        </p:nvSpPr>
        <p:spPr>
          <a:xfrm rot="10800000">
            <a:off x="7324721" y="2244904"/>
            <a:ext cx="468000" cy="468000"/>
          </a:xfrm>
          <a:prstGeom prst="arc">
            <a:avLst>
              <a:gd name="adj1" fmla="val 10873514"/>
              <a:gd name="adj2" fmla="val 1623393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5" name="Straight Connector 184">
            <a:extLst>
              <a:ext uri="{FF2B5EF4-FFF2-40B4-BE49-F238E27FC236}">
                <a16:creationId xmlns:a16="http://schemas.microsoft.com/office/drawing/2014/main" id="{B33084C0-9A5D-1D5B-1E98-F1339360DB89}"/>
              </a:ext>
            </a:extLst>
          </p:cNvPr>
          <p:cNvCxnSpPr>
            <a:cxnSpLocks/>
            <a:stCxn id="179" idx="0"/>
          </p:cNvCxnSpPr>
          <p:nvPr/>
        </p:nvCxnSpPr>
        <p:spPr>
          <a:xfrm flipV="1">
            <a:off x="7792667" y="2151956"/>
            <a:ext cx="0" cy="3319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1D7F7F68-0CC8-34B8-B54A-DB08D244C8D9}"/>
              </a:ext>
            </a:extLst>
          </p:cNvPr>
          <p:cNvSpPr txBox="1"/>
          <p:nvPr/>
        </p:nvSpPr>
        <p:spPr>
          <a:xfrm>
            <a:off x="4921613" y="4321734"/>
            <a:ext cx="2769836" cy="590931"/>
          </a:xfrm>
          <a:prstGeom prst="rect">
            <a:avLst/>
          </a:prstGeom>
          <a:noFill/>
        </p:spPr>
        <p:txBody>
          <a:bodyPr wrap="square">
            <a:sp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THINGS</a:t>
            </a:r>
            <a:endParaRPr kumimoji="0" lang="de-AT" sz="36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191" name="Arc 190">
            <a:extLst>
              <a:ext uri="{FF2B5EF4-FFF2-40B4-BE49-F238E27FC236}">
                <a16:creationId xmlns:a16="http://schemas.microsoft.com/office/drawing/2014/main" id="{4411468B-027D-DA93-13EF-B040BF2877D0}"/>
              </a:ext>
            </a:extLst>
          </p:cNvPr>
          <p:cNvSpPr/>
          <p:nvPr/>
        </p:nvSpPr>
        <p:spPr>
          <a:xfrm rot="5400000">
            <a:off x="7300356" y="2919970"/>
            <a:ext cx="468000" cy="468000"/>
          </a:xfrm>
          <a:prstGeom prst="arc">
            <a:avLst>
              <a:gd name="adj1" fmla="val 10993938"/>
              <a:gd name="adj2" fmla="val 16233930"/>
            </a:avLst>
          </a:prstGeom>
          <a:ln w="28575">
            <a:prstDash val="sysDash"/>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28" name="Straight Connector 1027">
            <a:extLst>
              <a:ext uri="{FF2B5EF4-FFF2-40B4-BE49-F238E27FC236}">
                <a16:creationId xmlns:a16="http://schemas.microsoft.com/office/drawing/2014/main" id="{88AE2D9A-09BF-1B58-F965-2042E2DF8CD9}"/>
              </a:ext>
            </a:extLst>
          </p:cNvPr>
          <p:cNvCxnSpPr>
            <a:cxnSpLocks/>
            <a:endCxn id="191" idx="0"/>
          </p:cNvCxnSpPr>
          <p:nvPr/>
        </p:nvCxnSpPr>
        <p:spPr>
          <a:xfrm>
            <a:off x="5872284" y="2915113"/>
            <a:ext cx="1675266" cy="5229"/>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cxnSp>
        <p:nvCxnSpPr>
          <p:cNvPr id="1031" name="Straight Connector 1030">
            <a:extLst>
              <a:ext uri="{FF2B5EF4-FFF2-40B4-BE49-F238E27FC236}">
                <a16:creationId xmlns:a16="http://schemas.microsoft.com/office/drawing/2014/main" id="{62D04D18-81ED-B4D4-E9E4-1C03CDF1D9C7}"/>
              </a:ext>
            </a:extLst>
          </p:cNvPr>
          <p:cNvCxnSpPr>
            <a:cxnSpLocks/>
            <a:stCxn id="191" idx="2"/>
          </p:cNvCxnSpPr>
          <p:nvPr/>
        </p:nvCxnSpPr>
        <p:spPr>
          <a:xfrm flipH="1">
            <a:off x="7762387" y="3156280"/>
            <a:ext cx="5958" cy="101184"/>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grpSp>
        <p:nvGrpSpPr>
          <p:cNvPr id="1036" name="Group 1035">
            <a:extLst>
              <a:ext uri="{FF2B5EF4-FFF2-40B4-BE49-F238E27FC236}">
                <a16:creationId xmlns:a16="http://schemas.microsoft.com/office/drawing/2014/main" id="{C6FEDFDA-713C-2851-9200-726F6C4B1E82}"/>
              </a:ext>
            </a:extLst>
          </p:cNvPr>
          <p:cNvGrpSpPr/>
          <p:nvPr/>
        </p:nvGrpSpPr>
        <p:grpSpPr>
          <a:xfrm>
            <a:off x="205023" y="2581777"/>
            <a:ext cx="3056693" cy="2472438"/>
            <a:chOff x="1853638" y="2910290"/>
            <a:chExt cx="3056693" cy="2472438"/>
          </a:xfrm>
        </p:grpSpPr>
        <p:pic>
          <p:nvPicPr>
            <p:cNvPr id="5" name="Picture 57">
              <a:extLst>
                <a:ext uri="{FF2B5EF4-FFF2-40B4-BE49-F238E27FC236}">
                  <a16:creationId xmlns:a16="http://schemas.microsoft.com/office/drawing/2014/main" id="{868465D5-D93D-964E-6FFA-DA4171E01B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185069" y="2910290"/>
              <a:ext cx="2001559" cy="2001559"/>
            </a:xfrm>
            <a:prstGeom prst="rect">
              <a:avLst/>
            </a:prstGeom>
          </p:spPr>
        </p:pic>
        <p:sp>
          <p:nvSpPr>
            <p:cNvPr id="22" name="TextBox 21">
              <a:extLst>
                <a:ext uri="{FF2B5EF4-FFF2-40B4-BE49-F238E27FC236}">
                  <a16:creationId xmlns:a16="http://schemas.microsoft.com/office/drawing/2014/main" id="{D8A8D702-FDAC-4F10-0A29-7178A2126554}"/>
                </a:ext>
              </a:extLst>
            </p:cNvPr>
            <p:cNvSpPr txBox="1"/>
            <p:nvPr/>
          </p:nvSpPr>
          <p:spPr>
            <a:xfrm>
              <a:off x="1853638" y="4606795"/>
              <a:ext cx="1883628" cy="590931"/>
            </a:xfrm>
            <a:prstGeom prst="rect">
              <a:avLst/>
            </a:prstGeom>
            <a:noFill/>
          </p:spPr>
          <p:txBody>
            <a:bodyPr wrap="square">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Automation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&amp; Connectivity</a:t>
              </a:r>
              <a:endParaRPr kumimoji="0" lang="de-AT" sz="18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1035" name="Oval 1034">
              <a:extLst>
                <a:ext uri="{FF2B5EF4-FFF2-40B4-BE49-F238E27FC236}">
                  <a16:creationId xmlns:a16="http://schemas.microsoft.com/office/drawing/2014/main" id="{0554644F-6C21-C6FC-5A53-F4E80B3AC8D1}"/>
                </a:ext>
              </a:extLst>
            </p:cNvPr>
            <p:cNvSpPr/>
            <p:nvPr/>
          </p:nvSpPr>
          <p:spPr>
            <a:xfrm>
              <a:off x="3203314" y="3969854"/>
              <a:ext cx="792000" cy="792000"/>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pic>
          <p:nvPicPr>
            <p:cNvPr id="18" name="Graphic 17">
              <a:extLst>
                <a:ext uri="{FF2B5EF4-FFF2-40B4-BE49-F238E27FC236}">
                  <a16:creationId xmlns:a16="http://schemas.microsoft.com/office/drawing/2014/main" id="{1CEAEEAC-1FC2-9D41-1533-EC3B5B11DD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08772" y="3381169"/>
              <a:ext cx="2001559" cy="2001559"/>
            </a:xfrm>
            <a:prstGeom prst="rect">
              <a:avLst/>
            </a:prstGeom>
          </p:spPr>
        </p:pic>
        <p:pic>
          <p:nvPicPr>
            <p:cNvPr id="128" name="Graphic 127">
              <a:extLst>
                <a:ext uri="{FF2B5EF4-FFF2-40B4-BE49-F238E27FC236}">
                  <a16:creationId xmlns:a16="http://schemas.microsoft.com/office/drawing/2014/main" id="{4432B6B1-BB15-D5B1-A7ED-F8E7F178C3E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56383" y="4040716"/>
              <a:ext cx="685800" cy="685800"/>
            </a:xfrm>
            <a:prstGeom prst="rect">
              <a:avLst/>
            </a:prstGeom>
          </p:spPr>
        </p:pic>
      </p:grpSp>
      <p:sp>
        <p:nvSpPr>
          <p:cNvPr id="1037" name="Arc 1036">
            <a:extLst>
              <a:ext uri="{FF2B5EF4-FFF2-40B4-BE49-F238E27FC236}">
                <a16:creationId xmlns:a16="http://schemas.microsoft.com/office/drawing/2014/main" id="{FA43C00B-F925-2096-37C5-54826510F24E}"/>
              </a:ext>
            </a:extLst>
          </p:cNvPr>
          <p:cNvSpPr/>
          <p:nvPr/>
        </p:nvSpPr>
        <p:spPr>
          <a:xfrm rot="10800000">
            <a:off x="2149324" y="1926369"/>
            <a:ext cx="468000" cy="468000"/>
          </a:xfrm>
          <a:prstGeom prst="arc">
            <a:avLst>
              <a:gd name="adj1" fmla="val 10873514"/>
              <a:gd name="adj2" fmla="val 1623393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Arc 1048">
            <a:extLst>
              <a:ext uri="{FF2B5EF4-FFF2-40B4-BE49-F238E27FC236}">
                <a16:creationId xmlns:a16="http://schemas.microsoft.com/office/drawing/2014/main" id="{7E1370B6-F102-766F-4209-0F4FD5C57A31}"/>
              </a:ext>
            </a:extLst>
          </p:cNvPr>
          <p:cNvSpPr/>
          <p:nvPr/>
        </p:nvSpPr>
        <p:spPr>
          <a:xfrm>
            <a:off x="2612843" y="856134"/>
            <a:ext cx="468000" cy="468000"/>
          </a:xfrm>
          <a:prstGeom prst="arc">
            <a:avLst>
              <a:gd name="adj1" fmla="val 10873514"/>
              <a:gd name="adj2" fmla="val 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Arc 1049">
            <a:extLst>
              <a:ext uri="{FF2B5EF4-FFF2-40B4-BE49-F238E27FC236}">
                <a16:creationId xmlns:a16="http://schemas.microsoft.com/office/drawing/2014/main" id="{A393AAAB-C6A0-CBAA-2559-5EA6421F02EC}"/>
              </a:ext>
            </a:extLst>
          </p:cNvPr>
          <p:cNvSpPr/>
          <p:nvPr/>
        </p:nvSpPr>
        <p:spPr>
          <a:xfrm rot="10800000" flipH="1">
            <a:off x="3077760" y="1609432"/>
            <a:ext cx="468000" cy="468000"/>
          </a:xfrm>
          <a:prstGeom prst="arc">
            <a:avLst>
              <a:gd name="adj1" fmla="val 10873514"/>
              <a:gd name="adj2" fmla="val 1623393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52" name="Straight Connector 1051">
            <a:extLst>
              <a:ext uri="{FF2B5EF4-FFF2-40B4-BE49-F238E27FC236}">
                <a16:creationId xmlns:a16="http://schemas.microsoft.com/office/drawing/2014/main" id="{F9D56FE6-E33B-C127-8A6F-83CC5AC1E1BD}"/>
              </a:ext>
            </a:extLst>
          </p:cNvPr>
          <p:cNvCxnSpPr>
            <a:cxnSpLocks/>
            <a:stCxn id="1049" idx="0"/>
            <a:endCxn id="1037" idx="0"/>
          </p:cNvCxnSpPr>
          <p:nvPr/>
        </p:nvCxnSpPr>
        <p:spPr>
          <a:xfrm>
            <a:off x="2612897" y="1085130"/>
            <a:ext cx="4373" cy="10802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D278D38E-BB6C-77E4-F7D3-24736323A78F}"/>
              </a:ext>
            </a:extLst>
          </p:cNvPr>
          <p:cNvCxnSpPr>
            <a:cxnSpLocks/>
            <a:stCxn id="1049" idx="2"/>
            <a:endCxn id="1050" idx="0"/>
          </p:cNvCxnSpPr>
          <p:nvPr/>
        </p:nvCxnSpPr>
        <p:spPr>
          <a:xfrm flipH="1">
            <a:off x="3077814" y="1090134"/>
            <a:ext cx="3029" cy="75830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59" name="TextBox 1058">
            <a:extLst>
              <a:ext uri="{FF2B5EF4-FFF2-40B4-BE49-F238E27FC236}">
                <a16:creationId xmlns:a16="http://schemas.microsoft.com/office/drawing/2014/main" id="{3BDF7209-2DF0-ABDA-C8D9-D6E8CB94435E}"/>
              </a:ext>
            </a:extLst>
          </p:cNvPr>
          <p:cNvSpPr txBox="1"/>
          <p:nvPr/>
        </p:nvSpPr>
        <p:spPr>
          <a:xfrm>
            <a:off x="3965869" y="670914"/>
            <a:ext cx="1587421" cy="535531"/>
          </a:xfrm>
          <a:prstGeom prst="rect">
            <a:avLst/>
          </a:prstGeom>
          <a:noFill/>
        </p:spPr>
        <p:txBody>
          <a:bodyPr wrap="square">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Predictive Maintenance</a:t>
            </a:r>
            <a:endParaRPr kumimoji="0" lang="de-AT" sz="16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1060" name="Arc 1059">
            <a:extLst>
              <a:ext uri="{FF2B5EF4-FFF2-40B4-BE49-F238E27FC236}">
                <a16:creationId xmlns:a16="http://schemas.microsoft.com/office/drawing/2014/main" id="{96885F15-B6E9-357D-AAC1-AD16FBF0FFBD}"/>
              </a:ext>
            </a:extLst>
          </p:cNvPr>
          <p:cNvSpPr/>
          <p:nvPr/>
        </p:nvSpPr>
        <p:spPr>
          <a:xfrm rot="16200000" flipH="1">
            <a:off x="1968144" y="2698255"/>
            <a:ext cx="468000" cy="468000"/>
          </a:xfrm>
          <a:prstGeom prst="arc">
            <a:avLst>
              <a:gd name="adj1" fmla="val 10885621"/>
              <a:gd name="adj2" fmla="val 16233930"/>
            </a:avLst>
          </a:prstGeom>
          <a:ln w="28575">
            <a:prstDash val="sysDash"/>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61" name="Straight Connector 1060">
            <a:extLst>
              <a:ext uri="{FF2B5EF4-FFF2-40B4-BE49-F238E27FC236}">
                <a16:creationId xmlns:a16="http://schemas.microsoft.com/office/drawing/2014/main" id="{A7830BDA-33E7-CB24-267C-B4F092EB1FE5}"/>
              </a:ext>
            </a:extLst>
          </p:cNvPr>
          <p:cNvCxnSpPr>
            <a:cxnSpLocks/>
            <a:stCxn id="4" idx="0"/>
            <a:endCxn id="1060" idx="0"/>
          </p:cNvCxnSpPr>
          <p:nvPr/>
        </p:nvCxnSpPr>
        <p:spPr>
          <a:xfrm flipH="1" flipV="1">
            <a:off x="2196317" y="2698328"/>
            <a:ext cx="1056713" cy="5164"/>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cxnSp>
        <p:nvCxnSpPr>
          <p:cNvPr id="1066" name="Straight Connector 1065">
            <a:extLst>
              <a:ext uri="{FF2B5EF4-FFF2-40B4-BE49-F238E27FC236}">
                <a16:creationId xmlns:a16="http://schemas.microsoft.com/office/drawing/2014/main" id="{7165F7E0-367A-9FED-2C98-1657A05BF90D}"/>
              </a:ext>
            </a:extLst>
          </p:cNvPr>
          <p:cNvCxnSpPr>
            <a:cxnSpLocks/>
            <a:stCxn id="1060" idx="2"/>
          </p:cNvCxnSpPr>
          <p:nvPr/>
        </p:nvCxnSpPr>
        <p:spPr>
          <a:xfrm>
            <a:off x="1968155" y="2934565"/>
            <a:ext cx="0" cy="147306"/>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cxnSp>
        <p:nvCxnSpPr>
          <p:cNvPr id="1072" name="Straight Connector 1071">
            <a:extLst>
              <a:ext uri="{FF2B5EF4-FFF2-40B4-BE49-F238E27FC236}">
                <a16:creationId xmlns:a16="http://schemas.microsoft.com/office/drawing/2014/main" id="{2721F1F0-AC7C-3C0E-E97D-803B95153D59}"/>
              </a:ext>
            </a:extLst>
          </p:cNvPr>
          <p:cNvCxnSpPr>
            <a:cxnSpLocks/>
          </p:cNvCxnSpPr>
          <p:nvPr/>
        </p:nvCxnSpPr>
        <p:spPr>
          <a:xfrm>
            <a:off x="3301033" y="2077432"/>
            <a:ext cx="13150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79040D-FF17-0083-6FB2-60B887E058C7}"/>
              </a:ext>
            </a:extLst>
          </p:cNvPr>
          <p:cNvGrpSpPr/>
          <p:nvPr/>
        </p:nvGrpSpPr>
        <p:grpSpPr>
          <a:xfrm>
            <a:off x="3253030" y="1389849"/>
            <a:ext cx="2627285" cy="2627287"/>
            <a:chOff x="3254410" y="1648705"/>
            <a:chExt cx="2627285" cy="2627287"/>
          </a:xfrm>
        </p:grpSpPr>
        <p:sp>
          <p:nvSpPr>
            <p:cNvPr id="4" name="Circle: Hollow 3">
              <a:extLst>
                <a:ext uri="{FF2B5EF4-FFF2-40B4-BE49-F238E27FC236}">
                  <a16:creationId xmlns:a16="http://schemas.microsoft.com/office/drawing/2014/main" id="{860928D8-33A9-8C84-6F6E-20DF8393DCD1}"/>
                </a:ext>
              </a:extLst>
            </p:cNvPr>
            <p:cNvSpPr>
              <a:spLocks noChangeAspect="1"/>
            </p:cNvSpPr>
            <p:nvPr/>
          </p:nvSpPr>
          <p:spPr>
            <a:xfrm rot="16200000">
              <a:off x="3254409" y="1648706"/>
              <a:ext cx="2627287" cy="2627285"/>
            </a:xfrm>
            <a:prstGeom prst="donut">
              <a:avLst>
                <a:gd name="adj" fmla="val 3330"/>
              </a:avLst>
            </a:prstGeom>
            <a:solidFill>
              <a:srgbClr val="925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err="1">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8" name="Oval 7">
              <a:extLst>
                <a:ext uri="{FF2B5EF4-FFF2-40B4-BE49-F238E27FC236}">
                  <a16:creationId xmlns:a16="http://schemas.microsoft.com/office/drawing/2014/main" id="{6F848B72-E3FE-C867-52A2-B16344AAF303}"/>
                </a:ext>
              </a:extLst>
            </p:cNvPr>
            <p:cNvSpPr/>
            <p:nvPr/>
          </p:nvSpPr>
          <p:spPr>
            <a:xfrm>
              <a:off x="3344380" y="1754122"/>
              <a:ext cx="2448000" cy="244800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sp>
        <p:nvSpPr>
          <p:cNvPr id="21" name="TextBox 20">
            <a:extLst>
              <a:ext uri="{FF2B5EF4-FFF2-40B4-BE49-F238E27FC236}">
                <a16:creationId xmlns:a16="http://schemas.microsoft.com/office/drawing/2014/main" id="{455F0F3F-6AD3-5DE0-5681-8FB806C33420}"/>
              </a:ext>
            </a:extLst>
          </p:cNvPr>
          <p:cNvSpPr txBox="1"/>
          <p:nvPr/>
        </p:nvSpPr>
        <p:spPr>
          <a:xfrm>
            <a:off x="3302383" y="1807650"/>
            <a:ext cx="2525577" cy="978729"/>
          </a:xfrm>
          <a:prstGeom prst="rect">
            <a:avLst/>
          </a:prstGeom>
          <a:noFill/>
        </p:spPr>
        <p:txBody>
          <a:bodyPr wrap="square">
            <a:sp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useo Slab 300" panose="02000000000000000000" pitchFamily="50" charset="0"/>
                <a:ea typeface="+mn-ea"/>
                <a:cs typeface="Segoe UI Light" panose="020B0502040204020203" pitchFamily="34" charset="0"/>
              </a:rPr>
              <a:t>SMART Industry</a:t>
            </a:r>
            <a:endParaRPr kumimoji="0" lang="de-AT" sz="3200" b="0" i="0" u="none" strike="noStrike" kern="1200" cap="none" spc="0" normalizeH="0" baseline="0" noProof="0" dirty="0">
              <a:ln>
                <a:noFill/>
              </a:ln>
              <a:solidFill>
                <a:prstClr val="white"/>
              </a:solidFill>
              <a:effectLst/>
              <a:uLnTx/>
              <a:uFillTx/>
              <a:latin typeface="Museo Slab 300" panose="02000000000000000000" pitchFamily="50" charset="0"/>
              <a:ea typeface="+mn-ea"/>
              <a:cs typeface="Segoe UI Light" panose="020B0502040204020203" pitchFamily="34" charset="0"/>
            </a:endParaRPr>
          </a:p>
        </p:txBody>
      </p:sp>
      <p:pic>
        <p:nvPicPr>
          <p:cNvPr id="1070" name="Graphic 1069">
            <a:extLst>
              <a:ext uri="{FF2B5EF4-FFF2-40B4-BE49-F238E27FC236}">
                <a16:creationId xmlns:a16="http://schemas.microsoft.com/office/drawing/2014/main" id="{FEEF3CE5-25A2-AF5F-C126-CBA67601EEB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03861" y="2500852"/>
            <a:ext cx="1525766" cy="1525766"/>
          </a:xfrm>
          <a:prstGeom prst="rect">
            <a:avLst/>
          </a:prstGeom>
        </p:spPr>
      </p:pic>
      <p:pic>
        <p:nvPicPr>
          <p:cNvPr id="1079" name="Graphic 1078">
            <a:extLst>
              <a:ext uri="{FF2B5EF4-FFF2-40B4-BE49-F238E27FC236}">
                <a16:creationId xmlns:a16="http://schemas.microsoft.com/office/drawing/2014/main" id="{6288592E-6864-C79C-98B0-A3E5B9A11C4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90086" y="534277"/>
            <a:ext cx="802863" cy="802863"/>
          </a:xfrm>
          <a:prstGeom prst="rect">
            <a:avLst/>
          </a:prstGeom>
        </p:spPr>
      </p:pic>
      <p:pic>
        <p:nvPicPr>
          <p:cNvPr id="1080" name="Graphic 1079">
            <a:extLst>
              <a:ext uri="{FF2B5EF4-FFF2-40B4-BE49-F238E27FC236}">
                <a16:creationId xmlns:a16="http://schemas.microsoft.com/office/drawing/2014/main" id="{46D6986C-4362-3B41-DD5B-80C47AFE9ED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29384" y="3568646"/>
            <a:ext cx="685800" cy="685800"/>
          </a:xfrm>
          <a:prstGeom prst="rect">
            <a:avLst/>
          </a:prstGeom>
        </p:spPr>
      </p:pic>
      <p:grpSp>
        <p:nvGrpSpPr>
          <p:cNvPr id="224" name="Group 223">
            <a:extLst>
              <a:ext uri="{FF2B5EF4-FFF2-40B4-BE49-F238E27FC236}">
                <a16:creationId xmlns:a16="http://schemas.microsoft.com/office/drawing/2014/main" id="{767E237B-8368-4449-6AB0-BA78789A06E2}"/>
              </a:ext>
            </a:extLst>
          </p:cNvPr>
          <p:cNvGrpSpPr/>
          <p:nvPr/>
        </p:nvGrpSpPr>
        <p:grpSpPr>
          <a:xfrm>
            <a:off x="3152397" y="3757814"/>
            <a:ext cx="1102679" cy="1182813"/>
            <a:chOff x="3152397" y="3757814"/>
            <a:chExt cx="1102679" cy="1182813"/>
          </a:xfrm>
        </p:grpSpPr>
        <p:pic>
          <p:nvPicPr>
            <p:cNvPr id="10" name="Graphic 9">
              <a:extLst>
                <a:ext uri="{FF2B5EF4-FFF2-40B4-BE49-F238E27FC236}">
                  <a16:creationId xmlns:a16="http://schemas.microsoft.com/office/drawing/2014/main" id="{F6E2595D-F0D6-572B-E2CD-9E680825200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52397" y="3757814"/>
              <a:ext cx="1025335" cy="1025335"/>
            </a:xfrm>
            <a:prstGeom prst="rect">
              <a:avLst/>
            </a:prstGeom>
          </p:spPr>
        </p:pic>
        <p:grpSp>
          <p:nvGrpSpPr>
            <p:cNvPr id="209" name="Group 208">
              <a:extLst>
                <a:ext uri="{FF2B5EF4-FFF2-40B4-BE49-F238E27FC236}">
                  <a16:creationId xmlns:a16="http://schemas.microsoft.com/office/drawing/2014/main" id="{E358AB96-2E81-6F17-A70A-36FF0C52C7E8}"/>
                </a:ext>
              </a:extLst>
            </p:cNvPr>
            <p:cNvGrpSpPr/>
            <p:nvPr/>
          </p:nvGrpSpPr>
          <p:grpSpPr>
            <a:xfrm>
              <a:off x="3693646" y="4379197"/>
              <a:ext cx="561430" cy="561430"/>
              <a:chOff x="3672750" y="4247167"/>
              <a:chExt cx="561430" cy="561430"/>
            </a:xfrm>
          </p:grpSpPr>
          <p:sp>
            <p:nvSpPr>
              <p:cNvPr id="203" name="Oval 202">
                <a:extLst>
                  <a:ext uri="{FF2B5EF4-FFF2-40B4-BE49-F238E27FC236}">
                    <a16:creationId xmlns:a16="http://schemas.microsoft.com/office/drawing/2014/main" id="{55AD9265-ECDA-F4C5-7391-AB152788BF9F}"/>
                  </a:ext>
                </a:extLst>
              </p:cNvPr>
              <p:cNvSpPr/>
              <p:nvPr/>
            </p:nvSpPr>
            <p:spPr>
              <a:xfrm>
                <a:off x="3672750" y="4247167"/>
                <a:ext cx="561430" cy="561430"/>
              </a:xfrm>
              <a:prstGeom prst="ellipse">
                <a:avLst/>
              </a:prstGeom>
              <a:solidFill>
                <a:srgbClr val="233148"/>
              </a:solidFill>
              <a:ln w="28575">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207" name="Group 206">
                <a:extLst>
                  <a:ext uri="{FF2B5EF4-FFF2-40B4-BE49-F238E27FC236}">
                    <a16:creationId xmlns:a16="http://schemas.microsoft.com/office/drawing/2014/main" id="{F971DC44-FD46-F77F-0B5C-F544B6B919B2}"/>
                  </a:ext>
                </a:extLst>
              </p:cNvPr>
              <p:cNvGrpSpPr/>
              <p:nvPr/>
            </p:nvGrpSpPr>
            <p:grpSpPr>
              <a:xfrm rot="920502">
                <a:off x="3734238" y="4274549"/>
                <a:ext cx="463260" cy="520879"/>
                <a:chOff x="3740964" y="4282193"/>
                <a:chExt cx="463260" cy="520879"/>
              </a:xfrm>
            </p:grpSpPr>
            <p:pic>
              <p:nvPicPr>
                <p:cNvPr id="204" name="Graphic 203">
                  <a:extLst>
                    <a:ext uri="{FF2B5EF4-FFF2-40B4-BE49-F238E27FC236}">
                      <a16:creationId xmlns:a16="http://schemas.microsoft.com/office/drawing/2014/main" id="{74F2DBAA-716E-F731-8117-40150B56FDF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537285">
                  <a:off x="3892355" y="4324880"/>
                  <a:ext cx="311869" cy="311869"/>
                </a:xfrm>
                <a:prstGeom prst="rect">
                  <a:avLst/>
                </a:prstGeom>
              </p:spPr>
            </p:pic>
            <p:pic>
              <p:nvPicPr>
                <p:cNvPr id="205" name="Graphic 204">
                  <a:extLst>
                    <a:ext uri="{FF2B5EF4-FFF2-40B4-BE49-F238E27FC236}">
                      <a16:creationId xmlns:a16="http://schemas.microsoft.com/office/drawing/2014/main" id="{1106B8EE-28C2-7209-2664-ECAEA45CEB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501868">
                  <a:off x="3740964" y="4463299"/>
                  <a:ext cx="339773" cy="339773"/>
                </a:xfrm>
                <a:prstGeom prst="rect">
                  <a:avLst/>
                </a:prstGeom>
              </p:spPr>
            </p:pic>
            <p:pic>
              <p:nvPicPr>
                <p:cNvPr id="206" name="Graphic 205">
                  <a:extLst>
                    <a:ext uri="{FF2B5EF4-FFF2-40B4-BE49-F238E27FC236}">
                      <a16:creationId xmlns:a16="http://schemas.microsoft.com/office/drawing/2014/main" id="{755C812F-48CF-37F4-868F-3693C8ABF58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808489" y="4282193"/>
                  <a:ext cx="220664" cy="220664"/>
                </a:xfrm>
                <a:prstGeom prst="rect">
                  <a:avLst/>
                </a:prstGeom>
              </p:spPr>
            </p:pic>
          </p:grpSp>
        </p:grpSp>
      </p:grpSp>
      <p:sp>
        <p:nvSpPr>
          <p:cNvPr id="213" name="Arc 212">
            <a:extLst>
              <a:ext uri="{FF2B5EF4-FFF2-40B4-BE49-F238E27FC236}">
                <a16:creationId xmlns:a16="http://schemas.microsoft.com/office/drawing/2014/main" id="{AE1C02A6-695A-8E1F-420C-6E7C4B8B2E39}"/>
              </a:ext>
            </a:extLst>
          </p:cNvPr>
          <p:cNvSpPr/>
          <p:nvPr/>
        </p:nvSpPr>
        <p:spPr>
          <a:xfrm rot="10800000">
            <a:off x="4100004" y="4195997"/>
            <a:ext cx="468000" cy="468000"/>
          </a:xfrm>
          <a:prstGeom prst="arc">
            <a:avLst>
              <a:gd name="adj1" fmla="val 10873514"/>
              <a:gd name="adj2" fmla="val 1623393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7" name="Straight Connector 216">
            <a:extLst>
              <a:ext uri="{FF2B5EF4-FFF2-40B4-BE49-F238E27FC236}">
                <a16:creationId xmlns:a16="http://schemas.microsoft.com/office/drawing/2014/main" id="{E374ACDA-5237-2ABC-401C-42A4F4E25513}"/>
              </a:ext>
            </a:extLst>
          </p:cNvPr>
          <p:cNvCxnSpPr>
            <a:cxnSpLocks/>
            <a:stCxn id="4" idx="2"/>
            <a:endCxn id="213" idx="0"/>
          </p:cNvCxnSpPr>
          <p:nvPr/>
        </p:nvCxnSpPr>
        <p:spPr>
          <a:xfrm>
            <a:off x="4566673" y="4017136"/>
            <a:ext cx="1277" cy="4178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D837D5FD-375B-BFD8-666A-3F04534770C1}"/>
              </a:ext>
            </a:extLst>
          </p:cNvPr>
          <p:cNvSpPr txBox="1"/>
          <p:nvPr/>
        </p:nvSpPr>
        <p:spPr>
          <a:xfrm>
            <a:off x="2717938" y="4631073"/>
            <a:ext cx="1039970" cy="424732"/>
          </a:xfrm>
          <a:prstGeom prst="rect">
            <a:avLst/>
          </a:prstGeom>
          <a:noFill/>
        </p:spPr>
        <p:txBody>
          <a:bodyPr wrap="square">
            <a:spAutoFit/>
          </a:bodyPr>
          <a:lstStyle/>
          <a:p>
            <a:pPr marL="0" marR="0" lvl="0" indent="0" algn="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M2M</a:t>
            </a:r>
            <a:endParaRPr kumimoji="0" lang="de-AT" sz="2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Tree>
    <p:extLst>
      <p:ext uri="{BB962C8B-B14F-4D97-AF65-F5344CB8AC3E}">
        <p14:creationId xmlns:p14="http://schemas.microsoft.com/office/powerpoint/2010/main" val="222225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30">
            <a:extLst>
              <a:ext uri="{FF2B5EF4-FFF2-40B4-BE49-F238E27FC236}">
                <a16:creationId xmlns:a16="http://schemas.microsoft.com/office/drawing/2014/main" id="{FC0331DC-3E66-115E-390D-607FAFC4C800}"/>
              </a:ext>
            </a:extLst>
          </p:cNvPr>
          <p:cNvSpPr>
            <a:spLocks noGrp="1"/>
          </p:cNvSpPr>
          <p:nvPr>
            <p:ph type="title"/>
          </p:nvPr>
        </p:nvSpPr>
        <p:spPr>
          <a:noFill/>
        </p:spPr>
        <p:txBody>
          <a:bodyPr>
            <a:normAutofit/>
          </a:bodyPr>
          <a:lstStyle/>
          <a:p>
            <a:r>
              <a:rPr lang="de-AT"/>
              <a:t>Major Control Center Features</a:t>
            </a:r>
            <a:endParaRPr lang="en-GB"/>
          </a:p>
        </p:txBody>
      </p:sp>
      <p:grpSp>
        <p:nvGrpSpPr>
          <p:cNvPr id="140" name="Group 139">
            <a:extLst>
              <a:ext uri="{FF2B5EF4-FFF2-40B4-BE49-F238E27FC236}">
                <a16:creationId xmlns:a16="http://schemas.microsoft.com/office/drawing/2014/main" id="{5E9511A1-7B9A-15CE-1A07-33092863C297}"/>
              </a:ext>
            </a:extLst>
          </p:cNvPr>
          <p:cNvGrpSpPr/>
          <p:nvPr/>
        </p:nvGrpSpPr>
        <p:grpSpPr>
          <a:xfrm>
            <a:off x="1035767" y="1414545"/>
            <a:ext cx="720640" cy="661376"/>
            <a:chOff x="729114" y="1756887"/>
            <a:chExt cx="720640" cy="661376"/>
          </a:xfrm>
        </p:grpSpPr>
        <p:sp>
          <p:nvSpPr>
            <p:cNvPr id="134" name="Freeform: Shape 133">
              <a:extLst>
                <a:ext uri="{FF2B5EF4-FFF2-40B4-BE49-F238E27FC236}">
                  <a16:creationId xmlns:a16="http://schemas.microsoft.com/office/drawing/2014/main" id="{EEBFB2F9-3FFB-A3E8-868A-F3D78FED78E0}"/>
                </a:ext>
              </a:extLst>
            </p:cNvPr>
            <p:cNvSpPr/>
            <p:nvPr/>
          </p:nvSpPr>
          <p:spPr>
            <a:xfrm>
              <a:off x="966247" y="1925304"/>
              <a:ext cx="324421" cy="324481"/>
            </a:xfrm>
            <a:custGeom>
              <a:avLst/>
              <a:gdLst>
                <a:gd name="connsiteX0" fmla="*/ 162306 w 324421"/>
                <a:gd name="connsiteY0" fmla="*/ 324481 h 324481"/>
                <a:gd name="connsiteX1" fmla="*/ 140875 w 324421"/>
                <a:gd name="connsiteY1" fmla="*/ 322957 h 324481"/>
                <a:gd name="connsiteX2" fmla="*/ 134303 w 324421"/>
                <a:gd name="connsiteY2" fmla="*/ 322100 h 324481"/>
                <a:gd name="connsiteX3" fmla="*/ 124682 w 324421"/>
                <a:gd name="connsiteY3" fmla="*/ 280095 h 324481"/>
                <a:gd name="connsiteX4" fmla="*/ 104966 w 324421"/>
                <a:gd name="connsiteY4" fmla="*/ 271903 h 324481"/>
                <a:gd name="connsiteX5" fmla="*/ 68390 w 324421"/>
                <a:gd name="connsiteY5" fmla="*/ 294668 h 324481"/>
                <a:gd name="connsiteX6" fmla="*/ 63151 w 324421"/>
                <a:gd name="connsiteY6" fmla="*/ 290668 h 324481"/>
                <a:gd name="connsiteX7" fmla="*/ 33433 w 324421"/>
                <a:gd name="connsiteY7" fmla="*/ 260854 h 324481"/>
                <a:gd name="connsiteX8" fmla="*/ 29432 w 324421"/>
                <a:gd name="connsiteY8" fmla="*/ 255615 h 324481"/>
                <a:gd name="connsiteX9" fmla="*/ 52292 w 324421"/>
                <a:gd name="connsiteY9" fmla="*/ 219135 h 324481"/>
                <a:gd name="connsiteX10" fmla="*/ 44196 w 324421"/>
                <a:gd name="connsiteY10" fmla="*/ 199418 h 324481"/>
                <a:gd name="connsiteX11" fmla="*/ 2286 w 324421"/>
                <a:gd name="connsiteY11" fmla="*/ 189607 h 324481"/>
                <a:gd name="connsiteX12" fmla="*/ 1429 w 324421"/>
                <a:gd name="connsiteY12" fmla="*/ 183035 h 324481"/>
                <a:gd name="connsiteX13" fmla="*/ 0 w 324421"/>
                <a:gd name="connsiteY13" fmla="*/ 162366 h 324481"/>
                <a:gd name="connsiteX14" fmla="*/ 1524 w 324421"/>
                <a:gd name="connsiteY14" fmla="*/ 140934 h 324481"/>
                <a:gd name="connsiteX15" fmla="*/ 2381 w 324421"/>
                <a:gd name="connsiteY15" fmla="*/ 134362 h 324481"/>
                <a:gd name="connsiteX16" fmla="*/ 44387 w 324421"/>
                <a:gd name="connsiteY16" fmla="*/ 124742 h 324481"/>
                <a:gd name="connsiteX17" fmla="*/ 52578 w 324421"/>
                <a:gd name="connsiteY17" fmla="*/ 105025 h 324481"/>
                <a:gd name="connsiteX18" fmla="*/ 29813 w 324421"/>
                <a:gd name="connsiteY18" fmla="*/ 68449 h 324481"/>
                <a:gd name="connsiteX19" fmla="*/ 33814 w 324421"/>
                <a:gd name="connsiteY19" fmla="*/ 63210 h 324481"/>
                <a:gd name="connsiteX20" fmla="*/ 63627 w 324421"/>
                <a:gd name="connsiteY20" fmla="*/ 33492 h 324481"/>
                <a:gd name="connsiteX21" fmla="*/ 68866 w 324421"/>
                <a:gd name="connsiteY21" fmla="*/ 29492 h 324481"/>
                <a:gd name="connsiteX22" fmla="*/ 105347 w 324421"/>
                <a:gd name="connsiteY22" fmla="*/ 52352 h 324481"/>
                <a:gd name="connsiteX23" fmla="*/ 125063 w 324421"/>
                <a:gd name="connsiteY23" fmla="*/ 44256 h 324481"/>
                <a:gd name="connsiteX24" fmla="*/ 134874 w 324421"/>
                <a:gd name="connsiteY24" fmla="*/ 2346 h 324481"/>
                <a:gd name="connsiteX25" fmla="*/ 141446 w 324421"/>
                <a:gd name="connsiteY25" fmla="*/ 1488 h 324481"/>
                <a:gd name="connsiteX26" fmla="*/ 183547 w 324421"/>
                <a:gd name="connsiteY26" fmla="*/ 1584 h 324481"/>
                <a:gd name="connsiteX27" fmla="*/ 190119 w 324421"/>
                <a:gd name="connsiteY27" fmla="*/ 2441 h 324481"/>
                <a:gd name="connsiteX28" fmla="*/ 199739 w 324421"/>
                <a:gd name="connsiteY28" fmla="*/ 44446 h 324481"/>
                <a:gd name="connsiteX29" fmla="*/ 219456 w 324421"/>
                <a:gd name="connsiteY29" fmla="*/ 52638 h 324481"/>
                <a:gd name="connsiteX30" fmla="*/ 256032 w 324421"/>
                <a:gd name="connsiteY30" fmla="*/ 29873 h 324481"/>
                <a:gd name="connsiteX31" fmla="*/ 261271 w 324421"/>
                <a:gd name="connsiteY31" fmla="*/ 33873 h 324481"/>
                <a:gd name="connsiteX32" fmla="*/ 290989 w 324421"/>
                <a:gd name="connsiteY32" fmla="*/ 63687 h 324481"/>
                <a:gd name="connsiteX33" fmla="*/ 294989 w 324421"/>
                <a:gd name="connsiteY33" fmla="*/ 68926 h 324481"/>
                <a:gd name="connsiteX34" fmla="*/ 272129 w 324421"/>
                <a:gd name="connsiteY34" fmla="*/ 105406 h 324481"/>
                <a:gd name="connsiteX35" fmla="*/ 280226 w 324421"/>
                <a:gd name="connsiteY35" fmla="*/ 125123 h 324481"/>
                <a:gd name="connsiteX36" fmla="*/ 322136 w 324421"/>
                <a:gd name="connsiteY36" fmla="*/ 134934 h 324481"/>
                <a:gd name="connsiteX37" fmla="*/ 322993 w 324421"/>
                <a:gd name="connsiteY37" fmla="*/ 141506 h 324481"/>
                <a:gd name="connsiteX38" fmla="*/ 324422 w 324421"/>
                <a:gd name="connsiteY38" fmla="*/ 162175 h 324481"/>
                <a:gd name="connsiteX39" fmla="*/ 322898 w 324421"/>
                <a:gd name="connsiteY39" fmla="*/ 183607 h 324481"/>
                <a:gd name="connsiteX40" fmla="*/ 322040 w 324421"/>
                <a:gd name="connsiteY40" fmla="*/ 190179 h 324481"/>
                <a:gd name="connsiteX41" fmla="*/ 280035 w 324421"/>
                <a:gd name="connsiteY41" fmla="*/ 199799 h 324481"/>
                <a:gd name="connsiteX42" fmla="*/ 271844 w 324421"/>
                <a:gd name="connsiteY42" fmla="*/ 219516 h 324481"/>
                <a:gd name="connsiteX43" fmla="*/ 294608 w 324421"/>
                <a:gd name="connsiteY43" fmla="*/ 256092 h 324481"/>
                <a:gd name="connsiteX44" fmla="*/ 290608 w 324421"/>
                <a:gd name="connsiteY44" fmla="*/ 261331 h 324481"/>
                <a:gd name="connsiteX45" fmla="*/ 260795 w 324421"/>
                <a:gd name="connsiteY45" fmla="*/ 291049 h 324481"/>
                <a:gd name="connsiteX46" fmla="*/ 255556 w 324421"/>
                <a:gd name="connsiteY46" fmla="*/ 295049 h 324481"/>
                <a:gd name="connsiteX47" fmla="*/ 219075 w 324421"/>
                <a:gd name="connsiteY47" fmla="*/ 272189 h 324481"/>
                <a:gd name="connsiteX48" fmla="*/ 199358 w 324421"/>
                <a:gd name="connsiteY48" fmla="*/ 280285 h 324481"/>
                <a:gd name="connsiteX49" fmla="*/ 189548 w 324421"/>
                <a:gd name="connsiteY49" fmla="*/ 322195 h 324481"/>
                <a:gd name="connsiteX50" fmla="*/ 182975 w 324421"/>
                <a:gd name="connsiteY50" fmla="*/ 323053 h 324481"/>
                <a:gd name="connsiteX51" fmla="*/ 162306 w 324421"/>
                <a:gd name="connsiteY51" fmla="*/ 324481 h 324481"/>
                <a:gd name="connsiteX52" fmla="*/ 149924 w 324421"/>
                <a:gd name="connsiteY52" fmla="*/ 304764 h 324481"/>
                <a:gd name="connsiteX53" fmla="*/ 174022 w 324421"/>
                <a:gd name="connsiteY53" fmla="*/ 304764 h 324481"/>
                <a:gd name="connsiteX54" fmla="*/ 183356 w 324421"/>
                <a:gd name="connsiteY54" fmla="*/ 264759 h 324481"/>
                <a:gd name="connsiteX55" fmla="*/ 188881 w 324421"/>
                <a:gd name="connsiteY55" fmla="*/ 263331 h 324481"/>
                <a:gd name="connsiteX56" fmla="*/ 214598 w 324421"/>
                <a:gd name="connsiteY56" fmla="*/ 252758 h 324481"/>
                <a:gd name="connsiteX57" fmla="*/ 219551 w 324421"/>
                <a:gd name="connsiteY57" fmla="*/ 249901 h 324481"/>
                <a:gd name="connsiteX58" fmla="*/ 254222 w 324421"/>
                <a:gd name="connsiteY58" fmla="*/ 271713 h 324481"/>
                <a:gd name="connsiteX59" fmla="*/ 271367 w 324421"/>
                <a:gd name="connsiteY59" fmla="*/ 254663 h 324481"/>
                <a:gd name="connsiteX60" fmla="*/ 249746 w 324421"/>
                <a:gd name="connsiteY60" fmla="*/ 219897 h 324481"/>
                <a:gd name="connsiteX61" fmla="*/ 252603 w 324421"/>
                <a:gd name="connsiteY61" fmla="*/ 214944 h 324481"/>
                <a:gd name="connsiteX62" fmla="*/ 263271 w 324421"/>
                <a:gd name="connsiteY62" fmla="*/ 189321 h 324481"/>
                <a:gd name="connsiteX63" fmla="*/ 264795 w 324421"/>
                <a:gd name="connsiteY63" fmla="*/ 183797 h 324481"/>
                <a:gd name="connsiteX64" fmla="*/ 304800 w 324421"/>
                <a:gd name="connsiteY64" fmla="*/ 174653 h 324481"/>
                <a:gd name="connsiteX65" fmla="*/ 305467 w 324421"/>
                <a:gd name="connsiteY65" fmla="*/ 162270 h 324481"/>
                <a:gd name="connsiteX66" fmla="*/ 304895 w 324421"/>
                <a:gd name="connsiteY66" fmla="*/ 150555 h 324481"/>
                <a:gd name="connsiteX67" fmla="*/ 264890 w 324421"/>
                <a:gd name="connsiteY67" fmla="*/ 141220 h 324481"/>
                <a:gd name="connsiteX68" fmla="*/ 263462 w 324421"/>
                <a:gd name="connsiteY68" fmla="*/ 135696 h 324481"/>
                <a:gd name="connsiteX69" fmla="*/ 252889 w 324421"/>
                <a:gd name="connsiteY69" fmla="*/ 109978 h 324481"/>
                <a:gd name="connsiteX70" fmla="*/ 250031 w 324421"/>
                <a:gd name="connsiteY70" fmla="*/ 105025 h 324481"/>
                <a:gd name="connsiteX71" fmla="*/ 271844 w 324421"/>
                <a:gd name="connsiteY71" fmla="*/ 70354 h 324481"/>
                <a:gd name="connsiteX72" fmla="*/ 254794 w 324421"/>
                <a:gd name="connsiteY72" fmla="*/ 53209 h 324481"/>
                <a:gd name="connsiteX73" fmla="*/ 220028 w 324421"/>
                <a:gd name="connsiteY73" fmla="*/ 74831 h 324481"/>
                <a:gd name="connsiteX74" fmla="*/ 215075 w 324421"/>
                <a:gd name="connsiteY74" fmla="*/ 71973 h 324481"/>
                <a:gd name="connsiteX75" fmla="*/ 189452 w 324421"/>
                <a:gd name="connsiteY75" fmla="*/ 61305 h 324481"/>
                <a:gd name="connsiteX76" fmla="*/ 183928 w 324421"/>
                <a:gd name="connsiteY76" fmla="*/ 59781 h 324481"/>
                <a:gd name="connsiteX77" fmla="*/ 174784 w 324421"/>
                <a:gd name="connsiteY77" fmla="*/ 19776 h 324481"/>
                <a:gd name="connsiteX78" fmla="*/ 150686 w 324421"/>
                <a:gd name="connsiteY78" fmla="*/ 19776 h 324481"/>
                <a:gd name="connsiteX79" fmla="*/ 141351 w 324421"/>
                <a:gd name="connsiteY79" fmla="*/ 59781 h 324481"/>
                <a:gd name="connsiteX80" fmla="*/ 135827 w 324421"/>
                <a:gd name="connsiteY80" fmla="*/ 61210 h 324481"/>
                <a:gd name="connsiteX81" fmla="*/ 110109 w 324421"/>
                <a:gd name="connsiteY81" fmla="*/ 71783 h 324481"/>
                <a:gd name="connsiteX82" fmla="*/ 105156 w 324421"/>
                <a:gd name="connsiteY82" fmla="*/ 74640 h 324481"/>
                <a:gd name="connsiteX83" fmla="*/ 70485 w 324421"/>
                <a:gd name="connsiteY83" fmla="*/ 52828 h 324481"/>
                <a:gd name="connsiteX84" fmla="*/ 53340 w 324421"/>
                <a:gd name="connsiteY84" fmla="*/ 69878 h 324481"/>
                <a:gd name="connsiteX85" fmla="*/ 74962 w 324421"/>
                <a:gd name="connsiteY85" fmla="*/ 104644 h 324481"/>
                <a:gd name="connsiteX86" fmla="*/ 72104 w 324421"/>
                <a:gd name="connsiteY86" fmla="*/ 109597 h 324481"/>
                <a:gd name="connsiteX87" fmla="*/ 61436 w 324421"/>
                <a:gd name="connsiteY87" fmla="*/ 135219 h 324481"/>
                <a:gd name="connsiteX88" fmla="*/ 59912 w 324421"/>
                <a:gd name="connsiteY88" fmla="*/ 140744 h 324481"/>
                <a:gd name="connsiteX89" fmla="*/ 19907 w 324421"/>
                <a:gd name="connsiteY89" fmla="*/ 149888 h 324481"/>
                <a:gd name="connsiteX90" fmla="*/ 19241 w 324421"/>
                <a:gd name="connsiteY90" fmla="*/ 162270 h 324481"/>
                <a:gd name="connsiteX91" fmla="*/ 19812 w 324421"/>
                <a:gd name="connsiteY91" fmla="*/ 173986 h 324481"/>
                <a:gd name="connsiteX92" fmla="*/ 59817 w 324421"/>
                <a:gd name="connsiteY92" fmla="*/ 183321 h 324481"/>
                <a:gd name="connsiteX93" fmla="*/ 61246 w 324421"/>
                <a:gd name="connsiteY93" fmla="*/ 188845 h 324481"/>
                <a:gd name="connsiteX94" fmla="*/ 71819 w 324421"/>
                <a:gd name="connsiteY94" fmla="*/ 214563 h 324481"/>
                <a:gd name="connsiteX95" fmla="*/ 74676 w 324421"/>
                <a:gd name="connsiteY95" fmla="*/ 219516 h 324481"/>
                <a:gd name="connsiteX96" fmla="*/ 52864 w 324421"/>
                <a:gd name="connsiteY96" fmla="*/ 254187 h 324481"/>
                <a:gd name="connsiteX97" fmla="*/ 69914 w 324421"/>
                <a:gd name="connsiteY97" fmla="*/ 271332 h 324481"/>
                <a:gd name="connsiteX98" fmla="*/ 104680 w 324421"/>
                <a:gd name="connsiteY98" fmla="*/ 249710 h 324481"/>
                <a:gd name="connsiteX99" fmla="*/ 109633 w 324421"/>
                <a:gd name="connsiteY99" fmla="*/ 252567 h 324481"/>
                <a:gd name="connsiteX100" fmla="*/ 135255 w 324421"/>
                <a:gd name="connsiteY100" fmla="*/ 263235 h 324481"/>
                <a:gd name="connsiteX101" fmla="*/ 140780 w 324421"/>
                <a:gd name="connsiteY101" fmla="*/ 264759 h 324481"/>
                <a:gd name="connsiteX102" fmla="*/ 149924 w 324421"/>
                <a:gd name="connsiteY102" fmla="*/ 304764 h 32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24421" h="324481">
                  <a:moveTo>
                    <a:pt x="162306" y="324481"/>
                  </a:moveTo>
                  <a:cubicBezTo>
                    <a:pt x="155829" y="324481"/>
                    <a:pt x="149066" y="324005"/>
                    <a:pt x="140875" y="322957"/>
                  </a:cubicBezTo>
                  <a:lnTo>
                    <a:pt x="134303" y="322100"/>
                  </a:lnTo>
                  <a:lnTo>
                    <a:pt x="124682" y="280095"/>
                  </a:lnTo>
                  <a:cubicBezTo>
                    <a:pt x="117920" y="277904"/>
                    <a:pt x="111252" y="275237"/>
                    <a:pt x="104966" y="271903"/>
                  </a:cubicBezTo>
                  <a:lnTo>
                    <a:pt x="68390" y="294668"/>
                  </a:lnTo>
                  <a:lnTo>
                    <a:pt x="63151" y="290668"/>
                  </a:lnTo>
                  <a:cubicBezTo>
                    <a:pt x="52007" y="282095"/>
                    <a:pt x="42005" y="271999"/>
                    <a:pt x="33433" y="260854"/>
                  </a:cubicBezTo>
                  <a:lnTo>
                    <a:pt x="29432" y="255615"/>
                  </a:lnTo>
                  <a:lnTo>
                    <a:pt x="52292" y="219135"/>
                  </a:lnTo>
                  <a:cubicBezTo>
                    <a:pt x="49054" y="212848"/>
                    <a:pt x="46387" y="206276"/>
                    <a:pt x="44196" y="199418"/>
                  </a:cubicBezTo>
                  <a:lnTo>
                    <a:pt x="2286" y="189607"/>
                  </a:lnTo>
                  <a:lnTo>
                    <a:pt x="1429" y="183035"/>
                  </a:lnTo>
                  <a:cubicBezTo>
                    <a:pt x="476" y="175225"/>
                    <a:pt x="0" y="168652"/>
                    <a:pt x="0" y="162366"/>
                  </a:cubicBezTo>
                  <a:cubicBezTo>
                    <a:pt x="0" y="156079"/>
                    <a:pt x="476" y="149126"/>
                    <a:pt x="1524" y="140934"/>
                  </a:cubicBezTo>
                  <a:lnTo>
                    <a:pt x="2381" y="134362"/>
                  </a:lnTo>
                  <a:lnTo>
                    <a:pt x="44387" y="124742"/>
                  </a:lnTo>
                  <a:cubicBezTo>
                    <a:pt x="46577" y="117979"/>
                    <a:pt x="49244" y="111407"/>
                    <a:pt x="52578" y="105025"/>
                  </a:cubicBezTo>
                  <a:lnTo>
                    <a:pt x="29813" y="68449"/>
                  </a:lnTo>
                  <a:lnTo>
                    <a:pt x="33814" y="63210"/>
                  </a:lnTo>
                  <a:cubicBezTo>
                    <a:pt x="42386" y="52066"/>
                    <a:pt x="52483" y="42065"/>
                    <a:pt x="63627" y="33492"/>
                  </a:cubicBezTo>
                  <a:lnTo>
                    <a:pt x="68866" y="29492"/>
                  </a:lnTo>
                  <a:lnTo>
                    <a:pt x="105347" y="52352"/>
                  </a:lnTo>
                  <a:cubicBezTo>
                    <a:pt x="111633" y="49113"/>
                    <a:pt x="118205" y="46446"/>
                    <a:pt x="125063" y="44256"/>
                  </a:cubicBezTo>
                  <a:lnTo>
                    <a:pt x="134874" y="2346"/>
                  </a:lnTo>
                  <a:lnTo>
                    <a:pt x="141446" y="1488"/>
                  </a:lnTo>
                  <a:cubicBezTo>
                    <a:pt x="157258" y="-512"/>
                    <a:pt x="167450" y="-512"/>
                    <a:pt x="183547" y="1584"/>
                  </a:cubicBezTo>
                  <a:lnTo>
                    <a:pt x="190119" y="2441"/>
                  </a:lnTo>
                  <a:lnTo>
                    <a:pt x="199739" y="44446"/>
                  </a:lnTo>
                  <a:cubicBezTo>
                    <a:pt x="206502" y="46637"/>
                    <a:pt x="213170" y="49304"/>
                    <a:pt x="219456" y="52638"/>
                  </a:cubicBezTo>
                  <a:lnTo>
                    <a:pt x="256032" y="29873"/>
                  </a:lnTo>
                  <a:lnTo>
                    <a:pt x="261271" y="33873"/>
                  </a:lnTo>
                  <a:cubicBezTo>
                    <a:pt x="272415" y="42446"/>
                    <a:pt x="282416" y="52542"/>
                    <a:pt x="290989" y="63687"/>
                  </a:cubicBezTo>
                  <a:lnTo>
                    <a:pt x="294989" y="68926"/>
                  </a:lnTo>
                  <a:lnTo>
                    <a:pt x="272129" y="105406"/>
                  </a:lnTo>
                  <a:cubicBezTo>
                    <a:pt x="275368" y="111693"/>
                    <a:pt x="278035" y="118265"/>
                    <a:pt x="280226" y="125123"/>
                  </a:cubicBezTo>
                  <a:lnTo>
                    <a:pt x="322136" y="134934"/>
                  </a:lnTo>
                  <a:lnTo>
                    <a:pt x="322993" y="141506"/>
                  </a:lnTo>
                  <a:cubicBezTo>
                    <a:pt x="323945" y="149316"/>
                    <a:pt x="324422" y="155889"/>
                    <a:pt x="324422" y="162175"/>
                  </a:cubicBezTo>
                  <a:cubicBezTo>
                    <a:pt x="324422" y="168462"/>
                    <a:pt x="323945" y="175415"/>
                    <a:pt x="322898" y="183607"/>
                  </a:cubicBezTo>
                  <a:lnTo>
                    <a:pt x="322040" y="190179"/>
                  </a:lnTo>
                  <a:lnTo>
                    <a:pt x="280035" y="199799"/>
                  </a:lnTo>
                  <a:cubicBezTo>
                    <a:pt x="277844" y="206562"/>
                    <a:pt x="275177" y="213229"/>
                    <a:pt x="271844" y="219516"/>
                  </a:cubicBezTo>
                  <a:lnTo>
                    <a:pt x="294608" y="256092"/>
                  </a:lnTo>
                  <a:lnTo>
                    <a:pt x="290608" y="261331"/>
                  </a:lnTo>
                  <a:cubicBezTo>
                    <a:pt x="282035" y="272475"/>
                    <a:pt x="271939" y="282476"/>
                    <a:pt x="260795" y="291049"/>
                  </a:cubicBezTo>
                  <a:lnTo>
                    <a:pt x="255556" y="295049"/>
                  </a:lnTo>
                  <a:lnTo>
                    <a:pt x="219075" y="272189"/>
                  </a:lnTo>
                  <a:cubicBezTo>
                    <a:pt x="212789" y="275428"/>
                    <a:pt x="206216" y="278095"/>
                    <a:pt x="199358" y="280285"/>
                  </a:cubicBezTo>
                  <a:lnTo>
                    <a:pt x="189548" y="322195"/>
                  </a:lnTo>
                  <a:lnTo>
                    <a:pt x="182975" y="323053"/>
                  </a:lnTo>
                  <a:cubicBezTo>
                    <a:pt x="175165" y="324005"/>
                    <a:pt x="168593" y="324481"/>
                    <a:pt x="162306" y="324481"/>
                  </a:cubicBezTo>
                  <a:close/>
                  <a:moveTo>
                    <a:pt x="149924" y="304764"/>
                  </a:moveTo>
                  <a:cubicBezTo>
                    <a:pt x="158687" y="305622"/>
                    <a:pt x="165354" y="305622"/>
                    <a:pt x="174022" y="304764"/>
                  </a:cubicBezTo>
                  <a:lnTo>
                    <a:pt x="183356" y="264759"/>
                  </a:lnTo>
                  <a:lnTo>
                    <a:pt x="188881" y="263331"/>
                  </a:lnTo>
                  <a:cubicBezTo>
                    <a:pt x="197930" y="260950"/>
                    <a:pt x="206597" y="257425"/>
                    <a:pt x="214598" y="252758"/>
                  </a:cubicBezTo>
                  <a:lnTo>
                    <a:pt x="219551" y="249901"/>
                  </a:lnTo>
                  <a:lnTo>
                    <a:pt x="254222" y="271713"/>
                  </a:lnTo>
                  <a:cubicBezTo>
                    <a:pt x="260414" y="266569"/>
                    <a:pt x="266129" y="260854"/>
                    <a:pt x="271367" y="254663"/>
                  </a:cubicBezTo>
                  <a:lnTo>
                    <a:pt x="249746" y="219897"/>
                  </a:lnTo>
                  <a:lnTo>
                    <a:pt x="252603" y="214944"/>
                  </a:lnTo>
                  <a:cubicBezTo>
                    <a:pt x="257270" y="206943"/>
                    <a:pt x="260890" y="198275"/>
                    <a:pt x="263271" y="189321"/>
                  </a:cubicBezTo>
                  <a:lnTo>
                    <a:pt x="264795" y="183797"/>
                  </a:lnTo>
                  <a:lnTo>
                    <a:pt x="304800" y="174653"/>
                  </a:lnTo>
                  <a:cubicBezTo>
                    <a:pt x="305276" y="170176"/>
                    <a:pt x="305467" y="166176"/>
                    <a:pt x="305467" y="162270"/>
                  </a:cubicBezTo>
                  <a:cubicBezTo>
                    <a:pt x="305467" y="158365"/>
                    <a:pt x="305276" y="154746"/>
                    <a:pt x="304895" y="150555"/>
                  </a:cubicBezTo>
                  <a:lnTo>
                    <a:pt x="264890" y="141220"/>
                  </a:lnTo>
                  <a:lnTo>
                    <a:pt x="263462" y="135696"/>
                  </a:lnTo>
                  <a:cubicBezTo>
                    <a:pt x="261080" y="126647"/>
                    <a:pt x="257556" y="117979"/>
                    <a:pt x="252889" y="109978"/>
                  </a:cubicBezTo>
                  <a:lnTo>
                    <a:pt x="250031" y="105025"/>
                  </a:lnTo>
                  <a:lnTo>
                    <a:pt x="271844" y="70354"/>
                  </a:lnTo>
                  <a:cubicBezTo>
                    <a:pt x="266605" y="64163"/>
                    <a:pt x="260985" y="58448"/>
                    <a:pt x="254794" y="53209"/>
                  </a:cubicBezTo>
                  <a:lnTo>
                    <a:pt x="220028" y="74831"/>
                  </a:lnTo>
                  <a:lnTo>
                    <a:pt x="215075" y="71973"/>
                  </a:lnTo>
                  <a:cubicBezTo>
                    <a:pt x="207074" y="67306"/>
                    <a:pt x="198406" y="63687"/>
                    <a:pt x="189452" y="61305"/>
                  </a:cubicBezTo>
                  <a:lnTo>
                    <a:pt x="183928" y="59781"/>
                  </a:lnTo>
                  <a:lnTo>
                    <a:pt x="174784" y="19776"/>
                  </a:lnTo>
                  <a:cubicBezTo>
                    <a:pt x="166021" y="18919"/>
                    <a:pt x="159353" y="18919"/>
                    <a:pt x="150686" y="19776"/>
                  </a:cubicBezTo>
                  <a:lnTo>
                    <a:pt x="141351" y="59781"/>
                  </a:lnTo>
                  <a:lnTo>
                    <a:pt x="135827" y="61210"/>
                  </a:lnTo>
                  <a:cubicBezTo>
                    <a:pt x="126778" y="63591"/>
                    <a:pt x="118110" y="67116"/>
                    <a:pt x="110109" y="71783"/>
                  </a:cubicBezTo>
                  <a:lnTo>
                    <a:pt x="105156" y="74640"/>
                  </a:lnTo>
                  <a:lnTo>
                    <a:pt x="70485" y="52828"/>
                  </a:lnTo>
                  <a:cubicBezTo>
                    <a:pt x="64294" y="57972"/>
                    <a:pt x="58579" y="63687"/>
                    <a:pt x="53340" y="69878"/>
                  </a:cubicBezTo>
                  <a:lnTo>
                    <a:pt x="74962" y="104644"/>
                  </a:lnTo>
                  <a:lnTo>
                    <a:pt x="72104" y="109597"/>
                  </a:lnTo>
                  <a:cubicBezTo>
                    <a:pt x="67437" y="117598"/>
                    <a:pt x="63818" y="126266"/>
                    <a:pt x="61436" y="135219"/>
                  </a:cubicBezTo>
                  <a:lnTo>
                    <a:pt x="59912" y="140744"/>
                  </a:lnTo>
                  <a:lnTo>
                    <a:pt x="19907" y="149888"/>
                  </a:lnTo>
                  <a:cubicBezTo>
                    <a:pt x="19431" y="154365"/>
                    <a:pt x="19241" y="158365"/>
                    <a:pt x="19241" y="162270"/>
                  </a:cubicBezTo>
                  <a:cubicBezTo>
                    <a:pt x="19241" y="166176"/>
                    <a:pt x="19431" y="169795"/>
                    <a:pt x="19812" y="173986"/>
                  </a:cubicBezTo>
                  <a:lnTo>
                    <a:pt x="59817" y="183321"/>
                  </a:lnTo>
                  <a:lnTo>
                    <a:pt x="61246" y="188845"/>
                  </a:lnTo>
                  <a:cubicBezTo>
                    <a:pt x="63627" y="197894"/>
                    <a:pt x="67151" y="206562"/>
                    <a:pt x="71819" y="214563"/>
                  </a:cubicBezTo>
                  <a:lnTo>
                    <a:pt x="74676" y="219516"/>
                  </a:lnTo>
                  <a:lnTo>
                    <a:pt x="52864" y="254187"/>
                  </a:lnTo>
                  <a:cubicBezTo>
                    <a:pt x="58007" y="260378"/>
                    <a:pt x="63722" y="266093"/>
                    <a:pt x="69914" y="271332"/>
                  </a:cubicBezTo>
                  <a:lnTo>
                    <a:pt x="104680" y="249710"/>
                  </a:lnTo>
                  <a:lnTo>
                    <a:pt x="109633" y="252567"/>
                  </a:lnTo>
                  <a:cubicBezTo>
                    <a:pt x="117634" y="257235"/>
                    <a:pt x="126302" y="260854"/>
                    <a:pt x="135255" y="263235"/>
                  </a:cubicBezTo>
                  <a:lnTo>
                    <a:pt x="140780" y="264759"/>
                  </a:lnTo>
                  <a:lnTo>
                    <a:pt x="149924" y="304764"/>
                  </a:lnTo>
                  <a:close/>
                </a:path>
              </a:pathLst>
            </a:custGeom>
            <a:solidFill>
              <a:srgbClr val="0088CE"/>
            </a:solidFill>
            <a:ln w="952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BB1B30F6-64BF-3394-E77F-708E93B0457C}"/>
                </a:ext>
              </a:extLst>
            </p:cNvPr>
            <p:cNvSpPr/>
            <p:nvPr/>
          </p:nvSpPr>
          <p:spPr>
            <a:xfrm>
              <a:off x="1053306" y="2012327"/>
              <a:ext cx="150495" cy="150495"/>
            </a:xfrm>
            <a:custGeom>
              <a:avLst/>
              <a:gdLst>
                <a:gd name="connsiteX0" fmla="*/ 75248 w 150495"/>
                <a:gd name="connsiteY0" fmla="*/ 19050 h 150495"/>
                <a:gd name="connsiteX1" fmla="*/ 131445 w 150495"/>
                <a:gd name="connsiteY1" fmla="*/ 75248 h 150495"/>
                <a:gd name="connsiteX2" fmla="*/ 75248 w 150495"/>
                <a:gd name="connsiteY2" fmla="*/ 131445 h 150495"/>
                <a:gd name="connsiteX3" fmla="*/ 19050 w 150495"/>
                <a:gd name="connsiteY3" fmla="*/ 75248 h 150495"/>
                <a:gd name="connsiteX4" fmla="*/ 75248 w 150495"/>
                <a:gd name="connsiteY4" fmla="*/ 19050 h 150495"/>
                <a:gd name="connsiteX5" fmla="*/ 75248 w 150495"/>
                <a:gd name="connsiteY5" fmla="*/ 0 h 150495"/>
                <a:gd name="connsiteX6" fmla="*/ 0 w 150495"/>
                <a:gd name="connsiteY6" fmla="*/ 75248 h 150495"/>
                <a:gd name="connsiteX7" fmla="*/ 75248 w 150495"/>
                <a:gd name="connsiteY7" fmla="*/ 150495 h 150495"/>
                <a:gd name="connsiteX8" fmla="*/ 150495 w 150495"/>
                <a:gd name="connsiteY8" fmla="*/ 75248 h 150495"/>
                <a:gd name="connsiteX9" fmla="*/ 75248 w 150495"/>
                <a:gd name="connsiteY9" fmla="*/ 0 h 150495"/>
                <a:gd name="connsiteX10" fmla="*/ 75248 w 150495"/>
                <a:gd name="connsiteY10"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95" h="150495">
                  <a:moveTo>
                    <a:pt x="75248" y="19050"/>
                  </a:moveTo>
                  <a:cubicBezTo>
                    <a:pt x="106204" y="19050"/>
                    <a:pt x="131445" y="44291"/>
                    <a:pt x="131445" y="75248"/>
                  </a:cubicBezTo>
                  <a:cubicBezTo>
                    <a:pt x="131445" y="106204"/>
                    <a:pt x="106204" y="131445"/>
                    <a:pt x="75248" y="131445"/>
                  </a:cubicBezTo>
                  <a:cubicBezTo>
                    <a:pt x="44291" y="131445"/>
                    <a:pt x="19050" y="106204"/>
                    <a:pt x="19050" y="75248"/>
                  </a:cubicBezTo>
                  <a:cubicBezTo>
                    <a:pt x="19050" y="44291"/>
                    <a:pt x="44291" y="19050"/>
                    <a:pt x="75248" y="19050"/>
                  </a:cubicBezTo>
                  <a:moveTo>
                    <a:pt x="75248" y="0"/>
                  </a:moveTo>
                  <a:cubicBezTo>
                    <a:pt x="33718" y="0"/>
                    <a:pt x="0" y="33718"/>
                    <a:pt x="0" y="75248"/>
                  </a:cubicBezTo>
                  <a:cubicBezTo>
                    <a:pt x="0" y="116777"/>
                    <a:pt x="33718" y="150495"/>
                    <a:pt x="75248" y="150495"/>
                  </a:cubicBezTo>
                  <a:cubicBezTo>
                    <a:pt x="116777" y="150495"/>
                    <a:pt x="150495" y="116777"/>
                    <a:pt x="150495" y="75248"/>
                  </a:cubicBezTo>
                  <a:cubicBezTo>
                    <a:pt x="150495" y="33718"/>
                    <a:pt x="116777" y="0"/>
                    <a:pt x="75248" y="0"/>
                  </a:cubicBezTo>
                  <a:lnTo>
                    <a:pt x="75248" y="0"/>
                  </a:lnTo>
                  <a:close/>
                </a:path>
              </a:pathLst>
            </a:custGeom>
            <a:solidFill>
              <a:srgbClr val="A4AEBA"/>
            </a:solidFill>
            <a:ln w="952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132EE6FB-3418-9D73-8CD8-24F7F4C4EC66}"/>
                </a:ext>
              </a:extLst>
            </p:cNvPr>
            <p:cNvSpPr/>
            <p:nvPr/>
          </p:nvSpPr>
          <p:spPr>
            <a:xfrm>
              <a:off x="863568" y="2051856"/>
              <a:ext cx="195833" cy="242887"/>
            </a:xfrm>
            <a:custGeom>
              <a:avLst/>
              <a:gdLst>
                <a:gd name="connsiteX0" fmla="*/ 189262 w 195833"/>
                <a:gd name="connsiteY0" fmla="*/ 242792 h 242887"/>
                <a:gd name="connsiteX1" fmla="*/ 44958 w 195833"/>
                <a:gd name="connsiteY1" fmla="*/ 49530 h 242887"/>
                <a:gd name="connsiteX2" fmla="*/ 13907 w 195833"/>
                <a:gd name="connsiteY2" fmla="*/ 82868 h 242887"/>
                <a:gd name="connsiteX3" fmla="*/ 0 w 195833"/>
                <a:gd name="connsiteY3" fmla="*/ 69914 h 242887"/>
                <a:gd name="connsiteX4" fmla="*/ 65056 w 195833"/>
                <a:gd name="connsiteY4" fmla="*/ 0 h 242887"/>
                <a:gd name="connsiteX5" fmla="*/ 63818 w 195833"/>
                <a:gd name="connsiteY5" fmla="*/ 26003 h 242887"/>
                <a:gd name="connsiteX6" fmla="*/ 63627 w 195833"/>
                <a:gd name="connsiteY6" fmla="*/ 35814 h 242887"/>
                <a:gd name="connsiteX7" fmla="*/ 195834 w 195833"/>
                <a:gd name="connsiteY7" fmla="*/ 224980 h 242887"/>
                <a:gd name="connsiteX8" fmla="*/ 189262 w 195833"/>
                <a:gd name="connsiteY8" fmla="*/ 242888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833" h="242887">
                  <a:moveTo>
                    <a:pt x="189262" y="242792"/>
                  </a:moveTo>
                  <a:cubicBezTo>
                    <a:pt x="107061" y="212693"/>
                    <a:pt x="50482" y="136112"/>
                    <a:pt x="44958" y="49530"/>
                  </a:cubicBezTo>
                  <a:lnTo>
                    <a:pt x="13907" y="82868"/>
                  </a:lnTo>
                  <a:lnTo>
                    <a:pt x="0" y="69914"/>
                  </a:lnTo>
                  <a:lnTo>
                    <a:pt x="65056" y="0"/>
                  </a:lnTo>
                  <a:lnTo>
                    <a:pt x="63818" y="26003"/>
                  </a:lnTo>
                  <a:cubicBezTo>
                    <a:pt x="63627" y="29242"/>
                    <a:pt x="63627" y="32480"/>
                    <a:pt x="63627" y="35814"/>
                  </a:cubicBezTo>
                  <a:cubicBezTo>
                    <a:pt x="63627" y="120015"/>
                    <a:pt x="116777" y="196025"/>
                    <a:pt x="195834" y="224980"/>
                  </a:cubicBezTo>
                  <a:lnTo>
                    <a:pt x="189262" y="242888"/>
                  </a:lnTo>
                  <a:close/>
                </a:path>
              </a:pathLst>
            </a:custGeom>
            <a:solidFill>
              <a:srgbClr val="A4AEBA"/>
            </a:solidFill>
            <a:ln w="952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E20D7F43-C09F-9AA7-FE63-2CEFA5A96E8E}"/>
                </a:ext>
              </a:extLst>
            </p:cNvPr>
            <p:cNvSpPr/>
            <p:nvPr/>
          </p:nvSpPr>
          <p:spPr>
            <a:xfrm>
              <a:off x="921670" y="1822684"/>
              <a:ext cx="242506" cy="195262"/>
            </a:xfrm>
            <a:custGeom>
              <a:avLst/>
              <a:gdLst>
                <a:gd name="connsiteX0" fmla="*/ 17907 w 242506"/>
                <a:gd name="connsiteY0" fmla="*/ 195167 h 195262"/>
                <a:gd name="connsiteX1" fmla="*/ 0 w 242506"/>
                <a:gd name="connsiteY1" fmla="*/ 188595 h 195262"/>
                <a:gd name="connsiteX2" fmla="*/ 192977 w 242506"/>
                <a:gd name="connsiteY2" fmla="*/ 44958 h 195262"/>
                <a:gd name="connsiteX3" fmla="*/ 159639 w 242506"/>
                <a:gd name="connsiteY3" fmla="*/ 13907 h 195262"/>
                <a:gd name="connsiteX4" fmla="*/ 172593 w 242506"/>
                <a:gd name="connsiteY4" fmla="*/ 0 h 195262"/>
                <a:gd name="connsiteX5" fmla="*/ 242507 w 242506"/>
                <a:gd name="connsiteY5" fmla="*/ 65056 h 195262"/>
                <a:gd name="connsiteX6" fmla="*/ 216503 w 242506"/>
                <a:gd name="connsiteY6" fmla="*/ 63818 h 195262"/>
                <a:gd name="connsiteX7" fmla="*/ 206693 w 242506"/>
                <a:gd name="connsiteY7" fmla="*/ 63627 h 195262"/>
                <a:gd name="connsiteX8" fmla="*/ 17716 w 242506"/>
                <a:gd name="connsiteY8" fmla="*/ 195263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6" h="195262">
                  <a:moveTo>
                    <a:pt x="17907" y="195167"/>
                  </a:moveTo>
                  <a:lnTo>
                    <a:pt x="0" y="188595"/>
                  </a:lnTo>
                  <a:cubicBezTo>
                    <a:pt x="30194" y="106775"/>
                    <a:pt x="106680" y="50387"/>
                    <a:pt x="192977" y="44958"/>
                  </a:cubicBezTo>
                  <a:lnTo>
                    <a:pt x="159639" y="13907"/>
                  </a:lnTo>
                  <a:lnTo>
                    <a:pt x="172593" y="0"/>
                  </a:lnTo>
                  <a:lnTo>
                    <a:pt x="242507" y="65056"/>
                  </a:lnTo>
                  <a:lnTo>
                    <a:pt x="216503" y="63818"/>
                  </a:lnTo>
                  <a:cubicBezTo>
                    <a:pt x="213265" y="63627"/>
                    <a:pt x="210026" y="63627"/>
                    <a:pt x="206693" y="63627"/>
                  </a:cubicBezTo>
                  <a:cubicBezTo>
                    <a:pt x="122777" y="63627"/>
                    <a:pt x="46768" y="116491"/>
                    <a:pt x="17716" y="195263"/>
                  </a:cubicBezTo>
                  <a:close/>
                </a:path>
              </a:pathLst>
            </a:custGeom>
            <a:solidFill>
              <a:srgbClr val="A4AEBA"/>
            </a:solidFill>
            <a:ln w="952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AD8D7215-C56E-6F74-9DD2-E7E0B83439CC}"/>
                </a:ext>
              </a:extLst>
            </p:cNvPr>
            <p:cNvSpPr/>
            <p:nvPr/>
          </p:nvSpPr>
          <p:spPr>
            <a:xfrm>
              <a:off x="1198276" y="1880596"/>
              <a:ext cx="195167" cy="242696"/>
            </a:xfrm>
            <a:custGeom>
              <a:avLst/>
              <a:gdLst>
                <a:gd name="connsiteX0" fmla="*/ 130207 w 195167"/>
                <a:gd name="connsiteY0" fmla="*/ 242697 h 242696"/>
                <a:gd name="connsiteX1" fmla="*/ 131445 w 195167"/>
                <a:gd name="connsiteY1" fmla="*/ 216694 h 242696"/>
                <a:gd name="connsiteX2" fmla="*/ 131636 w 195167"/>
                <a:gd name="connsiteY2" fmla="*/ 206883 h 242696"/>
                <a:gd name="connsiteX3" fmla="*/ 0 w 195167"/>
                <a:gd name="connsiteY3" fmla="*/ 17907 h 242696"/>
                <a:gd name="connsiteX4" fmla="*/ 6572 w 195167"/>
                <a:gd name="connsiteY4" fmla="*/ 0 h 242696"/>
                <a:gd name="connsiteX5" fmla="*/ 150209 w 195167"/>
                <a:gd name="connsiteY5" fmla="*/ 192976 h 242696"/>
                <a:gd name="connsiteX6" fmla="*/ 181261 w 195167"/>
                <a:gd name="connsiteY6" fmla="*/ 159639 h 242696"/>
                <a:gd name="connsiteX7" fmla="*/ 195167 w 195167"/>
                <a:gd name="connsiteY7" fmla="*/ 172593 h 242696"/>
                <a:gd name="connsiteX8" fmla="*/ 130112 w 195167"/>
                <a:gd name="connsiteY8" fmla="*/ 242506 h 24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67" h="242696">
                  <a:moveTo>
                    <a:pt x="130207" y="242697"/>
                  </a:moveTo>
                  <a:lnTo>
                    <a:pt x="131445" y="216694"/>
                  </a:lnTo>
                  <a:cubicBezTo>
                    <a:pt x="131636" y="213455"/>
                    <a:pt x="131636" y="210217"/>
                    <a:pt x="131636" y="206883"/>
                  </a:cubicBezTo>
                  <a:cubicBezTo>
                    <a:pt x="131636" y="122968"/>
                    <a:pt x="78772" y="46958"/>
                    <a:pt x="0" y="17907"/>
                  </a:cubicBezTo>
                  <a:lnTo>
                    <a:pt x="6572" y="0"/>
                  </a:lnTo>
                  <a:cubicBezTo>
                    <a:pt x="88392" y="30194"/>
                    <a:pt x="144780" y="106680"/>
                    <a:pt x="150209" y="192976"/>
                  </a:cubicBezTo>
                  <a:lnTo>
                    <a:pt x="181261" y="159639"/>
                  </a:lnTo>
                  <a:lnTo>
                    <a:pt x="195167" y="172593"/>
                  </a:lnTo>
                  <a:lnTo>
                    <a:pt x="130112" y="242506"/>
                  </a:lnTo>
                  <a:close/>
                </a:path>
              </a:pathLst>
            </a:custGeom>
            <a:solidFill>
              <a:srgbClr val="A4AEBA"/>
            </a:solidFill>
            <a:ln w="9525"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E5B35CA4-F6D9-630F-98E4-34B292B6611C}"/>
                </a:ext>
              </a:extLst>
            </p:cNvPr>
            <p:cNvSpPr/>
            <p:nvPr/>
          </p:nvSpPr>
          <p:spPr>
            <a:xfrm>
              <a:off x="1092835" y="2157202"/>
              <a:ext cx="242696" cy="195262"/>
            </a:xfrm>
            <a:custGeom>
              <a:avLst/>
              <a:gdLst>
                <a:gd name="connsiteX0" fmla="*/ 69914 w 242696"/>
                <a:gd name="connsiteY0" fmla="*/ 195263 h 195262"/>
                <a:gd name="connsiteX1" fmla="*/ 0 w 242696"/>
                <a:gd name="connsiteY1" fmla="*/ 130207 h 195262"/>
                <a:gd name="connsiteX2" fmla="*/ 26003 w 242696"/>
                <a:gd name="connsiteY2" fmla="*/ 131445 h 195262"/>
                <a:gd name="connsiteX3" fmla="*/ 35814 w 242696"/>
                <a:gd name="connsiteY3" fmla="*/ 131636 h 195262"/>
                <a:gd name="connsiteX4" fmla="*/ 224790 w 242696"/>
                <a:gd name="connsiteY4" fmla="*/ 0 h 195262"/>
                <a:gd name="connsiteX5" fmla="*/ 242697 w 242696"/>
                <a:gd name="connsiteY5" fmla="*/ 6572 h 195262"/>
                <a:gd name="connsiteX6" fmla="*/ 49721 w 242696"/>
                <a:gd name="connsiteY6" fmla="*/ 150209 h 195262"/>
                <a:gd name="connsiteX7" fmla="*/ 83058 w 242696"/>
                <a:gd name="connsiteY7" fmla="*/ 181261 h 195262"/>
                <a:gd name="connsiteX8" fmla="*/ 70104 w 242696"/>
                <a:gd name="connsiteY8" fmla="*/ 195167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696" h="195262">
                  <a:moveTo>
                    <a:pt x="69914" y="195263"/>
                  </a:moveTo>
                  <a:lnTo>
                    <a:pt x="0" y="130207"/>
                  </a:lnTo>
                  <a:lnTo>
                    <a:pt x="26003" y="131445"/>
                  </a:lnTo>
                  <a:cubicBezTo>
                    <a:pt x="29242" y="131636"/>
                    <a:pt x="32480" y="131636"/>
                    <a:pt x="35814" y="131636"/>
                  </a:cubicBezTo>
                  <a:cubicBezTo>
                    <a:pt x="119729" y="131636"/>
                    <a:pt x="195739" y="78772"/>
                    <a:pt x="224790" y="0"/>
                  </a:cubicBezTo>
                  <a:lnTo>
                    <a:pt x="242697" y="6572"/>
                  </a:lnTo>
                  <a:cubicBezTo>
                    <a:pt x="212503" y="88392"/>
                    <a:pt x="136017" y="144780"/>
                    <a:pt x="49721" y="150209"/>
                  </a:cubicBezTo>
                  <a:lnTo>
                    <a:pt x="83058" y="181261"/>
                  </a:lnTo>
                  <a:lnTo>
                    <a:pt x="70104" y="195167"/>
                  </a:lnTo>
                  <a:close/>
                </a:path>
              </a:pathLst>
            </a:custGeom>
            <a:solidFill>
              <a:srgbClr val="A4AEBA"/>
            </a:solidFill>
            <a:ln w="9525" cap="flat">
              <a:noFill/>
              <a:prstDash val="solid"/>
              <a:miter/>
            </a:ln>
          </p:spPr>
          <p:txBody>
            <a:bodyPr rtlCol="0" anchor="ctr"/>
            <a:lstStyle/>
            <a:p>
              <a:endParaRPr lang="en-GB"/>
            </a:p>
          </p:txBody>
        </p:sp>
        <p:grpSp>
          <p:nvGrpSpPr>
            <p:cNvPr id="132" name="Group 131">
              <a:extLst>
                <a:ext uri="{FF2B5EF4-FFF2-40B4-BE49-F238E27FC236}">
                  <a16:creationId xmlns:a16="http://schemas.microsoft.com/office/drawing/2014/main" id="{B34FE402-E8A7-1D20-2994-D594673110AE}"/>
                </a:ext>
              </a:extLst>
            </p:cNvPr>
            <p:cNvGrpSpPr/>
            <p:nvPr/>
          </p:nvGrpSpPr>
          <p:grpSpPr>
            <a:xfrm>
              <a:off x="729114" y="1756887"/>
              <a:ext cx="720640" cy="661376"/>
              <a:chOff x="739837" y="1756887"/>
              <a:chExt cx="720640" cy="661376"/>
            </a:xfrm>
          </p:grpSpPr>
          <p:sp>
            <p:nvSpPr>
              <p:cNvPr id="15" name="Arc 14">
                <a:extLst>
                  <a:ext uri="{FF2B5EF4-FFF2-40B4-BE49-F238E27FC236}">
                    <a16:creationId xmlns:a16="http://schemas.microsoft.com/office/drawing/2014/main" id="{1DF9BD63-826C-407C-CD8F-AE21AAD7B5F3}"/>
                  </a:ext>
                </a:extLst>
              </p:cNvPr>
              <p:cNvSpPr/>
              <p:nvPr/>
            </p:nvSpPr>
            <p:spPr>
              <a:xfrm>
                <a:off x="799101" y="1756887"/>
                <a:ext cx="661376" cy="661376"/>
              </a:xfrm>
              <a:prstGeom prst="arc">
                <a:avLst>
                  <a:gd name="adj1" fmla="val 14802572"/>
                  <a:gd name="adj2" fmla="val 1090161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ectangle: Top Corners Rounded 15">
                <a:extLst>
                  <a:ext uri="{FF2B5EF4-FFF2-40B4-BE49-F238E27FC236}">
                    <a16:creationId xmlns:a16="http://schemas.microsoft.com/office/drawing/2014/main" id="{5892736A-EB85-9322-F8E9-6F2E182A2E49}"/>
                  </a:ext>
                </a:extLst>
              </p:cNvPr>
              <p:cNvSpPr/>
              <p:nvPr/>
            </p:nvSpPr>
            <p:spPr>
              <a:xfrm flipV="1">
                <a:off x="739837" y="1940839"/>
                <a:ext cx="129120" cy="129291"/>
              </a:xfrm>
              <a:prstGeom prst="round2Same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sp>
            <p:nvSpPr>
              <p:cNvPr id="19" name="Rectangle: Top Corners Rounded 18">
                <a:extLst>
                  <a:ext uri="{FF2B5EF4-FFF2-40B4-BE49-F238E27FC236}">
                    <a16:creationId xmlns:a16="http://schemas.microsoft.com/office/drawing/2014/main" id="{CE2DEE82-5401-37D9-AB44-D35094C0BDAF}"/>
                  </a:ext>
                </a:extLst>
              </p:cNvPr>
              <p:cNvSpPr/>
              <p:nvPr/>
            </p:nvSpPr>
            <p:spPr>
              <a:xfrm>
                <a:off x="760454" y="1860269"/>
                <a:ext cx="25200" cy="7200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sp>
            <p:nvSpPr>
              <p:cNvPr id="20" name="Rectangle: Top Corners Rounded 19">
                <a:extLst>
                  <a:ext uri="{FF2B5EF4-FFF2-40B4-BE49-F238E27FC236}">
                    <a16:creationId xmlns:a16="http://schemas.microsoft.com/office/drawing/2014/main" id="{93E8BDD2-9AAB-C8C8-484B-083875F71235}"/>
                  </a:ext>
                </a:extLst>
              </p:cNvPr>
              <p:cNvSpPr/>
              <p:nvPr/>
            </p:nvSpPr>
            <p:spPr>
              <a:xfrm>
                <a:off x="824236" y="1860269"/>
                <a:ext cx="25200" cy="7200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grpSp>
      </p:grpSp>
      <p:grpSp>
        <p:nvGrpSpPr>
          <p:cNvPr id="66" name="Group 65">
            <a:extLst>
              <a:ext uri="{FF2B5EF4-FFF2-40B4-BE49-F238E27FC236}">
                <a16:creationId xmlns:a16="http://schemas.microsoft.com/office/drawing/2014/main" id="{B0EC1051-F31E-62FB-045F-85EB67BF5B51}"/>
              </a:ext>
            </a:extLst>
          </p:cNvPr>
          <p:cNvGrpSpPr/>
          <p:nvPr/>
        </p:nvGrpSpPr>
        <p:grpSpPr>
          <a:xfrm>
            <a:off x="3011408" y="1299020"/>
            <a:ext cx="970363" cy="892426"/>
            <a:chOff x="4134094" y="1455828"/>
            <a:chExt cx="1121061" cy="1031020"/>
          </a:xfrm>
        </p:grpSpPr>
        <p:grpSp>
          <p:nvGrpSpPr>
            <p:cNvPr id="31" name="Group 30">
              <a:extLst>
                <a:ext uri="{FF2B5EF4-FFF2-40B4-BE49-F238E27FC236}">
                  <a16:creationId xmlns:a16="http://schemas.microsoft.com/office/drawing/2014/main" id="{F06DC632-334F-BCF2-6355-96450BCC8732}"/>
                </a:ext>
              </a:extLst>
            </p:cNvPr>
            <p:cNvGrpSpPr/>
            <p:nvPr/>
          </p:nvGrpSpPr>
          <p:grpSpPr>
            <a:xfrm>
              <a:off x="4134094" y="1801048"/>
              <a:ext cx="1121061" cy="685800"/>
              <a:chOff x="3757857" y="1317655"/>
              <a:chExt cx="1121061" cy="685800"/>
            </a:xfrm>
          </p:grpSpPr>
          <p:pic>
            <p:nvPicPr>
              <p:cNvPr id="22" name="Graphic 21">
                <a:extLst>
                  <a:ext uri="{FF2B5EF4-FFF2-40B4-BE49-F238E27FC236}">
                    <a16:creationId xmlns:a16="http://schemas.microsoft.com/office/drawing/2014/main" id="{D7456356-97F1-9F8E-E78D-D1968E75D4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74030" y="1317655"/>
                <a:ext cx="685800" cy="685800"/>
              </a:xfrm>
              <a:prstGeom prst="rect">
                <a:avLst/>
              </a:prstGeom>
            </p:spPr>
          </p:pic>
          <p:pic>
            <p:nvPicPr>
              <p:cNvPr id="29" name="Graphic 28">
                <a:extLst>
                  <a:ext uri="{FF2B5EF4-FFF2-40B4-BE49-F238E27FC236}">
                    <a16:creationId xmlns:a16="http://schemas.microsoft.com/office/drawing/2014/main" id="{5A834C13-24A4-4A28-6594-E37A9E2298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57857" y="1448313"/>
                <a:ext cx="528120" cy="528120"/>
              </a:xfrm>
              <a:custGeom>
                <a:avLst/>
                <a:gdLst>
                  <a:gd name="connsiteX0" fmla="*/ 0 w 528120"/>
                  <a:gd name="connsiteY0" fmla="*/ 0 h 528120"/>
                  <a:gd name="connsiteX1" fmla="*/ 528120 w 528120"/>
                  <a:gd name="connsiteY1" fmla="*/ 0 h 528120"/>
                  <a:gd name="connsiteX2" fmla="*/ 528120 w 528120"/>
                  <a:gd name="connsiteY2" fmla="*/ 261679 h 528120"/>
                  <a:gd name="connsiteX3" fmla="*/ 364085 w 528120"/>
                  <a:gd name="connsiteY3" fmla="*/ 261679 h 528120"/>
                  <a:gd name="connsiteX4" fmla="*/ 283124 w 528120"/>
                  <a:gd name="connsiteY4" fmla="*/ 342640 h 528120"/>
                  <a:gd name="connsiteX5" fmla="*/ 283124 w 528120"/>
                  <a:gd name="connsiteY5" fmla="*/ 447417 h 528120"/>
                  <a:gd name="connsiteX6" fmla="*/ 528120 w 528120"/>
                  <a:gd name="connsiteY6" fmla="*/ 447417 h 528120"/>
                  <a:gd name="connsiteX7" fmla="*/ 528120 w 528120"/>
                  <a:gd name="connsiteY7" fmla="*/ 528120 h 528120"/>
                  <a:gd name="connsiteX8" fmla="*/ 0 w 528120"/>
                  <a:gd name="connsiteY8" fmla="*/ 528120 h 52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120" h="528120">
                    <a:moveTo>
                      <a:pt x="0" y="0"/>
                    </a:moveTo>
                    <a:lnTo>
                      <a:pt x="528120" y="0"/>
                    </a:lnTo>
                    <a:lnTo>
                      <a:pt x="528120" y="261679"/>
                    </a:lnTo>
                    <a:lnTo>
                      <a:pt x="364085" y="261679"/>
                    </a:lnTo>
                    <a:lnTo>
                      <a:pt x="283124" y="342640"/>
                    </a:lnTo>
                    <a:lnTo>
                      <a:pt x="283124" y="447417"/>
                    </a:lnTo>
                    <a:lnTo>
                      <a:pt x="528120" y="447417"/>
                    </a:lnTo>
                    <a:lnTo>
                      <a:pt x="528120" y="528120"/>
                    </a:lnTo>
                    <a:lnTo>
                      <a:pt x="0" y="528120"/>
                    </a:lnTo>
                    <a:close/>
                  </a:path>
                </a:pathLst>
              </a:custGeom>
            </p:spPr>
          </p:pic>
          <p:pic>
            <p:nvPicPr>
              <p:cNvPr id="30" name="Graphic 29">
                <a:extLst>
                  <a:ext uri="{FF2B5EF4-FFF2-40B4-BE49-F238E27FC236}">
                    <a16:creationId xmlns:a16="http://schemas.microsoft.com/office/drawing/2014/main" id="{02A6A811-AF59-E327-64FE-733B28B538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50798" y="1448313"/>
                <a:ext cx="528120" cy="528120"/>
              </a:xfrm>
              <a:custGeom>
                <a:avLst/>
                <a:gdLst>
                  <a:gd name="connsiteX0" fmla="*/ 0 w 528120"/>
                  <a:gd name="connsiteY0" fmla="*/ 0 h 528120"/>
                  <a:gd name="connsiteX1" fmla="*/ 528120 w 528120"/>
                  <a:gd name="connsiteY1" fmla="*/ 0 h 528120"/>
                  <a:gd name="connsiteX2" fmla="*/ 528120 w 528120"/>
                  <a:gd name="connsiteY2" fmla="*/ 528120 h 528120"/>
                  <a:gd name="connsiteX3" fmla="*/ 0 w 528120"/>
                  <a:gd name="connsiteY3" fmla="*/ 528120 h 528120"/>
                  <a:gd name="connsiteX4" fmla="*/ 0 w 528120"/>
                  <a:gd name="connsiteY4" fmla="*/ 448762 h 528120"/>
                  <a:gd name="connsiteX5" fmla="*/ 239716 w 528120"/>
                  <a:gd name="connsiteY5" fmla="*/ 448762 h 528120"/>
                  <a:gd name="connsiteX6" fmla="*/ 239716 w 528120"/>
                  <a:gd name="connsiteY6" fmla="*/ 343985 h 528120"/>
                  <a:gd name="connsiteX7" fmla="*/ 158755 w 528120"/>
                  <a:gd name="connsiteY7" fmla="*/ 263024 h 528120"/>
                  <a:gd name="connsiteX8" fmla="*/ 0 w 528120"/>
                  <a:gd name="connsiteY8" fmla="*/ 263024 h 52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120" h="528120">
                    <a:moveTo>
                      <a:pt x="0" y="0"/>
                    </a:moveTo>
                    <a:lnTo>
                      <a:pt x="528120" y="0"/>
                    </a:lnTo>
                    <a:lnTo>
                      <a:pt x="528120" y="528120"/>
                    </a:lnTo>
                    <a:lnTo>
                      <a:pt x="0" y="528120"/>
                    </a:lnTo>
                    <a:lnTo>
                      <a:pt x="0" y="448762"/>
                    </a:lnTo>
                    <a:lnTo>
                      <a:pt x="239716" y="448762"/>
                    </a:lnTo>
                    <a:lnTo>
                      <a:pt x="239716" y="343985"/>
                    </a:lnTo>
                    <a:lnTo>
                      <a:pt x="158755" y="263024"/>
                    </a:lnTo>
                    <a:lnTo>
                      <a:pt x="0" y="263024"/>
                    </a:lnTo>
                    <a:close/>
                  </a:path>
                </a:pathLst>
              </a:custGeom>
            </p:spPr>
          </p:pic>
        </p:grpSp>
        <p:pic>
          <p:nvPicPr>
            <p:cNvPr id="65" name="Graphic 64">
              <a:extLst>
                <a:ext uri="{FF2B5EF4-FFF2-40B4-BE49-F238E27FC236}">
                  <a16:creationId xmlns:a16="http://schemas.microsoft.com/office/drawing/2014/main" id="{9911387D-E07B-AC55-2346-1AB6088D65D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b="39295"/>
            <a:stretch>
              <a:fillRect/>
            </a:stretch>
          </p:blipFill>
          <p:spPr>
            <a:xfrm>
              <a:off x="4151089" y="1455828"/>
              <a:ext cx="1084155" cy="658132"/>
            </a:xfrm>
            <a:custGeom>
              <a:avLst/>
              <a:gdLst>
                <a:gd name="connsiteX0" fmla="*/ 0 w 1084155"/>
                <a:gd name="connsiteY0" fmla="*/ 0 h 658132"/>
                <a:gd name="connsiteX1" fmla="*/ 1084155 w 1084155"/>
                <a:gd name="connsiteY1" fmla="*/ 0 h 658132"/>
                <a:gd name="connsiteX2" fmla="*/ 1084155 w 1084155"/>
                <a:gd name="connsiteY2" fmla="*/ 656341 h 658132"/>
                <a:gd name="connsiteX3" fmla="*/ 954269 w 1084155"/>
                <a:gd name="connsiteY3" fmla="*/ 656341 h 658132"/>
                <a:gd name="connsiteX4" fmla="*/ 954269 w 1084155"/>
                <a:gd name="connsiteY4" fmla="*/ 628172 h 658132"/>
                <a:gd name="connsiteX5" fmla="*/ 840006 w 1084155"/>
                <a:gd name="connsiteY5" fmla="*/ 513909 h 658132"/>
                <a:gd name="connsiteX6" fmla="*/ 725743 w 1084155"/>
                <a:gd name="connsiteY6" fmla="*/ 628172 h 658132"/>
                <a:gd name="connsiteX7" fmla="*/ 725743 w 1084155"/>
                <a:gd name="connsiteY7" fmla="*/ 656341 h 658132"/>
                <a:gd name="connsiteX8" fmla="*/ 689992 w 1084155"/>
                <a:gd name="connsiteY8" fmla="*/ 656341 h 658132"/>
                <a:gd name="connsiteX9" fmla="*/ 689992 w 1084155"/>
                <a:gd name="connsiteY9" fmla="*/ 525244 h 658132"/>
                <a:gd name="connsiteX10" fmla="*/ 558457 w 1084155"/>
                <a:gd name="connsiteY10" fmla="*/ 393709 h 658132"/>
                <a:gd name="connsiteX11" fmla="*/ 523870 w 1084155"/>
                <a:gd name="connsiteY11" fmla="*/ 393709 h 658132"/>
                <a:gd name="connsiteX12" fmla="*/ 392335 w 1084155"/>
                <a:gd name="connsiteY12" fmla="*/ 525244 h 658132"/>
                <a:gd name="connsiteX13" fmla="*/ 392335 w 1084155"/>
                <a:gd name="connsiteY13" fmla="*/ 656341 h 658132"/>
                <a:gd name="connsiteX14" fmla="*/ 361328 w 1084155"/>
                <a:gd name="connsiteY14" fmla="*/ 656341 h 658132"/>
                <a:gd name="connsiteX15" fmla="*/ 361328 w 1084155"/>
                <a:gd name="connsiteY15" fmla="*/ 625791 h 658132"/>
                <a:gd name="connsiteX16" fmla="*/ 247065 w 1084155"/>
                <a:gd name="connsiteY16" fmla="*/ 511528 h 658132"/>
                <a:gd name="connsiteX17" fmla="*/ 132802 w 1084155"/>
                <a:gd name="connsiteY17" fmla="*/ 625791 h 658132"/>
                <a:gd name="connsiteX18" fmla="*/ 132802 w 1084155"/>
                <a:gd name="connsiteY18" fmla="*/ 656341 h 658132"/>
                <a:gd name="connsiteX19" fmla="*/ 8871 w 1084155"/>
                <a:gd name="connsiteY19" fmla="*/ 656341 h 658132"/>
                <a:gd name="connsiteX20" fmla="*/ 0 w 1084155"/>
                <a:gd name="connsiteY20" fmla="*/ 658132 h 65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4155" h="658132">
                  <a:moveTo>
                    <a:pt x="0" y="0"/>
                  </a:moveTo>
                  <a:lnTo>
                    <a:pt x="1084155" y="0"/>
                  </a:lnTo>
                  <a:lnTo>
                    <a:pt x="1084155" y="656341"/>
                  </a:lnTo>
                  <a:lnTo>
                    <a:pt x="954269" y="656341"/>
                  </a:lnTo>
                  <a:lnTo>
                    <a:pt x="954269" y="628172"/>
                  </a:lnTo>
                  <a:cubicBezTo>
                    <a:pt x="954269" y="565066"/>
                    <a:pt x="903112" y="513909"/>
                    <a:pt x="840006" y="513909"/>
                  </a:cubicBezTo>
                  <a:cubicBezTo>
                    <a:pt x="776900" y="513909"/>
                    <a:pt x="725743" y="565066"/>
                    <a:pt x="725743" y="628172"/>
                  </a:cubicBezTo>
                  <a:lnTo>
                    <a:pt x="725743" y="656341"/>
                  </a:lnTo>
                  <a:lnTo>
                    <a:pt x="689992" y="656341"/>
                  </a:lnTo>
                  <a:lnTo>
                    <a:pt x="689992" y="525244"/>
                  </a:lnTo>
                  <a:cubicBezTo>
                    <a:pt x="689992" y="452599"/>
                    <a:pt x="631102" y="393709"/>
                    <a:pt x="558457" y="393709"/>
                  </a:cubicBezTo>
                  <a:lnTo>
                    <a:pt x="523870" y="393709"/>
                  </a:lnTo>
                  <a:cubicBezTo>
                    <a:pt x="451225" y="393709"/>
                    <a:pt x="392335" y="452599"/>
                    <a:pt x="392335" y="525244"/>
                  </a:cubicBezTo>
                  <a:lnTo>
                    <a:pt x="392335" y="656341"/>
                  </a:lnTo>
                  <a:lnTo>
                    <a:pt x="361328" y="656341"/>
                  </a:lnTo>
                  <a:lnTo>
                    <a:pt x="361328" y="625791"/>
                  </a:lnTo>
                  <a:cubicBezTo>
                    <a:pt x="361328" y="562685"/>
                    <a:pt x="310171" y="511528"/>
                    <a:pt x="247065" y="511528"/>
                  </a:cubicBezTo>
                  <a:cubicBezTo>
                    <a:pt x="183959" y="511528"/>
                    <a:pt x="132802" y="562685"/>
                    <a:pt x="132802" y="625791"/>
                  </a:cubicBezTo>
                  <a:lnTo>
                    <a:pt x="132802" y="656341"/>
                  </a:lnTo>
                  <a:lnTo>
                    <a:pt x="8871" y="656341"/>
                  </a:lnTo>
                  <a:lnTo>
                    <a:pt x="0" y="658132"/>
                  </a:lnTo>
                  <a:close/>
                </a:path>
              </a:pathLst>
            </a:custGeom>
          </p:spPr>
        </p:pic>
      </p:grpSp>
      <p:grpSp>
        <p:nvGrpSpPr>
          <p:cNvPr id="74" name="Group 73">
            <a:extLst>
              <a:ext uri="{FF2B5EF4-FFF2-40B4-BE49-F238E27FC236}">
                <a16:creationId xmlns:a16="http://schemas.microsoft.com/office/drawing/2014/main" id="{738CE8D6-943C-645B-BB84-3FDA74DCA426}"/>
              </a:ext>
            </a:extLst>
          </p:cNvPr>
          <p:cNvGrpSpPr/>
          <p:nvPr/>
        </p:nvGrpSpPr>
        <p:grpSpPr>
          <a:xfrm>
            <a:off x="5236772" y="1248544"/>
            <a:ext cx="1007267" cy="993379"/>
            <a:chOff x="3658840" y="1108017"/>
            <a:chExt cx="1007267" cy="993379"/>
          </a:xfrm>
        </p:grpSpPr>
        <p:pic>
          <p:nvPicPr>
            <p:cNvPr id="67" name="Graphic 66">
              <a:extLst>
                <a:ext uri="{FF2B5EF4-FFF2-40B4-BE49-F238E27FC236}">
                  <a16:creationId xmlns:a16="http://schemas.microsoft.com/office/drawing/2014/main" id="{EE584DC7-E8DF-CF22-E0A5-701F97A20BA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58840" y="1329079"/>
              <a:ext cx="772317" cy="772317"/>
            </a:xfrm>
            <a:prstGeom prst="rect">
              <a:avLst/>
            </a:prstGeom>
          </p:spPr>
        </p:pic>
        <p:pic>
          <p:nvPicPr>
            <p:cNvPr id="72" name="Graphic 71">
              <a:extLst>
                <a:ext uri="{FF2B5EF4-FFF2-40B4-BE49-F238E27FC236}">
                  <a16:creationId xmlns:a16="http://schemas.microsoft.com/office/drawing/2014/main" id="{4C8C2796-989B-4220-5CE3-4558FF802A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93790" y="1108017"/>
              <a:ext cx="772317" cy="772317"/>
            </a:xfrm>
            <a:custGeom>
              <a:avLst/>
              <a:gdLst>
                <a:gd name="connsiteX0" fmla="*/ 0 w 772317"/>
                <a:gd name="connsiteY0" fmla="*/ 0 h 772317"/>
                <a:gd name="connsiteX1" fmla="*/ 772317 w 772317"/>
                <a:gd name="connsiteY1" fmla="*/ 0 h 772317"/>
                <a:gd name="connsiteX2" fmla="*/ 772317 w 772317"/>
                <a:gd name="connsiteY2" fmla="*/ 772317 h 772317"/>
                <a:gd name="connsiteX3" fmla="*/ 0 w 772317"/>
                <a:gd name="connsiteY3" fmla="*/ 772317 h 772317"/>
                <a:gd name="connsiteX4" fmla="*/ 0 w 772317"/>
                <a:gd name="connsiteY4" fmla="*/ 757302 h 772317"/>
                <a:gd name="connsiteX5" fmla="*/ 503998 w 772317"/>
                <a:gd name="connsiteY5" fmla="*/ 757302 h 772317"/>
                <a:gd name="connsiteX6" fmla="*/ 503998 w 772317"/>
                <a:gd name="connsiteY6" fmla="*/ 204764 h 772317"/>
                <a:gd name="connsiteX7" fmla="*/ 0 w 772317"/>
                <a:gd name="connsiteY7" fmla="*/ 204764 h 7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317" h="772317">
                  <a:moveTo>
                    <a:pt x="0" y="0"/>
                  </a:moveTo>
                  <a:lnTo>
                    <a:pt x="772317" y="0"/>
                  </a:lnTo>
                  <a:lnTo>
                    <a:pt x="772317" y="772317"/>
                  </a:lnTo>
                  <a:lnTo>
                    <a:pt x="0" y="772317"/>
                  </a:lnTo>
                  <a:lnTo>
                    <a:pt x="0" y="757302"/>
                  </a:lnTo>
                  <a:lnTo>
                    <a:pt x="503998" y="757302"/>
                  </a:lnTo>
                  <a:lnTo>
                    <a:pt x="503998" y="204764"/>
                  </a:lnTo>
                  <a:lnTo>
                    <a:pt x="0" y="204764"/>
                  </a:lnTo>
                  <a:close/>
                </a:path>
              </a:pathLst>
            </a:custGeom>
          </p:spPr>
        </p:pic>
        <p:pic>
          <p:nvPicPr>
            <p:cNvPr id="73" name="Graphic 72">
              <a:extLst>
                <a:ext uri="{FF2B5EF4-FFF2-40B4-BE49-F238E27FC236}">
                  <a16:creationId xmlns:a16="http://schemas.microsoft.com/office/drawing/2014/main" id="{70B07B0B-C333-1417-4C71-B034E86751A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76315" y="1218548"/>
              <a:ext cx="772317" cy="772317"/>
            </a:xfrm>
            <a:custGeom>
              <a:avLst/>
              <a:gdLst>
                <a:gd name="connsiteX0" fmla="*/ 0 w 772317"/>
                <a:gd name="connsiteY0" fmla="*/ 0 h 772317"/>
                <a:gd name="connsiteX1" fmla="*/ 772317 w 772317"/>
                <a:gd name="connsiteY1" fmla="*/ 0 h 772317"/>
                <a:gd name="connsiteX2" fmla="*/ 772317 w 772317"/>
                <a:gd name="connsiteY2" fmla="*/ 772317 h 772317"/>
                <a:gd name="connsiteX3" fmla="*/ 0 w 772317"/>
                <a:gd name="connsiteY3" fmla="*/ 772317 h 772317"/>
                <a:gd name="connsiteX4" fmla="*/ 0 w 772317"/>
                <a:gd name="connsiteY4" fmla="*/ 757302 h 772317"/>
                <a:gd name="connsiteX5" fmla="*/ 503998 w 772317"/>
                <a:gd name="connsiteY5" fmla="*/ 757302 h 772317"/>
                <a:gd name="connsiteX6" fmla="*/ 503998 w 772317"/>
                <a:gd name="connsiteY6" fmla="*/ 204764 h 772317"/>
                <a:gd name="connsiteX7" fmla="*/ 0 w 772317"/>
                <a:gd name="connsiteY7" fmla="*/ 204764 h 7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317" h="772317">
                  <a:moveTo>
                    <a:pt x="0" y="0"/>
                  </a:moveTo>
                  <a:lnTo>
                    <a:pt x="772317" y="0"/>
                  </a:lnTo>
                  <a:lnTo>
                    <a:pt x="772317" y="772317"/>
                  </a:lnTo>
                  <a:lnTo>
                    <a:pt x="0" y="772317"/>
                  </a:lnTo>
                  <a:lnTo>
                    <a:pt x="0" y="757302"/>
                  </a:lnTo>
                  <a:lnTo>
                    <a:pt x="503998" y="757302"/>
                  </a:lnTo>
                  <a:lnTo>
                    <a:pt x="503998" y="204764"/>
                  </a:lnTo>
                  <a:lnTo>
                    <a:pt x="0" y="204764"/>
                  </a:lnTo>
                  <a:close/>
                </a:path>
              </a:pathLst>
            </a:custGeom>
          </p:spPr>
        </p:pic>
      </p:grpSp>
      <p:pic>
        <p:nvPicPr>
          <p:cNvPr id="81" name="Graphic 80">
            <a:extLst>
              <a:ext uri="{FF2B5EF4-FFF2-40B4-BE49-F238E27FC236}">
                <a16:creationId xmlns:a16="http://schemas.microsoft.com/office/drawing/2014/main" id="{0CC11F60-05E6-FE1C-3819-AAE639BA107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1161" y="3044841"/>
            <a:ext cx="944565" cy="944565"/>
          </a:xfrm>
          <a:prstGeom prst="rect">
            <a:avLst/>
          </a:prstGeom>
        </p:spPr>
      </p:pic>
      <p:grpSp>
        <p:nvGrpSpPr>
          <p:cNvPr id="90" name="Group 89">
            <a:extLst>
              <a:ext uri="{FF2B5EF4-FFF2-40B4-BE49-F238E27FC236}">
                <a16:creationId xmlns:a16="http://schemas.microsoft.com/office/drawing/2014/main" id="{8842143A-5645-8CBA-88FA-CC33CB064433}"/>
              </a:ext>
            </a:extLst>
          </p:cNvPr>
          <p:cNvGrpSpPr/>
          <p:nvPr/>
        </p:nvGrpSpPr>
        <p:grpSpPr>
          <a:xfrm>
            <a:off x="7499041" y="1268650"/>
            <a:ext cx="953166" cy="953166"/>
            <a:chOff x="5289106" y="1204078"/>
            <a:chExt cx="1130625" cy="1130625"/>
          </a:xfrm>
        </p:grpSpPr>
        <p:pic>
          <p:nvPicPr>
            <p:cNvPr id="89" name="Graphic 88">
              <a:extLst>
                <a:ext uri="{FF2B5EF4-FFF2-40B4-BE49-F238E27FC236}">
                  <a16:creationId xmlns:a16="http://schemas.microsoft.com/office/drawing/2014/main" id="{69652BCF-7526-2698-635D-0D148D0CAA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289106" y="1204078"/>
              <a:ext cx="1130625" cy="1130625"/>
            </a:xfrm>
            <a:custGeom>
              <a:avLst/>
              <a:gdLst>
                <a:gd name="connsiteX0" fmla="*/ 313228 w 1130625"/>
                <a:gd name="connsiteY0" fmla="*/ 161736 h 1130625"/>
                <a:gd name="connsiteX1" fmla="*/ 661347 w 1130625"/>
                <a:gd name="connsiteY1" fmla="*/ 505462 h 1130625"/>
                <a:gd name="connsiteX2" fmla="*/ 662385 w 1130625"/>
                <a:gd name="connsiteY2" fmla="*/ 668951 h 1130625"/>
                <a:gd name="connsiteX3" fmla="*/ 498895 w 1130625"/>
                <a:gd name="connsiteY3" fmla="*/ 669989 h 1130625"/>
                <a:gd name="connsiteX4" fmla="*/ 150777 w 1130625"/>
                <a:gd name="connsiteY4" fmla="*/ 326263 h 1130625"/>
                <a:gd name="connsiteX5" fmla="*/ 1130625 w 1130625"/>
                <a:gd name="connsiteY5" fmla="*/ 0 h 1130625"/>
                <a:gd name="connsiteX6" fmla="*/ 0 w 1130625"/>
                <a:gd name="connsiteY6" fmla="*/ 0 h 1130625"/>
                <a:gd name="connsiteX7" fmla="*/ 0 w 1130625"/>
                <a:gd name="connsiteY7" fmla="*/ 1130625 h 1130625"/>
                <a:gd name="connsiteX8" fmla="*/ 1130625 w 1130625"/>
                <a:gd name="connsiteY8" fmla="*/ 1130625 h 113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25" h="1130625">
                  <a:moveTo>
                    <a:pt x="313228" y="161736"/>
                  </a:moveTo>
                  <a:lnTo>
                    <a:pt x="661347" y="505462"/>
                  </a:lnTo>
                  <a:lnTo>
                    <a:pt x="662385" y="668951"/>
                  </a:lnTo>
                  <a:lnTo>
                    <a:pt x="498895" y="669989"/>
                  </a:lnTo>
                  <a:lnTo>
                    <a:pt x="150777" y="326263"/>
                  </a:lnTo>
                  <a:close/>
                  <a:moveTo>
                    <a:pt x="1130625" y="0"/>
                  </a:moveTo>
                  <a:lnTo>
                    <a:pt x="0" y="0"/>
                  </a:lnTo>
                  <a:lnTo>
                    <a:pt x="0" y="1130625"/>
                  </a:lnTo>
                  <a:lnTo>
                    <a:pt x="1130625" y="1130625"/>
                  </a:lnTo>
                  <a:close/>
                </a:path>
              </a:pathLst>
            </a:custGeom>
          </p:spPr>
        </p:pic>
        <p:sp>
          <p:nvSpPr>
            <p:cNvPr id="83" name="Rectangle: Top Corners Snipped 82">
              <a:extLst>
                <a:ext uri="{FF2B5EF4-FFF2-40B4-BE49-F238E27FC236}">
                  <a16:creationId xmlns:a16="http://schemas.microsoft.com/office/drawing/2014/main" id="{EC3DD907-F168-345A-5866-B5288341CB2C}"/>
                </a:ext>
              </a:extLst>
            </p:cNvPr>
            <p:cNvSpPr/>
            <p:nvPr/>
          </p:nvSpPr>
          <p:spPr>
            <a:xfrm rot="13521823">
              <a:off x="5901448" y="1406149"/>
              <a:ext cx="142180" cy="516206"/>
            </a:xfrm>
            <a:prstGeom prst="snip2SameRect">
              <a:avLst>
                <a:gd name="adj1" fmla="val 50000"/>
                <a:gd name="adj2" fmla="val 0"/>
              </a:avLst>
            </a:prstGeom>
            <a:noFill/>
            <a:ln w="317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sp>
          <p:nvSpPr>
            <p:cNvPr id="85" name="Rectangle: Top Corners Rounded 84">
              <a:extLst>
                <a:ext uri="{FF2B5EF4-FFF2-40B4-BE49-F238E27FC236}">
                  <a16:creationId xmlns:a16="http://schemas.microsoft.com/office/drawing/2014/main" id="{C5DC0481-F41D-C1A8-075A-E87B19961CAB}"/>
                </a:ext>
              </a:extLst>
            </p:cNvPr>
            <p:cNvSpPr/>
            <p:nvPr/>
          </p:nvSpPr>
          <p:spPr>
            <a:xfrm rot="2802244">
              <a:off x="6163010" y="1367914"/>
              <a:ext cx="144000" cy="85009"/>
            </a:xfrm>
            <a:prstGeom prst="round2SameRect">
              <a:avLst>
                <a:gd name="adj1" fmla="val 50000"/>
                <a:gd name="adj2" fmla="val 0"/>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grpSp>
      <p:grpSp>
        <p:nvGrpSpPr>
          <p:cNvPr id="104" name="Group 103">
            <a:extLst>
              <a:ext uri="{FF2B5EF4-FFF2-40B4-BE49-F238E27FC236}">
                <a16:creationId xmlns:a16="http://schemas.microsoft.com/office/drawing/2014/main" id="{60D909C7-B2B2-F7B6-44B1-1E1660F5BE9B}"/>
              </a:ext>
            </a:extLst>
          </p:cNvPr>
          <p:cNvGrpSpPr/>
          <p:nvPr/>
        </p:nvGrpSpPr>
        <p:grpSpPr>
          <a:xfrm>
            <a:off x="913068" y="3172039"/>
            <a:ext cx="966038" cy="690169"/>
            <a:chOff x="4991608" y="2154069"/>
            <a:chExt cx="1104322" cy="788964"/>
          </a:xfrm>
        </p:grpSpPr>
        <p:pic>
          <p:nvPicPr>
            <p:cNvPr id="103" name="Graphic 102">
              <a:extLst>
                <a:ext uri="{FF2B5EF4-FFF2-40B4-BE49-F238E27FC236}">
                  <a16:creationId xmlns:a16="http://schemas.microsoft.com/office/drawing/2014/main" id="{9218619F-3D3C-F179-51F9-C9CD838E59E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b="47639"/>
            <a:stretch>
              <a:fillRect/>
            </a:stretch>
          </p:blipFill>
          <p:spPr>
            <a:xfrm>
              <a:off x="4991608" y="2154069"/>
              <a:ext cx="1104322" cy="578236"/>
            </a:xfrm>
            <a:custGeom>
              <a:avLst/>
              <a:gdLst>
                <a:gd name="connsiteX0" fmla="*/ 0 w 1104322"/>
                <a:gd name="connsiteY0" fmla="*/ 0 h 578236"/>
                <a:gd name="connsiteX1" fmla="*/ 1104322 w 1104322"/>
                <a:gd name="connsiteY1" fmla="*/ 0 h 578236"/>
                <a:gd name="connsiteX2" fmla="*/ 1104322 w 1104322"/>
                <a:gd name="connsiteY2" fmla="*/ 578236 h 578236"/>
                <a:gd name="connsiteX3" fmla="*/ 707732 w 1104322"/>
                <a:gd name="connsiteY3" fmla="*/ 578236 h 578236"/>
                <a:gd name="connsiteX4" fmla="*/ 819244 w 1104322"/>
                <a:gd name="connsiteY4" fmla="*/ 466724 h 578236"/>
                <a:gd name="connsiteX5" fmla="*/ 685703 w 1104322"/>
                <a:gd name="connsiteY5" fmla="*/ 466724 h 578236"/>
                <a:gd name="connsiteX6" fmla="*/ 685703 w 1104322"/>
                <a:gd name="connsiteY6" fmla="*/ 102099 h 578236"/>
                <a:gd name="connsiteX7" fmla="*/ 418620 w 1104322"/>
                <a:gd name="connsiteY7" fmla="*/ 102099 h 578236"/>
                <a:gd name="connsiteX8" fmla="*/ 418620 w 1104322"/>
                <a:gd name="connsiteY8" fmla="*/ 466724 h 578236"/>
                <a:gd name="connsiteX9" fmla="*/ 285078 w 1104322"/>
                <a:gd name="connsiteY9" fmla="*/ 466724 h 578236"/>
                <a:gd name="connsiteX10" fmla="*/ 396590 w 1104322"/>
                <a:gd name="connsiteY10" fmla="*/ 578236 h 578236"/>
                <a:gd name="connsiteX11" fmla="*/ 0 w 1104322"/>
                <a:gd name="connsiteY11" fmla="*/ 578236 h 57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4322" h="578236">
                  <a:moveTo>
                    <a:pt x="0" y="0"/>
                  </a:moveTo>
                  <a:lnTo>
                    <a:pt x="1104322" y="0"/>
                  </a:lnTo>
                  <a:lnTo>
                    <a:pt x="1104322" y="578236"/>
                  </a:lnTo>
                  <a:lnTo>
                    <a:pt x="707732" y="578236"/>
                  </a:lnTo>
                  <a:lnTo>
                    <a:pt x="819244" y="466724"/>
                  </a:lnTo>
                  <a:lnTo>
                    <a:pt x="685703" y="466724"/>
                  </a:lnTo>
                  <a:lnTo>
                    <a:pt x="685703" y="102099"/>
                  </a:lnTo>
                  <a:lnTo>
                    <a:pt x="418620" y="102099"/>
                  </a:lnTo>
                  <a:lnTo>
                    <a:pt x="418620" y="466724"/>
                  </a:lnTo>
                  <a:lnTo>
                    <a:pt x="285078" y="466724"/>
                  </a:lnTo>
                  <a:lnTo>
                    <a:pt x="396590" y="578236"/>
                  </a:lnTo>
                  <a:lnTo>
                    <a:pt x="0" y="578236"/>
                  </a:lnTo>
                  <a:close/>
                </a:path>
              </a:pathLst>
            </a:custGeom>
          </p:spPr>
        </p:pic>
        <p:grpSp>
          <p:nvGrpSpPr>
            <p:cNvPr id="98" name="Group 97">
              <a:extLst>
                <a:ext uri="{FF2B5EF4-FFF2-40B4-BE49-F238E27FC236}">
                  <a16:creationId xmlns:a16="http://schemas.microsoft.com/office/drawing/2014/main" id="{9C7B03C4-D714-1BC1-8839-E3A0C827B432}"/>
                </a:ext>
              </a:extLst>
            </p:cNvPr>
            <p:cNvGrpSpPr/>
            <p:nvPr/>
          </p:nvGrpSpPr>
          <p:grpSpPr>
            <a:xfrm>
              <a:off x="5170536" y="2737727"/>
              <a:ext cx="748764" cy="205306"/>
              <a:chOff x="3799683" y="2214341"/>
              <a:chExt cx="748764" cy="205306"/>
            </a:xfrm>
          </p:grpSpPr>
          <p:grpSp>
            <p:nvGrpSpPr>
              <p:cNvPr id="93" name="Graphic 35">
                <a:extLst>
                  <a:ext uri="{FF2B5EF4-FFF2-40B4-BE49-F238E27FC236}">
                    <a16:creationId xmlns:a16="http://schemas.microsoft.com/office/drawing/2014/main" id="{D7EC0F7A-8FB3-3523-7196-3A955DDD03EC}"/>
                  </a:ext>
                </a:extLst>
              </p:cNvPr>
              <p:cNvGrpSpPr/>
              <p:nvPr/>
            </p:nvGrpSpPr>
            <p:grpSpPr>
              <a:xfrm>
                <a:off x="3799683" y="2214341"/>
                <a:ext cx="748764" cy="205306"/>
                <a:chOff x="3265872" y="4505924"/>
                <a:chExt cx="369334" cy="101269"/>
              </a:xfrm>
              <a:solidFill>
                <a:srgbClr val="0088CE"/>
              </a:solidFill>
            </p:grpSpPr>
            <p:sp>
              <p:nvSpPr>
                <p:cNvPr id="95" name="Freeform: Shape 94">
                  <a:extLst>
                    <a:ext uri="{FF2B5EF4-FFF2-40B4-BE49-F238E27FC236}">
                      <a16:creationId xmlns:a16="http://schemas.microsoft.com/office/drawing/2014/main" id="{F35B696A-BBF8-C63F-F43A-17B6AA8AC8A0}"/>
                    </a:ext>
                  </a:extLst>
                </p:cNvPr>
                <p:cNvSpPr/>
                <p:nvPr/>
              </p:nvSpPr>
              <p:spPr>
                <a:xfrm>
                  <a:off x="3265872" y="4505924"/>
                  <a:ext cx="369334" cy="101269"/>
                </a:xfrm>
                <a:custGeom>
                  <a:avLst/>
                  <a:gdLst>
                    <a:gd name="connsiteX0" fmla="*/ 369334 w 369334"/>
                    <a:gd name="connsiteY0" fmla="*/ 101269 h 101269"/>
                    <a:gd name="connsiteX1" fmla="*/ 0 w 369334"/>
                    <a:gd name="connsiteY1" fmla="*/ 101269 h 101269"/>
                    <a:gd name="connsiteX2" fmla="*/ 0 w 369334"/>
                    <a:gd name="connsiteY2" fmla="*/ 0 h 101269"/>
                    <a:gd name="connsiteX3" fmla="*/ 369334 w 369334"/>
                    <a:gd name="connsiteY3" fmla="*/ 0 h 101269"/>
                    <a:gd name="connsiteX4" fmla="*/ 369334 w 369334"/>
                    <a:gd name="connsiteY4" fmla="*/ 101269 h 101269"/>
                    <a:gd name="connsiteX5" fmla="*/ 11914 w 369334"/>
                    <a:gd name="connsiteY5" fmla="*/ 89355 h 101269"/>
                    <a:gd name="connsiteX6" fmla="*/ 357420 w 369334"/>
                    <a:gd name="connsiteY6" fmla="*/ 89355 h 101269"/>
                    <a:gd name="connsiteX7" fmla="*/ 357420 w 369334"/>
                    <a:gd name="connsiteY7" fmla="*/ 11914 h 101269"/>
                    <a:gd name="connsiteX8" fmla="*/ 11914 w 369334"/>
                    <a:gd name="connsiteY8" fmla="*/ 11914 h 101269"/>
                    <a:gd name="connsiteX9" fmla="*/ 11914 w 369334"/>
                    <a:gd name="connsiteY9" fmla="*/ 89355 h 10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334" h="101269">
                      <a:moveTo>
                        <a:pt x="369334" y="101269"/>
                      </a:moveTo>
                      <a:lnTo>
                        <a:pt x="0" y="101269"/>
                      </a:lnTo>
                      <a:lnTo>
                        <a:pt x="0" y="0"/>
                      </a:lnTo>
                      <a:lnTo>
                        <a:pt x="369334" y="0"/>
                      </a:lnTo>
                      <a:lnTo>
                        <a:pt x="369334" y="101269"/>
                      </a:lnTo>
                      <a:close/>
                      <a:moveTo>
                        <a:pt x="11914" y="89355"/>
                      </a:moveTo>
                      <a:lnTo>
                        <a:pt x="357420" y="89355"/>
                      </a:lnTo>
                      <a:lnTo>
                        <a:pt x="357420" y="11914"/>
                      </a:lnTo>
                      <a:lnTo>
                        <a:pt x="11914" y="11914"/>
                      </a:lnTo>
                      <a:lnTo>
                        <a:pt x="11914" y="89355"/>
                      </a:lnTo>
                      <a:close/>
                    </a:path>
                  </a:pathLst>
                </a:custGeom>
                <a:grpFill/>
                <a:ln w="5953"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95312551-0355-7C09-DB49-FFAE49062D50}"/>
                    </a:ext>
                  </a:extLst>
                </p:cNvPr>
                <p:cNvSpPr/>
                <p:nvPr/>
              </p:nvSpPr>
              <p:spPr>
                <a:xfrm>
                  <a:off x="3312038" y="4546133"/>
                  <a:ext cx="20849" cy="20849"/>
                </a:xfrm>
                <a:custGeom>
                  <a:avLst/>
                  <a:gdLst>
                    <a:gd name="connsiteX0" fmla="*/ 10425 w 20849"/>
                    <a:gd name="connsiteY0" fmla="*/ 0 h 20849"/>
                    <a:gd name="connsiteX1" fmla="*/ 0 w 20849"/>
                    <a:gd name="connsiteY1" fmla="*/ 10425 h 20849"/>
                    <a:gd name="connsiteX2" fmla="*/ 10425 w 20849"/>
                    <a:gd name="connsiteY2" fmla="*/ 20850 h 20849"/>
                    <a:gd name="connsiteX3" fmla="*/ 20850 w 20849"/>
                    <a:gd name="connsiteY3" fmla="*/ 10425 h 20849"/>
                    <a:gd name="connsiteX4" fmla="*/ 10425 w 20849"/>
                    <a:gd name="connsiteY4" fmla="*/ 0 h 20849"/>
                    <a:gd name="connsiteX5" fmla="*/ 10425 w 20849"/>
                    <a:gd name="connsiteY5" fmla="*/ 0 h 2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49" h="20849">
                      <a:moveTo>
                        <a:pt x="10425" y="0"/>
                      </a:moveTo>
                      <a:cubicBezTo>
                        <a:pt x="4646" y="0"/>
                        <a:pt x="0" y="4646"/>
                        <a:pt x="0" y="10425"/>
                      </a:cubicBezTo>
                      <a:cubicBezTo>
                        <a:pt x="0" y="16203"/>
                        <a:pt x="4646" y="20850"/>
                        <a:pt x="10425" y="20850"/>
                      </a:cubicBezTo>
                      <a:cubicBezTo>
                        <a:pt x="16203" y="20850"/>
                        <a:pt x="20850" y="16203"/>
                        <a:pt x="20850" y="10425"/>
                      </a:cubicBezTo>
                      <a:cubicBezTo>
                        <a:pt x="20850" y="4646"/>
                        <a:pt x="16203" y="0"/>
                        <a:pt x="10425" y="0"/>
                      </a:cubicBezTo>
                      <a:lnTo>
                        <a:pt x="10425" y="0"/>
                      </a:lnTo>
                      <a:close/>
                    </a:path>
                  </a:pathLst>
                </a:custGeom>
                <a:grpFill/>
                <a:ln w="5953"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0291153B-C46C-2CF7-CAE4-159ACF907DE6}"/>
                    </a:ext>
                  </a:extLst>
                </p:cNvPr>
                <p:cNvSpPr/>
                <p:nvPr/>
              </p:nvSpPr>
              <p:spPr>
                <a:xfrm>
                  <a:off x="3353737" y="4546133"/>
                  <a:ext cx="20849" cy="20849"/>
                </a:xfrm>
                <a:custGeom>
                  <a:avLst/>
                  <a:gdLst>
                    <a:gd name="connsiteX0" fmla="*/ 10425 w 20849"/>
                    <a:gd name="connsiteY0" fmla="*/ 0 h 20849"/>
                    <a:gd name="connsiteX1" fmla="*/ 0 w 20849"/>
                    <a:gd name="connsiteY1" fmla="*/ 10425 h 20849"/>
                    <a:gd name="connsiteX2" fmla="*/ 10425 w 20849"/>
                    <a:gd name="connsiteY2" fmla="*/ 20850 h 20849"/>
                    <a:gd name="connsiteX3" fmla="*/ 20850 w 20849"/>
                    <a:gd name="connsiteY3" fmla="*/ 10425 h 20849"/>
                    <a:gd name="connsiteX4" fmla="*/ 10425 w 20849"/>
                    <a:gd name="connsiteY4" fmla="*/ 0 h 20849"/>
                    <a:gd name="connsiteX5" fmla="*/ 10425 w 20849"/>
                    <a:gd name="connsiteY5" fmla="*/ 0 h 2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49" h="20849">
                      <a:moveTo>
                        <a:pt x="10425" y="0"/>
                      </a:moveTo>
                      <a:cubicBezTo>
                        <a:pt x="4646" y="0"/>
                        <a:pt x="0" y="4646"/>
                        <a:pt x="0" y="10425"/>
                      </a:cubicBezTo>
                      <a:cubicBezTo>
                        <a:pt x="0" y="16203"/>
                        <a:pt x="4646" y="20850"/>
                        <a:pt x="10425" y="20850"/>
                      </a:cubicBezTo>
                      <a:cubicBezTo>
                        <a:pt x="16203" y="20850"/>
                        <a:pt x="20850" y="16203"/>
                        <a:pt x="20850" y="10425"/>
                      </a:cubicBezTo>
                      <a:cubicBezTo>
                        <a:pt x="20850" y="4646"/>
                        <a:pt x="16203" y="0"/>
                        <a:pt x="10425" y="0"/>
                      </a:cubicBezTo>
                      <a:lnTo>
                        <a:pt x="10425" y="0"/>
                      </a:lnTo>
                      <a:close/>
                    </a:path>
                  </a:pathLst>
                </a:custGeom>
                <a:grpFill/>
                <a:ln w="5953" cap="flat">
                  <a:noFill/>
                  <a:prstDash val="solid"/>
                  <a:miter/>
                </a:ln>
              </p:spPr>
              <p:txBody>
                <a:bodyPr rtlCol="0" anchor="ctr"/>
                <a:lstStyle/>
                <a:p>
                  <a:endParaRPr lang="en-GB"/>
                </a:p>
              </p:txBody>
            </p:sp>
          </p:grpSp>
          <p:sp>
            <p:nvSpPr>
              <p:cNvPr id="94" name="Freeform: Shape 33">
                <a:extLst>
                  <a:ext uri="{FF2B5EF4-FFF2-40B4-BE49-F238E27FC236}">
                    <a16:creationId xmlns:a16="http://schemas.microsoft.com/office/drawing/2014/main" id="{29D6EA36-3DF6-87BD-0AFA-264D48D645FB}"/>
                  </a:ext>
                </a:extLst>
              </p:cNvPr>
              <p:cNvSpPr/>
              <p:nvPr/>
            </p:nvSpPr>
            <p:spPr>
              <a:xfrm>
                <a:off x="4360388" y="2264954"/>
                <a:ext cx="139463" cy="104081"/>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1" name="Arrow: Down 100">
              <a:extLst>
                <a:ext uri="{FF2B5EF4-FFF2-40B4-BE49-F238E27FC236}">
                  <a16:creationId xmlns:a16="http://schemas.microsoft.com/office/drawing/2014/main" id="{DB2A4B7A-6D79-9125-8288-3D9BF1211FD4}"/>
                </a:ext>
              </a:extLst>
            </p:cNvPr>
            <p:cNvSpPr/>
            <p:nvPr/>
          </p:nvSpPr>
          <p:spPr>
            <a:xfrm>
              <a:off x="5356130" y="2233263"/>
              <a:ext cx="375977" cy="444634"/>
            </a:xfrm>
            <a:prstGeom prst="downArrow">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grpSp>
      <p:grpSp>
        <p:nvGrpSpPr>
          <p:cNvPr id="111" name="Group 110">
            <a:extLst>
              <a:ext uri="{FF2B5EF4-FFF2-40B4-BE49-F238E27FC236}">
                <a16:creationId xmlns:a16="http://schemas.microsoft.com/office/drawing/2014/main" id="{348243D4-3B37-21EC-C0FC-4A8AB804C912}"/>
              </a:ext>
            </a:extLst>
          </p:cNvPr>
          <p:cNvGrpSpPr/>
          <p:nvPr/>
        </p:nvGrpSpPr>
        <p:grpSpPr>
          <a:xfrm>
            <a:off x="5147781" y="3087066"/>
            <a:ext cx="1201229" cy="860115"/>
            <a:chOff x="3366381" y="2393759"/>
            <a:chExt cx="1201229" cy="860115"/>
          </a:xfrm>
        </p:grpSpPr>
        <p:grpSp>
          <p:nvGrpSpPr>
            <p:cNvPr id="105" name="Group 104">
              <a:extLst>
                <a:ext uri="{FF2B5EF4-FFF2-40B4-BE49-F238E27FC236}">
                  <a16:creationId xmlns:a16="http://schemas.microsoft.com/office/drawing/2014/main" id="{FE4EDD00-2A1E-B16A-A84D-390216E47948}"/>
                </a:ext>
              </a:extLst>
            </p:cNvPr>
            <p:cNvGrpSpPr/>
            <p:nvPr/>
          </p:nvGrpSpPr>
          <p:grpSpPr>
            <a:xfrm>
              <a:off x="3366381" y="2393759"/>
              <a:ext cx="819460" cy="860115"/>
              <a:chOff x="2206953" y="1146615"/>
              <a:chExt cx="971505" cy="1019703"/>
            </a:xfrm>
          </p:grpSpPr>
          <p:pic>
            <p:nvPicPr>
              <p:cNvPr id="106" name="Graphic 105">
                <a:extLst>
                  <a:ext uri="{FF2B5EF4-FFF2-40B4-BE49-F238E27FC236}">
                    <a16:creationId xmlns:a16="http://schemas.microsoft.com/office/drawing/2014/main" id="{9B271E5C-287E-0652-6A04-94BFDAC95A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06953" y="1146615"/>
                <a:ext cx="839345" cy="839345"/>
              </a:xfrm>
              <a:custGeom>
                <a:avLst/>
                <a:gdLst>
                  <a:gd name="connsiteX0" fmla="*/ 839345 w 839345"/>
                  <a:gd name="connsiteY0" fmla="*/ 741615 h 839345"/>
                  <a:gd name="connsiteX1" fmla="*/ 839345 w 839345"/>
                  <a:gd name="connsiteY1" fmla="*/ 839345 h 839345"/>
                  <a:gd name="connsiteX2" fmla="*/ 820299 w 839345"/>
                  <a:gd name="connsiteY2" fmla="*/ 839345 h 839345"/>
                  <a:gd name="connsiteX3" fmla="*/ 790718 w 839345"/>
                  <a:gd name="connsiteY3" fmla="*/ 782458 h 839345"/>
                  <a:gd name="connsiteX4" fmla="*/ 802624 w 839345"/>
                  <a:gd name="connsiteY4" fmla="*/ 751501 h 839345"/>
                  <a:gd name="connsiteX5" fmla="*/ 0 w 839345"/>
                  <a:gd name="connsiteY5" fmla="*/ 0 h 839345"/>
                  <a:gd name="connsiteX6" fmla="*/ 839345 w 839345"/>
                  <a:gd name="connsiteY6" fmla="*/ 0 h 839345"/>
                  <a:gd name="connsiteX7" fmla="*/ 839345 w 839345"/>
                  <a:gd name="connsiteY7" fmla="*/ 656246 h 839345"/>
                  <a:gd name="connsiteX8" fmla="*/ 802624 w 839345"/>
                  <a:gd name="connsiteY8" fmla="*/ 646726 h 839345"/>
                  <a:gd name="connsiteX9" fmla="*/ 788337 w 839345"/>
                  <a:gd name="connsiteY9" fmla="*/ 608626 h 839345"/>
                  <a:gd name="connsiteX10" fmla="*/ 821674 w 839345"/>
                  <a:gd name="connsiteY10" fmla="*/ 561001 h 839345"/>
                  <a:gd name="connsiteX11" fmla="*/ 769287 w 839345"/>
                  <a:gd name="connsiteY11" fmla="*/ 506233 h 839345"/>
                  <a:gd name="connsiteX12" fmla="*/ 716899 w 839345"/>
                  <a:gd name="connsiteY12" fmla="*/ 539570 h 839345"/>
                  <a:gd name="connsiteX13" fmla="*/ 681181 w 839345"/>
                  <a:gd name="connsiteY13" fmla="*/ 527664 h 839345"/>
                  <a:gd name="connsiteX14" fmla="*/ 662131 w 839345"/>
                  <a:gd name="connsiteY14" fmla="*/ 458608 h 839345"/>
                  <a:gd name="connsiteX15" fmla="*/ 590693 w 839345"/>
                  <a:gd name="connsiteY15" fmla="*/ 463370 h 839345"/>
                  <a:gd name="connsiteX16" fmla="*/ 574024 w 839345"/>
                  <a:gd name="connsiteY16" fmla="*/ 525283 h 839345"/>
                  <a:gd name="connsiteX17" fmla="*/ 538306 w 839345"/>
                  <a:gd name="connsiteY17" fmla="*/ 539570 h 839345"/>
                  <a:gd name="connsiteX18" fmla="*/ 483537 w 839345"/>
                  <a:gd name="connsiteY18" fmla="*/ 506233 h 839345"/>
                  <a:gd name="connsiteX19" fmla="*/ 431149 w 839345"/>
                  <a:gd name="connsiteY19" fmla="*/ 558620 h 839345"/>
                  <a:gd name="connsiteX20" fmla="*/ 466868 w 839345"/>
                  <a:gd name="connsiteY20" fmla="*/ 615770 h 839345"/>
                  <a:gd name="connsiteX21" fmla="*/ 452581 w 839345"/>
                  <a:gd name="connsiteY21" fmla="*/ 646726 h 839345"/>
                  <a:gd name="connsiteX22" fmla="*/ 390668 w 839345"/>
                  <a:gd name="connsiteY22" fmla="*/ 663395 h 839345"/>
                  <a:gd name="connsiteX23" fmla="*/ 388287 w 839345"/>
                  <a:gd name="connsiteY23" fmla="*/ 737214 h 839345"/>
                  <a:gd name="connsiteX24" fmla="*/ 452581 w 839345"/>
                  <a:gd name="connsiteY24" fmla="*/ 751501 h 839345"/>
                  <a:gd name="connsiteX25" fmla="*/ 466868 w 839345"/>
                  <a:gd name="connsiteY25" fmla="*/ 787220 h 839345"/>
                  <a:gd name="connsiteX26" fmla="*/ 433531 w 839345"/>
                  <a:gd name="connsiteY26" fmla="*/ 837226 h 839345"/>
                  <a:gd name="connsiteX27" fmla="*/ 435474 w 839345"/>
                  <a:gd name="connsiteY27" fmla="*/ 839345 h 839345"/>
                  <a:gd name="connsiteX28" fmla="*/ 0 w 839345"/>
                  <a:gd name="connsiteY28" fmla="*/ 839345 h 83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9345" h="839345">
                    <a:moveTo>
                      <a:pt x="839345" y="741615"/>
                    </a:moveTo>
                    <a:lnTo>
                      <a:pt x="839345" y="839345"/>
                    </a:lnTo>
                    <a:lnTo>
                      <a:pt x="820299" y="839345"/>
                    </a:lnTo>
                    <a:lnTo>
                      <a:pt x="790718" y="782458"/>
                    </a:lnTo>
                    <a:lnTo>
                      <a:pt x="802624" y="751501"/>
                    </a:lnTo>
                    <a:close/>
                    <a:moveTo>
                      <a:pt x="0" y="0"/>
                    </a:moveTo>
                    <a:lnTo>
                      <a:pt x="839345" y="0"/>
                    </a:lnTo>
                    <a:lnTo>
                      <a:pt x="839345" y="656246"/>
                    </a:lnTo>
                    <a:lnTo>
                      <a:pt x="802624" y="646726"/>
                    </a:lnTo>
                    <a:lnTo>
                      <a:pt x="788337" y="608626"/>
                    </a:lnTo>
                    <a:lnTo>
                      <a:pt x="821674" y="561001"/>
                    </a:lnTo>
                    <a:lnTo>
                      <a:pt x="769287" y="506233"/>
                    </a:lnTo>
                    <a:lnTo>
                      <a:pt x="716899" y="539570"/>
                    </a:lnTo>
                    <a:lnTo>
                      <a:pt x="681181" y="527664"/>
                    </a:lnTo>
                    <a:lnTo>
                      <a:pt x="662131" y="458608"/>
                    </a:lnTo>
                    <a:lnTo>
                      <a:pt x="590693" y="463370"/>
                    </a:lnTo>
                    <a:lnTo>
                      <a:pt x="574024" y="525283"/>
                    </a:lnTo>
                    <a:lnTo>
                      <a:pt x="538306" y="539570"/>
                    </a:lnTo>
                    <a:lnTo>
                      <a:pt x="483537" y="506233"/>
                    </a:lnTo>
                    <a:lnTo>
                      <a:pt x="431149" y="558620"/>
                    </a:lnTo>
                    <a:lnTo>
                      <a:pt x="466868" y="615770"/>
                    </a:lnTo>
                    <a:lnTo>
                      <a:pt x="452581" y="646726"/>
                    </a:lnTo>
                    <a:lnTo>
                      <a:pt x="390668" y="663395"/>
                    </a:lnTo>
                    <a:cubicBezTo>
                      <a:pt x="389874" y="688001"/>
                      <a:pt x="389081" y="712608"/>
                      <a:pt x="388287" y="737214"/>
                    </a:cubicBezTo>
                    <a:lnTo>
                      <a:pt x="452581" y="751501"/>
                    </a:lnTo>
                    <a:lnTo>
                      <a:pt x="466868" y="787220"/>
                    </a:lnTo>
                    <a:lnTo>
                      <a:pt x="433531" y="837226"/>
                    </a:lnTo>
                    <a:lnTo>
                      <a:pt x="435474" y="839345"/>
                    </a:lnTo>
                    <a:lnTo>
                      <a:pt x="0" y="839345"/>
                    </a:lnTo>
                    <a:close/>
                  </a:path>
                </a:pathLst>
              </a:custGeom>
            </p:spPr>
          </p:pic>
          <p:pic>
            <p:nvPicPr>
              <p:cNvPr id="107" name="Graphic 106">
                <a:extLst>
                  <a:ext uri="{FF2B5EF4-FFF2-40B4-BE49-F238E27FC236}">
                    <a16:creationId xmlns:a16="http://schemas.microsoft.com/office/drawing/2014/main" id="{6F1A61CC-C6F3-332F-2FB4-FC9F8CF14A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18207" y="1506067"/>
                <a:ext cx="660251" cy="660251"/>
              </a:xfrm>
              <a:prstGeom prst="rect">
                <a:avLst/>
              </a:prstGeom>
            </p:spPr>
          </p:pic>
        </p:grpSp>
        <p:pic>
          <p:nvPicPr>
            <p:cNvPr id="110" name="Graphic 109">
              <a:extLst>
                <a:ext uri="{FF2B5EF4-FFF2-40B4-BE49-F238E27FC236}">
                  <a16:creationId xmlns:a16="http://schemas.microsoft.com/office/drawing/2014/main" id="{B55912A9-60C5-AB95-C2B2-BD82C5F8F8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2463"/>
            <a:stretch>
              <a:fillRect/>
            </a:stretch>
          </p:blipFill>
          <p:spPr>
            <a:xfrm>
              <a:off x="3967280" y="2426832"/>
              <a:ext cx="600330" cy="685800"/>
            </a:xfrm>
            <a:custGeom>
              <a:avLst/>
              <a:gdLst>
                <a:gd name="connsiteX0" fmla="*/ 0 w 600330"/>
                <a:gd name="connsiteY0" fmla="*/ 0 h 685800"/>
                <a:gd name="connsiteX1" fmla="*/ 600330 w 600330"/>
                <a:gd name="connsiteY1" fmla="*/ 0 h 685800"/>
                <a:gd name="connsiteX2" fmla="*/ 600330 w 600330"/>
                <a:gd name="connsiteY2" fmla="*/ 685800 h 685800"/>
                <a:gd name="connsiteX3" fmla="*/ 50261 w 600330"/>
                <a:gd name="connsiteY3" fmla="*/ 685800 h 685800"/>
                <a:gd name="connsiteX4" fmla="*/ 50261 w 600330"/>
                <a:gd name="connsiteY4" fmla="*/ 50261 h 685800"/>
                <a:gd name="connsiteX5" fmla="*/ 0 w 60033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30" h="685800">
                  <a:moveTo>
                    <a:pt x="0" y="0"/>
                  </a:moveTo>
                  <a:lnTo>
                    <a:pt x="600330" y="0"/>
                  </a:lnTo>
                  <a:lnTo>
                    <a:pt x="600330" y="685800"/>
                  </a:lnTo>
                  <a:lnTo>
                    <a:pt x="50261" y="685800"/>
                  </a:lnTo>
                  <a:lnTo>
                    <a:pt x="50261" y="50261"/>
                  </a:lnTo>
                  <a:cubicBezTo>
                    <a:pt x="50261" y="22503"/>
                    <a:pt x="27758" y="0"/>
                    <a:pt x="0" y="0"/>
                  </a:cubicBezTo>
                  <a:close/>
                </a:path>
              </a:pathLst>
            </a:custGeom>
          </p:spPr>
        </p:pic>
      </p:grpSp>
      <p:grpSp>
        <p:nvGrpSpPr>
          <p:cNvPr id="128" name="Group 127">
            <a:extLst>
              <a:ext uri="{FF2B5EF4-FFF2-40B4-BE49-F238E27FC236}">
                <a16:creationId xmlns:a16="http://schemas.microsoft.com/office/drawing/2014/main" id="{CC7A4F72-8C88-0A61-A33C-C47DC957FAFE}"/>
              </a:ext>
            </a:extLst>
          </p:cNvPr>
          <p:cNvGrpSpPr/>
          <p:nvPr/>
        </p:nvGrpSpPr>
        <p:grpSpPr>
          <a:xfrm>
            <a:off x="7511064" y="3073173"/>
            <a:ext cx="929120" cy="887901"/>
            <a:chOff x="4944519" y="2320549"/>
            <a:chExt cx="929120" cy="887901"/>
          </a:xfrm>
        </p:grpSpPr>
        <p:pic>
          <p:nvPicPr>
            <p:cNvPr id="122" name="Graphic 121">
              <a:extLst>
                <a:ext uri="{FF2B5EF4-FFF2-40B4-BE49-F238E27FC236}">
                  <a16:creationId xmlns:a16="http://schemas.microsoft.com/office/drawing/2014/main" id="{E33AD095-1F13-F14E-B20D-69F96A3C3D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187839" y="2522650"/>
              <a:ext cx="685800" cy="685800"/>
            </a:xfrm>
            <a:custGeom>
              <a:avLst/>
              <a:gdLst>
                <a:gd name="connsiteX0" fmla="*/ 249925 w 685800"/>
                <a:gd name="connsiteY0" fmla="*/ 247083 h 685800"/>
                <a:gd name="connsiteX1" fmla="*/ 148102 w 685800"/>
                <a:gd name="connsiteY1" fmla="*/ 348906 h 685800"/>
                <a:gd name="connsiteX2" fmla="*/ 249925 w 685800"/>
                <a:gd name="connsiteY2" fmla="*/ 450730 h 685800"/>
                <a:gd name="connsiteX3" fmla="*/ 351749 w 685800"/>
                <a:gd name="connsiteY3" fmla="*/ 348906 h 685800"/>
                <a:gd name="connsiteX4" fmla="*/ 0 w 685800"/>
                <a:gd name="connsiteY4" fmla="*/ 0 h 685800"/>
                <a:gd name="connsiteX5" fmla="*/ 685800 w 685800"/>
                <a:gd name="connsiteY5" fmla="*/ 0 h 685800"/>
                <a:gd name="connsiteX6" fmla="*/ 685800 w 685800"/>
                <a:gd name="connsiteY6" fmla="*/ 685800 h 685800"/>
                <a:gd name="connsiteX7" fmla="*/ 0 w 685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 h="685800">
                  <a:moveTo>
                    <a:pt x="249925" y="247083"/>
                  </a:moveTo>
                  <a:lnTo>
                    <a:pt x="148102" y="348906"/>
                  </a:lnTo>
                  <a:lnTo>
                    <a:pt x="249925" y="450730"/>
                  </a:lnTo>
                  <a:lnTo>
                    <a:pt x="351749" y="348906"/>
                  </a:lnTo>
                  <a:close/>
                  <a:moveTo>
                    <a:pt x="0" y="0"/>
                  </a:moveTo>
                  <a:lnTo>
                    <a:pt x="685800" y="0"/>
                  </a:lnTo>
                  <a:lnTo>
                    <a:pt x="685800" y="685800"/>
                  </a:lnTo>
                  <a:lnTo>
                    <a:pt x="0" y="685800"/>
                  </a:lnTo>
                  <a:close/>
                </a:path>
              </a:pathLst>
            </a:custGeom>
          </p:spPr>
        </p:pic>
        <p:pic>
          <p:nvPicPr>
            <p:cNvPr id="115" name="Graphic 114">
              <a:extLst>
                <a:ext uri="{FF2B5EF4-FFF2-40B4-BE49-F238E27FC236}">
                  <a16:creationId xmlns:a16="http://schemas.microsoft.com/office/drawing/2014/main" id="{CE06B025-26A6-8E06-2BB8-36AF22469BB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44519" y="2320549"/>
              <a:ext cx="685800" cy="685800"/>
            </a:xfrm>
            <a:custGeom>
              <a:avLst/>
              <a:gdLst>
                <a:gd name="connsiteX0" fmla="*/ 0 w 685800"/>
                <a:gd name="connsiteY0" fmla="*/ 0 h 685800"/>
                <a:gd name="connsiteX1" fmla="*/ 685800 w 685800"/>
                <a:gd name="connsiteY1" fmla="*/ 0 h 685800"/>
                <a:gd name="connsiteX2" fmla="*/ 685800 w 685800"/>
                <a:gd name="connsiteY2" fmla="*/ 309820 h 685800"/>
                <a:gd name="connsiteX3" fmla="*/ 311464 w 685800"/>
                <a:gd name="connsiteY3" fmla="*/ 309820 h 685800"/>
                <a:gd name="connsiteX4" fmla="*/ 311464 w 685800"/>
                <a:gd name="connsiteY4" fmla="*/ 685800 h 685800"/>
                <a:gd name="connsiteX5" fmla="*/ 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0" y="0"/>
                  </a:moveTo>
                  <a:lnTo>
                    <a:pt x="685800" y="0"/>
                  </a:lnTo>
                  <a:lnTo>
                    <a:pt x="685800" y="309820"/>
                  </a:lnTo>
                  <a:lnTo>
                    <a:pt x="311464" y="309820"/>
                  </a:lnTo>
                  <a:lnTo>
                    <a:pt x="311464" y="685800"/>
                  </a:lnTo>
                  <a:lnTo>
                    <a:pt x="0" y="685800"/>
                  </a:lnTo>
                  <a:close/>
                </a:path>
              </a:pathLst>
            </a:custGeom>
          </p:spPr>
        </p:pic>
        <p:cxnSp>
          <p:nvCxnSpPr>
            <p:cNvPr id="118" name="Connector: Elbow 117">
              <a:extLst>
                <a:ext uri="{FF2B5EF4-FFF2-40B4-BE49-F238E27FC236}">
                  <a16:creationId xmlns:a16="http://schemas.microsoft.com/office/drawing/2014/main" id="{2664DA4F-45B1-8052-0313-F64D7F2E3A56}"/>
                </a:ext>
              </a:extLst>
            </p:cNvPr>
            <p:cNvCxnSpPr>
              <a:cxnSpLocks/>
            </p:cNvCxnSpPr>
            <p:nvPr/>
          </p:nvCxnSpPr>
          <p:spPr>
            <a:xfrm rot="2700000">
              <a:off x="5384000" y="2821107"/>
              <a:ext cx="90000" cy="90000"/>
            </a:xfrm>
            <a:prstGeom prst="bentConnector3">
              <a:avLst>
                <a:gd name="adj1" fmla="val 102727"/>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D6B3485-987E-975F-1873-A4ACB4FD137F}"/>
                </a:ext>
              </a:extLst>
            </p:cNvPr>
            <p:cNvCxnSpPr>
              <a:cxnSpLocks/>
            </p:cNvCxnSpPr>
            <p:nvPr/>
          </p:nvCxnSpPr>
          <p:spPr>
            <a:xfrm>
              <a:off x="5168181" y="2863483"/>
              <a:ext cx="27935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2" name="TextBox 141">
            <a:extLst>
              <a:ext uri="{FF2B5EF4-FFF2-40B4-BE49-F238E27FC236}">
                <a16:creationId xmlns:a16="http://schemas.microsoft.com/office/drawing/2014/main" id="{D48ABE1C-5C44-0417-1D0F-D74D1354F1D2}"/>
              </a:ext>
            </a:extLst>
          </p:cNvPr>
          <p:cNvSpPr txBox="1"/>
          <p:nvPr/>
        </p:nvSpPr>
        <p:spPr>
          <a:xfrm>
            <a:off x="429837" y="2192340"/>
            <a:ext cx="1932500" cy="646331"/>
          </a:xfrm>
          <a:prstGeom prst="rect">
            <a:avLst/>
          </a:prstGeom>
          <a:noFill/>
        </p:spPr>
        <p:txBody>
          <a:bodyPr wrap="square">
            <a:spAutoFit/>
          </a:bodyPr>
          <a:lstStyle/>
          <a:p>
            <a:pPr algn="ctr"/>
            <a:r>
              <a:rPr lang="en-US" sz="1800">
                <a:solidFill>
                  <a:schemeClr val="bg1"/>
                </a:solidFill>
                <a:latin typeface="Museo Slab 300" panose="02000000000000000000" pitchFamily="50" charset="0"/>
              </a:rPr>
              <a:t>Zero Touch Deployment</a:t>
            </a:r>
          </a:p>
        </p:txBody>
      </p:sp>
      <p:sp>
        <p:nvSpPr>
          <p:cNvPr id="143" name="TextBox 142">
            <a:extLst>
              <a:ext uri="{FF2B5EF4-FFF2-40B4-BE49-F238E27FC236}">
                <a16:creationId xmlns:a16="http://schemas.microsoft.com/office/drawing/2014/main" id="{53EFF8E7-CB80-8336-E0D0-5F3F4B935200}"/>
              </a:ext>
            </a:extLst>
          </p:cNvPr>
          <p:cNvSpPr txBox="1"/>
          <p:nvPr/>
        </p:nvSpPr>
        <p:spPr>
          <a:xfrm>
            <a:off x="2532611" y="2192340"/>
            <a:ext cx="1932500" cy="646331"/>
          </a:xfrm>
          <a:prstGeom prst="rect">
            <a:avLst/>
          </a:prstGeom>
          <a:noFill/>
        </p:spPr>
        <p:txBody>
          <a:bodyPr wrap="square">
            <a:spAutoFit/>
          </a:bodyPr>
          <a:lstStyle/>
          <a:p>
            <a:pPr algn="ctr"/>
            <a:r>
              <a:rPr lang="en-US">
                <a:solidFill>
                  <a:schemeClr val="bg1"/>
                </a:solidFill>
                <a:latin typeface="Museo Slab 300" panose="02000000000000000000" pitchFamily="50" charset="0"/>
              </a:rPr>
              <a:t>Full multi-tenancy</a:t>
            </a:r>
          </a:p>
        </p:txBody>
      </p:sp>
      <p:sp>
        <p:nvSpPr>
          <p:cNvPr id="144" name="TextBox 143">
            <a:extLst>
              <a:ext uri="{FF2B5EF4-FFF2-40B4-BE49-F238E27FC236}">
                <a16:creationId xmlns:a16="http://schemas.microsoft.com/office/drawing/2014/main" id="{DB910D7C-16C9-E728-8063-D40D4C392FEE}"/>
              </a:ext>
            </a:extLst>
          </p:cNvPr>
          <p:cNvSpPr txBox="1"/>
          <p:nvPr/>
        </p:nvSpPr>
        <p:spPr>
          <a:xfrm>
            <a:off x="4857837" y="2330839"/>
            <a:ext cx="1932500" cy="369332"/>
          </a:xfrm>
          <a:prstGeom prst="rect">
            <a:avLst/>
          </a:prstGeom>
          <a:noFill/>
        </p:spPr>
        <p:txBody>
          <a:bodyPr wrap="square">
            <a:spAutoFit/>
          </a:bodyPr>
          <a:lstStyle/>
          <a:p>
            <a:pPr algn="ctr"/>
            <a:r>
              <a:rPr lang="en-US">
                <a:solidFill>
                  <a:schemeClr val="bg1"/>
                </a:solidFill>
                <a:latin typeface="Museo Slab 300" panose="02000000000000000000" pitchFamily="50" charset="0"/>
              </a:rPr>
              <a:t>Repositories</a:t>
            </a:r>
          </a:p>
        </p:txBody>
      </p:sp>
      <p:sp>
        <p:nvSpPr>
          <p:cNvPr id="146" name="TextBox 145">
            <a:extLst>
              <a:ext uri="{FF2B5EF4-FFF2-40B4-BE49-F238E27FC236}">
                <a16:creationId xmlns:a16="http://schemas.microsoft.com/office/drawing/2014/main" id="{19190FF5-51A3-2AAC-00AD-94DF54D994D4}"/>
              </a:ext>
            </a:extLst>
          </p:cNvPr>
          <p:cNvSpPr txBox="1"/>
          <p:nvPr/>
        </p:nvSpPr>
        <p:spPr>
          <a:xfrm>
            <a:off x="7009374" y="2192340"/>
            <a:ext cx="1932500" cy="646331"/>
          </a:xfrm>
          <a:prstGeom prst="rect">
            <a:avLst/>
          </a:prstGeom>
          <a:noFill/>
        </p:spPr>
        <p:txBody>
          <a:bodyPr wrap="square">
            <a:spAutoFit/>
          </a:bodyPr>
          <a:lstStyle/>
          <a:p>
            <a:pPr algn="ctr"/>
            <a:r>
              <a:rPr lang="en-US">
                <a:solidFill>
                  <a:schemeClr val="bg1"/>
                </a:solidFill>
                <a:latin typeface="Museo Slab 300" panose="02000000000000000000" pitchFamily="50" charset="0"/>
              </a:rPr>
              <a:t>Revision Control</a:t>
            </a:r>
          </a:p>
        </p:txBody>
      </p:sp>
      <p:sp>
        <p:nvSpPr>
          <p:cNvPr id="148" name="TextBox 147">
            <a:extLst>
              <a:ext uri="{FF2B5EF4-FFF2-40B4-BE49-F238E27FC236}">
                <a16:creationId xmlns:a16="http://schemas.microsoft.com/office/drawing/2014/main" id="{BDB8E86C-80F6-82D8-E2C5-B0E027F3087F}"/>
              </a:ext>
            </a:extLst>
          </p:cNvPr>
          <p:cNvSpPr txBox="1"/>
          <p:nvPr/>
        </p:nvSpPr>
        <p:spPr>
          <a:xfrm>
            <a:off x="-120439" y="3970821"/>
            <a:ext cx="2998452" cy="646331"/>
          </a:xfrm>
          <a:prstGeom prst="rect">
            <a:avLst/>
          </a:prstGeom>
          <a:noFill/>
        </p:spPr>
        <p:txBody>
          <a:bodyPr wrap="square">
            <a:spAutoFit/>
          </a:bodyPr>
          <a:lstStyle/>
          <a:p>
            <a:pPr algn="ctr"/>
            <a:r>
              <a:rPr lang="en-US">
                <a:solidFill>
                  <a:schemeClr val="bg1"/>
                </a:solidFill>
                <a:latin typeface="Museo Slab 300" panose="02000000000000000000" pitchFamily="50" charset="0"/>
              </a:rPr>
              <a:t>Update &amp; firmware management</a:t>
            </a:r>
            <a:endParaRPr lang="en-GB">
              <a:solidFill>
                <a:schemeClr val="bg1"/>
              </a:solidFill>
              <a:latin typeface="Museo Slab 300" panose="02000000000000000000" pitchFamily="50" charset="0"/>
            </a:endParaRPr>
          </a:p>
        </p:txBody>
      </p:sp>
      <p:sp>
        <p:nvSpPr>
          <p:cNvPr id="150" name="TextBox 149">
            <a:extLst>
              <a:ext uri="{FF2B5EF4-FFF2-40B4-BE49-F238E27FC236}">
                <a16:creationId xmlns:a16="http://schemas.microsoft.com/office/drawing/2014/main" id="{41DC5959-2980-593B-E812-4A64C1E23035}"/>
              </a:ext>
            </a:extLst>
          </p:cNvPr>
          <p:cNvSpPr txBox="1"/>
          <p:nvPr/>
        </p:nvSpPr>
        <p:spPr>
          <a:xfrm>
            <a:off x="2495360" y="3964775"/>
            <a:ext cx="1999933" cy="646331"/>
          </a:xfrm>
          <a:prstGeom prst="rect">
            <a:avLst/>
          </a:prstGeom>
          <a:noFill/>
        </p:spPr>
        <p:txBody>
          <a:bodyPr wrap="square">
            <a:spAutoFit/>
          </a:bodyPr>
          <a:lstStyle/>
          <a:p>
            <a:pPr algn="ctr"/>
            <a:r>
              <a:rPr lang="en-US">
                <a:solidFill>
                  <a:schemeClr val="bg1"/>
                </a:solidFill>
                <a:latin typeface="Museo Slab 300" panose="02000000000000000000" pitchFamily="50" charset="0"/>
              </a:rPr>
              <a:t>Flexible licensing </a:t>
            </a:r>
          </a:p>
        </p:txBody>
      </p:sp>
      <p:sp>
        <p:nvSpPr>
          <p:cNvPr id="152" name="TextBox 151">
            <a:extLst>
              <a:ext uri="{FF2B5EF4-FFF2-40B4-BE49-F238E27FC236}">
                <a16:creationId xmlns:a16="http://schemas.microsoft.com/office/drawing/2014/main" id="{22694FCA-8AC8-BFA4-054E-3F932F28093B}"/>
              </a:ext>
            </a:extLst>
          </p:cNvPr>
          <p:cNvSpPr txBox="1"/>
          <p:nvPr/>
        </p:nvSpPr>
        <p:spPr>
          <a:xfrm>
            <a:off x="4218799" y="3964775"/>
            <a:ext cx="3059762" cy="646331"/>
          </a:xfrm>
          <a:prstGeom prst="rect">
            <a:avLst/>
          </a:prstGeom>
          <a:noFill/>
        </p:spPr>
        <p:txBody>
          <a:bodyPr wrap="square">
            <a:spAutoFit/>
          </a:bodyPr>
          <a:lstStyle/>
          <a:p>
            <a:pPr algn="ctr"/>
            <a:r>
              <a:rPr lang="en-US">
                <a:solidFill>
                  <a:schemeClr val="bg1"/>
                </a:solidFill>
                <a:latin typeface="Museo Slab 300" panose="02000000000000000000" pitchFamily="50" charset="0"/>
              </a:rPr>
              <a:t>Templates &amp; configuration units</a:t>
            </a:r>
          </a:p>
        </p:txBody>
      </p:sp>
      <p:sp>
        <p:nvSpPr>
          <p:cNvPr id="154" name="TextBox 153">
            <a:extLst>
              <a:ext uri="{FF2B5EF4-FFF2-40B4-BE49-F238E27FC236}">
                <a16:creationId xmlns:a16="http://schemas.microsoft.com/office/drawing/2014/main" id="{02C0EAC6-A2EA-D374-1513-9AAD382093E8}"/>
              </a:ext>
            </a:extLst>
          </p:cNvPr>
          <p:cNvSpPr txBox="1"/>
          <p:nvPr/>
        </p:nvSpPr>
        <p:spPr>
          <a:xfrm>
            <a:off x="7176866" y="3964775"/>
            <a:ext cx="1597516" cy="646331"/>
          </a:xfrm>
          <a:prstGeom prst="rect">
            <a:avLst/>
          </a:prstGeom>
          <a:noFill/>
        </p:spPr>
        <p:txBody>
          <a:bodyPr wrap="square">
            <a:spAutoFit/>
          </a:bodyPr>
          <a:lstStyle/>
          <a:p>
            <a:pPr algn="ctr"/>
            <a:r>
              <a:rPr lang="en-US">
                <a:solidFill>
                  <a:schemeClr val="bg1"/>
                </a:solidFill>
                <a:latin typeface="Museo Slab 300" panose="02000000000000000000" pitchFamily="50" charset="0"/>
              </a:rPr>
              <a:t>Clone Wizard</a:t>
            </a:r>
          </a:p>
        </p:txBody>
      </p:sp>
    </p:spTree>
    <p:extLst>
      <p:ext uri="{BB962C8B-B14F-4D97-AF65-F5344CB8AC3E}">
        <p14:creationId xmlns:p14="http://schemas.microsoft.com/office/powerpoint/2010/main" val="205221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72559E-E618-7F25-D205-06E96A2A9E46}"/>
              </a:ext>
            </a:extLst>
          </p:cNvPr>
          <p:cNvSpPr>
            <a:spLocks noGrp="1"/>
          </p:cNvSpPr>
          <p:nvPr>
            <p:ph idx="1"/>
          </p:nvPr>
        </p:nvSpPr>
        <p:spPr>
          <a:xfrm>
            <a:off x="395112" y="1038579"/>
            <a:ext cx="8353778" cy="3594145"/>
          </a:xfrm>
        </p:spPr>
        <p:txBody>
          <a:bodyPr vert="horz" lIns="91440" tIns="45720" rIns="91440" bIns="45720" rtlCol="0" anchor="t">
            <a:normAutofit/>
          </a:bodyPr>
          <a:lstStyle/>
          <a:p>
            <a:r>
              <a:rPr lang="en-US" sz="2400"/>
              <a:t>Stores versioning information on configuration changes</a:t>
            </a:r>
            <a:br>
              <a:rPr lang="en-US" sz="2400"/>
            </a:br>
            <a:r>
              <a:rPr lang="en-US" sz="2400"/>
              <a:t>(Who changed what, when, and why) </a:t>
            </a:r>
          </a:p>
          <a:p>
            <a:r>
              <a:rPr lang="en-US" sz="2400"/>
              <a:t>Compare or revert old configuration versions</a:t>
            </a:r>
          </a:p>
        </p:txBody>
      </p:sp>
      <p:sp>
        <p:nvSpPr>
          <p:cNvPr id="3" name="Title 2">
            <a:extLst>
              <a:ext uri="{FF2B5EF4-FFF2-40B4-BE49-F238E27FC236}">
                <a16:creationId xmlns:a16="http://schemas.microsoft.com/office/drawing/2014/main" id="{BC679A10-751E-CE51-268C-B2F1508670F4}"/>
              </a:ext>
            </a:extLst>
          </p:cNvPr>
          <p:cNvSpPr>
            <a:spLocks noGrp="1"/>
          </p:cNvSpPr>
          <p:nvPr>
            <p:ph type="title"/>
          </p:nvPr>
        </p:nvSpPr>
        <p:spPr>
          <a:xfrm>
            <a:off x="395112" y="273846"/>
            <a:ext cx="8353778" cy="617977"/>
          </a:xfrm>
        </p:spPr>
        <p:txBody>
          <a:bodyPr/>
          <a:lstStyle/>
          <a:p>
            <a:r>
              <a:rPr lang="de-DE"/>
              <a:t>Revision Control System </a:t>
            </a:r>
            <a:endParaRPr lang="en-US"/>
          </a:p>
        </p:txBody>
      </p:sp>
      <p:sp>
        <p:nvSpPr>
          <p:cNvPr id="6" name="Arrow: Notched Right 5">
            <a:extLst>
              <a:ext uri="{FF2B5EF4-FFF2-40B4-BE49-F238E27FC236}">
                <a16:creationId xmlns:a16="http://schemas.microsoft.com/office/drawing/2014/main" id="{633FFC5E-A24B-0D92-0359-09E750D6A3BD}"/>
              </a:ext>
            </a:extLst>
          </p:cNvPr>
          <p:cNvSpPr/>
          <p:nvPr/>
        </p:nvSpPr>
        <p:spPr>
          <a:xfrm>
            <a:off x="395111" y="3351830"/>
            <a:ext cx="8353778" cy="622868"/>
          </a:xfrm>
          <a:prstGeom prst="notchedRightArrow">
            <a:avLst>
              <a:gd name="adj1" fmla="val 50000"/>
              <a:gd name="adj2" fmla="val 5833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400">
                <a:latin typeface="Aptos Light" panose="020B0004020202020204" pitchFamily="34" charset="0"/>
                <a:cs typeface="Segoe UI Light" panose="020B0502040204020203" pitchFamily="34" charset="0"/>
              </a:rPr>
              <a:t>time</a:t>
            </a:r>
            <a:endParaRPr lang="en-US" sz="1100">
              <a:latin typeface="Aptos Light" panose="020B0004020202020204" pitchFamily="34" charset="0"/>
              <a:cs typeface="Segoe UI Light" panose="020B0502040204020203" pitchFamily="34" charset="0"/>
            </a:endParaRPr>
          </a:p>
        </p:txBody>
      </p:sp>
      <p:sp>
        <p:nvSpPr>
          <p:cNvPr id="47" name="Arc 46">
            <a:extLst>
              <a:ext uri="{FF2B5EF4-FFF2-40B4-BE49-F238E27FC236}">
                <a16:creationId xmlns:a16="http://schemas.microsoft.com/office/drawing/2014/main" id="{F9E0EB1D-2A26-11E1-F0B0-129634F66245}"/>
              </a:ext>
            </a:extLst>
          </p:cNvPr>
          <p:cNvSpPr/>
          <p:nvPr/>
        </p:nvSpPr>
        <p:spPr>
          <a:xfrm flipV="1">
            <a:off x="2333611" y="3042021"/>
            <a:ext cx="2870283" cy="1504788"/>
          </a:xfrm>
          <a:prstGeom prst="arc">
            <a:avLst/>
          </a:prstGeom>
          <a:ln w="19050">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ptos Light" panose="020B0004020202020204" pitchFamily="34" charset="0"/>
            </a:endParaRPr>
          </a:p>
        </p:txBody>
      </p:sp>
      <p:sp>
        <p:nvSpPr>
          <p:cNvPr id="48" name="Arc 47">
            <a:extLst>
              <a:ext uri="{FF2B5EF4-FFF2-40B4-BE49-F238E27FC236}">
                <a16:creationId xmlns:a16="http://schemas.microsoft.com/office/drawing/2014/main" id="{B5CA10D1-6B7E-01FE-7131-2D1C9783F716}"/>
              </a:ext>
            </a:extLst>
          </p:cNvPr>
          <p:cNvSpPr/>
          <p:nvPr/>
        </p:nvSpPr>
        <p:spPr>
          <a:xfrm flipH="1" flipV="1">
            <a:off x="1248113" y="3026288"/>
            <a:ext cx="2870283" cy="1504788"/>
          </a:xfrm>
          <a:prstGeom prst="arc">
            <a:avLst/>
          </a:prstGeom>
          <a:ln w="19050">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ptos Light" panose="020B0004020202020204" pitchFamily="34" charset="0"/>
            </a:endParaRPr>
          </a:p>
        </p:txBody>
      </p:sp>
      <p:sp>
        <p:nvSpPr>
          <p:cNvPr id="50" name="TextBox 49">
            <a:extLst>
              <a:ext uri="{FF2B5EF4-FFF2-40B4-BE49-F238E27FC236}">
                <a16:creationId xmlns:a16="http://schemas.microsoft.com/office/drawing/2014/main" id="{C3993A1F-794E-B6F5-5D5A-0BD4413BD85D}"/>
              </a:ext>
            </a:extLst>
          </p:cNvPr>
          <p:cNvSpPr txBox="1"/>
          <p:nvPr/>
        </p:nvSpPr>
        <p:spPr>
          <a:xfrm>
            <a:off x="2103615" y="3810802"/>
            <a:ext cx="2170998" cy="369332"/>
          </a:xfrm>
          <a:prstGeom prst="rect">
            <a:avLst/>
          </a:prstGeom>
          <a:noFill/>
        </p:spPr>
        <p:txBody>
          <a:bodyPr wrap="square" rtlCol="0">
            <a:spAutoFit/>
          </a:bodyPr>
          <a:lstStyle/>
          <a:p>
            <a:pPr algn="ctr">
              <a:spcAft>
                <a:spcPts val="600"/>
              </a:spcAft>
            </a:pPr>
            <a:r>
              <a:rPr lang="de-DE" err="1">
                <a:solidFill>
                  <a:schemeClr val="bg1"/>
                </a:solidFill>
                <a:latin typeface="Aptos Light" panose="020B0004020202020204" pitchFamily="34" charset="0"/>
                <a:cs typeface="Segoe UI Light" panose="020B0502040204020203" pitchFamily="34" charset="0"/>
              </a:rPr>
              <a:t>compare</a:t>
            </a:r>
            <a:endParaRPr lang="en-US">
              <a:solidFill>
                <a:schemeClr val="bg1"/>
              </a:solidFill>
              <a:latin typeface="Aptos Light" panose="020B0004020202020204" pitchFamily="34" charset="0"/>
              <a:cs typeface="Segoe UI Light" panose="020B0502040204020203" pitchFamily="34" charset="0"/>
            </a:endParaRPr>
          </a:p>
        </p:txBody>
      </p:sp>
      <p:sp>
        <p:nvSpPr>
          <p:cNvPr id="52" name="Arc 51">
            <a:extLst>
              <a:ext uri="{FF2B5EF4-FFF2-40B4-BE49-F238E27FC236}">
                <a16:creationId xmlns:a16="http://schemas.microsoft.com/office/drawing/2014/main" id="{1E7B664C-B41B-1C74-36F7-F60AC52C0E6F}"/>
              </a:ext>
            </a:extLst>
          </p:cNvPr>
          <p:cNvSpPr/>
          <p:nvPr/>
        </p:nvSpPr>
        <p:spPr>
          <a:xfrm flipV="1">
            <a:off x="5270545" y="3021476"/>
            <a:ext cx="1947620" cy="1504788"/>
          </a:xfrm>
          <a:prstGeom prst="arc">
            <a:avLst>
              <a:gd name="adj1" fmla="val 10806611"/>
              <a:gd name="adj2" fmla="val 0"/>
            </a:avLst>
          </a:prstGeom>
          <a:ln w="19050">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ptos Light" panose="020B0004020202020204" pitchFamily="34" charset="0"/>
            </a:endParaRPr>
          </a:p>
        </p:txBody>
      </p:sp>
      <p:sp>
        <p:nvSpPr>
          <p:cNvPr id="54" name="TextBox 53">
            <a:extLst>
              <a:ext uri="{FF2B5EF4-FFF2-40B4-BE49-F238E27FC236}">
                <a16:creationId xmlns:a16="http://schemas.microsoft.com/office/drawing/2014/main" id="{8D2A6A2C-B7C3-1CB2-E1E6-A6D604BB800E}"/>
              </a:ext>
            </a:extLst>
          </p:cNvPr>
          <p:cNvSpPr txBox="1"/>
          <p:nvPr/>
        </p:nvSpPr>
        <p:spPr>
          <a:xfrm>
            <a:off x="5195705" y="3834095"/>
            <a:ext cx="2170998" cy="369332"/>
          </a:xfrm>
          <a:prstGeom prst="rect">
            <a:avLst/>
          </a:prstGeom>
          <a:noFill/>
        </p:spPr>
        <p:txBody>
          <a:bodyPr wrap="square" rtlCol="0">
            <a:spAutoFit/>
          </a:bodyPr>
          <a:lstStyle/>
          <a:p>
            <a:pPr algn="ctr">
              <a:spcAft>
                <a:spcPts val="600"/>
              </a:spcAft>
            </a:pPr>
            <a:r>
              <a:rPr lang="de-DE" err="1">
                <a:solidFill>
                  <a:schemeClr val="bg1"/>
                </a:solidFill>
                <a:latin typeface="Aptos Light" panose="020B0004020202020204" pitchFamily="34" charset="0"/>
                <a:cs typeface="Segoe UI Light" panose="020B0502040204020203" pitchFamily="34" charset="0"/>
              </a:rPr>
              <a:t>revert</a:t>
            </a:r>
            <a:endParaRPr lang="en-US">
              <a:solidFill>
                <a:schemeClr val="bg1"/>
              </a:solidFill>
              <a:latin typeface="Aptos Light" panose="020B0004020202020204" pitchFamily="34" charset="0"/>
              <a:cs typeface="Segoe UI Light" panose="020B0502040204020203" pitchFamily="34" charset="0"/>
            </a:endParaRPr>
          </a:p>
        </p:txBody>
      </p:sp>
      <p:grpSp>
        <p:nvGrpSpPr>
          <p:cNvPr id="63" name="Group 62">
            <a:extLst>
              <a:ext uri="{FF2B5EF4-FFF2-40B4-BE49-F238E27FC236}">
                <a16:creationId xmlns:a16="http://schemas.microsoft.com/office/drawing/2014/main" id="{6CD73500-8624-F140-5F0E-CDD3950D3BD8}"/>
              </a:ext>
            </a:extLst>
          </p:cNvPr>
          <p:cNvGrpSpPr/>
          <p:nvPr/>
        </p:nvGrpSpPr>
        <p:grpSpPr>
          <a:xfrm>
            <a:off x="162614" y="2482843"/>
            <a:ext cx="2170998" cy="1206746"/>
            <a:chOff x="162614" y="2482843"/>
            <a:chExt cx="2170998" cy="1206746"/>
          </a:xfrm>
        </p:grpSpPr>
        <p:sp>
          <p:nvSpPr>
            <p:cNvPr id="11" name="Oval 10">
              <a:extLst>
                <a:ext uri="{FF2B5EF4-FFF2-40B4-BE49-F238E27FC236}">
                  <a16:creationId xmlns:a16="http://schemas.microsoft.com/office/drawing/2014/main" id="{35649ADE-4076-DBA0-DE9F-0B9634B42FEA}"/>
                </a:ext>
              </a:extLst>
            </p:cNvPr>
            <p:cNvSpPr/>
            <p:nvPr/>
          </p:nvSpPr>
          <p:spPr>
            <a:xfrm>
              <a:off x="1212113" y="3617589"/>
              <a:ext cx="72000" cy="72000"/>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Aptos Light" panose="020B0004020202020204"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4458A7EC-7B97-2438-80F2-431EF8F061A1}"/>
                </a:ext>
              </a:extLst>
            </p:cNvPr>
            <p:cNvSpPr txBox="1"/>
            <p:nvPr/>
          </p:nvSpPr>
          <p:spPr>
            <a:xfrm>
              <a:off x="162614" y="2482843"/>
              <a:ext cx="2170998" cy="369332"/>
            </a:xfrm>
            <a:prstGeom prst="rect">
              <a:avLst/>
            </a:prstGeom>
            <a:noFill/>
          </p:spPr>
          <p:txBody>
            <a:bodyPr wrap="square" rtlCol="0">
              <a:spAutoFit/>
            </a:bodyPr>
            <a:lstStyle/>
            <a:p>
              <a:pPr algn="ctr">
                <a:spcAft>
                  <a:spcPts val="600"/>
                </a:spcAft>
              </a:pPr>
              <a:r>
                <a:rPr lang="de-DE">
                  <a:solidFill>
                    <a:schemeClr val="bg1"/>
                  </a:solidFill>
                  <a:latin typeface="Aptos Light" panose="020B0004020202020204" pitchFamily="34" charset="0"/>
                  <a:cs typeface="Segoe UI Light" panose="020B0502040204020203" pitchFamily="34" charset="0"/>
                </a:rPr>
                <a:t>Version 1.1</a:t>
              </a:r>
              <a:endParaRPr lang="en-US">
                <a:solidFill>
                  <a:schemeClr val="bg1"/>
                </a:solidFill>
                <a:latin typeface="Aptos Light" panose="020B0004020202020204" pitchFamily="34" charset="0"/>
                <a:cs typeface="Segoe UI Light" panose="020B0502040204020203" pitchFamily="34" charset="0"/>
              </a:endParaRPr>
            </a:p>
          </p:txBody>
        </p:sp>
        <p:cxnSp>
          <p:nvCxnSpPr>
            <p:cNvPr id="18" name="Straight Connector 17">
              <a:extLst>
                <a:ext uri="{FF2B5EF4-FFF2-40B4-BE49-F238E27FC236}">
                  <a16:creationId xmlns:a16="http://schemas.microsoft.com/office/drawing/2014/main" id="{C85A92DC-A443-2E2A-F19F-C0557F5FA287}"/>
                </a:ext>
              </a:extLst>
            </p:cNvPr>
            <p:cNvCxnSpPr>
              <a:cxnSpLocks/>
            </p:cNvCxnSpPr>
            <p:nvPr/>
          </p:nvCxnSpPr>
          <p:spPr>
            <a:xfrm>
              <a:off x="1248113" y="3398884"/>
              <a:ext cx="0" cy="239512"/>
            </a:xfrm>
            <a:prstGeom prst="line">
              <a:avLst/>
            </a:prstGeom>
            <a:ln w="19050">
              <a:solidFill>
                <a:srgbClr val="A4AEBA"/>
              </a:solidFill>
            </a:ln>
          </p:spPr>
          <p:style>
            <a:lnRef idx="1">
              <a:schemeClr val="dk1"/>
            </a:lnRef>
            <a:fillRef idx="0">
              <a:schemeClr val="dk1"/>
            </a:fillRef>
            <a:effectRef idx="0">
              <a:schemeClr val="dk1"/>
            </a:effectRef>
            <a:fontRef idx="minor">
              <a:schemeClr val="tx1"/>
            </a:fontRef>
          </p:style>
        </p:cxnSp>
        <p:pic>
          <p:nvPicPr>
            <p:cNvPr id="4" name="Graphic 3">
              <a:extLst>
                <a:ext uri="{FF2B5EF4-FFF2-40B4-BE49-F238E27FC236}">
                  <a16:creationId xmlns:a16="http://schemas.microsoft.com/office/drawing/2014/main" id="{C89A491D-C281-8FF4-BA1B-2878C4097C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4746" y="2718709"/>
              <a:ext cx="806734" cy="806734"/>
            </a:xfrm>
            <a:prstGeom prst="rect">
              <a:avLst/>
            </a:prstGeom>
          </p:spPr>
        </p:pic>
      </p:grpSp>
      <p:grpSp>
        <p:nvGrpSpPr>
          <p:cNvPr id="64" name="Group 63">
            <a:extLst>
              <a:ext uri="{FF2B5EF4-FFF2-40B4-BE49-F238E27FC236}">
                <a16:creationId xmlns:a16="http://schemas.microsoft.com/office/drawing/2014/main" id="{E834C430-3517-1AED-9413-0C25188427FF}"/>
              </a:ext>
            </a:extLst>
          </p:cNvPr>
          <p:cNvGrpSpPr/>
          <p:nvPr/>
        </p:nvGrpSpPr>
        <p:grpSpPr>
          <a:xfrm>
            <a:off x="4150414" y="2493623"/>
            <a:ext cx="2170998" cy="1198467"/>
            <a:chOff x="4125016" y="2493623"/>
            <a:chExt cx="2170998" cy="1198467"/>
          </a:xfrm>
        </p:grpSpPr>
        <p:sp>
          <p:nvSpPr>
            <p:cNvPr id="14" name="Oval 13">
              <a:extLst>
                <a:ext uri="{FF2B5EF4-FFF2-40B4-BE49-F238E27FC236}">
                  <a16:creationId xmlns:a16="http://schemas.microsoft.com/office/drawing/2014/main" id="{05EF4AE9-9B8C-262A-D26B-B9C7D7B8A128}"/>
                </a:ext>
              </a:extLst>
            </p:cNvPr>
            <p:cNvSpPr/>
            <p:nvPr/>
          </p:nvSpPr>
          <p:spPr>
            <a:xfrm>
              <a:off x="5174515" y="3620090"/>
              <a:ext cx="72000" cy="72000"/>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Aptos Light" panose="020B0004020202020204" pitchFamily="34" charset="0"/>
                <a:cs typeface="Segoe UI Light" panose="020B0502040204020203" pitchFamily="34" charset="0"/>
              </a:endParaRPr>
            </a:p>
          </p:txBody>
        </p:sp>
        <p:cxnSp>
          <p:nvCxnSpPr>
            <p:cNvPr id="23" name="Straight Connector 22">
              <a:extLst>
                <a:ext uri="{FF2B5EF4-FFF2-40B4-BE49-F238E27FC236}">
                  <a16:creationId xmlns:a16="http://schemas.microsoft.com/office/drawing/2014/main" id="{D883FE25-E0A1-BF63-DB48-521CFB8D784E}"/>
                </a:ext>
              </a:extLst>
            </p:cNvPr>
            <p:cNvCxnSpPr>
              <a:cxnSpLocks/>
            </p:cNvCxnSpPr>
            <p:nvPr/>
          </p:nvCxnSpPr>
          <p:spPr>
            <a:xfrm>
              <a:off x="5210515" y="3406834"/>
              <a:ext cx="0" cy="239512"/>
            </a:xfrm>
            <a:prstGeom prst="line">
              <a:avLst/>
            </a:prstGeom>
            <a:ln w="19050">
              <a:solidFill>
                <a:srgbClr val="A4AEBA"/>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ED63F1D0-9DCA-4758-2CE6-4D43FFACD1CD}"/>
                </a:ext>
              </a:extLst>
            </p:cNvPr>
            <p:cNvSpPr txBox="1"/>
            <p:nvPr/>
          </p:nvSpPr>
          <p:spPr>
            <a:xfrm>
              <a:off x="4125016" y="2493623"/>
              <a:ext cx="2170998" cy="369332"/>
            </a:xfrm>
            <a:prstGeom prst="rect">
              <a:avLst/>
            </a:prstGeom>
            <a:noFill/>
          </p:spPr>
          <p:txBody>
            <a:bodyPr wrap="square" rtlCol="0">
              <a:spAutoFit/>
            </a:bodyPr>
            <a:lstStyle/>
            <a:p>
              <a:pPr algn="ctr">
                <a:spcAft>
                  <a:spcPts val="600"/>
                </a:spcAft>
              </a:pPr>
              <a:r>
                <a:rPr lang="de-DE">
                  <a:solidFill>
                    <a:schemeClr val="bg1"/>
                  </a:solidFill>
                  <a:latin typeface="Aptos Light" panose="020B0004020202020204" pitchFamily="34" charset="0"/>
                  <a:cs typeface="Segoe UI Light" panose="020B0502040204020203" pitchFamily="34" charset="0"/>
                </a:rPr>
                <a:t>Version 1.3</a:t>
              </a:r>
              <a:endParaRPr lang="en-US">
                <a:solidFill>
                  <a:schemeClr val="bg1"/>
                </a:solidFill>
                <a:latin typeface="Aptos Light" panose="020B0004020202020204" pitchFamily="34" charset="0"/>
                <a:cs typeface="Segoe UI Light" panose="020B0502040204020203" pitchFamily="34" charset="0"/>
              </a:endParaRPr>
            </a:p>
          </p:txBody>
        </p:sp>
        <p:pic>
          <p:nvPicPr>
            <p:cNvPr id="15" name="Graphic 14">
              <a:extLst>
                <a:ext uri="{FF2B5EF4-FFF2-40B4-BE49-F238E27FC236}">
                  <a16:creationId xmlns:a16="http://schemas.microsoft.com/office/drawing/2014/main" id="{30EC96CE-058C-032E-B012-6D67AC8B865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7148" y="2708901"/>
              <a:ext cx="806734" cy="806734"/>
            </a:xfrm>
            <a:prstGeom prst="rect">
              <a:avLst/>
            </a:prstGeom>
          </p:spPr>
        </p:pic>
      </p:grpSp>
      <p:grpSp>
        <p:nvGrpSpPr>
          <p:cNvPr id="62" name="Group 61">
            <a:extLst>
              <a:ext uri="{FF2B5EF4-FFF2-40B4-BE49-F238E27FC236}">
                <a16:creationId xmlns:a16="http://schemas.microsoft.com/office/drawing/2014/main" id="{E1943461-DC9A-2094-1B1F-3CFB8564F4E7}"/>
              </a:ext>
            </a:extLst>
          </p:cNvPr>
          <p:cNvGrpSpPr/>
          <p:nvPr/>
        </p:nvGrpSpPr>
        <p:grpSpPr>
          <a:xfrm>
            <a:off x="2156514" y="2489683"/>
            <a:ext cx="2170998" cy="1198273"/>
            <a:chOff x="2143816" y="2489683"/>
            <a:chExt cx="2170998" cy="1198273"/>
          </a:xfrm>
        </p:grpSpPr>
        <p:sp>
          <p:nvSpPr>
            <p:cNvPr id="13" name="Oval 12">
              <a:extLst>
                <a:ext uri="{FF2B5EF4-FFF2-40B4-BE49-F238E27FC236}">
                  <a16:creationId xmlns:a16="http://schemas.microsoft.com/office/drawing/2014/main" id="{9886B1B4-473A-6812-974B-3DC03BB00715}"/>
                </a:ext>
              </a:extLst>
            </p:cNvPr>
            <p:cNvSpPr/>
            <p:nvPr/>
          </p:nvSpPr>
          <p:spPr>
            <a:xfrm>
              <a:off x="3193315" y="3615956"/>
              <a:ext cx="72000" cy="72000"/>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Aptos Light" panose="020B0004020202020204" pitchFamily="34" charset="0"/>
                <a:cs typeface="Segoe UI Light" panose="020B0502040204020203" pitchFamily="34" charset="0"/>
              </a:endParaRPr>
            </a:p>
          </p:txBody>
        </p:sp>
        <p:cxnSp>
          <p:nvCxnSpPr>
            <p:cNvPr id="22" name="Straight Connector 21">
              <a:extLst>
                <a:ext uri="{FF2B5EF4-FFF2-40B4-BE49-F238E27FC236}">
                  <a16:creationId xmlns:a16="http://schemas.microsoft.com/office/drawing/2014/main" id="{808AE9A3-573E-A757-2BAF-FFE5E3F4A706}"/>
                </a:ext>
              </a:extLst>
            </p:cNvPr>
            <p:cNvCxnSpPr>
              <a:cxnSpLocks/>
            </p:cNvCxnSpPr>
            <p:nvPr/>
          </p:nvCxnSpPr>
          <p:spPr>
            <a:xfrm>
              <a:off x="3229315" y="3401104"/>
              <a:ext cx="0" cy="239512"/>
            </a:xfrm>
            <a:prstGeom prst="line">
              <a:avLst/>
            </a:prstGeom>
            <a:ln w="19050">
              <a:solidFill>
                <a:srgbClr val="A4AEBA"/>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CF6CE57-0A80-4ED5-2372-A20EA6184D08}"/>
                </a:ext>
              </a:extLst>
            </p:cNvPr>
            <p:cNvSpPr txBox="1"/>
            <p:nvPr/>
          </p:nvSpPr>
          <p:spPr>
            <a:xfrm>
              <a:off x="2143816" y="2489683"/>
              <a:ext cx="2170998" cy="369332"/>
            </a:xfrm>
            <a:prstGeom prst="rect">
              <a:avLst/>
            </a:prstGeom>
            <a:noFill/>
          </p:spPr>
          <p:txBody>
            <a:bodyPr wrap="square" rtlCol="0">
              <a:spAutoFit/>
            </a:bodyPr>
            <a:lstStyle/>
            <a:p>
              <a:pPr algn="ctr">
                <a:spcAft>
                  <a:spcPts val="600"/>
                </a:spcAft>
              </a:pPr>
              <a:r>
                <a:rPr lang="de-DE">
                  <a:solidFill>
                    <a:schemeClr val="bg1"/>
                  </a:solidFill>
                  <a:latin typeface="Aptos Light" panose="020B0004020202020204" pitchFamily="34" charset="0"/>
                  <a:cs typeface="Segoe UI Light" panose="020B0502040204020203" pitchFamily="34" charset="0"/>
                </a:rPr>
                <a:t>Version 1.2</a:t>
              </a:r>
              <a:endParaRPr lang="en-US">
                <a:solidFill>
                  <a:schemeClr val="bg1"/>
                </a:solidFill>
                <a:latin typeface="Aptos Light" panose="020B0004020202020204" pitchFamily="34" charset="0"/>
                <a:cs typeface="Segoe UI Light" panose="020B0502040204020203" pitchFamily="34" charset="0"/>
              </a:endParaRPr>
            </a:p>
          </p:txBody>
        </p:sp>
        <p:pic>
          <p:nvPicPr>
            <p:cNvPr id="16" name="Graphic 15">
              <a:extLst>
                <a:ext uri="{FF2B5EF4-FFF2-40B4-BE49-F238E27FC236}">
                  <a16:creationId xmlns:a16="http://schemas.microsoft.com/office/drawing/2014/main" id="{6D358745-F063-96D7-EAD4-BC29460EE02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25948" y="2708901"/>
              <a:ext cx="806734" cy="806734"/>
            </a:xfrm>
            <a:prstGeom prst="rect">
              <a:avLst/>
            </a:prstGeom>
          </p:spPr>
        </p:pic>
      </p:grpSp>
      <p:grpSp>
        <p:nvGrpSpPr>
          <p:cNvPr id="65" name="Group 64">
            <a:extLst>
              <a:ext uri="{FF2B5EF4-FFF2-40B4-BE49-F238E27FC236}">
                <a16:creationId xmlns:a16="http://schemas.microsoft.com/office/drawing/2014/main" id="{45884E08-F8AF-6045-F9DD-B4106D3E2A80}"/>
              </a:ext>
            </a:extLst>
          </p:cNvPr>
          <p:cNvGrpSpPr/>
          <p:nvPr/>
        </p:nvGrpSpPr>
        <p:grpSpPr>
          <a:xfrm>
            <a:off x="6144314" y="2497563"/>
            <a:ext cx="2170998" cy="1198711"/>
            <a:chOff x="6106214" y="2497563"/>
            <a:chExt cx="2170998" cy="1198711"/>
          </a:xfrm>
        </p:grpSpPr>
        <p:sp>
          <p:nvSpPr>
            <p:cNvPr id="49" name="TextBox 48">
              <a:extLst>
                <a:ext uri="{FF2B5EF4-FFF2-40B4-BE49-F238E27FC236}">
                  <a16:creationId xmlns:a16="http://schemas.microsoft.com/office/drawing/2014/main" id="{2294C58D-8C3D-A376-29AA-B7AB41929806}"/>
                </a:ext>
              </a:extLst>
            </p:cNvPr>
            <p:cNvSpPr txBox="1"/>
            <p:nvPr/>
          </p:nvSpPr>
          <p:spPr>
            <a:xfrm>
              <a:off x="6106214" y="2497563"/>
              <a:ext cx="2170998" cy="369332"/>
            </a:xfrm>
            <a:prstGeom prst="rect">
              <a:avLst/>
            </a:prstGeom>
            <a:noFill/>
          </p:spPr>
          <p:txBody>
            <a:bodyPr wrap="square" rtlCol="0">
              <a:spAutoFit/>
            </a:bodyPr>
            <a:lstStyle/>
            <a:p>
              <a:pPr algn="ctr">
                <a:spcAft>
                  <a:spcPts val="600"/>
                </a:spcAft>
              </a:pPr>
              <a:r>
                <a:rPr lang="de-DE">
                  <a:solidFill>
                    <a:schemeClr val="bg1"/>
                  </a:solidFill>
                  <a:latin typeface="Aptos Light" panose="020B0004020202020204" pitchFamily="34" charset="0"/>
                  <a:cs typeface="Segoe UI Light" panose="020B0502040204020203" pitchFamily="34" charset="0"/>
                </a:rPr>
                <a:t>Version 1.x</a:t>
              </a:r>
              <a:endParaRPr lang="en-US">
                <a:solidFill>
                  <a:schemeClr val="bg1"/>
                </a:solidFill>
                <a:latin typeface="Aptos Light" panose="020B0004020202020204" pitchFamily="34" charset="0"/>
                <a:cs typeface="Segoe UI Light" panose="020B0502040204020203" pitchFamily="34" charset="0"/>
              </a:endParaRPr>
            </a:p>
          </p:txBody>
        </p:sp>
        <p:sp>
          <p:nvSpPr>
            <p:cNvPr id="55" name="Oval 54">
              <a:extLst>
                <a:ext uri="{FF2B5EF4-FFF2-40B4-BE49-F238E27FC236}">
                  <a16:creationId xmlns:a16="http://schemas.microsoft.com/office/drawing/2014/main" id="{5213B6DC-36EE-3E49-CE92-82C8DF3222FB}"/>
                </a:ext>
              </a:extLst>
            </p:cNvPr>
            <p:cNvSpPr/>
            <p:nvPr/>
          </p:nvSpPr>
          <p:spPr>
            <a:xfrm>
              <a:off x="7155713" y="3624274"/>
              <a:ext cx="72000" cy="72000"/>
            </a:xfrm>
            <a:prstGeom prst="ellipse">
              <a:avLst/>
            </a:prstGeom>
            <a:solidFill>
              <a:srgbClr val="A4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Aptos Light" panose="020B0004020202020204" pitchFamily="34" charset="0"/>
                <a:cs typeface="Segoe UI Light" panose="020B0502040204020203" pitchFamily="34" charset="0"/>
              </a:endParaRPr>
            </a:p>
          </p:txBody>
        </p:sp>
        <p:cxnSp>
          <p:nvCxnSpPr>
            <p:cNvPr id="56" name="Straight Connector 55">
              <a:extLst>
                <a:ext uri="{FF2B5EF4-FFF2-40B4-BE49-F238E27FC236}">
                  <a16:creationId xmlns:a16="http://schemas.microsoft.com/office/drawing/2014/main" id="{A0D83F5B-A639-E44B-66B9-07FF990720D6}"/>
                </a:ext>
              </a:extLst>
            </p:cNvPr>
            <p:cNvCxnSpPr>
              <a:cxnSpLocks/>
            </p:cNvCxnSpPr>
            <p:nvPr/>
          </p:nvCxnSpPr>
          <p:spPr>
            <a:xfrm>
              <a:off x="7191713" y="3411018"/>
              <a:ext cx="0" cy="239512"/>
            </a:xfrm>
            <a:prstGeom prst="line">
              <a:avLst/>
            </a:prstGeom>
            <a:ln w="19050">
              <a:solidFill>
                <a:srgbClr val="A4AEBA"/>
              </a:solidFill>
            </a:ln>
          </p:spPr>
          <p:style>
            <a:lnRef idx="1">
              <a:schemeClr val="dk1"/>
            </a:lnRef>
            <a:fillRef idx="0">
              <a:schemeClr val="dk1"/>
            </a:fillRef>
            <a:effectRef idx="0">
              <a:schemeClr val="dk1"/>
            </a:effectRef>
            <a:fontRef idx="minor">
              <a:schemeClr val="tx1"/>
            </a:fontRef>
          </p:style>
        </p:cxnSp>
        <p:pic>
          <p:nvPicPr>
            <p:cNvPr id="17" name="Graphic 16">
              <a:extLst>
                <a:ext uri="{FF2B5EF4-FFF2-40B4-BE49-F238E27FC236}">
                  <a16:creationId xmlns:a16="http://schemas.microsoft.com/office/drawing/2014/main" id="{3F0FB836-3439-18D1-5F84-C42A1A17F94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88346" y="2708901"/>
              <a:ext cx="806734" cy="806734"/>
            </a:xfrm>
            <a:prstGeom prst="rect">
              <a:avLst/>
            </a:prstGeom>
          </p:spPr>
        </p:pic>
      </p:grpSp>
      <p:grpSp>
        <p:nvGrpSpPr>
          <p:cNvPr id="61" name="Group 60">
            <a:extLst>
              <a:ext uri="{FF2B5EF4-FFF2-40B4-BE49-F238E27FC236}">
                <a16:creationId xmlns:a16="http://schemas.microsoft.com/office/drawing/2014/main" id="{885EA648-A265-CBCA-97BF-41350C92692C}"/>
              </a:ext>
            </a:extLst>
          </p:cNvPr>
          <p:cNvGrpSpPr/>
          <p:nvPr/>
        </p:nvGrpSpPr>
        <p:grpSpPr>
          <a:xfrm>
            <a:off x="2644254" y="4036672"/>
            <a:ext cx="1154430" cy="972976"/>
            <a:chOff x="2644627" y="4075078"/>
            <a:chExt cx="1154430" cy="972976"/>
          </a:xfrm>
        </p:grpSpPr>
        <p:grpSp>
          <p:nvGrpSpPr>
            <p:cNvPr id="26" name="Group 25">
              <a:extLst>
                <a:ext uri="{FF2B5EF4-FFF2-40B4-BE49-F238E27FC236}">
                  <a16:creationId xmlns:a16="http://schemas.microsoft.com/office/drawing/2014/main" id="{534F6243-2D75-0639-1ABC-DFEEACC0216E}"/>
                </a:ext>
              </a:extLst>
            </p:cNvPr>
            <p:cNvGrpSpPr/>
            <p:nvPr/>
          </p:nvGrpSpPr>
          <p:grpSpPr>
            <a:xfrm>
              <a:off x="2644627" y="4075078"/>
              <a:ext cx="806734" cy="806734"/>
              <a:chOff x="5673105" y="259479"/>
              <a:chExt cx="806734" cy="806734"/>
            </a:xfrm>
          </p:grpSpPr>
          <p:grpSp>
            <p:nvGrpSpPr>
              <p:cNvPr id="20" name="Group 19">
                <a:extLst>
                  <a:ext uri="{FF2B5EF4-FFF2-40B4-BE49-F238E27FC236}">
                    <a16:creationId xmlns:a16="http://schemas.microsoft.com/office/drawing/2014/main" id="{8B5F0896-3352-991B-B61B-4FBF0497C6EF}"/>
                  </a:ext>
                </a:extLst>
              </p:cNvPr>
              <p:cNvGrpSpPr/>
              <p:nvPr/>
            </p:nvGrpSpPr>
            <p:grpSpPr>
              <a:xfrm>
                <a:off x="5673105" y="259479"/>
                <a:ext cx="806734" cy="806734"/>
                <a:chOff x="5673105" y="259479"/>
                <a:chExt cx="806734" cy="806734"/>
              </a:xfrm>
            </p:grpSpPr>
            <p:sp>
              <p:nvSpPr>
                <p:cNvPr id="19" name="Freeform: Shape 18">
                  <a:extLst>
                    <a:ext uri="{FF2B5EF4-FFF2-40B4-BE49-F238E27FC236}">
                      <a16:creationId xmlns:a16="http://schemas.microsoft.com/office/drawing/2014/main" id="{A8BB263E-5D62-ABA9-6217-55E09C4FE1D7}"/>
                    </a:ext>
                  </a:extLst>
                </p:cNvPr>
                <p:cNvSpPr/>
                <p:nvPr/>
              </p:nvSpPr>
              <p:spPr>
                <a:xfrm>
                  <a:off x="5865019" y="407194"/>
                  <a:ext cx="423862" cy="535781"/>
                </a:xfrm>
                <a:custGeom>
                  <a:avLst/>
                  <a:gdLst>
                    <a:gd name="connsiteX0" fmla="*/ 0 w 423862"/>
                    <a:gd name="connsiteY0" fmla="*/ 2381 h 535781"/>
                    <a:gd name="connsiteX1" fmla="*/ 280987 w 423862"/>
                    <a:gd name="connsiteY1" fmla="*/ 0 h 535781"/>
                    <a:gd name="connsiteX2" fmla="*/ 423862 w 423862"/>
                    <a:gd name="connsiteY2" fmla="*/ 142875 h 535781"/>
                    <a:gd name="connsiteX3" fmla="*/ 421481 w 423862"/>
                    <a:gd name="connsiteY3" fmla="*/ 535781 h 535781"/>
                    <a:gd name="connsiteX4" fmla="*/ 0 w 423862"/>
                    <a:gd name="connsiteY4" fmla="*/ 535781 h 535781"/>
                    <a:gd name="connsiteX5" fmla="*/ 0 w 423862"/>
                    <a:gd name="connsiteY5" fmla="*/ 2381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62" h="535781">
                      <a:moveTo>
                        <a:pt x="0" y="2381"/>
                      </a:moveTo>
                      <a:lnTo>
                        <a:pt x="280987" y="0"/>
                      </a:lnTo>
                      <a:lnTo>
                        <a:pt x="423862" y="142875"/>
                      </a:lnTo>
                      <a:cubicBezTo>
                        <a:pt x="423068" y="273844"/>
                        <a:pt x="422275" y="404812"/>
                        <a:pt x="421481" y="535781"/>
                      </a:cubicBezTo>
                      <a:lnTo>
                        <a:pt x="0" y="535781"/>
                      </a:lnTo>
                      <a:cubicBezTo>
                        <a:pt x="794" y="359569"/>
                        <a:pt x="1587" y="183356"/>
                        <a:pt x="0" y="2381"/>
                      </a:cubicBezTo>
                      <a:close/>
                    </a:path>
                  </a:pathLst>
                </a:custGeom>
                <a:solidFill>
                  <a:srgbClr val="233148"/>
                </a:solidFill>
                <a:ln>
                  <a:solidFill>
                    <a:srgbClr val="233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pic>
              <p:nvPicPr>
                <p:cNvPr id="5" name="Graphic 4">
                  <a:extLst>
                    <a:ext uri="{FF2B5EF4-FFF2-40B4-BE49-F238E27FC236}">
                      <a16:creationId xmlns:a16="http://schemas.microsoft.com/office/drawing/2014/main" id="{0F13EF27-59ED-35AE-7D1B-14391896413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3105" y="259479"/>
                  <a:ext cx="806734" cy="806734"/>
                </a:xfrm>
                <a:prstGeom prst="rect">
                  <a:avLst/>
                </a:prstGeom>
              </p:spPr>
            </p:pic>
          </p:grpSp>
          <p:sp>
            <p:nvSpPr>
              <p:cNvPr id="21" name="Rectangle 20">
                <a:extLst>
                  <a:ext uri="{FF2B5EF4-FFF2-40B4-BE49-F238E27FC236}">
                    <a16:creationId xmlns:a16="http://schemas.microsoft.com/office/drawing/2014/main" id="{7C70E0D0-A52A-08B1-23FC-516BE41376A5}"/>
                  </a:ext>
                </a:extLst>
              </p:cNvPr>
              <p:cNvSpPr/>
              <p:nvPr/>
            </p:nvSpPr>
            <p:spPr>
              <a:xfrm>
                <a:off x="5907881" y="582833"/>
                <a:ext cx="338138" cy="308989"/>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grpSp>
        <p:sp>
          <p:nvSpPr>
            <p:cNvPr id="45" name="Arrow: Right 44">
              <a:extLst>
                <a:ext uri="{FF2B5EF4-FFF2-40B4-BE49-F238E27FC236}">
                  <a16:creationId xmlns:a16="http://schemas.microsoft.com/office/drawing/2014/main" id="{F5D2320D-1AEE-4DBF-5E3F-E6F9FB54FAE7}"/>
                </a:ext>
              </a:extLst>
            </p:cNvPr>
            <p:cNvSpPr/>
            <p:nvPr/>
          </p:nvSpPr>
          <p:spPr>
            <a:xfrm>
              <a:off x="2924146" y="4450724"/>
              <a:ext cx="244365" cy="168355"/>
            </a:xfrm>
            <a:prstGeom prst="rightArrow">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grpSp>
          <p:nvGrpSpPr>
            <p:cNvPr id="27" name="Group 26">
              <a:extLst>
                <a:ext uri="{FF2B5EF4-FFF2-40B4-BE49-F238E27FC236}">
                  <a16:creationId xmlns:a16="http://schemas.microsoft.com/office/drawing/2014/main" id="{081C076C-FD20-4CF9-96D2-0A31E30676E4}"/>
                </a:ext>
              </a:extLst>
            </p:cNvPr>
            <p:cNvGrpSpPr/>
            <p:nvPr/>
          </p:nvGrpSpPr>
          <p:grpSpPr>
            <a:xfrm>
              <a:off x="2992323" y="4241320"/>
              <a:ext cx="806734" cy="806734"/>
              <a:chOff x="5673105" y="259479"/>
              <a:chExt cx="806734" cy="806734"/>
            </a:xfrm>
          </p:grpSpPr>
          <p:grpSp>
            <p:nvGrpSpPr>
              <p:cNvPr id="28" name="Group 27">
                <a:extLst>
                  <a:ext uri="{FF2B5EF4-FFF2-40B4-BE49-F238E27FC236}">
                    <a16:creationId xmlns:a16="http://schemas.microsoft.com/office/drawing/2014/main" id="{1C28264D-404D-E4D8-05BE-652D2D7C021B}"/>
                  </a:ext>
                </a:extLst>
              </p:cNvPr>
              <p:cNvGrpSpPr/>
              <p:nvPr/>
            </p:nvGrpSpPr>
            <p:grpSpPr>
              <a:xfrm>
                <a:off x="5673105" y="259479"/>
                <a:ext cx="806734" cy="806734"/>
                <a:chOff x="5673105" y="259479"/>
                <a:chExt cx="806734" cy="806734"/>
              </a:xfrm>
            </p:grpSpPr>
            <p:sp>
              <p:nvSpPr>
                <p:cNvPr id="33" name="Freeform: Shape 32">
                  <a:extLst>
                    <a:ext uri="{FF2B5EF4-FFF2-40B4-BE49-F238E27FC236}">
                      <a16:creationId xmlns:a16="http://schemas.microsoft.com/office/drawing/2014/main" id="{4E14AF60-D17F-E8F4-842C-7EE07EF8D8B0}"/>
                    </a:ext>
                  </a:extLst>
                </p:cNvPr>
                <p:cNvSpPr/>
                <p:nvPr/>
              </p:nvSpPr>
              <p:spPr>
                <a:xfrm>
                  <a:off x="5865019" y="407194"/>
                  <a:ext cx="423862" cy="535781"/>
                </a:xfrm>
                <a:custGeom>
                  <a:avLst/>
                  <a:gdLst>
                    <a:gd name="connsiteX0" fmla="*/ 0 w 423862"/>
                    <a:gd name="connsiteY0" fmla="*/ 2381 h 535781"/>
                    <a:gd name="connsiteX1" fmla="*/ 280987 w 423862"/>
                    <a:gd name="connsiteY1" fmla="*/ 0 h 535781"/>
                    <a:gd name="connsiteX2" fmla="*/ 423862 w 423862"/>
                    <a:gd name="connsiteY2" fmla="*/ 142875 h 535781"/>
                    <a:gd name="connsiteX3" fmla="*/ 421481 w 423862"/>
                    <a:gd name="connsiteY3" fmla="*/ 535781 h 535781"/>
                    <a:gd name="connsiteX4" fmla="*/ 0 w 423862"/>
                    <a:gd name="connsiteY4" fmla="*/ 535781 h 535781"/>
                    <a:gd name="connsiteX5" fmla="*/ 0 w 423862"/>
                    <a:gd name="connsiteY5" fmla="*/ 2381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62" h="535781">
                      <a:moveTo>
                        <a:pt x="0" y="2381"/>
                      </a:moveTo>
                      <a:lnTo>
                        <a:pt x="280987" y="0"/>
                      </a:lnTo>
                      <a:lnTo>
                        <a:pt x="423862" y="142875"/>
                      </a:lnTo>
                      <a:cubicBezTo>
                        <a:pt x="423068" y="273844"/>
                        <a:pt x="422275" y="404812"/>
                        <a:pt x="421481" y="535781"/>
                      </a:cubicBezTo>
                      <a:lnTo>
                        <a:pt x="0" y="535781"/>
                      </a:lnTo>
                      <a:cubicBezTo>
                        <a:pt x="794" y="359569"/>
                        <a:pt x="1587" y="183356"/>
                        <a:pt x="0" y="2381"/>
                      </a:cubicBezTo>
                      <a:close/>
                    </a:path>
                  </a:pathLst>
                </a:custGeom>
                <a:solidFill>
                  <a:srgbClr val="233148"/>
                </a:solidFill>
                <a:ln>
                  <a:solidFill>
                    <a:srgbClr val="233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pic>
              <p:nvPicPr>
                <p:cNvPr id="35" name="Graphic 34">
                  <a:extLst>
                    <a:ext uri="{FF2B5EF4-FFF2-40B4-BE49-F238E27FC236}">
                      <a16:creationId xmlns:a16="http://schemas.microsoft.com/office/drawing/2014/main" id="{09410C14-74CB-CA9E-21D3-2C33197663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3105" y="259479"/>
                  <a:ext cx="806734" cy="806734"/>
                </a:xfrm>
                <a:prstGeom prst="rect">
                  <a:avLst/>
                </a:prstGeom>
              </p:spPr>
            </p:pic>
          </p:grpSp>
          <p:sp>
            <p:nvSpPr>
              <p:cNvPr id="32" name="Rectangle 31">
                <a:extLst>
                  <a:ext uri="{FF2B5EF4-FFF2-40B4-BE49-F238E27FC236}">
                    <a16:creationId xmlns:a16="http://schemas.microsoft.com/office/drawing/2014/main" id="{AF79E9AB-7E1D-490A-89B6-79807D6A0E47}"/>
                  </a:ext>
                </a:extLst>
              </p:cNvPr>
              <p:cNvSpPr/>
              <p:nvPr/>
            </p:nvSpPr>
            <p:spPr>
              <a:xfrm>
                <a:off x="5907881" y="582833"/>
                <a:ext cx="338138" cy="308989"/>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Segoe UI Light" panose="020B0502040204020203" pitchFamily="34" charset="0"/>
                  <a:cs typeface="Segoe UI Light" panose="020B0502040204020203" pitchFamily="34" charset="0"/>
                </a:endParaRPr>
              </a:p>
            </p:txBody>
          </p:sp>
        </p:grpSp>
        <p:sp>
          <p:nvSpPr>
            <p:cNvPr id="36" name="Arrow: Right 35">
              <a:extLst>
                <a:ext uri="{FF2B5EF4-FFF2-40B4-BE49-F238E27FC236}">
                  <a16:creationId xmlns:a16="http://schemas.microsoft.com/office/drawing/2014/main" id="{ED61991B-E252-9AF3-5E58-791126B8261F}"/>
                </a:ext>
              </a:extLst>
            </p:cNvPr>
            <p:cNvSpPr/>
            <p:nvPr/>
          </p:nvSpPr>
          <p:spPr>
            <a:xfrm flipH="1">
              <a:off x="3268992" y="4617620"/>
              <a:ext cx="244365" cy="168355"/>
            </a:xfrm>
            <a:prstGeom prst="rightArrow">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latin typeface="Segoe UI Light" panose="020B0502040204020203" pitchFamily="34" charset="0"/>
                <a:cs typeface="Segoe UI Light" panose="020B0502040204020203" pitchFamily="34" charset="0"/>
              </a:endParaRPr>
            </a:p>
          </p:txBody>
        </p:sp>
      </p:grpSp>
      <p:grpSp>
        <p:nvGrpSpPr>
          <p:cNvPr id="43" name="Group 42">
            <a:extLst>
              <a:ext uri="{FF2B5EF4-FFF2-40B4-BE49-F238E27FC236}">
                <a16:creationId xmlns:a16="http://schemas.microsoft.com/office/drawing/2014/main" id="{5800607A-5308-501F-36DD-D92EEDB6BC43}"/>
              </a:ext>
            </a:extLst>
          </p:cNvPr>
          <p:cNvGrpSpPr/>
          <p:nvPr/>
        </p:nvGrpSpPr>
        <p:grpSpPr>
          <a:xfrm>
            <a:off x="5887971" y="4075078"/>
            <a:ext cx="806734" cy="806734"/>
            <a:chOff x="5673105" y="259479"/>
            <a:chExt cx="806734" cy="806734"/>
          </a:xfrm>
        </p:grpSpPr>
        <p:grpSp>
          <p:nvGrpSpPr>
            <p:cNvPr id="57" name="Group 56">
              <a:extLst>
                <a:ext uri="{FF2B5EF4-FFF2-40B4-BE49-F238E27FC236}">
                  <a16:creationId xmlns:a16="http://schemas.microsoft.com/office/drawing/2014/main" id="{B6BFC852-0AE0-50DE-C4B7-8399034063DF}"/>
                </a:ext>
              </a:extLst>
            </p:cNvPr>
            <p:cNvGrpSpPr/>
            <p:nvPr/>
          </p:nvGrpSpPr>
          <p:grpSpPr>
            <a:xfrm>
              <a:off x="5673105" y="259479"/>
              <a:ext cx="806734" cy="806734"/>
              <a:chOff x="5673105" y="259479"/>
              <a:chExt cx="806734" cy="806734"/>
            </a:xfrm>
          </p:grpSpPr>
          <p:sp>
            <p:nvSpPr>
              <p:cNvPr id="59" name="Freeform: Shape 58">
                <a:extLst>
                  <a:ext uri="{FF2B5EF4-FFF2-40B4-BE49-F238E27FC236}">
                    <a16:creationId xmlns:a16="http://schemas.microsoft.com/office/drawing/2014/main" id="{7B6E0464-FED6-1B0A-F8D8-75121D2BCE82}"/>
                  </a:ext>
                </a:extLst>
              </p:cNvPr>
              <p:cNvSpPr/>
              <p:nvPr/>
            </p:nvSpPr>
            <p:spPr>
              <a:xfrm>
                <a:off x="5865019" y="407194"/>
                <a:ext cx="423862" cy="535781"/>
              </a:xfrm>
              <a:custGeom>
                <a:avLst/>
                <a:gdLst>
                  <a:gd name="connsiteX0" fmla="*/ 0 w 423862"/>
                  <a:gd name="connsiteY0" fmla="*/ 2381 h 535781"/>
                  <a:gd name="connsiteX1" fmla="*/ 280987 w 423862"/>
                  <a:gd name="connsiteY1" fmla="*/ 0 h 535781"/>
                  <a:gd name="connsiteX2" fmla="*/ 423862 w 423862"/>
                  <a:gd name="connsiteY2" fmla="*/ 142875 h 535781"/>
                  <a:gd name="connsiteX3" fmla="*/ 421481 w 423862"/>
                  <a:gd name="connsiteY3" fmla="*/ 535781 h 535781"/>
                  <a:gd name="connsiteX4" fmla="*/ 0 w 423862"/>
                  <a:gd name="connsiteY4" fmla="*/ 535781 h 535781"/>
                  <a:gd name="connsiteX5" fmla="*/ 0 w 423862"/>
                  <a:gd name="connsiteY5" fmla="*/ 2381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62" h="535781">
                    <a:moveTo>
                      <a:pt x="0" y="2381"/>
                    </a:moveTo>
                    <a:lnTo>
                      <a:pt x="280987" y="0"/>
                    </a:lnTo>
                    <a:lnTo>
                      <a:pt x="423862" y="142875"/>
                    </a:lnTo>
                    <a:cubicBezTo>
                      <a:pt x="423068" y="273844"/>
                      <a:pt x="422275" y="404812"/>
                      <a:pt x="421481" y="535781"/>
                    </a:cubicBezTo>
                    <a:lnTo>
                      <a:pt x="0" y="535781"/>
                    </a:lnTo>
                    <a:cubicBezTo>
                      <a:pt x="794" y="359569"/>
                      <a:pt x="1587" y="183356"/>
                      <a:pt x="0" y="2381"/>
                    </a:cubicBezTo>
                    <a:close/>
                  </a:path>
                </a:pathLst>
              </a:custGeom>
              <a:solidFill>
                <a:srgbClr val="233148"/>
              </a:solidFill>
              <a:ln>
                <a:solidFill>
                  <a:srgbClr val="233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Aptos Light" panose="020B0004020202020204" pitchFamily="34" charset="0"/>
                  <a:cs typeface="Segoe UI Light" panose="020B0502040204020203" pitchFamily="34" charset="0"/>
                </a:endParaRPr>
              </a:p>
            </p:txBody>
          </p:sp>
          <p:pic>
            <p:nvPicPr>
              <p:cNvPr id="60" name="Graphic 59">
                <a:extLst>
                  <a:ext uri="{FF2B5EF4-FFF2-40B4-BE49-F238E27FC236}">
                    <a16:creationId xmlns:a16="http://schemas.microsoft.com/office/drawing/2014/main" id="{FFEE6145-4D7F-5689-76BF-5ABE9F642A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3105" y="259479"/>
                <a:ext cx="806734" cy="806734"/>
              </a:xfrm>
              <a:prstGeom prst="rect">
                <a:avLst/>
              </a:prstGeom>
            </p:spPr>
          </p:pic>
        </p:grpSp>
        <p:sp>
          <p:nvSpPr>
            <p:cNvPr id="58" name="Rectangle 57">
              <a:extLst>
                <a:ext uri="{FF2B5EF4-FFF2-40B4-BE49-F238E27FC236}">
                  <a16:creationId xmlns:a16="http://schemas.microsoft.com/office/drawing/2014/main" id="{5D59D543-6997-2FA8-E5F2-78271D7CE598}"/>
                </a:ext>
              </a:extLst>
            </p:cNvPr>
            <p:cNvSpPr/>
            <p:nvPr/>
          </p:nvSpPr>
          <p:spPr>
            <a:xfrm>
              <a:off x="5907881" y="582833"/>
              <a:ext cx="338138" cy="308989"/>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latin typeface="Aptos Light" panose="020B0004020202020204" pitchFamily="34" charset="0"/>
                <a:cs typeface="Segoe UI Light" panose="020B0502040204020203" pitchFamily="34" charset="0"/>
              </a:endParaRPr>
            </a:p>
          </p:txBody>
        </p:sp>
      </p:grpSp>
    </p:spTree>
    <p:extLst>
      <p:ext uri="{BB962C8B-B14F-4D97-AF65-F5344CB8AC3E}">
        <p14:creationId xmlns:p14="http://schemas.microsoft.com/office/powerpoint/2010/main" val="363962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39D494-AAE1-210D-6A7F-03C2CBEBB09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6823" y="2871598"/>
            <a:ext cx="1366262" cy="1366262"/>
          </a:xfrm>
          <a:prstGeom prst="rect">
            <a:avLst/>
          </a:prstGeom>
        </p:spPr>
      </p:pic>
      <p:pic>
        <p:nvPicPr>
          <p:cNvPr id="45" name="Graphic 44">
            <a:extLst>
              <a:ext uri="{FF2B5EF4-FFF2-40B4-BE49-F238E27FC236}">
                <a16:creationId xmlns:a16="http://schemas.microsoft.com/office/drawing/2014/main" id="{9CEA9279-C94C-B1BE-698C-96243281E6A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643535" y="3252458"/>
            <a:ext cx="603902" cy="603902"/>
          </a:xfrm>
          <a:prstGeom prst="rect">
            <a:avLst/>
          </a:prstGeom>
        </p:spPr>
      </p:pic>
      <p:pic>
        <p:nvPicPr>
          <p:cNvPr id="44" name="Graphic 43">
            <a:extLst>
              <a:ext uri="{FF2B5EF4-FFF2-40B4-BE49-F238E27FC236}">
                <a16:creationId xmlns:a16="http://schemas.microsoft.com/office/drawing/2014/main" id="{FFA66259-6F47-A29A-CB7D-7D4AEA7F842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194764" y="4309359"/>
            <a:ext cx="603902" cy="603902"/>
          </a:xfrm>
          <a:prstGeom prst="rect">
            <a:avLst/>
          </a:prstGeom>
        </p:spPr>
      </p:pic>
      <p:pic>
        <p:nvPicPr>
          <p:cNvPr id="30" name="Graphic 29">
            <a:extLst>
              <a:ext uri="{FF2B5EF4-FFF2-40B4-BE49-F238E27FC236}">
                <a16:creationId xmlns:a16="http://schemas.microsoft.com/office/drawing/2014/main" id="{F2F83CC2-FA13-85A9-F706-BF739A9A29CB}"/>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944095" y="2151447"/>
            <a:ext cx="603901" cy="603901"/>
          </a:xfrm>
          <a:prstGeom prst="rect">
            <a:avLst/>
          </a:prstGeom>
        </p:spPr>
      </p:pic>
      <p:pic>
        <p:nvPicPr>
          <p:cNvPr id="31" name="Graphic 30">
            <a:extLst>
              <a:ext uri="{FF2B5EF4-FFF2-40B4-BE49-F238E27FC236}">
                <a16:creationId xmlns:a16="http://schemas.microsoft.com/office/drawing/2014/main" id="{4D87592F-45FE-356D-2DB0-8009E634CF1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944095" y="4309359"/>
            <a:ext cx="603901" cy="603901"/>
          </a:xfrm>
          <a:prstGeom prst="rect">
            <a:avLst/>
          </a:prstGeom>
        </p:spPr>
      </p:pic>
      <p:pic>
        <p:nvPicPr>
          <p:cNvPr id="34" name="Graphic 33">
            <a:extLst>
              <a:ext uri="{FF2B5EF4-FFF2-40B4-BE49-F238E27FC236}">
                <a16:creationId xmlns:a16="http://schemas.microsoft.com/office/drawing/2014/main" id="{7952C62E-3338-CDC8-6E2F-EFC648B0D69C}"/>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496715" y="3252459"/>
            <a:ext cx="603901" cy="603901"/>
          </a:xfrm>
          <a:prstGeom prst="rect">
            <a:avLst/>
          </a:prstGeom>
        </p:spPr>
      </p:pic>
      <p:pic>
        <p:nvPicPr>
          <p:cNvPr id="35" name="Graphic 34">
            <a:extLst>
              <a:ext uri="{FF2B5EF4-FFF2-40B4-BE49-F238E27FC236}">
                <a16:creationId xmlns:a16="http://schemas.microsoft.com/office/drawing/2014/main" id="{9A3128EF-A484-925E-0E56-FFB0FC1B4880}"/>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083964" y="2143000"/>
            <a:ext cx="603901" cy="603901"/>
          </a:xfrm>
          <a:prstGeom prst="rect">
            <a:avLst/>
          </a:prstGeom>
        </p:spPr>
      </p:pic>
      <p:cxnSp>
        <p:nvCxnSpPr>
          <p:cNvPr id="77" name="Straight Connector 76"/>
          <p:cNvCxnSpPr>
            <a:cxnSpLocks/>
            <a:stCxn id="97" idx="2"/>
            <a:endCxn id="45" idx="3"/>
          </p:cNvCxnSpPr>
          <p:nvPr/>
        </p:nvCxnSpPr>
        <p:spPr>
          <a:xfrm flipH="1" flipV="1">
            <a:off x="5247437" y="3554409"/>
            <a:ext cx="439979" cy="320"/>
          </a:xfrm>
          <a:prstGeom prst="line">
            <a:avLst/>
          </a:prstGeom>
          <a:ln w="25400" cap="rnd">
            <a:solidFill>
              <a:srgbClr val="F8B61C"/>
            </a:solidFill>
            <a:prstDash val="sysDot"/>
            <a:round/>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687416" y="2901456"/>
            <a:ext cx="1270345" cy="1306546"/>
          </a:xfrm>
          <a:prstGeom prst="ellipse">
            <a:avLst/>
          </a:prstGeom>
          <a:noFill/>
          <a:ln w="25400" cap="rnd">
            <a:solidFill>
              <a:srgbClr val="F8B61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yriad Pro Light" panose="020B0403030403020204" pitchFamily="34" charset="0"/>
            </a:endParaRPr>
          </a:p>
        </p:txBody>
      </p:sp>
      <p:cxnSp>
        <p:nvCxnSpPr>
          <p:cNvPr id="122" name="Straight Connector 121"/>
          <p:cNvCxnSpPr>
            <a:cxnSpLocks/>
            <a:stCxn id="97" idx="1"/>
          </p:cNvCxnSpPr>
          <p:nvPr/>
        </p:nvCxnSpPr>
        <p:spPr>
          <a:xfrm flipH="1" flipV="1">
            <a:off x="5547997" y="2737046"/>
            <a:ext cx="325457" cy="355749"/>
          </a:xfrm>
          <a:prstGeom prst="line">
            <a:avLst/>
          </a:prstGeom>
          <a:ln w="25400" cap="rnd">
            <a:solidFill>
              <a:srgbClr val="F8B61C"/>
            </a:solidFill>
            <a:prstDash val="sysDot"/>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cxnSpLocks/>
            <a:stCxn id="97" idx="6"/>
            <a:endCxn id="34" idx="1"/>
          </p:cNvCxnSpPr>
          <p:nvPr/>
        </p:nvCxnSpPr>
        <p:spPr>
          <a:xfrm flipV="1">
            <a:off x="6957761" y="3554410"/>
            <a:ext cx="538954" cy="319"/>
          </a:xfrm>
          <a:prstGeom prst="line">
            <a:avLst/>
          </a:prstGeom>
          <a:ln w="25400" cap="rnd">
            <a:solidFill>
              <a:srgbClr val="F8B61C"/>
            </a:solidFill>
            <a:prstDash val="sysDot"/>
            <a:roun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cxnSpLocks/>
            <a:endCxn id="97" idx="0"/>
          </p:cNvCxnSpPr>
          <p:nvPr/>
        </p:nvCxnSpPr>
        <p:spPr>
          <a:xfrm>
            <a:off x="6322588" y="1913999"/>
            <a:ext cx="1" cy="987457"/>
          </a:xfrm>
          <a:prstGeom prst="line">
            <a:avLst/>
          </a:prstGeom>
          <a:ln w="25400" cap="rnd">
            <a:solidFill>
              <a:srgbClr val="F8B61C"/>
            </a:solidFill>
            <a:prstDash val="sysDot"/>
            <a:round/>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3EF6D5DE-01C2-4881-9AA6-F09E6EC51C47}"/>
              </a:ext>
            </a:extLst>
          </p:cNvPr>
          <p:cNvSpPr>
            <a:spLocks noGrp="1"/>
          </p:cNvSpPr>
          <p:nvPr>
            <p:ph sz="half" idx="1"/>
          </p:nvPr>
        </p:nvSpPr>
        <p:spPr>
          <a:xfrm>
            <a:off x="395288" y="1038225"/>
            <a:ext cx="3900537" cy="3594100"/>
          </a:xfrm>
        </p:spPr>
        <p:txBody>
          <a:bodyPr>
            <a:normAutofit fontScale="70000" lnSpcReduction="20000"/>
          </a:bodyPr>
          <a:lstStyle/>
          <a:p>
            <a:pPr>
              <a:lnSpc>
                <a:spcPct val="120000"/>
              </a:lnSpc>
            </a:pPr>
            <a:r>
              <a:rPr lang="en-US"/>
              <a:t>Firewall Control Center handles licensing for all managed units </a:t>
            </a:r>
          </a:p>
          <a:p>
            <a:pPr>
              <a:lnSpc>
                <a:spcPct val="120000"/>
              </a:lnSpc>
            </a:pPr>
            <a:r>
              <a:rPr lang="en-US"/>
              <a:t>Works in “dark” environments</a:t>
            </a:r>
          </a:p>
          <a:p>
            <a:pPr>
              <a:lnSpc>
                <a:spcPct val="120000"/>
              </a:lnSpc>
            </a:pPr>
            <a:r>
              <a:rPr lang="en-US"/>
              <a:t>Exponentially easier to manage over single unit licensing</a:t>
            </a:r>
          </a:p>
          <a:p>
            <a:pPr>
              <a:lnSpc>
                <a:spcPct val="120000"/>
              </a:lnSpc>
            </a:pPr>
            <a:r>
              <a:rPr lang="en-US"/>
              <a:t>Adds flexibility: Speeds up hardware replacement, mix-and-match as well as re-allocation of licenses</a:t>
            </a:r>
          </a:p>
          <a:p>
            <a:pPr>
              <a:lnSpc>
                <a:spcPct val="120000"/>
              </a:lnSpc>
            </a:pPr>
            <a:r>
              <a:rPr lang="en-US"/>
              <a:t>Hardware-only license + pool units</a:t>
            </a:r>
          </a:p>
        </p:txBody>
      </p:sp>
      <p:sp>
        <p:nvSpPr>
          <p:cNvPr id="76" name="Title 1">
            <a:extLst>
              <a:ext uri="{FF2B5EF4-FFF2-40B4-BE49-F238E27FC236}">
                <a16:creationId xmlns:a16="http://schemas.microsoft.com/office/drawing/2014/main" id="{35267F54-1167-4569-9307-FE27AA95B6F3}"/>
              </a:ext>
            </a:extLst>
          </p:cNvPr>
          <p:cNvSpPr>
            <a:spLocks noGrp="1"/>
          </p:cNvSpPr>
          <p:nvPr>
            <p:ph type="title"/>
          </p:nvPr>
        </p:nvSpPr>
        <p:spPr>
          <a:xfrm>
            <a:off x="395112" y="273846"/>
            <a:ext cx="8353778" cy="617977"/>
          </a:xfrm>
        </p:spPr>
        <p:txBody>
          <a:bodyPr/>
          <a:lstStyle/>
          <a:p>
            <a:r>
              <a:rPr lang="en-US"/>
              <a:t>Pool Licensing</a:t>
            </a:r>
          </a:p>
        </p:txBody>
      </p:sp>
      <p:graphicFrame>
        <p:nvGraphicFramePr>
          <p:cNvPr id="12" name="Table 12">
            <a:extLst>
              <a:ext uri="{FF2B5EF4-FFF2-40B4-BE49-F238E27FC236}">
                <a16:creationId xmlns:a16="http://schemas.microsoft.com/office/drawing/2014/main" id="{F8CD3C71-C7CC-4E89-8189-163FC7E4F663}"/>
              </a:ext>
            </a:extLst>
          </p:cNvPr>
          <p:cNvGraphicFramePr>
            <a:graphicFrameLocks noGrp="1"/>
          </p:cNvGraphicFramePr>
          <p:nvPr/>
        </p:nvGraphicFramePr>
        <p:xfrm>
          <a:off x="4060030" y="948013"/>
          <a:ext cx="4525116" cy="1036320"/>
        </p:xfrm>
        <a:graphic>
          <a:graphicData uri="http://schemas.openxmlformats.org/drawingml/2006/table">
            <a:tbl>
              <a:tblPr firstRow="1" bandRow="1">
                <a:tableStyleId>{9D7B26C5-4107-4FEC-AEDC-1716B250A1EF}</a:tableStyleId>
              </a:tblPr>
              <a:tblGrid>
                <a:gridCol w="1508372">
                  <a:extLst>
                    <a:ext uri="{9D8B030D-6E8A-4147-A177-3AD203B41FA5}">
                      <a16:colId xmlns:a16="http://schemas.microsoft.com/office/drawing/2014/main" val="2532148607"/>
                    </a:ext>
                  </a:extLst>
                </a:gridCol>
                <a:gridCol w="1508372">
                  <a:extLst>
                    <a:ext uri="{9D8B030D-6E8A-4147-A177-3AD203B41FA5}">
                      <a16:colId xmlns:a16="http://schemas.microsoft.com/office/drawing/2014/main" val="4031308171"/>
                    </a:ext>
                  </a:extLst>
                </a:gridCol>
                <a:gridCol w="1508372">
                  <a:extLst>
                    <a:ext uri="{9D8B030D-6E8A-4147-A177-3AD203B41FA5}">
                      <a16:colId xmlns:a16="http://schemas.microsoft.com/office/drawing/2014/main" val="1457499161"/>
                    </a:ext>
                  </a:extLst>
                </a:gridCol>
              </a:tblGrid>
              <a:tr h="220974">
                <a:tc gridSpan="3">
                  <a:txBody>
                    <a:bodyPr/>
                    <a:lstStyle/>
                    <a:p>
                      <a:r>
                        <a:rPr lang="en-US" sz="1100" b="0">
                          <a:solidFill>
                            <a:schemeClr val="bg1"/>
                          </a:solidFill>
                          <a:latin typeface="Aptos Narrow" panose="020B0004020202020204" pitchFamily="34" charset="0"/>
                          <a:cs typeface="Segoe UI Semibold" panose="020B0702040204020203" pitchFamily="34" charset="0"/>
                        </a:rPr>
                        <a:t>Central License Server</a:t>
                      </a:r>
                    </a:p>
                  </a:txBody>
                  <a:tcPr>
                    <a:lnL>
                      <a:noFill/>
                    </a:lnL>
                    <a:lnR>
                      <a:noFill/>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82516665"/>
                  </a:ext>
                </a:extLst>
              </a:tr>
              <a:tr h="220974">
                <a:tc>
                  <a:txBody>
                    <a:bodyPr/>
                    <a:lstStyle/>
                    <a:p>
                      <a:pPr marL="0" algn="l" defTabSz="685800" rtl="0" eaLnBrk="1" latinLnBrk="0" hangingPunct="1"/>
                      <a:r>
                        <a:rPr lang="en-US" sz="1000" kern="1200">
                          <a:solidFill>
                            <a:schemeClr val="bg1"/>
                          </a:solidFill>
                          <a:latin typeface="Aptos Narrow" panose="020B0004020202020204" pitchFamily="34" charset="0"/>
                          <a:ea typeface="+mn-ea"/>
                          <a:cs typeface="Segoe UI Light" panose="020B0502040204020203" pitchFamily="34" charset="0"/>
                        </a:rPr>
                        <a:t>Licensed</a:t>
                      </a:r>
                    </a:p>
                  </a:txBody>
                  <a:tcPr>
                    <a:lnL>
                      <a:noFill/>
                    </a:lnL>
                    <a:lnR>
                      <a:noFill/>
                    </a:lnR>
                    <a:lnT w="19050" cap="flat" cmpd="sng" algn="ctr">
                      <a:solidFill>
                        <a:schemeClr val="accent5"/>
                      </a:solidFill>
                      <a:prstDash val="solid"/>
                      <a:round/>
                      <a:headEnd type="none" w="med" len="med"/>
                      <a:tailEnd type="none" w="med" len="med"/>
                    </a:lnT>
                    <a:lnB>
                      <a:noFill/>
                    </a:lnB>
                    <a:lnTlToBr w="12700" cmpd="sng">
                      <a:noFill/>
                      <a:prstDash val="solid"/>
                    </a:lnTlToBr>
                    <a:lnBlToTr w="12700" cmpd="sng">
                      <a:noFill/>
                      <a:prstDash val="solid"/>
                    </a:lnBlToTr>
                    <a:solidFill>
                      <a:srgbClr val="425160"/>
                    </a:solidFill>
                  </a:tcPr>
                </a:tc>
                <a:tc>
                  <a:txBody>
                    <a:bodyPr/>
                    <a:lstStyle/>
                    <a:p>
                      <a:r>
                        <a:rPr lang="en-US" sz="1100">
                          <a:solidFill>
                            <a:schemeClr val="bg1"/>
                          </a:solidFill>
                          <a:latin typeface="Aptos Narrow" panose="020B0004020202020204" pitchFamily="34" charset="0"/>
                          <a:cs typeface="Segoe UI Light" panose="020B0502040204020203" pitchFamily="34" charset="0"/>
                        </a:rPr>
                        <a:t>Used</a:t>
                      </a:r>
                    </a:p>
                  </a:txBody>
                  <a:tcPr>
                    <a:lnL>
                      <a:noFill/>
                    </a:lnL>
                    <a:lnR>
                      <a:noFill/>
                    </a:lnR>
                    <a:lnT w="19050" cap="flat" cmpd="sng" algn="ctr">
                      <a:solidFill>
                        <a:schemeClr val="accent5"/>
                      </a:solidFill>
                      <a:prstDash val="solid"/>
                      <a:round/>
                      <a:headEnd type="none" w="med" len="med"/>
                      <a:tailEnd type="none" w="med" len="med"/>
                    </a:lnT>
                    <a:lnB>
                      <a:noFill/>
                    </a:lnB>
                    <a:lnTlToBr w="12700" cmpd="sng">
                      <a:noFill/>
                      <a:prstDash val="solid"/>
                    </a:lnTlToBr>
                    <a:lnBlToTr w="12700" cmpd="sng">
                      <a:noFill/>
                      <a:prstDash val="solid"/>
                    </a:lnBlToTr>
                    <a:solidFill>
                      <a:srgbClr val="425160"/>
                    </a:solidFill>
                  </a:tcPr>
                </a:tc>
                <a:tc>
                  <a:txBody>
                    <a:bodyPr/>
                    <a:lstStyle/>
                    <a:p>
                      <a:r>
                        <a:rPr lang="en-US" sz="1100">
                          <a:solidFill>
                            <a:schemeClr val="bg1"/>
                          </a:solidFill>
                          <a:latin typeface="Aptos Narrow" panose="020B0004020202020204" pitchFamily="34" charset="0"/>
                          <a:cs typeface="Segoe UI Light" panose="020B0502040204020203" pitchFamily="34" charset="0"/>
                        </a:rPr>
                        <a:t>Available</a:t>
                      </a:r>
                    </a:p>
                  </a:txBody>
                  <a:tcPr>
                    <a:lnL>
                      <a:noFill/>
                    </a:lnL>
                    <a:lnR>
                      <a:noFill/>
                    </a:lnR>
                    <a:lnT w="19050" cap="flat" cmpd="sng" algn="ctr">
                      <a:solidFill>
                        <a:schemeClr val="accent5"/>
                      </a:solidFill>
                      <a:prstDash val="solid"/>
                      <a:round/>
                      <a:headEnd type="none" w="med" len="med"/>
                      <a:tailEnd type="none" w="med" len="med"/>
                    </a:lnT>
                    <a:lnB>
                      <a:noFill/>
                    </a:lnB>
                    <a:lnTlToBr w="12700" cmpd="sng">
                      <a:noFill/>
                      <a:prstDash val="solid"/>
                    </a:lnTlToBr>
                    <a:lnBlToTr w="12700" cmpd="sng">
                      <a:noFill/>
                      <a:prstDash val="solid"/>
                    </a:lnBlToTr>
                    <a:solidFill>
                      <a:srgbClr val="425160"/>
                    </a:solidFill>
                  </a:tcPr>
                </a:tc>
                <a:extLst>
                  <a:ext uri="{0D108BD9-81ED-4DB2-BD59-A6C34878D82A}">
                    <a16:rowId xmlns:a16="http://schemas.microsoft.com/office/drawing/2014/main" val="2562812746"/>
                  </a:ext>
                </a:extLst>
              </a:tr>
              <a:tr h="220974">
                <a:tc>
                  <a:txBody>
                    <a:bodyPr/>
                    <a:lstStyle/>
                    <a:p>
                      <a:r>
                        <a:rPr lang="en-US" sz="1100" b="0">
                          <a:solidFill>
                            <a:schemeClr val="bg1"/>
                          </a:solidFill>
                          <a:latin typeface="Aptos Narrow" panose="020B0004020202020204" pitchFamily="34" charset="0"/>
                          <a:cs typeface="Segoe UI Semibold" panose="020B0702040204020203" pitchFamily="34" charset="0"/>
                        </a:rPr>
                        <a:t>500x CloudGen Firewall</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b="0">
                          <a:solidFill>
                            <a:schemeClr val="bg1"/>
                          </a:solidFill>
                          <a:latin typeface="Aptos Narrow" panose="020B0004020202020204" pitchFamily="34" charset="0"/>
                          <a:cs typeface="Segoe UI Semibold" panose="020B0702040204020203" pitchFamily="34" charset="0"/>
                        </a:rPr>
                        <a:t>410x CloudGen Firewall</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b="0">
                          <a:solidFill>
                            <a:schemeClr val="bg1"/>
                          </a:solidFill>
                          <a:latin typeface="Aptos Narrow" panose="020B0004020202020204" pitchFamily="34" charset="0"/>
                          <a:cs typeface="Segoe UI Semibold" panose="020B0702040204020203" pitchFamily="34" charset="0"/>
                        </a:rPr>
                        <a:t>90x CloudGen Firewall</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95204682"/>
                  </a:ext>
                </a:extLst>
              </a:tr>
              <a:tr h="220974">
                <a:tc>
                  <a:txBody>
                    <a:bodyPr/>
                    <a:lstStyle/>
                    <a:p>
                      <a:r>
                        <a:rPr lang="en-US" sz="1100" b="0">
                          <a:solidFill>
                            <a:schemeClr val="bg1"/>
                          </a:solidFill>
                          <a:latin typeface="Aptos Narrow" panose="020B0004020202020204" pitchFamily="34" charset="0"/>
                          <a:cs typeface="Segoe UI Semibold" panose="020B0702040204020203" pitchFamily="34" charset="0"/>
                        </a:rPr>
                        <a:t>300x Secure Connector</a:t>
                      </a:r>
                    </a:p>
                  </a:txBody>
                  <a:tcPr>
                    <a:lnL>
                      <a:noFill/>
                    </a:lnL>
                    <a:lnR>
                      <a:noFill/>
                    </a:lnR>
                    <a:lnT>
                      <a:noFill/>
                    </a:lnT>
                    <a:lnB w="12700" cmpd="sng">
                      <a:noFill/>
                    </a:lnB>
                    <a:lnTlToBr w="12700" cmpd="sng">
                      <a:noFill/>
                      <a:prstDash val="solid"/>
                    </a:lnTlToBr>
                    <a:lnBlToTr w="12700" cmpd="sng">
                      <a:noFill/>
                      <a:prstDash val="solid"/>
                    </a:lnBlToTr>
                    <a:solidFill>
                      <a:schemeClr val="tx2"/>
                    </a:solidFill>
                  </a:tcPr>
                </a:tc>
                <a:tc>
                  <a:txBody>
                    <a:bodyPr/>
                    <a:lstStyle/>
                    <a:p>
                      <a:r>
                        <a:rPr lang="en-US" sz="1100" b="0">
                          <a:solidFill>
                            <a:schemeClr val="bg1"/>
                          </a:solidFill>
                          <a:latin typeface="Aptos Narrow" panose="020B0004020202020204" pitchFamily="34" charset="0"/>
                          <a:cs typeface="Segoe UI Semibold" panose="020B0702040204020203" pitchFamily="34" charset="0"/>
                        </a:rPr>
                        <a:t>275x Secure Connector</a:t>
                      </a:r>
                    </a:p>
                  </a:txBody>
                  <a:tcPr>
                    <a:lnL>
                      <a:noFill/>
                    </a:lnL>
                    <a:lnR>
                      <a:noFill/>
                    </a:lnR>
                    <a:lnT>
                      <a:noFill/>
                    </a:lnT>
                    <a:lnB w="12700" cmpd="sng">
                      <a:noFill/>
                    </a:lnB>
                    <a:lnTlToBr w="12700" cmpd="sng">
                      <a:noFill/>
                      <a:prstDash val="solid"/>
                    </a:lnTlToBr>
                    <a:lnBlToTr w="12700" cmpd="sng">
                      <a:noFill/>
                      <a:prstDash val="solid"/>
                    </a:lnBlToTr>
                    <a:solidFill>
                      <a:schemeClr val="tx2"/>
                    </a:solidFill>
                  </a:tcPr>
                </a:tc>
                <a:tc>
                  <a:txBody>
                    <a:bodyPr/>
                    <a:lstStyle/>
                    <a:p>
                      <a:r>
                        <a:rPr lang="en-US" sz="1100" b="0">
                          <a:solidFill>
                            <a:schemeClr val="bg1"/>
                          </a:solidFill>
                          <a:latin typeface="Aptos Narrow" panose="020B0004020202020204" pitchFamily="34" charset="0"/>
                          <a:cs typeface="Segoe UI Semibold" panose="020B0702040204020203" pitchFamily="34" charset="0"/>
                        </a:rPr>
                        <a:t>25x Secure Connector </a:t>
                      </a:r>
                    </a:p>
                  </a:txBody>
                  <a:tcPr>
                    <a:lnL>
                      <a:noFill/>
                    </a:lnL>
                    <a:lnR>
                      <a:noFill/>
                    </a:lnR>
                    <a:lnT>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99909030"/>
                  </a:ext>
                </a:extLst>
              </a:tr>
            </a:tbl>
          </a:graphicData>
        </a:graphic>
      </p:graphicFrame>
      <p:cxnSp>
        <p:nvCxnSpPr>
          <p:cNvPr id="36" name="Straight Connector 35">
            <a:extLst>
              <a:ext uri="{FF2B5EF4-FFF2-40B4-BE49-F238E27FC236}">
                <a16:creationId xmlns:a16="http://schemas.microsoft.com/office/drawing/2014/main" id="{7C0B5CEE-D76A-5D86-C04A-6005D280B528}"/>
              </a:ext>
            </a:extLst>
          </p:cNvPr>
          <p:cNvCxnSpPr>
            <a:cxnSpLocks/>
            <a:endCxn id="97" idx="5"/>
          </p:cNvCxnSpPr>
          <p:nvPr/>
        </p:nvCxnSpPr>
        <p:spPr>
          <a:xfrm flipH="1" flipV="1">
            <a:off x="6771723" y="4016663"/>
            <a:ext cx="379504" cy="297897"/>
          </a:xfrm>
          <a:prstGeom prst="line">
            <a:avLst/>
          </a:prstGeom>
          <a:ln w="25400" cap="rnd">
            <a:solidFill>
              <a:srgbClr val="F8B61C"/>
            </a:soli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59356DF-38CF-DE05-6A01-1C3AA25A0B5A}"/>
              </a:ext>
            </a:extLst>
          </p:cNvPr>
          <p:cNvCxnSpPr>
            <a:cxnSpLocks/>
            <a:stCxn id="97" idx="7"/>
          </p:cNvCxnSpPr>
          <p:nvPr/>
        </p:nvCxnSpPr>
        <p:spPr>
          <a:xfrm flipV="1">
            <a:off x="6771723" y="2732398"/>
            <a:ext cx="312496" cy="360397"/>
          </a:xfrm>
          <a:prstGeom prst="line">
            <a:avLst/>
          </a:prstGeom>
          <a:ln w="25400" cap="rnd">
            <a:solidFill>
              <a:srgbClr val="F8B61C"/>
            </a:soli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8D0B885-9BFB-C9AB-9970-B270AEF0677A}"/>
              </a:ext>
            </a:extLst>
          </p:cNvPr>
          <p:cNvCxnSpPr>
            <a:cxnSpLocks/>
            <a:endCxn id="97" idx="3"/>
          </p:cNvCxnSpPr>
          <p:nvPr/>
        </p:nvCxnSpPr>
        <p:spPr>
          <a:xfrm flipV="1">
            <a:off x="5547996" y="4016663"/>
            <a:ext cx="325458" cy="301412"/>
          </a:xfrm>
          <a:prstGeom prst="line">
            <a:avLst/>
          </a:prstGeom>
          <a:ln w="25400" cap="rnd">
            <a:solidFill>
              <a:srgbClr val="F8B61C"/>
            </a:soli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9754C30-742F-1813-784D-3155318A3DA8}"/>
              </a:ext>
            </a:extLst>
          </p:cNvPr>
          <p:cNvCxnSpPr>
            <a:cxnSpLocks/>
          </p:cNvCxnSpPr>
          <p:nvPr/>
        </p:nvCxnSpPr>
        <p:spPr>
          <a:xfrm flipV="1">
            <a:off x="4060030" y="975118"/>
            <a:ext cx="77961" cy="217147"/>
          </a:xfrm>
          <a:prstGeom prst="line">
            <a:avLst/>
          </a:prstGeom>
          <a:ln w="12700">
            <a:solidFill>
              <a:srgbClr val="A4AEBA"/>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503AA4E-9C2B-78D7-0566-6CB0F98440E0}"/>
              </a:ext>
            </a:extLst>
          </p:cNvPr>
          <p:cNvCxnSpPr>
            <a:cxnSpLocks/>
          </p:cNvCxnSpPr>
          <p:nvPr/>
        </p:nvCxnSpPr>
        <p:spPr>
          <a:xfrm>
            <a:off x="4137991" y="975118"/>
            <a:ext cx="1892126" cy="0"/>
          </a:xfrm>
          <a:prstGeom prst="line">
            <a:avLst/>
          </a:prstGeom>
          <a:ln w="12700">
            <a:solidFill>
              <a:srgbClr val="A4AEBA"/>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A5055AE-16F8-786E-5414-B8B749FA0524}"/>
              </a:ext>
            </a:extLst>
          </p:cNvPr>
          <p:cNvGrpSpPr/>
          <p:nvPr/>
        </p:nvGrpSpPr>
        <p:grpSpPr>
          <a:xfrm flipH="1">
            <a:off x="6615059" y="975117"/>
            <a:ext cx="1970087" cy="217147"/>
            <a:chOff x="4212430" y="1127518"/>
            <a:chExt cx="1970087" cy="217147"/>
          </a:xfrm>
        </p:grpSpPr>
        <p:cxnSp>
          <p:nvCxnSpPr>
            <p:cNvPr id="16" name="Straight Connector 15">
              <a:extLst>
                <a:ext uri="{FF2B5EF4-FFF2-40B4-BE49-F238E27FC236}">
                  <a16:creationId xmlns:a16="http://schemas.microsoft.com/office/drawing/2014/main" id="{7F8032EA-2173-2B87-7722-B161AD267516}"/>
                </a:ext>
              </a:extLst>
            </p:cNvPr>
            <p:cNvCxnSpPr>
              <a:cxnSpLocks/>
            </p:cNvCxnSpPr>
            <p:nvPr/>
          </p:nvCxnSpPr>
          <p:spPr>
            <a:xfrm flipV="1">
              <a:off x="4212430" y="1127518"/>
              <a:ext cx="77961" cy="217147"/>
            </a:xfrm>
            <a:prstGeom prst="line">
              <a:avLst/>
            </a:prstGeom>
            <a:ln w="12700">
              <a:solidFill>
                <a:srgbClr val="A4AEBA"/>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97570A-A532-B367-DECF-AC836CDC3B99}"/>
                </a:ext>
              </a:extLst>
            </p:cNvPr>
            <p:cNvCxnSpPr>
              <a:cxnSpLocks/>
            </p:cNvCxnSpPr>
            <p:nvPr/>
          </p:nvCxnSpPr>
          <p:spPr>
            <a:xfrm>
              <a:off x="4290391" y="1127518"/>
              <a:ext cx="1892126" cy="0"/>
            </a:xfrm>
            <a:prstGeom prst="line">
              <a:avLst/>
            </a:prstGeom>
            <a:ln w="12700">
              <a:solidFill>
                <a:srgbClr val="A4AEBA"/>
              </a:solidFill>
              <a:prstDash val="sysDot"/>
            </a:ln>
          </p:spPr>
          <p:style>
            <a:lnRef idx="1">
              <a:schemeClr val="accent1"/>
            </a:lnRef>
            <a:fillRef idx="0">
              <a:schemeClr val="accent1"/>
            </a:fillRef>
            <a:effectRef idx="0">
              <a:schemeClr val="accent1"/>
            </a:effectRef>
            <a:fontRef idx="minor">
              <a:schemeClr val="tx1"/>
            </a:fontRef>
          </p:style>
        </p:cxnSp>
      </p:grpSp>
      <p:pic>
        <p:nvPicPr>
          <p:cNvPr id="80" name="Graphic 79">
            <a:extLst>
              <a:ext uri="{FF2B5EF4-FFF2-40B4-BE49-F238E27FC236}">
                <a16:creationId xmlns:a16="http://schemas.microsoft.com/office/drawing/2014/main" id="{EDF9DBB4-1E05-4748-85E4-5447CA36E6E9}"/>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030117" y="417238"/>
            <a:ext cx="609137" cy="609137"/>
          </a:xfrm>
          <a:prstGeom prst="rect">
            <a:avLst/>
          </a:prstGeom>
        </p:spPr>
      </p:pic>
    </p:spTree>
    <p:extLst>
      <p:ext uri="{BB962C8B-B14F-4D97-AF65-F5344CB8AC3E}">
        <p14:creationId xmlns:p14="http://schemas.microsoft.com/office/powerpoint/2010/main" val="345866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DFA96-E8AF-FCF9-3AA8-52DFBE49DACC}"/>
              </a:ext>
            </a:extLst>
          </p:cNvPr>
          <p:cNvSpPr>
            <a:spLocks noGrp="1"/>
          </p:cNvSpPr>
          <p:nvPr>
            <p:ph type="title"/>
          </p:nvPr>
        </p:nvSpPr>
        <p:spPr>
          <a:xfrm>
            <a:off x="395112" y="273846"/>
            <a:ext cx="8353778" cy="617977"/>
          </a:xfrm>
        </p:spPr>
        <p:txBody>
          <a:bodyPr/>
          <a:lstStyle/>
          <a:p>
            <a:r>
              <a:rPr lang="en-US"/>
              <a:t>Pool Licensing</a:t>
            </a:r>
          </a:p>
        </p:txBody>
      </p:sp>
      <p:pic>
        <p:nvPicPr>
          <p:cNvPr id="6" name="Graphic 5">
            <a:extLst>
              <a:ext uri="{FF2B5EF4-FFF2-40B4-BE49-F238E27FC236}">
                <a16:creationId xmlns:a16="http://schemas.microsoft.com/office/drawing/2014/main" id="{CE39D591-BD06-0A08-9438-E342A3ACE8C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709298" y="4005792"/>
            <a:ext cx="732493" cy="732493"/>
          </a:xfrm>
          <a:prstGeom prst="rect">
            <a:avLst/>
          </a:prstGeom>
        </p:spPr>
      </p:pic>
      <p:cxnSp>
        <p:nvCxnSpPr>
          <p:cNvPr id="17" name="Straight Connector 16">
            <a:extLst>
              <a:ext uri="{FF2B5EF4-FFF2-40B4-BE49-F238E27FC236}">
                <a16:creationId xmlns:a16="http://schemas.microsoft.com/office/drawing/2014/main" id="{E6640AF3-7587-E09C-A01D-2047CBE8796D}"/>
              </a:ext>
            </a:extLst>
          </p:cNvPr>
          <p:cNvCxnSpPr>
            <a:cxnSpLocks/>
          </p:cNvCxnSpPr>
          <p:nvPr/>
        </p:nvCxnSpPr>
        <p:spPr>
          <a:xfrm>
            <a:off x="466356" y="3631356"/>
            <a:ext cx="1816240" cy="399416"/>
          </a:xfrm>
          <a:prstGeom prst="line">
            <a:avLst/>
          </a:prstGeom>
          <a:ln w="15875">
            <a:solidFill>
              <a:srgbClr val="A4AEBA"/>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5675725-0F0A-1F02-B5DB-A615E5D1222D}"/>
              </a:ext>
            </a:extLst>
          </p:cNvPr>
          <p:cNvCxnSpPr>
            <a:cxnSpLocks/>
          </p:cNvCxnSpPr>
          <p:nvPr/>
        </p:nvCxnSpPr>
        <p:spPr>
          <a:xfrm flipH="1">
            <a:off x="3035930" y="3631356"/>
            <a:ext cx="1804404" cy="399416"/>
          </a:xfrm>
          <a:prstGeom prst="line">
            <a:avLst/>
          </a:prstGeom>
          <a:ln w="15875">
            <a:solidFill>
              <a:srgbClr val="A4AEBA"/>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95F15DF-6072-0F69-7996-6C8BB4BEEEA8}"/>
              </a:ext>
            </a:extLst>
          </p:cNvPr>
          <p:cNvSpPr txBox="1"/>
          <p:nvPr/>
        </p:nvSpPr>
        <p:spPr>
          <a:xfrm>
            <a:off x="466356" y="3216961"/>
            <a:ext cx="4373979" cy="400110"/>
          </a:xfrm>
          <a:prstGeom prst="rect">
            <a:avLst/>
          </a:prstGeom>
          <a:noFill/>
          <a:ln w="25400">
            <a:solidFill>
              <a:srgbClr val="994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000">
                <a:solidFill>
                  <a:schemeClr val="lt1"/>
                </a:solidFill>
                <a:latin typeface="Segoe UI Light" panose="020B0502040204020203" pitchFamily="34"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Aptos Narrow" panose="020B0004020202020204" pitchFamily="34" charset="0"/>
              </a:rPr>
              <a:t> Pool Base Account</a:t>
            </a:r>
          </a:p>
        </p:txBody>
      </p:sp>
      <p:sp>
        <p:nvSpPr>
          <p:cNvPr id="36" name="TextBox 35">
            <a:extLst>
              <a:ext uri="{FF2B5EF4-FFF2-40B4-BE49-F238E27FC236}">
                <a16:creationId xmlns:a16="http://schemas.microsoft.com/office/drawing/2014/main" id="{42C675E5-8CFB-CC57-CA63-55EE23E10695}"/>
              </a:ext>
            </a:extLst>
          </p:cNvPr>
          <p:cNvSpPr txBox="1"/>
          <p:nvPr/>
        </p:nvSpPr>
        <p:spPr>
          <a:xfrm>
            <a:off x="466356" y="2689601"/>
            <a:ext cx="4373978" cy="400110"/>
          </a:xfrm>
          <a:prstGeom prst="rect">
            <a:avLst/>
          </a:prstGeom>
          <a:noFill/>
          <a:ln w="28575">
            <a:solidFill>
              <a:srgbClr val="BF9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000">
                <a:solidFill>
                  <a:schemeClr val="lt1"/>
                </a:solidFill>
                <a:latin typeface="Segoe UI Light" panose="020B0502040204020203" pitchFamily="34"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Aptos Narrow" panose="020B0004020202020204" pitchFamily="34" charset="0"/>
              </a:rPr>
              <a:t> Energize Updates</a:t>
            </a:r>
          </a:p>
        </p:txBody>
      </p:sp>
      <p:pic>
        <p:nvPicPr>
          <p:cNvPr id="39" name="Graphic 38">
            <a:extLst>
              <a:ext uri="{FF2B5EF4-FFF2-40B4-BE49-F238E27FC236}">
                <a16:creationId xmlns:a16="http://schemas.microsoft.com/office/drawing/2014/main" id="{A243D1D3-3C88-5D5F-B349-CB175076B6ED}"/>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2282596" y="4030772"/>
            <a:ext cx="732493" cy="732493"/>
          </a:xfrm>
          <a:prstGeom prst="rect">
            <a:avLst/>
          </a:prstGeom>
        </p:spPr>
      </p:pic>
      <p:cxnSp>
        <p:nvCxnSpPr>
          <p:cNvPr id="46" name="Straight Connector 45">
            <a:extLst>
              <a:ext uri="{FF2B5EF4-FFF2-40B4-BE49-F238E27FC236}">
                <a16:creationId xmlns:a16="http://schemas.microsoft.com/office/drawing/2014/main" id="{5B7F119E-889E-69FD-4DBD-C8351AEDFF03}"/>
              </a:ext>
            </a:extLst>
          </p:cNvPr>
          <p:cNvCxnSpPr>
            <a:cxnSpLocks/>
          </p:cNvCxnSpPr>
          <p:nvPr/>
        </p:nvCxnSpPr>
        <p:spPr>
          <a:xfrm flipH="1">
            <a:off x="7441791" y="3572772"/>
            <a:ext cx="459564" cy="429795"/>
          </a:xfrm>
          <a:prstGeom prst="line">
            <a:avLst/>
          </a:prstGeom>
          <a:ln w="15875">
            <a:solidFill>
              <a:srgbClr val="A4AEBA"/>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61453A-54EF-AC32-7254-5091A5C44AA7}"/>
              </a:ext>
            </a:extLst>
          </p:cNvPr>
          <p:cNvCxnSpPr>
            <a:cxnSpLocks/>
          </p:cNvCxnSpPr>
          <p:nvPr/>
        </p:nvCxnSpPr>
        <p:spPr>
          <a:xfrm>
            <a:off x="6241692" y="3581637"/>
            <a:ext cx="467606" cy="410144"/>
          </a:xfrm>
          <a:prstGeom prst="line">
            <a:avLst/>
          </a:prstGeom>
          <a:ln w="15875">
            <a:solidFill>
              <a:srgbClr val="A4AEBA"/>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783E927-054D-C71E-A8A5-58BCCF4A02B3}"/>
              </a:ext>
            </a:extLst>
          </p:cNvPr>
          <p:cNvCxnSpPr>
            <a:cxnSpLocks/>
          </p:cNvCxnSpPr>
          <p:nvPr/>
        </p:nvCxnSpPr>
        <p:spPr>
          <a:xfrm flipV="1">
            <a:off x="3295650" y="4359891"/>
            <a:ext cx="3114077" cy="12148"/>
          </a:xfrm>
          <a:prstGeom prst="straightConnector1">
            <a:avLst/>
          </a:prstGeom>
          <a:ln w="19050">
            <a:solidFill>
              <a:srgbClr val="FFC000"/>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C5D35B2-8085-4FBF-A9DC-4EF01CF26AB6}"/>
              </a:ext>
            </a:extLst>
          </p:cNvPr>
          <p:cNvGrpSpPr>
            <a:grpSpLocks noChangeAspect="1"/>
          </p:cNvGrpSpPr>
          <p:nvPr/>
        </p:nvGrpSpPr>
        <p:grpSpPr>
          <a:xfrm>
            <a:off x="5518506" y="645491"/>
            <a:ext cx="3114076" cy="1610448"/>
            <a:chOff x="5168052" y="651764"/>
            <a:chExt cx="3058151" cy="1581526"/>
          </a:xfrm>
          <a:effectLst>
            <a:outerShdw blurRad="50800" dist="38100" dir="5400000" algn="t" rotWithShape="0">
              <a:prstClr val="black">
                <a:alpha val="40000"/>
              </a:prstClr>
            </a:outerShdw>
          </a:effectLst>
        </p:grpSpPr>
        <p:sp>
          <p:nvSpPr>
            <p:cNvPr id="5" name="Rectangle 4">
              <a:extLst>
                <a:ext uri="{FF2B5EF4-FFF2-40B4-BE49-F238E27FC236}">
                  <a16:creationId xmlns:a16="http://schemas.microsoft.com/office/drawing/2014/main" id="{F851B3F6-6527-49B6-8341-BAD6FFED1F52}"/>
                </a:ext>
              </a:extLst>
            </p:cNvPr>
            <p:cNvSpPr/>
            <p:nvPr/>
          </p:nvSpPr>
          <p:spPr>
            <a:xfrm>
              <a:off x="5168052" y="651764"/>
              <a:ext cx="3058151" cy="1581526"/>
            </a:xfrm>
            <a:prstGeom prst="rect">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pic>
          <p:nvPicPr>
            <p:cNvPr id="3" name="Graphic 2">
              <a:extLst>
                <a:ext uri="{FF2B5EF4-FFF2-40B4-BE49-F238E27FC236}">
                  <a16:creationId xmlns:a16="http://schemas.microsoft.com/office/drawing/2014/main" id="{1BA829E0-E7F6-402D-A92B-CA9351FA20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21104" y="709460"/>
              <a:ext cx="2944091" cy="1472045"/>
            </a:xfrm>
            <a:prstGeom prst="rect">
              <a:avLst/>
            </a:prstGeom>
          </p:spPr>
        </p:pic>
      </p:grpSp>
      <p:grpSp>
        <p:nvGrpSpPr>
          <p:cNvPr id="50" name="Group 49">
            <a:extLst>
              <a:ext uri="{FF2B5EF4-FFF2-40B4-BE49-F238E27FC236}">
                <a16:creationId xmlns:a16="http://schemas.microsoft.com/office/drawing/2014/main" id="{451D50E9-349D-843F-5E04-605619D0F455}"/>
              </a:ext>
            </a:extLst>
          </p:cNvPr>
          <p:cNvGrpSpPr/>
          <p:nvPr/>
        </p:nvGrpSpPr>
        <p:grpSpPr>
          <a:xfrm>
            <a:off x="7145355" y="2482804"/>
            <a:ext cx="756000" cy="1080000"/>
            <a:chOff x="7300092" y="2855161"/>
            <a:chExt cx="756000" cy="1080000"/>
          </a:xfrm>
        </p:grpSpPr>
        <p:sp>
          <p:nvSpPr>
            <p:cNvPr id="112" name="Snip Single Corner Rectangle 17">
              <a:extLst>
                <a:ext uri="{FF2B5EF4-FFF2-40B4-BE49-F238E27FC236}">
                  <a16:creationId xmlns:a16="http://schemas.microsoft.com/office/drawing/2014/main" id="{F04F6E6D-0F45-38AE-EA25-E2870F0A82C1}"/>
                </a:ext>
              </a:extLst>
            </p:cNvPr>
            <p:cNvSpPr/>
            <p:nvPr/>
          </p:nvSpPr>
          <p:spPr>
            <a:xfrm>
              <a:off x="7300092" y="2855161"/>
              <a:ext cx="756000" cy="1080000"/>
            </a:xfrm>
            <a:prstGeom prst="snip1Rect">
              <a:avLst/>
            </a:prstGeom>
            <a:noFill/>
            <a:ln w="25400">
              <a:solidFill>
                <a:schemeClr val="accent4"/>
              </a:solidFill>
            </a:ln>
          </p:spPr>
          <p:style>
            <a:lnRef idx="2">
              <a:schemeClr val="accent1"/>
            </a:lnRef>
            <a:fillRef idx="1">
              <a:schemeClr val="lt1"/>
            </a:fillRef>
            <a:effectRef idx="0">
              <a:schemeClr val="accent1"/>
            </a:effectRef>
            <a:fontRef idx="minor">
              <a:schemeClr val="dk1"/>
            </a:fontRef>
          </p:style>
          <p:txBody>
            <a:bodyPr lIns="72000" tIns="0" rtlCol="0" anchor="t"/>
            <a:lstStyle/>
            <a:p>
              <a:r>
                <a:rPr lang="en-US" sz="900">
                  <a:solidFill>
                    <a:schemeClr val="bg1"/>
                  </a:solidFill>
                  <a:latin typeface="Aptos Narrow" panose="020B0004020202020204" pitchFamily="34" charset="0"/>
                </a:rPr>
                <a:t>Warranty</a:t>
              </a:r>
              <a:r>
                <a:rPr lang="de-DE" sz="900">
                  <a:solidFill>
                    <a:schemeClr val="tx1"/>
                  </a:solidFill>
                  <a:latin typeface="Aptos Narrow" panose="020B0004020202020204" pitchFamily="34" charset="0"/>
                </a:rPr>
                <a:t> </a:t>
              </a:r>
              <a:r>
                <a:rPr lang="de-DE" sz="900">
                  <a:solidFill>
                    <a:schemeClr val="bg1"/>
                  </a:solidFill>
                  <a:latin typeface="Aptos Narrow" panose="020B0004020202020204" pitchFamily="34" charset="0"/>
                </a:rPr>
                <a:t>Extension</a:t>
              </a:r>
              <a:endParaRPr lang="en-US" sz="900">
                <a:solidFill>
                  <a:schemeClr val="bg1"/>
                </a:solidFill>
                <a:latin typeface="Aptos Narrow" panose="020B0004020202020204" pitchFamily="34" charset="0"/>
              </a:endParaRPr>
            </a:p>
          </p:txBody>
        </p:sp>
        <p:pic>
          <p:nvPicPr>
            <p:cNvPr id="18" name="Graphic 17">
              <a:extLst>
                <a:ext uri="{FF2B5EF4-FFF2-40B4-BE49-F238E27FC236}">
                  <a16:creationId xmlns:a16="http://schemas.microsoft.com/office/drawing/2014/main" id="{9909ACFB-176E-832E-9DD1-5525B0AC065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13793" y="3294924"/>
              <a:ext cx="528597" cy="528597"/>
            </a:xfrm>
            <a:prstGeom prst="rect">
              <a:avLst/>
            </a:prstGeom>
          </p:spPr>
        </p:pic>
      </p:grpSp>
      <p:grpSp>
        <p:nvGrpSpPr>
          <p:cNvPr id="48" name="Group 47">
            <a:extLst>
              <a:ext uri="{FF2B5EF4-FFF2-40B4-BE49-F238E27FC236}">
                <a16:creationId xmlns:a16="http://schemas.microsoft.com/office/drawing/2014/main" id="{7B5B40FD-7174-C79A-AA0D-545D60A07E8F}"/>
              </a:ext>
            </a:extLst>
          </p:cNvPr>
          <p:cNvGrpSpPr/>
          <p:nvPr/>
        </p:nvGrpSpPr>
        <p:grpSpPr>
          <a:xfrm>
            <a:off x="6241692" y="2479223"/>
            <a:ext cx="756000" cy="1080000"/>
            <a:chOff x="6193739" y="2841869"/>
            <a:chExt cx="756000" cy="1080000"/>
          </a:xfrm>
        </p:grpSpPr>
        <p:sp>
          <p:nvSpPr>
            <p:cNvPr id="111" name="Snip Single Corner Rectangle 17">
              <a:extLst>
                <a:ext uri="{FF2B5EF4-FFF2-40B4-BE49-F238E27FC236}">
                  <a16:creationId xmlns:a16="http://schemas.microsoft.com/office/drawing/2014/main" id="{8214DBDC-A88B-3ED2-1188-82F0C0221DFF}"/>
                </a:ext>
              </a:extLst>
            </p:cNvPr>
            <p:cNvSpPr/>
            <p:nvPr/>
          </p:nvSpPr>
          <p:spPr>
            <a:xfrm>
              <a:off x="6193739" y="2841869"/>
              <a:ext cx="756000" cy="1080000"/>
            </a:xfrm>
            <a:prstGeom prst="snip1Rect">
              <a:avLst/>
            </a:prstGeom>
            <a:noFill/>
            <a:ln w="25400">
              <a:solidFill>
                <a:schemeClr val="accent4"/>
              </a:solidFill>
            </a:ln>
          </p:spPr>
          <p:style>
            <a:lnRef idx="2">
              <a:schemeClr val="accent1"/>
            </a:lnRef>
            <a:fillRef idx="1">
              <a:schemeClr val="lt1"/>
            </a:fillRef>
            <a:effectRef idx="0">
              <a:schemeClr val="accent1"/>
            </a:effectRef>
            <a:fontRef idx="minor">
              <a:schemeClr val="dk1"/>
            </a:fontRef>
          </p:style>
          <p:txBody>
            <a:bodyPr lIns="72000" tIns="0" rIns="0" rtlCol="0" anchor="t"/>
            <a:lstStyle/>
            <a:p>
              <a:r>
                <a:rPr lang="de-AT" sz="900">
                  <a:solidFill>
                    <a:schemeClr val="bg1"/>
                  </a:solidFill>
                  <a:latin typeface="Aptos Narrow" panose="020B0004020202020204" pitchFamily="34" charset="0"/>
                </a:rPr>
                <a:t>Instant </a:t>
              </a:r>
              <a:r>
                <a:rPr lang="de-AT" sz="900" err="1">
                  <a:solidFill>
                    <a:schemeClr val="bg1"/>
                  </a:solidFill>
                  <a:latin typeface="Aptos Narrow" panose="020B0004020202020204" pitchFamily="34" charset="0"/>
                </a:rPr>
                <a:t>Replacement</a:t>
              </a:r>
              <a:endParaRPr lang="en-US" sz="900">
                <a:solidFill>
                  <a:schemeClr val="bg1"/>
                </a:solidFill>
                <a:latin typeface="Aptos Narrow" panose="020B0004020202020204" pitchFamily="34" charset="0"/>
              </a:endParaRPr>
            </a:p>
          </p:txBody>
        </p:sp>
        <p:pic>
          <p:nvPicPr>
            <p:cNvPr id="19" name="Graphic 18">
              <a:extLst>
                <a:ext uri="{FF2B5EF4-FFF2-40B4-BE49-F238E27FC236}">
                  <a16:creationId xmlns:a16="http://schemas.microsoft.com/office/drawing/2014/main" id="{98A0B760-AEA9-18B1-C5A0-4A9744E568B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27771" y="3354180"/>
              <a:ext cx="487936" cy="487936"/>
            </a:xfrm>
            <a:prstGeom prst="rect">
              <a:avLst/>
            </a:prstGeom>
          </p:spPr>
        </p:pic>
      </p:grpSp>
      <p:grpSp>
        <p:nvGrpSpPr>
          <p:cNvPr id="47" name="Group 46">
            <a:extLst>
              <a:ext uri="{FF2B5EF4-FFF2-40B4-BE49-F238E27FC236}">
                <a16:creationId xmlns:a16="http://schemas.microsoft.com/office/drawing/2014/main" id="{7B423E6B-6FED-F1A4-2768-8AC058C52D9F}"/>
              </a:ext>
            </a:extLst>
          </p:cNvPr>
          <p:cNvGrpSpPr/>
          <p:nvPr/>
        </p:nvGrpSpPr>
        <p:grpSpPr>
          <a:xfrm>
            <a:off x="4081014" y="1461864"/>
            <a:ext cx="756000" cy="1080000"/>
            <a:chOff x="4081014" y="1623789"/>
            <a:chExt cx="756000" cy="1080000"/>
          </a:xfrm>
        </p:grpSpPr>
        <p:sp>
          <p:nvSpPr>
            <p:cNvPr id="110" name="Snip Single Corner Rectangle 17">
              <a:extLst>
                <a:ext uri="{FF2B5EF4-FFF2-40B4-BE49-F238E27FC236}">
                  <a16:creationId xmlns:a16="http://schemas.microsoft.com/office/drawing/2014/main" id="{2B0F2AE4-3821-9E80-750A-24E0405D8848}"/>
                </a:ext>
              </a:extLst>
            </p:cNvPr>
            <p:cNvSpPr/>
            <p:nvPr/>
          </p:nvSpPr>
          <p:spPr>
            <a:xfrm>
              <a:off x="4081014" y="1623789"/>
              <a:ext cx="756000" cy="1080000"/>
            </a:xfrm>
            <a:prstGeom prst="snip1Rect">
              <a:avLst/>
            </a:prstGeom>
            <a:noFill/>
            <a:ln w="25400">
              <a:solidFill>
                <a:schemeClr val="accent4"/>
              </a:solidFill>
            </a:ln>
          </p:spPr>
          <p:style>
            <a:lnRef idx="2">
              <a:schemeClr val="accent1"/>
            </a:lnRef>
            <a:fillRef idx="1">
              <a:schemeClr val="lt1"/>
            </a:fillRef>
            <a:effectRef idx="0">
              <a:schemeClr val="accent1"/>
            </a:effectRef>
            <a:fontRef idx="minor">
              <a:schemeClr val="dk1"/>
            </a:fontRef>
          </p:style>
          <p:txBody>
            <a:bodyPr tIns="0" rtlCol="0" anchor="t"/>
            <a:lstStyle/>
            <a:p>
              <a:r>
                <a:rPr lang="en-US" sz="900">
                  <a:solidFill>
                    <a:schemeClr val="bg1"/>
                  </a:solidFill>
                  <a:latin typeface="Aptos Narrow" panose="020B0004020202020204" pitchFamily="34" charset="0"/>
                </a:rPr>
                <a:t>Premium Support</a:t>
              </a:r>
            </a:p>
          </p:txBody>
        </p:sp>
        <p:pic>
          <p:nvPicPr>
            <p:cNvPr id="20" name="Graphic 19">
              <a:extLst>
                <a:ext uri="{FF2B5EF4-FFF2-40B4-BE49-F238E27FC236}">
                  <a16:creationId xmlns:a16="http://schemas.microsoft.com/office/drawing/2014/main" id="{686004C8-11FE-768B-87A7-31AC9ADBDC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09305" y="2127686"/>
              <a:ext cx="487935" cy="487935"/>
            </a:xfrm>
            <a:prstGeom prst="rect">
              <a:avLst/>
            </a:prstGeom>
          </p:spPr>
        </p:pic>
      </p:grpSp>
      <p:grpSp>
        <p:nvGrpSpPr>
          <p:cNvPr id="42" name="Group 41">
            <a:extLst>
              <a:ext uri="{FF2B5EF4-FFF2-40B4-BE49-F238E27FC236}">
                <a16:creationId xmlns:a16="http://schemas.microsoft.com/office/drawing/2014/main" id="{2802AEE3-39BB-30D2-814F-34C975CA5746}"/>
              </a:ext>
            </a:extLst>
          </p:cNvPr>
          <p:cNvGrpSpPr/>
          <p:nvPr/>
        </p:nvGrpSpPr>
        <p:grpSpPr>
          <a:xfrm>
            <a:off x="466356" y="1457320"/>
            <a:ext cx="756000" cy="1080000"/>
            <a:chOff x="466356" y="1619245"/>
            <a:chExt cx="756000" cy="1080000"/>
          </a:xfrm>
        </p:grpSpPr>
        <p:sp>
          <p:nvSpPr>
            <p:cNvPr id="15" name="Snip Single Corner Rectangle 17">
              <a:extLst>
                <a:ext uri="{FF2B5EF4-FFF2-40B4-BE49-F238E27FC236}">
                  <a16:creationId xmlns:a16="http://schemas.microsoft.com/office/drawing/2014/main" id="{48D85BDB-BB03-A33C-76FE-2D3D0F3DC54D}"/>
                </a:ext>
              </a:extLst>
            </p:cNvPr>
            <p:cNvSpPr/>
            <p:nvPr/>
          </p:nvSpPr>
          <p:spPr>
            <a:xfrm>
              <a:off x="466356" y="1619245"/>
              <a:ext cx="756000" cy="1080000"/>
            </a:xfrm>
            <a:prstGeom prst="snip1Rect">
              <a:avLst/>
            </a:prstGeom>
            <a:noFill/>
            <a:ln w="25400">
              <a:solidFill>
                <a:schemeClr val="accent1"/>
              </a:solidFill>
            </a:ln>
          </p:spPr>
          <p:style>
            <a:lnRef idx="2">
              <a:schemeClr val="accent1"/>
            </a:lnRef>
            <a:fillRef idx="1">
              <a:schemeClr val="lt1"/>
            </a:fillRef>
            <a:effectRef idx="0">
              <a:schemeClr val="accent1"/>
            </a:effectRef>
            <a:fontRef idx="minor">
              <a:schemeClr val="dk1"/>
            </a:fontRef>
          </p:style>
          <p:txBody>
            <a:bodyPr tIns="0" rtlCol="0" anchor="t"/>
            <a:lstStyle/>
            <a:p>
              <a:r>
                <a:rPr lang="en-US" sz="900">
                  <a:solidFill>
                    <a:schemeClr val="bg1"/>
                  </a:solidFill>
                  <a:latin typeface="Aptos Narrow" panose="020B0004020202020204" pitchFamily="34" charset="0"/>
                </a:rPr>
                <a:t>Advanced Threat Protection</a:t>
              </a:r>
            </a:p>
          </p:txBody>
        </p:sp>
        <p:pic>
          <p:nvPicPr>
            <p:cNvPr id="21" name="Graphic 20">
              <a:extLst>
                <a:ext uri="{FF2B5EF4-FFF2-40B4-BE49-F238E27FC236}">
                  <a16:creationId xmlns:a16="http://schemas.microsoft.com/office/drawing/2014/main" id="{2716964A-DD58-116A-8AFB-8BFC39CAA3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0388" y="2127686"/>
              <a:ext cx="487935" cy="487935"/>
            </a:xfrm>
            <a:prstGeom prst="rect">
              <a:avLst/>
            </a:prstGeom>
          </p:spPr>
        </p:pic>
      </p:grpSp>
      <p:grpSp>
        <p:nvGrpSpPr>
          <p:cNvPr id="45" name="Group 44">
            <a:extLst>
              <a:ext uri="{FF2B5EF4-FFF2-40B4-BE49-F238E27FC236}">
                <a16:creationId xmlns:a16="http://schemas.microsoft.com/office/drawing/2014/main" id="{B9D4EED3-2267-7839-D91A-80C0C5AA5723}"/>
              </a:ext>
            </a:extLst>
          </p:cNvPr>
          <p:cNvGrpSpPr/>
          <p:nvPr/>
        </p:nvGrpSpPr>
        <p:grpSpPr>
          <a:xfrm>
            <a:off x="3177351" y="1461864"/>
            <a:ext cx="756000" cy="1080000"/>
            <a:chOff x="3035930" y="1623789"/>
            <a:chExt cx="756000" cy="1080000"/>
          </a:xfrm>
        </p:grpSpPr>
        <p:sp>
          <p:nvSpPr>
            <p:cNvPr id="33" name="Snip Single Corner Rectangle 17">
              <a:extLst>
                <a:ext uri="{FF2B5EF4-FFF2-40B4-BE49-F238E27FC236}">
                  <a16:creationId xmlns:a16="http://schemas.microsoft.com/office/drawing/2014/main" id="{0D00F3ED-07E6-BBC5-030F-8AB15DB078FB}"/>
                </a:ext>
              </a:extLst>
            </p:cNvPr>
            <p:cNvSpPr/>
            <p:nvPr/>
          </p:nvSpPr>
          <p:spPr>
            <a:xfrm>
              <a:off x="3035930" y="1623789"/>
              <a:ext cx="756000" cy="1080000"/>
            </a:xfrm>
            <a:prstGeom prst="snip1Rect">
              <a:avLst/>
            </a:prstGeom>
            <a:noFill/>
            <a:ln w="25400">
              <a:solidFill>
                <a:schemeClr val="accent1"/>
              </a:solidFill>
            </a:ln>
          </p:spPr>
          <p:style>
            <a:lnRef idx="2">
              <a:schemeClr val="accent1"/>
            </a:lnRef>
            <a:fillRef idx="1">
              <a:schemeClr val="lt1"/>
            </a:fillRef>
            <a:effectRef idx="0">
              <a:schemeClr val="accent1"/>
            </a:effectRef>
            <a:fontRef idx="minor">
              <a:schemeClr val="dk1"/>
            </a:fontRef>
          </p:style>
          <p:txBody>
            <a:bodyPr tIns="0" rtlCol="0" anchor="t"/>
            <a:lstStyle/>
            <a:p>
              <a:r>
                <a:rPr lang="en-US" sz="900">
                  <a:solidFill>
                    <a:schemeClr val="bg1"/>
                  </a:solidFill>
                  <a:latin typeface="Aptos Narrow" panose="020B0004020202020204" pitchFamily="34" charset="0"/>
                </a:rPr>
                <a:t>Firewall </a:t>
              </a:r>
            </a:p>
            <a:p>
              <a:r>
                <a:rPr lang="en-US" sz="900">
                  <a:solidFill>
                    <a:schemeClr val="bg1"/>
                  </a:solidFill>
                  <a:latin typeface="Aptos Narrow" panose="020B0004020202020204" pitchFamily="34" charset="0"/>
                </a:rPr>
                <a:t>Insights</a:t>
              </a:r>
            </a:p>
          </p:txBody>
        </p:sp>
        <p:pic>
          <p:nvPicPr>
            <p:cNvPr id="24" name="Graphic 23">
              <a:extLst>
                <a:ext uri="{FF2B5EF4-FFF2-40B4-BE49-F238E27FC236}">
                  <a16:creationId xmlns:a16="http://schemas.microsoft.com/office/drawing/2014/main" id="{1E0E8286-B44D-84B3-4F2D-0A88C2A6F83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61853" y="2146738"/>
              <a:ext cx="491226" cy="491226"/>
            </a:xfrm>
            <a:prstGeom prst="rect">
              <a:avLst/>
            </a:prstGeom>
          </p:spPr>
        </p:pic>
      </p:grpSp>
      <p:grpSp>
        <p:nvGrpSpPr>
          <p:cNvPr id="43" name="Group 42">
            <a:extLst>
              <a:ext uri="{FF2B5EF4-FFF2-40B4-BE49-F238E27FC236}">
                <a16:creationId xmlns:a16="http://schemas.microsoft.com/office/drawing/2014/main" id="{FBCE104B-29F7-1A11-892B-9094FF8A2598}"/>
              </a:ext>
            </a:extLst>
          </p:cNvPr>
          <p:cNvGrpSpPr/>
          <p:nvPr/>
        </p:nvGrpSpPr>
        <p:grpSpPr>
          <a:xfrm>
            <a:off x="1370021" y="1457320"/>
            <a:ext cx="756000" cy="1080000"/>
            <a:chOff x="1320941" y="1619245"/>
            <a:chExt cx="756000" cy="1080000"/>
          </a:xfrm>
        </p:grpSpPr>
        <p:sp>
          <p:nvSpPr>
            <p:cNvPr id="116" name="Snip Single Corner Rectangle 17">
              <a:extLst>
                <a:ext uri="{FF2B5EF4-FFF2-40B4-BE49-F238E27FC236}">
                  <a16:creationId xmlns:a16="http://schemas.microsoft.com/office/drawing/2014/main" id="{20004C12-2E57-9169-8BFD-52CF5039FBDD}"/>
                </a:ext>
              </a:extLst>
            </p:cNvPr>
            <p:cNvSpPr/>
            <p:nvPr/>
          </p:nvSpPr>
          <p:spPr>
            <a:xfrm>
              <a:off x="1320941" y="1619245"/>
              <a:ext cx="756000" cy="1080000"/>
            </a:xfrm>
            <a:prstGeom prst="snip1Rect">
              <a:avLst/>
            </a:prstGeom>
            <a:noFill/>
            <a:ln w="25400">
              <a:solidFill>
                <a:schemeClr val="accent1"/>
              </a:solidFill>
            </a:ln>
          </p:spPr>
          <p:style>
            <a:lnRef idx="2">
              <a:schemeClr val="accent1"/>
            </a:lnRef>
            <a:fillRef idx="1">
              <a:schemeClr val="lt1"/>
            </a:fillRef>
            <a:effectRef idx="0">
              <a:schemeClr val="accent1"/>
            </a:effectRef>
            <a:fontRef idx="minor">
              <a:schemeClr val="dk1"/>
            </a:fontRef>
          </p:style>
          <p:txBody>
            <a:bodyPr tIns="0" rtlCol="0" anchor="t"/>
            <a:lstStyle/>
            <a:p>
              <a:r>
                <a:rPr lang="de-AT" sz="900">
                  <a:solidFill>
                    <a:schemeClr val="bg1"/>
                  </a:solidFill>
                  <a:latin typeface="Aptos Narrow" panose="020B0004020202020204" pitchFamily="34" charset="0"/>
                </a:rPr>
                <a:t>Malware Protection</a:t>
              </a:r>
              <a:endParaRPr lang="en-US" sz="900">
                <a:solidFill>
                  <a:schemeClr val="bg1"/>
                </a:solidFill>
                <a:latin typeface="Aptos Narrow" panose="020B0004020202020204" pitchFamily="34" charset="0"/>
              </a:endParaRPr>
            </a:p>
          </p:txBody>
        </p:sp>
        <p:grpSp>
          <p:nvGrpSpPr>
            <p:cNvPr id="25" name="Group 24">
              <a:extLst>
                <a:ext uri="{FF2B5EF4-FFF2-40B4-BE49-F238E27FC236}">
                  <a16:creationId xmlns:a16="http://schemas.microsoft.com/office/drawing/2014/main" id="{541A797E-14FA-91D9-5467-E212D0D60C3D}"/>
                </a:ext>
              </a:extLst>
            </p:cNvPr>
            <p:cNvGrpSpPr/>
            <p:nvPr/>
          </p:nvGrpSpPr>
          <p:grpSpPr>
            <a:xfrm>
              <a:off x="1453703" y="2129045"/>
              <a:ext cx="490476" cy="490476"/>
              <a:chOff x="4555763" y="992520"/>
              <a:chExt cx="1061472" cy="1061472"/>
            </a:xfrm>
          </p:grpSpPr>
          <p:pic>
            <p:nvPicPr>
              <p:cNvPr id="29" name="Graphic 28">
                <a:extLst>
                  <a:ext uri="{FF2B5EF4-FFF2-40B4-BE49-F238E27FC236}">
                    <a16:creationId xmlns:a16="http://schemas.microsoft.com/office/drawing/2014/main" id="{F66FEB61-6414-49F1-3868-5799703E50B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55763" y="992520"/>
                <a:ext cx="1061472" cy="1061472"/>
              </a:xfrm>
              <a:prstGeom prst="rect">
                <a:avLst/>
              </a:prstGeom>
            </p:spPr>
          </p:pic>
          <p:pic>
            <p:nvPicPr>
              <p:cNvPr id="27" name="Graphic 26">
                <a:extLst>
                  <a:ext uri="{FF2B5EF4-FFF2-40B4-BE49-F238E27FC236}">
                    <a16:creationId xmlns:a16="http://schemas.microsoft.com/office/drawing/2014/main" id="{3553FA0B-45F2-649D-DC5A-EC9D00F2A9A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12203" y="1293174"/>
                <a:ext cx="365867" cy="365867"/>
              </a:xfrm>
              <a:prstGeom prst="rect">
                <a:avLst/>
              </a:prstGeom>
            </p:spPr>
          </p:pic>
        </p:grpSp>
      </p:grpSp>
      <p:grpSp>
        <p:nvGrpSpPr>
          <p:cNvPr id="44" name="Group 43">
            <a:extLst>
              <a:ext uri="{FF2B5EF4-FFF2-40B4-BE49-F238E27FC236}">
                <a16:creationId xmlns:a16="http://schemas.microsoft.com/office/drawing/2014/main" id="{7A220B24-D50E-10A8-3FC4-54DE614E94D5}"/>
              </a:ext>
            </a:extLst>
          </p:cNvPr>
          <p:cNvGrpSpPr/>
          <p:nvPr/>
        </p:nvGrpSpPr>
        <p:grpSpPr>
          <a:xfrm>
            <a:off x="2273686" y="1457320"/>
            <a:ext cx="756000" cy="1080000"/>
            <a:chOff x="2184068" y="1619245"/>
            <a:chExt cx="756000" cy="1080000"/>
          </a:xfrm>
        </p:grpSpPr>
        <p:sp>
          <p:nvSpPr>
            <p:cNvPr id="32" name="Snip Single Corner Rectangle 17">
              <a:extLst>
                <a:ext uri="{FF2B5EF4-FFF2-40B4-BE49-F238E27FC236}">
                  <a16:creationId xmlns:a16="http://schemas.microsoft.com/office/drawing/2014/main" id="{F5B6C151-B7D4-360A-F4D2-25CE47074422}"/>
                </a:ext>
              </a:extLst>
            </p:cNvPr>
            <p:cNvSpPr/>
            <p:nvPr/>
          </p:nvSpPr>
          <p:spPr>
            <a:xfrm>
              <a:off x="2184068" y="1619245"/>
              <a:ext cx="756000" cy="1080000"/>
            </a:xfrm>
            <a:prstGeom prst="snip1Rect">
              <a:avLst/>
            </a:prstGeom>
            <a:noFill/>
            <a:ln w="25400">
              <a:solidFill>
                <a:schemeClr val="accent1"/>
              </a:solidFill>
            </a:ln>
          </p:spPr>
          <p:style>
            <a:lnRef idx="2">
              <a:schemeClr val="accent1"/>
            </a:lnRef>
            <a:fillRef idx="1">
              <a:schemeClr val="lt1"/>
            </a:fillRef>
            <a:effectRef idx="0">
              <a:schemeClr val="accent1"/>
            </a:effectRef>
            <a:fontRef idx="minor">
              <a:schemeClr val="dk1"/>
            </a:fontRef>
          </p:style>
          <p:txBody>
            <a:bodyPr tIns="0" rtlCol="0" anchor="t"/>
            <a:lstStyle/>
            <a:p>
              <a:r>
                <a:rPr lang="en-US" sz="900">
                  <a:solidFill>
                    <a:schemeClr val="bg1"/>
                  </a:solidFill>
                  <a:latin typeface="Aptos Narrow" panose="020B0004020202020204" pitchFamily="34" charset="0"/>
                </a:rPr>
                <a:t>Advanced Remote </a:t>
              </a:r>
            </a:p>
            <a:p>
              <a:r>
                <a:rPr lang="en-US" sz="900">
                  <a:solidFill>
                    <a:schemeClr val="bg1"/>
                  </a:solidFill>
                  <a:latin typeface="Aptos Narrow" panose="020B0004020202020204" pitchFamily="34" charset="0"/>
                </a:rPr>
                <a:t>Access</a:t>
              </a:r>
            </a:p>
          </p:txBody>
        </p:sp>
        <p:pic>
          <p:nvPicPr>
            <p:cNvPr id="31" name="Graphic 30">
              <a:extLst>
                <a:ext uri="{FF2B5EF4-FFF2-40B4-BE49-F238E27FC236}">
                  <a16:creationId xmlns:a16="http://schemas.microsoft.com/office/drawing/2014/main" id="{F5FB5381-BFB2-2301-F1B1-217EE754B77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15732" y="2146738"/>
              <a:ext cx="490476" cy="490476"/>
            </a:xfrm>
            <a:prstGeom prst="rect">
              <a:avLst/>
            </a:prstGeom>
          </p:spPr>
        </p:pic>
        <p:pic>
          <p:nvPicPr>
            <p:cNvPr id="37" name="Graphic 36">
              <a:extLst>
                <a:ext uri="{FF2B5EF4-FFF2-40B4-BE49-F238E27FC236}">
                  <a16:creationId xmlns:a16="http://schemas.microsoft.com/office/drawing/2014/main" id="{6A3D8039-107A-A114-C7FE-ACA4D1142E9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75191" y="2280296"/>
              <a:ext cx="182713" cy="182713"/>
            </a:xfrm>
            <a:prstGeom prst="rect">
              <a:avLst/>
            </a:prstGeom>
          </p:spPr>
        </p:pic>
      </p:grpSp>
      <p:pic>
        <p:nvPicPr>
          <p:cNvPr id="38" name="Graphic 37">
            <a:extLst>
              <a:ext uri="{FF2B5EF4-FFF2-40B4-BE49-F238E27FC236}">
                <a16:creationId xmlns:a16="http://schemas.microsoft.com/office/drawing/2014/main" id="{3C884914-8E90-766E-6B6C-851B75E26E6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2516" y="2703946"/>
            <a:ext cx="385765" cy="385765"/>
          </a:xfrm>
          <a:prstGeom prst="rect">
            <a:avLst/>
          </a:prstGeom>
        </p:spPr>
      </p:pic>
      <p:pic>
        <p:nvPicPr>
          <p:cNvPr id="40" name="Graphic 39">
            <a:extLst>
              <a:ext uri="{FF2B5EF4-FFF2-40B4-BE49-F238E27FC236}">
                <a16:creationId xmlns:a16="http://schemas.microsoft.com/office/drawing/2014/main" id="{4C23C27A-E348-347D-9564-09462AFD6F0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2516" y="3216961"/>
            <a:ext cx="385765" cy="385765"/>
          </a:xfrm>
          <a:prstGeom prst="rect">
            <a:avLst/>
          </a:prstGeom>
        </p:spPr>
      </p:pic>
    </p:spTree>
    <p:extLst>
      <p:ext uri="{BB962C8B-B14F-4D97-AF65-F5344CB8AC3E}">
        <p14:creationId xmlns:p14="http://schemas.microsoft.com/office/powerpoint/2010/main" val="238327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lobal resolve to tackle global challenges - The Global Governance Project">
            <a:extLst>
              <a:ext uri="{FF2B5EF4-FFF2-40B4-BE49-F238E27FC236}">
                <a16:creationId xmlns:a16="http://schemas.microsoft.com/office/drawing/2014/main" id="{3842A348-52B7-7C1A-F0A5-7C7BD7E613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61" t="4309" r="41612" b="46879"/>
          <a:stretch/>
        </p:blipFill>
        <p:spPr bwMode="auto">
          <a:xfrm>
            <a:off x="-40913" y="0"/>
            <a:ext cx="921167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3D0FA6C-4DCB-8DA0-00A3-8627CAA2C2E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0582" y="545120"/>
            <a:ext cx="1079525" cy="1079525"/>
          </a:xfrm>
          <a:prstGeom prst="rect">
            <a:avLst/>
          </a:prstGeom>
        </p:spPr>
      </p:pic>
      <p:pic>
        <p:nvPicPr>
          <p:cNvPr id="5" name="Graphic 4">
            <a:extLst>
              <a:ext uri="{FF2B5EF4-FFF2-40B4-BE49-F238E27FC236}">
                <a16:creationId xmlns:a16="http://schemas.microsoft.com/office/drawing/2014/main" id="{FC63B3CD-842B-18E6-0993-5000521FAC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327108" y="2734183"/>
            <a:ext cx="1036882" cy="1036882"/>
          </a:xfrm>
          <a:prstGeom prst="rect">
            <a:avLst/>
          </a:prstGeom>
        </p:spPr>
      </p:pic>
      <p:pic>
        <p:nvPicPr>
          <p:cNvPr id="6" name="Graphic 5">
            <a:extLst>
              <a:ext uri="{FF2B5EF4-FFF2-40B4-BE49-F238E27FC236}">
                <a16:creationId xmlns:a16="http://schemas.microsoft.com/office/drawing/2014/main" id="{4B330BAC-584F-9C6F-AAD7-1B37D987397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3714" y="4143196"/>
            <a:ext cx="783274" cy="783272"/>
          </a:xfrm>
          <a:prstGeom prst="rect">
            <a:avLst/>
          </a:prstGeom>
        </p:spPr>
      </p:pic>
      <p:pic>
        <p:nvPicPr>
          <p:cNvPr id="8" name="Graphic 7">
            <a:extLst>
              <a:ext uri="{FF2B5EF4-FFF2-40B4-BE49-F238E27FC236}">
                <a16:creationId xmlns:a16="http://schemas.microsoft.com/office/drawing/2014/main" id="{9DFF723A-A4B1-70B1-3574-FE09992928F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0505" y="3024933"/>
            <a:ext cx="817581" cy="817581"/>
          </a:xfrm>
          <a:prstGeom prst="rect">
            <a:avLst/>
          </a:prstGeom>
        </p:spPr>
      </p:pic>
      <p:pic>
        <p:nvPicPr>
          <p:cNvPr id="11" name="Graphic 10">
            <a:extLst>
              <a:ext uri="{FF2B5EF4-FFF2-40B4-BE49-F238E27FC236}">
                <a16:creationId xmlns:a16="http://schemas.microsoft.com/office/drawing/2014/main" id="{AB0DA244-762D-F26F-FDEE-2D5B5E62185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2105" y="3649208"/>
            <a:ext cx="694596" cy="694596"/>
          </a:xfrm>
          <a:prstGeom prst="rect">
            <a:avLst/>
          </a:prstGeom>
        </p:spPr>
      </p:pic>
      <p:pic>
        <p:nvPicPr>
          <p:cNvPr id="12" name="Graphic 11">
            <a:extLst>
              <a:ext uri="{FF2B5EF4-FFF2-40B4-BE49-F238E27FC236}">
                <a16:creationId xmlns:a16="http://schemas.microsoft.com/office/drawing/2014/main" id="{6AA2623C-F3ED-586F-1DBF-7394A95896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93499" y="2915525"/>
            <a:ext cx="1087530" cy="1087530"/>
          </a:xfrm>
          <a:prstGeom prst="rect">
            <a:avLst/>
          </a:prstGeom>
        </p:spPr>
      </p:pic>
      <p:grpSp>
        <p:nvGrpSpPr>
          <p:cNvPr id="14" name="Group 13">
            <a:extLst>
              <a:ext uri="{FF2B5EF4-FFF2-40B4-BE49-F238E27FC236}">
                <a16:creationId xmlns:a16="http://schemas.microsoft.com/office/drawing/2014/main" id="{821659E8-0946-B1F1-5BF1-2C6B911EA46F}"/>
              </a:ext>
            </a:extLst>
          </p:cNvPr>
          <p:cNvGrpSpPr/>
          <p:nvPr/>
        </p:nvGrpSpPr>
        <p:grpSpPr>
          <a:xfrm>
            <a:off x="4738607" y="596281"/>
            <a:ext cx="1109089" cy="882606"/>
            <a:chOff x="3724819" y="1296145"/>
            <a:chExt cx="1394224" cy="1109515"/>
          </a:xfrm>
          <a:solidFill>
            <a:schemeClr val="bg1"/>
          </a:solidFill>
        </p:grpSpPr>
        <p:pic>
          <p:nvPicPr>
            <p:cNvPr id="16" name="Graphic 15">
              <a:extLst>
                <a:ext uri="{FF2B5EF4-FFF2-40B4-BE49-F238E27FC236}">
                  <a16:creationId xmlns:a16="http://schemas.microsoft.com/office/drawing/2014/main" id="{C53CBEEF-0A41-CA4A-7350-56896951614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27043" y="1374681"/>
              <a:ext cx="792000" cy="792000"/>
            </a:xfrm>
            <a:custGeom>
              <a:avLst/>
              <a:gdLst>
                <a:gd name="connsiteX0" fmla="*/ 0 w 792000"/>
                <a:gd name="connsiteY0" fmla="*/ 0 h 792000"/>
                <a:gd name="connsiteX1" fmla="*/ 792000 w 792000"/>
                <a:gd name="connsiteY1" fmla="*/ 0 h 792000"/>
                <a:gd name="connsiteX2" fmla="*/ 792000 w 792000"/>
                <a:gd name="connsiteY2" fmla="*/ 792000 h 792000"/>
                <a:gd name="connsiteX3" fmla="*/ 350287 w 792000"/>
                <a:gd name="connsiteY3" fmla="*/ 792000 h 792000"/>
                <a:gd name="connsiteX4" fmla="*/ 364136 w 792000"/>
                <a:gd name="connsiteY4" fmla="*/ 781860 h 792000"/>
                <a:gd name="connsiteX5" fmla="*/ 381482 w 792000"/>
                <a:gd name="connsiteY5" fmla="*/ 729466 h 792000"/>
                <a:gd name="connsiteX6" fmla="*/ 378591 w 792000"/>
                <a:gd name="connsiteY6" fmla="*/ 662517 h 792000"/>
                <a:gd name="connsiteX7" fmla="*/ 367027 w 792000"/>
                <a:gd name="connsiteY7" fmla="*/ 624677 h 792000"/>
                <a:gd name="connsiteX8" fmla="*/ 338116 w 792000"/>
                <a:gd name="connsiteY8" fmla="*/ 595569 h 792000"/>
                <a:gd name="connsiteX9" fmla="*/ 306313 w 792000"/>
                <a:gd name="connsiteY9" fmla="*/ 566462 h 792000"/>
                <a:gd name="connsiteX10" fmla="*/ 265837 w 792000"/>
                <a:gd name="connsiteY10" fmla="*/ 554819 h 792000"/>
                <a:gd name="connsiteX11" fmla="*/ 257164 w 792000"/>
                <a:gd name="connsiteY11" fmla="*/ 502424 h 792000"/>
                <a:gd name="connsiteX12" fmla="*/ 231143 w 792000"/>
                <a:gd name="connsiteY12" fmla="*/ 447120 h 792000"/>
                <a:gd name="connsiteX13" fmla="*/ 190668 w 792000"/>
                <a:gd name="connsiteY13" fmla="*/ 415101 h 792000"/>
                <a:gd name="connsiteX14" fmla="*/ 150192 w 792000"/>
                <a:gd name="connsiteY14" fmla="*/ 397635 h 792000"/>
                <a:gd name="connsiteX15" fmla="*/ 101043 w 792000"/>
                <a:gd name="connsiteY15" fmla="*/ 385992 h 792000"/>
                <a:gd name="connsiteX16" fmla="*/ 51894 w 792000"/>
                <a:gd name="connsiteY16" fmla="*/ 391814 h 792000"/>
                <a:gd name="connsiteX17" fmla="*/ 2745 w 792000"/>
                <a:gd name="connsiteY17" fmla="*/ 412190 h 792000"/>
                <a:gd name="connsiteX18" fmla="*/ 0 w 792000"/>
                <a:gd name="connsiteY18" fmla="*/ 414791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792000"/>
                  </a:lnTo>
                  <a:lnTo>
                    <a:pt x="350287" y="792000"/>
                  </a:lnTo>
                  <a:lnTo>
                    <a:pt x="364136" y="781860"/>
                  </a:lnTo>
                  <a:lnTo>
                    <a:pt x="381482" y="729466"/>
                  </a:lnTo>
                  <a:cubicBezTo>
                    <a:pt x="380518" y="707150"/>
                    <a:pt x="379555" y="684833"/>
                    <a:pt x="378591" y="662517"/>
                  </a:cubicBezTo>
                  <a:lnTo>
                    <a:pt x="367027" y="624677"/>
                  </a:lnTo>
                  <a:lnTo>
                    <a:pt x="338116" y="595569"/>
                  </a:lnTo>
                  <a:lnTo>
                    <a:pt x="306313" y="566462"/>
                  </a:lnTo>
                  <a:lnTo>
                    <a:pt x="265837" y="554819"/>
                  </a:lnTo>
                  <a:lnTo>
                    <a:pt x="257164" y="502424"/>
                  </a:lnTo>
                  <a:lnTo>
                    <a:pt x="231143" y="447120"/>
                  </a:lnTo>
                  <a:lnTo>
                    <a:pt x="190668" y="415101"/>
                  </a:lnTo>
                  <a:lnTo>
                    <a:pt x="150192" y="397635"/>
                  </a:lnTo>
                  <a:lnTo>
                    <a:pt x="101043" y="385992"/>
                  </a:lnTo>
                  <a:lnTo>
                    <a:pt x="51894" y="391814"/>
                  </a:lnTo>
                  <a:lnTo>
                    <a:pt x="2745" y="412190"/>
                  </a:lnTo>
                  <a:lnTo>
                    <a:pt x="0" y="414791"/>
                  </a:lnTo>
                  <a:close/>
                </a:path>
              </a:pathLst>
            </a:custGeom>
          </p:spPr>
        </p:pic>
        <p:pic>
          <p:nvPicPr>
            <p:cNvPr id="17" name="Graphic 16">
              <a:extLst>
                <a:ext uri="{FF2B5EF4-FFF2-40B4-BE49-F238E27FC236}">
                  <a16:creationId xmlns:a16="http://schemas.microsoft.com/office/drawing/2014/main" id="{7E4B9B7C-65D2-3C03-FDBA-23DB5FE7B37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4819" y="1296145"/>
              <a:ext cx="792000" cy="792000"/>
            </a:xfrm>
            <a:custGeom>
              <a:avLst/>
              <a:gdLst>
                <a:gd name="connsiteX0" fmla="*/ 0 w 792000"/>
                <a:gd name="connsiteY0" fmla="*/ 0 h 792000"/>
                <a:gd name="connsiteX1" fmla="*/ 792000 w 792000"/>
                <a:gd name="connsiteY1" fmla="*/ 0 h 792000"/>
                <a:gd name="connsiteX2" fmla="*/ 792000 w 792000"/>
                <a:gd name="connsiteY2" fmla="*/ 485704 h 792000"/>
                <a:gd name="connsiteX3" fmla="*/ 761370 w 792000"/>
                <a:gd name="connsiteY3" fmla="*/ 472487 h 792000"/>
                <a:gd name="connsiteX4" fmla="*/ 712221 w 792000"/>
                <a:gd name="connsiteY4" fmla="*/ 460844 h 792000"/>
                <a:gd name="connsiteX5" fmla="*/ 663072 w 792000"/>
                <a:gd name="connsiteY5" fmla="*/ 466666 h 792000"/>
                <a:gd name="connsiteX6" fmla="*/ 613923 w 792000"/>
                <a:gd name="connsiteY6" fmla="*/ 487042 h 792000"/>
                <a:gd name="connsiteX7" fmla="*/ 564773 w 792000"/>
                <a:gd name="connsiteY7" fmla="*/ 533615 h 792000"/>
                <a:gd name="connsiteX8" fmla="*/ 483821 w 792000"/>
                <a:gd name="connsiteY8" fmla="*/ 533615 h 792000"/>
                <a:gd name="connsiteX9" fmla="*/ 452019 w 792000"/>
                <a:gd name="connsiteY9" fmla="*/ 553989 h 792000"/>
                <a:gd name="connsiteX10" fmla="*/ 434672 w 792000"/>
                <a:gd name="connsiteY10" fmla="*/ 583098 h 792000"/>
                <a:gd name="connsiteX11" fmla="*/ 423107 w 792000"/>
                <a:gd name="connsiteY11" fmla="*/ 629671 h 792000"/>
                <a:gd name="connsiteX12" fmla="*/ 399978 w 792000"/>
                <a:gd name="connsiteY12" fmla="*/ 632581 h 792000"/>
                <a:gd name="connsiteX13" fmla="*/ 362394 w 792000"/>
                <a:gd name="connsiteY13" fmla="*/ 652957 h 792000"/>
                <a:gd name="connsiteX14" fmla="*/ 330591 w 792000"/>
                <a:gd name="connsiteY14" fmla="*/ 693707 h 792000"/>
                <a:gd name="connsiteX15" fmla="*/ 310353 w 792000"/>
                <a:gd name="connsiteY15" fmla="*/ 731548 h 792000"/>
                <a:gd name="connsiteX16" fmla="*/ 304571 w 792000"/>
                <a:gd name="connsiteY16" fmla="*/ 783942 h 792000"/>
                <a:gd name="connsiteX17" fmla="*/ 306418 w 792000"/>
                <a:gd name="connsiteY17" fmla="*/ 792000 h 792000"/>
                <a:gd name="connsiteX18" fmla="*/ 0 w 792000"/>
                <a:gd name="connsiteY18" fmla="*/ 79200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485704"/>
                  </a:lnTo>
                  <a:lnTo>
                    <a:pt x="761370" y="472487"/>
                  </a:lnTo>
                  <a:lnTo>
                    <a:pt x="712221" y="460844"/>
                  </a:lnTo>
                  <a:lnTo>
                    <a:pt x="663072" y="466666"/>
                  </a:lnTo>
                  <a:lnTo>
                    <a:pt x="613923" y="487042"/>
                  </a:lnTo>
                  <a:lnTo>
                    <a:pt x="564773" y="533615"/>
                  </a:lnTo>
                  <a:lnTo>
                    <a:pt x="483821" y="533615"/>
                  </a:lnTo>
                  <a:lnTo>
                    <a:pt x="452019" y="553989"/>
                  </a:lnTo>
                  <a:lnTo>
                    <a:pt x="434672" y="583098"/>
                  </a:lnTo>
                  <a:lnTo>
                    <a:pt x="423107" y="629671"/>
                  </a:lnTo>
                  <a:lnTo>
                    <a:pt x="399978" y="632581"/>
                  </a:lnTo>
                  <a:lnTo>
                    <a:pt x="362394" y="652957"/>
                  </a:lnTo>
                  <a:lnTo>
                    <a:pt x="330591" y="693707"/>
                  </a:lnTo>
                  <a:lnTo>
                    <a:pt x="310353" y="731548"/>
                  </a:lnTo>
                  <a:lnTo>
                    <a:pt x="304571" y="783942"/>
                  </a:lnTo>
                  <a:lnTo>
                    <a:pt x="306418" y="792000"/>
                  </a:lnTo>
                  <a:lnTo>
                    <a:pt x="0" y="792000"/>
                  </a:lnTo>
                  <a:close/>
                </a:path>
              </a:pathLst>
            </a:custGeom>
          </p:spPr>
        </p:pic>
        <p:pic>
          <p:nvPicPr>
            <p:cNvPr id="18" name="Graphic 17">
              <a:extLst>
                <a:ext uri="{FF2B5EF4-FFF2-40B4-BE49-F238E27FC236}">
                  <a16:creationId xmlns:a16="http://schemas.microsoft.com/office/drawing/2014/main" id="{C16CAF66-D222-D260-EB2D-3082A3B208C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72131" y="1613660"/>
              <a:ext cx="792000" cy="792000"/>
            </a:xfrm>
            <a:prstGeom prst="rect">
              <a:avLst/>
            </a:prstGeom>
          </p:spPr>
        </p:pic>
      </p:grpSp>
      <p:sp>
        <p:nvSpPr>
          <p:cNvPr id="10" name="Rectangle 9">
            <a:extLst>
              <a:ext uri="{FF2B5EF4-FFF2-40B4-BE49-F238E27FC236}">
                <a16:creationId xmlns:a16="http://schemas.microsoft.com/office/drawing/2014/main" id="{EC003705-3A2C-9FF0-0DB1-B57347B8D0E0}"/>
              </a:ext>
            </a:extLst>
          </p:cNvPr>
          <p:cNvSpPr/>
          <p:nvPr/>
        </p:nvSpPr>
        <p:spPr>
          <a:xfrm>
            <a:off x="-40913" y="0"/>
            <a:ext cx="9211670"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Content Placeholder 2">
            <a:extLst>
              <a:ext uri="{FF2B5EF4-FFF2-40B4-BE49-F238E27FC236}">
                <a16:creationId xmlns:a16="http://schemas.microsoft.com/office/drawing/2014/main" id="{70D3F42E-D54D-78D4-916A-0783AECE1922}"/>
              </a:ext>
            </a:extLst>
          </p:cNvPr>
          <p:cNvSpPr>
            <a:spLocks noGrp="1"/>
          </p:cNvSpPr>
          <p:nvPr>
            <p:ph sz="quarter" idx="15"/>
          </p:nvPr>
        </p:nvSpPr>
        <p:spPr/>
        <p:txBody>
          <a:bodyPr/>
          <a:lstStyle/>
          <a:p>
            <a:r>
              <a:rPr lang="en-US"/>
              <a:t>Industrial Internet of Things</a:t>
            </a:r>
            <a:endParaRPr lang="en-AT"/>
          </a:p>
        </p:txBody>
      </p:sp>
    </p:spTree>
    <p:extLst>
      <p:ext uri="{BB962C8B-B14F-4D97-AF65-F5344CB8AC3E}">
        <p14:creationId xmlns:p14="http://schemas.microsoft.com/office/powerpoint/2010/main" val="362031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a:extLst>
              <a:ext uri="{FF2B5EF4-FFF2-40B4-BE49-F238E27FC236}">
                <a16:creationId xmlns:a16="http://schemas.microsoft.com/office/drawing/2014/main" id="{EA871FE7-45BC-0CE9-2761-9C46F03ABB39}"/>
              </a:ext>
            </a:extLst>
          </p:cNvPr>
          <p:cNvSpPr>
            <a:spLocks noGrp="1"/>
          </p:cNvSpPr>
          <p:nvPr>
            <p:ph type="title"/>
          </p:nvPr>
        </p:nvSpPr>
        <p:spPr>
          <a:xfrm>
            <a:off x="395112" y="273846"/>
            <a:ext cx="8353778" cy="617977"/>
          </a:xfrm>
        </p:spPr>
        <p:txBody>
          <a:bodyPr/>
          <a:lstStyle/>
          <a:p>
            <a:r>
              <a:rPr lang="de-DE" err="1"/>
              <a:t>IIoT</a:t>
            </a:r>
            <a:r>
              <a:rPr lang="de-DE"/>
              <a:t> Security Solutions</a:t>
            </a:r>
            <a:endParaRPr lang="de-AT"/>
          </a:p>
        </p:txBody>
      </p:sp>
      <p:pic>
        <p:nvPicPr>
          <p:cNvPr id="19" name="Picture 18" descr="A picture containing text, vending machine&#10;&#10;Description automatically generated">
            <a:extLst>
              <a:ext uri="{FF2B5EF4-FFF2-40B4-BE49-F238E27FC236}">
                <a16:creationId xmlns:a16="http://schemas.microsoft.com/office/drawing/2014/main" id="{F85AA41F-7E40-4181-C5BD-C3757F36F993}"/>
              </a:ext>
            </a:extLst>
          </p:cNvPr>
          <p:cNvPicPr>
            <a:picLocks noChangeAspect="1"/>
          </p:cNvPicPr>
          <p:nvPr/>
        </p:nvPicPr>
        <p:blipFill rotWithShape="1">
          <a:blip r:embed="rId3">
            <a:extLst>
              <a:ext uri="{28A0092B-C50C-407E-A947-70E740481C1C}">
                <a14:useLocalDpi xmlns:a14="http://schemas.microsoft.com/office/drawing/2010/main" val="0"/>
              </a:ext>
            </a:extLst>
          </a:blip>
          <a:srcRect t="1465" r="39982" b="27751"/>
          <a:stretch/>
        </p:blipFill>
        <p:spPr>
          <a:xfrm>
            <a:off x="4650475" y="1130110"/>
            <a:ext cx="1987829" cy="1501605"/>
          </a:xfrm>
          <a:prstGeom prst="rect">
            <a:avLst/>
          </a:prstGeom>
        </p:spPr>
      </p:pic>
      <p:pic>
        <p:nvPicPr>
          <p:cNvPr id="20" name="Picture 6">
            <a:extLst>
              <a:ext uri="{FF2B5EF4-FFF2-40B4-BE49-F238E27FC236}">
                <a16:creationId xmlns:a16="http://schemas.microsoft.com/office/drawing/2014/main" id="{364D0657-8623-75CD-3E28-92EDB66ADCC0}"/>
              </a:ext>
            </a:extLst>
          </p:cNvPr>
          <p:cNvPicPr>
            <a:picLocks noChangeAspect="1"/>
          </p:cNvPicPr>
          <p:nvPr/>
        </p:nvPicPr>
        <p:blipFill rotWithShape="1">
          <a:blip r:embed="rId4">
            <a:extLst>
              <a:ext uri="{28A0092B-C50C-407E-A947-70E740481C1C}">
                <a14:useLocalDpi xmlns:a14="http://schemas.microsoft.com/office/drawing/2010/main" val="0"/>
              </a:ext>
            </a:extLst>
          </a:blip>
          <a:srcRect l="17692" t="16767" r="6406" b="6717"/>
          <a:stretch/>
        </p:blipFill>
        <p:spPr bwMode="auto">
          <a:xfrm>
            <a:off x="360919" y="1130110"/>
            <a:ext cx="1987829" cy="150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machine in a factory">
            <a:extLst>
              <a:ext uri="{FF2B5EF4-FFF2-40B4-BE49-F238E27FC236}">
                <a16:creationId xmlns:a16="http://schemas.microsoft.com/office/drawing/2014/main" id="{99BEA039-3157-FF84-085F-1D9E5A386A44}"/>
              </a:ext>
            </a:extLst>
          </p:cNvPr>
          <p:cNvPicPr>
            <a:picLocks noChangeAspect="1"/>
          </p:cNvPicPr>
          <p:nvPr/>
        </p:nvPicPr>
        <p:blipFill rotWithShape="1">
          <a:blip r:embed="rId5">
            <a:extLst>
              <a:ext uri="{28A0092B-C50C-407E-A947-70E740481C1C}">
                <a14:useLocalDpi xmlns:a14="http://schemas.microsoft.com/office/drawing/2010/main" val="0"/>
              </a:ext>
            </a:extLst>
          </a:blip>
          <a:srcRect l="15257" r="10207" b="-96"/>
          <a:stretch/>
        </p:blipFill>
        <p:spPr>
          <a:xfrm>
            <a:off x="2505695" y="1130110"/>
            <a:ext cx="1987830" cy="1501605"/>
          </a:xfrm>
          <a:prstGeom prst="rect">
            <a:avLst/>
          </a:prstGeom>
        </p:spPr>
      </p:pic>
      <p:pic>
        <p:nvPicPr>
          <p:cNvPr id="21" name="Picture 20" descr="A train on the railway tracks&#10;&#10;Description automatically generated with low confidence">
            <a:extLst>
              <a:ext uri="{FF2B5EF4-FFF2-40B4-BE49-F238E27FC236}">
                <a16:creationId xmlns:a16="http://schemas.microsoft.com/office/drawing/2014/main" id="{D831BEF5-586A-462E-97B8-00AE8BA1A198}"/>
              </a:ext>
            </a:extLst>
          </p:cNvPr>
          <p:cNvPicPr>
            <a:picLocks noChangeAspect="1"/>
          </p:cNvPicPr>
          <p:nvPr/>
        </p:nvPicPr>
        <p:blipFill rotWithShape="1">
          <a:blip r:embed="rId6">
            <a:extLst>
              <a:ext uri="{28A0092B-C50C-407E-A947-70E740481C1C}">
                <a14:useLocalDpi xmlns:a14="http://schemas.microsoft.com/office/drawing/2010/main" val="0"/>
              </a:ext>
            </a:extLst>
          </a:blip>
          <a:srcRect l="29487" t="26593" r="14421" b="1"/>
          <a:stretch/>
        </p:blipFill>
        <p:spPr>
          <a:xfrm>
            <a:off x="6795254" y="1136622"/>
            <a:ext cx="1987829" cy="1501606"/>
          </a:xfrm>
          <a:prstGeom prst="rect">
            <a:avLst/>
          </a:prstGeom>
        </p:spPr>
      </p:pic>
    </p:spTree>
    <p:extLst>
      <p:ext uri="{BB962C8B-B14F-4D97-AF65-F5344CB8AC3E}">
        <p14:creationId xmlns:p14="http://schemas.microsoft.com/office/powerpoint/2010/main" val="176364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5" name="Graphic 84">
            <a:extLst>
              <a:ext uri="{FF2B5EF4-FFF2-40B4-BE49-F238E27FC236}">
                <a16:creationId xmlns:a16="http://schemas.microsoft.com/office/drawing/2014/main" id="{FBDDD086-B1C7-0334-7DE8-45EAC547830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102078" y="1951100"/>
            <a:ext cx="713232" cy="713232"/>
          </a:xfrm>
          <a:prstGeom prst="rect">
            <a:avLst/>
          </a:prstGeom>
        </p:spPr>
      </p:pic>
      <p:cxnSp>
        <p:nvCxnSpPr>
          <p:cNvPr id="42" name="Straight Connector 41">
            <a:extLst>
              <a:ext uri="{FF2B5EF4-FFF2-40B4-BE49-F238E27FC236}">
                <a16:creationId xmlns:a16="http://schemas.microsoft.com/office/drawing/2014/main" id="{182870B1-7B2E-4C62-B28C-A08FE962BE1E}"/>
              </a:ext>
            </a:extLst>
          </p:cNvPr>
          <p:cNvCxnSpPr>
            <a:cxnSpLocks/>
          </p:cNvCxnSpPr>
          <p:nvPr/>
        </p:nvCxnSpPr>
        <p:spPr>
          <a:xfrm flipV="1">
            <a:off x="2746094" y="3004869"/>
            <a:ext cx="567553" cy="10514"/>
          </a:xfrm>
          <a:prstGeom prst="line">
            <a:avLst/>
          </a:prstGeom>
          <a:ln w="19050" cap="sq">
            <a:solidFill>
              <a:srgbClr val="A4AEBB"/>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itle 5">
            <a:extLst>
              <a:ext uri="{FF2B5EF4-FFF2-40B4-BE49-F238E27FC236}">
                <a16:creationId xmlns:a16="http://schemas.microsoft.com/office/drawing/2014/main" id="{BE29C57B-869A-452E-AA1C-9D79E64DC41C}"/>
              </a:ext>
            </a:extLst>
          </p:cNvPr>
          <p:cNvSpPr>
            <a:spLocks noGrp="1"/>
          </p:cNvSpPr>
          <p:nvPr>
            <p:ph type="title"/>
          </p:nvPr>
        </p:nvSpPr>
        <p:spPr>
          <a:xfrm>
            <a:off x="395112" y="273846"/>
            <a:ext cx="8353778" cy="617977"/>
          </a:xfrm>
        </p:spPr>
        <p:txBody>
          <a:bodyPr>
            <a:normAutofit/>
          </a:bodyPr>
          <a:lstStyle/>
          <a:p>
            <a:r>
              <a:rPr lang="en-US" err="1"/>
              <a:t>IIoT</a:t>
            </a:r>
            <a:r>
              <a:rPr lang="en-US"/>
              <a:t> Security Architecture</a:t>
            </a:r>
          </a:p>
        </p:txBody>
      </p:sp>
      <p:sp>
        <p:nvSpPr>
          <p:cNvPr id="50" name="TextBox 49">
            <a:extLst>
              <a:ext uri="{FF2B5EF4-FFF2-40B4-BE49-F238E27FC236}">
                <a16:creationId xmlns:a16="http://schemas.microsoft.com/office/drawing/2014/main" id="{EE04444C-A840-4D37-9D77-0E3DFAAD18F5}"/>
              </a:ext>
            </a:extLst>
          </p:cNvPr>
          <p:cNvSpPr txBox="1"/>
          <p:nvPr/>
        </p:nvSpPr>
        <p:spPr>
          <a:xfrm>
            <a:off x="1599717" y="1078241"/>
            <a:ext cx="165583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88CE"/>
                </a:solidFill>
                <a:effectLst/>
                <a:uLnTx/>
                <a:uFillTx/>
                <a:latin typeface="Aptos Narrow" panose="020B0004020202020204" pitchFamily="34" charset="0"/>
                <a:ea typeface="+mn-ea"/>
                <a:cs typeface="Segoe UI Light" panose="020B0502040204020203" pitchFamily="34" charset="0"/>
              </a:rPr>
              <a:t>edge device</a:t>
            </a:r>
            <a:br>
              <a:rPr kumimoji="0" lang="en-US" sz="1800" b="1" i="0" u="none" strike="noStrike" kern="1200" cap="none" spc="0" normalizeH="0" baseline="0" noProof="0">
                <a:ln>
                  <a:noFill/>
                </a:ln>
                <a:solidFill>
                  <a:srgbClr val="0088CE"/>
                </a:solidFill>
                <a:effectLst/>
                <a:uLnTx/>
                <a:uFillTx/>
                <a:latin typeface="Aptos Narrow" panose="020B0004020202020204" pitchFamily="34" charset="0"/>
                <a:ea typeface="+mn-ea"/>
                <a:cs typeface="Segoe UI Light" panose="020B0502040204020203" pitchFamily="34" charset="0"/>
              </a:rPr>
            </a:b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(Secure Connector)</a:t>
            </a:r>
          </a:p>
        </p:txBody>
      </p:sp>
      <p:cxnSp>
        <p:nvCxnSpPr>
          <p:cNvPr id="63" name="Straight Connector 62">
            <a:extLst>
              <a:ext uri="{FF2B5EF4-FFF2-40B4-BE49-F238E27FC236}">
                <a16:creationId xmlns:a16="http://schemas.microsoft.com/office/drawing/2014/main" id="{4E971D6B-EE18-4EC1-9594-70746BF976BE}"/>
              </a:ext>
            </a:extLst>
          </p:cNvPr>
          <p:cNvCxnSpPr>
            <a:cxnSpLocks/>
          </p:cNvCxnSpPr>
          <p:nvPr/>
        </p:nvCxnSpPr>
        <p:spPr>
          <a:xfrm flipV="1">
            <a:off x="4170854" y="2327163"/>
            <a:ext cx="916111" cy="463804"/>
          </a:xfrm>
          <a:prstGeom prst="line">
            <a:avLst/>
          </a:prstGeom>
          <a:ln w="19050" cap="sq">
            <a:solidFill>
              <a:srgbClr val="A4AEB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BD3F556-6D3F-48C0-B036-DC853E7C14BA}"/>
              </a:ext>
            </a:extLst>
          </p:cNvPr>
          <p:cNvCxnSpPr/>
          <p:nvPr/>
        </p:nvCxnSpPr>
        <p:spPr>
          <a:xfrm>
            <a:off x="1445240" y="1268186"/>
            <a:ext cx="0" cy="3454119"/>
          </a:xfrm>
          <a:prstGeom prst="line">
            <a:avLst/>
          </a:prstGeom>
          <a:ln w="19050">
            <a:solidFill>
              <a:srgbClr val="A4AEBB"/>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E974EE3-7D7E-41D4-9449-D5BA62BE8736}"/>
              </a:ext>
            </a:extLst>
          </p:cNvPr>
          <p:cNvCxnSpPr>
            <a:cxnSpLocks/>
          </p:cNvCxnSpPr>
          <p:nvPr/>
        </p:nvCxnSpPr>
        <p:spPr>
          <a:xfrm flipV="1">
            <a:off x="1445240" y="3009974"/>
            <a:ext cx="587541" cy="5409"/>
          </a:xfrm>
          <a:prstGeom prst="line">
            <a:avLst/>
          </a:prstGeom>
          <a:ln w="19050" cap="flat" cmpd="sng" algn="ctr">
            <a:solidFill>
              <a:srgbClr val="A4AEBB"/>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8" name="TextBox 77">
            <a:extLst>
              <a:ext uri="{FF2B5EF4-FFF2-40B4-BE49-F238E27FC236}">
                <a16:creationId xmlns:a16="http://schemas.microsoft.com/office/drawing/2014/main" id="{02EA47E7-23F8-4663-82D9-357B0EC3D6A2}"/>
              </a:ext>
            </a:extLst>
          </p:cNvPr>
          <p:cNvSpPr txBox="1"/>
          <p:nvPr/>
        </p:nvSpPr>
        <p:spPr>
          <a:xfrm>
            <a:off x="1793860" y="2188562"/>
            <a:ext cx="628796" cy="276999"/>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panose="020B0502040204020203" pitchFamily="34" charset="0"/>
              </a:rPr>
              <a:t>WiFi</a:t>
            </a:r>
            <a:endPar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sp>
        <p:nvSpPr>
          <p:cNvPr id="87" name="TextBox 86">
            <a:extLst>
              <a:ext uri="{FF2B5EF4-FFF2-40B4-BE49-F238E27FC236}">
                <a16:creationId xmlns:a16="http://schemas.microsoft.com/office/drawing/2014/main" id="{3C6C8B6B-90F2-438F-A34B-DBF6A60797ED}"/>
              </a:ext>
            </a:extLst>
          </p:cNvPr>
          <p:cNvSpPr txBox="1"/>
          <p:nvPr/>
        </p:nvSpPr>
        <p:spPr>
          <a:xfrm>
            <a:off x="4501002" y="1064787"/>
            <a:ext cx="13917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88CE"/>
                </a:solidFill>
                <a:effectLst/>
                <a:uLnTx/>
                <a:uFillTx/>
                <a:latin typeface="Aptos Narrow" panose="020B0004020202020204" pitchFamily="34" charset="0"/>
                <a:ea typeface="+mn-ea"/>
                <a:cs typeface="Segoe UI Light" panose="020B0502040204020203" pitchFamily="34" charset="0"/>
              </a:rPr>
              <a:t>hub function</a:t>
            </a:r>
          </a:p>
        </p:txBody>
      </p:sp>
      <p:grpSp>
        <p:nvGrpSpPr>
          <p:cNvPr id="92" name="Group 91">
            <a:extLst>
              <a:ext uri="{FF2B5EF4-FFF2-40B4-BE49-F238E27FC236}">
                <a16:creationId xmlns:a16="http://schemas.microsoft.com/office/drawing/2014/main" id="{FEA0A76C-A212-47F5-9EA2-0B7BFFFECD3B}"/>
              </a:ext>
            </a:extLst>
          </p:cNvPr>
          <p:cNvGrpSpPr/>
          <p:nvPr/>
        </p:nvGrpSpPr>
        <p:grpSpPr>
          <a:xfrm>
            <a:off x="4960764" y="3774598"/>
            <a:ext cx="2058135" cy="763624"/>
            <a:chOff x="5932954" y="3709326"/>
            <a:chExt cx="2058135" cy="763624"/>
          </a:xfrm>
        </p:grpSpPr>
        <p:cxnSp>
          <p:nvCxnSpPr>
            <p:cNvPr id="95" name="Straight Arrow Connector 94">
              <a:extLst>
                <a:ext uri="{FF2B5EF4-FFF2-40B4-BE49-F238E27FC236}">
                  <a16:creationId xmlns:a16="http://schemas.microsoft.com/office/drawing/2014/main" id="{528A55AA-BC10-4DEC-B34F-6110E9E878AB}"/>
                </a:ext>
              </a:extLst>
            </p:cNvPr>
            <p:cNvCxnSpPr>
              <a:cxnSpLocks/>
            </p:cNvCxnSpPr>
            <p:nvPr/>
          </p:nvCxnSpPr>
          <p:spPr>
            <a:xfrm>
              <a:off x="6815085" y="3709326"/>
              <a:ext cx="1176004" cy="0"/>
            </a:xfrm>
            <a:prstGeom prst="straightConnector1">
              <a:avLst/>
            </a:prstGeom>
            <a:ln w="9525">
              <a:solidFill>
                <a:srgbClr val="FFC000"/>
              </a:solidFill>
              <a:prstDash val="dash"/>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14875B88-0C8F-4ADD-AD64-0D4487E21B9E}"/>
                </a:ext>
              </a:extLst>
            </p:cNvPr>
            <p:cNvSpPr txBox="1"/>
            <p:nvPr/>
          </p:nvSpPr>
          <p:spPr>
            <a:xfrm>
              <a:off x="5932954" y="4072840"/>
              <a:ext cx="9721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lumMod val="95000"/>
                    </a:prstClr>
                  </a:solidFill>
                  <a:effectLst/>
                  <a:uLnTx/>
                  <a:uFillTx/>
                  <a:latin typeface="Aptos Light" panose="020B0004020202020204" pitchFamily="34" charset="0"/>
                  <a:ea typeface="+mn-ea"/>
                  <a:cs typeface="Segoe UI Light" panose="020B0502040204020203" pitchFamily="34" charset="0"/>
                </a:rPr>
                <a:t>Cloud service or site device</a:t>
              </a:r>
            </a:p>
          </p:txBody>
        </p:sp>
      </p:grpSp>
      <p:grpSp>
        <p:nvGrpSpPr>
          <p:cNvPr id="97" name="Group 96">
            <a:extLst>
              <a:ext uri="{FF2B5EF4-FFF2-40B4-BE49-F238E27FC236}">
                <a16:creationId xmlns:a16="http://schemas.microsoft.com/office/drawing/2014/main" id="{E582B198-F5DE-46F5-82FB-0BD77B8815CB}"/>
              </a:ext>
            </a:extLst>
          </p:cNvPr>
          <p:cNvGrpSpPr/>
          <p:nvPr/>
        </p:nvGrpSpPr>
        <p:grpSpPr>
          <a:xfrm>
            <a:off x="5826234" y="1947716"/>
            <a:ext cx="2155694" cy="720000"/>
            <a:chOff x="6768557" y="1753659"/>
            <a:chExt cx="2155694" cy="720000"/>
          </a:xfrm>
        </p:grpSpPr>
        <p:pic>
          <p:nvPicPr>
            <p:cNvPr id="99" name="Graphic 98">
              <a:extLst>
                <a:ext uri="{FF2B5EF4-FFF2-40B4-BE49-F238E27FC236}">
                  <a16:creationId xmlns:a16="http://schemas.microsoft.com/office/drawing/2014/main" id="{BC699036-1271-427C-8C1C-23E95B88CB32}"/>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204251" y="1753659"/>
              <a:ext cx="720000" cy="720000"/>
            </a:xfrm>
            <a:prstGeom prst="rect">
              <a:avLst/>
            </a:prstGeom>
          </p:spPr>
        </p:pic>
        <p:cxnSp>
          <p:nvCxnSpPr>
            <p:cNvPr id="100" name="Straight Arrow Connector 99">
              <a:extLst>
                <a:ext uri="{FF2B5EF4-FFF2-40B4-BE49-F238E27FC236}">
                  <a16:creationId xmlns:a16="http://schemas.microsoft.com/office/drawing/2014/main" id="{B8E7F473-0661-4E76-9AA3-0F27B8B3C4B6}"/>
                </a:ext>
              </a:extLst>
            </p:cNvPr>
            <p:cNvCxnSpPr>
              <a:cxnSpLocks/>
              <a:endCxn id="99" idx="1"/>
            </p:cNvCxnSpPr>
            <p:nvPr/>
          </p:nvCxnSpPr>
          <p:spPr>
            <a:xfrm flipV="1">
              <a:off x="6768557" y="2113659"/>
              <a:ext cx="1435694" cy="2209"/>
            </a:xfrm>
            <a:prstGeom prst="straightConnector1">
              <a:avLst/>
            </a:prstGeom>
            <a:ln w="9525">
              <a:solidFill>
                <a:srgbClr val="FFC000"/>
              </a:solidFill>
              <a:prstDash val="dash"/>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FA91E264-D0DC-3A67-D877-C1230FEC9D61}"/>
              </a:ext>
            </a:extLst>
          </p:cNvPr>
          <p:cNvGrpSpPr/>
          <p:nvPr/>
        </p:nvGrpSpPr>
        <p:grpSpPr>
          <a:xfrm>
            <a:off x="1717109" y="3288315"/>
            <a:ext cx="1319479" cy="372175"/>
            <a:chOff x="1662659" y="3212821"/>
            <a:chExt cx="2180802" cy="615122"/>
          </a:xfrm>
        </p:grpSpPr>
        <p:pic>
          <p:nvPicPr>
            <p:cNvPr id="6" name="Content Placeholder 13" descr="A close up of a logo&#10;&#10;Description automatically generated">
              <a:extLst>
                <a:ext uri="{FF2B5EF4-FFF2-40B4-BE49-F238E27FC236}">
                  <a16:creationId xmlns:a16="http://schemas.microsoft.com/office/drawing/2014/main" id="{A4EA1805-24DB-494C-9AA2-141670D4DE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6545" y="3246441"/>
              <a:ext cx="575709" cy="581501"/>
            </a:xfrm>
            <a:prstGeom prst="rect">
              <a:avLst/>
            </a:prstGeom>
          </p:spPr>
        </p:pic>
        <p:pic>
          <p:nvPicPr>
            <p:cNvPr id="7" name="Picture 6">
              <a:extLst>
                <a:ext uri="{FF2B5EF4-FFF2-40B4-BE49-F238E27FC236}">
                  <a16:creationId xmlns:a16="http://schemas.microsoft.com/office/drawing/2014/main" id="{8C8F4426-B084-C113-E326-FA2C4A4AD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2659" y="3212821"/>
              <a:ext cx="674651" cy="6151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F1749AAE-6025-40D8-F549-B6EE86B765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9030" y="3287778"/>
              <a:ext cx="584431" cy="500054"/>
            </a:xfrm>
            <a:prstGeom prst="rect">
              <a:avLst/>
            </a:prstGeom>
          </p:spPr>
        </p:pic>
      </p:grpSp>
      <p:cxnSp>
        <p:nvCxnSpPr>
          <p:cNvPr id="27" name="Straight Connector 26">
            <a:extLst>
              <a:ext uri="{FF2B5EF4-FFF2-40B4-BE49-F238E27FC236}">
                <a16:creationId xmlns:a16="http://schemas.microsoft.com/office/drawing/2014/main" id="{213B5C86-F80A-FC50-5613-685040486501}"/>
              </a:ext>
            </a:extLst>
          </p:cNvPr>
          <p:cNvCxnSpPr>
            <a:cxnSpLocks/>
          </p:cNvCxnSpPr>
          <p:nvPr/>
        </p:nvCxnSpPr>
        <p:spPr>
          <a:xfrm>
            <a:off x="4157391" y="3172922"/>
            <a:ext cx="926458" cy="607095"/>
          </a:xfrm>
          <a:prstGeom prst="line">
            <a:avLst/>
          </a:prstGeom>
          <a:ln w="19050" cap="sq">
            <a:solidFill>
              <a:srgbClr val="A4AEB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DB625C19-698E-E86A-3E82-F93A2640875A}"/>
              </a:ext>
            </a:extLst>
          </p:cNvPr>
          <p:cNvGrpSpPr/>
          <p:nvPr/>
        </p:nvGrpSpPr>
        <p:grpSpPr>
          <a:xfrm>
            <a:off x="7058011" y="3208210"/>
            <a:ext cx="1123697" cy="1177644"/>
            <a:chOff x="928911" y="1065978"/>
            <a:chExt cx="1289521" cy="1351430"/>
          </a:xfrm>
        </p:grpSpPr>
        <p:sp>
          <p:nvSpPr>
            <p:cNvPr id="8" name="Rectangle: Rounded Corners 7">
              <a:extLst>
                <a:ext uri="{FF2B5EF4-FFF2-40B4-BE49-F238E27FC236}">
                  <a16:creationId xmlns:a16="http://schemas.microsoft.com/office/drawing/2014/main" id="{8440D6CD-90E9-8A3A-D73F-66E95E8BF80A}"/>
                </a:ext>
              </a:extLst>
            </p:cNvPr>
            <p:cNvSpPr/>
            <p:nvPr/>
          </p:nvSpPr>
          <p:spPr>
            <a:xfrm>
              <a:off x="928912" y="1065978"/>
              <a:ext cx="1289520" cy="1351430"/>
            </a:xfrm>
            <a:prstGeom prst="roundRect">
              <a:avLst>
                <a:gd name="adj" fmla="val 8164"/>
              </a:avLst>
            </a:prstGeom>
            <a:noFill/>
            <a:ln w="19050">
              <a:solidFill>
                <a:srgbClr val="0088CE"/>
              </a:solidFill>
              <a:prstDash val="solid"/>
            </a:ln>
          </p:spPr>
          <p:style>
            <a:lnRef idx="2">
              <a:schemeClr val="accent2"/>
            </a:lnRef>
            <a:fillRef idx="1">
              <a:schemeClr val="lt1"/>
            </a:fillRef>
            <a:effectRef idx="0">
              <a:schemeClr val="accent2"/>
            </a:effectRef>
            <a:fontRef idx="minor">
              <a:schemeClr val="dk1"/>
            </a:fontRef>
          </p:style>
          <p:txBody>
            <a:bodyPr t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1" name="TextBox 10">
              <a:extLst>
                <a:ext uri="{FF2B5EF4-FFF2-40B4-BE49-F238E27FC236}">
                  <a16:creationId xmlns:a16="http://schemas.microsoft.com/office/drawing/2014/main" id="{EF0F5A03-0860-3C12-5D1E-168B16B40679}"/>
                </a:ext>
              </a:extLst>
            </p:cNvPr>
            <p:cNvSpPr txBox="1"/>
            <p:nvPr/>
          </p:nvSpPr>
          <p:spPr>
            <a:xfrm>
              <a:off x="928911" y="1099972"/>
              <a:ext cx="1289520" cy="2648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SASE platform</a:t>
              </a:r>
            </a:p>
          </p:txBody>
        </p:sp>
        <p:grpSp>
          <p:nvGrpSpPr>
            <p:cNvPr id="26" name="Group 25">
              <a:extLst>
                <a:ext uri="{FF2B5EF4-FFF2-40B4-BE49-F238E27FC236}">
                  <a16:creationId xmlns:a16="http://schemas.microsoft.com/office/drawing/2014/main" id="{E025DE46-CEA5-5E28-3D1A-5FF4E7C82DA7}"/>
                </a:ext>
              </a:extLst>
            </p:cNvPr>
            <p:cNvGrpSpPr/>
            <p:nvPr/>
          </p:nvGrpSpPr>
          <p:grpSpPr>
            <a:xfrm>
              <a:off x="1058844" y="1354578"/>
              <a:ext cx="1000121" cy="935249"/>
              <a:chOff x="5188630" y="1938763"/>
              <a:chExt cx="998547" cy="933778"/>
            </a:xfrm>
          </p:grpSpPr>
          <p:grpSp>
            <p:nvGrpSpPr>
              <p:cNvPr id="28" name="Group 27">
                <a:extLst>
                  <a:ext uri="{FF2B5EF4-FFF2-40B4-BE49-F238E27FC236}">
                    <a16:creationId xmlns:a16="http://schemas.microsoft.com/office/drawing/2014/main" id="{04B31B73-B202-773B-F3BE-E7A360932AEB}"/>
                  </a:ext>
                </a:extLst>
              </p:cNvPr>
              <p:cNvGrpSpPr/>
              <p:nvPr/>
            </p:nvGrpSpPr>
            <p:grpSpPr>
              <a:xfrm>
                <a:off x="5342010" y="2164942"/>
                <a:ext cx="744278" cy="707599"/>
                <a:chOff x="5902031" y="1948409"/>
                <a:chExt cx="744278" cy="707599"/>
              </a:xfrm>
            </p:grpSpPr>
            <p:sp>
              <p:nvSpPr>
                <p:cNvPr id="36" name="Freeform: Shape 35">
                  <a:extLst>
                    <a:ext uri="{FF2B5EF4-FFF2-40B4-BE49-F238E27FC236}">
                      <a16:creationId xmlns:a16="http://schemas.microsoft.com/office/drawing/2014/main" id="{3C7D7C8C-86C4-DFA0-0581-56CBAFAE404E}"/>
                    </a:ext>
                  </a:extLst>
                </p:cNvPr>
                <p:cNvSpPr/>
                <p:nvPr/>
              </p:nvSpPr>
              <p:spPr>
                <a:xfrm>
                  <a:off x="6487119" y="1955451"/>
                  <a:ext cx="135463" cy="163205"/>
                </a:xfrm>
                <a:custGeom>
                  <a:avLst/>
                  <a:gdLst>
                    <a:gd name="connsiteX0" fmla="*/ 135464 w 135463"/>
                    <a:gd name="connsiteY0" fmla="*/ 163205 h 163205"/>
                    <a:gd name="connsiteX1" fmla="*/ 99436 w 135463"/>
                    <a:gd name="connsiteY1" fmla="*/ 163205 h 163205"/>
                    <a:gd name="connsiteX2" fmla="*/ 99436 w 135463"/>
                    <a:gd name="connsiteY2" fmla="*/ 90970 h 163205"/>
                    <a:gd name="connsiteX3" fmla="*/ 0 w 135463"/>
                    <a:gd name="connsiteY3" fmla="*/ 30804 h 163205"/>
                    <a:gd name="connsiteX4" fmla="*/ 18554 w 135463"/>
                    <a:gd name="connsiteY4" fmla="*/ 0 h 163205"/>
                    <a:gd name="connsiteX5" fmla="*/ 135464 w 135463"/>
                    <a:gd name="connsiteY5" fmla="*/ 70614 h 163205"/>
                    <a:gd name="connsiteX6" fmla="*/ 135464 w 135463"/>
                    <a:gd name="connsiteY6" fmla="*/ 163205 h 16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63" h="163205">
                      <a:moveTo>
                        <a:pt x="135464" y="163205"/>
                      </a:moveTo>
                      <a:lnTo>
                        <a:pt x="99436" y="163205"/>
                      </a:lnTo>
                      <a:lnTo>
                        <a:pt x="99436" y="90970"/>
                      </a:lnTo>
                      <a:lnTo>
                        <a:pt x="0" y="30804"/>
                      </a:lnTo>
                      <a:lnTo>
                        <a:pt x="18554" y="0"/>
                      </a:lnTo>
                      <a:lnTo>
                        <a:pt x="135464" y="70614"/>
                      </a:lnTo>
                      <a:lnTo>
                        <a:pt x="135464" y="163205"/>
                      </a:lnTo>
                      <a:close/>
                    </a:path>
                  </a:pathLst>
                </a:custGeom>
                <a:solidFill>
                  <a:srgbClr val="0088CE"/>
                </a:solidFill>
                <a:ln w="179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4B63B74-64B1-88B0-537A-91A5B0B9B35A}"/>
                    </a:ext>
                  </a:extLst>
                </p:cNvPr>
                <p:cNvSpPr/>
                <p:nvPr/>
              </p:nvSpPr>
              <p:spPr>
                <a:xfrm>
                  <a:off x="5902031" y="1955451"/>
                  <a:ext cx="135463" cy="163205"/>
                </a:xfrm>
                <a:custGeom>
                  <a:avLst/>
                  <a:gdLst>
                    <a:gd name="connsiteX0" fmla="*/ 36028 w 135463"/>
                    <a:gd name="connsiteY0" fmla="*/ 163205 h 163205"/>
                    <a:gd name="connsiteX1" fmla="*/ 0 w 135463"/>
                    <a:gd name="connsiteY1" fmla="*/ 163205 h 163205"/>
                    <a:gd name="connsiteX2" fmla="*/ 0 w 135463"/>
                    <a:gd name="connsiteY2" fmla="*/ 70614 h 163205"/>
                    <a:gd name="connsiteX3" fmla="*/ 116910 w 135463"/>
                    <a:gd name="connsiteY3" fmla="*/ 0 h 163205"/>
                    <a:gd name="connsiteX4" fmla="*/ 135464 w 135463"/>
                    <a:gd name="connsiteY4" fmla="*/ 30804 h 163205"/>
                    <a:gd name="connsiteX5" fmla="*/ 36028 w 135463"/>
                    <a:gd name="connsiteY5" fmla="*/ 90970 h 163205"/>
                    <a:gd name="connsiteX6" fmla="*/ 36028 w 135463"/>
                    <a:gd name="connsiteY6" fmla="*/ 163205 h 16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63" h="163205">
                      <a:moveTo>
                        <a:pt x="36028" y="163205"/>
                      </a:moveTo>
                      <a:lnTo>
                        <a:pt x="0" y="163205"/>
                      </a:lnTo>
                      <a:lnTo>
                        <a:pt x="0" y="70614"/>
                      </a:lnTo>
                      <a:lnTo>
                        <a:pt x="116910" y="0"/>
                      </a:lnTo>
                      <a:lnTo>
                        <a:pt x="135464" y="30804"/>
                      </a:lnTo>
                      <a:lnTo>
                        <a:pt x="36028" y="90970"/>
                      </a:lnTo>
                      <a:lnTo>
                        <a:pt x="36028" y="163205"/>
                      </a:lnTo>
                      <a:close/>
                    </a:path>
                  </a:pathLst>
                </a:custGeom>
                <a:solidFill>
                  <a:srgbClr val="0088CE"/>
                </a:solidFill>
                <a:ln w="179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F51C128-3E96-E2BC-45C6-73F623667A35}"/>
                    </a:ext>
                  </a:extLst>
                </p:cNvPr>
                <p:cNvSpPr/>
                <p:nvPr/>
              </p:nvSpPr>
              <p:spPr>
                <a:xfrm>
                  <a:off x="6155125" y="2567200"/>
                  <a:ext cx="215085" cy="88808"/>
                </a:xfrm>
                <a:custGeom>
                  <a:avLst/>
                  <a:gdLst>
                    <a:gd name="connsiteX0" fmla="*/ 113487 w 215085"/>
                    <a:gd name="connsiteY0" fmla="*/ 88808 h 88808"/>
                    <a:gd name="connsiteX1" fmla="*/ 0 w 215085"/>
                    <a:gd name="connsiteY1" fmla="*/ 32245 h 88808"/>
                    <a:gd name="connsiteX2" fmla="*/ 16212 w 215085"/>
                    <a:gd name="connsiteY2" fmla="*/ 0 h 88808"/>
                    <a:gd name="connsiteX3" fmla="*/ 112586 w 215085"/>
                    <a:gd name="connsiteY3" fmla="*/ 48097 h 88808"/>
                    <a:gd name="connsiteX4" fmla="*/ 197431 w 215085"/>
                    <a:gd name="connsiteY4" fmla="*/ 540 h 88808"/>
                    <a:gd name="connsiteX5" fmla="*/ 215085 w 215085"/>
                    <a:gd name="connsiteY5" fmla="*/ 31884 h 88808"/>
                    <a:gd name="connsiteX6" fmla="*/ 113487 w 215085"/>
                    <a:gd name="connsiteY6" fmla="*/ 88808 h 8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085" h="88808">
                      <a:moveTo>
                        <a:pt x="113487" y="88808"/>
                      </a:moveTo>
                      <a:lnTo>
                        <a:pt x="0" y="32245"/>
                      </a:lnTo>
                      <a:lnTo>
                        <a:pt x="16212" y="0"/>
                      </a:lnTo>
                      <a:lnTo>
                        <a:pt x="112586" y="48097"/>
                      </a:lnTo>
                      <a:lnTo>
                        <a:pt x="197431" y="540"/>
                      </a:lnTo>
                      <a:lnTo>
                        <a:pt x="215085" y="31884"/>
                      </a:lnTo>
                      <a:lnTo>
                        <a:pt x="113487" y="88808"/>
                      </a:lnTo>
                      <a:close/>
                    </a:path>
                  </a:pathLst>
                </a:custGeom>
                <a:solidFill>
                  <a:srgbClr val="0088CE"/>
                </a:solidFill>
                <a:ln w="1799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9" name="Connector: Elbow 38">
                  <a:extLst>
                    <a:ext uri="{FF2B5EF4-FFF2-40B4-BE49-F238E27FC236}">
                      <a16:creationId xmlns:a16="http://schemas.microsoft.com/office/drawing/2014/main" id="{FA13DBAB-BA88-2D24-7D6C-5DEC4692E1B7}"/>
                    </a:ext>
                  </a:extLst>
                </p:cNvPr>
                <p:cNvCxnSpPr>
                  <a:cxnSpLocks/>
                </p:cNvCxnSpPr>
                <p:nvPr/>
              </p:nvCxnSpPr>
              <p:spPr>
                <a:xfrm rot="15180000">
                  <a:off x="6163290" y="2573829"/>
                  <a:ext cx="72000" cy="72000"/>
                </a:xfrm>
                <a:prstGeom prst="bentConnector3">
                  <a:avLst>
                    <a:gd name="adj1" fmla="val 113408"/>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F3572441-DD5A-21B7-2A15-350290CADF2F}"/>
                    </a:ext>
                  </a:extLst>
                </p:cNvPr>
                <p:cNvCxnSpPr>
                  <a:cxnSpLocks/>
                </p:cNvCxnSpPr>
                <p:nvPr/>
              </p:nvCxnSpPr>
              <p:spPr>
                <a:xfrm rot="840000">
                  <a:off x="5945550" y="1948409"/>
                  <a:ext cx="72000" cy="72000"/>
                </a:xfrm>
                <a:prstGeom prst="bentConnector3">
                  <a:avLst>
                    <a:gd name="adj1" fmla="val 113011"/>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E5531DDB-BBB8-C34F-0074-EFED641A8B7B}"/>
                    </a:ext>
                  </a:extLst>
                </p:cNvPr>
                <p:cNvCxnSpPr>
                  <a:cxnSpLocks/>
                </p:cNvCxnSpPr>
                <p:nvPr/>
              </p:nvCxnSpPr>
              <p:spPr>
                <a:xfrm rot="8100000">
                  <a:off x="6574309" y="2039378"/>
                  <a:ext cx="72000" cy="72000"/>
                </a:xfrm>
                <a:prstGeom prst="bentConnector3">
                  <a:avLst>
                    <a:gd name="adj1" fmla="val 114108"/>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2C368AA-F750-50A7-2208-15E1CCCB5714}"/>
                  </a:ext>
                </a:extLst>
              </p:cNvPr>
              <p:cNvGrpSpPr/>
              <p:nvPr/>
            </p:nvGrpSpPr>
            <p:grpSpPr>
              <a:xfrm>
                <a:off x="5760022" y="2351116"/>
                <a:ext cx="427155" cy="427154"/>
                <a:chOff x="6567248" y="2069682"/>
                <a:chExt cx="571872" cy="571871"/>
              </a:xfrm>
            </p:grpSpPr>
            <p:pic>
              <p:nvPicPr>
                <p:cNvPr id="32" name="Graphic 31">
                  <a:extLst>
                    <a:ext uri="{FF2B5EF4-FFF2-40B4-BE49-F238E27FC236}">
                      <a16:creationId xmlns:a16="http://schemas.microsoft.com/office/drawing/2014/main" id="{922E687C-3701-D67F-95C0-F1EDA3B7C15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67248" y="2069682"/>
                  <a:ext cx="571872" cy="571871"/>
                </a:xfrm>
                <a:custGeom>
                  <a:avLst/>
                  <a:gdLst>
                    <a:gd name="connsiteX0" fmla="*/ 434114 w 571872"/>
                    <a:gd name="connsiteY0" fmla="*/ 296895 h 571871"/>
                    <a:gd name="connsiteX1" fmla="*/ 330715 w 571872"/>
                    <a:gd name="connsiteY1" fmla="*/ 399482 h 571871"/>
                    <a:gd name="connsiteX2" fmla="*/ 434114 w 571872"/>
                    <a:gd name="connsiteY2" fmla="*/ 502069 h 571871"/>
                    <a:gd name="connsiteX3" fmla="*/ 537513 w 571872"/>
                    <a:gd name="connsiteY3" fmla="*/ 399482 h 571871"/>
                    <a:gd name="connsiteX4" fmla="*/ 434114 w 571872"/>
                    <a:gd name="connsiteY4" fmla="*/ 296895 h 571871"/>
                    <a:gd name="connsiteX5" fmla="*/ 0 w 571872"/>
                    <a:gd name="connsiteY5" fmla="*/ 0 h 571871"/>
                    <a:gd name="connsiteX6" fmla="*/ 571872 w 571872"/>
                    <a:gd name="connsiteY6" fmla="*/ 0 h 571871"/>
                    <a:gd name="connsiteX7" fmla="*/ 571872 w 571872"/>
                    <a:gd name="connsiteY7" fmla="*/ 571871 h 571871"/>
                    <a:gd name="connsiteX8" fmla="*/ 0 w 571872"/>
                    <a:gd name="connsiteY8" fmla="*/ 571871 h 57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72" h="571871">
                      <a:moveTo>
                        <a:pt x="434114" y="296895"/>
                      </a:moveTo>
                      <a:cubicBezTo>
                        <a:pt x="377008" y="296895"/>
                        <a:pt x="330715" y="342825"/>
                        <a:pt x="330715" y="399482"/>
                      </a:cubicBezTo>
                      <a:cubicBezTo>
                        <a:pt x="330715" y="456139"/>
                        <a:pt x="377008" y="502069"/>
                        <a:pt x="434114" y="502069"/>
                      </a:cubicBezTo>
                      <a:cubicBezTo>
                        <a:pt x="491220" y="502069"/>
                        <a:pt x="537513" y="456139"/>
                        <a:pt x="537513" y="399482"/>
                      </a:cubicBezTo>
                      <a:cubicBezTo>
                        <a:pt x="537513" y="342825"/>
                        <a:pt x="491220" y="296895"/>
                        <a:pt x="434114" y="296895"/>
                      </a:cubicBezTo>
                      <a:close/>
                      <a:moveTo>
                        <a:pt x="0" y="0"/>
                      </a:moveTo>
                      <a:lnTo>
                        <a:pt x="571872" y="0"/>
                      </a:lnTo>
                      <a:lnTo>
                        <a:pt x="571872" y="571871"/>
                      </a:lnTo>
                      <a:lnTo>
                        <a:pt x="0" y="571871"/>
                      </a:lnTo>
                      <a:close/>
                    </a:path>
                  </a:pathLst>
                </a:custGeom>
              </p:spPr>
            </p:pic>
            <p:grpSp>
              <p:nvGrpSpPr>
                <p:cNvPr id="33" name="Group 32">
                  <a:extLst>
                    <a:ext uri="{FF2B5EF4-FFF2-40B4-BE49-F238E27FC236}">
                      <a16:creationId xmlns:a16="http://schemas.microsoft.com/office/drawing/2014/main" id="{D87CD4B0-7C37-D688-73AD-CD0B57486ABD}"/>
                    </a:ext>
                  </a:extLst>
                </p:cNvPr>
                <p:cNvGrpSpPr/>
                <p:nvPr/>
              </p:nvGrpSpPr>
              <p:grpSpPr>
                <a:xfrm>
                  <a:off x="6919464" y="2387139"/>
                  <a:ext cx="165062" cy="163767"/>
                  <a:chOff x="1758960" y="3818720"/>
                  <a:chExt cx="197945" cy="196393"/>
                </a:xfrm>
              </p:grpSpPr>
              <p:sp>
                <p:nvSpPr>
                  <p:cNvPr id="34" name="Oval 33">
                    <a:extLst>
                      <a:ext uri="{FF2B5EF4-FFF2-40B4-BE49-F238E27FC236}">
                        <a16:creationId xmlns:a16="http://schemas.microsoft.com/office/drawing/2014/main" id="{0CDB95E9-AA87-3D9A-8400-03CC154F0C56}"/>
                      </a:ext>
                    </a:extLst>
                  </p:cNvPr>
                  <p:cNvSpPr/>
                  <p:nvPr/>
                </p:nvSpPr>
                <p:spPr>
                  <a:xfrm>
                    <a:off x="1758960" y="3818720"/>
                    <a:ext cx="197945" cy="196393"/>
                  </a:xfrm>
                  <a:prstGeom prst="ellipse">
                    <a:avLst/>
                  </a:prstGeom>
                  <a:no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667"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5" name="Freeform: Shape 33">
                    <a:extLst>
                      <a:ext uri="{FF2B5EF4-FFF2-40B4-BE49-F238E27FC236}">
                        <a16:creationId xmlns:a16="http://schemas.microsoft.com/office/drawing/2014/main" id="{EA8F2469-3B6B-2D6F-1ECB-B10C219EC75F}"/>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0" name="Graphic 29">
                <a:extLst>
                  <a:ext uri="{FF2B5EF4-FFF2-40B4-BE49-F238E27FC236}">
                    <a16:creationId xmlns:a16="http://schemas.microsoft.com/office/drawing/2014/main" id="{C9A64A1B-3FAB-891C-7D4D-C01F6D33C3F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88630" y="2347426"/>
                <a:ext cx="454256" cy="454256"/>
              </a:xfrm>
              <a:prstGeom prst="rect">
                <a:avLst/>
              </a:prstGeom>
            </p:spPr>
          </p:pic>
          <p:pic>
            <p:nvPicPr>
              <p:cNvPr id="31" name="Graphic 30">
                <a:extLst>
                  <a:ext uri="{FF2B5EF4-FFF2-40B4-BE49-F238E27FC236}">
                    <a16:creationId xmlns:a16="http://schemas.microsoft.com/office/drawing/2014/main" id="{89CE7059-D1EC-A6A8-35A7-43E736F2B48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09019" y="1938763"/>
                <a:ext cx="418251" cy="418251"/>
              </a:xfrm>
              <a:prstGeom prst="rect">
                <a:avLst/>
              </a:prstGeom>
            </p:spPr>
          </p:pic>
        </p:grpSp>
      </p:grpSp>
      <p:pic>
        <p:nvPicPr>
          <p:cNvPr id="45" name="Graphic 44">
            <a:extLst>
              <a:ext uri="{FF2B5EF4-FFF2-40B4-BE49-F238E27FC236}">
                <a16:creationId xmlns:a16="http://schemas.microsoft.com/office/drawing/2014/main" id="{5E6D5734-523E-FF7F-DEA2-43DE8BE31C65}"/>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5095305" y="3421366"/>
            <a:ext cx="713232" cy="713232"/>
          </a:xfrm>
          <a:prstGeom prst="rect">
            <a:avLst/>
          </a:prstGeom>
        </p:spPr>
      </p:pic>
      <p:sp>
        <p:nvSpPr>
          <p:cNvPr id="48" name="TextBox 47">
            <a:extLst>
              <a:ext uri="{FF2B5EF4-FFF2-40B4-BE49-F238E27FC236}">
                <a16:creationId xmlns:a16="http://schemas.microsoft.com/office/drawing/2014/main" id="{F33B6828-219C-01CD-47C7-E34E8BBF3604}"/>
              </a:ext>
            </a:extLst>
          </p:cNvPr>
          <p:cNvSpPr txBox="1"/>
          <p:nvPr/>
        </p:nvSpPr>
        <p:spPr>
          <a:xfrm>
            <a:off x="6526186" y="1050613"/>
            <a:ext cx="221439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88CE"/>
                </a:solidFill>
                <a:effectLst/>
                <a:uLnTx/>
                <a:uFillTx/>
                <a:latin typeface="Aptos Narrow" panose="020B0004020202020204" pitchFamily="34" charset="0"/>
                <a:ea typeface="+mn-ea"/>
                <a:cs typeface="Segoe UI Light" panose="020B0502040204020203" pitchFamily="34" charset="0"/>
              </a:rPr>
              <a:t>central management</a:t>
            </a:r>
          </a:p>
        </p:txBody>
      </p:sp>
      <p:pic>
        <p:nvPicPr>
          <p:cNvPr id="51" name="Graphic 50">
            <a:extLst>
              <a:ext uri="{FF2B5EF4-FFF2-40B4-BE49-F238E27FC236}">
                <a16:creationId xmlns:a16="http://schemas.microsoft.com/office/drawing/2014/main" id="{EB7EFA7B-6516-B2C6-3955-1AEB1EE969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99073" y="2523796"/>
            <a:ext cx="950274" cy="950274"/>
          </a:xfrm>
          <a:prstGeom prst="rect">
            <a:avLst/>
          </a:prstGeom>
        </p:spPr>
      </p:pic>
      <p:pic>
        <p:nvPicPr>
          <p:cNvPr id="54" name="Graphic 53">
            <a:extLst>
              <a:ext uri="{FF2B5EF4-FFF2-40B4-BE49-F238E27FC236}">
                <a16:creationId xmlns:a16="http://schemas.microsoft.com/office/drawing/2014/main" id="{41FF453A-F21C-5EEE-1E3D-F990CB5A68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0349" y="2587951"/>
            <a:ext cx="685800" cy="685800"/>
          </a:xfrm>
          <a:prstGeom prst="rect">
            <a:avLst/>
          </a:prstGeom>
        </p:spPr>
      </p:pic>
      <p:pic>
        <p:nvPicPr>
          <p:cNvPr id="55" name="Graphic 54">
            <a:extLst>
              <a:ext uri="{FF2B5EF4-FFF2-40B4-BE49-F238E27FC236}">
                <a16:creationId xmlns:a16="http://schemas.microsoft.com/office/drawing/2014/main" id="{F62A66F0-8F9C-A4D4-2BAC-A8BC9F7AD14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0349" y="1113655"/>
            <a:ext cx="685800" cy="685800"/>
          </a:xfrm>
          <a:prstGeom prst="rect">
            <a:avLst/>
          </a:prstGeom>
        </p:spPr>
      </p:pic>
      <p:pic>
        <p:nvPicPr>
          <p:cNvPr id="56" name="Graphic 55">
            <a:extLst>
              <a:ext uri="{FF2B5EF4-FFF2-40B4-BE49-F238E27FC236}">
                <a16:creationId xmlns:a16="http://schemas.microsoft.com/office/drawing/2014/main" id="{940C415F-F0BB-36F4-41C8-0435B30063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0349" y="3325099"/>
            <a:ext cx="685800" cy="685800"/>
          </a:xfrm>
          <a:prstGeom prst="rect">
            <a:avLst/>
          </a:prstGeom>
        </p:spPr>
      </p:pic>
      <p:pic>
        <p:nvPicPr>
          <p:cNvPr id="57" name="Graphic 56">
            <a:extLst>
              <a:ext uri="{FF2B5EF4-FFF2-40B4-BE49-F238E27FC236}">
                <a16:creationId xmlns:a16="http://schemas.microsoft.com/office/drawing/2014/main" id="{41BA8D9E-28A8-D44B-94AA-58485AB6137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0349" y="4062246"/>
            <a:ext cx="685800" cy="685800"/>
          </a:xfrm>
          <a:prstGeom prst="rect">
            <a:avLst/>
          </a:prstGeom>
        </p:spPr>
      </p:pic>
      <p:pic>
        <p:nvPicPr>
          <p:cNvPr id="58" name="Graphic 57">
            <a:extLst>
              <a:ext uri="{FF2B5EF4-FFF2-40B4-BE49-F238E27FC236}">
                <a16:creationId xmlns:a16="http://schemas.microsoft.com/office/drawing/2014/main" id="{F3B62E5F-79D7-6398-6CAA-96E4306549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0349" y="1850803"/>
            <a:ext cx="685800" cy="685800"/>
          </a:xfrm>
          <a:prstGeom prst="rect">
            <a:avLst/>
          </a:prstGeom>
        </p:spPr>
      </p:pic>
      <p:pic>
        <p:nvPicPr>
          <p:cNvPr id="59" name="Graphic 58">
            <a:extLst>
              <a:ext uri="{FF2B5EF4-FFF2-40B4-BE49-F238E27FC236}">
                <a16:creationId xmlns:a16="http://schemas.microsoft.com/office/drawing/2014/main" id="{BDCD92B4-CE48-DAED-B4E7-C0FFE375518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881815" y="2365927"/>
            <a:ext cx="456506" cy="456506"/>
          </a:xfrm>
          <a:prstGeom prst="rect">
            <a:avLst/>
          </a:prstGeom>
        </p:spPr>
      </p:pic>
      <p:pic>
        <p:nvPicPr>
          <p:cNvPr id="60" name="Graphic 59">
            <a:extLst>
              <a:ext uri="{FF2B5EF4-FFF2-40B4-BE49-F238E27FC236}">
                <a16:creationId xmlns:a16="http://schemas.microsoft.com/office/drawing/2014/main" id="{7B1D9E23-6295-B504-6EDA-50777A590DE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505614" y="2354233"/>
            <a:ext cx="456506" cy="456506"/>
          </a:xfrm>
          <a:prstGeom prst="rect">
            <a:avLst/>
          </a:prstGeom>
        </p:spPr>
      </p:pic>
      <p:sp>
        <p:nvSpPr>
          <p:cNvPr id="61" name="TextBox 60">
            <a:extLst>
              <a:ext uri="{FF2B5EF4-FFF2-40B4-BE49-F238E27FC236}">
                <a16:creationId xmlns:a16="http://schemas.microsoft.com/office/drawing/2014/main" id="{2C189A23-3261-DBE4-D2A0-F3837F709387}"/>
              </a:ext>
            </a:extLst>
          </p:cNvPr>
          <p:cNvSpPr txBox="1"/>
          <p:nvPr/>
        </p:nvSpPr>
        <p:spPr>
          <a:xfrm>
            <a:off x="2422656" y="2189673"/>
            <a:ext cx="628796" cy="276999"/>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LTE</a:t>
            </a:r>
          </a:p>
        </p:txBody>
      </p:sp>
      <p:grpSp>
        <p:nvGrpSpPr>
          <p:cNvPr id="62" name="Group 61">
            <a:extLst>
              <a:ext uri="{FF2B5EF4-FFF2-40B4-BE49-F238E27FC236}">
                <a16:creationId xmlns:a16="http://schemas.microsoft.com/office/drawing/2014/main" id="{498B87BE-0308-1FDF-BEFA-7459AA5BFD37}"/>
              </a:ext>
            </a:extLst>
          </p:cNvPr>
          <p:cNvGrpSpPr/>
          <p:nvPr/>
        </p:nvGrpSpPr>
        <p:grpSpPr>
          <a:xfrm>
            <a:off x="1993247" y="2500822"/>
            <a:ext cx="807845" cy="807845"/>
            <a:chOff x="1305734" y="3313238"/>
            <a:chExt cx="428904" cy="428904"/>
          </a:xfrm>
        </p:grpSpPr>
        <p:sp>
          <p:nvSpPr>
            <p:cNvPr id="80" name="Freeform: Shape 79">
              <a:extLst>
                <a:ext uri="{FF2B5EF4-FFF2-40B4-BE49-F238E27FC236}">
                  <a16:creationId xmlns:a16="http://schemas.microsoft.com/office/drawing/2014/main" id="{4CD42DBE-11D2-E1E7-61F2-A1AFA17FB3A3}"/>
                </a:ext>
              </a:extLst>
            </p:cNvPr>
            <p:cNvSpPr/>
            <p:nvPr/>
          </p:nvSpPr>
          <p:spPr>
            <a:xfrm>
              <a:off x="1354782" y="3383668"/>
              <a:ext cx="321632" cy="154781"/>
            </a:xfrm>
            <a:custGeom>
              <a:avLst/>
              <a:gdLst>
                <a:gd name="connsiteX0" fmla="*/ 0 w 309563"/>
                <a:gd name="connsiteY0" fmla="*/ 154781 h 154781"/>
                <a:gd name="connsiteX1" fmla="*/ 21432 w 309563"/>
                <a:gd name="connsiteY1" fmla="*/ 88106 h 154781"/>
                <a:gd name="connsiteX2" fmla="*/ 50007 w 309563"/>
                <a:gd name="connsiteY2" fmla="*/ 73819 h 154781"/>
                <a:gd name="connsiteX3" fmla="*/ 52388 w 309563"/>
                <a:gd name="connsiteY3" fmla="*/ 57150 h 154781"/>
                <a:gd name="connsiteX4" fmla="*/ 71438 w 309563"/>
                <a:gd name="connsiteY4" fmla="*/ 35719 h 154781"/>
                <a:gd name="connsiteX5" fmla="*/ 95250 w 309563"/>
                <a:gd name="connsiteY5" fmla="*/ 26194 h 154781"/>
                <a:gd name="connsiteX6" fmla="*/ 119063 w 309563"/>
                <a:gd name="connsiteY6" fmla="*/ 33338 h 154781"/>
                <a:gd name="connsiteX7" fmla="*/ 135732 w 309563"/>
                <a:gd name="connsiteY7" fmla="*/ 16669 h 154781"/>
                <a:gd name="connsiteX8" fmla="*/ 159544 w 309563"/>
                <a:gd name="connsiteY8" fmla="*/ 2381 h 154781"/>
                <a:gd name="connsiteX9" fmla="*/ 188119 w 309563"/>
                <a:gd name="connsiteY9" fmla="*/ 0 h 154781"/>
                <a:gd name="connsiteX10" fmla="*/ 211932 w 309563"/>
                <a:gd name="connsiteY10" fmla="*/ 4763 h 154781"/>
                <a:gd name="connsiteX11" fmla="*/ 235744 w 309563"/>
                <a:gd name="connsiteY11" fmla="*/ 21431 h 154781"/>
                <a:gd name="connsiteX12" fmla="*/ 250032 w 309563"/>
                <a:gd name="connsiteY12" fmla="*/ 40481 h 154781"/>
                <a:gd name="connsiteX13" fmla="*/ 257175 w 309563"/>
                <a:gd name="connsiteY13" fmla="*/ 73819 h 154781"/>
                <a:gd name="connsiteX14" fmla="*/ 276225 w 309563"/>
                <a:gd name="connsiteY14" fmla="*/ 80963 h 154781"/>
                <a:gd name="connsiteX15" fmla="*/ 302419 w 309563"/>
                <a:gd name="connsiteY15" fmla="*/ 102394 h 154781"/>
                <a:gd name="connsiteX16" fmla="*/ 309563 w 309563"/>
                <a:gd name="connsiteY16" fmla="*/ 123825 h 154781"/>
                <a:gd name="connsiteX17" fmla="*/ 309563 w 309563"/>
                <a:gd name="connsiteY17" fmla="*/ 154781 h 154781"/>
                <a:gd name="connsiteX18" fmla="*/ 0 w 309563"/>
                <a:gd name="connsiteY18" fmla="*/ 154781 h 15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9563" h="154781">
                  <a:moveTo>
                    <a:pt x="0" y="154781"/>
                  </a:moveTo>
                  <a:lnTo>
                    <a:pt x="21432" y="88106"/>
                  </a:lnTo>
                  <a:lnTo>
                    <a:pt x="50007" y="73819"/>
                  </a:lnTo>
                  <a:lnTo>
                    <a:pt x="52388" y="57150"/>
                  </a:lnTo>
                  <a:lnTo>
                    <a:pt x="71438" y="35719"/>
                  </a:lnTo>
                  <a:lnTo>
                    <a:pt x="95250" y="26194"/>
                  </a:lnTo>
                  <a:lnTo>
                    <a:pt x="119063" y="33338"/>
                  </a:lnTo>
                  <a:lnTo>
                    <a:pt x="135732" y="16669"/>
                  </a:lnTo>
                  <a:lnTo>
                    <a:pt x="159544" y="2381"/>
                  </a:lnTo>
                  <a:lnTo>
                    <a:pt x="188119" y="0"/>
                  </a:lnTo>
                  <a:lnTo>
                    <a:pt x="211932" y="4763"/>
                  </a:lnTo>
                  <a:lnTo>
                    <a:pt x="235744" y="21431"/>
                  </a:lnTo>
                  <a:lnTo>
                    <a:pt x="250032" y="40481"/>
                  </a:lnTo>
                  <a:lnTo>
                    <a:pt x="257175" y="73819"/>
                  </a:lnTo>
                  <a:lnTo>
                    <a:pt x="276225" y="80963"/>
                  </a:lnTo>
                  <a:lnTo>
                    <a:pt x="302419" y="102394"/>
                  </a:lnTo>
                  <a:lnTo>
                    <a:pt x="309563" y="123825"/>
                  </a:lnTo>
                  <a:lnTo>
                    <a:pt x="309563" y="154781"/>
                  </a:lnTo>
                  <a:lnTo>
                    <a:pt x="0" y="154781"/>
                  </a:lnTo>
                  <a:close/>
                </a:path>
              </a:pathLst>
            </a:cu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1" name="Rectangle 80">
              <a:extLst>
                <a:ext uri="{FF2B5EF4-FFF2-40B4-BE49-F238E27FC236}">
                  <a16:creationId xmlns:a16="http://schemas.microsoft.com/office/drawing/2014/main" id="{C797E93E-D34A-D4EA-0D1F-8D075FEFD7A0}"/>
                </a:ext>
              </a:extLst>
            </p:cNvPr>
            <p:cNvSpPr/>
            <p:nvPr/>
          </p:nvSpPr>
          <p:spPr>
            <a:xfrm>
              <a:off x="1340344" y="3540286"/>
              <a:ext cx="355106" cy="91119"/>
            </a:xfrm>
            <a:prstGeom prst="rect">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82" name="Group 81">
              <a:extLst>
                <a:ext uri="{FF2B5EF4-FFF2-40B4-BE49-F238E27FC236}">
                  <a16:creationId xmlns:a16="http://schemas.microsoft.com/office/drawing/2014/main" id="{F6751F05-FEAC-62D5-617D-2E36C30CB5C9}"/>
                </a:ext>
              </a:extLst>
            </p:cNvPr>
            <p:cNvGrpSpPr/>
            <p:nvPr/>
          </p:nvGrpSpPr>
          <p:grpSpPr>
            <a:xfrm>
              <a:off x="1305734" y="3313238"/>
              <a:ext cx="428904" cy="428904"/>
              <a:chOff x="2595705" y="3577493"/>
              <a:chExt cx="685800" cy="685800"/>
            </a:xfrm>
          </p:grpSpPr>
          <p:pic>
            <p:nvPicPr>
              <p:cNvPr id="83" name="Graphic 82">
                <a:extLst>
                  <a:ext uri="{FF2B5EF4-FFF2-40B4-BE49-F238E27FC236}">
                    <a16:creationId xmlns:a16="http://schemas.microsoft.com/office/drawing/2014/main" id="{2670C200-69CA-571D-097F-EF62FBB021A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595705" y="3577493"/>
                <a:ext cx="685800" cy="685800"/>
              </a:xfrm>
              <a:prstGeom prst="rect">
                <a:avLst/>
              </a:prstGeom>
            </p:spPr>
          </p:pic>
          <p:sp>
            <p:nvSpPr>
              <p:cNvPr id="84" name="Freeform: Shape 33">
                <a:extLst>
                  <a:ext uri="{FF2B5EF4-FFF2-40B4-BE49-F238E27FC236}">
                    <a16:creationId xmlns:a16="http://schemas.microsoft.com/office/drawing/2014/main" id="{84EACD7E-53A1-DA3B-0605-BC325B2C31A1}"/>
                  </a:ext>
                </a:extLst>
              </p:cNvPr>
              <p:cNvSpPr/>
              <p:nvPr/>
            </p:nvSpPr>
            <p:spPr>
              <a:xfrm>
                <a:off x="3062530" y="3964701"/>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584461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0EA64-1AB4-6AEC-5CDC-A8A59175D599}"/>
            </a:ext>
          </a:extLst>
        </p:cNvPr>
        <p:cNvGrpSpPr/>
        <p:nvPr/>
      </p:nvGrpSpPr>
      <p:grpSpPr>
        <a:xfrm>
          <a:off x="0" y="0"/>
          <a:ext cx="0" cy="0"/>
          <a:chOff x="0" y="0"/>
          <a:chExt cx="0" cy="0"/>
        </a:xfrm>
      </p:grpSpPr>
      <p:pic>
        <p:nvPicPr>
          <p:cNvPr id="8" name="Picture 7" descr="A picture containing text, indoor&#10;&#10;Description automatically generated">
            <a:extLst>
              <a:ext uri="{FF2B5EF4-FFF2-40B4-BE49-F238E27FC236}">
                <a16:creationId xmlns:a16="http://schemas.microsoft.com/office/drawing/2014/main" id="{F59016A6-84E6-061B-BF92-AF2B04D4CABF}"/>
              </a:ext>
            </a:extLst>
          </p:cNvPr>
          <p:cNvPicPr>
            <a:picLocks noChangeAspect="1"/>
          </p:cNvPicPr>
          <p:nvPr/>
        </p:nvPicPr>
        <p:blipFill>
          <a:blip r:embed="rId3"/>
          <a:stretch>
            <a:fillRect/>
          </a:stretch>
        </p:blipFill>
        <p:spPr>
          <a:xfrm>
            <a:off x="5619402" y="1065242"/>
            <a:ext cx="3374487" cy="3540815"/>
          </a:xfrm>
          <a:prstGeom prst="rect">
            <a:avLst/>
          </a:prstGeom>
        </p:spPr>
      </p:pic>
      <p:sp>
        <p:nvSpPr>
          <p:cNvPr id="7" name="Content Placeholder 6">
            <a:extLst>
              <a:ext uri="{FF2B5EF4-FFF2-40B4-BE49-F238E27FC236}">
                <a16:creationId xmlns:a16="http://schemas.microsoft.com/office/drawing/2014/main" id="{A7C7569D-87E1-B9A3-AE31-4E0603A7FB11}"/>
              </a:ext>
            </a:extLst>
          </p:cNvPr>
          <p:cNvSpPr>
            <a:spLocks noGrp="1"/>
          </p:cNvSpPr>
          <p:nvPr>
            <p:ph idx="1"/>
          </p:nvPr>
        </p:nvSpPr>
        <p:spPr>
          <a:xfrm>
            <a:off x="395288" y="1038225"/>
            <a:ext cx="5163999" cy="3594100"/>
          </a:xfrm>
        </p:spPr>
        <p:txBody>
          <a:bodyPr vert="horz" lIns="91440" tIns="45720" rIns="91440" bIns="45720" rtlCol="0" anchor="t">
            <a:noAutofit/>
          </a:bodyPr>
          <a:lstStyle/>
          <a:p>
            <a:pPr lvl="1"/>
            <a:r>
              <a:rPr lang="en-US" sz="2000"/>
              <a:t>Ultra-compact hardware appliance for </a:t>
            </a:r>
            <a:br>
              <a:rPr lang="en-US" sz="2000"/>
            </a:br>
            <a:r>
              <a:rPr lang="en-US" sz="2000"/>
              <a:t>DIN-rail mount and rugged models</a:t>
            </a:r>
          </a:p>
          <a:p>
            <a:pPr lvl="1"/>
            <a:r>
              <a:rPr lang="en-US" sz="2000"/>
              <a:t>Rollout with zero-touch deployment</a:t>
            </a:r>
          </a:p>
          <a:p>
            <a:pPr lvl="1"/>
            <a:r>
              <a:rPr lang="en-US" sz="2000"/>
              <a:t>Secure TINA VPN connectivity</a:t>
            </a:r>
          </a:p>
          <a:p>
            <a:pPr lvl="1"/>
            <a:r>
              <a:rPr lang="en-US" sz="2000"/>
              <a:t>Edge computing support </a:t>
            </a:r>
            <a:br>
              <a:rPr lang="en-US" sz="2000"/>
            </a:br>
            <a:r>
              <a:rPr lang="en-US" sz="2000"/>
              <a:t>(customizable container)</a:t>
            </a:r>
          </a:p>
          <a:p>
            <a:r>
              <a:rPr lang="en-US" sz="2000"/>
              <a:t>Order with the connectivity features you need</a:t>
            </a:r>
          </a:p>
          <a:p>
            <a:r>
              <a:rPr lang="en-US" sz="2000"/>
              <a:t>Container infrastructure</a:t>
            </a:r>
          </a:p>
        </p:txBody>
      </p:sp>
      <p:sp>
        <p:nvSpPr>
          <p:cNvPr id="3" name="Title 2">
            <a:extLst>
              <a:ext uri="{FF2B5EF4-FFF2-40B4-BE49-F238E27FC236}">
                <a16:creationId xmlns:a16="http://schemas.microsoft.com/office/drawing/2014/main" id="{6EDFECE2-536C-123A-0F98-36D730FCE48A}"/>
              </a:ext>
            </a:extLst>
          </p:cNvPr>
          <p:cNvSpPr>
            <a:spLocks noGrp="1"/>
          </p:cNvSpPr>
          <p:nvPr>
            <p:ph type="title"/>
          </p:nvPr>
        </p:nvSpPr>
        <p:spPr/>
        <p:txBody>
          <a:bodyPr/>
          <a:lstStyle/>
          <a:p>
            <a:r>
              <a:rPr lang="en-US"/>
              <a:t>Our Solution for Your </a:t>
            </a:r>
            <a:r>
              <a:rPr lang="en-US" err="1"/>
              <a:t>IIoT</a:t>
            </a:r>
            <a:r>
              <a:rPr lang="en-US"/>
              <a:t> Environment</a:t>
            </a:r>
          </a:p>
        </p:txBody>
      </p:sp>
      <p:pic>
        <p:nvPicPr>
          <p:cNvPr id="14" name="Graphic 130">
            <a:extLst>
              <a:ext uri="{FF2B5EF4-FFF2-40B4-BE49-F238E27FC236}">
                <a16:creationId xmlns:a16="http://schemas.microsoft.com/office/drawing/2014/main" id="{9266FDD5-8EE8-8CC4-8093-26C1DA40799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135250" y="3807479"/>
            <a:ext cx="798578" cy="798578"/>
          </a:xfrm>
          <a:prstGeom prst="rect">
            <a:avLst/>
          </a:prstGeom>
        </p:spPr>
      </p:pic>
      <p:pic>
        <p:nvPicPr>
          <p:cNvPr id="2" name="Content Placeholder 13" descr="A close up of a logo&#10;&#10;Description automatically generated">
            <a:extLst>
              <a:ext uri="{FF2B5EF4-FFF2-40B4-BE49-F238E27FC236}">
                <a16:creationId xmlns:a16="http://schemas.microsoft.com/office/drawing/2014/main" id="{A680B7C2-899F-DAF0-8F25-CB907DE21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991" y="3933303"/>
            <a:ext cx="468639" cy="473354"/>
          </a:xfrm>
          <a:prstGeom prst="rect">
            <a:avLst/>
          </a:prstGeom>
        </p:spPr>
      </p:pic>
      <p:pic>
        <p:nvPicPr>
          <p:cNvPr id="4" name="Picture 6">
            <a:extLst>
              <a:ext uri="{FF2B5EF4-FFF2-40B4-BE49-F238E27FC236}">
                <a16:creationId xmlns:a16="http://schemas.microsoft.com/office/drawing/2014/main" id="{8E1E1EDB-828A-8080-7344-2122D586AE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203" y="3905935"/>
            <a:ext cx="549180" cy="5007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932C6C2C-F840-02D6-2F72-90D9401C24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2238" y="3952769"/>
            <a:ext cx="475739" cy="407054"/>
          </a:xfrm>
          <a:prstGeom prst="rect">
            <a:avLst/>
          </a:prstGeom>
        </p:spPr>
      </p:pic>
    </p:spTree>
    <p:extLst>
      <p:ext uri="{BB962C8B-B14F-4D97-AF65-F5344CB8AC3E}">
        <p14:creationId xmlns:p14="http://schemas.microsoft.com/office/powerpoint/2010/main" val="130977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04BB8E5-3C6B-6D7E-B3FA-45AAF9BCBE4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5528" y="-132532"/>
            <a:ext cx="2334382" cy="2334382"/>
          </a:xfrm>
          <a:prstGeom prst="rect">
            <a:avLst/>
          </a:prstGeom>
        </p:spPr>
      </p:pic>
      <p:pic>
        <p:nvPicPr>
          <p:cNvPr id="16" name="Graphic 15">
            <a:extLst>
              <a:ext uri="{FF2B5EF4-FFF2-40B4-BE49-F238E27FC236}">
                <a16:creationId xmlns:a16="http://schemas.microsoft.com/office/drawing/2014/main" id="{F64B5AA6-DBAF-6286-9FC1-F4F1FEF843B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9794" y="96731"/>
            <a:ext cx="3350107" cy="3350107"/>
          </a:xfrm>
          <a:prstGeom prst="rect">
            <a:avLst/>
          </a:prstGeom>
        </p:spPr>
      </p:pic>
      <p:sp>
        <p:nvSpPr>
          <p:cNvPr id="123" name="Rectangle: Rounded Corners 122">
            <a:extLst>
              <a:ext uri="{FF2B5EF4-FFF2-40B4-BE49-F238E27FC236}">
                <a16:creationId xmlns:a16="http://schemas.microsoft.com/office/drawing/2014/main" id="{50644399-74FF-8D70-828E-76D939926563}"/>
              </a:ext>
            </a:extLst>
          </p:cNvPr>
          <p:cNvSpPr/>
          <p:nvPr/>
        </p:nvSpPr>
        <p:spPr>
          <a:xfrm>
            <a:off x="6782940" y="3579405"/>
            <a:ext cx="1800286" cy="1260339"/>
          </a:xfrm>
          <a:prstGeom prst="roundRect">
            <a:avLst>
              <a:gd name="adj" fmla="val 0"/>
            </a:avLst>
          </a:prstGeom>
          <a:solidFill>
            <a:schemeClr val="bg1"/>
          </a:solidFill>
          <a:ln w="9525">
            <a:solidFill>
              <a:schemeClr val="bg1"/>
            </a:solidFill>
            <a:prstDash val="dash"/>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srgbClr val="666666"/>
                </a:solidFill>
                <a:effectLst/>
                <a:uLnTx/>
                <a:uFillTx/>
                <a:latin typeface="Aptos Narrow" panose="020B0004020202020204" pitchFamily="34" charset="0"/>
                <a:ea typeface="+mn-ea"/>
                <a:cs typeface="Segoe UI Light" panose="020B0502040204020203" pitchFamily="34" charset="0"/>
              </a:rPr>
              <a:t>Cloud Cost Reduction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Narrow" panose="020B0004020202020204" pitchFamily="34" charset="0"/>
              <a:ea typeface="+mn-ea"/>
              <a:cs typeface="Segoe UI Light" panose="020B0502040204020203" pitchFamily="34" charset="0"/>
            </a:endParaRPr>
          </a:p>
        </p:txBody>
      </p:sp>
      <p:pic>
        <p:nvPicPr>
          <p:cNvPr id="34" name="Graphic 33">
            <a:extLst>
              <a:ext uri="{FF2B5EF4-FFF2-40B4-BE49-F238E27FC236}">
                <a16:creationId xmlns:a16="http://schemas.microsoft.com/office/drawing/2014/main" id="{2237B869-7474-4702-9022-FB62D46ED8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2992" y="1776393"/>
            <a:ext cx="596793" cy="596793"/>
          </a:xfrm>
          <a:prstGeom prst="rect">
            <a:avLst/>
          </a:prstGeom>
        </p:spPr>
      </p:pic>
      <p:cxnSp>
        <p:nvCxnSpPr>
          <p:cNvPr id="35" name="Straight Arrow Connector 34">
            <a:extLst>
              <a:ext uri="{FF2B5EF4-FFF2-40B4-BE49-F238E27FC236}">
                <a16:creationId xmlns:a16="http://schemas.microsoft.com/office/drawing/2014/main" id="{2BF65DBF-34AF-4E3C-83D1-40AEF9AFAC08}"/>
              </a:ext>
            </a:extLst>
          </p:cNvPr>
          <p:cNvCxnSpPr>
            <a:cxnSpLocks/>
            <a:stCxn id="51" idx="2"/>
          </p:cNvCxnSpPr>
          <p:nvPr/>
        </p:nvCxnSpPr>
        <p:spPr>
          <a:xfrm flipH="1">
            <a:off x="2541802" y="2408139"/>
            <a:ext cx="155079" cy="795410"/>
          </a:xfrm>
          <a:prstGeom prst="straightConnector1">
            <a:avLst/>
          </a:prstGeom>
          <a:ln w="28575" cap="flat" cmpd="sng" algn="ctr">
            <a:solidFill>
              <a:srgbClr val="00B09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1026" name="Picture 2">
            <a:extLst>
              <a:ext uri="{FF2B5EF4-FFF2-40B4-BE49-F238E27FC236}">
                <a16:creationId xmlns:a16="http://schemas.microsoft.com/office/drawing/2014/main" id="{8A75A8C9-C700-48B8-890E-B54DB1384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078" y="1512429"/>
            <a:ext cx="357188" cy="357188"/>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4">
            <a:extLst>
              <a:ext uri="{FF2B5EF4-FFF2-40B4-BE49-F238E27FC236}">
                <a16:creationId xmlns:a16="http://schemas.microsoft.com/office/drawing/2014/main" id="{4779BACD-055D-4B23-A37F-E7CB89B07263}"/>
              </a:ext>
            </a:extLst>
          </p:cNvPr>
          <p:cNvSpPr>
            <a:spLocks noChangeAspect="1" noChangeArrowheads="1"/>
          </p:cNvSpPr>
          <p:nvPr/>
        </p:nvSpPr>
        <p:spPr bwMode="auto">
          <a:xfrm>
            <a:off x="1400180" y="2201850"/>
            <a:ext cx="357188" cy="3571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3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52" name="Straight Arrow Connector 51">
            <a:extLst>
              <a:ext uri="{FF2B5EF4-FFF2-40B4-BE49-F238E27FC236}">
                <a16:creationId xmlns:a16="http://schemas.microsoft.com/office/drawing/2014/main" id="{D51AF9DA-01EB-4196-858A-2BA9D01F9A80}"/>
              </a:ext>
            </a:extLst>
          </p:cNvPr>
          <p:cNvCxnSpPr>
            <a:cxnSpLocks/>
          </p:cNvCxnSpPr>
          <p:nvPr/>
        </p:nvCxnSpPr>
        <p:spPr>
          <a:xfrm>
            <a:off x="3006769" y="2098250"/>
            <a:ext cx="408157" cy="9945"/>
          </a:xfrm>
          <a:prstGeom prst="straightConnector1">
            <a:avLst/>
          </a:prstGeom>
          <a:ln w="9525" cap="flat" cmpd="sng" algn="ctr">
            <a:solidFill>
              <a:schemeClr val="bg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D3067AE9-FE22-4543-858F-594821552A6A}"/>
              </a:ext>
            </a:extLst>
          </p:cNvPr>
          <p:cNvCxnSpPr>
            <a:cxnSpLocks/>
          </p:cNvCxnSpPr>
          <p:nvPr/>
        </p:nvCxnSpPr>
        <p:spPr>
          <a:xfrm>
            <a:off x="7578440" y="1380532"/>
            <a:ext cx="1004786" cy="443639"/>
          </a:xfrm>
          <a:prstGeom prst="line">
            <a:avLst/>
          </a:prstGeom>
          <a:ln w="952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F99C16A-085C-4A37-A7E4-FF5D59C2588E}"/>
              </a:ext>
            </a:extLst>
          </p:cNvPr>
          <p:cNvCxnSpPr>
            <a:cxnSpLocks/>
          </p:cNvCxnSpPr>
          <p:nvPr/>
        </p:nvCxnSpPr>
        <p:spPr>
          <a:xfrm flipH="1">
            <a:off x="4770158" y="1380532"/>
            <a:ext cx="1026287" cy="443639"/>
          </a:xfrm>
          <a:prstGeom prst="line">
            <a:avLst/>
          </a:prstGeom>
          <a:ln w="952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C9BB7C51-015D-4486-8019-4C1FA138009E}"/>
              </a:ext>
            </a:extLst>
          </p:cNvPr>
          <p:cNvPicPr>
            <a:picLocks noChangeAspect="1"/>
          </p:cNvPicPr>
          <p:nvPr/>
        </p:nvPicPr>
        <p:blipFill>
          <a:blip r:embed="rId6"/>
          <a:stretch>
            <a:fillRect/>
          </a:stretch>
        </p:blipFill>
        <p:spPr>
          <a:xfrm>
            <a:off x="4770844" y="1824171"/>
            <a:ext cx="3812382" cy="1669788"/>
          </a:xfrm>
          <a:prstGeom prst="rect">
            <a:avLst/>
          </a:prstGeom>
          <a:ln>
            <a:solidFill>
              <a:schemeClr val="bg1"/>
            </a:solidFill>
          </a:ln>
        </p:spPr>
      </p:pic>
      <p:sp>
        <p:nvSpPr>
          <p:cNvPr id="86" name="TextBox 85">
            <a:extLst>
              <a:ext uri="{FF2B5EF4-FFF2-40B4-BE49-F238E27FC236}">
                <a16:creationId xmlns:a16="http://schemas.microsoft.com/office/drawing/2014/main" id="{49149FE9-C0BE-4F12-8472-BC0CE0606A7E}"/>
              </a:ext>
            </a:extLst>
          </p:cNvPr>
          <p:cNvSpPr txBox="1"/>
          <p:nvPr/>
        </p:nvSpPr>
        <p:spPr>
          <a:xfrm>
            <a:off x="485910" y="4346446"/>
            <a:ext cx="1604292" cy="415498"/>
          </a:xfrm>
          <a:prstGeom prst="rect">
            <a:avLst/>
          </a:prstGeom>
          <a:noFill/>
        </p:spPr>
        <p:txBody>
          <a:bodyPr wrap="square" lIns="68580" tIns="34290" rIns="68580" bIns="34290" anchor="t">
            <a:spAutoFit/>
          </a:bodyPr>
          <a:lstStyle/>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US" sz="13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Edge Data</a:t>
            </a:r>
            <a:br>
              <a:rPr kumimoji="0" lang="en-US" sz="13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br>
            <a:r>
              <a:rPr kumimoji="0" lang="en-US" sz="9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(e.g., SCADA, DB, files, etc.)</a:t>
            </a:r>
          </a:p>
        </p:txBody>
      </p:sp>
      <p:pic>
        <p:nvPicPr>
          <p:cNvPr id="89" name="Graphic 88">
            <a:extLst>
              <a:ext uri="{FF2B5EF4-FFF2-40B4-BE49-F238E27FC236}">
                <a16:creationId xmlns:a16="http://schemas.microsoft.com/office/drawing/2014/main" id="{A1D2EA01-D6E6-438E-8D44-A573C7149E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6635" y="3777643"/>
            <a:ext cx="883404" cy="883404"/>
          </a:xfrm>
          <a:prstGeom prst="rect">
            <a:avLst/>
          </a:prstGeom>
        </p:spPr>
      </p:pic>
      <p:grpSp>
        <p:nvGrpSpPr>
          <p:cNvPr id="28" name="Group 27">
            <a:extLst>
              <a:ext uri="{FF2B5EF4-FFF2-40B4-BE49-F238E27FC236}">
                <a16:creationId xmlns:a16="http://schemas.microsoft.com/office/drawing/2014/main" id="{84E6C589-2884-0657-D24C-21A53315DBE8}"/>
              </a:ext>
            </a:extLst>
          </p:cNvPr>
          <p:cNvGrpSpPr/>
          <p:nvPr/>
        </p:nvGrpSpPr>
        <p:grpSpPr>
          <a:xfrm>
            <a:off x="1526232" y="4024398"/>
            <a:ext cx="296098" cy="296099"/>
            <a:chOff x="1526232" y="4024398"/>
            <a:chExt cx="296098" cy="296099"/>
          </a:xfrm>
        </p:grpSpPr>
        <p:sp>
          <p:nvSpPr>
            <p:cNvPr id="24" name="Freeform: Shape 23">
              <a:extLst>
                <a:ext uri="{FF2B5EF4-FFF2-40B4-BE49-F238E27FC236}">
                  <a16:creationId xmlns:a16="http://schemas.microsoft.com/office/drawing/2014/main" id="{4524A3DA-0F39-71C7-B745-DA380C41791D}"/>
                </a:ext>
              </a:extLst>
            </p:cNvPr>
            <p:cNvSpPr/>
            <p:nvPr/>
          </p:nvSpPr>
          <p:spPr>
            <a:xfrm>
              <a:off x="1526232" y="4024398"/>
              <a:ext cx="296098" cy="296099"/>
            </a:xfrm>
            <a:custGeom>
              <a:avLst/>
              <a:gdLst>
                <a:gd name="connsiteX0" fmla="*/ 148847 w 296098"/>
                <a:gd name="connsiteY0" fmla="*/ 296097 h 296099"/>
                <a:gd name="connsiteX1" fmla="*/ 2 w 296098"/>
                <a:gd name="connsiteY1" fmla="*/ 148847 h 296099"/>
                <a:gd name="connsiteX2" fmla="*/ 147253 w 296098"/>
                <a:gd name="connsiteY2" fmla="*/ 2 h 296099"/>
                <a:gd name="connsiteX3" fmla="*/ 296097 w 296098"/>
                <a:gd name="connsiteY3" fmla="*/ 147210 h 296099"/>
                <a:gd name="connsiteX4" fmla="*/ 148847 w 296098"/>
                <a:gd name="connsiteY4" fmla="*/ 296097 h 296099"/>
                <a:gd name="connsiteX5" fmla="*/ 147248 w 296098"/>
                <a:gd name="connsiteY5" fmla="*/ 13022 h 296099"/>
                <a:gd name="connsiteX6" fmla="*/ 13026 w 296098"/>
                <a:gd name="connsiteY6" fmla="*/ 148771 h 296099"/>
                <a:gd name="connsiteX7" fmla="*/ 148775 w 296098"/>
                <a:gd name="connsiteY7" fmla="*/ 282993 h 296099"/>
                <a:gd name="connsiteX8" fmla="*/ 282997 w 296098"/>
                <a:gd name="connsiteY8" fmla="*/ 147286 h 296099"/>
                <a:gd name="connsiteX9" fmla="*/ 147248 w 296098"/>
                <a:gd name="connsiteY9" fmla="*/ 13060 h 29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098" h="296099">
                  <a:moveTo>
                    <a:pt x="148847" y="296097"/>
                  </a:moveTo>
                  <a:cubicBezTo>
                    <a:pt x="67083" y="296538"/>
                    <a:pt x="443" y="230612"/>
                    <a:pt x="2" y="148847"/>
                  </a:cubicBezTo>
                  <a:cubicBezTo>
                    <a:pt x="-438" y="67083"/>
                    <a:pt x="65488" y="443"/>
                    <a:pt x="147253" y="2"/>
                  </a:cubicBezTo>
                  <a:cubicBezTo>
                    <a:pt x="229001" y="-438"/>
                    <a:pt x="295634" y="65462"/>
                    <a:pt x="296097" y="147210"/>
                  </a:cubicBezTo>
                  <a:cubicBezTo>
                    <a:pt x="296463" y="228950"/>
                    <a:pt x="230587" y="295559"/>
                    <a:pt x="148847" y="296097"/>
                  </a:cubicBezTo>
                  <a:close/>
                  <a:moveTo>
                    <a:pt x="147248" y="13022"/>
                  </a:moveTo>
                  <a:cubicBezTo>
                    <a:pt x="72697" y="13444"/>
                    <a:pt x="12604" y="74221"/>
                    <a:pt x="13026" y="148771"/>
                  </a:cubicBezTo>
                  <a:cubicBezTo>
                    <a:pt x="13447" y="223322"/>
                    <a:pt x="74224" y="283415"/>
                    <a:pt x="148775" y="282993"/>
                  </a:cubicBezTo>
                  <a:cubicBezTo>
                    <a:pt x="223309" y="282571"/>
                    <a:pt x="283396" y="221820"/>
                    <a:pt x="282997" y="147286"/>
                  </a:cubicBezTo>
                  <a:cubicBezTo>
                    <a:pt x="282494" y="72769"/>
                    <a:pt x="221765" y="12722"/>
                    <a:pt x="147248" y="13060"/>
                  </a:cubicBezTo>
                  <a:close/>
                </a:path>
              </a:pathLst>
            </a:custGeom>
            <a:solidFill>
              <a:srgbClr val="00ABAD"/>
            </a:solidFill>
            <a:ln w="123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4875817-BA39-61A9-E888-C9B59875D36A}"/>
                </a:ext>
              </a:extLst>
            </p:cNvPr>
            <p:cNvSpPr/>
            <p:nvPr/>
          </p:nvSpPr>
          <p:spPr>
            <a:xfrm>
              <a:off x="1592107" y="4120394"/>
              <a:ext cx="79917" cy="104089"/>
            </a:xfrm>
            <a:custGeom>
              <a:avLst/>
              <a:gdLst>
                <a:gd name="connsiteX0" fmla="*/ 55477 w 79917"/>
                <a:gd name="connsiteY0" fmla="*/ 75777 h 104089"/>
                <a:gd name="connsiteX1" fmla="*/ 51669 w 79917"/>
                <a:gd name="connsiteY1" fmla="*/ 67424 h 104089"/>
                <a:gd name="connsiteX2" fmla="*/ 38353 w 79917"/>
                <a:gd name="connsiteY2" fmla="*/ 61230 h 104089"/>
                <a:gd name="connsiteX3" fmla="*/ 22764 w 79917"/>
                <a:gd name="connsiteY3" fmla="*/ 55048 h 104089"/>
                <a:gd name="connsiteX4" fmla="*/ 3076 w 79917"/>
                <a:gd name="connsiteY4" fmla="*/ 28466 h 104089"/>
                <a:gd name="connsiteX5" fmla="*/ 7989 w 79917"/>
                <a:gd name="connsiteY5" fmla="*/ 13614 h 104089"/>
                <a:gd name="connsiteX6" fmla="*/ 21863 w 79917"/>
                <a:gd name="connsiteY6" fmla="*/ 3599 h 104089"/>
                <a:gd name="connsiteX7" fmla="*/ 42059 w 79917"/>
                <a:gd name="connsiteY7" fmla="*/ 7 h 104089"/>
                <a:gd name="connsiteX8" fmla="*/ 61646 w 79917"/>
                <a:gd name="connsiteY8" fmla="*/ 3891 h 104089"/>
                <a:gd name="connsiteX9" fmla="*/ 75114 w 79917"/>
                <a:gd name="connsiteY9" fmla="*/ 14998 h 104089"/>
                <a:gd name="connsiteX10" fmla="*/ 79913 w 79917"/>
                <a:gd name="connsiteY10" fmla="*/ 31500 h 104089"/>
                <a:gd name="connsiteX11" fmla="*/ 55566 w 79917"/>
                <a:gd name="connsiteY11" fmla="*/ 31500 h 104089"/>
                <a:gd name="connsiteX12" fmla="*/ 51757 w 79917"/>
                <a:gd name="connsiteY12" fmla="*/ 21891 h 104089"/>
                <a:gd name="connsiteX13" fmla="*/ 41488 w 79917"/>
                <a:gd name="connsiteY13" fmla="*/ 18489 h 104089"/>
                <a:gd name="connsiteX14" fmla="*/ 31168 w 79917"/>
                <a:gd name="connsiteY14" fmla="*/ 21370 h 104089"/>
                <a:gd name="connsiteX15" fmla="*/ 27360 w 79917"/>
                <a:gd name="connsiteY15" fmla="*/ 28720 h 104089"/>
                <a:gd name="connsiteX16" fmla="*/ 31536 w 79917"/>
                <a:gd name="connsiteY16" fmla="*/ 35778 h 104089"/>
                <a:gd name="connsiteX17" fmla="*/ 46210 w 79917"/>
                <a:gd name="connsiteY17" fmla="*/ 42316 h 104089"/>
                <a:gd name="connsiteX18" fmla="*/ 63487 w 79917"/>
                <a:gd name="connsiteY18" fmla="*/ 49513 h 104089"/>
                <a:gd name="connsiteX19" fmla="*/ 79913 w 79917"/>
                <a:gd name="connsiteY19" fmla="*/ 75599 h 104089"/>
                <a:gd name="connsiteX20" fmla="*/ 69897 w 79917"/>
                <a:gd name="connsiteY20" fmla="*/ 96468 h 104089"/>
                <a:gd name="connsiteX21" fmla="*/ 42415 w 79917"/>
                <a:gd name="connsiteY21" fmla="*/ 104084 h 104089"/>
                <a:gd name="connsiteX22" fmla="*/ 20111 w 79917"/>
                <a:gd name="connsiteY22" fmla="*/ 99667 h 104089"/>
                <a:gd name="connsiteX23" fmla="*/ 5082 w 79917"/>
                <a:gd name="connsiteY23" fmla="*/ 87595 h 104089"/>
                <a:gd name="connsiteX24" fmla="*/ 4 w 79917"/>
                <a:gd name="connsiteY24" fmla="*/ 69887 h 104089"/>
                <a:gd name="connsiteX25" fmla="*/ 24491 w 79917"/>
                <a:gd name="connsiteY25" fmla="*/ 69887 h 104089"/>
                <a:gd name="connsiteX26" fmla="*/ 28705 w 79917"/>
                <a:gd name="connsiteY26" fmla="*/ 81883 h 104089"/>
                <a:gd name="connsiteX27" fmla="*/ 42377 w 79917"/>
                <a:gd name="connsiteY27" fmla="*/ 85754 h 104089"/>
                <a:gd name="connsiteX28" fmla="*/ 51935 w 79917"/>
                <a:gd name="connsiteY28" fmla="*/ 83139 h 104089"/>
                <a:gd name="connsiteX29" fmla="*/ 55477 w 79917"/>
                <a:gd name="connsiteY29" fmla="*/ 75777 h 10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917" h="104089">
                  <a:moveTo>
                    <a:pt x="55477" y="75777"/>
                  </a:moveTo>
                  <a:cubicBezTo>
                    <a:pt x="55627" y="72541"/>
                    <a:pt x="54209" y="69432"/>
                    <a:pt x="51669" y="67424"/>
                  </a:cubicBezTo>
                  <a:cubicBezTo>
                    <a:pt x="49130" y="65427"/>
                    <a:pt x="44691" y="63362"/>
                    <a:pt x="38353" y="61230"/>
                  </a:cubicBezTo>
                  <a:cubicBezTo>
                    <a:pt x="33027" y="59512"/>
                    <a:pt x="27819" y="57447"/>
                    <a:pt x="22764" y="55048"/>
                  </a:cubicBezTo>
                  <a:cubicBezTo>
                    <a:pt x="9639" y="48599"/>
                    <a:pt x="3076" y="39739"/>
                    <a:pt x="3076" y="28466"/>
                  </a:cubicBezTo>
                  <a:cubicBezTo>
                    <a:pt x="2993" y="23103"/>
                    <a:pt x="4724" y="17871"/>
                    <a:pt x="7989" y="13614"/>
                  </a:cubicBezTo>
                  <a:cubicBezTo>
                    <a:pt x="11606" y="9066"/>
                    <a:pt x="16407" y="5601"/>
                    <a:pt x="21863" y="3599"/>
                  </a:cubicBezTo>
                  <a:cubicBezTo>
                    <a:pt x="28304" y="1122"/>
                    <a:pt x="35160" y="-96"/>
                    <a:pt x="42059" y="7"/>
                  </a:cubicBezTo>
                  <a:cubicBezTo>
                    <a:pt x="48790" y="-105"/>
                    <a:pt x="55467" y="1219"/>
                    <a:pt x="61646" y="3891"/>
                  </a:cubicBezTo>
                  <a:cubicBezTo>
                    <a:pt x="67104" y="6229"/>
                    <a:pt x="71780" y="10084"/>
                    <a:pt x="75114" y="14998"/>
                  </a:cubicBezTo>
                  <a:cubicBezTo>
                    <a:pt x="78346" y="19887"/>
                    <a:pt x="80019" y="25641"/>
                    <a:pt x="79913" y="31500"/>
                  </a:cubicBezTo>
                  <a:lnTo>
                    <a:pt x="55566" y="31500"/>
                  </a:lnTo>
                  <a:cubicBezTo>
                    <a:pt x="55771" y="27893"/>
                    <a:pt x="54377" y="24379"/>
                    <a:pt x="51757" y="21891"/>
                  </a:cubicBezTo>
                  <a:cubicBezTo>
                    <a:pt x="48887" y="19501"/>
                    <a:pt x="45217" y="18286"/>
                    <a:pt x="41488" y="18489"/>
                  </a:cubicBezTo>
                  <a:cubicBezTo>
                    <a:pt x="37138" y="18489"/>
                    <a:pt x="33698" y="19450"/>
                    <a:pt x="31168" y="21370"/>
                  </a:cubicBezTo>
                  <a:cubicBezTo>
                    <a:pt x="28765" y="23044"/>
                    <a:pt x="27341" y="25793"/>
                    <a:pt x="27360" y="28720"/>
                  </a:cubicBezTo>
                  <a:cubicBezTo>
                    <a:pt x="27360" y="31259"/>
                    <a:pt x="28756" y="33671"/>
                    <a:pt x="31536" y="35778"/>
                  </a:cubicBezTo>
                  <a:cubicBezTo>
                    <a:pt x="34316" y="37885"/>
                    <a:pt x="39152" y="40069"/>
                    <a:pt x="46210" y="42316"/>
                  </a:cubicBezTo>
                  <a:cubicBezTo>
                    <a:pt x="52205" y="44102"/>
                    <a:pt x="57996" y="46515"/>
                    <a:pt x="63487" y="49513"/>
                  </a:cubicBezTo>
                  <a:cubicBezTo>
                    <a:pt x="74438" y="55826"/>
                    <a:pt x="79913" y="64521"/>
                    <a:pt x="79913" y="75599"/>
                  </a:cubicBezTo>
                  <a:cubicBezTo>
                    <a:pt x="79913" y="84459"/>
                    <a:pt x="76574" y="91416"/>
                    <a:pt x="69897" y="96468"/>
                  </a:cubicBezTo>
                  <a:cubicBezTo>
                    <a:pt x="63220" y="101520"/>
                    <a:pt x="54059" y="104059"/>
                    <a:pt x="42415" y="104084"/>
                  </a:cubicBezTo>
                  <a:cubicBezTo>
                    <a:pt x="34753" y="104194"/>
                    <a:pt x="27153" y="102688"/>
                    <a:pt x="20111" y="99667"/>
                  </a:cubicBezTo>
                  <a:cubicBezTo>
                    <a:pt x="14030" y="97197"/>
                    <a:pt x="8805" y="93000"/>
                    <a:pt x="5082" y="87595"/>
                  </a:cubicBezTo>
                  <a:cubicBezTo>
                    <a:pt x="1671" y="82327"/>
                    <a:pt x="-97" y="76163"/>
                    <a:pt x="4" y="69887"/>
                  </a:cubicBezTo>
                  <a:lnTo>
                    <a:pt x="24491" y="69887"/>
                  </a:lnTo>
                  <a:cubicBezTo>
                    <a:pt x="24491" y="75307"/>
                    <a:pt x="25900" y="79318"/>
                    <a:pt x="28705" y="81883"/>
                  </a:cubicBezTo>
                  <a:cubicBezTo>
                    <a:pt x="31511" y="84447"/>
                    <a:pt x="36068" y="85754"/>
                    <a:pt x="42377" y="85754"/>
                  </a:cubicBezTo>
                  <a:cubicBezTo>
                    <a:pt x="45762" y="85940"/>
                    <a:pt x="49116" y="85022"/>
                    <a:pt x="51935" y="83139"/>
                  </a:cubicBezTo>
                  <a:cubicBezTo>
                    <a:pt x="54281" y="81440"/>
                    <a:pt x="55613" y="78671"/>
                    <a:pt x="55477" y="75777"/>
                  </a:cubicBezTo>
                  <a:close/>
                </a:path>
              </a:pathLst>
            </a:custGeom>
            <a:solidFill>
              <a:schemeClr val="bg1"/>
            </a:solidFill>
            <a:ln w="123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33C930A-FFBF-F94B-1F49-AAF1CFED3FB1}"/>
                </a:ext>
              </a:extLst>
            </p:cNvPr>
            <p:cNvSpPr/>
            <p:nvPr/>
          </p:nvSpPr>
          <p:spPr>
            <a:xfrm>
              <a:off x="1683393" y="4121797"/>
              <a:ext cx="72977" cy="101297"/>
            </a:xfrm>
            <a:custGeom>
              <a:avLst/>
              <a:gdLst>
                <a:gd name="connsiteX0" fmla="*/ 72940 w 72977"/>
                <a:gd name="connsiteY0" fmla="*/ 12567 h 101297"/>
                <a:gd name="connsiteX1" fmla="*/ 35086 w 72977"/>
                <a:gd name="connsiteY1" fmla="*/ 101298 h 101297"/>
                <a:gd name="connsiteX2" fmla="*/ 10320 w 72977"/>
                <a:gd name="connsiteY2" fmla="*/ 101298 h 101297"/>
                <a:gd name="connsiteX3" fmla="*/ 48237 w 72977"/>
                <a:gd name="connsiteY3" fmla="*/ 18089 h 101297"/>
                <a:gd name="connsiteX4" fmla="*/ 0 w 72977"/>
                <a:gd name="connsiteY4" fmla="*/ 18089 h 101297"/>
                <a:gd name="connsiteX5" fmla="*/ 0 w 72977"/>
                <a:gd name="connsiteY5" fmla="*/ 0 h 101297"/>
                <a:gd name="connsiteX6" fmla="*/ 72978 w 72977"/>
                <a:gd name="connsiteY6" fmla="*/ 0 h 10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77" h="101297">
                  <a:moveTo>
                    <a:pt x="72940" y="12567"/>
                  </a:moveTo>
                  <a:lnTo>
                    <a:pt x="35086" y="101298"/>
                  </a:lnTo>
                  <a:lnTo>
                    <a:pt x="10320" y="101298"/>
                  </a:lnTo>
                  <a:lnTo>
                    <a:pt x="48237" y="18089"/>
                  </a:lnTo>
                  <a:lnTo>
                    <a:pt x="0" y="18089"/>
                  </a:lnTo>
                  <a:lnTo>
                    <a:pt x="0" y="0"/>
                  </a:lnTo>
                  <a:lnTo>
                    <a:pt x="72978" y="0"/>
                  </a:lnTo>
                  <a:close/>
                </a:path>
              </a:pathLst>
            </a:custGeom>
            <a:solidFill>
              <a:schemeClr val="bg1"/>
            </a:solidFill>
            <a:ln w="123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TextBox 91">
            <a:extLst>
              <a:ext uri="{FF2B5EF4-FFF2-40B4-BE49-F238E27FC236}">
                <a16:creationId xmlns:a16="http://schemas.microsoft.com/office/drawing/2014/main" id="{407299E2-22FE-4CFC-AF3E-E8EBD113FECF}"/>
              </a:ext>
            </a:extLst>
          </p:cNvPr>
          <p:cNvSpPr txBox="1"/>
          <p:nvPr/>
        </p:nvSpPr>
        <p:spPr>
          <a:xfrm>
            <a:off x="1096036" y="1319502"/>
            <a:ext cx="715412"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US" sz="9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Twilio SMS</a:t>
            </a:r>
          </a:p>
        </p:txBody>
      </p:sp>
      <p:sp>
        <p:nvSpPr>
          <p:cNvPr id="36" name="Title 1">
            <a:extLst>
              <a:ext uri="{FF2B5EF4-FFF2-40B4-BE49-F238E27FC236}">
                <a16:creationId xmlns:a16="http://schemas.microsoft.com/office/drawing/2014/main" id="{66F9E2DB-846D-416E-8885-9CE9342C98E3}"/>
              </a:ext>
            </a:extLst>
          </p:cNvPr>
          <p:cNvSpPr>
            <a:spLocks noGrp="1"/>
          </p:cNvSpPr>
          <p:nvPr>
            <p:ph type="title"/>
          </p:nvPr>
        </p:nvSpPr>
        <p:spPr>
          <a:xfrm>
            <a:off x="395112" y="273846"/>
            <a:ext cx="8353778" cy="617977"/>
          </a:xfrm>
        </p:spPr>
        <p:txBody>
          <a:bodyPr/>
          <a:lstStyle/>
          <a:p>
            <a:r>
              <a:rPr lang="en-US"/>
              <a:t>Crosser Integration</a:t>
            </a:r>
          </a:p>
        </p:txBody>
      </p:sp>
      <p:grpSp>
        <p:nvGrpSpPr>
          <p:cNvPr id="21" name="Group 20">
            <a:extLst>
              <a:ext uri="{FF2B5EF4-FFF2-40B4-BE49-F238E27FC236}">
                <a16:creationId xmlns:a16="http://schemas.microsoft.com/office/drawing/2014/main" id="{806135B8-67D4-5893-F2AF-6C53B30ED535}"/>
              </a:ext>
            </a:extLst>
          </p:cNvPr>
          <p:cNvGrpSpPr/>
          <p:nvPr/>
        </p:nvGrpSpPr>
        <p:grpSpPr>
          <a:xfrm>
            <a:off x="2143258" y="3203549"/>
            <a:ext cx="883403" cy="789686"/>
            <a:chOff x="2539681" y="2954520"/>
            <a:chExt cx="882448" cy="789686"/>
          </a:xfrm>
        </p:grpSpPr>
        <p:sp>
          <p:nvSpPr>
            <p:cNvPr id="64" name="Rectangle 63">
              <a:extLst>
                <a:ext uri="{FF2B5EF4-FFF2-40B4-BE49-F238E27FC236}">
                  <a16:creationId xmlns:a16="http://schemas.microsoft.com/office/drawing/2014/main" id="{E2848992-C864-40EB-A302-57CA354BEBE1}"/>
                </a:ext>
              </a:extLst>
            </p:cNvPr>
            <p:cNvSpPr/>
            <p:nvPr/>
          </p:nvSpPr>
          <p:spPr>
            <a:xfrm>
              <a:off x="2539681" y="2954520"/>
              <a:ext cx="796226" cy="789686"/>
            </a:xfrm>
            <a:prstGeom prst="rect">
              <a:avLst/>
            </a:prstGeom>
            <a:noFill/>
            <a:ln w="19050">
              <a:solidFill>
                <a:srgbClr val="9253A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500" b="0" i="0" u="none" strike="noStrike" kern="1200" cap="none" spc="0" normalizeH="0" baseline="0" noProof="0" err="1">
                <a:ln>
                  <a:noFill/>
                </a:ln>
                <a:noFill/>
                <a:effectLst/>
                <a:uLnTx/>
                <a:uFillTx/>
                <a:latin typeface="Segoe UI Light" panose="020B0502040204020203" pitchFamily="34" charset="0"/>
                <a:ea typeface="+mn-ea"/>
                <a:cs typeface="Segoe UI Light" panose="020B0502040204020203" pitchFamily="34" charset="0"/>
              </a:endParaRPr>
            </a:p>
          </p:txBody>
        </p:sp>
        <p:pic>
          <p:nvPicPr>
            <p:cNvPr id="53" name="Graphic 52">
              <a:extLst>
                <a:ext uri="{FF2B5EF4-FFF2-40B4-BE49-F238E27FC236}">
                  <a16:creationId xmlns:a16="http://schemas.microsoft.com/office/drawing/2014/main" id="{E490AF2D-BA02-4CFC-9FC2-A408A832142C}"/>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t="1" r="81340" b="-7951"/>
            <a:stretch/>
          </p:blipFill>
          <p:spPr>
            <a:xfrm>
              <a:off x="2599623" y="3380014"/>
              <a:ext cx="281667" cy="301451"/>
            </a:xfrm>
            <a:prstGeom prst="rect">
              <a:avLst/>
            </a:prstGeom>
          </p:spPr>
        </p:pic>
        <p:sp>
          <p:nvSpPr>
            <p:cNvPr id="26" name="TextBox 25">
              <a:extLst>
                <a:ext uri="{FF2B5EF4-FFF2-40B4-BE49-F238E27FC236}">
                  <a16:creationId xmlns:a16="http://schemas.microsoft.com/office/drawing/2014/main" id="{574EFBF4-742D-496D-8AB0-B9075A1ABAD1}"/>
                </a:ext>
              </a:extLst>
            </p:cNvPr>
            <p:cNvSpPr txBox="1"/>
            <p:nvPr/>
          </p:nvSpPr>
          <p:spPr>
            <a:xfrm>
              <a:off x="2746348" y="3297268"/>
              <a:ext cx="675781"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de-DE" sz="105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Crosser</a:t>
              </a:r>
              <a:br>
                <a:rPr kumimoji="0" lang="de-DE" sz="105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br>
              <a:r>
                <a:rPr kumimoji="0" lang="de-DE" sz="105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Node </a:t>
              </a:r>
              <a:endParaRPr kumimoji="0" lang="de-AT" sz="105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grpSp>
      <p:pic>
        <p:nvPicPr>
          <p:cNvPr id="45" name="Picture 26">
            <a:extLst>
              <a:ext uri="{FF2B5EF4-FFF2-40B4-BE49-F238E27FC236}">
                <a16:creationId xmlns:a16="http://schemas.microsoft.com/office/drawing/2014/main" id="{E69CF41D-F4AE-4742-AE20-C647B2359F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620231" y="2657053"/>
            <a:ext cx="284881" cy="284881"/>
          </a:xfrm>
          <a:prstGeom prst="rect">
            <a:avLst/>
          </a:prstGeom>
        </p:spPr>
      </p:pic>
      <p:cxnSp>
        <p:nvCxnSpPr>
          <p:cNvPr id="57" name="Straight Arrow Connector 56">
            <a:extLst>
              <a:ext uri="{FF2B5EF4-FFF2-40B4-BE49-F238E27FC236}">
                <a16:creationId xmlns:a16="http://schemas.microsoft.com/office/drawing/2014/main" id="{98C54A89-7BED-8728-872A-92949120C013}"/>
              </a:ext>
            </a:extLst>
          </p:cNvPr>
          <p:cNvCxnSpPr>
            <a:cxnSpLocks/>
          </p:cNvCxnSpPr>
          <p:nvPr/>
        </p:nvCxnSpPr>
        <p:spPr>
          <a:xfrm flipV="1">
            <a:off x="3014399" y="1193070"/>
            <a:ext cx="2782046" cy="567416"/>
          </a:xfrm>
          <a:prstGeom prst="straightConnector1">
            <a:avLst/>
          </a:prstGeom>
          <a:ln w="9525" cap="flat" cmpd="sng" algn="ctr">
            <a:solidFill>
              <a:schemeClr val="bg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73" name="Picture 72">
            <a:extLst>
              <a:ext uri="{FF2B5EF4-FFF2-40B4-BE49-F238E27FC236}">
                <a16:creationId xmlns:a16="http://schemas.microsoft.com/office/drawing/2014/main" id="{5A449948-F21E-1B44-88AC-57B05AEE3E70}"/>
              </a:ext>
            </a:extLst>
          </p:cNvPr>
          <p:cNvPicPr>
            <a:picLocks noChangeAspect="1"/>
          </p:cNvPicPr>
          <p:nvPr/>
        </p:nvPicPr>
        <p:blipFill>
          <a:blip r:embed="rId10"/>
          <a:stretch>
            <a:fillRect/>
          </a:stretch>
        </p:blipFill>
        <p:spPr>
          <a:xfrm>
            <a:off x="6850876" y="4169680"/>
            <a:ext cx="1685957" cy="376206"/>
          </a:xfrm>
          <a:prstGeom prst="rect">
            <a:avLst/>
          </a:prstGeom>
        </p:spPr>
      </p:pic>
      <p:sp>
        <p:nvSpPr>
          <p:cNvPr id="88" name="Rectangle: Rounded Corners 87">
            <a:extLst>
              <a:ext uri="{FF2B5EF4-FFF2-40B4-BE49-F238E27FC236}">
                <a16:creationId xmlns:a16="http://schemas.microsoft.com/office/drawing/2014/main" id="{18B78D31-5F77-46D9-FEF8-DC606BF4E1F8}"/>
              </a:ext>
            </a:extLst>
          </p:cNvPr>
          <p:cNvSpPr/>
          <p:nvPr/>
        </p:nvSpPr>
        <p:spPr>
          <a:xfrm>
            <a:off x="4777495" y="3589176"/>
            <a:ext cx="1800286" cy="1260339"/>
          </a:xfrm>
          <a:prstGeom prst="roundRect">
            <a:avLst>
              <a:gd name="adj" fmla="val 0"/>
            </a:avLst>
          </a:prstGeom>
          <a:solidFill>
            <a:schemeClr val="bg1"/>
          </a:solidFill>
          <a:ln w="9525">
            <a:solidFill>
              <a:schemeClr val="bg1"/>
            </a:solidFill>
            <a:prstDash val="dash"/>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srgbClr val="666666"/>
                </a:solidFill>
                <a:effectLst/>
                <a:uLnTx/>
                <a:uFillTx/>
                <a:latin typeface="Aptos Narrow" panose="020B0004020202020204" pitchFamily="34" charset="0"/>
                <a:ea typeface="+mn-ea"/>
                <a:cs typeface="Segoe UI Light" panose="020B0502040204020203" pitchFamily="34" charset="0"/>
              </a:rPr>
              <a:t>Send Machine </a:t>
            </a:r>
            <a:br>
              <a:rPr kumimoji="0" lang="en-GB" sz="1350" b="0" i="0" u="none" strike="noStrike" kern="1200" cap="none" spc="0" normalizeH="0" baseline="0" noProof="0">
                <a:ln>
                  <a:noFill/>
                </a:ln>
                <a:solidFill>
                  <a:srgbClr val="666666"/>
                </a:solidFill>
                <a:effectLst/>
                <a:uLnTx/>
                <a:uFillTx/>
                <a:latin typeface="Aptos Narrow" panose="020B0004020202020204" pitchFamily="34" charset="0"/>
                <a:ea typeface="+mn-ea"/>
                <a:cs typeface="Segoe UI Light" panose="020B0502040204020203" pitchFamily="34" charset="0"/>
              </a:rPr>
            </a:br>
            <a:r>
              <a:rPr kumimoji="0" lang="en-GB" sz="1350" b="0" i="0" u="none" strike="noStrike" kern="1200" cap="none" spc="0" normalizeH="0" baseline="0" noProof="0">
                <a:ln>
                  <a:noFill/>
                </a:ln>
                <a:solidFill>
                  <a:srgbClr val="666666"/>
                </a:solidFill>
                <a:effectLst/>
                <a:uLnTx/>
                <a:uFillTx/>
                <a:latin typeface="Aptos Narrow" panose="020B0004020202020204" pitchFamily="34" charset="0"/>
                <a:ea typeface="+mn-ea"/>
                <a:cs typeface="Segoe UI Light" panose="020B0502040204020203" pitchFamily="34" charset="0"/>
              </a:rPr>
              <a:t>Data to Cloud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Narrow" panose="020B0004020202020204" pitchFamily="34" charset="0"/>
              <a:ea typeface="+mn-ea"/>
              <a:cs typeface="Segoe UI Light" panose="020B0502040204020203" pitchFamily="34" charset="0"/>
            </a:endParaRPr>
          </a:p>
        </p:txBody>
      </p:sp>
      <p:pic>
        <p:nvPicPr>
          <p:cNvPr id="122" name="Picture 121">
            <a:extLst>
              <a:ext uri="{FF2B5EF4-FFF2-40B4-BE49-F238E27FC236}">
                <a16:creationId xmlns:a16="http://schemas.microsoft.com/office/drawing/2014/main" id="{53E9E458-850E-DAA9-68DF-A5E691113104}"/>
              </a:ext>
            </a:extLst>
          </p:cNvPr>
          <p:cNvPicPr>
            <a:picLocks noChangeAspect="1"/>
          </p:cNvPicPr>
          <p:nvPr/>
        </p:nvPicPr>
        <p:blipFill>
          <a:blip r:embed="rId11"/>
          <a:stretch>
            <a:fillRect/>
          </a:stretch>
        </p:blipFill>
        <p:spPr>
          <a:xfrm>
            <a:off x="4891288" y="4047325"/>
            <a:ext cx="1622974" cy="657128"/>
          </a:xfrm>
          <a:prstGeom prst="rect">
            <a:avLst/>
          </a:prstGeom>
        </p:spPr>
      </p:pic>
      <p:pic>
        <p:nvPicPr>
          <p:cNvPr id="158" name="Graphic 157">
            <a:extLst>
              <a:ext uri="{FF2B5EF4-FFF2-40B4-BE49-F238E27FC236}">
                <a16:creationId xmlns:a16="http://schemas.microsoft.com/office/drawing/2014/main" id="{6280C309-F8AC-F93B-3FF3-CC29280A11A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90474" y="1427777"/>
            <a:ext cx="488268" cy="488268"/>
          </a:xfrm>
          <a:prstGeom prst="rect">
            <a:avLst/>
          </a:prstGeom>
        </p:spPr>
      </p:pic>
      <p:pic>
        <p:nvPicPr>
          <p:cNvPr id="51" name="Graphic 50">
            <a:extLst>
              <a:ext uri="{FF2B5EF4-FFF2-40B4-BE49-F238E27FC236}">
                <a16:creationId xmlns:a16="http://schemas.microsoft.com/office/drawing/2014/main" id="{1BCF5D15-4D58-48D5-BD0F-5CF51010BDE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86992" y="1788362"/>
            <a:ext cx="619777" cy="619777"/>
          </a:xfrm>
          <a:prstGeom prst="rect">
            <a:avLst/>
          </a:prstGeom>
        </p:spPr>
      </p:pic>
      <p:cxnSp>
        <p:nvCxnSpPr>
          <p:cNvPr id="39" name="Straight Arrow Connector 38">
            <a:extLst>
              <a:ext uri="{FF2B5EF4-FFF2-40B4-BE49-F238E27FC236}">
                <a16:creationId xmlns:a16="http://schemas.microsoft.com/office/drawing/2014/main" id="{44B4C61C-B974-404C-8DB7-A3343ED4784C}"/>
              </a:ext>
            </a:extLst>
          </p:cNvPr>
          <p:cNvCxnSpPr>
            <a:cxnSpLocks/>
            <a:stCxn id="51" idx="1"/>
          </p:cNvCxnSpPr>
          <p:nvPr/>
        </p:nvCxnSpPr>
        <p:spPr>
          <a:xfrm flipH="1" flipV="1">
            <a:off x="1571365" y="1769576"/>
            <a:ext cx="815627" cy="328675"/>
          </a:xfrm>
          <a:prstGeom prst="straightConnector1">
            <a:avLst/>
          </a:prstGeom>
          <a:ln w="9525" cap="flat" cmpd="sng" algn="ctr">
            <a:solidFill>
              <a:schemeClr val="bg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54" name="Graphic 53">
            <a:extLst>
              <a:ext uri="{FF2B5EF4-FFF2-40B4-BE49-F238E27FC236}">
                <a16:creationId xmlns:a16="http://schemas.microsoft.com/office/drawing/2014/main" id="{627704CE-5460-4176-94EC-8D1A8D70BBB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36595" y="3974185"/>
            <a:ext cx="812415" cy="812415"/>
          </a:xfrm>
          <a:prstGeom prst="rect">
            <a:avLst/>
          </a:prstGeom>
        </p:spPr>
      </p:pic>
      <p:sp>
        <p:nvSpPr>
          <p:cNvPr id="6" name="TextBox 5">
            <a:extLst>
              <a:ext uri="{FF2B5EF4-FFF2-40B4-BE49-F238E27FC236}">
                <a16:creationId xmlns:a16="http://schemas.microsoft.com/office/drawing/2014/main" id="{8863572C-1CE5-E38B-4A39-42B1BEFAD95A}"/>
              </a:ext>
            </a:extLst>
          </p:cNvPr>
          <p:cNvSpPr txBox="1"/>
          <p:nvPr/>
        </p:nvSpPr>
        <p:spPr>
          <a:xfrm>
            <a:off x="3172387" y="3888485"/>
            <a:ext cx="1548211" cy="584775"/>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de-DE"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Multiple Other</a:t>
            </a:r>
            <a:br>
              <a:rPr kumimoji="0" lang="de-DE"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br>
            <a:r>
              <a:rPr kumimoji="0" lang="de-DE" sz="16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panose="020B0502040204020203" pitchFamily="34" charset="0"/>
              </a:rPr>
              <a:t>use</a:t>
            </a:r>
            <a:r>
              <a:rPr kumimoji="0" lang="de-DE"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 </a:t>
            </a:r>
            <a:r>
              <a:rPr kumimoji="0" lang="de-DE" sz="1600" b="0" i="0" u="none" strike="noStrike" kern="1200" cap="none" spc="0" normalizeH="0" baseline="0" noProof="0" err="1">
                <a:ln>
                  <a:noFill/>
                </a:ln>
                <a:solidFill>
                  <a:prstClr val="white"/>
                </a:solidFill>
                <a:effectLst/>
                <a:uLnTx/>
                <a:uFillTx/>
                <a:latin typeface="Aptos Light" panose="020B0004020202020204" pitchFamily="34" charset="0"/>
                <a:ea typeface="+mn-ea"/>
                <a:cs typeface="Segoe UI Light" panose="020B0502040204020203" pitchFamily="34" charset="0"/>
              </a:rPr>
              <a:t>cases</a:t>
            </a:r>
            <a:r>
              <a:rPr kumimoji="0" lang="de-DE"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 e.g.,</a:t>
            </a:r>
            <a:endPar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grpSp>
        <p:nvGrpSpPr>
          <p:cNvPr id="3" name="Group 2">
            <a:extLst>
              <a:ext uri="{FF2B5EF4-FFF2-40B4-BE49-F238E27FC236}">
                <a16:creationId xmlns:a16="http://schemas.microsoft.com/office/drawing/2014/main" id="{C79E553C-778D-6A10-4134-8EC6468345A1}"/>
              </a:ext>
            </a:extLst>
          </p:cNvPr>
          <p:cNvGrpSpPr/>
          <p:nvPr/>
        </p:nvGrpSpPr>
        <p:grpSpPr>
          <a:xfrm>
            <a:off x="6027610" y="1197449"/>
            <a:ext cx="1332700" cy="214736"/>
            <a:chOff x="6430353" y="3518138"/>
            <a:chExt cx="1857375" cy="299275"/>
          </a:xfrm>
        </p:grpSpPr>
        <p:sp>
          <p:nvSpPr>
            <p:cNvPr id="4" name="Graphic 11">
              <a:extLst>
                <a:ext uri="{FF2B5EF4-FFF2-40B4-BE49-F238E27FC236}">
                  <a16:creationId xmlns:a16="http://schemas.microsoft.com/office/drawing/2014/main" id="{5D0CEEFF-12E1-1F34-23C6-2C518514020C}"/>
                </a:ext>
              </a:extLst>
            </p:cNvPr>
            <p:cNvSpPr/>
            <p:nvPr/>
          </p:nvSpPr>
          <p:spPr>
            <a:xfrm>
              <a:off x="6430353" y="3518138"/>
              <a:ext cx="299180" cy="299275"/>
            </a:xfrm>
            <a:custGeom>
              <a:avLst/>
              <a:gdLst>
                <a:gd name="connsiteX0" fmla="*/ 85534 w 299180"/>
                <a:gd name="connsiteY0" fmla="*/ 21431 h 299275"/>
                <a:gd name="connsiteX1" fmla="*/ 85534 w 299180"/>
                <a:gd name="connsiteY1" fmla="*/ 0 h 299275"/>
                <a:gd name="connsiteX2" fmla="*/ 0 w 299180"/>
                <a:gd name="connsiteY2" fmla="*/ 0 h 299275"/>
                <a:gd name="connsiteX3" fmla="*/ 0 w 299180"/>
                <a:gd name="connsiteY3" fmla="*/ 85535 h 299275"/>
                <a:gd name="connsiteX4" fmla="*/ 21431 w 299180"/>
                <a:gd name="connsiteY4" fmla="*/ 85535 h 299275"/>
                <a:gd name="connsiteX5" fmla="*/ 21431 w 299180"/>
                <a:gd name="connsiteY5" fmla="*/ 42767 h 299275"/>
                <a:gd name="connsiteX6" fmla="*/ 118491 w 299180"/>
                <a:gd name="connsiteY6" fmla="*/ 149638 h 299275"/>
                <a:gd name="connsiteX7" fmla="*/ 21431 w 299180"/>
                <a:gd name="connsiteY7" fmla="*/ 256508 h 299275"/>
                <a:gd name="connsiteX8" fmla="*/ 21431 w 299180"/>
                <a:gd name="connsiteY8" fmla="*/ 213741 h 299275"/>
                <a:gd name="connsiteX9" fmla="*/ 0 w 299180"/>
                <a:gd name="connsiteY9" fmla="*/ 213741 h 299275"/>
                <a:gd name="connsiteX10" fmla="*/ 0 w 299180"/>
                <a:gd name="connsiteY10" fmla="*/ 299276 h 299275"/>
                <a:gd name="connsiteX11" fmla="*/ 85534 w 299180"/>
                <a:gd name="connsiteY11" fmla="*/ 299276 h 299275"/>
                <a:gd name="connsiteX12" fmla="*/ 85534 w 299180"/>
                <a:gd name="connsiteY12" fmla="*/ 277844 h 299275"/>
                <a:gd name="connsiteX13" fmla="*/ 42767 w 299180"/>
                <a:gd name="connsiteY13" fmla="*/ 277844 h 299275"/>
                <a:gd name="connsiteX14" fmla="*/ 149638 w 299180"/>
                <a:gd name="connsiteY14" fmla="*/ 180785 h 299275"/>
                <a:gd name="connsiteX15" fmla="*/ 256508 w 299180"/>
                <a:gd name="connsiteY15" fmla="*/ 277844 h 299275"/>
                <a:gd name="connsiteX16" fmla="*/ 213741 w 299180"/>
                <a:gd name="connsiteY16" fmla="*/ 277844 h 299275"/>
                <a:gd name="connsiteX17" fmla="*/ 213741 w 299180"/>
                <a:gd name="connsiteY17" fmla="*/ 299276 h 299275"/>
                <a:gd name="connsiteX18" fmla="*/ 299180 w 299180"/>
                <a:gd name="connsiteY18" fmla="*/ 299276 h 299275"/>
                <a:gd name="connsiteX19" fmla="*/ 299180 w 299180"/>
                <a:gd name="connsiteY19" fmla="*/ 213741 h 299275"/>
                <a:gd name="connsiteX20" fmla="*/ 277844 w 299180"/>
                <a:gd name="connsiteY20" fmla="*/ 213741 h 299275"/>
                <a:gd name="connsiteX21" fmla="*/ 277844 w 299180"/>
                <a:gd name="connsiteY21" fmla="*/ 256508 h 299275"/>
                <a:gd name="connsiteX22" fmla="*/ 180689 w 299180"/>
                <a:gd name="connsiteY22" fmla="*/ 149638 h 299275"/>
                <a:gd name="connsiteX23" fmla="*/ 277844 w 299180"/>
                <a:gd name="connsiteY23" fmla="*/ 42767 h 299275"/>
                <a:gd name="connsiteX24" fmla="*/ 277844 w 299180"/>
                <a:gd name="connsiteY24" fmla="*/ 85535 h 299275"/>
                <a:gd name="connsiteX25" fmla="*/ 299180 w 299180"/>
                <a:gd name="connsiteY25" fmla="*/ 85535 h 299275"/>
                <a:gd name="connsiteX26" fmla="*/ 299180 w 299180"/>
                <a:gd name="connsiteY26" fmla="*/ 0 h 299275"/>
                <a:gd name="connsiteX27" fmla="*/ 213741 w 299180"/>
                <a:gd name="connsiteY27" fmla="*/ 0 h 299275"/>
                <a:gd name="connsiteX28" fmla="*/ 213741 w 299180"/>
                <a:gd name="connsiteY28" fmla="*/ 21431 h 299275"/>
                <a:gd name="connsiteX29" fmla="*/ 256508 w 299180"/>
                <a:gd name="connsiteY29" fmla="*/ 21431 h 299275"/>
                <a:gd name="connsiteX30" fmla="*/ 149638 w 299180"/>
                <a:gd name="connsiteY30" fmla="*/ 118491 h 299275"/>
                <a:gd name="connsiteX31" fmla="*/ 42767 w 299180"/>
                <a:gd name="connsiteY31" fmla="*/ 21431 h 299275"/>
                <a:gd name="connsiteX32" fmla="*/ 85534 w 299180"/>
                <a:gd name="connsiteY32" fmla="*/ 21431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9180" h="299275">
                  <a:moveTo>
                    <a:pt x="85534" y="21431"/>
                  </a:moveTo>
                  <a:lnTo>
                    <a:pt x="85534" y="0"/>
                  </a:lnTo>
                  <a:lnTo>
                    <a:pt x="0" y="0"/>
                  </a:lnTo>
                  <a:lnTo>
                    <a:pt x="0" y="85535"/>
                  </a:lnTo>
                  <a:lnTo>
                    <a:pt x="21431" y="85535"/>
                  </a:lnTo>
                  <a:lnTo>
                    <a:pt x="21431" y="42767"/>
                  </a:lnTo>
                  <a:lnTo>
                    <a:pt x="118491" y="149638"/>
                  </a:lnTo>
                  <a:lnTo>
                    <a:pt x="21431" y="256508"/>
                  </a:lnTo>
                  <a:lnTo>
                    <a:pt x="21431" y="213741"/>
                  </a:lnTo>
                  <a:lnTo>
                    <a:pt x="0" y="213741"/>
                  </a:lnTo>
                  <a:lnTo>
                    <a:pt x="0" y="299276"/>
                  </a:lnTo>
                  <a:lnTo>
                    <a:pt x="85534" y="299276"/>
                  </a:lnTo>
                  <a:lnTo>
                    <a:pt x="85534" y="277844"/>
                  </a:lnTo>
                  <a:lnTo>
                    <a:pt x="42767" y="277844"/>
                  </a:lnTo>
                  <a:lnTo>
                    <a:pt x="149638" y="180785"/>
                  </a:lnTo>
                  <a:lnTo>
                    <a:pt x="256508" y="277844"/>
                  </a:lnTo>
                  <a:lnTo>
                    <a:pt x="213741" y="277844"/>
                  </a:lnTo>
                  <a:lnTo>
                    <a:pt x="213741" y="299276"/>
                  </a:lnTo>
                  <a:lnTo>
                    <a:pt x="299180" y="299276"/>
                  </a:lnTo>
                  <a:lnTo>
                    <a:pt x="299180" y="213741"/>
                  </a:lnTo>
                  <a:lnTo>
                    <a:pt x="277844" y="213741"/>
                  </a:lnTo>
                  <a:lnTo>
                    <a:pt x="277844" y="256508"/>
                  </a:lnTo>
                  <a:lnTo>
                    <a:pt x="180689" y="149638"/>
                  </a:lnTo>
                  <a:lnTo>
                    <a:pt x="277844" y="42767"/>
                  </a:lnTo>
                  <a:lnTo>
                    <a:pt x="277844" y="85535"/>
                  </a:lnTo>
                  <a:lnTo>
                    <a:pt x="299180" y="85535"/>
                  </a:lnTo>
                  <a:lnTo>
                    <a:pt x="299180" y="0"/>
                  </a:lnTo>
                  <a:lnTo>
                    <a:pt x="213741" y="0"/>
                  </a:lnTo>
                  <a:lnTo>
                    <a:pt x="213741" y="21431"/>
                  </a:lnTo>
                  <a:lnTo>
                    <a:pt x="256508" y="21431"/>
                  </a:lnTo>
                  <a:lnTo>
                    <a:pt x="149638" y="118491"/>
                  </a:lnTo>
                  <a:lnTo>
                    <a:pt x="42767" y="21431"/>
                  </a:lnTo>
                  <a:lnTo>
                    <a:pt x="85534" y="21431"/>
                  </a:lnTo>
                  <a:close/>
                </a:path>
              </a:pathLst>
            </a:custGeom>
            <a:solidFill>
              <a:srgbClr val="368CC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raphic 11">
              <a:extLst>
                <a:ext uri="{FF2B5EF4-FFF2-40B4-BE49-F238E27FC236}">
                  <a16:creationId xmlns:a16="http://schemas.microsoft.com/office/drawing/2014/main" id="{DEAAC7AF-6680-C740-7E05-0C7F88DC0B42}"/>
                </a:ext>
              </a:extLst>
            </p:cNvPr>
            <p:cNvSpPr/>
            <p:nvPr/>
          </p:nvSpPr>
          <p:spPr>
            <a:xfrm>
              <a:off x="6822116" y="3547285"/>
              <a:ext cx="204978" cy="240411"/>
            </a:xfrm>
            <a:custGeom>
              <a:avLst/>
              <a:gdLst>
                <a:gd name="connsiteX0" fmla="*/ 204978 w 204978"/>
                <a:gd name="connsiteY0" fmla="*/ 38672 h 240411"/>
                <a:gd name="connsiteX1" fmla="*/ 192024 w 204978"/>
                <a:gd name="connsiteY1" fmla="*/ 51149 h 240411"/>
                <a:gd name="connsiteX2" fmla="*/ 120205 w 204978"/>
                <a:gd name="connsiteY2" fmla="*/ 17717 h 240411"/>
                <a:gd name="connsiteX3" fmla="*/ 20794 w 204978"/>
                <a:gd name="connsiteY3" fmla="*/ 123379 h 240411"/>
                <a:gd name="connsiteX4" fmla="*/ 120205 w 204978"/>
                <a:gd name="connsiteY4" fmla="*/ 222790 h 240411"/>
                <a:gd name="connsiteX5" fmla="*/ 192024 w 204978"/>
                <a:gd name="connsiteY5" fmla="*/ 189833 h 240411"/>
                <a:gd name="connsiteX6" fmla="*/ 204978 w 204978"/>
                <a:gd name="connsiteY6" fmla="*/ 202311 h 240411"/>
                <a:gd name="connsiteX7" fmla="*/ 120205 w 204978"/>
                <a:gd name="connsiteY7" fmla="*/ 240411 h 240411"/>
                <a:gd name="connsiteX8" fmla="*/ 0 w 204978"/>
                <a:gd name="connsiteY8" fmla="*/ 120206 h 240411"/>
                <a:gd name="connsiteX9" fmla="*/ 120205 w 204978"/>
                <a:gd name="connsiteY9" fmla="*/ 0 h 240411"/>
                <a:gd name="connsiteX10" fmla="*/ 204978 w 204978"/>
                <a:gd name="connsiteY10" fmla="*/ 38672 h 24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78" h="240411">
                  <a:moveTo>
                    <a:pt x="204978" y="38672"/>
                  </a:moveTo>
                  <a:lnTo>
                    <a:pt x="192024" y="51149"/>
                  </a:lnTo>
                  <a:cubicBezTo>
                    <a:pt x="173877" y="30367"/>
                    <a:pt x="147791" y="18223"/>
                    <a:pt x="120205" y="17717"/>
                  </a:cubicBezTo>
                  <a:cubicBezTo>
                    <a:pt x="63576" y="19443"/>
                    <a:pt x="19068" y="66749"/>
                    <a:pt x="20794" y="123379"/>
                  </a:cubicBezTo>
                  <a:cubicBezTo>
                    <a:pt x="22447" y="177583"/>
                    <a:pt x="66001" y="221138"/>
                    <a:pt x="120205" y="222790"/>
                  </a:cubicBezTo>
                  <a:cubicBezTo>
                    <a:pt x="147728" y="222452"/>
                    <a:pt x="173820" y="210478"/>
                    <a:pt x="192024" y="189833"/>
                  </a:cubicBezTo>
                  <a:lnTo>
                    <a:pt x="204978" y="202311"/>
                  </a:lnTo>
                  <a:cubicBezTo>
                    <a:pt x="183481" y="226565"/>
                    <a:pt x="152615" y="240437"/>
                    <a:pt x="120205" y="240411"/>
                  </a:cubicBezTo>
                  <a:cubicBezTo>
                    <a:pt x="53818" y="240411"/>
                    <a:pt x="0" y="186593"/>
                    <a:pt x="0" y="120206"/>
                  </a:cubicBezTo>
                  <a:cubicBezTo>
                    <a:pt x="0" y="53818"/>
                    <a:pt x="53818" y="0"/>
                    <a:pt x="120205" y="0"/>
                  </a:cubicBezTo>
                  <a:cubicBezTo>
                    <a:pt x="152705" y="119"/>
                    <a:pt x="183585" y="14205"/>
                    <a:pt x="204978" y="3867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raphic 11">
              <a:extLst>
                <a:ext uri="{FF2B5EF4-FFF2-40B4-BE49-F238E27FC236}">
                  <a16:creationId xmlns:a16="http://schemas.microsoft.com/office/drawing/2014/main" id="{4B1E07E1-8A98-8D29-FED0-21E6DD4E3DA2}"/>
                </a:ext>
              </a:extLst>
            </p:cNvPr>
            <p:cNvSpPr/>
            <p:nvPr/>
          </p:nvSpPr>
          <p:spPr>
            <a:xfrm>
              <a:off x="7071481" y="3547571"/>
              <a:ext cx="124777" cy="240411"/>
            </a:xfrm>
            <a:custGeom>
              <a:avLst/>
              <a:gdLst>
                <a:gd name="connsiteX0" fmla="*/ 17431 w 124777"/>
                <a:gd name="connsiteY0" fmla="*/ 0 h 240411"/>
                <a:gd name="connsiteX1" fmla="*/ 17431 w 124777"/>
                <a:gd name="connsiteY1" fmla="*/ 76200 h 240411"/>
                <a:gd name="connsiteX2" fmla="*/ 124778 w 124777"/>
                <a:gd name="connsiteY2" fmla="*/ 0 h 240411"/>
                <a:gd name="connsiteX3" fmla="*/ 124778 w 124777"/>
                <a:gd name="connsiteY3" fmla="*/ 17431 h 240411"/>
                <a:gd name="connsiteX4" fmla="*/ 17431 w 124777"/>
                <a:gd name="connsiteY4" fmla="*/ 146685 h 240411"/>
                <a:gd name="connsiteX5" fmla="*/ 17431 w 124777"/>
                <a:gd name="connsiteY5" fmla="*/ 240411 h 240411"/>
                <a:gd name="connsiteX6" fmla="*/ 0 w 124777"/>
                <a:gd name="connsiteY6" fmla="*/ 240411 h 240411"/>
                <a:gd name="connsiteX7" fmla="*/ 0 w 124777"/>
                <a:gd name="connsiteY7" fmla="*/ 0 h 24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77" h="240411">
                  <a:moveTo>
                    <a:pt x="17431" y="0"/>
                  </a:moveTo>
                  <a:lnTo>
                    <a:pt x="17431" y="76200"/>
                  </a:lnTo>
                  <a:cubicBezTo>
                    <a:pt x="38100" y="28575"/>
                    <a:pt x="75533" y="1524"/>
                    <a:pt x="124778" y="0"/>
                  </a:cubicBezTo>
                  <a:lnTo>
                    <a:pt x="124778" y="17431"/>
                  </a:lnTo>
                  <a:cubicBezTo>
                    <a:pt x="58103" y="17431"/>
                    <a:pt x="20003" y="81534"/>
                    <a:pt x="17431" y="146685"/>
                  </a:cubicBezTo>
                  <a:lnTo>
                    <a:pt x="17431" y="240411"/>
                  </a:lnTo>
                  <a:lnTo>
                    <a:pt x="0" y="240411"/>
                  </a:lnTo>
                  <a:lnTo>
                    <a:pt x="0" y="0"/>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raphic 11">
              <a:extLst>
                <a:ext uri="{FF2B5EF4-FFF2-40B4-BE49-F238E27FC236}">
                  <a16:creationId xmlns:a16="http://schemas.microsoft.com/office/drawing/2014/main" id="{AE0D716C-4145-4295-7D31-E1A6EBBFE479}"/>
                </a:ext>
              </a:extLst>
            </p:cNvPr>
            <p:cNvSpPr/>
            <p:nvPr/>
          </p:nvSpPr>
          <p:spPr>
            <a:xfrm>
              <a:off x="7194161" y="3547254"/>
              <a:ext cx="231651" cy="241044"/>
            </a:xfrm>
            <a:custGeom>
              <a:avLst/>
              <a:gdLst>
                <a:gd name="connsiteX0" fmla="*/ 231555 w 231651"/>
                <a:gd name="connsiteY0" fmla="*/ 120522 h 241044"/>
                <a:gd name="connsiteX1" fmla="*/ 120522 w 231651"/>
                <a:gd name="connsiteY1" fmla="*/ 240947 h 241044"/>
                <a:gd name="connsiteX2" fmla="*/ 97 w 231651"/>
                <a:gd name="connsiteY2" fmla="*/ 129915 h 241044"/>
                <a:gd name="connsiteX3" fmla="*/ 97 w 231651"/>
                <a:gd name="connsiteY3" fmla="*/ 120522 h 241044"/>
                <a:gd name="connsiteX4" fmla="*/ 111130 w 231651"/>
                <a:gd name="connsiteY4" fmla="*/ 97 h 241044"/>
                <a:gd name="connsiteX5" fmla="*/ 231555 w 231651"/>
                <a:gd name="connsiteY5" fmla="*/ 111129 h 241044"/>
                <a:gd name="connsiteX6" fmla="*/ 231555 w 231651"/>
                <a:gd name="connsiteY6" fmla="*/ 120522 h 241044"/>
                <a:gd name="connsiteX7" fmla="*/ 18004 w 231651"/>
                <a:gd name="connsiteY7" fmla="*/ 120522 h 241044"/>
                <a:gd name="connsiteX8" fmla="*/ 110491 w 231651"/>
                <a:gd name="connsiteY8" fmla="*/ 223584 h 241044"/>
                <a:gd name="connsiteX9" fmla="*/ 213552 w 231651"/>
                <a:gd name="connsiteY9" fmla="*/ 131097 h 241044"/>
                <a:gd name="connsiteX10" fmla="*/ 213552 w 231651"/>
                <a:gd name="connsiteY10" fmla="*/ 120522 h 241044"/>
                <a:gd name="connsiteX11" fmla="*/ 121066 w 231651"/>
                <a:gd name="connsiteY11" fmla="*/ 17460 h 241044"/>
                <a:gd name="connsiteX12" fmla="*/ 18004 w 231651"/>
                <a:gd name="connsiteY12" fmla="*/ 109947 h 241044"/>
                <a:gd name="connsiteX13" fmla="*/ 18004 w 231651"/>
                <a:gd name="connsiteY13" fmla="*/ 120522 h 24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651" h="241044">
                  <a:moveTo>
                    <a:pt x="231555" y="120522"/>
                  </a:moveTo>
                  <a:cubicBezTo>
                    <a:pt x="234148" y="184437"/>
                    <a:pt x="184437" y="238353"/>
                    <a:pt x="120522" y="240947"/>
                  </a:cubicBezTo>
                  <a:cubicBezTo>
                    <a:pt x="56607" y="243541"/>
                    <a:pt x="2691" y="193830"/>
                    <a:pt x="97" y="129915"/>
                  </a:cubicBezTo>
                  <a:cubicBezTo>
                    <a:pt x="-30" y="126785"/>
                    <a:pt x="-30" y="123652"/>
                    <a:pt x="97" y="120522"/>
                  </a:cubicBezTo>
                  <a:cubicBezTo>
                    <a:pt x="-2497" y="56607"/>
                    <a:pt x="47214" y="2691"/>
                    <a:pt x="111130" y="97"/>
                  </a:cubicBezTo>
                  <a:cubicBezTo>
                    <a:pt x="175045" y="-2497"/>
                    <a:pt x="228961" y="47214"/>
                    <a:pt x="231555" y="111129"/>
                  </a:cubicBezTo>
                  <a:cubicBezTo>
                    <a:pt x="231682" y="114259"/>
                    <a:pt x="231682" y="117393"/>
                    <a:pt x="231555" y="120522"/>
                  </a:cubicBezTo>
                  <a:close/>
                  <a:moveTo>
                    <a:pt x="18004" y="120522"/>
                  </a:moveTo>
                  <a:cubicBezTo>
                    <a:pt x="15084" y="174521"/>
                    <a:pt x="56491" y="220664"/>
                    <a:pt x="110491" y="223584"/>
                  </a:cubicBezTo>
                  <a:cubicBezTo>
                    <a:pt x="164490" y="226504"/>
                    <a:pt x="210632" y="185097"/>
                    <a:pt x="213552" y="131097"/>
                  </a:cubicBezTo>
                  <a:cubicBezTo>
                    <a:pt x="213743" y="127575"/>
                    <a:pt x="213743" y="124045"/>
                    <a:pt x="213552" y="120522"/>
                  </a:cubicBezTo>
                  <a:cubicBezTo>
                    <a:pt x="216473" y="66523"/>
                    <a:pt x="175065" y="20381"/>
                    <a:pt x="121066" y="17460"/>
                  </a:cubicBezTo>
                  <a:cubicBezTo>
                    <a:pt x="67067" y="14540"/>
                    <a:pt x="20924" y="55948"/>
                    <a:pt x="18004" y="109947"/>
                  </a:cubicBezTo>
                  <a:cubicBezTo>
                    <a:pt x="17814" y="113469"/>
                    <a:pt x="17814" y="117000"/>
                    <a:pt x="18004" y="12052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raphic 11">
              <a:extLst>
                <a:ext uri="{FF2B5EF4-FFF2-40B4-BE49-F238E27FC236}">
                  <a16:creationId xmlns:a16="http://schemas.microsoft.com/office/drawing/2014/main" id="{A9B81CC7-4BEB-203C-56D1-A904A02F597F}"/>
                </a:ext>
              </a:extLst>
            </p:cNvPr>
            <p:cNvSpPr/>
            <p:nvPr/>
          </p:nvSpPr>
          <p:spPr>
            <a:xfrm>
              <a:off x="7442194" y="3547521"/>
              <a:ext cx="196119" cy="240270"/>
            </a:xfrm>
            <a:custGeom>
              <a:avLst/>
              <a:gdLst>
                <a:gd name="connsiteX0" fmla="*/ 178022 w 196119"/>
                <a:gd name="connsiteY0" fmla="*/ 173595 h 240270"/>
                <a:gd name="connsiteX1" fmla="*/ 17907 w 196119"/>
                <a:gd name="connsiteY1" fmla="*/ 57867 h 240270"/>
                <a:gd name="connsiteX2" fmla="*/ 97726 w 196119"/>
                <a:gd name="connsiteY2" fmla="*/ 50 h 240270"/>
                <a:gd name="connsiteX3" fmla="*/ 178022 w 196119"/>
                <a:gd name="connsiteY3" fmla="*/ 34911 h 240270"/>
                <a:gd name="connsiteX4" fmla="*/ 164497 w 196119"/>
                <a:gd name="connsiteY4" fmla="*/ 46913 h 240270"/>
                <a:gd name="connsiteX5" fmla="*/ 97822 w 196119"/>
                <a:gd name="connsiteY5" fmla="*/ 17481 h 240270"/>
                <a:gd name="connsiteX6" fmla="*/ 35433 w 196119"/>
                <a:gd name="connsiteY6" fmla="*/ 57867 h 240270"/>
                <a:gd name="connsiteX7" fmla="*/ 196120 w 196119"/>
                <a:gd name="connsiteY7" fmla="*/ 173595 h 240270"/>
                <a:gd name="connsiteX8" fmla="*/ 97822 w 196119"/>
                <a:gd name="connsiteY8" fmla="*/ 240270 h 240270"/>
                <a:gd name="connsiteX9" fmla="*/ 0 w 196119"/>
                <a:gd name="connsiteY9" fmla="*/ 200361 h 240270"/>
                <a:gd name="connsiteX10" fmla="*/ 14002 w 196119"/>
                <a:gd name="connsiteY10" fmla="*/ 189407 h 240270"/>
                <a:gd name="connsiteX11" fmla="*/ 97822 w 196119"/>
                <a:gd name="connsiteY11" fmla="*/ 222363 h 240270"/>
                <a:gd name="connsiteX12" fmla="*/ 178022 w 196119"/>
                <a:gd name="connsiteY12" fmla="*/ 173595 h 24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119" h="240270">
                  <a:moveTo>
                    <a:pt x="178022" y="173595"/>
                  </a:moveTo>
                  <a:cubicBezTo>
                    <a:pt x="178022" y="111778"/>
                    <a:pt x="17907" y="133209"/>
                    <a:pt x="17907" y="57867"/>
                  </a:cubicBezTo>
                  <a:cubicBezTo>
                    <a:pt x="17907" y="23958"/>
                    <a:pt x="55340" y="50"/>
                    <a:pt x="97726" y="50"/>
                  </a:cubicBezTo>
                  <a:cubicBezTo>
                    <a:pt x="128355" y="-906"/>
                    <a:pt x="157807" y="11881"/>
                    <a:pt x="178022" y="34911"/>
                  </a:cubicBezTo>
                  <a:lnTo>
                    <a:pt x="164497" y="46913"/>
                  </a:lnTo>
                  <a:cubicBezTo>
                    <a:pt x="147756" y="27673"/>
                    <a:pt x="123318" y="16885"/>
                    <a:pt x="97822" y="17481"/>
                  </a:cubicBezTo>
                  <a:cubicBezTo>
                    <a:pt x="65437" y="17481"/>
                    <a:pt x="35433" y="34911"/>
                    <a:pt x="35433" y="57867"/>
                  </a:cubicBezTo>
                  <a:cubicBezTo>
                    <a:pt x="35433" y="114255"/>
                    <a:pt x="196120" y="94347"/>
                    <a:pt x="196120" y="173595"/>
                  </a:cubicBezTo>
                  <a:cubicBezTo>
                    <a:pt x="196120" y="213505"/>
                    <a:pt x="148495" y="240270"/>
                    <a:pt x="97822" y="240270"/>
                  </a:cubicBezTo>
                  <a:cubicBezTo>
                    <a:pt x="47149" y="240270"/>
                    <a:pt x="15049" y="221220"/>
                    <a:pt x="0" y="200361"/>
                  </a:cubicBezTo>
                  <a:lnTo>
                    <a:pt x="14002" y="189407"/>
                  </a:lnTo>
                  <a:cubicBezTo>
                    <a:pt x="25527" y="204361"/>
                    <a:pt x="52102" y="222363"/>
                    <a:pt x="97822" y="222363"/>
                  </a:cubicBezTo>
                  <a:cubicBezTo>
                    <a:pt x="145447" y="222554"/>
                    <a:pt x="178022" y="197122"/>
                    <a:pt x="178022" y="173595"/>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raphic 11">
              <a:extLst>
                <a:ext uri="{FF2B5EF4-FFF2-40B4-BE49-F238E27FC236}">
                  <a16:creationId xmlns:a16="http://schemas.microsoft.com/office/drawing/2014/main" id="{5CB722D8-72EB-C61A-A17E-7B35C8477087}"/>
                </a:ext>
              </a:extLst>
            </p:cNvPr>
            <p:cNvSpPr/>
            <p:nvPr/>
          </p:nvSpPr>
          <p:spPr>
            <a:xfrm>
              <a:off x="7669079" y="3547523"/>
              <a:ext cx="196024" cy="240267"/>
            </a:xfrm>
            <a:custGeom>
              <a:avLst/>
              <a:gdLst>
                <a:gd name="connsiteX0" fmla="*/ 177927 w 196024"/>
                <a:gd name="connsiteY0" fmla="*/ 173593 h 240267"/>
                <a:gd name="connsiteX1" fmla="*/ 17717 w 196024"/>
                <a:gd name="connsiteY1" fmla="*/ 57864 h 240267"/>
                <a:gd name="connsiteX2" fmla="*/ 97536 w 196024"/>
                <a:gd name="connsiteY2" fmla="*/ 47 h 240267"/>
                <a:gd name="connsiteX3" fmla="*/ 177927 w 196024"/>
                <a:gd name="connsiteY3" fmla="*/ 34909 h 240267"/>
                <a:gd name="connsiteX4" fmla="*/ 164401 w 196024"/>
                <a:gd name="connsiteY4" fmla="*/ 46910 h 240267"/>
                <a:gd name="connsiteX5" fmla="*/ 97726 w 196024"/>
                <a:gd name="connsiteY5" fmla="*/ 17478 h 240267"/>
                <a:gd name="connsiteX6" fmla="*/ 35433 w 196024"/>
                <a:gd name="connsiteY6" fmla="*/ 57864 h 240267"/>
                <a:gd name="connsiteX7" fmla="*/ 196025 w 196024"/>
                <a:gd name="connsiteY7" fmla="*/ 173593 h 240267"/>
                <a:gd name="connsiteX8" fmla="*/ 97726 w 196024"/>
                <a:gd name="connsiteY8" fmla="*/ 240268 h 240267"/>
                <a:gd name="connsiteX9" fmla="*/ 0 w 196024"/>
                <a:gd name="connsiteY9" fmla="*/ 200358 h 240267"/>
                <a:gd name="connsiteX10" fmla="*/ 13811 w 196024"/>
                <a:gd name="connsiteY10" fmla="*/ 189595 h 240267"/>
                <a:gd name="connsiteX11" fmla="*/ 97631 w 196024"/>
                <a:gd name="connsiteY11" fmla="*/ 222551 h 240267"/>
                <a:gd name="connsiteX12" fmla="*/ 177927 w 196024"/>
                <a:gd name="connsiteY12" fmla="*/ 173593 h 24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24" h="240267">
                  <a:moveTo>
                    <a:pt x="177927" y="173593"/>
                  </a:moveTo>
                  <a:cubicBezTo>
                    <a:pt x="177927" y="111776"/>
                    <a:pt x="17717" y="133207"/>
                    <a:pt x="17717" y="57864"/>
                  </a:cubicBezTo>
                  <a:cubicBezTo>
                    <a:pt x="17717" y="23955"/>
                    <a:pt x="55150" y="47"/>
                    <a:pt x="97536" y="47"/>
                  </a:cubicBezTo>
                  <a:cubicBezTo>
                    <a:pt x="128187" y="-883"/>
                    <a:pt x="157658" y="11897"/>
                    <a:pt x="177927" y="34909"/>
                  </a:cubicBezTo>
                  <a:lnTo>
                    <a:pt x="164401" y="46910"/>
                  </a:lnTo>
                  <a:cubicBezTo>
                    <a:pt x="147661" y="27670"/>
                    <a:pt x="123223" y="16882"/>
                    <a:pt x="97726" y="17478"/>
                  </a:cubicBezTo>
                  <a:cubicBezTo>
                    <a:pt x="65342" y="17478"/>
                    <a:pt x="35433" y="34909"/>
                    <a:pt x="35433" y="57864"/>
                  </a:cubicBezTo>
                  <a:cubicBezTo>
                    <a:pt x="35433" y="114252"/>
                    <a:pt x="196025" y="94345"/>
                    <a:pt x="196025" y="173593"/>
                  </a:cubicBezTo>
                  <a:cubicBezTo>
                    <a:pt x="196025" y="213503"/>
                    <a:pt x="148400" y="240268"/>
                    <a:pt x="97726" y="240268"/>
                  </a:cubicBezTo>
                  <a:cubicBezTo>
                    <a:pt x="47054" y="240268"/>
                    <a:pt x="14954" y="221218"/>
                    <a:pt x="0" y="200358"/>
                  </a:cubicBezTo>
                  <a:lnTo>
                    <a:pt x="13811" y="189595"/>
                  </a:lnTo>
                  <a:cubicBezTo>
                    <a:pt x="25337" y="204549"/>
                    <a:pt x="51911" y="222551"/>
                    <a:pt x="97631" y="222551"/>
                  </a:cubicBezTo>
                  <a:cubicBezTo>
                    <a:pt x="145447" y="222551"/>
                    <a:pt x="177927" y="197120"/>
                    <a:pt x="177927" y="173593"/>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raphic 11">
              <a:extLst>
                <a:ext uri="{FF2B5EF4-FFF2-40B4-BE49-F238E27FC236}">
                  <a16:creationId xmlns:a16="http://schemas.microsoft.com/office/drawing/2014/main" id="{739F4004-85B9-EDA4-1D85-8378AEB98311}"/>
                </a:ext>
              </a:extLst>
            </p:cNvPr>
            <p:cNvSpPr/>
            <p:nvPr/>
          </p:nvSpPr>
          <p:spPr>
            <a:xfrm>
              <a:off x="7896157" y="3547707"/>
              <a:ext cx="221454" cy="239840"/>
            </a:xfrm>
            <a:custGeom>
              <a:avLst/>
              <a:gdLst>
                <a:gd name="connsiteX0" fmla="*/ 17429 w 221454"/>
                <a:gd name="connsiteY0" fmla="*/ 129022 h 239840"/>
                <a:gd name="connsiteX1" fmla="*/ 128827 w 221454"/>
                <a:gd name="connsiteY1" fmla="*/ 221960 h 239840"/>
                <a:gd name="connsiteX2" fmla="*/ 194499 w 221454"/>
                <a:gd name="connsiteY2" fmla="*/ 189887 h 239840"/>
                <a:gd name="connsiteX3" fmla="*/ 207453 w 221454"/>
                <a:gd name="connsiteY3" fmla="*/ 201889 h 239840"/>
                <a:gd name="connsiteX4" fmla="*/ 37952 w 221454"/>
                <a:gd name="connsiteY4" fmla="*/ 207453 h 239840"/>
                <a:gd name="connsiteX5" fmla="*/ 32388 w 221454"/>
                <a:gd name="connsiteY5" fmla="*/ 37952 h 239840"/>
                <a:gd name="connsiteX6" fmla="*/ 201889 w 221454"/>
                <a:gd name="connsiteY6" fmla="*/ 32388 h 239840"/>
                <a:gd name="connsiteX7" fmla="*/ 216978 w 221454"/>
                <a:gd name="connsiteY7" fmla="*/ 49489 h 239840"/>
                <a:gd name="connsiteX8" fmla="*/ 221454 w 221454"/>
                <a:gd name="connsiteY8" fmla="*/ 55966 h 239840"/>
                <a:gd name="connsiteX9" fmla="*/ 215454 w 221454"/>
                <a:gd name="connsiteY9" fmla="*/ 61490 h 239840"/>
                <a:gd name="connsiteX10" fmla="*/ 103725 w 221454"/>
                <a:gd name="connsiteY10" fmla="*/ 129308 h 239840"/>
                <a:gd name="connsiteX11" fmla="*/ 196975 w 221454"/>
                <a:gd name="connsiteY11" fmla="*/ 52822 h 239840"/>
                <a:gd name="connsiteX12" fmla="*/ 120108 w 221454"/>
                <a:gd name="connsiteY12" fmla="*/ 17294 h 239840"/>
                <a:gd name="connsiteX13" fmla="*/ 17905 w 221454"/>
                <a:gd name="connsiteY13" fmla="*/ 111115 h 239840"/>
                <a:gd name="connsiteX14" fmla="*/ 104678 w 221454"/>
                <a:gd name="connsiteY14" fmla="*/ 111115 h 239840"/>
                <a:gd name="connsiteX15" fmla="*/ 196975 w 221454"/>
                <a:gd name="connsiteY15" fmla="*/ 53203 h 2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454" h="239840">
                  <a:moveTo>
                    <a:pt x="17429" y="129022"/>
                  </a:moveTo>
                  <a:cubicBezTo>
                    <a:pt x="22527" y="185448"/>
                    <a:pt x="72401" y="227058"/>
                    <a:pt x="128827" y="221960"/>
                  </a:cubicBezTo>
                  <a:cubicBezTo>
                    <a:pt x="153913" y="219694"/>
                    <a:pt x="177288" y="208278"/>
                    <a:pt x="194499" y="189887"/>
                  </a:cubicBezTo>
                  <a:lnTo>
                    <a:pt x="207453" y="201889"/>
                  </a:lnTo>
                  <a:cubicBezTo>
                    <a:pt x="162183" y="250231"/>
                    <a:pt x="86295" y="252722"/>
                    <a:pt x="37952" y="207453"/>
                  </a:cubicBezTo>
                  <a:cubicBezTo>
                    <a:pt x="-10391" y="162183"/>
                    <a:pt x="-12882" y="86295"/>
                    <a:pt x="32388" y="37952"/>
                  </a:cubicBezTo>
                  <a:cubicBezTo>
                    <a:pt x="77658" y="-10391"/>
                    <a:pt x="153546" y="-12882"/>
                    <a:pt x="201889" y="32388"/>
                  </a:cubicBezTo>
                  <a:cubicBezTo>
                    <a:pt x="207450" y="37596"/>
                    <a:pt x="212503" y="43322"/>
                    <a:pt x="216978" y="49489"/>
                  </a:cubicBezTo>
                  <a:lnTo>
                    <a:pt x="221454" y="55966"/>
                  </a:lnTo>
                  <a:lnTo>
                    <a:pt x="215454" y="61490"/>
                  </a:lnTo>
                  <a:cubicBezTo>
                    <a:pt x="192975" y="80540"/>
                    <a:pt x="148779" y="129308"/>
                    <a:pt x="103725" y="129308"/>
                  </a:cubicBezTo>
                  <a:close/>
                  <a:moveTo>
                    <a:pt x="196975" y="52822"/>
                  </a:moveTo>
                  <a:cubicBezTo>
                    <a:pt x="177718" y="30392"/>
                    <a:pt x="149671" y="17428"/>
                    <a:pt x="120108" y="17294"/>
                  </a:cubicBezTo>
                  <a:cubicBezTo>
                    <a:pt x="66992" y="17656"/>
                    <a:pt x="22799" y="58224"/>
                    <a:pt x="17905" y="111115"/>
                  </a:cubicBezTo>
                  <a:lnTo>
                    <a:pt x="104678" y="111115"/>
                  </a:lnTo>
                  <a:cubicBezTo>
                    <a:pt x="137634" y="111115"/>
                    <a:pt x="174020" y="73682"/>
                    <a:pt x="196975" y="53203"/>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raphic 11">
              <a:extLst>
                <a:ext uri="{FF2B5EF4-FFF2-40B4-BE49-F238E27FC236}">
                  <a16:creationId xmlns:a16="http://schemas.microsoft.com/office/drawing/2014/main" id="{5B0121BC-68DF-7625-FDBB-DEE31F674707}"/>
                </a:ext>
              </a:extLst>
            </p:cNvPr>
            <p:cNvSpPr/>
            <p:nvPr/>
          </p:nvSpPr>
          <p:spPr>
            <a:xfrm>
              <a:off x="8163046" y="3547571"/>
              <a:ext cx="124682" cy="240411"/>
            </a:xfrm>
            <a:custGeom>
              <a:avLst/>
              <a:gdLst>
                <a:gd name="connsiteX0" fmla="*/ 17431 w 124682"/>
                <a:gd name="connsiteY0" fmla="*/ 0 h 240411"/>
                <a:gd name="connsiteX1" fmla="*/ 17431 w 124682"/>
                <a:gd name="connsiteY1" fmla="*/ 76200 h 240411"/>
                <a:gd name="connsiteX2" fmla="*/ 124682 w 124682"/>
                <a:gd name="connsiteY2" fmla="*/ 0 h 240411"/>
                <a:gd name="connsiteX3" fmla="*/ 124682 w 124682"/>
                <a:gd name="connsiteY3" fmla="*/ 17431 h 240411"/>
                <a:gd name="connsiteX4" fmla="*/ 17431 w 124682"/>
                <a:gd name="connsiteY4" fmla="*/ 146685 h 240411"/>
                <a:gd name="connsiteX5" fmla="*/ 17431 w 124682"/>
                <a:gd name="connsiteY5" fmla="*/ 240411 h 240411"/>
                <a:gd name="connsiteX6" fmla="*/ 0 w 124682"/>
                <a:gd name="connsiteY6" fmla="*/ 240411 h 240411"/>
                <a:gd name="connsiteX7" fmla="*/ 0 w 124682"/>
                <a:gd name="connsiteY7" fmla="*/ 0 h 24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82" h="240411">
                  <a:moveTo>
                    <a:pt x="17431" y="0"/>
                  </a:moveTo>
                  <a:lnTo>
                    <a:pt x="17431" y="76200"/>
                  </a:lnTo>
                  <a:cubicBezTo>
                    <a:pt x="38005" y="28575"/>
                    <a:pt x="75533" y="1524"/>
                    <a:pt x="124682" y="0"/>
                  </a:cubicBezTo>
                  <a:lnTo>
                    <a:pt x="124682" y="17431"/>
                  </a:lnTo>
                  <a:cubicBezTo>
                    <a:pt x="58007" y="17431"/>
                    <a:pt x="20383" y="81534"/>
                    <a:pt x="17431" y="146685"/>
                  </a:cubicBezTo>
                  <a:lnTo>
                    <a:pt x="17431" y="240411"/>
                  </a:lnTo>
                  <a:lnTo>
                    <a:pt x="0" y="240411"/>
                  </a:lnTo>
                  <a:lnTo>
                    <a:pt x="0" y="0"/>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8" name="Graphic 17">
            <a:extLst>
              <a:ext uri="{FF2B5EF4-FFF2-40B4-BE49-F238E27FC236}">
                <a16:creationId xmlns:a16="http://schemas.microsoft.com/office/drawing/2014/main" id="{EBF723C3-D8BA-3E85-8883-452FB178A2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40346" y="935998"/>
            <a:ext cx="685800" cy="685800"/>
          </a:xfrm>
          <a:prstGeom prst="rect">
            <a:avLst/>
          </a:prstGeom>
        </p:spPr>
      </p:pic>
      <p:cxnSp>
        <p:nvCxnSpPr>
          <p:cNvPr id="19" name="Straight Arrow Connector 18">
            <a:extLst>
              <a:ext uri="{FF2B5EF4-FFF2-40B4-BE49-F238E27FC236}">
                <a16:creationId xmlns:a16="http://schemas.microsoft.com/office/drawing/2014/main" id="{9EBDB1E7-694D-D83C-4EE3-552B5709F5FA}"/>
              </a:ext>
            </a:extLst>
          </p:cNvPr>
          <p:cNvCxnSpPr>
            <a:cxnSpLocks/>
          </p:cNvCxnSpPr>
          <p:nvPr/>
        </p:nvCxnSpPr>
        <p:spPr>
          <a:xfrm>
            <a:off x="530294" y="4365264"/>
            <a:ext cx="1600065" cy="12729"/>
          </a:xfrm>
          <a:prstGeom prst="straightConnector1">
            <a:avLst/>
          </a:prstGeom>
          <a:ln w="19050" cap="flat" cmpd="sng" algn="ctr">
            <a:solidFill>
              <a:srgbClr val="A4AEB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273806A9-62ED-ECB9-6819-CAD7704CA32A}"/>
              </a:ext>
            </a:extLst>
          </p:cNvPr>
          <p:cNvSpPr txBox="1"/>
          <p:nvPr/>
        </p:nvSpPr>
        <p:spPr>
          <a:xfrm>
            <a:off x="5993760" y="639919"/>
            <a:ext cx="1366550"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Cloud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Orchestration </a:t>
            </a:r>
            <a:endParaRPr kumimoji="0" lang="de-AT" sz="13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pic>
        <p:nvPicPr>
          <p:cNvPr id="47" name="Picture 46" descr="Logo&#10;&#10;Description automatically generated">
            <a:extLst>
              <a:ext uri="{FF2B5EF4-FFF2-40B4-BE49-F238E27FC236}">
                <a16:creationId xmlns:a16="http://schemas.microsoft.com/office/drawing/2014/main" id="{1899AE6B-3B85-C5EC-174A-CF9F90EAC6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91167" y="3266469"/>
            <a:ext cx="317279" cy="271472"/>
          </a:xfrm>
          <a:prstGeom prst="rect">
            <a:avLst/>
          </a:prstGeom>
        </p:spPr>
      </p:pic>
    </p:spTree>
    <p:extLst>
      <p:ext uri="{BB962C8B-B14F-4D97-AF65-F5344CB8AC3E}">
        <p14:creationId xmlns:p14="http://schemas.microsoft.com/office/powerpoint/2010/main" val="9856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88"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598FD-802C-DA3D-CCBC-41BB7C8815DA}"/>
            </a:ext>
          </a:extLst>
        </p:cNvPr>
        <p:cNvGrpSpPr/>
        <p:nvPr/>
      </p:nvGrpSpPr>
      <p:grpSpPr>
        <a:xfrm>
          <a:off x="0" y="0"/>
          <a:ext cx="0" cy="0"/>
          <a:chOff x="0" y="0"/>
          <a:chExt cx="0" cy="0"/>
        </a:xfrm>
      </p:grpSpPr>
      <p:pic>
        <p:nvPicPr>
          <p:cNvPr id="9" name="Picture 8" descr="Global resolve to tackle global challenges - The Global Governance Project">
            <a:extLst>
              <a:ext uri="{FF2B5EF4-FFF2-40B4-BE49-F238E27FC236}">
                <a16:creationId xmlns:a16="http://schemas.microsoft.com/office/drawing/2014/main" id="{51FD4338-D4F8-9AC2-A5A0-3CD27CF326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61" t="4309" r="41612" b="46879"/>
          <a:stretch/>
        </p:blipFill>
        <p:spPr bwMode="auto">
          <a:xfrm>
            <a:off x="-40913" y="0"/>
            <a:ext cx="921167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19563912-8F49-053C-29FC-AA3403AC73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0582" y="545120"/>
            <a:ext cx="1079525" cy="1079525"/>
          </a:xfrm>
          <a:prstGeom prst="rect">
            <a:avLst/>
          </a:prstGeom>
        </p:spPr>
      </p:pic>
      <p:pic>
        <p:nvPicPr>
          <p:cNvPr id="5" name="Graphic 4">
            <a:extLst>
              <a:ext uri="{FF2B5EF4-FFF2-40B4-BE49-F238E27FC236}">
                <a16:creationId xmlns:a16="http://schemas.microsoft.com/office/drawing/2014/main" id="{B5605AED-ED46-A9CC-984C-E368321ADBE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327108" y="2734183"/>
            <a:ext cx="1036882" cy="1036882"/>
          </a:xfrm>
          <a:prstGeom prst="rect">
            <a:avLst/>
          </a:prstGeom>
        </p:spPr>
      </p:pic>
      <p:pic>
        <p:nvPicPr>
          <p:cNvPr id="6" name="Graphic 5">
            <a:extLst>
              <a:ext uri="{FF2B5EF4-FFF2-40B4-BE49-F238E27FC236}">
                <a16:creationId xmlns:a16="http://schemas.microsoft.com/office/drawing/2014/main" id="{455CF7DE-486B-4276-AF7D-C3C1328F804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3714" y="4143196"/>
            <a:ext cx="783274" cy="783272"/>
          </a:xfrm>
          <a:prstGeom prst="rect">
            <a:avLst/>
          </a:prstGeom>
        </p:spPr>
      </p:pic>
      <p:pic>
        <p:nvPicPr>
          <p:cNvPr id="8" name="Graphic 7">
            <a:extLst>
              <a:ext uri="{FF2B5EF4-FFF2-40B4-BE49-F238E27FC236}">
                <a16:creationId xmlns:a16="http://schemas.microsoft.com/office/drawing/2014/main" id="{FBEEBE3E-A9CB-2CF2-6709-D03BE3342A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0505" y="3024933"/>
            <a:ext cx="817581" cy="817581"/>
          </a:xfrm>
          <a:prstGeom prst="rect">
            <a:avLst/>
          </a:prstGeom>
        </p:spPr>
      </p:pic>
      <p:pic>
        <p:nvPicPr>
          <p:cNvPr id="11" name="Graphic 10">
            <a:extLst>
              <a:ext uri="{FF2B5EF4-FFF2-40B4-BE49-F238E27FC236}">
                <a16:creationId xmlns:a16="http://schemas.microsoft.com/office/drawing/2014/main" id="{6EDEC1B3-EE58-0BC2-C012-70BCC558E2A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2105" y="3649208"/>
            <a:ext cx="694596" cy="694596"/>
          </a:xfrm>
          <a:prstGeom prst="rect">
            <a:avLst/>
          </a:prstGeom>
        </p:spPr>
      </p:pic>
      <p:pic>
        <p:nvPicPr>
          <p:cNvPr id="12" name="Graphic 11">
            <a:extLst>
              <a:ext uri="{FF2B5EF4-FFF2-40B4-BE49-F238E27FC236}">
                <a16:creationId xmlns:a16="http://schemas.microsoft.com/office/drawing/2014/main" id="{A0E21FAE-3830-F44D-0C79-2BEC393F940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93499" y="2915525"/>
            <a:ext cx="1087530" cy="1087530"/>
          </a:xfrm>
          <a:prstGeom prst="rect">
            <a:avLst/>
          </a:prstGeom>
        </p:spPr>
      </p:pic>
      <p:grpSp>
        <p:nvGrpSpPr>
          <p:cNvPr id="14" name="Group 13">
            <a:extLst>
              <a:ext uri="{FF2B5EF4-FFF2-40B4-BE49-F238E27FC236}">
                <a16:creationId xmlns:a16="http://schemas.microsoft.com/office/drawing/2014/main" id="{9AA0D360-9174-E3FF-CEF7-FA7D07E2616E}"/>
              </a:ext>
            </a:extLst>
          </p:cNvPr>
          <p:cNvGrpSpPr/>
          <p:nvPr/>
        </p:nvGrpSpPr>
        <p:grpSpPr>
          <a:xfrm>
            <a:off x="4738607" y="596281"/>
            <a:ext cx="1109089" cy="882606"/>
            <a:chOff x="3724819" y="1296145"/>
            <a:chExt cx="1394224" cy="1109515"/>
          </a:xfrm>
          <a:solidFill>
            <a:schemeClr val="bg1"/>
          </a:solidFill>
        </p:grpSpPr>
        <p:pic>
          <p:nvPicPr>
            <p:cNvPr id="16" name="Graphic 15">
              <a:extLst>
                <a:ext uri="{FF2B5EF4-FFF2-40B4-BE49-F238E27FC236}">
                  <a16:creationId xmlns:a16="http://schemas.microsoft.com/office/drawing/2014/main" id="{96EE589D-F480-5E3F-FB62-E11172C0FA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27043" y="1374681"/>
              <a:ext cx="792000" cy="792000"/>
            </a:xfrm>
            <a:custGeom>
              <a:avLst/>
              <a:gdLst>
                <a:gd name="connsiteX0" fmla="*/ 0 w 792000"/>
                <a:gd name="connsiteY0" fmla="*/ 0 h 792000"/>
                <a:gd name="connsiteX1" fmla="*/ 792000 w 792000"/>
                <a:gd name="connsiteY1" fmla="*/ 0 h 792000"/>
                <a:gd name="connsiteX2" fmla="*/ 792000 w 792000"/>
                <a:gd name="connsiteY2" fmla="*/ 792000 h 792000"/>
                <a:gd name="connsiteX3" fmla="*/ 350287 w 792000"/>
                <a:gd name="connsiteY3" fmla="*/ 792000 h 792000"/>
                <a:gd name="connsiteX4" fmla="*/ 364136 w 792000"/>
                <a:gd name="connsiteY4" fmla="*/ 781860 h 792000"/>
                <a:gd name="connsiteX5" fmla="*/ 381482 w 792000"/>
                <a:gd name="connsiteY5" fmla="*/ 729466 h 792000"/>
                <a:gd name="connsiteX6" fmla="*/ 378591 w 792000"/>
                <a:gd name="connsiteY6" fmla="*/ 662517 h 792000"/>
                <a:gd name="connsiteX7" fmla="*/ 367027 w 792000"/>
                <a:gd name="connsiteY7" fmla="*/ 624677 h 792000"/>
                <a:gd name="connsiteX8" fmla="*/ 338116 w 792000"/>
                <a:gd name="connsiteY8" fmla="*/ 595569 h 792000"/>
                <a:gd name="connsiteX9" fmla="*/ 306313 w 792000"/>
                <a:gd name="connsiteY9" fmla="*/ 566462 h 792000"/>
                <a:gd name="connsiteX10" fmla="*/ 265837 w 792000"/>
                <a:gd name="connsiteY10" fmla="*/ 554819 h 792000"/>
                <a:gd name="connsiteX11" fmla="*/ 257164 w 792000"/>
                <a:gd name="connsiteY11" fmla="*/ 502424 h 792000"/>
                <a:gd name="connsiteX12" fmla="*/ 231143 w 792000"/>
                <a:gd name="connsiteY12" fmla="*/ 447120 h 792000"/>
                <a:gd name="connsiteX13" fmla="*/ 190668 w 792000"/>
                <a:gd name="connsiteY13" fmla="*/ 415101 h 792000"/>
                <a:gd name="connsiteX14" fmla="*/ 150192 w 792000"/>
                <a:gd name="connsiteY14" fmla="*/ 397635 h 792000"/>
                <a:gd name="connsiteX15" fmla="*/ 101043 w 792000"/>
                <a:gd name="connsiteY15" fmla="*/ 385992 h 792000"/>
                <a:gd name="connsiteX16" fmla="*/ 51894 w 792000"/>
                <a:gd name="connsiteY16" fmla="*/ 391814 h 792000"/>
                <a:gd name="connsiteX17" fmla="*/ 2745 w 792000"/>
                <a:gd name="connsiteY17" fmla="*/ 412190 h 792000"/>
                <a:gd name="connsiteX18" fmla="*/ 0 w 792000"/>
                <a:gd name="connsiteY18" fmla="*/ 414791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792000"/>
                  </a:lnTo>
                  <a:lnTo>
                    <a:pt x="350287" y="792000"/>
                  </a:lnTo>
                  <a:lnTo>
                    <a:pt x="364136" y="781860"/>
                  </a:lnTo>
                  <a:lnTo>
                    <a:pt x="381482" y="729466"/>
                  </a:lnTo>
                  <a:cubicBezTo>
                    <a:pt x="380518" y="707150"/>
                    <a:pt x="379555" y="684833"/>
                    <a:pt x="378591" y="662517"/>
                  </a:cubicBezTo>
                  <a:lnTo>
                    <a:pt x="367027" y="624677"/>
                  </a:lnTo>
                  <a:lnTo>
                    <a:pt x="338116" y="595569"/>
                  </a:lnTo>
                  <a:lnTo>
                    <a:pt x="306313" y="566462"/>
                  </a:lnTo>
                  <a:lnTo>
                    <a:pt x="265837" y="554819"/>
                  </a:lnTo>
                  <a:lnTo>
                    <a:pt x="257164" y="502424"/>
                  </a:lnTo>
                  <a:lnTo>
                    <a:pt x="231143" y="447120"/>
                  </a:lnTo>
                  <a:lnTo>
                    <a:pt x="190668" y="415101"/>
                  </a:lnTo>
                  <a:lnTo>
                    <a:pt x="150192" y="397635"/>
                  </a:lnTo>
                  <a:lnTo>
                    <a:pt x="101043" y="385992"/>
                  </a:lnTo>
                  <a:lnTo>
                    <a:pt x="51894" y="391814"/>
                  </a:lnTo>
                  <a:lnTo>
                    <a:pt x="2745" y="412190"/>
                  </a:lnTo>
                  <a:lnTo>
                    <a:pt x="0" y="414791"/>
                  </a:lnTo>
                  <a:close/>
                </a:path>
              </a:pathLst>
            </a:custGeom>
          </p:spPr>
        </p:pic>
        <p:pic>
          <p:nvPicPr>
            <p:cNvPr id="17" name="Graphic 16">
              <a:extLst>
                <a:ext uri="{FF2B5EF4-FFF2-40B4-BE49-F238E27FC236}">
                  <a16:creationId xmlns:a16="http://schemas.microsoft.com/office/drawing/2014/main" id="{ECCD0734-43A5-60A5-573E-05E5C111C50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4819" y="1296145"/>
              <a:ext cx="792000" cy="792000"/>
            </a:xfrm>
            <a:custGeom>
              <a:avLst/>
              <a:gdLst>
                <a:gd name="connsiteX0" fmla="*/ 0 w 792000"/>
                <a:gd name="connsiteY0" fmla="*/ 0 h 792000"/>
                <a:gd name="connsiteX1" fmla="*/ 792000 w 792000"/>
                <a:gd name="connsiteY1" fmla="*/ 0 h 792000"/>
                <a:gd name="connsiteX2" fmla="*/ 792000 w 792000"/>
                <a:gd name="connsiteY2" fmla="*/ 485704 h 792000"/>
                <a:gd name="connsiteX3" fmla="*/ 761370 w 792000"/>
                <a:gd name="connsiteY3" fmla="*/ 472487 h 792000"/>
                <a:gd name="connsiteX4" fmla="*/ 712221 w 792000"/>
                <a:gd name="connsiteY4" fmla="*/ 460844 h 792000"/>
                <a:gd name="connsiteX5" fmla="*/ 663072 w 792000"/>
                <a:gd name="connsiteY5" fmla="*/ 466666 h 792000"/>
                <a:gd name="connsiteX6" fmla="*/ 613923 w 792000"/>
                <a:gd name="connsiteY6" fmla="*/ 487042 h 792000"/>
                <a:gd name="connsiteX7" fmla="*/ 564773 w 792000"/>
                <a:gd name="connsiteY7" fmla="*/ 533615 h 792000"/>
                <a:gd name="connsiteX8" fmla="*/ 483821 w 792000"/>
                <a:gd name="connsiteY8" fmla="*/ 533615 h 792000"/>
                <a:gd name="connsiteX9" fmla="*/ 452019 w 792000"/>
                <a:gd name="connsiteY9" fmla="*/ 553989 h 792000"/>
                <a:gd name="connsiteX10" fmla="*/ 434672 w 792000"/>
                <a:gd name="connsiteY10" fmla="*/ 583098 h 792000"/>
                <a:gd name="connsiteX11" fmla="*/ 423107 w 792000"/>
                <a:gd name="connsiteY11" fmla="*/ 629671 h 792000"/>
                <a:gd name="connsiteX12" fmla="*/ 399978 w 792000"/>
                <a:gd name="connsiteY12" fmla="*/ 632581 h 792000"/>
                <a:gd name="connsiteX13" fmla="*/ 362394 w 792000"/>
                <a:gd name="connsiteY13" fmla="*/ 652957 h 792000"/>
                <a:gd name="connsiteX14" fmla="*/ 330591 w 792000"/>
                <a:gd name="connsiteY14" fmla="*/ 693707 h 792000"/>
                <a:gd name="connsiteX15" fmla="*/ 310353 w 792000"/>
                <a:gd name="connsiteY15" fmla="*/ 731548 h 792000"/>
                <a:gd name="connsiteX16" fmla="*/ 304571 w 792000"/>
                <a:gd name="connsiteY16" fmla="*/ 783942 h 792000"/>
                <a:gd name="connsiteX17" fmla="*/ 306418 w 792000"/>
                <a:gd name="connsiteY17" fmla="*/ 792000 h 792000"/>
                <a:gd name="connsiteX18" fmla="*/ 0 w 792000"/>
                <a:gd name="connsiteY18" fmla="*/ 79200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485704"/>
                  </a:lnTo>
                  <a:lnTo>
                    <a:pt x="761370" y="472487"/>
                  </a:lnTo>
                  <a:lnTo>
                    <a:pt x="712221" y="460844"/>
                  </a:lnTo>
                  <a:lnTo>
                    <a:pt x="663072" y="466666"/>
                  </a:lnTo>
                  <a:lnTo>
                    <a:pt x="613923" y="487042"/>
                  </a:lnTo>
                  <a:lnTo>
                    <a:pt x="564773" y="533615"/>
                  </a:lnTo>
                  <a:lnTo>
                    <a:pt x="483821" y="533615"/>
                  </a:lnTo>
                  <a:lnTo>
                    <a:pt x="452019" y="553989"/>
                  </a:lnTo>
                  <a:lnTo>
                    <a:pt x="434672" y="583098"/>
                  </a:lnTo>
                  <a:lnTo>
                    <a:pt x="423107" y="629671"/>
                  </a:lnTo>
                  <a:lnTo>
                    <a:pt x="399978" y="632581"/>
                  </a:lnTo>
                  <a:lnTo>
                    <a:pt x="362394" y="652957"/>
                  </a:lnTo>
                  <a:lnTo>
                    <a:pt x="330591" y="693707"/>
                  </a:lnTo>
                  <a:lnTo>
                    <a:pt x="310353" y="731548"/>
                  </a:lnTo>
                  <a:lnTo>
                    <a:pt x="304571" y="783942"/>
                  </a:lnTo>
                  <a:lnTo>
                    <a:pt x="306418" y="792000"/>
                  </a:lnTo>
                  <a:lnTo>
                    <a:pt x="0" y="792000"/>
                  </a:lnTo>
                  <a:close/>
                </a:path>
              </a:pathLst>
            </a:custGeom>
          </p:spPr>
        </p:pic>
        <p:pic>
          <p:nvPicPr>
            <p:cNvPr id="18" name="Graphic 17">
              <a:extLst>
                <a:ext uri="{FF2B5EF4-FFF2-40B4-BE49-F238E27FC236}">
                  <a16:creationId xmlns:a16="http://schemas.microsoft.com/office/drawing/2014/main" id="{4A5CA2FD-4C82-DA11-3C7E-591E111F223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72131" y="1613660"/>
              <a:ext cx="792000" cy="792000"/>
            </a:xfrm>
            <a:prstGeom prst="rect">
              <a:avLst/>
            </a:prstGeom>
          </p:spPr>
        </p:pic>
      </p:grpSp>
      <p:sp>
        <p:nvSpPr>
          <p:cNvPr id="10" name="Rectangle 9">
            <a:extLst>
              <a:ext uri="{FF2B5EF4-FFF2-40B4-BE49-F238E27FC236}">
                <a16:creationId xmlns:a16="http://schemas.microsoft.com/office/drawing/2014/main" id="{7843F1E2-ADA8-41DA-6D17-93B1DBD5EB7B}"/>
              </a:ext>
            </a:extLst>
          </p:cNvPr>
          <p:cNvSpPr/>
          <p:nvPr/>
        </p:nvSpPr>
        <p:spPr>
          <a:xfrm>
            <a:off x="-40913" y="0"/>
            <a:ext cx="9211670"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Content Placeholder 2">
            <a:extLst>
              <a:ext uri="{FF2B5EF4-FFF2-40B4-BE49-F238E27FC236}">
                <a16:creationId xmlns:a16="http://schemas.microsoft.com/office/drawing/2014/main" id="{654278A2-0FB3-B099-88D6-15C1506F7C58}"/>
              </a:ext>
            </a:extLst>
          </p:cNvPr>
          <p:cNvSpPr>
            <a:spLocks noGrp="1"/>
          </p:cNvSpPr>
          <p:nvPr>
            <p:ph sz="quarter" idx="15"/>
          </p:nvPr>
        </p:nvSpPr>
        <p:spPr/>
        <p:txBody>
          <a:bodyPr/>
          <a:lstStyle/>
          <a:p>
            <a:r>
              <a:rPr lang="en-US" dirty="0"/>
              <a:t>Real Use Cases ?</a:t>
            </a:r>
            <a:endParaRPr lang="en-AT" dirty="0"/>
          </a:p>
        </p:txBody>
      </p:sp>
    </p:spTree>
    <p:extLst>
      <p:ext uri="{BB962C8B-B14F-4D97-AF65-F5344CB8AC3E}">
        <p14:creationId xmlns:p14="http://schemas.microsoft.com/office/powerpoint/2010/main" val="59746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49144-A921-1FE8-5096-6F56BC49FE4A}"/>
              </a:ext>
            </a:extLst>
          </p:cNvPr>
          <p:cNvPicPr>
            <a:picLocks noChangeAspect="1"/>
          </p:cNvPicPr>
          <p:nvPr/>
        </p:nvPicPr>
        <p:blipFill rotWithShape="1">
          <a:blip r:embed="rId3"/>
          <a:srcRect l="12015" t="22770" r="15290" b="1182"/>
          <a:stretch/>
        </p:blipFill>
        <p:spPr>
          <a:xfrm>
            <a:off x="1" y="-4213"/>
            <a:ext cx="9144000" cy="5147714"/>
          </a:xfrm>
          <a:prstGeom prst="rect">
            <a:avLst/>
          </a:prstGeom>
        </p:spPr>
      </p:pic>
      <p:sp>
        <p:nvSpPr>
          <p:cNvPr id="5" name="Rectangle 4">
            <a:extLst>
              <a:ext uri="{FF2B5EF4-FFF2-40B4-BE49-F238E27FC236}">
                <a16:creationId xmlns:a16="http://schemas.microsoft.com/office/drawing/2014/main" id="{6759D283-B610-F7C2-88EC-CF5BE967397F}"/>
              </a:ext>
            </a:extLst>
          </p:cNvPr>
          <p:cNvSpPr/>
          <p:nvPr/>
        </p:nvSpPr>
        <p:spPr>
          <a:xfrm>
            <a:off x="-1591" y="-9786"/>
            <a:ext cx="9161493" cy="515885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Cars in factory">
            <a:extLst>
              <a:ext uri="{FF2B5EF4-FFF2-40B4-BE49-F238E27FC236}">
                <a16:creationId xmlns:a16="http://schemas.microsoft.com/office/drawing/2014/main" id="{FD63C19A-7665-A511-5612-C11C8582E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91" y="2472403"/>
            <a:ext cx="3387312" cy="1905363"/>
          </a:xfrm>
          <a:prstGeom prst="rect">
            <a:avLst/>
          </a:prstGeom>
          <a:ln w="28575">
            <a:solidFill>
              <a:schemeClr val="accent1"/>
            </a:solidFill>
          </a:ln>
        </p:spPr>
      </p:pic>
      <p:sp>
        <p:nvSpPr>
          <p:cNvPr id="6" name="Rectangle 5">
            <a:extLst>
              <a:ext uri="{FF2B5EF4-FFF2-40B4-BE49-F238E27FC236}">
                <a16:creationId xmlns:a16="http://schemas.microsoft.com/office/drawing/2014/main" id="{A383F0BB-C828-3C85-7551-470FAAC2B56C}"/>
              </a:ext>
            </a:extLst>
          </p:cNvPr>
          <p:cNvSpPr/>
          <p:nvPr/>
        </p:nvSpPr>
        <p:spPr>
          <a:xfrm>
            <a:off x="769808" y="974270"/>
            <a:ext cx="1429633" cy="813808"/>
          </a:xfrm>
          <a:prstGeom prst="rect">
            <a:avLst/>
          </a:prstGeom>
          <a:solidFill>
            <a:srgbClr val="A4AE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099" name="TextBox 3098">
            <a:extLst>
              <a:ext uri="{FF2B5EF4-FFF2-40B4-BE49-F238E27FC236}">
                <a16:creationId xmlns:a16="http://schemas.microsoft.com/office/drawing/2014/main" id="{8685F57F-5283-B7FD-7954-DC811274449F}"/>
              </a:ext>
            </a:extLst>
          </p:cNvPr>
          <p:cNvSpPr txBox="1"/>
          <p:nvPr/>
        </p:nvSpPr>
        <p:spPr>
          <a:xfrm>
            <a:off x="4988668" y="1124596"/>
            <a:ext cx="3959522" cy="3508653"/>
          </a:xfrm>
          <a:prstGeom prst="rect">
            <a:avLst/>
          </a:prstGeom>
          <a:noFill/>
        </p:spPr>
        <p:txBody>
          <a:bodyPr wrap="square" lIns="91440" tIns="45720" rIns="91440" bIns="45720" anchor="t">
            <a:spAutoFit/>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Semibold" panose="020B0702040204020203" pitchFamily="34" charset="0"/>
              </a:rPr>
              <a:t>Implicit Trust Model</a:t>
            </a:r>
            <a:b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a:rPr>
            </a:br>
            <a:r>
              <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Traditional OT systems were operated in isolated environments where everything was considered safe. Technicians came on site to repair failed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Semibold" panose="020B0702040204020203" pitchFamily="34" charset="0"/>
                <a:sym typeface="Wingdings" panose="05000000000000000000" pitchFamily="2" charset="2"/>
              </a:rPr>
              <a:t>IT/OT Convergence</a:t>
            </a:r>
            <a:b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a:sym typeface="Wingdings" panose="05000000000000000000" pitchFamily="2" charset="2"/>
              </a:rPr>
            </a:br>
            <a:r>
              <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rPr>
              <a:t>Increased IT integration due to digital transformation and the need for remote access increases efficiency and data sharing but exposes OT systems to newer threats.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Semibold" panose="020B0702040204020203" pitchFamily="34" charset="0"/>
              </a:rPr>
              <a:t>Zero Trust Concept</a:t>
            </a:r>
            <a:b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a:rPr>
            </a:br>
            <a:r>
              <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The assumption that everything in the organization is secure is replaced by the assumption that breaches can occur anywhere and continuous monitoring is required.</a:t>
            </a:r>
            <a:endPar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endParaRPr>
          </a:p>
        </p:txBody>
      </p:sp>
      <p:pic>
        <p:nvPicPr>
          <p:cNvPr id="4" name="Content Placeholder 3">
            <a:extLst>
              <a:ext uri="{FF2B5EF4-FFF2-40B4-BE49-F238E27FC236}">
                <a16:creationId xmlns:a16="http://schemas.microsoft.com/office/drawing/2014/main" id="{94C859AC-E1D1-094D-F5F0-7C29211B1C8C}"/>
              </a:ext>
            </a:extLst>
          </p:cNvPr>
          <p:cNvPicPr>
            <a:picLocks noGrp="1" noChangeAspect="1"/>
          </p:cNvPicPr>
          <p:nvPr>
            <p:ph idx="1"/>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6805" y="1295532"/>
            <a:ext cx="685800" cy="685800"/>
          </a:xfrm>
        </p:spPr>
      </p:pic>
      <p:sp>
        <p:nvSpPr>
          <p:cNvPr id="3" name="Title 2">
            <a:extLst>
              <a:ext uri="{FF2B5EF4-FFF2-40B4-BE49-F238E27FC236}">
                <a16:creationId xmlns:a16="http://schemas.microsoft.com/office/drawing/2014/main" id="{AC6305A3-3757-CCDF-D5FB-2EF0882E8449}"/>
              </a:ext>
            </a:extLst>
          </p:cNvPr>
          <p:cNvSpPr>
            <a:spLocks noGrp="1"/>
          </p:cNvSpPr>
          <p:nvPr>
            <p:ph type="title"/>
          </p:nvPr>
        </p:nvSpPr>
        <p:spPr>
          <a:xfrm>
            <a:off x="395112" y="273846"/>
            <a:ext cx="8353778" cy="617977"/>
          </a:xfrm>
        </p:spPr>
        <p:txBody>
          <a:bodyPr>
            <a:noAutofit/>
          </a:bodyPr>
          <a:lstStyle/>
          <a:p>
            <a:r>
              <a:rPr lang="en-US"/>
              <a:t>Evolution of “trust” in production environments</a:t>
            </a:r>
          </a:p>
        </p:txBody>
      </p:sp>
      <p:grpSp>
        <p:nvGrpSpPr>
          <p:cNvPr id="3163" name="Group 3162">
            <a:extLst>
              <a:ext uri="{FF2B5EF4-FFF2-40B4-BE49-F238E27FC236}">
                <a16:creationId xmlns:a16="http://schemas.microsoft.com/office/drawing/2014/main" id="{FBB7CC09-1CA4-2F45-7617-5B332A1F90EB}"/>
              </a:ext>
            </a:extLst>
          </p:cNvPr>
          <p:cNvGrpSpPr/>
          <p:nvPr/>
        </p:nvGrpSpPr>
        <p:grpSpPr>
          <a:xfrm>
            <a:off x="4446805" y="3529728"/>
            <a:ext cx="692105" cy="712550"/>
            <a:chOff x="3968572" y="3340311"/>
            <a:chExt cx="692105" cy="712550"/>
          </a:xfrm>
        </p:grpSpPr>
        <p:pic>
          <p:nvPicPr>
            <p:cNvPr id="3144" name="Graphic 3143">
              <a:extLst>
                <a:ext uri="{FF2B5EF4-FFF2-40B4-BE49-F238E27FC236}">
                  <a16:creationId xmlns:a16="http://schemas.microsoft.com/office/drawing/2014/main" id="{2A8BE61A-16DE-6D87-F034-264B5D5EBA5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8573" y="3360757"/>
              <a:ext cx="692104" cy="692104"/>
            </a:xfrm>
            <a:prstGeom prst="rect">
              <a:avLst/>
            </a:prstGeom>
          </p:spPr>
        </p:pic>
        <p:pic>
          <p:nvPicPr>
            <p:cNvPr id="3145" name="Picture 36">
              <a:extLst>
                <a:ext uri="{FF2B5EF4-FFF2-40B4-BE49-F238E27FC236}">
                  <a16:creationId xmlns:a16="http://schemas.microsoft.com/office/drawing/2014/main" id="{2B74B8AC-C9FE-074B-0B2B-B72F5E25B5F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968572" y="3340311"/>
              <a:ext cx="690872" cy="690872"/>
            </a:xfrm>
            <a:prstGeom prst="rect">
              <a:avLst/>
            </a:prstGeom>
          </p:spPr>
        </p:pic>
      </p:grpSp>
      <p:grpSp>
        <p:nvGrpSpPr>
          <p:cNvPr id="3137" name="Group 3136">
            <a:extLst>
              <a:ext uri="{FF2B5EF4-FFF2-40B4-BE49-F238E27FC236}">
                <a16:creationId xmlns:a16="http://schemas.microsoft.com/office/drawing/2014/main" id="{DA9E37E5-5970-5D9B-3227-F39F081BBDD2}"/>
              </a:ext>
            </a:extLst>
          </p:cNvPr>
          <p:cNvGrpSpPr/>
          <p:nvPr/>
        </p:nvGrpSpPr>
        <p:grpSpPr>
          <a:xfrm>
            <a:off x="762123" y="1251185"/>
            <a:ext cx="1246130" cy="1847581"/>
            <a:chOff x="5550102" y="1551904"/>
            <a:chExt cx="1246130" cy="1847581"/>
          </a:xfrm>
        </p:grpSpPr>
        <p:pic>
          <p:nvPicPr>
            <p:cNvPr id="3140" name="Picture 3139" descr="A blue and black logo&#10;&#10;Description automatically generated">
              <a:extLst>
                <a:ext uri="{FF2B5EF4-FFF2-40B4-BE49-F238E27FC236}">
                  <a16:creationId xmlns:a16="http://schemas.microsoft.com/office/drawing/2014/main" id="{B1DC4409-65F8-F8BB-BF83-0EA257C4A4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9104" y="1551904"/>
              <a:ext cx="1037128" cy="686888"/>
            </a:xfrm>
            <a:prstGeom prst="rect">
              <a:avLst/>
            </a:prstGeom>
          </p:spPr>
        </p:pic>
        <p:cxnSp>
          <p:nvCxnSpPr>
            <p:cNvPr id="3142" name="Straight Arrow Connector 3141">
              <a:extLst>
                <a:ext uri="{FF2B5EF4-FFF2-40B4-BE49-F238E27FC236}">
                  <a16:creationId xmlns:a16="http://schemas.microsoft.com/office/drawing/2014/main" id="{B429940A-5A84-876E-245B-82E9635FAF45}"/>
                </a:ext>
              </a:extLst>
            </p:cNvPr>
            <p:cNvCxnSpPr>
              <a:cxnSpLocks/>
            </p:cNvCxnSpPr>
            <p:nvPr/>
          </p:nvCxnSpPr>
          <p:spPr>
            <a:xfrm>
              <a:off x="5550102" y="2084931"/>
              <a:ext cx="922115" cy="1314554"/>
            </a:xfrm>
            <a:prstGeom prst="straightConnector1">
              <a:avLst/>
            </a:prstGeom>
            <a:ln w="12700">
              <a:solidFill>
                <a:schemeClr val="bg1"/>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grpSp>
      <p:grpSp>
        <p:nvGrpSpPr>
          <p:cNvPr id="3146" name="Group 3145">
            <a:extLst>
              <a:ext uri="{FF2B5EF4-FFF2-40B4-BE49-F238E27FC236}">
                <a16:creationId xmlns:a16="http://schemas.microsoft.com/office/drawing/2014/main" id="{181F896F-536B-5F59-F658-D76503371DE0}"/>
              </a:ext>
            </a:extLst>
          </p:cNvPr>
          <p:cNvGrpSpPr/>
          <p:nvPr/>
        </p:nvGrpSpPr>
        <p:grpSpPr>
          <a:xfrm>
            <a:off x="1665058" y="1702082"/>
            <a:ext cx="1136618" cy="2359192"/>
            <a:chOff x="6574774" y="1885895"/>
            <a:chExt cx="1136618" cy="2359192"/>
          </a:xfrm>
        </p:grpSpPr>
        <p:pic>
          <p:nvPicPr>
            <p:cNvPr id="3147" name="Graphic 3146">
              <a:extLst>
                <a:ext uri="{FF2B5EF4-FFF2-40B4-BE49-F238E27FC236}">
                  <a16:creationId xmlns:a16="http://schemas.microsoft.com/office/drawing/2014/main" id="{F2629A61-FC36-1ECA-A2E6-4B75790945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62673" y="2901646"/>
              <a:ext cx="362188" cy="362188"/>
            </a:xfrm>
            <a:prstGeom prst="rect">
              <a:avLst/>
            </a:prstGeom>
          </p:spPr>
        </p:pic>
        <p:pic>
          <p:nvPicPr>
            <p:cNvPr id="3148" name="Graphic 3147">
              <a:extLst>
                <a:ext uri="{FF2B5EF4-FFF2-40B4-BE49-F238E27FC236}">
                  <a16:creationId xmlns:a16="http://schemas.microsoft.com/office/drawing/2014/main" id="{F889ED91-7EBC-3D63-89EB-1344B26C334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49204" y="1885895"/>
              <a:ext cx="362188" cy="362188"/>
            </a:xfrm>
            <a:prstGeom prst="rect">
              <a:avLst/>
            </a:prstGeom>
          </p:spPr>
        </p:pic>
        <p:pic>
          <p:nvPicPr>
            <p:cNvPr id="3149" name="Graphic 3148">
              <a:extLst>
                <a:ext uri="{FF2B5EF4-FFF2-40B4-BE49-F238E27FC236}">
                  <a16:creationId xmlns:a16="http://schemas.microsoft.com/office/drawing/2014/main" id="{DB11807C-F533-C9CD-4C97-F1C970D8E53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80453" y="3907226"/>
              <a:ext cx="337861" cy="337861"/>
            </a:xfrm>
            <a:prstGeom prst="rect">
              <a:avLst/>
            </a:prstGeom>
          </p:spPr>
        </p:pic>
        <p:pic>
          <p:nvPicPr>
            <p:cNvPr id="3150" name="Graphic 3149">
              <a:extLst>
                <a:ext uri="{FF2B5EF4-FFF2-40B4-BE49-F238E27FC236}">
                  <a16:creationId xmlns:a16="http://schemas.microsoft.com/office/drawing/2014/main" id="{E773326C-9E26-DCBD-ABA4-7DDB79E1B88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74774" y="2136647"/>
              <a:ext cx="337861" cy="337861"/>
            </a:xfrm>
            <a:prstGeom prst="rect">
              <a:avLst/>
            </a:prstGeom>
          </p:spPr>
        </p:pic>
        <p:pic>
          <p:nvPicPr>
            <p:cNvPr id="3151" name="Graphic 3150">
              <a:extLst>
                <a:ext uri="{FF2B5EF4-FFF2-40B4-BE49-F238E27FC236}">
                  <a16:creationId xmlns:a16="http://schemas.microsoft.com/office/drawing/2014/main" id="{0C010BDC-5D79-5264-A623-160DEB31F5E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72568" y="3251574"/>
              <a:ext cx="337861" cy="337861"/>
            </a:xfrm>
            <a:prstGeom prst="rect">
              <a:avLst/>
            </a:prstGeom>
          </p:spPr>
        </p:pic>
      </p:grpSp>
      <p:grpSp>
        <p:nvGrpSpPr>
          <p:cNvPr id="3159" name="Group 3158">
            <a:extLst>
              <a:ext uri="{FF2B5EF4-FFF2-40B4-BE49-F238E27FC236}">
                <a16:creationId xmlns:a16="http://schemas.microsoft.com/office/drawing/2014/main" id="{FC1B3C58-482F-C783-C161-396C3C833E65}"/>
              </a:ext>
            </a:extLst>
          </p:cNvPr>
          <p:cNvGrpSpPr/>
          <p:nvPr/>
        </p:nvGrpSpPr>
        <p:grpSpPr>
          <a:xfrm>
            <a:off x="2887184" y="1100161"/>
            <a:ext cx="808652" cy="1742606"/>
            <a:chOff x="7169144" y="1101881"/>
            <a:chExt cx="808652" cy="1742606"/>
          </a:xfrm>
        </p:grpSpPr>
        <p:sp>
          <p:nvSpPr>
            <p:cNvPr id="3160" name="Freeform: Shape 3159">
              <a:extLst>
                <a:ext uri="{FF2B5EF4-FFF2-40B4-BE49-F238E27FC236}">
                  <a16:creationId xmlns:a16="http://schemas.microsoft.com/office/drawing/2014/main" id="{3173E55A-1BC9-8F04-1065-BAB703D50F61}"/>
                </a:ext>
              </a:extLst>
            </p:cNvPr>
            <p:cNvSpPr/>
            <p:nvPr/>
          </p:nvSpPr>
          <p:spPr>
            <a:xfrm>
              <a:off x="7169294" y="1101881"/>
              <a:ext cx="808502" cy="338981"/>
            </a:xfrm>
            <a:custGeom>
              <a:avLst/>
              <a:gdLst>
                <a:gd name="connsiteX0" fmla="*/ 778702 w 808502"/>
                <a:gd name="connsiteY0" fmla="*/ 338981 h 338981"/>
                <a:gd name="connsiteX1" fmla="*/ 657404 w 808502"/>
                <a:gd name="connsiteY1" fmla="*/ 221277 h 338981"/>
                <a:gd name="connsiteX2" fmla="*/ 646323 w 808502"/>
                <a:gd name="connsiteY2" fmla="*/ 218881 h 338981"/>
                <a:gd name="connsiteX3" fmla="*/ 645724 w 808502"/>
                <a:gd name="connsiteY3" fmla="*/ 207500 h 338981"/>
                <a:gd name="connsiteX4" fmla="*/ 522180 w 808502"/>
                <a:gd name="connsiteY4" fmla="*/ 39480 h 338981"/>
                <a:gd name="connsiteX5" fmla="*/ 316273 w 808502"/>
                <a:gd name="connsiteY5" fmla="*/ 110911 h 338981"/>
                <a:gd name="connsiteX6" fmla="*/ 308935 w 808502"/>
                <a:gd name="connsiteY6" fmla="*/ 121094 h 338981"/>
                <a:gd name="connsiteX7" fmla="*/ 297704 w 808502"/>
                <a:gd name="connsiteY7" fmla="*/ 115703 h 338981"/>
                <a:gd name="connsiteX8" fmla="*/ 196772 w 808502"/>
                <a:gd name="connsiteY8" fmla="*/ 121544 h 338981"/>
                <a:gd name="connsiteX9" fmla="*/ 156639 w 808502"/>
                <a:gd name="connsiteY9" fmla="*/ 205703 h 338981"/>
                <a:gd name="connsiteX10" fmla="*/ 157537 w 808502"/>
                <a:gd name="connsiteY10" fmla="*/ 218582 h 338981"/>
                <a:gd name="connsiteX11" fmla="*/ 144958 w 808502"/>
                <a:gd name="connsiteY11" fmla="*/ 221277 h 338981"/>
                <a:gd name="connsiteX12" fmla="*/ 29651 w 808502"/>
                <a:gd name="connsiteY12" fmla="*/ 338532 h 338981"/>
                <a:gd name="connsiteX13" fmla="*/ 0 w 808502"/>
                <a:gd name="connsiteY13" fmla="*/ 333890 h 338981"/>
                <a:gd name="connsiteX14" fmla="*/ 126539 w 808502"/>
                <a:gd name="connsiteY14" fmla="*/ 194921 h 338981"/>
                <a:gd name="connsiteX15" fmla="*/ 179101 w 808502"/>
                <a:gd name="connsiteY15" fmla="*/ 97284 h 338981"/>
                <a:gd name="connsiteX16" fmla="*/ 299351 w 808502"/>
                <a:gd name="connsiteY16" fmla="*/ 83806 h 338981"/>
                <a:gd name="connsiteX17" fmla="*/ 531165 w 808502"/>
                <a:gd name="connsiteY17" fmla="*/ 10878 h 338981"/>
                <a:gd name="connsiteX18" fmla="*/ 674775 w 808502"/>
                <a:gd name="connsiteY18" fmla="*/ 194622 h 338981"/>
                <a:gd name="connsiteX19" fmla="*/ 808503 w 808502"/>
                <a:gd name="connsiteY19" fmla="*/ 334189 h 338981"/>
                <a:gd name="connsiteX20" fmla="*/ 779002 w 808502"/>
                <a:gd name="connsiteY20" fmla="*/ 338981 h 3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8502" h="338981">
                  <a:moveTo>
                    <a:pt x="778702" y="338981"/>
                  </a:moveTo>
                  <a:cubicBezTo>
                    <a:pt x="764775" y="253174"/>
                    <a:pt x="689301" y="228016"/>
                    <a:pt x="657404" y="221277"/>
                  </a:cubicBezTo>
                  <a:lnTo>
                    <a:pt x="646323" y="218881"/>
                  </a:lnTo>
                  <a:lnTo>
                    <a:pt x="645724" y="207500"/>
                  </a:lnTo>
                  <a:cubicBezTo>
                    <a:pt x="643927" y="176652"/>
                    <a:pt x="629701" y="73474"/>
                    <a:pt x="522180" y="39480"/>
                  </a:cubicBezTo>
                  <a:cubicBezTo>
                    <a:pt x="408819" y="3690"/>
                    <a:pt x="340383" y="77517"/>
                    <a:pt x="316273" y="110911"/>
                  </a:cubicBezTo>
                  <a:lnTo>
                    <a:pt x="308935" y="121094"/>
                  </a:lnTo>
                  <a:lnTo>
                    <a:pt x="297704" y="115703"/>
                  </a:lnTo>
                  <a:cubicBezTo>
                    <a:pt x="261764" y="98632"/>
                    <a:pt x="225674" y="100429"/>
                    <a:pt x="196772" y="121544"/>
                  </a:cubicBezTo>
                  <a:cubicBezTo>
                    <a:pt x="160832" y="147750"/>
                    <a:pt x="155141" y="181743"/>
                    <a:pt x="156639" y="205703"/>
                  </a:cubicBezTo>
                  <a:lnTo>
                    <a:pt x="157537" y="218582"/>
                  </a:lnTo>
                  <a:lnTo>
                    <a:pt x="144958" y="221277"/>
                  </a:lnTo>
                  <a:cubicBezTo>
                    <a:pt x="121448" y="226369"/>
                    <a:pt x="43577" y="249730"/>
                    <a:pt x="29651" y="338532"/>
                  </a:cubicBezTo>
                  <a:lnTo>
                    <a:pt x="0" y="333890"/>
                  </a:lnTo>
                  <a:cubicBezTo>
                    <a:pt x="10782" y="265154"/>
                    <a:pt x="57654" y="213940"/>
                    <a:pt x="126539" y="194921"/>
                  </a:cubicBezTo>
                  <a:cubicBezTo>
                    <a:pt x="127438" y="167966"/>
                    <a:pt x="136872" y="127983"/>
                    <a:pt x="179101" y="97284"/>
                  </a:cubicBezTo>
                  <a:cubicBezTo>
                    <a:pt x="213844" y="71976"/>
                    <a:pt x="256972" y="67334"/>
                    <a:pt x="299351" y="83806"/>
                  </a:cubicBezTo>
                  <a:cubicBezTo>
                    <a:pt x="329002" y="47267"/>
                    <a:pt x="407770" y="-28057"/>
                    <a:pt x="531165" y="10878"/>
                  </a:cubicBezTo>
                  <a:cubicBezTo>
                    <a:pt x="646173" y="47118"/>
                    <a:pt x="669834" y="149846"/>
                    <a:pt x="674775" y="194622"/>
                  </a:cubicBezTo>
                  <a:cubicBezTo>
                    <a:pt x="712363" y="204955"/>
                    <a:pt x="792928" y="238049"/>
                    <a:pt x="808503" y="334189"/>
                  </a:cubicBezTo>
                  <a:lnTo>
                    <a:pt x="779002" y="338981"/>
                  </a:lnTo>
                  <a:close/>
                </a:path>
              </a:pathLst>
            </a:custGeom>
            <a:solidFill>
              <a:srgbClr val="A4AEBA"/>
            </a:solidFill>
            <a:ln w="1494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2" name="Freeform: Shape 3161">
              <a:extLst>
                <a:ext uri="{FF2B5EF4-FFF2-40B4-BE49-F238E27FC236}">
                  <a16:creationId xmlns:a16="http://schemas.microsoft.com/office/drawing/2014/main" id="{6E3CBDB2-0D77-D013-DAB1-2853AE51FB8E}"/>
                </a:ext>
              </a:extLst>
            </p:cNvPr>
            <p:cNvSpPr/>
            <p:nvPr/>
          </p:nvSpPr>
          <p:spPr>
            <a:xfrm>
              <a:off x="7783121" y="1496869"/>
              <a:ext cx="194675" cy="150948"/>
            </a:xfrm>
            <a:custGeom>
              <a:avLst/>
              <a:gdLst>
                <a:gd name="connsiteX0" fmla="*/ 17371 w 194675"/>
                <a:gd name="connsiteY0" fmla="*/ 150948 h 150948"/>
                <a:gd name="connsiteX1" fmla="*/ 0 w 194675"/>
                <a:gd name="connsiteY1" fmla="*/ 150948 h 150948"/>
                <a:gd name="connsiteX2" fmla="*/ 0 w 194675"/>
                <a:gd name="connsiteY2" fmla="*/ 120998 h 150948"/>
                <a:gd name="connsiteX3" fmla="*/ 16622 w 194675"/>
                <a:gd name="connsiteY3" fmla="*/ 120998 h 150948"/>
                <a:gd name="connsiteX4" fmla="*/ 165175 w 194675"/>
                <a:gd name="connsiteY4" fmla="*/ 0 h 150948"/>
                <a:gd name="connsiteX5" fmla="*/ 194676 w 194675"/>
                <a:gd name="connsiteY5" fmla="*/ 4792 h 150948"/>
                <a:gd name="connsiteX6" fmla="*/ 18869 w 194675"/>
                <a:gd name="connsiteY6" fmla="*/ 150948 h 150948"/>
                <a:gd name="connsiteX7" fmla="*/ 17371 w 194675"/>
                <a:gd name="connsiteY7" fmla="*/ 150948 h 15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675" h="150948">
                  <a:moveTo>
                    <a:pt x="17371" y="150948"/>
                  </a:moveTo>
                  <a:lnTo>
                    <a:pt x="0" y="150948"/>
                  </a:lnTo>
                  <a:lnTo>
                    <a:pt x="0" y="120998"/>
                  </a:lnTo>
                  <a:lnTo>
                    <a:pt x="16622" y="120998"/>
                  </a:lnTo>
                  <a:cubicBezTo>
                    <a:pt x="65291" y="118453"/>
                    <a:pt x="150499" y="90300"/>
                    <a:pt x="165175" y="0"/>
                  </a:cubicBezTo>
                  <a:lnTo>
                    <a:pt x="194676" y="4792"/>
                  </a:lnTo>
                  <a:cubicBezTo>
                    <a:pt x="176855" y="114110"/>
                    <a:pt x="71880" y="148253"/>
                    <a:pt x="18869" y="150948"/>
                  </a:cubicBezTo>
                  <a:lnTo>
                    <a:pt x="17371" y="150948"/>
                  </a:lnTo>
                  <a:close/>
                </a:path>
              </a:pathLst>
            </a:custGeom>
            <a:solidFill>
              <a:srgbClr val="0088CE"/>
            </a:solidFill>
            <a:ln w="1494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4" name="Freeform: Shape 3163">
              <a:extLst>
                <a:ext uri="{FF2B5EF4-FFF2-40B4-BE49-F238E27FC236}">
                  <a16:creationId xmlns:a16="http://schemas.microsoft.com/office/drawing/2014/main" id="{34DB1329-130F-3220-23A8-6F617457B565}"/>
                </a:ext>
              </a:extLst>
            </p:cNvPr>
            <p:cNvSpPr/>
            <p:nvPr/>
          </p:nvSpPr>
          <p:spPr>
            <a:xfrm>
              <a:off x="7468645" y="1318366"/>
              <a:ext cx="29950" cy="1476000"/>
            </a:xfrm>
            <a:custGeom>
              <a:avLst/>
              <a:gdLst>
                <a:gd name="connsiteX0" fmla="*/ 0 w 29950"/>
                <a:gd name="connsiteY0" fmla="*/ 0 h 449251"/>
                <a:gd name="connsiteX1" fmla="*/ 29950 w 29950"/>
                <a:gd name="connsiteY1" fmla="*/ 0 h 449251"/>
                <a:gd name="connsiteX2" fmla="*/ 29950 w 29950"/>
                <a:gd name="connsiteY2" fmla="*/ 449251 h 449251"/>
                <a:gd name="connsiteX3" fmla="*/ 0 w 29950"/>
                <a:gd name="connsiteY3" fmla="*/ 449251 h 449251"/>
              </a:gdLst>
              <a:ahLst/>
              <a:cxnLst>
                <a:cxn ang="0">
                  <a:pos x="connsiteX0" y="connsiteY0"/>
                </a:cxn>
                <a:cxn ang="0">
                  <a:pos x="connsiteX1" y="connsiteY1"/>
                </a:cxn>
                <a:cxn ang="0">
                  <a:pos x="connsiteX2" y="connsiteY2"/>
                </a:cxn>
                <a:cxn ang="0">
                  <a:pos x="connsiteX3" y="connsiteY3"/>
                </a:cxn>
              </a:cxnLst>
              <a:rect l="l" t="t" r="r" b="b"/>
              <a:pathLst>
                <a:path w="29950" h="449251">
                  <a:moveTo>
                    <a:pt x="0" y="0"/>
                  </a:moveTo>
                  <a:lnTo>
                    <a:pt x="29950" y="0"/>
                  </a:lnTo>
                  <a:lnTo>
                    <a:pt x="29950" y="449251"/>
                  </a:lnTo>
                  <a:lnTo>
                    <a:pt x="0" y="449251"/>
                  </a:lnTo>
                  <a:close/>
                </a:path>
              </a:pathLst>
            </a:custGeom>
            <a:solidFill>
              <a:srgbClr val="0088CE"/>
            </a:solidFill>
            <a:ln w="1494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5" name="Freeform: Shape 3164">
              <a:extLst>
                <a:ext uri="{FF2B5EF4-FFF2-40B4-BE49-F238E27FC236}">
                  <a16:creationId xmlns:a16="http://schemas.microsoft.com/office/drawing/2014/main" id="{EE42D50B-1D8E-42E6-F5A4-FD57D662A2C2}"/>
                </a:ext>
              </a:extLst>
            </p:cNvPr>
            <p:cNvSpPr/>
            <p:nvPr/>
          </p:nvSpPr>
          <p:spPr>
            <a:xfrm>
              <a:off x="7648345" y="1333606"/>
              <a:ext cx="29950" cy="1476000"/>
            </a:xfrm>
            <a:custGeom>
              <a:avLst/>
              <a:gdLst>
                <a:gd name="connsiteX0" fmla="*/ 0 w 29950"/>
                <a:gd name="connsiteY0" fmla="*/ 0 h 449251"/>
                <a:gd name="connsiteX1" fmla="*/ 29950 w 29950"/>
                <a:gd name="connsiteY1" fmla="*/ 0 h 449251"/>
                <a:gd name="connsiteX2" fmla="*/ 29950 w 29950"/>
                <a:gd name="connsiteY2" fmla="*/ 449251 h 449251"/>
                <a:gd name="connsiteX3" fmla="*/ 0 w 29950"/>
                <a:gd name="connsiteY3" fmla="*/ 449251 h 449251"/>
              </a:gdLst>
              <a:ahLst/>
              <a:cxnLst>
                <a:cxn ang="0">
                  <a:pos x="connsiteX0" y="connsiteY0"/>
                </a:cxn>
                <a:cxn ang="0">
                  <a:pos x="connsiteX1" y="connsiteY1"/>
                </a:cxn>
                <a:cxn ang="0">
                  <a:pos x="connsiteX2" y="connsiteY2"/>
                </a:cxn>
                <a:cxn ang="0">
                  <a:pos x="connsiteX3" y="connsiteY3"/>
                </a:cxn>
              </a:cxnLst>
              <a:rect l="l" t="t" r="r" b="b"/>
              <a:pathLst>
                <a:path w="29950" h="449251">
                  <a:moveTo>
                    <a:pt x="0" y="0"/>
                  </a:moveTo>
                  <a:lnTo>
                    <a:pt x="29950" y="0"/>
                  </a:lnTo>
                  <a:lnTo>
                    <a:pt x="29950" y="449251"/>
                  </a:lnTo>
                  <a:lnTo>
                    <a:pt x="0" y="449251"/>
                  </a:lnTo>
                  <a:close/>
                </a:path>
              </a:pathLst>
            </a:custGeom>
            <a:solidFill>
              <a:srgbClr val="0088CE"/>
            </a:solidFill>
            <a:ln w="1494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6" name="Freeform: Shape 3165">
              <a:extLst>
                <a:ext uri="{FF2B5EF4-FFF2-40B4-BE49-F238E27FC236}">
                  <a16:creationId xmlns:a16="http://schemas.microsoft.com/office/drawing/2014/main" id="{B26AC696-C2A6-1DA8-CDCB-EF9F9955696C}"/>
                </a:ext>
              </a:extLst>
            </p:cNvPr>
            <p:cNvSpPr/>
            <p:nvPr/>
          </p:nvSpPr>
          <p:spPr>
            <a:xfrm>
              <a:off x="7562838" y="2722890"/>
              <a:ext cx="200965" cy="121597"/>
            </a:xfrm>
            <a:custGeom>
              <a:avLst/>
              <a:gdLst>
                <a:gd name="connsiteX0" fmla="*/ 100483 w 200965"/>
                <a:gd name="connsiteY0" fmla="*/ 121597 h 121597"/>
                <a:gd name="connsiteX1" fmla="*/ 0 w 200965"/>
                <a:gd name="connsiteY1" fmla="*/ 21265 h 121597"/>
                <a:gd name="connsiteX2" fmla="*/ 21265 w 200965"/>
                <a:gd name="connsiteY2" fmla="*/ 0 h 121597"/>
                <a:gd name="connsiteX3" fmla="*/ 100483 w 200965"/>
                <a:gd name="connsiteY3" fmla="*/ 79368 h 121597"/>
                <a:gd name="connsiteX4" fmla="*/ 179701 w 200965"/>
                <a:gd name="connsiteY4" fmla="*/ 0 h 121597"/>
                <a:gd name="connsiteX5" fmla="*/ 200965 w 200965"/>
                <a:gd name="connsiteY5" fmla="*/ 21265 h 121597"/>
                <a:gd name="connsiteX6" fmla="*/ 100483 w 200965"/>
                <a:gd name="connsiteY6" fmla="*/ 121597 h 12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65" h="121597">
                  <a:moveTo>
                    <a:pt x="100483" y="121597"/>
                  </a:moveTo>
                  <a:lnTo>
                    <a:pt x="0" y="21265"/>
                  </a:lnTo>
                  <a:lnTo>
                    <a:pt x="21265" y="0"/>
                  </a:lnTo>
                  <a:lnTo>
                    <a:pt x="100483" y="79368"/>
                  </a:lnTo>
                  <a:lnTo>
                    <a:pt x="179701" y="0"/>
                  </a:lnTo>
                  <a:lnTo>
                    <a:pt x="200965" y="21265"/>
                  </a:lnTo>
                  <a:lnTo>
                    <a:pt x="100483" y="121597"/>
                  </a:lnTo>
                  <a:close/>
                </a:path>
              </a:pathLst>
            </a:custGeom>
            <a:solidFill>
              <a:srgbClr val="0088CE"/>
            </a:solidFill>
            <a:ln w="1494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7" name="Freeform: Shape 3166">
              <a:extLst>
                <a:ext uri="{FF2B5EF4-FFF2-40B4-BE49-F238E27FC236}">
                  <a16:creationId xmlns:a16="http://schemas.microsoft.com/office/drawing/2014/main" id="{73EB0D37-4EE7-D110-650C-4A56841991DA}"/>
                </a:ext>
              </a:extLst>
            </p:cNvPr>
            <p:cNvSpPr/>
            <p:nvPr/>
          </p:nvSpPr>
          <p:spPr>
            <a:xfrm>
              <a:off x="7169144" y="1497169"/>
              <a:ext cx="224775" cy="150948"/>
            </a:xfrm>
            <a:custGeom>
              <a:avLst/>
              <a:gdLst>
                <a:gd name="connsiteX0" fmla="*/ 209950 w 224775"/>
                <a:gd name="connsiteY0" fmla="*/ 150948 h 150948"/>
                <a:gd name="connsiteX1" fmla="*/ 0 w 224775"/>
                <a:gd name="connsiteY1" fmla="*/ 4792 h 150948"/>
                <a:gd name="connsiteX2" fmla="*/ 29501 w 224775"/>
                <a:gd name="connsiteY2" fmla="*/ 0 h 150948"/>
                <a:gd name="connsiteX3" fmla="*/ 209501 w 224775"/>
                <a:gd name="connsiteY3" fmla="*/ 120998 h 150948"/>
                <a:gd name="connsiteX4" fmla="*/ 224027 w 224775"/>
                <a:gd name="connsiteY4" fmla="*/ 120699 h 150948"/>
                <a:gd name="connsiteX5" fmla="*/ 224775 w 224775"/>
                <a:gd name="connsiteY5" fmla="*/ 150649 h 150948"/>
                <a:gd name="connsiteX6" fmla="*/ 209800 w 224775"/>
                <a:gd name="connsiteY6" fmla="*/ 150948 h 15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775" h="150948">
                  <a:moveTo>
                    <a:pt x="209950" y="150948"/>
                  </a:moveTo>
                  <a:cubicBezTo>
                    <a:pt x="119800" y="150499"/>
                    <a:pt x="17671" y="111864"/>
                    <a:pt x="0" y="4792"/>
                  </a:cubicBezTo>
                  <a:lnTo>
                    <a:pt x="29501" y="0"/>
                  </a:lnTo>
                  <a:cubicBezTo>
                    <a:pt x="47770" y="111564"/>
                    <a:pt x="171913" y="120849"/>
                    <a:pt x="209501" y="120998"/>
                  </a:cubicBezTo>
                  <a:lnTo>
                    <a:pt x="224027" y="120699"/>
                  </a:lnTo>
                  <a:lnTo>
                    <a:pt x="224775" y="150649"/>
                  </a:lnTo>
                  <a:lnTo>
                    <a:pt x="209800" y="150948"/>
                  </a:lnTo>
                  <a:close/>
                </a:path>
              </a:pathLst>
            </a:custGeom>
            <a:solidFill>
              <a:srgbClr val="0088CE"/>
            </a:solidFill>
            <a:ln w="1494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8" name="Freeform: Shape 3167">
              <a:extLst>
                <a:ext uri="{FF2B5EF4-FFF2-40B4-BE49-F238E27FC236}">
                  <a16:creationId xmlns:a16="http://schemas.microsoft.com/office/drawing/2014/main" id="{CD035139-50B8-606E-EA99-0BF1F2B58AF1}"/>
                </a:ext>
              </a:extLst>
            </p:cNvPr>
            <p:cNvSpPr/>
            <p:nvPr/>
          </p:nvSpPr>
          <p:spPr>
            <a:xfrm>
              <a:off x="7383137" y="1297252"/>
              <a:ext cx="200965" cy="121597"/>
            </a:xfrm>
            <a:custGeom>
              <a:avLst/>
              <a:gdLst>
                <a:gd name="connsiteX0" fmla="*/ 179701 w 200965"/>
                <a:gd name="connsiteY0" fmla="*/ 121597 h 121597"/>
                <a:gd name="connsiteX1" fmla="*/ 100483 w 200965"/>
                <a:gd name="connsiteY1" fmla="*/ 42230 h 121597"/>
                <a:gd name="connsiteX2" fmla="*/ 21265 w 200965"/>
                <a:gd name="connsiteY2" fmla="*/ 121597 h 121597"/>
                <a:gd name="connsiteX3" fmla="*/ 0 w 200965"/>
                <a:gd name="connsiteY3" fmla="*/ 100333 h 121597"/>
                <a:gd name="connsiteX4" fmla="*/ 100483 w 200965"/>
                <a:gd name="connsiteY4" fmla="*/ 0 h 121597"/>
                <a:gd name="connsiteX5" fmla="*/ 200965 w 200965"/>
                <a:gd name="connsiteY5" fmla="*/ 100333 h 121597"/>
                <a:gd name="connsiteX6" fmla="*/ 179701 w 200965"/>
                <a:gd name="connsiteY6" fmla="*/ 121597 h 12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65" h="121597">
                  <a:moveTo>
                    <a:pt x="179701" y="121597"/>
                  </a:moveTo>
                  <a:lnTo>
                    <a:pt x="100483" y="42230"/>
                  </a:lnTo>
                  <a:lnTo>
                    <a:pt x="21265" y="121597"/>
                  </a:lnTo>
                  <a:lnTo>
                    <a:pt x="0" y="100333"/>
                  </a:lnTo>
                  <a:lnTo>
                    <a:pt x="100483" y="0"/>
                  </a:lnTo>
                  <a:lnTo>
                    <a:pt x="200965" y="100333"/>
                  </a:lnTo>
                  <a:lnTo>
                    <a:pt x="179701" y="121597"/>
                  </a:lnTo>
                  <a:close/>
                </a:path>
              </a:pathLst>
            </a:custGeom>
            <a:solidFill>
              <a:srgbClr val="0088CE"/>
            </a:solidFill>
            <a:ln w="1494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72" name="TextBox 3171">
            <a:extLst>
              <a:ext uri="{FF2B5EF4-FFF2-40B4-BE49-F238E27FC236}">
                <a16:creationId xmlns:a16="http://schemas.microsoft.com/office/drawing/2014/main" id="{4D778067-E4A8-3AF2-5474-6AE78003E57C}"/>
              </a:ext>
            </a:extLst>
          </p:cNvPr>
          <p:cNvSpPr txBox="1"/>
          <p:nvPr/>
        </p:nvSpPr>
        <p:spPr>
          <a:xfrm>
            <a:off x="793314" y="4475579"/>
            <a:ext cx="2851779"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a:sym typeface="Wingdings" panose="05000000000000000000" pitchFamily="2" charset="2"/>
              </a:rPr>
              <a:t>Production</a:t>
            </a:r>
            <a:endPar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a:endParaRPr>
          </a:p>
        </p:txBody>
      </p:sp>
      <p:pic>
        <p:nvPicPr>
          <p:cNvPr id="1026" name="Picture 2">
            <a:extLst>
              <a:ext uri="{FF2B5EF4-FFF2-40B4-BE49-F238E27FC236}">
                <a16:creationId xmlns:a16="http://schemas.microsoft.com/office/drawing/2014/main" id="{B936D0DE-88F2-B176-8958-AA7900D029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19488" y="1179778"/>
            <a:ext cx="262489" cy="270145"/>
          </a:xfrm>
          <a:prstGeom prst="rect">
            <a:avLst/>
          </a:prstGeom>
          <a:noFill/>
          <a:extLst>
            <a:ext uri="{909E8E84-426E-40DD-AFC4-6F175D3DCCD1}">
              <a14:hiddenFill xmlns:a14="http://schemas.microsoft.com/office/drawing/2010/main">
                <a:solidFill>
                  <a:srgbClr val="FFFFFF"/>
                </a:solidFill>
              </a14:hiddenFill>
            </a:ext>
          </a:extLst>
        </p:spPr>
      </p:pic>
      <p:pic>
        <p:nvPicPr>
          <p:cNvPr id="3174" name="Picture 2" descr="sematicon AG Industrial IT Security - Remote Zugriff und ...">
            <a:extLst>
              <a:ext uri="{FF2B5EF4-FFF2-40B4-BE49-F238E27FC236}">
                <a16:creationId xmlns:a16="http://schemas.microsoft.com/office/drawing/2014/main" id="{C42B92E8-03A0-64E3-6700-ACAB73AD93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7743" y="779611"/>
            <a:ext cx="869225" cy="86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664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99">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oven, white&#10;&#10;Description automatically generated">
            <a:extLst>
              <a:ext uri="{FF2B5EF4-FFF2-40B4-BE49-F238E27FC236}">
                <a16:creationId xmlns:a16="http://schemas.microsoft.com/office/drawing/2014/main" id="{48FD20D8-B11E-0A5A-5E37-6F81C6BE1B16}"/>
              </a:ext>
            </a:extLst>
          </p:cNvPr>
          <p:cNvPicPr>
            <a:picLocks noChangeAspect="1"/>
          </p:cNvPicPr>
          <p:nvPr/>
        </p:nvPicPr>
        <p:blipFill rotWithShape="1">
          <a:blip r:embed="rId3">
            <a:extLst>
              <a:ext uri="{28A0092B-C50C-407E-A947-70E740481C1C}">
                <a14:useLocalDpi xmlns:a14="http://schemas.microsoft.com/office/drawing/2010/main" val="0"/>
              </a:ext>
            </a:extLst>
          </a:blip>
          <a:srcRect l="15871" t="14411" r="30496"/>
          <a:stretch/>
        </p:blipFill>
        <p:spPr>
          <a:xfrm>
            <a:off x="5465928" y="741218"/>
            <a:ext cx="3678073" cy="4402281"/>
          </a:xfrm>
          <a:prstGeom prst="rect">
            <a:avLst/>
          </a:prstGeom>
        </p:spPr>
      </p:pic>
      <p:sp>
        <p:nvSpPr>
          <p:cNvPr id="7" name="Arrow: Down 6">
            <a:extLst>
              <a:ext uri="{FF2B5EF4-FFF2-40B4-BE49-F238E27FC236}">
                <a16:creationId xmlns:a16="http://schemas.microsoft.com/office/drawing/2014/main" id="{FF7E86FC-749F-BBC7-167E-6FFA708A959D}"/>
              </a:ext>
            </a:extLst>
          </p:cNvPr>
          <p:cNvSpPr/>
          <p:nvPr/>
        </p:nvSpPr>
        <p:spPr>
          <a:xfrm rot="1834410">
            <a:off x="6613193" y="1070566"/>
            <a:ext cx="352532" cy="810194"/>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AT" sz="1500" err="1">
              <a:solidFill>
                <a:prstClr val="white"/>
              </a:solidFill>
              <a:latin typeface="Segoe UI Light" panose="020B0502040204020203" pitchFamily="34" charset="0"/>
              <a:cs typeface="Segoe UI Light" panose="020B0502040204020203" pitchFamily="34" charset="0"/>
            </a:endParaRPr>
          </a:p>
        </p:txBody>
      </p:sp>
      <p:sp>
        <p:nvSpPr>
          <p:cNvPr id="14" name="Content Placeholder 13">
            <a:extLst>
              <a:ext uri="{FF2B5EF4-FFF2-40B4-BE49-F238E27FC236}">
                <a16:creationId xmlns:a16="http://schemas.microsoft.com/office/drawing/2014/main" id="{3500C442-D9B6-7ACA-E63B-7B32FDF9221A}"/>
              </a:ext>
            </a:extLst>
          </p:cNvPr>
          <p:cNvSpPr>
            <a:spLocks noGrp="1"/>
          </p:cNvSpPr>
          <p:nvPr>
            <p:ph idx="1"/>
          </p:nvPr>
        </p:nvSpPr>
        <p:spPr>
          <a:xfrm>
            <a:off x="395112" y="1038579"/>
            <a:ext cx="4825157" cy="3594145"/>
          </a:xfrm>
        </p:spPr>
        <p:txBody>
          <a:bodyPr>
            <a:normAutofit fontScale="85000" lnSpcReduction="20000"/>
          </a:bodyPr>
          <a:lstStyle/>
          <a:p>
            <a:r>
              <a:rPr lang="de-DE" dirty="0"/>
              <a:t>Secure </a:t>
            </a:r>
            <a:r>
              <a:rPr lang="de-DE" dirty="0" err="1"/>
              <a:t>connectivity</a:t>
            </a:r>
            <a:r>
              <a:rPr lang="de-DE" dirty="0"/>
              <a:t> </a:t>
            </a:r>
            <a:r>
              <a:rPr lang="de-DE" dirty="0" err="1"/>
              <a:t>for</a:t>
            </a:r>
            <a:r>
              <a:rPr lang="de-DE" dirty="0"/>
              <a:t> </a:t>
            </a:r>
            <a:br>
              <a:rPr lang="de-DE" dirty="0"/>
            </a:br>
            <a:r>
              <a:rPr lang="de-DE" dirty="0"/>
              <a:t>p</a:t>
            </a:r>
            <a:r>
              <a:rPr lang="de-AT" dirty="0" err="1"/>
              <a:t>harmacy</a:t>
            </a:r>
            <a:r>
              <a:rPr lang="de-AT" dirty="0"/>
              <a:t> </a:t>
            </a:r>
            <a:r>
              <a:rPr lang="de-AT" dirty="0" err="1"/>
              <a:t>robots</a:t>
            </a:r>
            <a:endParaRPr lang="de-AT" dirty="0"/>
          </a:p>
          <a:p>
            <a:r>
              <a:rPr lang="de-DE" dirty="0"/>
              <a:t>Central </a:t>
            </a:r>
            <a:r>
              <a:rPr lang="de-DE" dirty="0" err="1"/>
              <a:t>management</a:t>
            </a:r>
            <a:r>
              <a:rPr lang="de-DE" dirty="0"/>
              <a:t> </a:t>
            </a:r>
            <a:r>
              <a:rPr lang="de-DE" dirty="0" err="1"/>
              <a:t>of</a:t>
            </a:r>
            <a:r>
              <a:rPr lang="de-DE" dirty="0"/>
              <a:t> </a:t>
            </a:r>
            <a:r>
              <a:rPr lang="de-DE" dirty="0" err="1"/>
              <a:t>currently</a:t>
            </a:r>
            <a:r>
              <a:rPr lang="de-DE" dirty="0"/>
              <a:t> </a:t>
            </a:r>
            <a:r>
              <a:rPr lang="de-DE" dirty="0" err="1"/>
              <a:t>around</a:t>
            </a:r>
            <a:r>
              <a:rPr lang="de-DE" dirty="0"/>
              <a:t> 6,000 – 7,000 </a:t>
            </a:r>
            <a:r>
              <a:rPr lang="de-DE" dirty="0">
                <a:latin typeface="Segoe UI Semibold" panose="020B0702040204020203" pitchFamily="34" charset="0"/>
                <a:cs typeface="Segoe UI Semibold" panose="020B0702040204020203" pitchFamily="34" charset="0"/>
              </a:rPr>
              <a:t>Barracuda </a:t>
            </a:r>
            <a:r>
              <a:rPr lang="de-DE" dirty="0" err="1"/>
              <a:t>appliances</a:t>
            </a:r>
            <a:endParaRPr lang="de-DE" dirty="0"/>
          </a:p>
          <a:p>
            <a:r>
              <a:rPr lang="de-DE" dirty="0"/>
              <a:t>Basic </a:t>
            </a:r>
            <a:r>
              <a:rPr lang="de-DE" dirty="0" err="1"/>
              <a:t>firewall</a:t>
            </a:r>
            <a:r>
              <a:rPr lang="de-DE" dirty="0"/>
              <a:t> </a:t>
            </a:r>
            <a:r>
              <a:rPr lang="de-DE" dirty="0" err="1"/>
              <a:t>functionalities</a:t>
            </a:r>
            <a:endParaRPr lang="de-DE" dirty="0"/>
          </a:p>
          <a:p>
            <a:pPr marL="342900" indent="-342900">
              <a:buFontTx/>
              <a:buChar char="-"/>
            </a:pPr>
            <a:r>
              <a:rPr lang="de-DE" dirty="0"/>
              <a:t>network </a:t>
            </a:r>
            <a:r>
              <a:rPr lang="de-DE" dirty="0" err="1"/>
              <a:t>segmentation</a:t>
            </a:r>
            <a:endParaRPr lang="de-DE" dirty="0"/>
          </a:p>
          <a:p>
            <a:pPr marL="342900" indent="-342900">
              <a:buFontTx/>
              <a:buChar char="-"/>
            </a:pPr>
            <a:r>
              <a:rPr lang="de-DE" dirty="0" err="1"/>
              <a:t>granting</a:t>
            </a:r>
            <a:r>
              <a:rPr lang="de-DE" dirty="0"/>
              <a:t> RDP </a:t>
            </a:r>
            <a:r>
              <a:rPr lang="de-DE" dirty="0" err="1"/>
              <a:t>access</a:t>
            </a:r>
            <a:r>
              <a:rPr lang="de-DE" dirty="0"/>
              <a:t> </a:t>
            </a:r>
            <a:r>
              <a:rPr lang="de-DE" dirty="0" err="1"/>
              <a:t>to</a:t>
            </a:r>
            <a:r>
              <a:rPr lang="de-DE" dirty="0"/>
              <a:t> </a:t>
            </a:r>
            <a:r>
              <a:rPr lang="de-DE" dirty="0" err="1"/>
              <a:t>the</a:t>
            </a:r>
            <a:r>
              <a:rPr lang="de-DE" dirty="0"/>
              <a:t> </a:t>
            </a:r>
            <a:r>
              <a:rPr lang="de-DE" dirty="0" err="1"/>
              <a:t>local</a:t>
            </a:r>
            <a:r>
              <a:rPr lang="de-DE" dirty="0"/>
              <a:t> PC and </a:t>
            </a:r>
            <a:r>
              <a:rPr lang="de-DE" dirty="0" err="1"/>
              <a:t>camera</a:t>
            </a:r>
            <a:r>
              <a:rPr lang="de-DE" dirty="0"/>
              <a:t> </a:t>
            </a:r>
            <a:r>
              <a:rPr lang="de-DE" dirty="0" err="1"/>
              <a:t>system</a:t>
            </a:r>
            <a:endParaRPr lang="de-DE" dirty="0"/>
          </a:p>
          <a:p>
            <a:pPr marL="342900" indent="-342900">
              <a:buFontTx/>
              <a:buChar char="-"/>
            </a:pPr>
            <a:r>
              <a:rPr lang="de-DE" dirty="0"/>
              <a:t>Zero Touch </a:t>
            </a:r>
            <a:r>
              <a:rPr lang="de-DE" dirty="0" err="1"/>
              <a:t>Deployment</a:t>
            </a:r>
            <a:endParaRPr lang="de-DE" dirty="0"/>
          </a:p>
        </p:txBody>
      </p:sp>
      <p:sp>
        <p:nvSpPr>
          <p:cNvPr id="13" name="Title 12">
            <a:extLst>
              <a:ext uri="{FF2B5EF4-FFF2-40B4-BE49-F238E27FC236}">
                <a16:creationId xmlns:a16="http://schemas.microsoft.com/office/drawing/2014/main" id="{169D5CEF-9B42-D912-6301-2BB030616345}"/>
              </a:ext>
            </a:extLst>
          </p:cNvPr>
          <p:cNvSpPr>
            <a:spLocks noGrp="1"/>
          </p:cNvSpPr>
          <p:nvPr>
            <p:ph type="title"/>
          </p:nvPr>
        </p:nvSpPr>
        <p:spPr/>
        <p:txBody>
          <a:bodyPr/>
          <a:lstStyle/>
          <a:p>
            <a:r>
              <a:rPr lang="en-US" dirty="0"/>
              <a:t>Automated Medicine dispenser Solution</a:t>
            </a:r>
          </a:p>
        </p:txBody>
      </p:sp>
    </p:spTree>
    <p:extLst>
      <p:ext uri="{BB962C8B-B14F-4D97-AF65-F5344CB8AC3E}">
        <p14:creationId xmlns:p14="http://schemas.microsoft.com/office/powerpoint/2010/main" val="160840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5">
            <a:extLst>
              <a:ext uri="{FF2B5EF4-FFF2-40B4-BE49-F238E27FC236}">
                <a16:creationId xmlns:a16="http://schemas.microsoft.com/office/drawing/2014/main" id="{7660AA8F-8862-43CE-9E44-6C98F3D2EA4A}"/>
              </a:ext>
            </a:extLst>
          </p:cNvPr>
          <p:cNvSpPr>
            <a:spLocks noGrp="1"/>
          </p:cNvSpPr>
          <p:nvPr>
            <p:ph idx="1"/>
          </p:nvPr>
        </p:nvSpPr>
        <p:spPr>
          <a:xfrm>
            <a:off x="3413319" y="1038578"/>
            <a:ext cx="5335569" cy="3594145"/>
          </a:xfrm>
        </p:spPr>
        <p:txBody>
          <a:bodyPr>
            <a:normAutofit/>
          </a:bodyPr>
          <a:lstStyle/>
          <a:p>
            <a:r>
              <a:rPr lang="en-US" sz="2000" dirty="0"/>
              <a:t>2000 x  F183Rugged</a:t>
            </a:r>
          </a:p>
          <a:p>
            <a:pPr lvl="1"/>
            <a:r>
              <a:rPr lang="en-US" sz="1600" dirty="0"/>
              <a:t>Micro-Segmentation (L2-transparent), </a:t>
            </a:r>
            <a:br>
              <a:rPr lang="en-US" sz="1600" dirty="0"/>
            </a:br>
            <a:r>
              <a:rPr lang="en-US" sz="1600" dirty="0"/>
              <a:t>full security stack (IPS and AV), RSTP</a:t>
            </a:r>
          </a:p>
          <a:p>
            <a:pPr lvl="1"/>
            <a:r>
              <a:rPr lang="en-US" sz="1600" dirty="0"/>
              <a:t>On-Demand remote access to machines</a:t>
            </a:r>
            <a:br>
              <a:rPr lang="en-US" sz="1600" dirty="0"/>
            </a:br>
            <a:r>
              <a:rPr lang="en-US" sz="1600" dirty="0"/>
              <a:t>for 3rd party maintenance</a:t>
            </a:r>
          </a:p>
          <a:p>
            <a:pPr lvl="1"/>
            <a:r>
              <a:rPr lang="en-US" sz="1600" dirty="0"/>
              <a:t>Firewall becomes part of the machine compound, deployed and replaced by electricians</a:t>
            </a:r>
          </a:p>
          <a:p>
            <a:r>
              <a:rPr lang="en-US" sz="2000" dirty="0"/>
              <a:t>Protection of a full factory of welding robots and punching machines as a pilot project.</a:t>
            </a:r>
          </a:p>
          <a:p>
            <a:r>
              <a:rPr lang="en-US" sz="2000" dirty="0">
                <a:solidFill>
                  <a:srgbClr val="00B098"/>
                </a:solidFill>
              </a:rPr>
              <a:t>2k devices in deployment. 12k devices planned.</a:t>
            </a:r>
          </a:p>
        </p:txBody>
      </p:sp>
      <p:sp>
        <p:nvSpPr>
          <p:cNvPr id="2" name="Title 1"/>
          <p:cNvSpPr>
            <a:spLocks noGrp="1"/>
          </p:cNvSpPr>
          <p:nvPr>
            <p:ph type="title"/>
          </p:nvPr>
        </p:nvSpPr>
        <p:spPr/>
        <p:txBody>
          <a:bodyPr>
            <a:normAutofit/>
          </a:bodyPr>
          <a:lstStyle/>
          <a:p>
            <a:r>
              <a:rPr lang="de-AT" dirty="0"/>
              <a:t>Micro-Segmentation f. </a:t>
            </a:r>
            <a:r>
              <a:rPr lang="de-AT" dirty="0" err="1"/>
              <a:t>factory</a:t>
            </a:r>
            <a:r>
              <a:rPr lang="de-AT" dirty="0"/>
              <a:t> </a:t>
            </a:r>
            <a:r>
              <a:rPr lang="de-AT" dirty="0" err="1"/>
              <a:t>floor</a:t>
            </a:r>
            <a:endParaRPr lang="de-AT" noProof="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3880" y="1624909"/>
            <a:ext cx="3673926" cy="2755445"/>
          </a:xfrm>
          <a:prstGeom prst="rect">
            <a:avLst/>
          </a:prstGeom>
          <a:effectLst>
            <a:outerShdw blurRad="50800" dist="38100" dir="2700000" algn="tl" rotWithShape="0">
              <a:prstClr val="black">
                <a:alpha val="40000"/>
              </a:prstClr>
            </a:outerShdw>
            <a:softEdge rad="12700"/>
          </a:effectLst>
        </p:spPr>
      </p:pic>
      <p:sp>
        <p:nvSpPr>
          <p:cNvPr id="5" name="Oval 4"/>
          <p:cNvSpPr/>
          <p:nvPr/>
        </p:nvSpPr>
        <p:spPr>
          <a:xfrm>
            <a:off x="2477689" y="1867809"/>
            <a:ext cx="738051" cy="966651"/>
          </a:xfrm>
          <a:prstGeom prst="ellipse">
            <a:avLst/>
          </a:prstGeom>
          <a:noFill/>
          <a:ln w="38100">
            <a:solidFill>
              <a:srgbClr val="FF9E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srgbClr val="C2C2C2"/>
              </a:solidFill>
              <a:effectLst/>
              <a:uLnTx/>
              <a:uFillTx/>
              <a:latin typeface="Calibri Light" pitchFamily="34" charset="0"/>
              <a:ea typeface="+mn-ea"/>
              <a:cs typeface="+mn-cs"/>
            </a:endParaRPr>
          </a:p>
        </p:txBody>
      </p:sp>
    </p:spTree>
    <p:extLst>
      <p:ext uri="{BB962C8B-B14F-4D97-AF65-F5344CB8AC3E}">
        <p14:creationId xmlns:p14="http://schemas.microsoft.com/office/powerpoint/2010/main" val="369193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6A0F2A5-7ADD-4228-9FFB-5B57B154F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11" y="965404"/>
            <a:ext cx="6821766" cy="40384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FDD394-9B01-46B5-B244-BF755D3D55CC}"/>
              </a:ext>
            </a:extLst>
          </p:cNvPr>
          <p:cNvSpPr/>
          <p:nvPr/>
        </p:nvSpPr>
        <p:spPr>
          <a:xfrm>
            <a:off x="6495898" y="1463039"/>
            <a:ext cx="1784908" cy="1350136"/>
          </a:xfrm>
          <a:prstGeom prst="rect">
            <a:avLst/>
          </a:prstGeom>
          <a:solidFill>
            <a:srgbClr val="00B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atin typeface="Segoe UI Light" panose="020B0502040204020203" pitchFamily="34" charset="0"/>
              <a:cs typeface="Segoe UI Light" panose="020B0502040204020203" pitchFamily="34" charset="0"/>
            </a:endParaRPr>
          </a:p>
        </p:txBody>
      </p:sp>
      <p:sp>
        <p:nvSpPr>
          <p:cNvPr id="3" name="Title 2">
            <a:extLst>
              <a:ext uri="{FF2B5EF4-FFF2-40B4-BE49-F238E27FC236}">
                <a16:creationId xmlns:a16="http://schemas.microsoft.com/office/drawing/2014/main" id="{0E162FAF-E1B9-4EFA-94F7-4E2ACC1F19B4}"/>
              </a:ext>
            </a:extLst>
          </p:cNvPr>
          <p:cNvSpPr>
            <a:spLocks noGrp="1"/>
          </p:cNvSpPr>
          <p:nvPr>
            <p:ph type="title"/>
          </p:nvPr>
        </p:nvSpPr>
        <p:spPr/>
        <p:txBody>
          <a:bodyPr/>
          <a:lstStyle/>
          <a:p>
            <a:r>
              <a:rPr lang="en-US" dirty="0"/>
              <a:t>On-Demand Secure Remote Access</a:t>
            </a:r>
          </a:p>
        </p:txBody>
      </p:sp>
      <p:pic>
        <p:nvPicPr>
          <p:cNvPr id="8" name="Picture 7">
            <a:extLst>
              <a:ext uri="{FF2B5EF4-FFF2-40B4-BE49-F238E27FC236}">
                <a16:creationId xmlns:a16="http://schemas.microsoft.com/office/drawing/2014/main" id="{4AD49F21-EB03-42B8-B871-1EAEDCC89B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3351" y="1611461"/>
            <a:ext cx="1586390" cy="985434"/>
          </a:xfrm>
          <a:prstGeom prst="rect">
            <a:avLst/>
          </a:prstGeom>
        </p:spPr>
      </p:pic>
      <p:pic>
        <p:nvPicPr>
          <p:cNvPr id="9" name="Picture 8">
            <a:extLst>
              <a:ext uri="{FF2B5EF4-FFF2-40B4-BE49-F238E27FC236}">
                <a16:creationId xmlns:a16="http://schemas.microsoft.com/office/drawing/2014/main" id="{4966DD10-3633-4599-86DE-DB7794EF6A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3375" y="1837460"/>
            <a:ext cx="961671" cy="599089"/>
          </a:xfrm>
          <a:prstGeom prst="rect">
            <a:avLst/>
          </a:prstGeom>
        </p:spPr>
      </p:pic>
      <p:pic>
        <p:nvPicPr>
          <p:cNvPr id="4" name="Picture 3" descr="A picture containing clock&#10;&#10;Description automatically generated">
            <a:extLst>
              <a:ext uri="{FF2B5EF4-FFF2-40B4-BE49-F238E27FC236}">
                <a16:creationId xmlns:a16="http://schemas.microsoft.com/office/drawing/2014/main" id="{5000C047-0A1D-404E-B320-BC371632A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0839" y="1837460"/>
            <a:ext cx="666742" cy="666742"/>
          </a:xfrm>
          <a:prstGeom prst="rect">
            <a:avLst/>
          </a:prstGeom>
        </p:spPr>
      </p:pic>
      <p:pic>
        <p:nvPicPr>
          <p:cNvPr id="5" name="Picture 4" descr="A screen shot of a computer&#10;&#10;Description automatically generated">
            <a:extLst>
              <a:ext uri="{FF2B5EF4-FFF2-40B4-BE49-F238E27FC236}">
                <a16:creationId xmlns:a16="http://schemas.microsoft.com/office/drawing/2014/main" id="{6213ACB8-B669-4CD9-996C-9CA9B30B0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9593" y="1407003"/>
            <a:ext cx="2077518" cy="1472441"/>
          </a:xfrm>
          <a:prstGeom prst="rect">
            <a:avLst/>
          </a:prstGeom>
        </p:spPr>
      </p:pic>
    </p:spTree>
    <p:extLst>
      <p:ext uri="{BB962C8B-B14F-4D97-AF65-F5344CB8AC3E}">
        <p14:creationId xmlns:p14="http://schemas.microsoft.com/office/powerpoint/2010/main" val="396512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D7F820-4899-4CBB-BCF4-33D4B8D915D0}"/>
              </a:ext>
            </a:extLst>
          </p:cNvPr>
          <p:cNvPicPr>
            <a:picLocks noChangeAspect="1"/>
          </p:cNvPicPr>
          <p:nvPr/>
        </p:nvPicPr>
        <p:blipFill rotWithShape="1">
          <a:blip r:embed="rId3"/>
          <a:srcRect t="2727"/>
          <a:stretch/>
        </p:blipFill>
        <p:spPr>
          <a:xfrm>
            <a:off x="6336704" y="891822"/>
            <a:ext cx="2286230" cy="1402800"/>
          </a:xfrm>
          <a:prstGeom prst="rect">
            <a:avLst/>
          </a:prstGeom>
        </p:spPr>
      </p:pic>
      <p:sp>
        <p:nvSpPr>
          <p:cNvPr id="3" name="Title 2">
            <a:extLst>
              <a:ext uri="{FF2B5EF4-FFF2-40B4-BE49-F238E27FC236}">
                <a16:creationId xmlns:a16="http://schemas.microsoft.com/office/drawing/2014/main" id="{287255CF-6CDE-45D3-9BDA-7F9673F12419}"/>
              </a:ext>
            </a:extLst>
          </p:cNvPr>
          <p:cNvSpPr>
            <a:spLocks noGrp="1"/>
          </p:cNvSpPr>
          <p:nvPr>
            <p:ph type="title"/>
          </p:nvPr>
        </p:nvSpPr>
        <p:spPr/>
        <p:txBody>
          <a:bodyPr>
            <a:normAutofit/>
          </a:bodyPr>
          <a:lstStyle/>
          <a:p>
            <a:r>
              <a:rPr lang="de-DE"/>
              <a:t>Security and remote </a:t>
            </a:r>
            <a:r>
              <a:rPr lang="en-AU"/>
              <a:t>access</a:t>
            </a:r>
            <a:r>
              <a:rPr lang="de-DE"/>
              <a:t> on </a:t>
            </a:r>
            <a:r>
              <a:rPr lang="en-AU"/>
              <a:t>the</a:t>
            </a:r>
            <a:r>
              <a:rPr lang="de-DE"/>
              <a:t> </a:t>
            </a:r>
            <a:r>
              <a:rPr lang="en-AU"/>
              <a:t>shopfloor</a:t>
            </a:r>
            <a:r>
              <a:rPr lang="de-DE"/>
              <a:t> </a:t>
            </a:r>
            <a:endParaRPr lang="de-AT"/>
          </a:p>
        </p:txBody>
      </p:sp>
      <p:sp>
        <p:nvSpPr>
          <p:cNvPr id="4" name="Rectangle: Rounded Corners 3">
            <a:extLst>
              <a:ext uri="{FF2B5EF4-FFF2-40B4-BE49-F238E27FC236}">
                <a16:creationId xmlns:a16="http://schemas.microsoft.com/office/drawing/2014/main" id="{E7EE16F3-F03C-4B58-8F5C-280BB457C31F}"/>
              </a:ext>
            </a:extLst>
          </p:cNvPr>
          <p:cNvSpPr/>
          <p:nvPr/>
        </p:nvSpPr>
        <p:spPr>
          <a:xfrm>
            <a:off x="1054783" y="3800156"/>
            <a:ext cx="2081940" cy="916367"/>
          </a:xfrm>
          <a:prstGeom prst="roundRect">
            <a:avLst/>
          </a:prstGeom>
          <a:solidFill>
            <a:srgbClr val="00B09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000">
                <a:solidFill>
                  <a:schemeClr val="bg1"/>
                </a:solidFill>
                <a:latin typeface="Segoe UI Light" panose="020B0502040204020203" pitchFamily="34" charset="0"/>
                <a:cs typeface="Segoe UI Light" panose="020B0502040204020203" pitchFamily="34" charset="0"/>
              </a:rPr>
              <a:t>Production</a:t>
            </a:r>
            <a:r>
              <a:rPr lang="de-DE" sz="1000">
                <a:solidFill>
                  <a:schemeClr val="bg1"/>
                </a:solidFill>
                <a:latin typeface="Segoe UI Light" panose="020B0502040204020203" pitchFamily="34" charset="0"/>
                <a:cs typeface="Segoe UI Light" panose="020B0502040204020203" pitchFamily="34" charset="0"/>
              </a:rPr>
              <a:t> Line 1</a:t>
            </a:r>
            <a:endParaRPr lang="de-AT" sz="2000">
              <a:solidFill>
                <a:schemeClr val="bg1"/>
              </a:solidFill>
              <a:latin typeface="Segoe UI Light" panose="020B0502040204020203" pitchFamily="34" charset="0"/>
              <a:cs typeface="Segoe UI Light" panose="020B0502040204020203" pitchFamily="34" charset="0"/>
            </a:endParaRPr>
          </a:p>
        </p:txBody>
      </p:sp>
      <p:pic>
        <p:nvPicPr>
          <p:cNvPr id="9" name="Grafik 157">
            <a:extLst>
              <a:ext uri="{FF2B5EF4-FFF2-40B4-BE49-F238E27FC236}">
                <a16:creationId xmlns:a16="http://schemas.microsoft.com/office/drawing/2014/main" id="{CF6B03A8-4B3E-4AE3-ACB5-B46F16EA5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6177" y="4110457"/>
            <a:ext cx="439154" cy="295763"/>
          </a:xfrm>
          <a:prstGeom prst="rect">
            <a:avLst/>
          </a:prstGeom>
        </p:spPr>
      </p:pic>
      <p:pic>
        <p:nvPicPr>
          <p:cNvPr id="10" name="Grafik 158" descr="Ein Bild, das Platz enthält.&#10;&#10;Automatisch generierte Beschreibung">
            <a:extLst>
              <a:ext uri="{FF2B5EF4-FFF2-40B4-BE49-F238E27FC236}">
                <a16:creationId xmlns:a16="http://schemas.microsoft.com/office/drawing/2014/main" id="{E81CC730-2DB0-4F23-B909-A2B7B09582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906" y="4095195"/>
            <a:ext cx="437216" cy="362333"/>
          </a:xfrm>
          <a:prstGeom prst="rect">
            <a:avLst/>
          </a:prstGeom>
        </p:spPr>
      </p:pic>
      <p:pic>
        <p:nvPicPr>
          <p:cNvPr id="12" name="Picture 11" descr="Icon&#10;&#10;Description automatically generated">
            <a:extLst>
              <a:ext uri="{FF2B5EF4-FFF2-40B4-BE49-F238E27FC236}">
                <a16:creationId xmlns:a16="http://schemas.microsoft.com/office/drawing/2014/main" id="{9EBD3D91-24B6-40DB-855B-95E09043C4BC}"/>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2538675" y="3879834"/>
            <a:ext cx="598049" cy="598049"/>
          </a:xfrm>
          <a:prstGeom prst="rect">
            <a:avLst/>
          </a:prstGeom>
        </p:spPr>
      </p:pic>
      <p:sp>
        <p:nvSpPr>
          <p:cNvPr id="14" name="TextBox 13">
            <a:extLst>
              <a:ext uri="{FF2B5EF4-FFF2-40B4-BE49-F238E27FC236}">
                <a16:creationId xmlns:a16="http://schemas.microsoft.com/office/drawing/2014/main" id="{C4FC0E1C-CF3B-480D-8C5D-35167EDC1781}"/>
              </a:ext>
            </a:extLst>
          </p:cNvPr>
          <p:cNvSpPr txBox="1"/>
          <p:nvPr/>
        </p:nvSpPr>
        <p:spPr>
          <a:xfrm>
            <a:off x="1054784" y="4457528"/>
            <a:ext cx="627095" cy="215444"/>
          </a:xfrm>
          <a:prstGeom prst="rect">
            <a:avLst/>
          </a:prstGeom>
          <a:noFill/>
        </p:spPr>
        <p:txBody>
          <a:bodyPr wrap="none" rtlCol="0">
            <a:spAutoFit/>
          </a:bodyPr>
          <a:lstStyle/>
          <a:p>
            <a:pPr>
              <a:spcAft>
                <a:spcPts val="600"/>
              </a:spcAft>
            </a:pPr>
            <a:r>
              <a:rPr lang="de-DE" sz="800">
                <a:solidFill>
                  <a:schemeClr val="bg1"/>
                </a:solidFill>
                <a:latin typeface="Segoe UI Light" panose="020B0502040204020203" pitchFamily="34" charset="0"/>
                <a:cs typeface="Segoe UI Light" panose="020B0502040204020203" pitchFamily="34" charset="0"/>
              </a:rPr>
              <a:t>192.168.0.1</a:t>
            </a:r>
            <a:endParaRPr lang="de-AT" sz="8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C8D39A24-7D0E-4C01-94E8-32DDBC279973}"/>
              </a:ext>
            </a:extLst>
          </p:cNvPr>
          <p:cNvSpPr txBox="1"/>
          <p:nvPr/>
        </p:nvSpPr>
        <p:spPr>
          <a:xfrm>
            <a:off x="1753919" y="4453649"/>
            <a:ext cx="643125" cy="215444"/>
          </a:xfrm>
          <a:prstGeom prst="rect">
            <a:avLst/>
          </a:prstGeom>
          <a:noFill/>
        </p:spPr>
        <p:txBody>
          <a:bodyPr wrap="none" rtlCol="0">
            <a:spAutoFit/>
          </a:bodyPr>
          <a:lstStyle/>
          <a:p>
            <a:pPr>
              <a:spcAft>
                <a:spcPts val="600"/>
              </a:spcAft>
            </a:pPr>
            <a:r>
              <a:rPr lang="de-DE" sz="800">
                <a:solidFill>
                  <a:schemeClr val="bg1"/>
                </a:solidFill>
                <a:latin typeface="Segoe UI Light" panose="020B0502040204020203" pitchFamily="34" charset="0"/>
                <a:cs typeface="Segoe UI Light" panose="020B0502040204020203" pitchFamily="34" charset="0"/>
              </a:rPr>
              <a:t>192.168.0.2</a:t>
            </a:r>
            <a:endParaRPr lang="de-AT" sz="8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4A75BC03-CAEF-405F-83B5-CB315C61B111}"/>
              </a:ext>
            </a:extLst>
          </p:cNvPr>
          <p:cNvSpPr txBox="1"/>
          <p:nvPr/>
        </p:nvSpPr>
        <p:spPr>
          <a:xfrm>
            <a:off x="2469084" y="4453649"/>
            <a:ext cx="643125" cy="215444"/>
          </a:xfrm>
          <a:prstGeom prst="rect">
            <a:avLst/>
          </a:prstGeom>
          <a:noFill/>
        </p:spPr>
        <p:txBody>
          <a:bodyPr wrap="none" rtlCol="0">
            <a:spAutoFit/>
          </a:bodyPr>
          <a:lstStyle/>
          <a:p>
            <a:pPr>
              <a:spcAft>
                <a:spcPts val="600"/>
              </a:spcAft>
            </a:pPr>
            <a:r>
              <a:rPr lang="de-DE" sz="800">
                <a:solidFill>
                  <a:schemeClr val="bg1"/>
                </a:solidFill>
                <a:latin typeface="Segoe UI Light" panose="020B0502040204020203" pitchFamily="34" charset="0"/>
                <a:cs typeface="Segoe UI Light" panose="020B0502040204020203" pitchFamily="34" charset="0"/>
              </a:rPr>
              <a:t>192.168.0.3</a:t>
            </a:r>
            <a:endParaRPr lang="de-AT" sz="800">
              <a:solidFill>
                <a:schemeClr val="bg1"/>
              </a:solidFill>
              <a:latin typeface="Segoe UI Light" panose="020B0502040204020203" pitchFamily="34" charset="0"/>
              <a:cs typeface="Segoe UI Light" panose="020B0502040204020203" pitchFamily="34" charset="0"/>
            </a:endParaRPr>
          </a:p>
        </p:txBody>
      </p:sp>
      <p:sp>
        <p:nvSpPr>
          <p:cNvPr id="17" name="Rectangle: Rounded Corners 16">
            <a:extLst>
              <a:ext uri="{FF2B5EF4-FFF2-40B4-BE49-F238E27FC236}">
                <a16:creationId xmlns:a16="http://schemas.microsoft.com/office/drawing/2014/main" id="{44CD6857-309D-4C0C-B5F1-9AF74595EAB6}"/>
              </a:ext>
            </a:extLst>
          </p:cNvPr>
          <p:cNvSpPr/>
          <p:nvPr/>
        </p:nvSpPr>
        <p:spPr>
          <a:xfrm>
            <a:off x="3456676" y="3790707"/>
            <a:ext cx="2081940" cy="916367"/>
          </a:xfrm>
          <a:prstGeom prst="roundRect">
            <a:avLst/>
          </a:prstGeom>
          <a:solidFill>
            <a:srgbClr val="00B09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000">
                <a:solidFill>
                  <a:schemeClr val="bg1"/>
                </a:solidFill>
                <a:latin typeface="Segoe UI Light" panose="020B0502040204020203" pitchFamily="34" charset="0"/>
                <a:cs typeface="Segoe UI Light" panose="020B0502040204020203" pitchFamily="34" charset="0"/>
              </a:rPr>
              <a:t>Production</a:t>
            </a:r>
            <a:r>
              <a:rPr lang="de-DE" sz="1000">
                <a:solidFill>
                  <a:schemeClr val="bg1"/>
                </a:solidFill>
                <a:latin typeface="Segoe UI Light" panose="020B0502040204020203" pitchFamily="34" charset="0"/>
                <a:cs typeface="Segoe UI Light" panose="020B0502040204020203" pitchFamily="34" charset="0"/>
              </a:rPr>
              <a:t> Line 2</a:t>
            </a:r>
            <a:endParaRPr lang="de-AT" sz="2000">
              <a:solidFill>
                <a:schemeClr val="bg1"/>
              </a:solidFill>
              <a:latin typeface="Segoe UI Light" panose="020B0502040204020203" pitchFamily="34" charset="0"/>
              <a:cs typeface="Segoe UI Light" panose="020B0502040204020203" pitchFamily="34" charset="0"/>
            </a:endParaRPr>
          </a:p>
        </p:txBody>
      </p:sp>
      <p:pic>
        <p:nvPicPr>
          <p:cNvPr id="18" name="Grafik 157">
            <a:extLst>
              <a:ext uri="{FF2B5EF4-FFF2-40B4-BE49-F238E27FC236}">
                <a16:creationId xmlns:a16="http://schemas.microsoft.com/office/drawing/2014/main" id="{8329B490-4E0E-41CC-B4C7-76E03F090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070" y="4101008"/>
            <a:ext cx="439154" cy="295763"/>
          </a:xfrm>
          <a:prstGeom prst="rect">
            <a:avLst/>
          </a:prstGeom>
        </p:spPr>
      </p:pic>
      <p:pic>
        <p:nvPicPr>
          <p:cNvPr id="19" name="Grafik 158" descr="Ein Bild, das Platz enthält.&#10;&#10;Automatisch generierte Beschreibung">
            <a:extLst>
              <a:ext uri="{FF2B5EF4-FFF2-40B4-BE49-F238E27FC236}">
                <a16:creationId xmlns:a16="http://schemas.microsoft.com/office/drawing/2014/main" id="{1A76BFD9-0724-4EF3-8BF4-DF65827C2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2799" y="4085746"/>
            <a:ext cx="437216" cy="362333"/>
          </a:xfrm>
          <a:prstGeom prst="rect">
            <a:avLst/>
          </a:prstGeom>
        </p:spPr>
      </p:pic>
      <p:pic>
        <p:nvPicPr>
          <p:cNvPr id="20" name="Picture 19" descr="Icon&#10;&#10;Description automatically generated">
            <a:extLst>
              <a:ext uri="{FF2B5EF4-FFF2-40B4-BE49-F238E27FC236}">
                <a16:creationId xmlns:a16="http://schemas.microsoft.com/office/drawing/2014/main" id="{20C833CD-0E22-46F7-B67C-8519410B72C3}"/>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940568" y="3870385"/>
            <a:ext cx="598049" cy="598049"/>
          </a:xfrm>
          <a:prstGeom prst="rect">
            <a:avLst/>
          </a:prstGeom>
        </p:spPr>
      </p:pic>
      <p:sp>
        <p:nvSpPr>
          <p:cNvPr id="21" name="TextBox 20">
            <a:extLst>
              <a:ext uri="{FF2B5EF4-FFF2-40B4-BE49-F238E27FC236}">
                <a16:creationId xmlns:a16="http://schemas.microsoft.com/office/drawing/2014/main" id="{735556EC-04D5-4AC4-B756-C287FB48D6D6}"/>
              </a:ext>
            </a:extLst>
          </p:cNvPr>
          <p:cNvSpPr txBox="1"/>
          <p:nvPr/>
        </p:nvSpPr>
        <p:spPr>
          <a:xfrm>
            <a:off x="3456677" y="4448078"/>
            <a:ext cx="627095" cy="215444"/>
          </a:xfrm>
          <a:prstGeom prst="rect">
            <a:avLst/>
          </a:prstGeom>
          <a:noFill/>
        </p:spPr>
        <p:txBody>
          <a:bodyPr wrap="none" rtlCol="0">
            <a:spAutoFit/>
          </a:bodyPr>
          <a:lstStyle/>
          <a:p>
            <a:pPr>
              <a:spcAft>
                <a:spcPts val="600"/>
              </a:spcAft>
            </a:pPr>
            <a:r>
              <a:rPr lang="de-DE" sz="800">
                <a:solidFill>
                  <a:schemeClr val="bg1"/>
                </a:solidFill>
                <a:latin typeface="Segoe UI Light" panose="020B0502040204020203" pitchFamily="34" charset="0"/>
                <a:cs typeface="Segoe UI Light" panose="020B0502040204020203" pitchFamily="34" charset="0"/>
              </a:rPr>
              <a:t>192.168.0.1</a:t>
            </a:r>
            <a:endParaRPr lang="de-AT" sz="8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6CC64D60-F4DD-43A7-B889-9BDED21783C0}"/>
              </a:ext>
            </a:extLst>
          </p:cNvPr>
          <p:cNvSpPr txBox="1"/>
          <p:nvPr/>
        </p:nvSpPr>
        <p:spPr>
          <a:xfrm>
            <a:off x="4155812" y="4444199"/>
            <a:ext cx="643125" cy="215444"/>
          </a:xfrm>
          <a:prstGeom prst="rect">
            <a:avLst/>
          </a:prstGeom>
          <a:noFill/>
        </p:spPr>
        <p:txBody>
          <a:bodyPr wrap="none" rtlCol="0">
            <a:spAutoFit/>
          </a:bodyPr>
          <a:lstStyle/>
          <a:p>
            <a:pPr>
              <a:spcAft>
                <a:spcPts val="600"/>
              </a:spcAft>
            </a:pPr>
            <a:r>
              <a:rPr lang="de-DE" sz="800">
                <a:solidFill>
                  <a:schemeClr val="bg1"/>
                </a:solidFill>
                <a:latin typeface="Segoe UI Light" panose="020B0502040204020203" pitchFamily="34" charset="0"/>
                <a:cs typeface="Segoe UI Light" panose="020B0502040204020203" pitchFamily="34" charset="0"/>
              </a:rPr>
              <a:t>192.168.0.2</a:t>
            </a:r>
            <a:endParaRPr lang="de-AT" sz="800">
              <a:solidFill>
                <a:schemeClr val="bg1"/>
              </a:solidFill>
              <a:latin typeface="Segoe UI Light" panose="020B0502040204020203" pitchFamily="34" charset="0"/>
              <a:cs typeface="Segoe UI Light" panose="020B0502040204020203" pitchFamily="34" charset="0"/>
            </a:endParaRPr>
          </a:p>
        </p:txBody>
      </p:sp>
      <p:sp>
        <p:nvSpPr>
          <p:cNvPr id="23" name="TextBox 22">
            <a:extLst>
              <a:ext uri="{FF2B5EF4-FFF2-40B4-BE49-F238E27FC236}">
                <a16:creationId xmlns:a16="http://schemas.microsoft.com/office/drawing/2014/main" id="{A7F42E0C-3F76-46C6-8289-0E3D702B5805}"/>
              </a:ext>
            </a:extLst>
          </p:cNvPr>
          <p:cNvSpPr txBox="1"/>
          <p:nvPr/>
        </p:nvSpPr>
        <p:spPr>
          <a:xfrm>
            <a:off x="4870977" y="4444199"/>
            <a:ext cx="643125" cy="215444"/>
          </a:xfrm>
          <a:prstGeom prst="rect">
            <a:avLst/>
          </a:prstGeom>
          <a:noFill/>
        </p:spPr>
        <p:txBody>
          <a:bodyPr wrap="none" rtlCol="0">
            <a:spAutoFit/>
          </a:bodyPr>
          <a:lstStyle/>
          <a:p>
            <a:pPr>
              <a:spcAft>
                <a:spcPts val="600"/>
              </a:spcAft>
            </a:pPr>
            <a:r>
              <a:rPr lang="de-DE" sz="800">
                <a:solidFill>
                  <a:schemeClr val="bg1"/>
                </a:solidFill>
                <a:latin typeface="Segoe UI Light" panose="020B0502040204020203" pitchFamily="34" charset="0"/>
                <a:cs typeface="Segoe UI Light" panose="020B0502040204020203" pitchFamily="34" charset="0"/>
              </a:rPr>
              <a:t>192.168.0.3</a:t>
            </a:r>
            <a:endParaRPr lang="de-AT" sz="800">
              <a:solidFill>
                <a:schemeClr val="bg1"/>
              </a:solidFill>
              <a:latin typeface="Segoe UI Light" panose="020B0502040204020203" pitchFamily="34" charset="0"/>
              <a:cs typeface="Segoe UI Light" panose="020B0502040204020203" pitchFamily="34" charset="0"/>
            </a:endParaRPr>
          </a:p>
        </p:txBody>
      </p:sp>
      <p:sp>
        <p:nvSpPr>
          <p:cNvPr id="24" name="Rectangle: Rounded Corners 23">
            <a:extLst>
              <a:ext uri="{FF2B5EF4-FFF2-40B4-BE49-F238E27FC236}">
                <a16:creationId xmlns:a16="http://schemas.microsoft.com/office/drawing/2014/main" id="{38452A43-6655-45CB-A4F2-C3798511B3E6}"/>
              </a:ext>
            </a:extLst>
          </p:cNvPr>
          <p:cNvSpPr/>
          <p:nvPr/>
        </p:nvSpPr>
        <p:spPr>
          <a:xfrm>
            <a:off x="5858569" y="3800156"/>
            <a:ext cx="2081940" cy="916367"/>
          </a:xfrm>
          <a:prstGeom prst="roundRect">
            <a:avLst/>
          </a:prstGeom>
          <a:solidFill>
            <a:srgbClr val="00B09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000">
                <a:solidFill>
                  <a:schemeClr val="bg1"/>
                </a:solidFill>
                <a:latin typeface="Segoe UI Light" panose="020B0502040204020203" pitchFamily="34" charset="0"/>
                <a:cs typeface="Segoe UI Light" panose="020B0502040204020203" pitchFamily="34" charset="0"/>
              </a:rPr>
              <a:t>Production</a:t>
            </a:r>
            <a:r>
              <a:rPr lang="de-DE" sz="1000">
                <a:solidFill>
                  <a:schemeClr val="bg1"/>
                </a:solidFill>
                <a:latin typeface="Segoe UI Light" panose="020B0502040204020203" pitchFamily="34" charset="0"/>
                <a:cs typeface="Segoe UI Light" panose="020B0502040204020203" pitchFamily="34" charset="0"/>
              </a:rPr>
              <a:t> Line 3</a:t>
            </a:r>
            <a:endParaRPr lang="de-AT" sz="2000">
              <a:solidFill>
                <a:schemeClr val="bg1"/>
              </a:solidFill>
              <a:latin typeface="Segoe UI Light" panose="020B0502040204020203" pitchFamily="34" charset="0"/>
              <a:cs typeface="Segoe UI Light" panose="020B0502040204020203" pitchFamily="34" charset="0"/>
            </a:endParaRPr>
          </a:p>
        </p:txBody>
      </p:sp>
      <p:pic>
        <p:nvPicPr>
          <p:cNvPr id="25" name="Grafik 157">
            <a:extLst>
              <a:ext uri="{FF2B5EF4-FFF2-40B4-BE49-F238E27FC236}">
                <a16:creationId xmlns:a16="http://schemas.microsoft.com/office/drawing/2014/main" id="{ACE29449-7861-4D18-BBAF-AA3E75F0D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963" y="4110457"/>
            <a:ext cx="439154" cy="295763"/>
          </a:xfrm>
          <a:prstGeom prst="rect">
            <a:avLst/>
          </a:prstGeom>
        </p:spPr>
      </p:pic>
      <p:pic>
        <p:nvPicPr>
          <p:cNvPr id="26" name="Grafik 158" descr="Ein Bild, das Platz enthält.&#10;&#10;Automatisch generierte Beschreibung">
            <a:extLst>
              <a:ext uri="{FF2B5EF4-FFF2-40B4-BE49-F238E27FC236}">
                <a16:creationId xmlns:a16="http://schemas.microsoft.com/office/drawing/2014/main" id="{DC20CE4B-0271-4BD4-9B0C-6722CE8FA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4692" y="4095195"/>
            <a:ext cx="437216" cy="362333"/>
          </a:xfrm>
          <a:prstGeom prst="rect">
            <a:avLst/>
          </a:prstGeom>
        </p:spPr>
      </p:pic>
      <p:pic>
        <p:nvPicPr>
          <p:cNvPr id="27" name="Picture 26" descr="Icon&#10;&#10;Description automatically generated">
            <a:extLst>
              <a:ext uri="{FF2B5EF4-FFF2-40B4-BE49-F238E27FC236}">
                <a16:creationId xmlns:a16="http://schemas.microsoft.com/office/drawing/2014/main" id="{E37A9ECB-8DF9-4D87-B880-9118B03372F3}"/>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7342461" y="3879834"/>
            <a:ext cx="598049" cy="598049"/>
          </a:xfrm>
          <a:prstGeom prst="rect">
            <a:avLst/>
          </a:prstGeom>
        </p:spPr>
      </p:pic>
      <p:sp>
        <p:nvSpPr>
          <p:cNvPr id="28" name="TextBox 27">
            <a:extLst>
              <a:ext uri="{FF2B5EF4-FFF2-40B4-BE49-F238E27FC236}">
                <a16:creationId xmlns:a16="http://schemas.microsoft.com/office/drawing/2014/main" id="{9B60B253-CF7B-4BB6-A37E-D07460336CE3}"/>
              </a:ext>
            </a:extLst>
          </p:cNvPr>
          <p:cNvSpPr txBox="1"/>
          <p:nvPr/>
        </p:nvSpPr>
        <p:spPr>
          <a:xfrm>
            <a:off x="5858570" y="4457528"/>
            <a:ext cx="627095" cy="215444"/>
          </a:xfrm>
          <a:prstGeom prst="rect">
            <a:avLst/>
          </a:prstGeom>
          <a:noFill/>
        </p:spPr>
        <p:txBody>
          <a:bodyPr wrap="none" rtlCol="0">
            <a:spAutoFit/>
          </a:bodyPr>
          <a:lstStyle/>
          <a:p>
            <a:pPr>
              <a:spcAft>
                <a:spcPts val="600"/>
              </a:spcAft>
            </a:pPr>
            <a:r>
              <a:rPr lang="de-DE" sz="800">
                <a:solidFill>
                  <a:schemeClr val="bg1"/>
                </a:solidFill>
                <a:latin typeface="Segoe UI Light" panose="020B0502040204020203" pitchFamily="34" charset="0"/>
                <a:cs typeface="Segoe UI Light" panose="020B0502040204020203" pitchFamily="34" charset="0"/>
              </a:rPr>
              <a:t>192.168.0.1</a:t>
            </a:r>
            <a:endParaRPr lang="de-AT" sz="800">
              <a:solidFill>
                <a:schemeClr val="bg1"/>
              </a:solidFill>
              <a:latin typeface="Segoe UI Light" panose="020B0502040204020203" pitchFamily="34" charset="0"/>
              <a:cs typeface="Segoe UI Light" panose="020B0502040204020203" pitchFamily="34" charset="0"/>
            </a:endParaRPr>
          </a:p>
        </p:txBody>
      </p:sp>
      <p:sp>
        <p:nvSpPr>
          <p:cNvPr id="29" name="TextBox 28">
            <a:extLst>
              <a:ext uri="{FF2B5EF4-FFF2-40B4-BE49-F238E27FC236}">
                <a16:creationId xmlns:a16="http://schemas.microsoft.com/office/drawing/2014/main" id="{4512D62A-6A4A-4BD8-A4F1-F8C2DA97B4A4}"/>
              </a:ext>
            </a:extLst>
          </p:cNvPr>
          <p:cNvSpPr txBox="1"/>
          <p:nvPr/>
        </p:nvSpPr>
        <p:spPr>
          <a:xfrm>
            <a:off x="6557705" y="4453649"/>
            <a:ext cx="643125" cy="215444"/>
          </a:xfrm>
          <a:prstGeom prst="rect">
            <a:avLst/>
          </a:prstGeom>
          <a:noFill/>
        </p:spPr>
        <p:txBody>
          <a:bodyPr wrap="none" rtlCol="0">
            <a:spAutoFit/>
          </a:bodyPr>
          <a:lstStyle/>
          <a:p>
            <a:pPr>
              <a:spcAft>
                <a:spcPts val="600"/>
              </a:spcAft>
            </a:pPr>
            <a:r>
              <a:rPr lang="de-DE" sz="800">
                <a:solidFill>
                  <a:schemeClr val="bg1"/>
                </a:solidFill>
                <a:latin typeface="Segoe UI Light" panose="020B0502040204020203" pitchFamily="34" charset="0"/>
                <a:cs typeface="Segoe UI Light" panose="020B0502040204020203" pitchFamily="34" charset="0"/>
              </a:rPr>
              <a:t>192.168.0.2</a:t>
            </a:r>
            <a:endParaRPr lang="de-AT" sz="800">
              <a:solidFill>
                <a:schemeClr val="bg1"/>
              </a:solidFill>
              <a:latin typeface="Segoe UI Light" panose="020B0502040204020203" pitchFamily="34" charset="0"/>
              <a:cs typeface="Segoe UI Light" panose="020B0502040204020203" pitchFamily="34" charset="0"/>
            </a:endParaRPr>
          </a:p>
        </p:txBody>
      </p:sp>
      <p:sp>
        <p:nvSpPr>
          <p:cNvPr id="30" name="TextBox 29">
            <a:extLst>
              <a:ext uri="{FF2B5EF4-FFF2-40B4-BE49-F238E27FC236}">
                <a16:creationId xmlns:a16="http://schemas.microsoft.com/office/drawing/2014/main" id="{97F8D744-540A-4122-9B48-D19620C58C51}"/>
              </a:ext>
            </a:extLst>
          </p:cNvPr>
          <p:cNvSpPr txBox="1"/>
          <p:nvPr/>
        </p:nvSpPr>
        <p:spPr>
          <a:xfrm>
            <a:off x="7272870" y="4453649"/>
            <a:ext cx="643125" cy="215444"/>
          </a:xfrm>
          <a:prstGeom prst="rect">
            <a:avLst/>
          </a:prstGeom>
          <a:noFill/>
        </p:spPr>
        <p:txBody>
          <a:bodyPr wrap="none" rtlCol="0">
            <a:spAutoFit/>
          </a:bodyPr>
          <a:lstStyle/>
          <a:p>
            <a:pPr>
              <a:spcAft>
                <a:spcPts val="600"/>
              </a:spcAft>
            </a:pPr>
            <a:r>
              <a:rPr lang="de-DE" sz="800">
                <a:solidFill>
                  <a:schemeClr val="bg1"/>
                </a:solidFill>
                <a:latin typeface="Segoe UI Light" panose="020B0502040204020203" pitchFamily="34" charset="0"/>
                <a:cs typeface="Segoe UI Light" panose="020B0502040204020203" pitchFamily="34" charset="0"/>
              </a:rPr>
              <a:t>192.168.0.3</a:t>
            </a:r>
            <a:endParaRPr lang="de-AT" sz="800">
              <a:solidFill>
                <a:schemeClr val="bg1"/>
              </a:solidFill>
              <a:latin typeface="Segoe UI Light" panose="020B0502040204020203" pitchFamily="34" charset="0"/>
              <a:cs typeface="Segoe UI Light" panose="020B0502040204020203" pitchFamily="34" charset="0"/>
            </a:endParaRPr>
          </a:p>
        </p:txBody>
      </p:sp>
      <p:pic>
        <p:nvPicPr>
          <p:cNvPr id="31" name="Picture 30">
            <a:extLst>
              <a:ext uri="{FF2B5EF4-FFF2-40B4-BE49-F238E27FC236}">
                <a16:creationId xmlns:a16="http://schemas.microsoft.com/office/drawing/2014/main" id="{56C7A5F6-EA60-4FCF-8C13-26CD98BDAC61}"/>
              </a:ext>
              <a:ext uri="{C183D7F6-B498-43B3-948B-1728B52AA6E4}">
                <adec:decorative xmlns:adec="http://schemas.microsoft.com/office/drawing/2017/decorative" val="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935551" y="2159101"/>
            <a:ext cx="813818" cy="813818"/>
          </a:xfrm>
          <a:prstGeom prst="rect">
            <a:avLst/>
          </a:prstGeom>
        </p:spPr>
      </p:pic>
      <p:cxnSp>
        <p:nvCxnSpPr>
          <p:cNvPr id="32" name="Straight Arrow Connector 31">
            <a:extLst>
              <a:ext uri="{FF2B5EF4-FFF2-40B4-BE49-F238E27FC236}">
                <a16:creationId xmlns:a16="http://schemas.microsoft.com/office/drawing/2014/main" id="{20705D61-5B20-4ABA-A121-4CCBFBDAD457}"/>
              </a:ext>
            </a:extLst>
          </p:cNvPr>
          <p:cNvCxnSpPr>
            <a:cxnSpLocks/>
          </p:cNvCxnSpPr>
          <p:nvPr/>
        </p:nvCxnSpPr>
        <p:spPr>
          <a:xfrm>
            <a:off x="1401569" y="1744807"/>
            <a:ext cx="833037" cy="6890"/>
          </a:xfrm>
          <a:prstGeom prst="straightConnector1">
            <a:avLst/>
          </a:prstGeom>
          <a:ln w="19050">
            <a:solidFill>
              <a:srgbClr val="00B9D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9935613-5216-44D7-9CCE-50CC387F4EF3}"/>
              </a:ext>
            </a:extLst>
          </p:cNvPr>
          <p:cNvCxnSpPr>
            <a:cxnSpLocks/>
            <a:endCxn id="2" idx="1"/>
          </p:cNvCxnSpPr>
          <p:nvPr/>
        </p:nvCxnSpPr>
        <p:spPr>
          <a:xfrm flipV="1">
            <a:off x="3021642" y="1751268"/>
            <a:ext cx="1146827" cy="12366"/>
          </a:xfrm>
          <a:prstGeom prst="straightConnector1">
            <a:avLst/>
          </a:prstGeom>
          <a:ln w="19050">
            <a:solidFill>
              <a:srgbClr val="00B9D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8FB6F67D-03F5-4A47-995A-CB4B363ED8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87243" y="1461430"/>
            <a:ext cx="261686" cy="261686"/>
          </a:xfrm>
          <a:prstGeom prst="rect">
            <a:avLst/>
          </a:prstGeom>
        </p:spPr>
      </p:pic>
      <p:pic>
        <p:nvPicPr>
          <p:cNvPr id="35" name="Picture 34">
            <a:extLst>
              <a:ext uri="{FF2B5EF4-FFF2-40B4-BE49-F238E27FC236}">
                <a16:creationId xmlns:a16="http://schemas.microsoft.com/office/drawing/2014/main" id="{CED77B1E-854A-443F-BA82-DB3148099E3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460108" y="1489566"/>
            <a:ext cx="261686" cy="261686"/>
          </a:xfrm>
          <a:prstGeom prst="rect">
            <a:avLst/>
          </a:prstGeom>
        </p:spPr>
      </p:pic>
      <p:cxnSp>
        <p:nvCxnSpPr>
          <p:cNvPr id="36" name="Straight Arrow Connector 35">
            <a:extLst>
              <a:ext uri="{FF2B5EF4-FFF2-40B4-BE49-F238E27FC236}">
                <a16:creationId xmlns:a16="http://schemas.microsoft.com/office/drawing/2014/main" id="{B233E528-7CA8-4BD4-875F-2FAE298EED50}"/>
              </a:ext>
            </a:extLst>
          </p:cNvPr>
          <p:cNvCxnSpPr>
            <a:cxnSpLocks/>
            <a:endCxn id="2" idx="2"/>
          </p:cNvCxnSpPr>
          <p:nvPr/>
        </p:nvCxnSpPr>
        <p:spPr>
          <a:xfrm flipH="1" flipV="1">
            <a:off x="4523176" y="2105976"/>
            <a:ext cx="3278" cy="656341"/>
          </a:xfrm>
          <a:prstGeom prst="straightConnector1">
            <a:avLst/>
          </a:prstGeom>
          <a:ln w="19050">
            <a:solidFill>
              <a:srgbClr val="00B9D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53A2E70-CABB-442A-91F6-2333433D7DEA}"/>
              </a:ext>
            </a:extLst>
          </p:cNvPr>
          <p:cNvSpPr txBox="1"/>
          <p:nvPr/>
        </p:nvSpPr>
        <p:spPr>
          <a:xfrm>
            <a:off x="7116587" y="2889992"/>
            <a:ext cx="431528" cy="253916"/>
          </a:xfrm>
          <a:prstGeom prst="rect">
            <a:avLst/>
          </a:prstGeom>
          <a:noFill/>
        </p:spPr>
        <p:txBody>
          <a:bodyPr wrap="none" rtlCol="0">
            <a:spAutoFit/>
          </a:bodyPr>
          <a:lstStyle/>
          <a:p>
            <a:pPr>
              <a:spcAft>
                <a:spcPts val="600"/>
              </a:spcAft>
            </a:pPr>
            <a:r>
              <a:rPr lang="de-DE" sz="1050">
                <a:solidFill>
                  <a:schemeClr val="bg1"/>
                </a:solidFill>
                <a:latin typeface="Segoe UI Light" panose="020B0502040204020203" pitchFamily="34" charset="0"/>
                <a:cs typeface="Segoe UI Light" panose="020B0502040204020203" pitchFamily="34" charset="0"/>
              </a:rPr>
              <a:t>MES</a:t>
            </a:r>
            <a:endParaRPr lang="de-AT" sz="800">
              <a:solidFill>
                <a:schemeClr val="bg1"/>
              </a:solidFill>
              <a:latin typeface="Segoe UI Light" panose="020B0502040204020203" pitchFamily="34" charset="0"/>
              <a:cs typeface="Segoe UI Light" panose="020B0502040204020203" pitchFamily="34" charset="0"/>
            </a:endParaRPr>
          </a:p>
        </p:txBody>
      </p:sp>
      <p:cxnSp>
        <p:nvCxnSpPr>
          <p:cNvPr id="38" name="Connector: Elbow 37">
            <a:extLst>
              <a:ext uri="{FF2B5EF4-FFF2-40B4-BE49-F238E27FC236}">
                <a16:creationId xmlns:a16="http://schemas.microsoft.com/office/drawing/2014/main" id="{D3A820F4-E847-4398-A0D0-2FEEA41C15A3}"/>
              </a:ext>
            </a:extLst>
          </p:cNvPr>
          <p:cNvCxnSpPr>
            <a:cxnSpLocks/>
            <a:endCxn id="4" idx="0"/>
          </p:cNvCxnSpPr>
          <p:nvPr/>
        </p:nvCxnSpPr>
        <p:spPr>
          <a:xfrm rot="10800000" flipV="1">
            <a:off x="2095755" y="2881146"/>
            <a:ext cx="2401667" cy="919009"/>
          </a:xfrm>
          <a:prstGeom prst="bentConnector2">
            <a:avLst/>
          </a:prstGeom>
          <a:ln w="19050">
            <a:solidFill>
              <a:srgbClr val="00B9D9"/>
            </a:solidFill>
            <a:tailEnd type="triangle"/>
          </a:ln>
        </p:spPr>
        <p:style>
          <a:lnRef idx="1">
            <a:schemeClr val="accent3"/>
          </a:lnRef>
          <a:fillRef idx="0">
            <a:schemeClr val="accent3"/>
          </a:fillRef>
          <a:effectRef idx="0">
            <a:schemeClr val="accent3"/>
          </a:effectRef>
          <a:fontRef idx="minor">
            <a:schemeClr val="tx1"/>
          </a:fontRef>
        </p:style>
      </p:cxnSp>
      <p:cxnSp>
        <p:nvCxnSpPr>
          <p:cNvPr id="39" name="Connector: Elbow 38">
            <a:extLst>
              <a:ext uri="{FF2B5EF4-FFF2-40B4-BE49-F238E27FC236}">
                <a16:creationId xmlns:a16="http://schemas.microsoft.com/office/drawing/2014/main" id="{9D49B573-8994-4300-A00E-7BC592468AD2}"/>
              </a:ext>
            </a:extLst>
          </p:cNvPr>
          <p:cNvCxnSpPr>
            <a:cxnSpLocks/>
          </p:cNvCxnSpPr>
          <p:nvPr/>
        </p:nvCxnSpPr>
        <p:spPr>
          <a:xfrm rot="5400000">
            <a:off x="3737674" y="3058595"/>
            <a:ext cx="764663" cy="699561"/>
          </a:xfrm>
          <a:prstGeom prst="bentConnector3">
            <a:avLst>
              <a:gd name="adj1" fmla="val 1281"/>
            </a:avLst>
          </a:prstGeom>
          <a:ln w="19050">
            <a:solidFill>
              <a:srgbClr val="00B9D9"/>
            </a:solidFill>
            <a:tailEnd type="triangle"/>
          </a:ln>
        </p:spPr>
        <p:style>
          <a:lnRef idx="1">
            <a:schemeClr val="accent3"/>
          </a:lnRef>
          <a:fillRef idx="0">
            <a:schemeClr val="accent3"/>
          </a:fillRef>
          <a:effectRef idx="0">
            <a:schemeClr val="accent3"/>
          </a:effectRef>
          <a:fontRef idx="minor">
            <a:schemeClr val="tx1"/>
          </a:fontRef>
        </p:style>
      </p:cxnSp>
      <p:cxnSp>
        <p:nvCxnSpPr>
          <p:cNvPr id="40" name="Connector: Elbow 39">
            <a:extLst>
              <a:ext uri="{FF2B5EF4-FFF2-40B4-BE49-F238E27FC236}">
                <a16:creationId xmlns:a16="http://schemas.microsoft.com/office/drawing/2014/main" id="{84EE8537-3BA1-4C69-B61D-BDDB24C5C3B0}"/>
              </a:ext>
            </a:extLst>
          </p:cNvPr>
          <p:cNvCxnSpPr>
            <a:cxnSpLocks/>
            <a:endCxn id="24" idx="0"/>
          </p:cNvCxnSpPr>
          <p:nvPr/>
        </p:nvCxnSpPr>
        <p:spPr>
          <a:xfrm>
            <a:off x="4545840" y="3026043"/>
            <a:ext cx="2353700" cy="774112"/>
          </a:xfrm>
          <a:prstGeom prst="bentConnector2">
            <a:avLst/>
          </a:prstGeom>
          <a:ln w="19050">
            <a:solidFill>
              <a:srgbClr val="00B9D9"/>
            </a:solidFill>
            <a:tailEnd type="triangle"/>
          </a:ln>
        </p:spPr>
        <p:style>
          <a:lnRef idx="1">
            <a:schemeClr val="accent3"/>
          </a:lnRef>
          <a:fillRef idx="0">
            <a:schemeClr val="accent3"/>
          </a:fillRef>
          <a:effectRef idx="0">
            <a:schemeClr val="accent3"/>
          </a:effectRef>
          <a:fontRef idx="minor">
            <a:schemeClr val="tx1"/>
          </a:fontRef>
        </p:style>
      </p:cxnSp>
      <p:cxnSp>
        <p:nvCxnSpPr>
          <p:cNvPr id="41" name="Connector: Elbow 40">
            <a:extLst>
              <a:ext uri="{FF2B5EF4-FFF2-40B4-BE49-F238E27FC236}">
                <a16:creationId xmlns:a16="http://schemas.microsoft.com/office/drawing/2014/main" id="{1624DBB9-0431-45FA-84A4-B3D39ED7BCEF}"/>
              </a:ext>
            </a:extLst>
          </p:cNvPr>
          <p:cNvCxnSpPr>
            <a:cxnSpLocks/>
            <a:endCxn id="31" idx="1"/>
          </p:cNvCxnSpPr>
          <p:nvPr/>
        </p:nvCxnSpPr>
        <p:spPr>
          <a:xfrm flipV="1">
            <a:off x="4717223" y="2566010"/>
            <a:ext cx="2218328" cy="351276"/>
          </a:xfrm>
          <a:prstGeom prst="bentConnector3">
            <a:avLst>
              <a:gd name="adj1" fmla="val 50000"/>
            </a:avLst>
          </a:prstGeom>
          <a:ln w="19050">
            <a:solidFill>
              <a:srgbClr val="00B9D9"/>
            </a:solidFill>
            <a:tailEnd type="triangle"/>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p14="http://schemas.microsoft.com/office/powerpoint/2010/main">
        <mc:Choice Requires="p14">
          <p:contentPart p14:bwMode="auto" r:id="rId9">
            <p14:nvContentPartPr>
              <p14:cNvPr id="42" name="Ink 41">
                <a:extLst>
                  <a:ext uri="{FF2B5EF4-FFF2-40B4-BE49-F238E27FC236}">
                    <a16:creationId xmlns:a16="http://schemas.microsoft.com/office/drawing/2014/main" id="{EB207EA9-DAAB-485B-9D2A-1889CFC25640}"/>
                  </a:ext>
                </a:extLst>
              </p14:cNvPr>
              <p14:cNvContentPartPr/>
              <p14:nvPr/>
            </p14:nvContentPartPr>
            <p14:xfrm>
              <a:off x="7030198" y="1491291"/>
              <a:ext cx="360" cy="360"/>
            </p14:xfrm>
          </p:contentPart>
        </mc:Choice>
        <mc:Fallback xmlns="">
          <p:pic>
            <p:nvPicPr>
              <p:cNvPr id="42" name="Ink 41">
                <a:extLst>
                  <a:ext uri="{FF2B5EF4-FFF2-40B4-BE49-F238E27FC236}">
                    <a16:creationId xmlns:a16="http://schemas.microsoft.com/office/drawing/2014/main" id="{EB207EA9-DAAB-485B-9D2A-1889CFC25640}"/>
                  </a:ext>
                </a:extLst>
              </p:cNvPr>
              <p:cNvPicPr/>
              <p:nvPr/>
            </p:nvPicPr>
            <p:blipFill>
              <a:blip r:embed="rId10"/>
              <a:stretch>
                <a:fillRect/>
              </a:stretch>
            </p:blipFill>
            <p:spPr>
              <a:xfrm>
                <a:off x="7025878" y="148697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5" name="Ink 44">
                <a:extLst>
                  <a:ext uri="{FF2B5EF4-FFF2-40B4-BE49-F238E27FC236}">
                    <a16:creationId xmlns:a16="http://schemas.microsoft.com/office/drawing/2014/main" id="{960C8C73-8D6E-4B81-9E9F-C9BB6568A12F}"/>
                  </a:ext>
                </a:extLst>
              </p14:cNvPr>
              <p14:cNvContentPartPr/>
              <p14:nvPr/>
            </p14:nvContentPartPr>
            <p14:xfrm>
              <a:off x="6542758" y="1746171"/>
              <a:ext cx="360" cy="360"/>
            </p14:xfrm>
          </p:contentPart>
        </mc:Choice>
        <mc:Fallback xmlns="">
          <p:pic>
            <p:nvPicPr>
              <p:cNvPr id="45" name="Ink 44">
                <a:extLst>
                  <a:ext uri="{FF2B5EF4-FFF2-40B4-BE49-F238E27FC236}">
                    <a16:creationId xmlns:a16="http://schemas.microsoft.com/office/drawing/2014/main" id="{960C8C73-8D6E-4B81-9E9F-C9BB6568A12F}"/>
                  </a:ext>
                </a:extLst>
              </p:cNvPr>
              <p:cNvPicPr/>
              <p:nvPr/>
            </p:nvPicPr>
            <p:blipFill>
              <a:blip r:embed="rId10"/>
              <a:stretch>
                <a:fillRect/>
              </a:stretch>
            </p:blipFill>
            <p:spPr>
              <a:xfrm>
                <a:off x="6538438" y="1741851"/>
                <a:ext cx="9000" cy="9000"/>
              </a:xfrm>
              <a:prstGeom prst="rect">
                <a:avLst/>
              </a:prstGeom>
            </p:spPr>
          </p:pic>
        </mc:Fallback>
      </mc:AlternateContent>
      <p:cxnSp>
        <p:nvCxnSpPr>
          <p:cNvPr id="46" name="Straight Arrow Connector 45">
            <a:extLst>
              <a:ext uri="{FF2B5EF4-FFF2-40B4-BE49-F238E27FC236}">
                <a16:creationId xmlns:a16="http://schemas.microsoft.com/office/drawing/2014/main" id="{DC7ACD73-E955-4CAB-AF26-89CC1CDE98A7}"/>
              </a:ext>
            </a:extLst>
          </p:cNvPr>
          <p:cNvCxnSpPr>
            <a:cxnSpLocks/>
            <a:stCxn id="2" idx="3"/>
          </p:cNvCxnSpPr>
          <p:nvPr/>
        </p:nvCxnSpPr>
        <p:spPr>
          <a:xfrm>
            <a:off x="4877884" y="1751268"/>
            <a:ext cx="1478696" cy="0"/>
          </a:xfrm>
          <a:prstGeom prst="straightConnector1">
            <a:avLst/>
          </a:prstGeom>
          <a:ln w="19050">
            <a:solidFill>
              <a:srgbClr val="00B9D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descr="A screen shot of a computer&#10;&#10;Description automatically generated">
            <a:extLst>
              <a:ext uri="{FF2B5EF4-FFF2-40B4-BE49-F238E27FC236}">
                <a16:creationId xmlns:a16="http://schemas.microsoft.com/office/drawing/2014/main" id="{245112F2-A604-481E-B7E4-9ED50ABCF56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278973" y="2784851"/>
            <a:ext cx="438251" cy="822960"/>
          </a:xfrm>
          <a:prstGeom prst="rect">
            <a:avLst/>
          </a:prstGeom>
        </p:spPr>
      </p:pic>
      <p:pic>
        <p:nvPicPr>
          <p:cNvPr id="47" name="Picture 52">
            <a:extLst>
              <a:ext uri="{FF2B5EF4-FFF2-40B4-BE49-F238E27FC236}">
                <a16:creationId xmlns:a16="http://schemas.microsoft.com/office/drawing/2014/main" id="{3DF284BC-E55E-4E33-89FE-E33D541A2C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26225" y="1338407"/>
            <a:ext cx="812800" cy="812800"/>
          </a:xfrm>
          <a:prstGeom prst="rect">
            <a:avLst/>
          </a:prstGeom>
        </p:spPr>
      </p:pic>
      <p:pic>
        <p:nvPicPr>
          <p:cNvPr id="48" name="Picture 31">
            <a:extLst>
              <a:ext uri="{FF2B5EF4-FFF2-40B4-BE49-F238E27FC236}">
                <a16:creationId xmlns:a16="http://schemas.microsoft.com/office/drawing/2014/main" id="{58A3D7F8-096B-4B02-BBC9-5B6AB8A4DA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227982" y="1348026"/>
            <a:ext cx="812800" cy="812800"/>
          </a:xfrm>
          <a:prstGeom prst="rect">
            <a:avLst/>
          </a:prstGeom>
        </p:spPr>
      </p:pic>
      <p:pic>
        <p:nvPicPr>
          <p:cNvPr id="2" name="Graphic 1">
            <a:extLst>
              <a:ext uri="{FF2B5EF4-FFF2-40B4-BE49-F238E27FC236}">
                <a16:creationId xmlns:a16="http://schemas.microsoft.com/office/drawing/2014/main" id="{37325504-FD35-6422-7CEF-DF31B464C6B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8469" y="1396561"/>
            <a:ext cx="709415" cy="709415"/>
          </a:xfrm>
          <a:prstGeom prst="rect">
            <a:avLst/>
          </a:prstGeom>
        </p:spPr>
      </p:pic>
      <p:cxnSp>
        <p:nvCxnSpPr>
          <p:cNvPr id="53" name="Connector: Elbow 52">
            <a:extLst>
              <a:ext uri="{FF2B5EF4-FFF2-40B4-BE49-F238E27FC236}">
                <a16:creationId xmlns:a16="http://schemas.microsoft.com/office/drawing/2014/main" id="{B652E401-8E87-4E1C-0D89-5630AE2EBD99}"/>
              </a:ext>
            </a:extLst>
          </p:cNvPr>
          <p:cNvCxnSpPr>
            <a:cxnSpLocks/>
            <a:stCxn id="5" idx="1"/>
          </p:cNvCxnSpPr>
          <p:nvPr/>
        </p:nvCxnSpPr>
        <p:spPr>
          <a:xfrm rot="10800000" flipV="1">
            <a:off x="2209606" y="3196331"/>
            <a:ext cx="2069368" cy="904001"/>
          </a:xfrm>
          <a:prstGeom prst="bentConnector3">
            <a:avLst>
              <a:gd name="adj1" fmla="val 100143"/>
            </a:avLst>
          </a:prstGeom>
          <a:ln>
            <a:tailEnd type="triangle"/>
          </a:ln>
        </p:spPr>
        <p:style>
          <a:lnRef idx="1">
            <a:schemeClr val="accent6"/>
          </a:lnRef>
          <a:fillRef idx="0">
            <a:schemeClr val="accent6"/>
          </a:fillRef>
          <a:effectRef idx="0">
            <a:schemeClr val="accent6"/>
          </a:effectRef>
          <a:fontRef idx="minor">
            <a:schemeClr val="tx1"/>
          </a:fontRef>
        </p:style>
      </p:cxnSp>
      <p:sp>
        <p:nvSpPr>
          <p:cNvPr id="56" name="TextBox 55">
            <a:extLst>
              <a:ext uri="{FF2B5EF4-FFF2-40B4-BE49-F238E27FC236}">
                <a16:creationId xmlns:a16="http://schemas.microsoft.com/office/drawing/2014/main" id="{D913335B-7EED-206D-A90B-FF0BE2D7234E}"/>
              </a:ext>
            </a:extLst>
          </p:cNvPr>
          <p:cNvSpPr txBox="1"/>
          <p:nvPr/>
        </p:nvSpPr>
        <p:spPr>
          <a:xfrm>
            <a:off x="2638523" y="3251565"/>
            <a:ext cx="1194558" cy="300082"/>
          </a:xfrm>
          <a:prstGeom prst="rect">
            <a:avLst/>
          </a:prstGeom>
          <a:noFill/>
        </p:spPr>
        <p:txBody>
          <a:bodyPr wrap="none" rtlCol="0">
            <a:spAutoFit/>
          </a:bodyPr>
          <a:lstStyle/>
          <a:p>
            <a:pPr>
              <a:spcAft>
                <a:spcPts val="450"/>
              </a:spcAft>
            </a:pPr>
            <a:r>
              <a:rPr lang="de-DE" sz="1350">
                <a:solidFill>
                  <a:schemeClr val="bg1"/>
                </a:solidFill>
                <a:latin typeface="Segoe UI Light" panose="020B0502040204020203" pitchFamily="34" charset="0"/>
                <a:cs typeface="Segoe UI Light" panose="020B0502040204020203" pitchFamily="34" charset="0"/>
              </a:rPr>
              <a:t>API-</a:t>
            </a:r>
            <a:r>
              <a:rPr lang="de-DE" sz="1350" err="1">
                <a:solidFill>
                  <a:schemeClr val="bg1"/>
                </a:solidFill>
                <a:latin typeface="Segoe UI Light" panose="020B0502040204020203" pitchFamily="34" charset="0"/>
                <a:cs typeface="Segoe UI Light" panose="020B0502040204020203" pitchFamily="34" charset="0"/>
              </a:rPr>
              <a:t>DynRule</a:t>
            </a:r>
            <a:r>
              <a:rPr lang="de-DE" sz="1350">
                <a:solidFill>
                  <a:schemeClr val="bg1"/>
                </a:solidFill>
                <a:latin typeface="Segoe UI Light" panose="020B0502040204020203" pitchFamily="34" charset="0"/>
                <a:cs typeface="Segoe UI Light" panose="020B0502040204020203" pitchFamily="34" charset="0"/>
              </a:rPr>
              <a:t>  </a:t>
            </a:r>
            <a:endParaRPr lang="de-AT" sz="1350" err="1">
              <a:solidFill>
                <a:schemeClr val="bg1"/>
              </a:solidFill>
              <a:latin typeface="Segoe UI Light" panose="020B0502040204020203" pitchFamily="34" charset="0"/>
              <a:cs typeface="Segoe UI Light" panose="020B0502040204020203" pitchFamily="34" charset="0"/>
            </a:endParaRPr>
          </a:p>
        </p:txBody>
      </p:sp>
      <p:sp>
        <p:nvSpPr>
          <p:cNvPr id="50" name="Oval 49">
            <a:extLst>
              <a:ext uri="{FF2B5EF4-FFF2-40B4-BE49-F238E27FC236}">
                <a16:creationId xmlns:a16="http://schemas.microsoft.com/office/drawing/2014/main" id="{1843B811-65E2-485A-8FC6-23AA08F37BB3}"/>
              </a:ext>
            </a:extLst>
          </p:cNvPr>
          <p:cNvSpPr/>
          <p:nvPr/>
        </p:nvSpPr>
        <p:spPr>
          <a:xfrm>
            <a:off x="6258203" y="1178203"/>
            <a:ext cx="771994" cy="181250"/>
          </a:xfrm>
          <a:prstGeom prst="ellipse">
            <a:avLst/>
          </a:prstGeom>
          <a:noFill/>
          <a:ln w="28575">
            <a:solidFill>
              <a:srgbClr val="00B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sp>
        <p:nvSpPr>
          <p:cNvPr id="49" name="Oval 48">
            <a:extLst>
              <a:ext uri="{FF2B5EF4-FFF2-40B4-BE49-F238E27FC236}">
                <a16:creationId xmlns:a16="http://schemas.microsoft.com/office/drawing/2014/main" id="{5B67BFDA-7046-4B49-BF4F-5E52AC758DA8}"/>
              </a:ext>
            </a:extLst>
          </p:cNvPr>
          <p:cNvSpPr/>
          <p:nvPr/>
        </p:nvSpPr>
        <p:spPr>
          <a:xfrm>
            <a:off x="6258203" y="1423979"/>
            <a:ext cx="771995" cy="1812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6791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6" presetClass="entr" presetSubtype="2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2000"/>
                                        <p:tgtEl>
                                          <p:spTgt spid="46"/>
                                        </p:tgtEl>
                                      </p:cBhvr>
                                    </p:animEffect>
                                  </p:childTnLst>
                                </p:cTn>
                              </p:par>
                              <p:par>
                                <p:cTn id="11" presetID="1" presetClass="emph" presetSubtype="2" fill="hold" nodeType="withEffect">
                                  <p:stCondLst>
                                    <p:cond delay="0"/>
                                  </p:stCondLst>
                                  <p:childTnLst>
                                    <p:animClr clrSpc="rgb" dir="cw">
                                      <p:cBhvr>
                                        <p:cTn id="12" dur="2000" fill="hold"/>
                                        <p:tgtEl>
                                          <p:spTgt spid="4"/>
                                        </p:tgtEl>
                                        <p:attrNameLst>
                                          <p:attrName>fillcolor</p:attrName>
                                        </p:attrNameLst>
                                      </p:cBhvr>
                                      <p:to>
                                        <a:schemeClr val="accent2"/>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38"/>
                                        </p:tgtEl>
                                        <p:attrNameLst>
                                          <p:attrName>fillcolor</p:attrName>
                                        </p:attrNameLst>
                                      </p:cBhvr>
                                      <p:to>
                                        <a:srgbClr val="004467"/>
                                      </p:to>
                                    </p:animClr>
                                    <p:set>
                                      <p:cBhvr>
                                        <p:cTn id="17" dur="2000" fill="hold"/>
                                        <p:tgtEl>
                                          <p:spTgt spid="38"/>
                                        </p:tgtEl>
                                        <p:attrNameLst>
                                          <p:attrName>fill.type</p:attrName>
                                        </p:attrNameLst>
                                      </p:cBhvr>
                                      <p:to>
                                        <p:strVal val="solid"/>
                                      </p:to>
                                    </p:set>
                                    <p:set>
                                      <p:cBhvr>
                                        <p:cTn id="18" dur="2000" fill="hold"/>
                                        <p:tgtEl>
                                          <p:spTgt spid="38"/>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1" presetClass="emph" presetSubtype="2" fill="hold" nodeType="withEffect">
                                  <p:stCondLst>
                                    <p:cond delay="0"/>
                                  </p:stCondLst>
                                  <p:childTnLst>
                                    <p:animClr clrSpc="rgb" dir="cw">
                                      <p:cBhvr>
                                        <p:cTn id="31" dur="2000" fill="hold"/>
                                        <p:tgtEl>
                                          <p:spTgt spid="40"/>
                                        </p:tgtEl>
                                        <p:attrNameLst>
                                          <p:attrName>fillcolor</p:attrName>
                                        </p:attrNameLst>
                                      </p:cBhvr>
                                      <p:to>
                                        <a:schemeClr val="accent2"/>
                                      </p:to>
                                    </p:animClr>
                                    <p:set>
                                      <p:cBhvr>
                                        <p:cTn id="32" dur="2000" fill="hold"/>
                                        <p:tgtEl>
                                          <p:spTgt spid="40"/>
                                        </p:tgtEl>
                                        <p:attrNameLst>
                                          <p:attrName>fill.type</p:attrName>
                                        </p:attrNameLst>
                                      </p:cBhvr>
                                      <p:to>
                                        <p:strVal val="solid"/>
                                      </p:to>
                                    </p:set>
                                    <p:set>
                                      <p:cBhvr>
                                        <p:cTn id="33" dur="2000" fill="hold"/>
                                        <p:tgtEl>
                                          <p:spTgt spid="40"/>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24"/>
                                        </p:tgtEl>
                                        <p:attrNameLst>
                                          <p:attrName>fillcolor</p:attrName>
                                        </p:attrNameLst>
                                      </p:cBhvr>
                                      <p:to>
                                        <a:srgbClr val="D1012E"/>
                                      </p:to>
                                    </p:animClr>
                                    <p:set>
                                      <p:cBhvr>
                                        <p:cTn id="36" dur="2000" fill="hold"/>
                                        <p:tgtEl>
                                          <p:spTgt spid="24"/>
                                        </p:tgtEl>
                                        <p:attrNameLst>
                                          <p:attrName>fill.type</p:attrName>
                                        </p:attrNameLst>
                                      </p:cBhvr>
                                      <p:to>
                                        <p:strVal val="solid"/>
                                      </p:to>
                                    </p:set>
                                    <p:set>
                                      <p:cBhvr>
                                        <p:cTn id="37" dur="2000" fill="hold"/>
                                        <p:tgtEl>
                                          <p:spTgt spid="24"/>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0" grpId="0" animBg="1"/>
      <p:bldP spid="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17C1B-D9A1-CE6D-CA62-D3B8FC0C3FE8}"/>
              </a:ext>
            </a:extLst>
          </p:cNvPr>
          <p:cNvSpPr>
            <a:spLocks noGrp="1"/>
          </p:cNvSpPr>
          <p:nvPr>
            <p:ph type="title"/>
          </p:nvPr>
        </p:nvSpPr>
        <p:spPr/>
        <p:txBody>
          <a:bodyPr/>
          <a:lstStyle/>
          <a:p>
            <a:r>
              <a:rPr lang="en-US">
                <a:latin typeface="Segoe UI Light"/>
                <a:cs typeface="Segoe UI Light"/>
              </a:rPr>
              <a:t>AI-based rail monitoring business case </a:t>
            </a:r>
            <a:endParaRPr lang="en-US"/>
          </a:p>
        </p:txBody>
      </p:sp>
      <p:pic>
        <p:nvPicPr>
          <p:cNvPr id="7" name="Content Placeholder 6">
            <a:extLst>
              <a:ext uri="{FF2B5EF4-FFF2-40B4-BE49-F238E27FC236}">
                <a16:creationId xmlns:a16="http://schemas.microsoft.com/office/drawing/2014/main" id="{6A531531-228B-E604-6573-598C27CCD6A1}"/>
              </a:ext>
            </a:extLst>
          </p:cNvPr>
          <p:cNvPicPr>
            <a:picLocks noGrp="1" noChangeAspect="1"/>
          </p:cNvPicPr>
          <p:nvPr>
            <p:ph idx="1"/>
          </p:nvPr>
        </p:nvPicPr>
        <p:blipFill>
          <a:blip r:embed="rId3"/>
          <a:stretch>
            <a:fillRect/>
          </a:stretch>
        </p:blipFill>
        <p:spPr>
          <a:xfrm>
            <a:off x="4141544" y="3510754"/>
            <a:ext cx="5002456" cy="1632746"/>
          </a:xfrm>
        </p:spPr>
      </p:pic>
      <p:sp>
        <p:nvSpPr>
          <p:cNvPr id="8" name="Content Placeholder 9">
            <a:extLst>
              <a:ext uri="{FF2B5EF4-FFF2-40B4-BE49-F238E27FC236}">
                <a16:creationId xmlns:a16="http://schemas.microsoft.com/office/drawing/2014/main" id="{43E0E08B-B7DA-C983-3941-9A355778778D}"/>
              </a:ext>
            </a:extLst>
          </p:cNvPr>
          <p:cNvSpPr txBox="1">
            <a:spLocks/>
          </p:cNvSpPr>
          <p:nvPr/>
        </p:nvSpPr>
        <p:spPr>
          <a:xfrm>
            <a:off x="395112" y="1038579"/>
            <a:ext cx="3683908" cy="3594145"/>
          </a:xfrm>
          <a:prstGeom prst="rect">
            <a:avLst/>
          </a:prstGeom>
        </p:spPr>
        <p:txBody>
          <a:bodyPr vert="horz" lIns="68580" tIns="34290" rIns="68580" bIns="34290" rtlCol="0">
            <a:normAutofit lnSpcReduction="10000"/>
          </a:bodyPr>
          <a:lstStyle>
            <a:lvl1pPr marL="0" indent="0" algn="l" defTabSz="914377" rtl="0" eaLnBrk="1" latinLnBrk="0" hangingPunct="1">
              <a:lnSpc>
                <a:spcPct val="90000"/>
              </a:lnSpc>
              <a:spcBef>
                <a:spcPts val="2000"/>
              </a:spcBef>
              <a:spcAft>
                <a:spcPts val="400"/>
              </a:spcAft>
              <a:buFont typeface="Arial" panose="020B0604020202020204" pitchFamily="34" charset="0"/>
              <a:buNone/>
              <a:defRPr sz="3467" kern="1200">
                <a:solidFill>
                  <a:schemeClr val="bg1"/>
                </a:solidFill>
                <a:latin typeface="Segoe UI Light" panose="020B0502040204020203" pitchFamily="34" charset="0"/>
                <a:ea typeface="+mn-ea"/>
                <a:cs typeface="Segoe UI Light" panose="020B0502040204020203" pitchFamily="34" charset="0"/>
              </a:defRPr>
            </a:lvl1pPr>
            <a:lvl2pPr marL="463284" indent="-463284" algn="l" defTabSz="914377" rtl="0" eaLnBrk="1" latinLnBrk="0" hangingPunct="1">
              <a:lnSpc>
                <a:spcPct val="90000"/>
              </a:lnSpc>
              <a:spcBef>
                <a:spcPts val="0"/>
              </a:spcBef>
              <a:spcAft>
                <a:spcPts val="400"/>
              </a:spcAft>
              <a:buFont typeface="Arial" panose="020B0604020202020204" pitchFamily="34" charset="0"/>
              <a:buChar char="•"/>
              <a:defRPr sz="2933" kern="1200">
                <a:solidFill>
                  <a:schemeClr val="accent1">
                    <a:lumMod val="60000"/>
                    <a:lumOff val="40000"/>
                  </a:schemeClr>
                </a:solidFill>
                <a:latin typeface="Segoe UI Light" panose="020B0502040204020203" pitchFamily="34" charset="0"/>
                <a:ea typeface="+mn-ea"/>
                <a:cs typeface="Segoe UI Light" panose="020B0502040204020203" pitchFamily="34" charset="0"/>
              </a:defRPr>
            </a:lvl2pPr>
            <a:lvl3pPr marL="914377" indent="-390134" algn="l" defTabSz="914377" rtl="0" eaLnBrk="1" latinLnBrk="0" hangingPunct="1">
              <a:lnSpc>
                <a:spcPct val="90000"/>
              </a:lnSpc>
              <a:spcBef>
                <a:spcPts val="0"/>
              </a:spcBef>
              <a:spcAft>
                <a:spcPts val="400"/>
              </a:spcAft>
              <a:buFont typeface="Arial" panose="020B0604020202020204" pitchFamily="34" charset="0"/>
              <a:buChar char="•"/>
              <a:defRPr sz="2400" kern="1200">
                <a:solidFill>
                  <a:schemeClr val="accent3"/>
                </a:solidFill>
                <a:latin typeface="Segoe UI Light" panose="020B0502040204020203" pitchFamily="34" charset="0"/>
                <a:ea typeface="+mn-ea"/>
                <a:cs typeface="Segoe UI Light" panose="020B0502040204020203" pitchFamily="34" charset="0"/>
              </a:defRPr>
            </a:lvl3pPr>
            <a:lvl4pPr marL="1219170" indent="-304792" algn="l" defTabSz="914377" rtl="0" eaLnBrk="1" latinLnBrk="0" hangingPunct="1">
              <a:lnSpc>
                <a:spcPct val="90000"/>
              </a:lnSpc>
              <a:spcBef>
                <a:spcPts val="0"/>
              </a:spcBef>
              <a:spcAft>
                <a:spcPts val="400"/>
              </a:spcAft>
              <a:buFont typeface="Arial" panose="020B0604020202020204" pitchFamily="34" charset="0"/>
              <a:buChar char="•"/>
              <a:defRPr sz="2133" kern="1200">
                <a:solidFill>
                  <a:schemeClr val="bg1"/>
                </a:solidFill>
                <a:latin typeface="Segoe UI Light" panose="020B0502040204020203" pitchFamily="34" charset="0"/>
                <a:ea typeface="+mn-ea"/>
                <a:cs typeface="Segoe UI Light" panose="020B0502040204020203" pitchFamily="34" charset="0"/>
              </a:defRPr>
            </a:lvl4pPr>
            <a:lvl5pPr marL="1523962" indent="-304792" algn="l" defTabSz="914377" rtl="0" eaLnBrk="1" latinLnBrk="0" hangingPunct="1">
              <a:lnSpc>
                <a:spcPct val="90000"/>
              </a:lnSpc>
              <a:spcBef>
                <a:spcPts val="0"/>
              </a:spcBef>
              <a:spcAft>
                <a:spcPts val="400"/>
              </a:spcAft>
              <a:buFont typeface="Arial" panose="020B0604020202020204" pitchFamily="34" charset="0"/>
              <a:buChar char="•"/>
              <a:defRPr sz="1867" kern="1200">
                <a:solidFill>
                  <a:schemeClr val="bg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t>Predictive maintenance  </a:t>
            </a:r>
          </a:p>
          <a:p>
            <a:r>
              <a:rPr lang="en-US" sz="2600"/>
              <a:t>AI-based recognition</a:t>
            </a:r>
          </a:p>
          <a:p>
            <a:r>
              <a:rPr lang="en-US" sz="2600"/>
              <a:t>Heatmap view</a:t>
            </a:r>
          </a:p>
          <a:p>
            <a:r>
              <a:rPr lang="en-US" sz="2600"/>
              <a:t>Cost reduction rail operators</a:t>
            </a:r>
          </a:p>
          <a:p>
            <a:pPr marL="690363" lvl="1" indent="-342900"/>
            <a:r>
              <a:rPr lang="en-US" sz="2200"/>
              <a:t>40km/25mi range 6m/20feet resolution</a:t>
            </a:r>
          </a:p>
          <a:p>
            <a:pPr marL="690363" lvl="1" indent="-342900"/>
            <a:r>
              <a:rPr lang="en-US" sz="2200"/>
              <a:t>Reuse exiting fiber</a:t>
            </a:r>
          </a:p>
        </p:txBody>
      </p:sp>
      <p:pic>
        <p:nvPicPr>
          <p:cNvPr id="12" name="Picture 11">
            <a:extLst>
              <a:ext uri="{FF2B5EF4-FFF2-40B4-BE49-F238E27FC236}">
                <a16:creationId xmlns:a16="http://schemas.microsoft.com/office/drawing/2014/main" id="{A3FED8FC-8696-8749-3B29-1115CDF5DDC5}"/>
              </a:ext>
            </a:extLst>
          </p:cNvPr>
          <p:cNvPicPr>
            <a:picLocks noChangeAspect="1"/>
          </p:cNvPicPr>
          <p:nvPr/>
        </p:nvPicPr>
        <p:blipFill>
          <a:blip r:embed="rId4"/>
          <a:stretch>
            <a:fillRect/>
          </a:stretch>
        </p:blipFill>
        <p:spPr>
          <a:xfrm>
            <a:off x="4141545" y="891823"/>
            <a:ext cx="5002456" cy="2636098"/>
          </a:xfrm>
          <a:prstGeom prst="rect">
            <a:avLst/>
          </a:prstGeom>
        </p:spPr>
      </p:pic>
    </p:spTree>
    <p:extLst>
      <p:ext uri="{BB962C8B-B14F-4D97-AF65-F5344CB8AC3E}">
        <p14:creationId xmlns:p14="http://schemas.microsoft.com/office/powerpoint/2010/main" val="374759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Diagram, engineering drawing&#10;&#10;Description automatically generated">
            <a:extLst>
              <a:ext uri="{FF2B5EF4-FFF2-40B4-BE49-F238E27FC236}">
                <a16:creationId xmlns:a16="http://schemas.microsoft.com/office/drawing/2014/main" id="{7A77C84F-A918-3934-C418-A0FA7FEE5CE5}"/>
              </a:ext>
            </a:extLst>
          </p:cNvPr>
          <p:cNvPicPr>
            <a:picLocks noGrp="1" noChangeAspect="1"/>
          </p:cNvPicPr>
          <p:nvPr>
            <p:ph idx="1"/>
          </p:nvPr>
        </p:nvPicPr>
        <p:blipFill>
          <a:blip r:embed="rId3"/>
          <a:stretch>
            <a:fillRect/>
          </a:stretch>
        </p:blipFill>
        <p:spPr>
          <a:xfrm>
            <a:off x="421118" y="1001891"/>
            <a:ext cx="5592123" cy="3952506"/>
          </a:xfrm>
        </p:spPr>
      </p:pic>
      <p:sp>
        <p:nvSpPr>
          <p:cNvPr id="3" name="Title 2">
            <a:extLst>
              <a:ext uri="{FF2B5EF4-FFF2-40B4-BE49-F238E27FC236}">
                <a16:creationId xmlns:a16="http://schemas.microsoft.com/office/drawing/2014/main" id="{1A817C1B-D9A1-CE6D-CA62-D3B8FC0C3FE8}"/>
              </a:ext>
            </a:extLst>
          </p:cNvPr>
          <p:cNvSpPr>
            <a:spLocks noGrp="1"/>
          </p:cNvSpPr>
          <p:nvPr>
            <p:ph type="title"/>
          </p:nvPr>
        </p:nvSpPr>
        <p:spPr/>
        <p:txBody>
          <a:bodyPr/>
          <a:lstStyle/>
          <a:p>
            <a:r>
              <a:rPr lang="en-US">
                <a:latin typeface="Segoe UI Light"/>
                <a:cs typeface="Segoe UI Light"/>
              </a:rPr>
              <a:t>AI-based rail monitoring solution  </a:t>
            </a:r>
            <a:endParaRPr lang="en-US"/>
          </a:p>
        </p:txBody>
      </p:sp>
      <p:pic>
        <p:nvPicPr>
          <p:cNvPr id="2" name="Graphic 1">
            <a:extLst>
              <a:ext uri="{FF2B5EF4-FFF2-40B4-BE49-F238E27FC236}">
                <a16:creationId xmlns:a16="http://schemas.microsoft.com/office/drawing/2014/main" id="{9724ACD5-DD1E-8E6D-61FD-2BF9D7B53CE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2369" y="2089751"/>
            <a:ext cx="365613" cy="365613"/>
          </a:xfrm>
          <a:prstGeom prst="rect">
            <a:avLst/>
          </a:prstGeom>
        </p:spPr>
      </p:pic>
      <p:pic>
        <p:nvPicPr>
          <p:cNvPr id="4" name="Graphic 3">
            <a:extLst>
              <a:ext uri="{FF2B5EF4-FFF2-40B4-BE49-F238E27FC236}">
                <a16:creationId xmlns:a16="http://schemas.microsoft.com/office/drawing/2014/main" id="{5190F956-3A11-AB4B-D56C-1BCBD766F6A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4373" y="2089751"/>
            <a:ext cx="365613" cy="365613"/>
          </a:xfrm>
          <a:prstGeom prst="rect">
            <a:avLst/>
          </a:prstGeom>
        </p:spPr>
      </p:pic>
      <p:pic>
        <p:nvPicPr>
          <p:cNvPr id="9" name="Graphic 8">
            <a:extLst>
              <a:ext uri="{FF2B5EF4-FFF2-40B4-BE49-F238E27FC236}">
                <a16:creationId xmlns:a16="http://schemas.microsoft.com/office/drawing/2014/main" id="{A55D1D87-886C-3BF6-F057-6EF9E2B1F49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24647" y="1741382"/>
            <a:ext cx="293335" cy="293335"/>
          </a:xfrm>
          <a:prstGeom prst="rect">
            <a:avLst/>
          </a:prstGeom>
        </p:spPr>
      </p:pic>
    </p:spTree>
    <p:extLst>
      <p:ext uri="{BB962C8B-B14F-4D97-AF65-F5344CB8AC3E}">
        <p14:creationId xmlns:p14="http://schemas.microsoft.com/office/powerpoint/2010/main" val="15646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6">
            <a:extLst>
              <a:ext uri="{FF2B5EF4-FFF2-40B4-BE49-F238E27FC236}">
                <a16:creationId xmlns:a16="http://schemas.microsoft.com/office/drawing/2014/main" id="{4C70CD40-A1C5-4E8E-92F0-F70222C4FE7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50186" y="2766318"/>
            <a:ext cx="812800" cy="812800"/>
          </a:xfrm>
          <a:prstGeom prst="rect">
            <a:avLst/>
          </a:prstGeom>
        </p:spPr>
      </p:pic>
      <p:pic>
        <p:nvPicPr>
          <p:cNvPr id="37" name="Picture 36">
            <a:extLst>
              <a:ext uri="{FF2B5EF4-FFF2-40B4-BE49-F238E27FC236}">
                <a16:creationId xmlns:a16="http://schemas.microsoft.com/office/drawing/2014/main" id="{7167A757-318D-4819-8517-62C942509B0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5400000">
            <a:off x="4143654" y="1792869"/>
            <a:ext cx="900686" cy="900686"/>
          </a:xfrm>
          <a:prstGeom prst="rect">
            <a:avLst/>
          </a:prstGeom>
        </p:spPr>
      </p:pic>
      <p:sp>
        <p:nvSpPr>
          <p:cNvPr id="82" name="Rectangle 81">
            <a:extLst>
              <a:ext uri="{FF2B5EF4-FFF2-40B4-BE49-F238E27FC236}">
                <a16:creationId xmlns:a16="http://schemas.microsoft.com/office/drawing/2014/main" id="{A1083450-D6A2-4B79-92CD-F525BF7F7805}"/>
              </a:ext>
            </a:extLst>
          </p:cNvPr>
          <p:cNvSpPr/>
          <p:nvPr/>
        </p:nvSpPr>
        <p:spPr>
          <a:xfrm>
            <a:off x="5984701" y="1614755"/>
            <a:ext cx="2814644" cy="2173475"/>
          </a:xfrm>
          <a:prstGeom prst="rect">
            <a:avLst/>
          </a:prstGeom>
          <a:noFill/>
          <a:ln w="9525" cap="flat" cmpd="sng" algn="ctr">
            <a:solidFill>
              <a:srgbClr val="FFFF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e-AT" sz="2000">
              <a:latin typeface="Segoe UI Light" panose="020B0502040204020203" pitchFamily="34" charset="0"/>
              <a:cs typeface="Segoe UI Light" panose="020B0502040204020203" pitchFamily="34" charset="0"/>
            </a:endParaRPr>
          </a:p>
        </p:txBody>
      </p:sp>
      <p:sp>
        <p:nvSpPr>
          <p:cNvPr id="66" name="Rectangle 65">
            <a:extLst>
              <a:ext uri="{FF2B5EF4-FFF2-40B4-BE49-F238E27FC236}">
                <a16:creationId xmlns:a16="http://schemas.microsoft.com/office/drawing/2014/main" id="{34D88F53-D8EE-4380-AC31-EAA6E236F12B}"/>
              </a:ext>
            </a:extLst>
          </p:cNvPr>
          <p:cNvSpPr/>
          <p:nvPr/>
        </p:nvSpPr>
        <p:spPr>
          <a:xfrm>
            <a:off x="4244778" y="3660453"/>
            <a:ext cx="698438" cy="709415"/>
          </a:xfrm>
          <a:prstGeom prst="rect">
            <a:avLst/>
          </a:prstGeom>
          <a:noFill/>
          <a:ln w="19050">
            <a:solidFill>
              <a:srgbClr val="9253A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err="1">
              <a:noFill/>
              <a:latin typeface="Segoe UI Light" panose="020B0502040204020203" pitchFamily="34" charset="0"/>
              <a:cs typeface="Segoe UI Light" panose="020B0502040204020203" pitchFamily="34" charset="0"/>
            </a:endParaRPr>
          </a:p>
        </p:txBody>
      </p:sp>
      <p:pic>
        <p:nvPicPr>
          <p:cNvPr id="9" name="Content Placeholder 8">
            <a:extLst>
              <a:ext uri="{FF2B5EF4-FFF2-40B4-BE49-F238E27FC236}">
                <a16:creationId xmlns:a16="http://schemas.microsoft.com/office/drawing/2014/main" id="{28B46A83-9545-4EB8-A3C1-1377030C277A}"/>
              </a:ext>
            </a:extLst>
          </p:cNvPr>
          <p:cNvPicPr>
            <a:picLocks noGrp="1" noChangeAspect="1"/>
          </p:cNvPicPr>
          <p:nvPr>
            <p:ph idx="1"/>
          </p:nvPr>
        </p:nvPicPr>
        <p:blipFill>
          <a:blip r:embed="rId5"/>
          <a:stretch>
            <a:fillRect/>
          </a:stretch>
        </p:blipFill>
        <p:spPr>
          <a:xfrm>
            <a:off x="303151" y="1154725"/>
            <a:ext cx="2060114" cy="2017993"/>
          </a:xfrm>
          <a:prstGeom prst="rect">
            <a:avLst/>
          </a:prstGeom>
        </p:spPr>
      </p:pic>
      <p:sp>
        <p:nvSpPr>
          <p:cNvPr id="3" name="Title 2">
            <a:extLst>
              <a:ext uri="{FF2B5EF4-FFF2-40B4-BE49-F238E27FC236}">
                <a16:creationId xmlns:a16="http://schemas.microsoft.com/office/drawing/2014/main" id="{B243DD26-7012-4C7D-98CE-27E40C2E8441}"/>
              </a:ext>
            </a:extLst>
          </p:cNvPr>
          <p:cNvSpPr>
            <a:spLocks noGrp="1"/>
          </p:cNvSpPr>
          <p:nvPr>
            <p:ph type="title"/>
          </p:nvPr>
        </p:nvSpPr>
        <p:spPr/>
        <p:txBody>
          <a:bodyPr>
            <a:normAutofit/>
          </a:bodyPr>
          <a:lstStyle/>
          <a:p>
            <a:r>
              <a:rPr lang="de-DE">
                <a:solidFill>
                  <a:schemeClr val="bg1"/>
                </a:solidFill>
              </a:rPr>
              <a:t>Medical </a:t>
            </a:r>
            <a:r>
              <a:rPr lang="en-AU">
                <a:solidFill>
                  <a:schemeClr val="bg1"/>
                </a:solidFill>
              </a:rPr>
              <a:t>equipment</a:t>
            </a:r>
            <a:r>
              <a:rPr lang="de-DE">
                <a:solidFill>
                  <a:schemeClr val="bg1"/>
                </a:solidFill>
              </a:rPr>
              <a:t> </a:t>
            </a:r>
            <a:r>
              <a:rPr lang="en-AU">
                <a:solidFill>
                  <a:schemeClr val="bg1"/>
                </a:solidFill>
              </a:rPr>
              <a:t>add-on - Solution</a:t>
            </a:r>
            <a:r>
              <a:rPr lang="de-DE">
                <a:solidFill>
                  <a:schemeClr val="bg1"/>
                </a:solidFill>
              </a:rPr>
              <a:t>  </a:t>
            </a:r>
            <a:endParaRPr lang="de-AT">
              <a:solidFill>
                <a:schemeClr val="bg1"/>
              </a:solidFill>
            </a:endParaRPr>
          </a:p>
        </p:txBody>
      </p:sp>
      <p:pic>
        <p:nvPicPr>
          <p:cNvPr id="12" name="Graphic 11">
            <a:extLst>
              <a:ext uri="{FF2B5EF4-FFF2-40B4-BE49-F238E27FC236}">
                <a16:creationId xmlns:a16="http://schemas.microsoft.com/office/drawing/2014/main" id="{084A8318-7969-4341-A58C-97D279631A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456450" y="2508205"/>
            <a:ext cx="888713" cy="888713"/>
          </a:xfrm>
          <a:prstGeom prst="rect">
            <a:avLst/>
          </a:prstGeom>
        </p:spPr>
      </p:pic>
      <p:sp>
        <p:nvSpPr>
          <p:cNvPr id="14" name="TextBox 13">
            <a:extLst>
              <a:ext uri="{FF2B5EF4-FFF2-40B4-BE49-F238E27FC236}">
                <a16:creationId xmlns:a16="http://schemas.microsoft.com/office/drawing/2014/main" id="{D0F249D7-FC95-46E0-B341-FAF13E9AF83B}"/>
              </a:ext>
            </a:extLst>
          </p:cNvPr>
          <p:cNvSpPr txBox="1"/>
          <p:nvPr/>
        </p:nvSpPr>
        <p:spPr>
          <a:xfrm>
            <a:off x="4060664" y="1538501"/>
            <a:ext cx="1094493" cy="246221"/>
          </a:xfrm>
          <a:prstGeom prst="rect">
            <a:avLst/>
          </a:prstGeom>
          <a:noFill/>
        </p:spPr>
        <p:txBody>
          <a:bodyPr wrap="square" rtlCol="0">
            <a:spAutoFit/>
          </a:bodyPr>
          <a:lstStyle/>
          <a:p>
            <a:pPr algn="ctr">
              <a:spcAft>
                <a:spcPts val="600"/>
              </a:spcAft>
            </a:pPr>
            <a:r>
              <a:rPr lang="en-US" sz="1000">
                <a:solidFill>
                  <a:schemeClr val="bg1"/>
                </a:solidFill>
                <a:latin typeface="Segoe UI Light" panose="020B0502040204020203" pitchFamily="34" charset="0"/>
                <a:cs typeface="Segoe UI Light" panose="020B0502040204020203" pitchFamily="34" charset="0"/>
              </a:rPr>
              <a:t>Edge appliances</a:t>
            </a:r>
          </a:p>
        </p:txBody>
      </p:sp>
      <p:sp>
        <p:nvSpPr>
          <p:cNvPr id="16" name="TextBox 15">
            <a:extLst>
              <a:ext uri="{FF2B5EF4-FFF2-40B4-BE49-F238E27FC236}">
                <a16:creationId xmlns:a16="http://schemas.microsoft.com/office/drawing/2014/main" id="{038476D3-35C7-4841-B57C-207A6DAA5A10}"/>
              </a:ext>
            </a:extLst>
          </p:cNvPr>
          <p:cNvSpPr txBox="1"/>
          <p:nvPr/>
        </p:nvSpPr>
        <p:spPr>
          <a:xfrm>
            <a:off x="7195488" y="3216716"/>
            <a:ext cx="1397392" cy="246221"/>
          </a:xfrm>
          <a:prstGeom prst="rect">
            <a:avLst/>
          </a:prstGeom>
          <a:noFill/>
        </p:spPr>
        <p:txBody>
          <a:bodyPr wrap="square" rtlCol="0">
            <a:spAutoFit/>
          </a:bodyPr>
          <a:lstStyle/>
          <a:p>
            <a:pPr algn="ctr">
              <a:spcAft>
                <a:spcPts val="600"/>
              </a:spcAft>
            </a:pPr>
            <a:r>
              <a:rPr lang="en-US" sz="1000">
                <a:solidFill>
                  <a:schemeClr val="bg1"/>
                </a:solidFill>
                <a:latin typeface="Segoe UI Light" panose="020B0502040204020203" pitchFamily="34" charset="0"/>
                <a:cs typeface="Segoe UI Light" panose="020B0502040204020203" pitchFamily="34" charset="0"/>
              </a:rPr>
              <a:t>Central Patient Data</a:t>
            </a:r>
          </a:p>
        </p:txBody>
      </p:sp>
      <p:sp>
        <p:nvSpPr>
          <p:cNvPr id="17" name="TextBox 16">
            <a:extLst>
              <a:ext uri="{FF2B5EF4-FFF2-40B4-BE49-F238E27FC236}">
                <a16:creationId xmlns:a16="http://schemas.microsoft.com/office/drawing/2014/main" id="{81546F17-407A-427F-AF0B-3D29B258A9A5}"/>
              </a:ext>
            </a:extLst>
          </p:cNvPr>
          <p:cNvSpPr txBox="1"/>
          <p:nvPr/>
        </p:nvSpPr>
        <p:spPr>
          <a:xfrm>
            <a:off x="6318106" y="3437453"/>
            <a:ext cx="493322" cy="246221"/>
          </a:xfrm>
          <a:prstGeom prst="rect">
            <a:avLst/>
          </a:prstGeom>
          <a:noFill/>
        </p:spPr>
        <p:txBody>
          <a:bodyPr wrap="square" rtlCol="0">
            <a:spAutoFit/>
          </a:bodyPr>
          <a:lstStyle/>
          <a:p>
            <a:pPr algn="ctr">
              <a:spcAft>
                <a:spcPts val="600"/>
              </a:spcAft>
            </a:pPr>
            <a:r>
              <a:rPr lang="de-DE" sz="1000">
                <a:solidFill>
                  <a:schemeClr val="bg1"/>
                </a:solidFill>
                <a:latin typeface="Segoe UI Light" panose="020B0502040204020203" pitchFamily="34" charset="0"/>
                <a:cs typeface="Segoe UI Light" panose="020B0502040204020203" pitchFamily="34" charset="0"/>
              </a:rPr>
              <a:t>Data</a:t>
            </a:r>
            <a:endParaRPr lang="de-AT" sz="10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7F3165A0-9725-4E2F-A62E-8B92936DEF98}"/>
              </a:ext>
            </a:extLst>
          </p:cNvPr>
          <p:cNvSpPr txBox="1"/>
          <p:nvPr/>
        </p:nvSpPr>
        <p:spPr>
          <a:xfrm>
            <a:off x="3929560" y="2750086"/>
            <a:ext cx="1317404" cy="230832"/>
          </a:xfrm>
          <a:prstGeom prst="rect">
            <a:avLst/>
          </a:prstGeom>
          <a:noFill/>
        </p:spPr>
        <p:txBody>
          <a:bodyPr wrap="square" rtlCol="0">
            <a:spAutoFit/>
          </a:bodyPr>
          <a:lstStyle/>
          <a:p>
            <a:pPr algn="ctr">
              <a:spcAft>
                <a:spcPts val="600"/>
              </a:spcAft>
            </a:pPr>
            <a:r>
              <a:rPr lang="en-US" sz="900">
                <a:solidFill>
                  <a:schemeClr val="bg1"/>
                </a:solidFill>
                <a:latin typeface="Segoe UI Light" panose="020B0502040204020203" pitchFamily="34" charset="0"/>
                <a:cs typeface="Segoe UI Light" panose="020B0502040204020203" pitchFamily="34" charset="0"/>
              </a:rPr>
              <a:t>4G/LTE, Wi-Fi, or WAN</a:t>
            </a:r>
          </a:p>
        </p:txBody>
      </p:sp>
      <p:cxnSp>
        <p:nvCxnSpPr>
          <p:cNvPr id="26" name="Straight Connector 25">
            <a:extLst>
              <a:ext uri="{FF2B5EF4-FFF2-40B4-BE49-F238E27FC236}">
                <a16:creationId xmlns:a16="http://schemas.microsoft.com/office/drawing/2014/main" id="{C6B3D75A-6EBB-4D6E-942E-4AF22FAAA8F4}"/>
              </a:ext>
            </a:extLst>
          </p:cNvPr>
          <p:cNvCxnSpPr>
            <a:cxnSpLocks/>
          </p:cNvCxnSpPr>
          <p:nvPr/>
        </p:nvCxnSpPr>
        <p:spPr>
          <a:xfrm>
            <a:off x="6919473" y="2952561"/>
            <a:ext cx="540000" cy="0"/>
          </a:xfrm>
          <a:prstGeom prst="line">
            <a:avLst/>
          </a:prstGeom>
          <a:ln w="19050">
            <a:solidFill>
              <a:srgbClr val="00B9D9"/>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5E7BC4-E00C-46BE-ABA3-A27A69C72AED}"/>
              </a:ext>
            </a:extLst>
          </p:cNvPr>
          <p:cNvCxnSpPr>
            <a:cxnSpLocks/>
          </p:cNvCxnSpPr>
          <p:nvPr/>
        </p:nvCxnSpPr>
        <p:spPr>
          <a:xfrm flipH="1">
            <a:off x="3595305" y="2250068"/>
            <a:ext cx="816582" cy="0"/>
          </a:xfrm>
          <a:prstGeom prst="line">
            <a:avLst/>
          </a:prstGeom>
          <a:ln w="19050">
            <a:solidFill>
              <a:srgbClr val="00B9D9"/>
            </a:solidFill>
            <a:headEnd type="none"/>
            <a:tailEnd type="arrow" w="sm" len="sm"/>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66AA9EFA-8FF4-4CBA-B087-2CBAD2B963C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3310" y="3013774"/>
            <a:ext cx="749204" cy="749204"/>
          </a:xfrm>
          <a:prstGeom prst="rect">
            <a:avLst/>
          </a:prstGeom>
        </p:spPr>
      </p:pic>
      <p:cxnSp>
        <p:nvCxnSpPr>
          <p:cNvPr id="48" name="Straight Connector 47">
            <a:extLst>
              <a:ext uri="{FF2B5EF4-FFF2-40B4-BE49-F238E27FC236}">
                <a16:creationId xmlns:a16="http://schemas.microsoft.com/office/drawing/2014/main" id="{E9A31D76-3703-44FD-AF56-078C3521C041}"/>
              </a:ext>
            </a:extLst>
          </p:cNvPr>
          <p:cNvCxnSpPr>
            <a:cxnSpLocks/>
          </p:cNvCxnSpPr>
          <p:nvPr/>
        </p:nvCxnSpPr>
        <p:spPr>
          <a:xfrm>
            <a:off x="4754821" y="2250068"/>
            <a:ext cx="1395365" cy="0"/>
          </a:xfrm>
          <a:prstGeom prst="line">
            <a:avLst/>
          </a:prstGeom>
          <a:ln w="19050">
            <a:solidFill>
              <a:srgbClr val="00B9D9"/>
            </a:solidFill>
            <a:headEnd type="none"/>
            <a:tailEnd type="arrow" w="sm" len="sm"/>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3D0FD0A-D060-4979-9385-EFE94048A372}"/>
              </a:ext>
            </a:extLst>
          </p:cNvPr>
          <p:cNvSpPr txBox="1"/>
          <p:nvPr/>
        </p:nvSpPr>
        <p:spPr>
          <a:xfrm>
            <a:off x="257155" y="3412882"/>
            <a:ext cx="1964419" cy="723275"/>
          </a:xfrm>
          <a:prstGeom prst="rect">
            <a:avLst/>
          </a:prstGeom>
          <a:noFill/>
        </p:spPr>
        <p:txBody>
          <a:bodyPr wrap="square">
            <a:spAutoFit/>
          </a:bodyPr>
          <a:lstStyle/>
          <a:p>
            <a:pPr algn="ctr">
              <a:spcAft>
                <a:spcPts val="600"/>
              </a:spcAft>
            </a:pPr>
            <a:r>
              <a:rPr lang="en-US">
                <a:solidFill>
                  <a:schemeClr val="bg1"/>
                </a:solidFill>
                <a:latin typeface="Segoe UI Light" panose="020B0502040204020203" pitchFamily="34" charset="0"/>
                <a:cs typeface="Segoe UI Light" panose="020B0502040204020203" pitchFamily="34" charset="0"/>
              </a:rPr>
              <a:t>Test-room </a:t>
            </a:r>
          </a:p>
          <a:p>
            <a:pPr algn="ctr">
              <a:spcAft>
                <a:spcPts val="600"/>
              </a:spcAft>
            </a:pPr>
            <a:r>
              <a:rPr lang="en-US">
                <a:solidFill>
                  <a:schemeClr val="bg1"/>
                </a:solidFill>
                <a:latin typeface="Segoe UI Light" panose="020B0502040204020203" pitchFamily="34" charset="0"/>
                <a:cs typeface="Segoe UI Light" panose="020B0502040204020203" pitchFamily="34" charset="0"/>
              </a:rPr>
              <a:t>eye exams </a:t>
            </a:r>
          </a:p>
        </p:txBody>
      </p:sp>
      <p:sp>
        <p:nvSpPr>
          <p:cNvPr id="59" name="TextBox 58">
            <a:extLst>
              <a:ext uri="{FF2B5EF4-FFF2-40B4-BE49-F238E27FC236}">
                <a16:creationId xmlns:a16="http://schemas.microsoft.com/office/drawing/2014/main" id="{D394D4D5-5CD7-4C1C-8FF0-AA45C599C504}"/>
              </a:ext>
            </a:extLst>
          </p:cNvPr>
          <p:cNvSpPr txBox="1"/>
          <p:nvPr/>
        </p:nvSpPr>
        <p:spPr>
          <a:xfrm>
            <a:off x="2789290" y="1546647"/>
            <a:ext cx="697627" cy="246221"/>
          </a:xfrm>
          <a:prstGeom prst="rect">
            <a:avLst/>
          </a:prstGeom>
          <a:noFill/>
        </p:spPr>
        <p:txBody>
          <a:bodyPr wrap="none" rtlCol="0">
            <a:spAutoFit/>
          </a:bodyPr>
          <a:lstStyle/>
          <a:p>
            <a:pPr>
              <a:spcAft>
                <a:spcPts val="600"/>
              </a:spcAft>
            </a:pPr>
            <a:r>
              <a:rPr lang="de-DE" sz="1000">
                <a:solidFill>
                  <a:schemeClr val="bg1"/>
                </a:solidFill>
                <a:latin typeface="Segoe UI Light" panose="020B0502040204020203" pitchFamily="34" charset="0"/>
                <a:cs typeface="Segoe UI Light" panose="020B0502040204020203" pitchFamily="34" charset="0"/>
              </a:rPr>
              <a:t>File Share</a:t>
            </a:r>
            <a:endParaRPr lang="de-AT" sz="1000">
              <a:solidFill>
                <a:schemeClr val="bg1"/>
              </a:solidFill>
              <a:latin typeface="Segoe UI Light" panose="020B0502040204020203" pitchFamily="34" charset="0"/>
              <a:cs typeface="Segoe UI Light" panose="020B0502040204020203" pitchFamily="34" charset="0"/>
            </a:endParaRPr>
          </a:p>
        </p:txBody>
      </p:sp>
      <p:pic>
        <p:nvPicPr>
          <p:cNvPr id="62" name="Graphic 61">
            <a:extLst>
              <a:ext uri="{FF2B5EF4-FFF2-40B4-BE49-F238E27FC236}">
                <a16:creationId xmlns:a16="http://schemas.microsoft.com/office/drawing/2014/main" id="{D0553BDF-54FE-4C1F-8A51-6CE6700EE9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29083" y="3768138"/>
            <a:ext cx="518359" cy="518359"/>
          </a:xfrm>
          <a:prstGeom prst="rect">
            <a:avLst/>
          </a:prstGeom>
        </p:spPr>
      </p:pic>
      <p:cxnSp>
        <p:nvCxnSpPr>
          <p:cNvPr id="73" name="Connector: Elbow 72">
            <a:extLst>
              <a:ext uri="{FF2B5EF4-FFF2-40B4-BE49-F238E27FC236}">
                <a16:creationId xmlns:a16="http://schemas.microsoft.com/office/drawing/2014/main" id="{0295514A-96C1-4DAB-BB08-9EF73388FB65}"/>
              </a:ext>
            </a:extLst>
          </p:cNvPr>
          <p:cNvCxnSpPr>
            <a:cxnSpLocks/>
            <a:endCxn id="39" idx="2"/>
          </p:cNvCxnSpPr>
          <p:nvPr/>
        </p:nvCxnSpPr>
        <p:spPr>
          <a:xfrm rot="16200000" flipV="1">
            <a:off x="2906847" y="2863081"/>
            <a:ext cx="1572234" cy="1068183"/>
          </a:xfrm>
          <a:prstGeom prst="bentConnector3">
            <a:avLst>
              <a:gd name="adj1" fmla="val -107"/>
            </a:avLst>
          </a:prstGeom>
          <a:ln w="19050">
            <a:solidFill>
              <a:srgbClr val="FFC000"/>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56BF58C9-89B8-4FB1-908B-1DFBAC73B01A}"/>
              </a:ext>
            </a:extLst>
          </p:cNvPr>
          <p:cNvCxnSpPr>
            <a:cxnSpLocks/>
          </p:cNvCxnSpPr>
          <p:nvPr/>
        </p:nvCxnSpPr>
        <p:spPr>
          <a:xfrm flipV="1">
            <a:off x="4956954" y="2858319"/>
            <a:ext cx="1594075" cy="1324970"/>
          </a:xfrm>
          <a:prstGeom prst="bentConnector4">
            <a:avLst>
              <a:gd name="adj1" fmla="val 35659"/>
              <a:gd name="adj2" fmla="val 128932"/>
            </a:avLst>
          </a:prstGeom>
          <a:ln w="19050">
            <a:solidFill>
              <a:srgbClr val="FFC000"/>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3A5902E-2167-4CFC-9749-42C90438BE90}"/>
              </a:ext>
            </a:extLst>
          </p:cNvPr>
          <p:cNvCxnSpPr>
            <a:cxnSpLocks/>
          </p:cNvCxnSpPr>
          <p:nvPr/>
        </p:nvCxnSpPr>
        <p:spPr>
          <a:xfrm>
            <a:off x="2369593" y="2252319"/>
            <a:ext cx="419697" cy="0"/>
          </a:xfrm>
          <a:prstGeom prst="line">
            <a:avLst/>
          </a:prstGeom>
          <a:ln w="19050">
            <a:solidFill>
              <a:srgbClr val="00B9D9"/>
            </a:solidFill>
          </a:ln>
        </p:spPr>
        <p:style>
          <a:lnRef idx="1">
            <a:schemeClr val="accent1"/>
          </a:lnRef>
          <a:fillRef idx="0">
            <a:schemeClr val="accent1"/>
          </a:fillRef>
          <a:effectRef idx="0">
            <a:schemeClr val="accent1"/>
          </a:effectRef>
          <a:fontRef idx="minor">
            <a:schemeClr val="tx1"/>
          </a:fontRef>
        </p:style>
      </p:cxnSp>
      <p:pic>
        <p:nvPicPr>
          <p:cNvPr id="36" name="Graphic 35">
            <a:extLst>
              <a:ext uri="{FF2B5EF4-FFF2-40B4-BE49-F238E27FC236}">
                <a16:creationId xmlns:a16="http://schemas.microsoft.com/office/drawing/2014/main" id="{CC545F17-F3C5-4354-8E46-10993145ECF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2123" y="2024936"/>
            <a:ext cx="696946" cy="417251"/>
          </a:xfrm>
          <a:prstGeom prst="rect">
            <a:avLst/>
          </a:prstGeom>
        </p:spPr>
      </p:pic>
      <p:pic>
        <p:nvPicPr>
          <p:cNvPr id="39" name="Picture 41">
            <a:extLst>
              <a:ext uri="{FF2B5EF4-FFF2-40B4-BE49-F238E27FC236}">
                <a16:creationId xmlns:a16="http://schemas.microsoft.com/office/drawing/2014/main" id="{1D258309-6CF4-4784-ACD3-1FFCD84730D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752473" y="1798256"/>
            <a:ext cx="812800" cy="812800"/>
          </a:xfrm>
          <a:prstGeom prst="rect">
            <a:avLst/>
          </a:prstGeom>
        </p:spPr>
      </p:pic>
      <p:pic>
        <p:nvPicPr>
          <p:cNvPr id="33" name="Graphic 32">
            <a:extLst>
              <a:ext uri="{FF2B5EF4-FFF2-40B4-BE49-F238E27FC236}">
                <a16:creationId xmlns:a16="http://schemas.microsoft.com/office/drawing/2014/main" id="{A1651249-12CD-44EF-BC26-F1516C5C5FC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10059" y="1885501"/>
            <a:ext cx="709415" cy="709415"/>
          </a:xfrm>
          <a:prstGeom prst="rect">
            <a:avLst/>
          </a:prstGeom>
        </p:spPr>
      </p:pic>
    </p:spTree>
    <p:extLst>
      <p:ext uri="{BB962C8B-B14F-4D97-AF65-F5344CB8AC3E}">
        <p14:creationId xmlns:p14="http://schemas.microsoft.com/office/powerpoint/2010/main" val="383707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BF1C3FF-D7CC-4198-9649-36F03C42DEA5}"/>
              </a:ext>
            </a:extLst>
          </p:cNvPr>
          <p:cNvSpPr txBox="1"/>
          <p:nvPr/>
        </p:nvSpPr>
        <p:spPr>
          <a:xfrm>
            <a:off x="2723251" y="1794320"/>
            <a:ext cx="231056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Full access for maintenance</a:t>
            </a:r>
          </a:p>
        </p:txBody>
      </p:sp>
      <p:grpSp>
        <p:nvGrpSpPr>
          <p:cNvPr id="59" name="Group 58">
            <a:extLst>
              <a:ext uri="{FF2B5EF4-FFF2-40B4-BE49-F238E27FC236}">
                <a16:creationId xmlns:a16="http://schemas.microsoft.com/office/drawing/2014/main" id="{328D2D9F-3E9F-6C72-A174-37D582AD7C85}"/>
              </a:ext>
            </a:extLst>
          </p:cNvPr>
          <p:cNvGrpSpPr/>
          <p:nvPr/>
        </p:nvGrpSpPr>
        <p:grpSpPr>
          <a:xfrm>
            <a:off x="2409209" y="1683178"/>
            <a:ext cx="205306" cy="748763"/>
            <a:chOff x="3136498" y="3606947"/>
            <a:chExt cx="205306" cy="748763"/>
          </a:xfrm>
        </p:grpSpPr>
        <p:grpSp>
          <p:nvGrpSpPr>
            <p:cNvPr id="60" name="Graphic 35">
              <a:extLst>
                <a:ext uri="{FF2B5EF4-FFF2-40B4-BE49-F238E27FC236}">
                  <a16:creationId xmlns:a16="http://schemas.microsoft.com/office/drawing/2014/main" id="{B924FD64-AB55-ACE2-88A3-633FAA22CCB8}"/>
                </a:ext>
              </a:extLst>
            </p:cNvPr>
            <p:cNvGrpSpPr/>
            <p:nvPr/>
          </p:nvGrpSpPr>
          <p:grpSpPr>
            <a:xfrm rot="5400000">
              <a:off x="2864769" y="3878676"/>
              <a:ext cx="748763" cy="205306"/>
              <a:chOff x="3265872" y="4505924"/>
              <a:chExt cx="369334" cy="101269"/>
            </a:xfrm>
            <a:solidFill>
              <a:srgbClr val="A4AEBA"/>
            </a:solidFill>
          </p:grpSpPr>
          <p:sp>
            <p:nvSpPr>
              <p:cNvPr id="62" name="Freeform: Shape 61">
                <a:extLst>
                  <a:ext uri="{FF2B5EF4-FFF2-40B4-BE49-F238E27FC236}">
                    <a16:creationId xmlns:a16="http://schemas.microsoft.com/office/drawing/2014/main" id="{7DE84535-9C4B-CECB-7C52-94F5C9CEF9F4}"/>
                  </a:ext>
                </a:extLst>
              </p:cNvPr>
              <p:cNvSpPr/>
              <p:nvPr/>
            </p:nvSpPr>
            <p:spPr>
              <a:xfrm>
                <a:off x="3265872" y="4505924"/>
                <a:ext cx="369334" cy="101269"/>
              </a:xfrm>
              <a:custGeom>
                <a:avLst/>
                <a:gdLst>
                  <a:gd name="connsiteX0" fmla="*/ 369334 w 369334"/>
                  <a:gd name="connsiteY0" fmla="*/ 101269 h 101269"/>
                  <a:gd name="connsiteX1" fmla="*/ 0 w 369334"/>
                  <a:gd name="connsiteY1" fmla="*/ 101269 h 101269"/>
                  <a:gd name="connsiteX2" fmla="*/ 0 w 369334"/>
                  <a:gd name="connsiteY2" fmla="*/ 0 h 101269"/>
                  <a:gd name="connsiteX3" fmla="*/ 369334 w 369334"/>
                  <a:gd name="connsiteY3" fmla="*/ 0 h 101269"/>
                  <a:gd name="connsiteX4" fmla="*/ 369334 w 369334"/>
                  <a:gd name="connsiteY4" fmla="*/ 101269 h 101269"/>
                  <a:gd name="connsiteX5" fmla="*/ 11914 w 369334"/>
                  <a:gd name="connsiteY5" fmla="*/ 89355 h 101269"/>
                  <a:gd name="connsiteX6" fmla="*/ 357420 w 369334"/>
                  <a:gd name="connsiteY6" fmla="*/ 89355 h 101269"/>
                  <a:gd name="connsiteX7" fmla="*/ 357420 w 369334"/>
                  <a:gd name="connsiteY7" fmla="*/ 11914 h 101269"/>
                  <a:gd name="connsiteX8" fmla="*/ 11914 w 369334"/>
                  <a:gd name="connsiteY8" fmla="*/ 11914 h 101269"/>
                  <a:gd name="connsiteX9" fmla="*/ 11914 w 369334"/>
                  <a:gd name="connsiteY9" fmla="*/ 89355 h 10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334" h="101269">
                    <a:moveTo>
                      <a:pt x="369334" y="101269"/>
                    </a:moveTo>
                    <a:lnTo>
                      <a:pt x="0" y="101269"/>
                    </a:lnTo>
                    <a:lnTo>
                      <a:pt x="0" y="0"/>
                    </a:lnTo>
                    <a:lnTo>
                      <a:pt x="369334" y="0"/>
                    </a:lnTo>
                    <a:lnTo>
                      <a:pt x="369334" y="101269"/>
                    </a:lnTo>
                    <a:close/>
                    <a:moveTo>
                      <a:pt x="11914" y="89355"/>
                    </a:moveTo>
                    <a:lnTo>
                      <a:pt x="357420" y="89355"/>
                    </a:lnTo>
                    <a:lnTo>
                      <a:pt x="357420" y="11914"/>
                    </a:lnTo>
                    <a:lnTo>
                      <a:pt x="11914" y="11914"/>
                    </a:lnTo>
                    <a:lnTo>
                      <a:pt x="11914" y="89355"/>
                    </a:lnTo>
                    <a:close/>
                  </a:path>
                </a:pathLst>
              </a:custGeom>
              <a:solidFill>
                <a:srgbClr val="A4AEBA"/>
              </a:solidFill>
              <a:ln w="59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6B437A42-0589-E15E-052E-792759D251F3}"/>
                  </a:ext>
                </a:extLst>
              </p:cNvPr>
              <p:cNvSpPr/>
              <p:nvPr/>
            </p:nvSpPr>
            <p:spPr>
              <a:xfrm>
                <a:off x="3312038" y="4546133"/>
                <a:ext cx="20849" cy="20849"/>
              </a:xfrm>
              <a:custGeom>
                <a:avLst/>
                <a:gdLst>
                  <a:gd name="connsiteX0" fmla="*/ 10425 w 20849"/>
                  <a:gd name="connsiteY0" fmla="*/ 0 h 20849"/>
                  <a:gd name="connsiteX1" fmla="*/ 0 w 20849"/>
                  <a:gd name="connsiteY1" fmla="*/ 10425 h 20849"/>
                  <a:gd name="connsiteX2" fmla="*/ 10425 w 20849"/>
                  <a:gd name="connsiteY2" fmla="*/ 20850 h 20849"/>
                  <a:gd name="connsiteX3" fmla="*/ 20850 w 20849"/>
                  <a:gd name="connsiteY3" fmla="*/ 10425 h 20849"/>
                  <a:gd name="connsiteX4" fmla="*/ 10425 w 20849"/>
                  <a:gd name="connsiteY4" fmla="*/ 0 h 20849"/>
                  <a:gd name="connsiteX5" fmla="*/ 10425 w 20849"/>
                  <a:gd name="connsiteY5" fmla="*/ 0 h 2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49" h="20849">
                    <a:moveTo>
                      <a:pt x="10425" y="0"/>
                    </a:moveTo>
                    <a:cubicBezTo>
                      <a:pt x="4646" y="0"/>
                      <a:pt x="0" y="4646"/>
                      <a:pt x="0" y="10425"/>
                    </a:cubicBezTo>
                    <a:cubicBezTo>
                      <a:pt x="0" y="16203"/>
                      <a:pt x="4646" y="20850"/>
                      <a:pt x="10425" y="20850"/>
                    </a:cubicBezTo>
                    <a:cubicBezTo>
                      <a:pt x="16203" y="20850"/>
                      <a:pt x="20850" y="16203"/>
                      <a:pt x="20850" y="10425"/>
                    </a:cubicBezTo>
                    <a:cubicBezTo>
                      <a:pt x="20850" y="4646"/>
                      <a:pt x="16203" y="0"/>
                      <a:pt x="10425" y="0"/>
                    </a:cubicBezTo>
                    <a:lnTo>
                      <a:pt x="10425" y="0"/>
                    </a:lnTo>
                    <a:close/>
                  </a:path>
                </a:pathLst>
              </a:custGeom>
              <a:solidFill>
                <a:srgbClr val="A4AEBA"/>
              </a:solidFill>
              <a:ln w="59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086DCBC-D870-39DF-39EC-64C52D3C47FC}"/>
                  </a:ext>
                </a:extLst>
              </p:cNvPr>
              <p:cNvSpPr/>
              <p:nvPr/>
            </p:nvSpPr>
            <p:spPr>
              <a:xfrm>
                <a:off x="3353737" y="4546133"/>
                <a:ext cx="20849" cy="20849"/>
              </a:xfrm>
              <a:custGeom>
                <a:avLst/>
                <a:gdLst>
                  <a:gd name="connsiteX0" fmla="*/ 10425 w 20849"/>
                  <a:gd name="connsiteY0" fmla="*/ 0 h 20849"/>
                  <a:gd name="connsiteX1" fmla="*/ 0 w 20849"/>
                  <a:gd name="connsiteY1" fmla="*/ 10425 h 20849"/>
                  <a:gd name="connsiteX2" fmla="*/ 10425 w 20849"/>
                  <a:gd name="connsiteY2" fmla="*/ 20850 h 20849"/>
                  <a:gd name="connsiteX3" fmla="*/ 20850 w 20849"/>
                  <a:gd name="connsiteY3" fmla="*/ 10425 h 20849"/>
                  <a:gd name="connsiteX4" fmla="*/ 10425 w 20849"/>
                  <a:gd name="connsiteY4" fmla="*/ 0 h 20849"/>
                  <a:gd name="connsiteX5" fmla="*/ 10425 w 20849"/>
                  <a:gd name="connsiteY5" fmla="*/ 0 h 2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49" h="20849">
                    <a:moveTo>
                      <a:pt x="10425" y="0"/>
                    </a:moveTo>
                    <a:cubicBezTo>
                      <a:pt x="4646" y="0"/>
                      <a:pt x="0" y="4646"/>
                      <a:pt x="0" y="10425"/>
                    </a:cubicBezTo>
                    <a:cubicBezTo>
                      <a:pt x="0" y="16203"/>
                      <a:pt x="4646" y="20850"/>
                      <a:pt x="10425" y="20850"/>
                    </a:cubicBezTo>
                    <a:cubicBezTo>
                      <a:pt x="16203" y="20850"/>
                      <a:pt x="20850" y="16203"/>
                      <a:pt x="20850" y="10425"/>
                    </a:cubicBezTo>
                    <a:cubicBezTo>
                      <a:pt x="20850" y="4646"/>
                      <a:pt x="16203" y="0"/>
                      <a:pt x="10425" y="0"/>
                    </a:cubicBezTo>
                    <a:lnTo>
                      <a:pt x="10425" y="0"/>
                    </a:lnTo>
                    <a:close/>
                  </a:path>
                </a:pathLst>
              </a:custGeom>
              <a:solidFill>
                <a:srgbClr val="A4AEBA"/>
              </a:solidFill>
              <a:ln w="59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1" name="Freeform: Shape 33">
              <a:extLst>
                <a:ext uri="{FF2B5EF4-FFF2-40B4-BE49-F238E27FC236}">
                  <a16:creationId xmlns:a16="http://schemas.microsoft.com/office/drawing/2014/main" id="{9647C954-347A-C0C8-2687-1BFF6CCEA5CA}"/>
                </a:ext>
              </a:extLst>
            </p:cNvPr>
            <p:cNvSpPr/>
            <p:nvPr/>
          </p:nvSpPr>
          <p:spPr>
            <a:xfrm>
              <a:off x="3176263" y="4209734"/>
              <a:ext cx="139463" cy="104081"/>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C3267F0C-661F-F160-852A-2ED17F02B7EC}"/>
              </a:ext>
            </a:extLst>
          </p:cNvPr>
          <p:cNvPicPr>
            <a:picLocks noChangeAspect="1"/>
          </p:cNvPicPr>
          <p:nvPr/>
        </p:nvPicPr>
        <p:blipFill rotWithShape="1">
          <a:blip r:embed="rId3"/>
          <a:srcRect t="14682" r="3666"/>
          <a:stretch/>
        </p:blipFill>
        <p:spPr>
          <a:xfrm>
            <a:off x="6043103" y="3594568"/>
            <a:ext cx="3100898" cy="1549720"/>
          </a:xfrm>
          <a:prstGeom prst="rect">
            <a:avLst/>
          </a:prstGeom>
          <a:effectLst/>
        </p:spPr>
      </p:pic>
      <p:cxnSp>
        <p:nvCxnSpPr>
          <p:cNvPr id="22" name="Straight Connector 21">
            <a:extLst>
              <a:ext uri="{FF2B5EF4-FFF2-40B4-BE49-F238E27FC236}">
                <a16:creationId xmlns:a16="http://schemas.microsoft.com/office/drawing/2014/main" id="{FBDA61A8-F394-45F8-AE1B-6F733422F0C0}"/>
              </a:ext>
            </a:extLst>
          </p:cNvPr>
          <p:cNvCxnSpPr>
            <a:cxnSpLocks/>
          </p:cNvCxnSpPr>
          <p:nvPr/>
        </p:nvCxnSpPr>
        <p:spPr>
          <a:xfrm>
            <a:off x="2678689" y="3474575"/>
            <a:ext cx="262113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E0DF8EE-AB06-40F3-8F08-D261F82B681B}"/>
              </a:ext>
            </a:extLst>
          </p:cNvPr>
          <p:cNvSpPr>
            <a:spLocks noGrp="1"/>
          </p:cNvSpPr>
          <p:nvPr>
            <p:ph type="title"/>
          </p:nvPr>
        </p:nvSpPr>
        <p:spPr>
          <a:xfrm>
            <a:off x="395112" y="273846"/>
            <a:ext cx="8353778" cy="617977"/>
          </a:xfrm>
        </p:spPr>
        <p:txBody>
          <a:bodyPr/>
          <a:lstStyle/>
          <a:p>
            <a:r>
              <a:rPr lang="en-US"/>
              <a:t>Aircraft Testing Equipment</a:t>
            </a:r>
          </a:p>
        </p:txBody>
      </p:sp>
      <p:sp>
        <p:nvSpPr>
          <p:cNvPr id="7" name="TextBox 6">
            <a:extLst>
              <a:ext uri="{FF2B5EF4-FFF2-40B4-BE49-F238E27FC236}">
                <a16:creationId xmlns:a16="http://schemas.microsoft.com/office/drawing/2014/main" id="{9F2BC8AB-BCEB-4A96-85E5-F8E5B6FE8F74}"/>
              </a:ext>
            </a:extLst>
          </p:cNvPr>
          <p:cNvSpPr txBox="1"/>
          <p:nvPr/>
        </p:nvSpPr>
        <p:spPr>
          <a:xfrm>
            <a:off x="116659" y="1972959"/>
            <a:ext cx="1983655"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Stationary testing</a:t>
            </a:r>
            <a:b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b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environment</a:t>
            </a:r>
          </a:p>
        </p:txBody>
      </p:sp>
      <p:sp>
        <p:nvSpPr>
          <p:cNvPr id="12" name="TextBox 11">
            <a:extLst>
              <a:ext uri="{FF2B5EF4-FFF2-40B4-BE49-F238E27FC236}">
                <a16:creationId xmlns:a16="http://schemas.microsoft.com/office/drawing/2014/main" id="{C48DE4D6-2D60-4EA8-8DF7-4F7FD7B9D787}"/>
              </a:ext>
            </a:extLst>
          </p:cNvPr>
          <p:cNvSpPr txBox="1"/>
          <p:nvPr/>
        </p:nvSpPr>
        <p:spPr>
          <a:xfrm>
            <a:off x="92817" y="3428927"/>
            <a:ext cx="198365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Mobile testing</a:t>
            </a:r>
            <a:b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b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environment</a:t>
            </a:r>
          </a:p>
        </p:txBody>
      </p:sp>
      <p:cxnSp>
        <p:nvCxnSpPr>
          <p:cNvPr id="28" name="Straight Connector 27">
            <a:extLst>
              <a:ext uri="{FF2B5EF4-FFF2-40B4-BE49-F238E27FC236}">
                <a16:creationId xmlns:a16="http://schemas.microsoft.com/office/drawing/2014/main" id="{6D69498B-78BF-4431-B610-03DE8D07164F}"/>
              </a:ext>
            </a:extLst>
          </p:cNvPr>
          <p:cNvCxnSpPr>
            <a:cxnSpLocks/>
          </p:cNvCxnSpPr>
          <p:nvPr/>
        </p:nvCxnSpPr>
        <p:spPr>
          <a:xfrm flipV="1">
            <a:off x="1929901" y="2057560"/>
            <a:ext cx="394774" cy="4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7C75F0-3DC3-469C-B897-26C7D3DEA145}"/>
              </a:ext>
            </a:extLst>
          </p:cNvPr>
          <p:cNvCxnSpPr>
            <a:cxnSpLocks/>
          </p:cNvCxnSpPr>
          <p:nvPr/>
        </p:nvCxnSpPr>
        <p:spPr>
          <a:xfrm>
            <a:off x="2678841" y="2057560"/>
            <a:ext cx="2591571" cy="135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1070E79-702C-47C2-BB17-7F1394A19A44}"/>
              </a:ext>
            </a:extLst>
          </p:cNvPr>
          <p:cNvSpPr txBox="1"/>
          <p:nvPr/>
        </p:nvSpPr>
        <p:spPr>
          <a:xfrm>
            <a:off x="5943125" y="1571041"/>
            <a:ext cx="3031541" cy="1903534"/>
          </a:xfrm>
          <a:prstGeom prst="rect">
            <a:avLst/>
          </a:prstGeom>
          <a:noFill/>
          <a:ln>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Research and quality assurance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Remote access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Predictive maintenance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Testing-as-a-Service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Billing</a:t>
            </a:r>
          </a:p>
        </p:txBody>
      </p:sp>
      <p:pic>
        <p:nvPicPr>
          <p:cNvPr id="25" name="Graphic 24">
            <a:extLst>
              <a:ext uri="{FF2B5EF4-FFF2-40B4-BE49-F238E27FC236}">
                <a16:creationId xmlns:a16="http://schemas.microsoft.com/office/drawing/2014/main" id="{35FAEB68-8CC4-49C5-AC8E-196C236E5BA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996928" y="3182358"/>
            <a:ext cx="584434" cy="584434"/>
          </a:xfrm>
          <a:prstGeom prst="rect">
            <a:avLst/>
          </a:prstGeom>
        </p:spPr>
      </p:pic>
      <p:pic>
        <p:nvPicPr>
          <p:cNvPr id="26" name="Graphic 25">
            <a:extLst>
              <a:ext uri="{FF2B5EF4-FFF2-40B4-BE49-F238E27FC236}">
                <a16:creationId xmlns:a16="http://schemas.microsoft.com/office/drawing/2014/main" id="{AED74BBD-F61D-4A8A-BC8B-F2FB42083F0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985836" y="1758593"/>
            <a:ext cx="611434" cy="611434"/>
          </a:xfrm>
          <a:prstGeom prst="rect">
            <a:avLst/>
          </a:prstGeom>
        </p:spPr>
      </p:pic>
      <p:cxnSp>
        <p:nvCxnSpPr>
          <p:cNvPr id="24" name="Straight Connector 23">
            <a:extLst>
              <a:ext uri="{FF2B5EF4-FFF2-40B4-BE49-F238E27FC236}">
                <a16:creationId xmlns:a16="http://schemas.microsoft.com/office/drawing/2014/main" id="{0B6E9675-B8DA-4565-BE3A-231775BD95B8}"/>
              </a:ext>
            </a:extLst>
          </p:cNvPr>
          <p:cNvCxnSpPr>
            <a:cxnSpLocks/>
          </p:cNvCxnSpPr>
          <p:nvPr/>
        </p:nvCxnSpPr>
        <p:spPr>
          <a:xfrm flipV="1">
            <a:off x="2678689" y="3033825"/>
            <a:ext cx="866325" cy="311210"/>
          </a:xfrm>
          <a:prstGeom prst="bentConnector2">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55B46CD-AEDF-4514-AF71-3DC454AA92E9}"/>
              </a:ext>
            </a:extLst>
          </p:cNvPr>
          <p:cNvSpPr txBox="1"/>
          <p:nvPr/>
        </p:nvSpPr>
        <p:spPr>
          <a:xfrm>
            <a:off x="2723251" y="3440680"/>
            <a:ext cx="223368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Test-as-a-Service Data only</a:t>
            </a:r>
          </a:p>
        </p:txBody>
      </p:sp>
      <p:sp>
        <p:nvSpPr>
          <p:cNvPr id="30" name="TextBox 29">
            <a:extLst>
              <a:ext uri="{FF2B5EF4-FFF2-40B4-BE49-F238E27FC236}">
                <a16:creationId xmlns:a16="http://schemas.microsoft.com/office/drawing/2014/main" id="{2F2B06E1-FE66-49AC-A871-BDB572C91069}"/>
              </a:ext>
            </a:extLst>
          </p:cNvPr>
          <p:cNvSpPr txBox="1"/>
          <p:nvPr/>
        </p:nvSpPr>
        <p:spPr>
          <a:xfrm>
            <a:off x="3545014" y="3025340"/>
            <a:ext cx="116801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Maintenance</a:t>
            </a:r>
            <a:endParaRPr kumimoji="0" lang="en-US" sz="11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pic>
        <p:nvPicPr>
          <p:cNvPr id="13" name="Graphic 12">
            <a:extLst>
              <a:ext uri="{FF2B5EF4-FFF2-40B4-BE49-F238E27FC236}">
                <a16:creationId xmlns:a16="http://schemas.microsoft.com/office/drawing/2014/main" id="{1B9BF564-061A-2D12-C378-A20C940280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9214" y="2401064"/>
            <a:ext cx="685800" cy="685800"/>
          </a:xfrm>
          <a:prstGeom prst="rect">
            <a:avLst/>
          </a:prstGeom>
        </p:spPr>
      </p:pic>
      <p:pic>
        <p:nvPicPr>
          <p:cNvPr id="14" name="Graphic 13">
            <a:extLst>
              <a:ext uri="{FF2B5EF4-FFF2-40B4-BE49-F238E27FC236}">
                <a16:creationId xmlns:a16="http://schemas.microsoft.com/office/drawing/2014/main" id="{AC1E00CB-9006-D600-C344-8037D319B9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9486" y="2646722"/>
            <a:ext cx="271055" cy="271055"/>
          </a:xfrm>
          <a:prstGeom prst="rect">
            <a:avLst/>
          </a:prstGeom>
        </p:spPr>
      </p:pic>
      <p:pic>
        <p:nvPicPr>
          <p:cNvPr id="15" name="Graphic 14">
            <a:extLst>
              <a:ext uri="{FF2B5EF4-FFF2-40B4-BE49-F238E27FC236}">
                <a16:creationId xmlns:a16="http://schemas.microsoft.com/office/drawing/2014/main" id="{6D641B0E-DB82-9E75-FE36-BC32F81EF9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73674" y="2406003"/>
            <a:ext cx="783427" cy="783427"/>
          </a:xfrm>
          <a:prstGeom prst="rect">
            <a:avLst/>
          </a:prstGeom>
        </p:spPr>
      </p:pic>
      <p:pic>
        <p:nvPicPr>
          <p:cNvPr id="19" name="Graphic 18">
            <a:extLst>
              <a:ext uri="{FF2B5EF4-FFF2-40B4-BE49-F238E27FC236}">
                <a16:creationId xmlns:a16="http://schemas.microsoft.com/office/drawing/2014/main" id="{42314118-4290-29F9-4AD5-9623D974FE7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825" y="2860973"/>
            <a:ext cx="271055" cy="271055"/>
          </a:xfrm>
          <a:prstGeom prst="rect">
            <a:avLst/>
          </a:prstGeom>
        </p:spPr>
      </p:pic>
      <p:grpSp>
        <p:nvGrpSpPr>
          <p:cNvPr id="58" name="Group 57">
            <a:extLst>
              <a:ext uri="{FF2B5EF4-FFF2-40B4-BE49-F238E27FC236}">
                <a16:creationId xmlns:a16="http://schemas.microsoft.com/office/drawing/2014/main" id="{E025FEC7-753D-405E-6B26-B54AD02DCC18}"/>
              </a:ext>
            </a:extLst>
          </p:cNvPr>
          <p:cNvGrpSpPr/>
          <p:nvPr/>
        </p:nvGrpSpPr>
        <p:grpSpPr>
          <a:xfrm>
            <a:off x="2409210" y="3109107"/>
            <a:ext cx="205306" cy="748763"/>
            <a:chOff x="3136498" y="3606947"/>
            <a:chExt cx="205306" cy="748763"/>
          </a:xfrm>
        </p:grpSpPr>
        <p:grpSp>
          <p:nvGrpSpPr>
            <p:cNvPr id="54" name="Graphic 35">
              <a:extLst>
                <a:ext uri="{FF2B5EF4-FFF2-40B4-BE49-F238E27FC236}">
                  <a16:creationId xmlns:a16="http://schemas.microsoft.com/office/drawing/2014/main" id="{7FE92228-04E8-1CFB-C5CD-43221A819F64}"/>
                </a:ext>
              </a:extLst>
            </p:cNvPr>
            <p:cNvGrpSpPr/>
            <p:nvPr/>
          </p:nvGrpSpPr>
          <p:grpSpPr>
            <a:xfrm rot="5400000">
              <a:off x="2864769" y="3878676"/>
              <a:ext cx="748763" cy="205306"/>
              <a:chOff x="3265872" y="4505924"/>
              <a:chExt cx="369334" cy="101269"/>
            </a:xfrm>
            <a:solidFill>
              <a:srgbClr val="A4AEBA"/>
            </a:solidFill>
          </p:grpSpPr>
          <p:sp>
            <p:nvSpPr>
              <p:cNvPr id="55" name="Freeform: Shape 54">
                <a:extLst>
                  <a:ext uri="{FF2B5EF4-FFF2-40B4-BE49-F238E27FC236}">
                    <a16:creationId xmlns:a16="http://schemas.microsoft.com/office/drawing/2014/main" id="{D71295FE-C114-263F-DCCF-BDE6A47C36A8}"/>
                  </a:ext>
                </a:extLst>
              </p:cNvPr>
              <p:cNvSpPr/>
              <p:nvPr/>
            </p:nvSpPr>
            <p:spPr>
              <a:xfrm>
                <a:off x="3265872" y="4505924"/>
                <a:ext cx="369334" cy="101269"/>
              </a:xfrm>
              <a:custGeom>
                <a:avLst/>
                <a:gdLst>
                  <a:gd name="connsiteX0" fmla="*/ 369334 w 369334"/>
                  <a:gd name="connsiteY0" fmla="*/ 101269 h 101269"/>
                  <a:gd name="connsiteX1" fmla="*/ 0 w 369334"/>
                  <a:gd name="connsiteY1" fmla="*/ 101269 h 101269"/>
                  <a:gd name="connsiteX2" fmla="*/ 0 w 369334"/>
                  <a:gd name="connsiteY2" fmla="*/ 0 h 101269"/>
                  <a:gd name="connsiteX3" fmla="*/ 369334 w 369334"/>
                  <a:gd name="connsiteY3" fmla="*/ 0 h 101269"/>
                  <a:gd name="connsiteX4" fmla="*/ 369334 w 369334"/>
                  <a:gd name="connsiteY4" fmla="*/ 101269 h 101269"/>
                  <a:gd name="connsiteX5" fmla="*/ 11914 w 369334"/>
                  <a:gd name="connsiteY5" fmla="*/ 89355 h 101269"/>
                  <a:gd name="connsiteX6" fmla="*/ 357420 w 369334"/>
                  <a:gd name="connsiteY6" fmla="*/ 89355 h 101269"/>
                  <a:gd name="connsiteX7" fmla="*/ 357420 w 369334"/>
                  <a:gd name="connsiteY7" fmla="*/ 11914 h 101269"/>
                  <a:gd name="connsiteX8" fmla="*/ 11914 w 369334"/>
                  <a:gd name="connsiteY8" fmla="*/ 11914 h 101269"/>
                  <a:gd name="connsiteX9" fmla="*/ 11914 w 369334"/>
                  <a:gd name="connsiteY9" fmla="*/ 89355 h 10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334" h="101269">
                    <a:moveTo>
                      <a:pt x="369334" y="101269"/>
                    </a:moveTo>
                    <a:lnTo>
                      <a:pt x="0" y="101269"/>
                    </a:lnTo>
                    <a:lnTo>
                      <a:pt x="0" y="0"/>
                    </a:lnTo>
                    <a:lnTo>
                      <a:pt x="369334" y="0"/>
                    </a:lnTo>
                    <a:lnTo>
                      <a:pt x="369334" y="101269"/>
                    </a:lnTo>
                    <a:close/>
                    <a:moveTo>
                      <a:pt x="11914" y="89355"/>
                    </a:moveTo>
                    <a:lnTo>
                      <a:pt x="357420" y="89355"/>
                    </a:lnTo>
                    <a:lnTo>
                      <a:pt x="357420" y="11914"/>
                    </a:lnTo>
                    <a:lnTo>
                      <a:pt x="11914" y="11914"/>
                    </a:lnTo>
                    <a:lnTo>
                      <a:pt x="11914" y="89355"/>
                    </a:lnTo>
                    <a:close/>
                  </a:path>
                </a:pathLst>
              </a:custGeom>
              <a:solidFill>
                <a:srgbClr val="A4AEBA"/>
              </a:solidFill>
              <a:ln w="59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22E8ACA-84F0-1768-ADD6-880A48F6419A}"/>
                  </a:ext>
                </a:extLst>
              </p:cNvPr>
              <p:cNvSpPr/>
              <p:nvPr/>
            </p:nvSpPr>
            <p:spPr>
              <a:xfrm>
                <a:off x="3312038" y="4546133"/>
                <a:ext cx="20849" cy="20849"/>
              </a:xfrm>
              <a:custGeom>
                <a:avLst/>
                <a:gdLst>
                  <a:gd name="connsiteX0" fmla="*/ 10425 w 20849"/>
                  <a:gd name="connsiteY0" fmla="*/ 0 h 20849"/>
                  <a:gd name="connsiteX1" fmla="*/ 0 w 20849"/>
                  <a:gd name="connsiteY1" fmla="*/ 10425 h 20849"/>
                  <a:gd name="connsiteX2" fmla="*/ 10425 w 20849"/>
                  <a:gd name="connsiteY2" fmla="*/ 20850 h 20849"/>
                  <a:gd name="connsiteX3" fmla="*/ 20850 w 20849"/>
                  <a:gd name="connsiteY3" fmla="*/ 10425 h 20849"/>
                  <a:gd name="connsiteX4" fmla="*/ 10425 w 20849"/>
                  <a:gd name="connsiteY4" fmla="*/ 0 h 20849"/>
                  <a:gd name="connsiteX5" fmla="*/ 10425 w 20849"/>
                  <a:gd name="connsiteY5" fmla="*/ 0 h 2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49" h="20849">
                    <a:moveTo>
                      <a:pt x="10425" y="0"/>
                    </a:moveTo>
                    <a:cubicBezTo>
                      <a:pt x="4646" y="0"/>
                      <a:pt x="0" y="4646"/>
                      <a:pt x="0" y="10425"/>
                    </a:cubicBezTo>
                    <a:cubicBezTo>
                      <a:pt x="0" y="16203"/>
                      <a:pt x="4646" y="20850"/>
                      <a:pt x="10425" y="20850"/>
                    </a:cubicBezTo>
                    <a:cubicBezTo>
                      <a:pt x="16203" y="20850"/>
                      <a:pt x="20850" y="16203"/>
                      <a:pt x="20850" y="10425"/>
                    </a:cubicBezTo>
                    <a:cubicBezTo>
                      <a:pt x="20850" y="4646"/>
                      <a:pt x="16203" y="0"/>
                      <a:pt x="10425" y="0"/>
                    </a:cubicBezTo>
                    <a:lnTo>
                      <a:pt x="10425" y="0"/>
                    </a:lnTo>
                    <a:close/>
                  </a:path>
                </a:pathLst>
              </a:custGeom>
              <a:solidFill>
                <a:srgbClr val="A4AEBA"/>
              </a:solidFill>
              <a:ln w="59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3286655-170F-123F-B0BF-125B386D0810}"/>
                  </a:ext>
                </a:extLst>
              </p:cNvPr>
              <p:cNvSpPr/>
              <p:nvPr/>
            </p:nvSpPr>
            <p:spPr>
              <a:xfrm>
                <a:off x="3353737" y="4546133"/>
                <a:ext cx="20849" cy="20849"/>
              </a:xfrm>
              <a:custGeom>
                <a:avLst/>
                <a:gdLst>
                  <a:gd name="connsiteX0" fmla="*/ 10425 w 20849"/>
                  <a:gd name="connsiteY0" fmla="*/ 0 h 20849"/>
                  <a:gd name="connsiteX1" fmla="*/ 0 w 20849"/>
                  <a:gd name="connsiteY1" fmla="*/ 10425 h 20849"/>
                  <a:gd name="connsiteX2" fmla="*/ 10425 w 20849"/>
                  <a:gd name="connsiteY2" fmla="*/ 20850 h 20849"/>
                  <a:gd name="connsiteX3" fmla="*/ 20850 w 20849"/>
                  <a:gd name="connsiteY3" fmla="*/ 10425 h 20849"/>
                  <a:gd name="connsiteX4" fmla="*/ 10425 w 20849"/>
                  <a:gd name="connsiteY4" fmla="*/ 0 h 20849"/>
                  <a:gd name="connsiteX5" fmla="*/ 10425 w 20849"/>
                  <a:gd name="connsiteY5" fmla="*/ 0 h 2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49" h="20849">
                    <a:moveTo>
                      <a:pt x="10425" y="0"/>
                    </a:moveTo>
                    <a:cubicBezTo>
                      <a:pt x="4646" y="0"/>
                      <a:pt x="0" y="4646"/>
                      <a:pt x="0" y="10425"/>
                    </a:cubicBezTo>
                    <a:cubicBezTo>
                      <a:pt x="0" y="16203"/>
                      <a:pt x="4646" y="20850"/>
                      <a:pt x="10425" y="20850"/>
                    </a:cubicBezTo>
                    <a:cubicBezTo>
                      <a:pt x="16203" y="20850"/>
                      <a:pt x="20850" y="16203"/>
                      <a:pt x="20850" y="10425"/>
                    </a:cubicBezTo>
                    <a:cubicBezTo>
                      <a:pt x="20850" y="4646"/>
                      <a:pt x="16203" y="0"/>
                      <a:pt x="10425" y="0"/>
                    </a:cubicBezTo>
                    <a:lnTo>
                      <a:pt x="10425" y="0"/>
                    </a:lnTo>
                    <a:close/>
                  </a:path>
                </a:pathLst>
              </a:custGeom>
              <a:solidFill>
                <a:srgbClr val="A4AEBA"/>
              </a:solidFill>
              <a:ln w="59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Freeform: Shape 33">
              <a:extLst>
                <a:ext uri="{FF2B5EF4-FFF2-40B4-BE49-F238E27FC236}">
                  <a16:creationId xmlns:a16="http://schemas.microsoft.com/office/drawing/2014/main" id="{4CF41CB8-051F-98E9-EB7A-27D5EE92F9AE}"/>
                </a:ext>
              </a:extLst>
            </p:cNvPr>
            <p:cNvSpPr/>
            <p:nvPr/>
          </p:nvSpPr>
          <p:spPr>
            <a:xfrm>
              <a:off x="3176263" y="4215449"/>
              <a:ext cx="139463" cy="104081"/>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5" name="Graphic 64">
            <a:extLst>
              <a:ext uri="{FF2B5EF4-FFF2-40B4-BE49-F238E27FC236}">
                <a16:creationId xmlns:a16="http://schemas.microsoft.com/office/drawing/2014/main" id="{9B21877C-EF75-9929-F83D-9D15133331A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445" y="2785787"/>
            <a:ext cx="748764" cy="748764"/>
          </a:xfrm>
          <a:prstGeom prst="rect">
            <a:avLst/>
          </a:prstGeom>
        </p:spPr>
      </p:pic>
      <p:pic>
        <p:nvPicPr>
          <p:cNvPr id="66" name="Graphic 65">
            <a:extLst>
              <a:ext uri="{FF2B5EF4-FFF2-40B4-BE49-F238E27FC236}">
                <a16:creationId xmlns:a16="http://schemas.microsoft.com/office/drawing/2014/main" id="{58E03081-2E29-B98F-7C8B-DC03410FA00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1588" y="1287159"/>
            <a:ext cx="685800" cy="685800"/>
          </a:xfrm>
          <a:prstGeom prst="rect">
            <a:avLst/>
          </a:prstGeom>
        </p:spPr>
      </p:pic>
      <p:cxnSp>
        <p:nvCxnSpPr>
          <p:cNvPr id="68" name="Straight Connector 67">
            <a:extLst>
              <a:ext uri="{FF2B5EF4-FFF2-40B4-BE49-F238E27FC236}">
                <a16:creationId xmlns:a16="http://schemas.microsoft.com/office/drawing/2014/main" id="{ABC4C575-81EF-8A01-391B-CCB66B3A722E}"/>
              </a:ext>
            </a:extLst>
          </p:cNvPr>
          <p:cNvCxnSpPr>
            <a:cxnSpLocks/>
          </p:cNvCxnSpPr>
          <p:nvPr/>
        </p:nvCxnSpPr>
        <p:spPr>
          <a:xfrm flipV="1">
            <a:off x="1929901" y="3474575"/>
            <a:ext cx="394774" cy="484"/>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702DDD6-5CA4-313D-F996-F00F962D8308}"/>
              </a:ext>
            </a:extLst>
          </p:cNvPr>
          <p:cNvGrpSpPr/>
          <p:nvPr/>
        </p:nvGrpSpPr>
        <p:grpSpPr>
          <a:xfrm>
            <a:off x="6341931" y="1055781"/>
            <a:ext cx="1966831" cy="617977"/>
            <a:chOff x="4151316" y="4387692"/>
            <a:chExt cx="1966831" cy="617977"/>
          </a:xfrm>
        </p:grpSpPr>
        <p:pic>
          <p:nvPicPr>
            <p:cNvPr id="8" name="Picture 7" descr="Text&#10;&#10;Description automatically generated">
              <a:extLst>
                <a:ext uri="{FF2B5EF4-FFF2-40B4-BE49-F238E27FC236}">
                  <a16:creationId xmlns:a16="http://schemas.microsoft.com/office/drawing/2014/main" id="{82612CB2-63B4-0EC1-FD7A-98BF2615F706}"/>
                </a:ext>
              </a:extLst>
            </p:cNvPr>
            <p:cNvPicPr>
              <a:picLocks noChangeAspect="1"/>
            </p:cNvPicPr>
            <p:nvPr/>
          </p:nvPicPr>
          <p:blipFill>
            <a:blip r:embed="rId10">
              <a:lum bright="70000" contrast="-70000"/>
            </a:blip>
            <a:srcRect b="48557"/>
            <a:stretch/>
          </p:blipFill>
          <p:spPr>
            <a:xfrm>
              <a:off x="4151316" y="4387692"/>
              <a:ext cx="1966831" cy="317903"/>
            </a:xfrm>
            <a:prstGeom prst="rect">
              <a:avLst/>
            </a:prstGeom>
          </p:spPr>
        </p:pic>
        <p:pic>
          <p:nvPicPr>
            <p:cNvPr id="9" name="Picture 8" descr="Text&#10;&#10;Description automatically generated">
              <a:extLst>
                <a:ext uri="{FF2B5EF4-FFF2-40B4-BE49-F238E27FC236}">
                  <a16:creationId xmlns:a16="http://schemas.microsoft.com/office/drawing/2014/main" id="{0B57AA3C-510F-147E-C45C-32ED650E8930}"/>
                </a:ext>
              </a:extLst>
            </p:cNvPr>
            <p:cNvPicPr>
              <a:picLocks noChangeAspect="1"/>
            </p:cNvPicPr>
            <p:nvPr/>
          </p:nvPicPr>
          <p:blipFill>
            <a:blip r:embed="rId10"/>
            <a:srcRect t="51443"/>
            <a:stretch/>
          </p:blipFill>
          <p:spPr>
            <a:xfrm>
              <a:off x="4151316" y="4705595"/>
              <a:ext cx="1966831" cy="300074"/>
            </a:xfrm>
            <a:prstGeom prst="rect">
              <a:avLst/>
            </a:prstGeom>
          </p:spPr>
        </p:pic>
      </p:grpSp>
    </p:spTree>
    <p:extLst>
      <p:ext uri="{BB962C8B-B14F-4D97-AF65-F5344CB8AC3E}">
        <p14:creationId xmlns:p14="http://schemas.microsoft.com/office/powerpoint/2010/main" val="190856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a:xfrm>
            <a:off x="401638" y="1769979"/>
            <a:ext cx="8340725" cy="1358232"/>
          </a:xfrm>
        </p:spPr>
        <p:txBody>
          <a:bodyPr vert="horz" lIns="91440" tIns="45720" rIns="91440" bIns="45720" rtlCol="0" anchor="ctr">
            <a:normAutofit/>
          </a:bodyPr>
          <a:lstStyle/>
          <a:p>
            <a:r>
              <a:rPr lang="en-US" sz="3600" err="1">
                <a:latin typeface="Museo Slab 300" panose="02000000000000000000" pitchFamily="50" charset="0"/>
              </a:rPr>
              <a:t>SecureEdge</a:t>
            </a:r>
            <a:endParaRPr lang="en-US" sz="3600">
              <a:latin typeface="Museo Slab 300" panose="02000000000000000000" pitchFamily="50" charset="0"/>
            </a:endParaRPr>
          </a:p>
        </p:txBody>
      </p:sp>
    </p:spTree>
    <p:extLst>
      <p:ext uri="{BB962C8B-B14F-4D97-AF65-F5344CB8AC3E}">
        <p14:creationId xmlns:p14="http://schemas.microsoft.com/office/powerpoint/2010/main" val="70701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3FE841D-3323-4215-F340-73A2EFADB02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748645" y="2568350"/>
            <a:ext cx="2526843" cy="625915"/>
          </a:xfrm>
          <a:prstGeom prst="rect">
            <a:avLst/>
          </a:prstGeom>
        </p:spPr>
      </p:pic>
      <p:sp>
        <p:nvSpPr>
          <p:cNvPr id="32" name="TextBox 31">
            <a:extLst>
              <a:ext uri="{FF2B5EF4-FFF2-40B4-BE49-F238E27FC236}">
                <a16:creationId xmlns:a16="http://schemas.microsoft.com/office/drawing/2014/main" id="{A4D5A5A9-1C94-A567-1781-2DF248346063}"/>
              </a:ext>
            </a:extLst>
          </p:cNvPr>
          <p:cNvSpPr txBox="1"/>
          <p:nvPr/>
        </p:nvSpPr>
        <p:spPr>
          <a:xfrm>
            <a:off x="7582742" y="1302598"/>
            <a:ext cx="1333332" cy="32316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AT" sz="1500" b="0" i="0" u="none" strike="noStrike" kern="1200" cap="none" spc="0" normalizeH="0" baseline="0" noProof="0">
                <a:ln>
                  <a:noFill/>
                </a:ln>
                <a:solidFill>
                  <a:srgbClr val="FFFFFF"/>
                </a:solidFill>
                <a:effectLst/>
                <a:uLnTx/>
                <a:uFillTx/>
                <a:latin typeface="Museo Slab 500" panose="02000000000000000000" pitchFamily="50" charset="0"/>
                <a:ea typeface="+mn-ea"/>
                <a:cs typeface="Segoe UI Light" panose="020B0502040204020203" pitchFamily="34" charset="0"/>
              </a:rPr>
              <a:t>Resources</a:t>
            </a:r>
          </a:p>
        </p:txBody>
      </p:sp>
      <p:sp>
        <p:nvSpPr>
          <p:cNvPr id="63" name="TextBox 62">
            <a:extLst>
              <a:ext uri="{FF2B5EF4-FFF2-40B4-BE49-F238E27FC236}">
                <a16:creationId xmlns:a16="http://schemas.microsoft.com/office/drawing/2014/main" id="{C0B55EF6-9FA1-067A-B3B6-A2F06A6F4596}"/>
              </a:ext>
            </a:extLst>
          </p:cNvPr>
          <p:cNvSpPr txBox="1"/>
          <p:nvPr/>
        </p:nvSpPr>
        <p:spPr>
          <a:xfrm>
            <a:off x="7582742" y="2793096"/>
            <a:ext cx="1568411"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AT" sz="1500" b="0" i="0" u="none" strike="noStrike" kern="1200" cap="none" spc="0" normalizeH="0" baseline="0" noProof="0">
                <a:ln>
                  <a:noFill/>
                </a:ln>
                <a:solidFill>
                  <a:srgbClr val="FFFFFF"/>
                </a:solidFill>
                <a:effectLst/>
                <a:uLnTx/>
                <a:uFillTx/>
                <a:latin typeface="Museo Slab 500" panose="02000000000000000000" pitchFamily="50" charset="0"/>
                <a:ea typeface="+mn-ea"/>
                <a:cs typeface="Segoe UI Light" panose="020B0502040204020203" pitchFamily="34" charset="0"/>
              </a:rPr>
              <a:t>Solutions</a:t>
            </a:r>
          </a:p>
        </p:txBody>
      </p:sp>
      <p:cxnSp>
        <p:nvCxnSpPr>
          <p:cNvPr id="52" name="Straight Connector 51">
            <a:extLst>
              <a:ext uri="{FF2B5EF4-FFF2-40B4-BE49-F238E27FC236}">
                <a16:creationId xmlns:a16="http://schemas.microsoft.com/office/drawing/2014/main" id="{B215BE3B-5DCB-B0F5-DA68-FFBEC586132D}"/>
              </a:ext>
            </a:extLst>
          </p:cNvPr>
          <p:cNvCxnSpPr>
            <a:cxnSpLocks/>
          </p:cNvCxnSpPr>
          <p:nvPr/>
        </p:nvCxnSpPr>
        <p:spPr>
          <a:xfrm>
            <a:off x="592796" y="3939749"/>
            <a:ext cx="673460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15A25D44-6943-2FE2-9FFB-5494697901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76548" y="3968175"/>
            <a:ext cx="590032" cy="590032"/>
          </a:xfrm>
          <a:prstGeom prst="rect">
            <a:avLst/>
          </a:prstGeom>
        </p:spPr>
      </p:pic>
      <p:sp>
        <p:nvSpPr>
          <p:cNvPr id="5" name="TextBox 4">
            <a:extLst>
              <a:ext uri="{FF2B5EF4-FFF2-40B4-BE49-F238E27FC236}">
                <a16:creationId xmlns:a16="http://schemas.microsoft.com/office/drawing/2014/main" id="{C16BD8B5-3A7D-83DB-4811-227F73BDB6F6}"/>
              </a:ext>
            </a:extLst>
          </p:cNvPr>
          <p:cNvSpPr txBox="1"/>
          <p:nvPr/>
        </p:nvSpPr>
        <p:spPr>
          <a:xfrm>
            <a:off x="3046335" y="4547577"/>
            <a:ext cx="131181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Sites</a:t>
            </a:r>
          </a:p>
        </p:txBody>
      </p:sp>
      <p:pic>
        <p:nvPicPr>
          <p:cNvPr id="6" name="Picture 57">
            <a:extLst>
              <a:ext uri="{FF2B5EF4-FFF2-40B4-BE49-F238E27FC236}">
                <a16:creationId xmlns:a16="http://schemas.microsoft.com/office/drawing/2014/main" id="{296AAF4D-8141-B2F6-5E0B-B9E46E3852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63834" y="3957583"/>
            <a:ext cx="691463" cy="691463"/>
          </a:xfrm>
          <a:prstGeom prst="rect">
            <a:avLst/>
          </a:prstGeom>
        </p:spPr>
      </p:pic>
      <p:sp>
        <p:nvSpPr>
          <p:cNvPr id="10" name="TextBox 9">
            <a:extLst>
              <a:ext uri="{FF2B5EF4-FFF2-40B4-BE49-F238E27FC236}">
                <a16:creationId xmlns:a16="http://schemas.microsoft.com/office/drawing/2014/main" id="{BB11E891-AB82-1781-F8AD-2E827417DDFB}"/>
              </a:ext>
            </a:extLst>
          </p:cNvPr>
          <p:cNvSpPr txBox="1"/>
          <p:nvPr/>
        </p:nvSpPr>
        <p:spPr>
          <a:xfrm>
            <a:off x="1207837" y="4547577"/>
            <a:ext cx="131181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Things</a:t>
            </a:r>
          </a:p>
        </p:txBody>
      </p:sp>
      <p:sp>
        <p:nvSpPr>
          <p:cNvPr id="13" name="TextBox 12">
            <a:extLst>
              <a:ext uri="{FF2B5EF4-FFF2-40B4-BE49-F238E27FC236}">
                <a16:creationId xmlns:a16="http://schemas.microsoft.com/office/drawing/2014/main" id="{4B367C99-6264-DC23-0730-ADF8FE1E21E5}"/>
              </a:ext>
            </a:extLst>
          </p:cNvPr>
          <p:cNvSpPr txBox="1"/>
          <p:nvPr/>
        </p:nvSpPr>
        <p:spPr>
          <a:xfrm>
            <a:off x="5100768" y="4538145"/>
            <a:ext cx="131181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User</a:t>
            </a:r>
          </a:p>
        </p:txBody>
      </p:sp>
      <p:grpSp>
        <p:nvGrpSpPr>
          <p:cNvPr id="237" name="Group 236">
            <a:extLst>
              <a:ext uri="{FF2B5EF4-FFF2-40B4-BE49-F238E27FC236}">
                <a16:creationId xmlns:a16="http://schemas.microsoft.com/office/drawing/2014/main" id="{F684C507-0953-3241-DA3D-3258D857012D}"/>
              </a:ext>
            </a:extLst>
          </p:cNvPr>
          <p:cNvGrpSpPr/>
          <p:nvPr/>
        </p:nvGrpSpPr>
        <p:grpSpPr>
          <a:xfrm>
            <a:off x="5348819" y="3922728"/>
            <a:ext cx="815710" cy="753916"/>
            <a:chOff x="5309395" y="3918376"/>
            <a:chExt cx="954213" cy="881927"/>
          </a:xfrm>
        </p:grpSpPr>
        <p:pic>
          <p:nvPicPr>
            <p:cNvPr id="11" name="Graphic 10">
              <a:extLst>
                <a:ext uri="{FF2B5EF4-FFF2-40B4-BE49-F238E27FC236}">
                  <a16:creationId xmlns:a16="http://schemas.microsoft.com/office/drawing/2014/main" id="{F10B1517-BA1D-B423-F012-F1DEFE925E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09395" y="3918376"/>
              <a:ext cx="685800" cy="685800"/>
            </a:xfrm>
            <a:prstGeom prst="rect">
              <a:avLst/>
            </a:prstGeom>
          </p:spPr>
        </p:pic>
        <p:grpSp>
          <p:nvGrpSpPr>
            <p:cNvPr id="234" name="Group 233">
              <a:extLst>
                <a:ext uri="{FF2B5EF4-FFF2-40B4-BE49-F238E27FC236}">
                  <a16:creationId xmlns:a16="http://schemas.microsoft.com/office/drawing/2014/main" id="{7F8E51D2-F25C-3A7F-DF1B-DCD5AE180D70}"/>
                </a:ext>
              </a:extLst>
            </p:cNvPr>
            <p:cNvGrpSpPr/>
            <p:nvPr/>
          </p:nvGrpSpPr>
          <p:grpSpPr>
            <a:xfrm>
              <a:off x="5696831" y="4233526"/>
              <a:ext cx="566777" cy="566777"/>
              <a:chOff x="5655347" y="3905052"/>
              <a:chExt cx="566777" cy="566777"/>
            </a:xfrm>
          </p:grpSpPr>
          <p:pic>
            <p:nvPicPr>
              <p:cNvPr id="235" name="Graphic 234">
                <a:extLst>
                  <a:ext uri="{FF2B5EF4-FFF2-40B4-BE49-F238E27FC236}">
                    <a16:creationId xmlns:a16="http://schemas.microsoft.com/office/drawing/2014/main" id="{0827BCAF-F143-3635-A024-BBF1A795C3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5347" y="3905052"/>
                <a:ext cx="566777" cy="566777"/>
              </a:xfrm>
              <a:prstGeom prst="rect">
                <a:avLst/>
              </a:prstGeom>
            </p:spPr>
          </p:pic>
          <p:sp>
            <p:nvSpPr>
              <p:cNvPr id="236" name="Freeform: Shape 33">
                <a:extLst>
                  <a:ext uri="{FF2B5EF4-FFF2-40B4-BE49-F238E27FC236}">
                    <a16:creationId xmlns:a16="http://schemas.microsoft.com/office/drawing/2014/main" id="{343BFC19-9741-DDB9-9A4E-89E6F8CFC2C5}"/>
                  </a:ext>
                </a:extLst>
              </p:cNvPr>
              <p:cNvSpPr/>
              <p:nvPr/>
            </p:nvSpPr>
            <p:spPr>
              <a:xfrm>
                <a:off x="5932899" y="4132564"/>
                <a:ext cx="110876" cy="82746"/>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8" name="TextBox 237">
            <a:extLst>
              <a:ext uri="{FF2B5EF4-FFF2-40B4-BE49-F238E27FC236}">
                <a16:creationId xmlns:a16="http://schemas.microsoft.com/office/drawing/2014/main" id="{94E421EE-4131-0EFF-1DB5-33AB749F551C}"/>
              </a:ext>
            </a:extLst>
          </p:cNvPr>
          <p:cNvSpPr txBox="1"/>
          <p:nvPr/>
        </p:nvSpPr>
        <p:spPr>
          <a:xfrm>
            <a:off x="7580045" y="4057438"/>
            <a:ext cx="121596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1500" b="0" i="0" u="none" strike="noStrike" kern="1200" cap="none" spc="0" normalizeH="0" baseline="0" noProof="0">
                <a:ln>
                  <a:noFill/>
                </a:ln>
                <a:solidFill>
                  <a:srgbClr val="FFFFFF"/>
                </a:solidFill>
                <a:effectLst/>
                <a:uLnTx/>
                <a:uFillTx/>
                <a:latin typeface="Museo Slab 500" panose="02000000000000000000" pitchFamily="50" charset="0"/>
                <a:ea typeface="+mn-ea"/>
                <a:cs typeface="Segoe UI Light" panose="020B0502040204020203" pitchFamily="34" charset="0"/>
              </a:rPr>
              <a:t>User, Sites, &amp; Things</a:t>
            </a:r>
            <a:endParaRPr kumimoji="0" lang="de-AT" sz="825" b="0" i="0" u="none" strike="noStrike" kern="1200" cap="none" spc="0" normalizeH="0" baseline="0" noProof="0">
              <a:ln>
                <a:noFill/>
              </a:ln>
              <a:solidFill>
                <a:srgbClr val="FFFFFF"/>
              </a:solidFill>
              <a:effectLst/>
              <a:uLnTx/>
              <a:uFillTx/>
              <a:latin typeface="Museo Slab 500" panose="02000000000000000000" pitchFamily="50" charset="0"/>
              <a:ea typeface="+mn-ea"/>
              <a:cs typeface="Segoe UI Light" panose="020B0502040204020203" pitchFamily="34" charset="0"/>
            </a:endParaRPr>
          </a:p>
        </p:txBody>
      </p:sp>
      <p:pic>
        <p:nvPicPr>
          <p:cNvPr id="243" name="Graphic 242">
            <a:extLst>
              <a:ext uri="{FF2B5EF4-FFF2-40B4-BE49-F238E27FC236}">
                <a16:creationId xmlns:a16="http://schemas.microsoft.com/office/drawing/2014/main" id="{BE56B977-6180-29BC-25AC-D6DDB6A1C7B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46655" y="2601116"/>
            <a:ext cx="3453178" cy="630142"/>
          </a:xfrm>
          <a:prstGeom prst="rect">
            <a:avLst/>
          </a:prstGeom>
        </p:spPr>
      </p:pic>
      <p:grpSp>
        <p:nvGrpSpPr>
          <p:cNvPr id="19" name="Group 18">
            <a:extLst>
              <a:ext uri="{FF2B5EF4-FFF2-40B4-BE49-F238E27FC236}">
                <a16:creationId xmlns:a16="http://schemas.microsoft.com/office/drawing/2014/main" id="{D77BEDB9-A430-7934-4051-A7EB814815AD}"/>
              </a:ext>
            </a:extLst>
          </p:cNvPr>
          <p:cNvGrpSpPr/>
          <p:nvPr/>
        </p:nvGrpSpPr>
        <p:grpSpPr>
          <a:xfrm>
            <a:off x="1088511" y="1026659"/>
            <a:ext cx="754102" cy="777893"/>
            <a:chOff x="5011268" y="408600"/>
            <a:chExt cx="1243986" cy="1283234"/>
          </a:xfrm>
        </p:grpSpPr>
        <p:pic>
          <p:nvPicPr>
            <p:cNvPr id="20" name="Graphic 19">
              <a:extLst>
                <a:ext uri="{FF2B5EF4-FFF2-40B4-BE49-F238E27FC236}">
                  <a16:creationId xmlns:a16="http://schemas.microsoft.com/office/drawing/2014/main" id="{140B16CF-1C59-67A5-2BC3-25E18320AFD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46483" y="408600"/>
              <a:ext cx="808771" cy="808771"/>
            </a:xfrm>
            <a:custGeom>
              <a:avLst/>
              <a:gdLst>
                <a:gd name="connsiteX0" fmla="*/ 0 w 808771"/>
                <a:gd name="connsiteY0" fmla="*/ 0 h 808771"/>
                <a:gd name="connsiteX1" fmla="*/ 808771 w 808771"/>
                <a:gd name="connsiteY1" fmla="*/ 0 h 808771"/>
                <a:gd name="connsiteX2" fmla="*/ 808771 w 808771"/>
                <a:gd name="connsiteY2" fmla="*/ 808771 h 808771"/>
                <a:gd name="connsiteX3" fmla="*/ 342035 w 808771"/>
                <a:gd name="connsiteY3" fmla="*/ 808771 h 808771"/>
                <a:gd name="connsiteX4" fmla="*/ 380320 w 808771"/>
                <a:gd name="connsiteY4" fmla="*/ 790998 h 808771"/>
                <a:gd name="connsiteX5" fmla="*/ 417385 w 808771"/>
                <a:gd name="connsiteY5" fmla="*/ 750133 h 808771"/>
                <a:gd name="connsiteX6" fmla="*/ 448271 w 808771"/>
                <a:gd name="connsiteY6" fmla="*/ 694212 h 808771"/>
                <a:gd name="connsiteX7" fmla="*/ 444153 w 808771"/>
                <a:gd name="connsiteY7" fmla="*/ 625388 h 808771"/>
                <a:gd name="connsiteX8" fmla="*/ 433858 w 808771"/>
                <a:gd name="connsiteY8" fmla="*/ 595276 h 808771"/>
                <a:gd name="connsiteX9" fmla="*/ 411207 w 808771"/>
                <a:gd name="connsiteY9" fmla="*/ 554411 h 808771"/>
                <a:gd name="connsiteX10" fmla="*/ 378261 w 808771"/>
                <a:gd name="connsiteY10" fmla="*/ 519998 h 808771"/>
                <a:gd name="connsiteX11" fmla="*/ 318545 w 808771"/>
                <a:gd name="connsiteY11" fmla="*/ 507094 h 808771"/>
                <a:gd name="connsiteX12" fmla="*/ 306191 w 808771"/>
                <a:gd name="connsiteY12" fmla="*/ 457625 h 808771"/>
                <a:gd name="connsiteX13" fmla="*/ 295895 w 808771"/>
                <a:gd name="connsiteY13" fmla="*/ 418911 h 808771"/>
                <a:gd name="connsiteX14" fmla="*/ 273244 w 808771"/>
                <a:gd name="connsiteY14" fmla="*/ 367292 h 808771"/>
                <a:gd name="connsiteX15" fmla="*/ 236180 w 808771"/>
                <a:gd name="connsiteY15" fmla="*/ 339332 h 808771"/>
                <a:gd name="connsiteX16" fmla="*/ 178524 w 808771"/>
                <a:gd name="connsiteY16" fmla="*/ 322126 h 808771"/>
                <a:gd name="connsiteX17" fmla="*/ 108514 w 808771"/>
                <a:gd name="connsiteY17" fmla="*/ 317824 h 808771"/>
                <a:gd name="connsiteX18" fmla="*/ 38502 w 808771"/>
                <a:gd name="connsiteY18" fmla="*/ 345784 h 808771"/>
                <a:gd name="connsiteX19" fmla="*/ 0 w 808771"/>
                <a:gd name="connsiteY19" fmla="*/ 382783 h 80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8771" h="808771">
                  <a:moveTo>
                    <a:pt x="0" y="0"/>
                  </a:moveTo>
                  <a:lnTo>
                    <a:pt x="808771" y="0"/>
                  </a:lnTo>
                  <a:lnTo>
                    <a:pt x="808771" y="808771"/>
                  </a:lnTo>
                  <a:lnTo>
                    <a:pt x="342035" y="808771"/>
                  </a:lnTo>
                  <a:lnTo>
                    <a:pt x="380320" y="790998"/>
                  </a:lnTo>
                  <a:lnTo>
                    <a:pt x="417385" y="750133"/>
                  </a:lnTo>
                  <a:lnTo>
                    <a:pt x="448271" y="694212"/>
                  </a:lnTo>
                  <a:lnTo>
                    <a:pt x="444153" y="625388"/>
                  </a:lnTo>
                  <a:lnTo>
                    <a:pt x="433858" y="595276"/>
                  </a:lnTo>
                  <a:lnTo>
                    <a:pt x="411207" y="554411"/>
                  </a:lnTo>
                  <a:lnTo>
                    <a:pt x="378261" y="519998"/>
                  </a:lnTo>
                  <a:lnTo>
                    <a:pt x="318545" y="507094"/>
                  </a:lnTo>
                  <a:lnTo>
                    <a:pt x="306191" y="457625"/>
                  </a:lnTo>
                  <a:lnTo>
                    <a:pt x="295895" y="418911"/>
                  </a:lnTo>
                  <a:lnTo>
                    <a:pt x="273244" y="367292"/>
                  </a:lnTo>
                  <a:lnTo>
                    <a:pt x="236180" y="339332"/>
                  </a:lnTo>
                  <a:lnTo>
                    <a:pt x="178524" y="322126"/>
                  </a:lnTo>
                  <a:lnTo>
                    <a:pt x="108514" y="317824"/>
                  </a:lnTo>
                  <a:lnTo>
                    <a:pt x="38502" y="345784"/>
                  </a:lnTo>
                  <a:lnTo>
                    <a:pt x="0" y="382783"/>
                  </a:lnTo>
                  <a:close/>
                </a:path>
              </a:pathLst>
            </a:custGeom>
          </p:spPr>
        </p:pic>
        <p:pic>
          <p:nvPicPr>
            <p:cNvPr id="21" name="Graphic 20">
              <a:extLst>
                <a:ext uri="{FF2B5EF4-FFF2-40B4-BE49-F238E27FC236}">
                  <a16:creationId xmlns:a16="http://schemas.microsoft.com/office/drawing/2014/main" id="{5E8DFC2F-8146-75CD-D4D0-FEB93B597E1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1268" y="635906"/>
              <a:ext cx="1055926" cy="1055928"/>
            </a:xfrm>
            <a:prstGeom prst="rect">
              <a:avLst/>
            </a:prstGeom>
          </p:spPr>
        </p:pic>
      </p:grpSp>
      <p:sp>
        <p:nvSpPr>
          <p:cNvPr id="22" name="TextBox 21">
            <a:extLst>
              <a:ext uri="{FF2B5EF4-FFF2-40B4-BE49-F238E27FC236}">
                <a16:creationId xmlns:a16="http://schemas.microsoft.com/office/drawing/2014/main" id="{4542F559-8F51-7797-9C70-8D6BD3803B37}"/>
              </a:ext>
            </a:extLst>
          </p:cNvPr>
          <p:cNvSpPr txBox="1"/>
          <p:nvPr/>
        </p:nvSpPr>
        <p:spPr>
          <a:xfrm>
            <a:off x="931602" y="1704869"/>
            <a:ext cx="1067921"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Edge</a:t>
            </a:r>
            <a:r>
              <a:rPr kumimoji="0" lang="en-US" sz="105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 </a:t>
            </a: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Compute</a:t>
            </a:r>
          </a:p>
        </p:txBody>
      </p:sp>
      <p:pic>
        <p:nvPicPr>
          <p:cNvPr id="23" name="Graphic 22">
            <a:extLst>
              <a:ext uri="{FF2B5EF4-FFF2-40B4-BE49-F238E27FC236}">
                <a16:creationId xmlns:a16="http://schemas.microsoft.com/office/drawing/2014/main" id="{56C73CAE-DFF7-174C-CE5F-2E960677B60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5378" y="1108711"/>
            <a:ext cx="613789" cy="613788"/>
          </a:xfrm>
          <a:prstGeom prst="rect">
            <a:avLst/>
          </a:prstGeom>
        </p:spPr>
      </p:pic>
      <p:sp>
        <p:nvSpPr>
          <p:cNvPr id="24" name="TextBox 23">
            <a:extLst>
              <a:ext uri="{FF2B5EF4-FFF2-40B4-BE49-F238E27FC236}">
                <a16:creationId xmlns:a16="http://schemas.microsoft.com/office/drawing/2014/main" id="{AED55EAD-5269-7F45-6C74-32D2FABB375F}"/>
              </a:ext>
            </a:extLst>
          </p:cNvPr>
          <p:cNvSpPr txBox="1"/>
          <p:nvPr/>
        </p:nvSpPr>
        <p:spPr>
          <a:xfrm>
            <a:off x="3280525" y="1704869"/>
            <a:ext cx="849913"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Datacenter</a:t>
            </a:r>
          </a:p>
        </p:txBody>
      </p:sp>
      <p:grpSp>
        <p:nvGrpSpPr>
          <p:cNvPr id="25" name="Group 24">
            <a:extLst>
              <a:ext uri="{FF2B5EF4-FFF2-40B4-BE49-F238E27FC236}">
                <a16:creationId xmlns:a16="http://schemas.microsoft.com/office/drawing/2014/main" id="{D4D0166A-84AC-BEC3-C0CC-649B278A1C72}"/>
              </a:ext>
            </a:extLst>
          </p:cNvPr>
          <p:cNvGrpSpPr/>
          <p:nvPr/>
        </p:nvGrpSpPr>
        <p:grpSpPr>
          <a:xfrm>
            <a:off x="5755537" y="974303"/>
            <a:ext cx="1109089" cy="882605"/>
            <a:chOff x="3724819" y="1296145"/>
            <a:chExt cx="1394224" cy="1109515"/>
          </a:xfrm>
        </p:grpSpPr>
        <p:pic>
          <p:nvPicPr>
            <p:cNvPr id="26" name="Graphic 25">
              <a:extLst>
                <a:ext uri="{FF2B5EF4-FFF2-40B4-BE49-F238E27FC236}">
                  <a16:creationId xmlns:a16="http://schemas.microsoft.com/office/drawing/2014/main" id="{3F0BFEA9-5D51-E986-8590-3024C283888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27043" y="1374681"/>
              <a:ext cx="792000" cy="792000"/>
            </a:xfrm>
            <a:custGeom>
              <a:avLst/>
              <a:gdLst>
                <a:gd name="connsiteX0" fmla="*/ 0 w 792000"/>
                <a:gd name="connsiteY0" fmla="*/ 0 h 792000"/>
                <a:gd name="connsiteX1" fmla="*/ 792000 w 792000"/>
                <a:gd name="connsiteY1" fmla="*/ 0 h 792000"/>
                <a:gd name="connsiteX2" fmla="*/ 792000 w 792000"/>
                <a:gd name="connsiteY2" fmla="*/ 792000 h 792000"/>
                <a:gd name="connsiteX3" fmla="*/ 350287 w 792000"/>
                <a:gd name="connsiteY3" fmla="*/ 792000 h 792000"/>
                <a:gd name="connsiteX4" fmla="*/ 364136 w 792000"/>
                <a:gd name="connsiteY4" fmla="*/ 781860 h 792000"/>
                <a:gd name="connsiteX5" fmla="*/ 381482 w 792000"/>
                <a:gd name="connsiteY5" fmla="*/ 729466 h 792000"/>
                <a:gd name="connsiteX6" fmla="*/ 378591 w 792000"/>
                <a:gd name="connsiteY6" fmla="*/ 662517 h 792000"/>
                <a:gd name="connsiteX7" fmla="*/ 367027 w 792000"/>
                <a:gd name="connsiteY7" fmla="*/ 624677 h 792000"/>
                <a:gd name="connsiteX8" fmla="*/ 338116 w 792000"/>
                <a:gd name="connsiteY8" fmla="*/ 595569 h 792000"/>
                <a:gd name="connsiteX9" fmla="*/ 306313 w 792000"/>
                <a:gd name="connsiteY9" fmla="*/ 566462 h 792000"/>
                <a:gd name="connsiteX10" fmla="*/ 265837 w 792000"/>
                <a:gd name="connsiteY10" fmla="*/ 554819 h 792000"/>
                <a:gd name="connsiteX11" fmla="*/ 257164 w 792000"/>
                <a:gd name="connsiteY11" fmla="*/ 502424 h 792000"/>
                <a:gd name="connsiteX12" fmla="*/ 231143 w 792000"/>
                <a:gd name="connsiteY12" fmla="*/ 447120 h 792000"/>
                <a:gd name="connsiteX13" fmla="*/ 190668 w 792000"/>
                <a:gd name="connsiteY13" fmla="*/ 415101 h 792000"/>
                <a:gd name="connsiteX14" fmla="*/ 150192 w 792000"/>
                <a:gd name="connsiteY14" fmla="*/ 397635 h 792000"/>
                <a:gd name="connsiteX15" fmla="*/ 101043 w 792000"/>
                <a:gd name="connsiteY15" fmla="*/ 385992 h 792000"/>
                <a:gd name="connsiteX16" fmla="*/ 51894 w 792000"/>
                <a:gd name="connsiteY16" fmla="*/ 391814 h 792000"/>
                <a:gd name="connsiteX17" fmla="*/ 2745 w 792000"/>
                <a:gd name="connsiteY17" fmla="*/ 412190 h 792000"/>
                <a:gd name="connsiteX18" fmla="*/ 0 w 792000"/>
                <a:gd name="connsiteY18" fmla="*/ 414791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792000"/>
                  </a:lnTo>
                  <a:lnTo>
                    <a:pt x="350287" y="792000"/>
                  </a:lnTo>
                  <a:lnTo>
                    <a:pt x="364136" y="781860"/>
                  </a:lnTo>
                  <a:lnTo>
                    <a:pt x="381482" y="729466"/>
                  </a:lnTo>
                  <a:cubicBezTo>
                    <a:pt x="380518" y="707150"/>
                    <a:pt x="379555" y="684833"/>
                    <a:pt x="378591" y="662517"/>
                  </a:cubicBezTo>
                  <a:lnTo>
                    <a:pt x="367027" y="624677"/>
                  </a:lnTo>
                  <a:lnTo>
                    <a:pt x="338116" y="595569"/>
                  </a:lnTo>
                  <a:lnTo>
                    <a:pt x="306313" y="566462"/>
                  </a:lnTo>
                  <a:lnTo>
                    <a:pt x="265837" y="554819"/>
                  </a:lnTo>
                  <a:lnTo>
                    <a:pt x="257164" y="502424"/>
                  </a:lnTo>
                  <a:lnTo>
                    <a:pt x="231143" y="447120"/>
                  </a:lnTo>
                  <a:lnTo>
                    <a:pt x="190668" y="415101"/>
                  </a:lnTo>
                  <a:lnTo>
                    <a:pt x="150192" y="397635"/>
                  </a:lnTo>
                  <a:lnTo>
                    <a:pt x="101043" y="385992"/>
                  </a:lnTo>
                  <a:lnTo>
                    <a:pt x="51894" y="391814"/>
                  </a:lnTo>
                  <a:lnTo>
                    <a:pt x="2745" y="412190"/>
                  </a:lnTo>
                  <a:lnTo>
                    <a:pt x="0" y="414791"/>
                  </a:lnTo>
                  <a:close/>
                </a:path>
              </a:pathLst>
            </a:custGeom>
          </p:spPr>
        </p:pic>
        <p:pic>
          <p:nvPicPr>
            <p:cNvPr id="27" name="Graphic 26">
              <a:extLst>
                <a:ext uri="{FF2B5EF4-FFF2-40B4-BE49-F238E27FC236}">
                  <a16:creationId xmlns:a16="http://schemas.microsoft.com/office/drawing/2014/main" id="{D93B3B14-9C5D-12AD-88CB-68620EBB630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24819" y="1296145"/>
              <a:ext cx="792000" cy="792000"/>
            </a:xfrm>
            <a:custGeom>
              <a:avLst/>
              <a:gdLst>
                <a:gd name="connsiteX0" fmla="*/ 0 w 792000"/>
                <a:gd name="connsiteY0" fmla="*/ 0 h 792000"/>
                <a:gd name="connsiteX1" fmla="*/ 792000 w 792000"/>
                <a:gd name="connsiteY1" fmla="*/ 0 h 792000"/>
                <a:gd name="connsiteX2" fmla="*/ 792000 w 792000"/>
                <a:gd name="connsiteY2" fmla="*/ 485704 h 792000"/>
                <a:gd name="connsiteX3" fmla="*/ 761370 w 792000"/>
                <a:gd name="connsiteY3" fmla="*/ 472487 h 792000"/>
                <a:gd name="connsiteX4" fmla="*/ 712221 w 792000"/>
                <a:gd name="connsiteY4" fmla="*/ 460844 h 792000"/>
                <a:gd name="connsiteX5" fmla="*/ 663072 w 792000"/>
                <a:gd name="connsiteY5" fmla="*/ 466666 h 792000"/>
                <a:gd name="connsiteX6" fmla="*/ 613923 w 792000"/>
                <a:gd name="connsiteY6" fmla="*/ 487042 h 792000"/>
                <a:gd name="connsiteX7" fmla="*/ 564773 w 792000"/>
                <a:gd name="connsiteY7" fmla="*/ 533615 h 792000"/>
                <a:gd name="connsiteX8" fmla="*/ 483821 w 792000"/>
                <a:gd name="connsiteY8" fmla="*/ 533615 h 792000"/>
                <a:gd name="connsiteX9" fmla="*/ 452019 w 792000"/>
                <a:gd name="connsiteY9" fmla="*/ 553989 h 792000"/>
                <a:gd name="connsiteX10" fmla="*/ 434672 w 792000"/>
                <a:gd name="connsiteY10" fmla="*/ 583098 h 792000"/>
                <a:gd name="connsiteX11" fmla="*/ 423107 w 792000"/>
                <a:gd name="connsiteY11" fmla="*/ 629671 h 792000"/>
                <a:gd name="connsiteX12" fmla="*/ 399978 w 792000"/>
                <a:gd name="connsiteY12" fmla="*/ 632581 h 792000"/>
                <a:gd name="connsiteX13" fmla="*/ 362394 w 792000"/>
                <a:gd name="connsiteY13" fmla="*/ 652957 h 792000"/>
                <a:gd name="connsiteX14" fmla="*/ 330591 w 792000"/>
                <a:gd name="connsiteY14" fmla="*/ 693707 h 792000"/>
                <a:gd name="connsiteX15" fmla="*/ 310353 w 792000"/>
                <a:gd name="connsiteY15" fmla="*/ 731548 h 792000"/>
                <a:gd name="connsiteX16" fmla="*/ 304571 w 792000"/>
                <a:gd name="connsiteY16" fmla="*/ 783942 h 792000"/>
                <a:gd name="connsiteX17" fmla="*/ 306418 w 792000"/>
                <a:gd name="connsiteY17" fmla="*/ 792000 h 792000"/>
                <a:gd name="connsiteX18" fmla="*/ 0 w 792000"/>
                <a:gd name="connsiteY18" fmla="*/ 79200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485704"/>
                  </a:lnTo>
                  <a:lnTo>
                    <a:pt x="761370" y="472487"/>
                  </a:lnTo>
                  <a:lnTo>
                    <a:pt x="712221" y="460844"/>
                  </a:lnTo>
                  <a:lnTo>
                    <a:pt x="663072" y="466666"/>
                  </a:lnTo>
                  <a:lnTo>
                    <a:pt x="613923" y="487042"/>
                  </a:lnTo>
                  <a:lnTo>
                    <a:pt x="564773" y="533615"/>
                  </a:lnTo>
                  <a:lnTo>
                    <a:pt x="483821" y="533615"/>
                  </a:lnTo>
                  <a:lnTo>
                    <a:pt x="452019" y="553989"/>
                  </a:lnTo>
                  <a:lnTo>
                    <a:pt x="434672" y="583098"/>
                  </a:lnTo>
                  <a:lnTo>
                    <a:pt x="423107" y="629671"/>
                  </a:lnTo>
                  <a:lnTo>
                    <a:pt x="399978" y="632581"/>
                  </a:lnTo>
                  <a:lnTo>
                    <a:pt x="362394" y="652957"/>
                  </a:lnTo>
                  <a:lnTo>
                    <a:pt x="330591" y="693707"/>
                  </a:lnTo>
                  <a:lnTo>
                    <a:pt x="310353" y="731548"/>
                  </a:lnTo>
                  <a:lnTo>
                    <a:pt x="304571" y="783942"/>
                  </a:lnTo>
                  <a:lnTo>
                    <a:pt x="306418" y="792000"/>
                  </a:lnTo>
                  <a:lnTo>
                    <a:pt x="0" y="792000"/>
                  </a:lnTo>
                  <a:close/>
                </a:path>
              </a:pathLst>
            </a:custGeom>
          </p:spPr>
        </p:pic>
        <p:pic>
          <p:nvPicPr>
            <p:cNvPr id="28" name="Graphic 27">
              <a:extLst>
                <a:ext uri="{FF2B5EF4-FFF2-40B4-BE49-F238E27FC236}">
                  <a16:creationId xmlns:a16="http://schemas.microsoft.com/office/drawing/2014/main" id="{A81E4A90-B9DC-9EA3-C45A-C91C6B0D70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72131" y="1613660"/>
              <a:ext cx="792000" cy="792000"/>
            </a:xfrm>
            <a:prstGeom prst="rect">
              <a:avLst/>
            </a:prstGeom>
          </p:spPr>
        </p:pic>
      </p:grpSp>
      <p:sp>
        <p:nvSpPr>
          <p:cNvPr id="29" name="TextBox 28">
            <a:extLst>
              <a:ext uri="{FF2B5EF4-FFF2-40B4-BE49-F238E27FC236}">
                <a16:creationId xmlns:a16="http://schemas.microsoft.com/office/drawing/2014/main" id="{EAF7CF61-D599-5494-F199-689549F15C2B}"/>
              </a:ext>
            </a:extLst>
          </p:cNvPr>
          <p:cNvSpPr txBox="1"/>
          <p:nvPr/>
        </p:nvSpPr>
        <p:spPr>
          <a:xfrm>
            <a:off x="5837837" y="1704869"/>
            <a:ext cx="944489"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Public</a:t>
            </a:r>
            <a:r>
              <a:rPr kumimoji="0" lang="en-US" sz="105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 </a:t>
            </a: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Cloud</a:t>
            </a:r>
          </a:p>
        </p:txBody>
      </p:sp>
      <p:sp>
        <p:nvSpPr>
          <p:cNvPr id="31" name="TextBox 30">
            <a:extLst>
              <a:ext uri="{FF2B5EF4-FFF2-40B4-BE49-F238E27FC236}">
                <a16:creationId xmlns:a16="http://schemas.microsoft.com/office/drawing/2014/main" id="{F4C6404B-E432-B685-12BB-1E814EE395A3}"/>
              </a:ext>
            </a:extLst>
          </p:cNvPr>
          <p:cNvSpPr txBox="1"/>
          <p:nvPr/>
        </p:nvSpPr>
        <p:spPr>
          <a:xfrm>
            <a:off x="2305236" y="1704869"/>
            <a:ext cx="681598"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Services</a:t>
            </a:r>
          </a:p>
        </p:txBody>
      </p:sp>
      <p:grpSp>
        <p:nvGrpSpPr>
          <p:cNvPr id="34" name="Group 33">
            <a:extLst>
              <a:ext uri="{FF2B5EF4-FFF2-40B4-BE49-F238E27FC236}">
                <a16:creationId xmlns:a16="http://schemas.microsoft.com/office/drawing/2014/main" id="{5F995975-515A-DF37-1C0E-2F108156F40E}"/>
              </a:ext>
            </a:extLst>
          </p:cNvPr>
          <p:cNvGrpSpPr/>
          <p:nvPr/>
        </p:nvGrpSpPr>
        <p:grpSpPr>
          <a:xfrm>
            <a:off x="2275764" y="1151673"/>
            <a:ext cx="765042" cy="527865"/>
            <a:chOff x="6554304" y="1872588"/>
            <a:chExt cx="594704" cy="410335"/>
          </a:xfrm>
        </p:grpSpPr>
        <p:sp>
          <p:nvSpPr>
            <p:cNvPr id="35" name="TextBox 34">
              <a:extLst>
                <a:ext uri="{FF2B5EF4-FFF2-40B4-BE49-F238E27FC236}">
                  <a16:creationId xmlns:a16="http://schemas.microsoft.com/office/drawing/2014/main" id="{A69100AA-DB2C-0D04-40BA-8BA6AEE5B5D0}"/>
                </a:ext>
              </a:extLst>
            </p:cNvPr>
            <p:cNvSpPr txBox="1"/>
            <p:nvPr/>
          </p:nvSpPr>
          <p:spPr>
            <a:xfrm>
              <a:off x="6713872" y="2067598"/>
              <a:ext cx="435136" cy="21532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0088CE"/>
                  </a:solidFill>
                  <a:effectLst/>
                  <a:uLnTx/>
                  <a:uFillTx/>
                  <a:latin typeface="Arial" panose="020B0604020202020204" pitchFamily="34" charset="0"/>
                  <a:ea typeface="+mn-ea"/>
                  <a:cs typeface="Arial" panose="020B0604020202020204" pitchFamily="34" charset="0"/>
                </a:rPr>
                <a:t>SaaS</a:t>
              </a:r>
              <a:endParaRPr kumimoji="0" lang="en-GB" sz="700" b="1" i="0" u="none" strike="noStrike" kern="1200" cap="none" spc="0" normalizeH="0" baseline="0" noProof="0">
                <a:ln>
                  <a:noFill/>
                </a:ln>
                <a:solidFill>
                  <a:srgbClr val="0088CE"/>
                </a:solidFill>
                <a:effectLst/>
                <a:uLnTx/>
                <a:uFillTx/>
                <a:latin typeface="Arial" panose="020B0604020202020204" pitchFamily="34" charset="0"/>
                <a:ea typeface="+mn-ea"/>
                <a:cs typeface="Arial" panose="020B0604020202020204" pitchFamily="34" charset="0"/>
              </a:endParaRPr>
            </a:p>
          </p:txBody>
        </p:sp>
        <p:sp>
          <p:nvSpPr>
            <p:cNvPr id="37" name="Freeform: Shape 36">
              <a:extLst>
                <a:ext uri="{FF2B5EF4-FFF2-40B4-BE49-F238E27FC236}">
                  <a16:creationId xmlns:a16="http://schemas.microsoft.com/office/drawing/2014/main" id="{AF176908-B6C4-697F-4C8F-4E28AE2B6536}"/>
                </a:ext>
              </a:extLst>
            </p:cNvPr>
            <p:cNvSpPr/>
            <p:nvPr/>
          </p:nvSpPr>
          <p:spPr>
            <a:xfrm>
              <a:off x="6554304" y="1872588"/>
              <a:ext cx="514254" cy="215715"/>
            </a:xfrm>
            <a:custGeom>
              <a:avLst/>
              <a:gdLst>
                <a:gd name="connsiteX0" fmla="*/ 495300 w 514254"/>
                <a:gd name="connsiteY0" fmla="*/ 215716 h 215715"/>
                <a:gd name="connsiteX1" fmla="*/ 418148 w 514254"/>
                <a:gd name="connsiteY1" fmla="*/ 140849 h 215715"/>
                <a:gd name="connsiteX2" fmla="*/ 411099 w 514254"/>
                <a:gd name="connsiteY2" fmla="*/ 139325 h 215715"/>
                <a:gd name="connsiteX3" fmla="*/ 410718 w 514254"/>
                <a:gd name="connsiteY3" fmla="*/ 132086 h 215715"/>
                <a:gd name="connsiteX4" fmla="*/ 332137 w 514254"/>
                <a:gd name="connsiteY4" fmla="*/ 25216 h 215715"/>
                <a:gd name="connsiteX5" fmla="*/ 201168 w 514254"/>
                <a:gd name="connsiteY5" fmla="*/ 70650 h 215715"/>
                <a:gd name="connsiteX6" fmla="*/ 196501 w 514254"/>
                <a:gd name="connsiteY6" fmla="*/ 77032 h 215715"/>
                <a:gd name="connsiteX7" fmla="*/ 189357 w 514254"/>
                <a:gd name="connsiteY7" fmla="*/ 73603 h 215715"/>
                <a:gd name="connsiteX8" fmla="*/ 125158 w 514254"/>
                <a:gd name="connsiteY8" fmla="*/ 77318 h 215715"/>
                <a:gd name="connsiteX9" fmla="*/ 99631 w 514254"/>
                <a:gd name="connsiteY9" fmla="*/ 130848 h 215715"/>
                <a:gd name="connsiteX10" fmla="*/ 100203 w 514254"/>
                <a:gd name="connsiteY10" fmla="*/ 139040 h 215715"/>
                <a:gd name="connsiteX11" fmla="*/ 92202 w 514254"/>
                <a:gd name="connsiteY11" fmla="*/ 140754 h 215715"/>
                <a:gd name="connsiteX12" fmla="*/ 18859 w 514254"/>
                <a:gd name="connsiteY12" fmla="*/ 215335 h 215715"/>
                <a:gd name="connsiteX13" fmla="*/ 0 w 514254"/>
                <a:gd name="connsiteY13" fmla="*/ 212382 h 215715"/>
                <a:gd name="connsiteX14" fmla="*/ 80486 w 514254"/>
                <a:gd name="connsiteY14" fmla="*/ 123990 h 215715"/>
                <a:gd name="connsiteX15" fmla="*/ 113919 w 514254"/>
                <a:gd name="connsiteY15" fmla="*/ 61887 h 215715"/>
                <a:gd name="connsiteX16" fmla="*/ 190405 w 514254"/>
                <a:gd name="connsiteY16" fmla="*/ 53315 h 215715"/>
                <a:gd name="connsiteX17" fmla="*/ 337852 w 514254"/>
                <a:gd name="connsiteY17" fmla="*/ 6928 h 215715"/>
                <a:gd name="connsiteX18" fmla="*/ 429197 w 514254"/>
                <a:gd name="connsiteY18" fmla="*/ 123800 h 215715"/>
                <a:gd name="connsiteX19" fmla="*/ 514255 w 514254"/>
                <a:gd name="connsiteY19" fmla="*/ 212573 h 215715"/>
                <a:gd name="connsiteX20" fmla="*/ 495491 w 514254"/>
                <a:gd name="connsiteY20" fmla="*/ 215621 h 21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4254" h="215715">
                  <a:moveTo>
                    <a:pt x="495300" y="215716"/>
                  </a:moveTo>
                  <a:cubicBezTo>
                    <a:pt x="486537" y="161138"/>
                    <a:pt x="438436" y="145136"/>
                    <a:pt x="418148" y="140849"/>
                  </a:cubicBezTo>
                  <a:lnTo>
                    <a:pt x="411099" y="139325"/>
                  </a:lnTo>
                  <a:lnTo>
                    <a:pt x="410718" y="132086"/>
                  </a:lnTo>
                  <a:cubicBezTo>
                    <a:pt x="409575" y="112465"/>
                    <a:pt x="400526" y="46838"/>
                    <a:pt x="332137" y="25216"/>
                  </a:cubicBezTo>
                  <a:cubicBezTo>
                    <a:pt x="259937" y="2451"/>
                    <a:pt x="216503" y="49409"/>
                    <a:pt x="201168" y="70650"/>
                  </a:cubicBezTo>
                  <a:lnTo>
                    <a:pt x="196501" y="77032"/>
                  </a:lnTo>
                  <a:lnTo>
                    <a:pt x="189357" y="73603"/>
                  </a:lnTo>
                  <a:cubicBezTo>
                    <a:pt x="166402" y="62744"/>
                    <a:pt x="143542" y="63887"/>
                    <a:pt x="125158" y="77318"/>
                  </a:cubicBezTo>
                  <a:cubicBezTo>
                    <a:pt x="102299" y="93986"/>
                    <a:pt x="98679" y="115608"/>
                    <a:pt x="99631" y="130848"/>
                  </a:cubicBezTo>
                  <a:lnTo>
                    <a:pt x="100203" y="139040"/>
                  </a:lnTo>
                  <a:lnTo>
                    <a:pt x="92202" y="140754"/>
                  </a:lnTo>
                  <a:cubicBezTo>
                    <a:pt x="77248" y="143993"/>
                    <a:pt x="27813" y="158852"/>
                    <a:pt x="18859" y="215335"/>
                  </a:cubicBezTo>
                  <a:lnTo>
                    <a:pt x="0" y="212382"/>
                  </a:lnTo>
                  <a:cubicBezTo>
                    <a:pt x="6858" y="168662"/>
                    <a:pt x="36671" y="136182"/>
                    <a:pt x="80486" y="123990"/>
                  </a:cubicBezTo>
                  <a:cubicBezTo>
                    <a:pt x="81058" y="106845"/>
                    <a:pt x="87058" y="81413"/>
                    <a:pt x="113919" y="61887"/>
                  </a:cubicBezTo>
                  <a:cubicBezTo>
                    <a:pt x="136017" y="45790"/>
                    <a:pt x="163354" y="42837"/>
                    <a:pt x="190405" y="53315"/>
                  </a:cubicBezTo>
                  <a:cubicBezTo>
                    <a:pt x="209264" y="29978"/>
                    <a:pt x="259271" y="-17837"/>
                    <a:pt x="337852" y="6928"/>
                  </a:cubicBezTo>
                  <a:cubicBezTo>
                    <a:pt x="410909" y="29978"/>
                    <a:pt x="426053" y="95320"/>
                    <a:pt x="429197" y="123800"/>
                  </a:cubicBezTo>
                  <a:cubicBezTo>
                    <a:pt x="453104" y="130372"/>
                    <a:pt x="504349" y="151422"/>
                    <a:pt x="514255" y="212573"/>
                  </a:cubicBezTo>
                  <a:lnTo>
                    <a:pt x="495491" y="215621"/>
                  </a:lnTo>
                  <a:close/>
                </a:path>
              </a:pathLst>
            </a:custGeom>
            <a:solidFill>
              <a:srgbClr val="A4AEBA"/>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Light"/>
                <a:ea typeface="+mn-ea"/>
                <a:cs typeface="+mn-cs"/>
              </a:endParaRPr>
            </a:p>
          </p:txBody>
        </p:sp>
        <p:sp>
          <p:nvSpPr>
            <p:cNvPr id="38" name="Freeform: Shape 37">
              <a:extLst>
                <a:ext uri="{FF2B5EF4-FFF2-40B4-BE49-F238E27FC236}">
                  <a16:creationId xmlns:a16="http://schemas.microsoft.com/office/drawing/2014/main" id="{8ADEF7F3-F047-1B6B-D576-269670454512}"/>
                </a:ext>
              </a:extLst>
            </p:cNvPr>
            <p:cNvSpPr/>
            <p:nvPr/>
          </p:nvSpPr>
          <p:spPr>
            <a:xfrm>
              <a:off x="6554308" y="2124120"/>
              <a:ext cx="196537" cy="96012"/>
            </a:xfrm>
            <a:custGeom>
              <a:avLst/>
              <a:gdLst>
                <a:gd name="connsiteX0" fmla="*/ 18764 w 196537"/>
                <a:gd name="connsiteY0" fmla="*/ 0 h 96012"/>
                <a:gd name="connsiteX1" fmla="*/ 134207 w 196537"/>
                <a:gd name="connsiteY1" fmla="*/ 76962 h 96012"/>
                <a:gd name="connsiteX2" fmla="*/ 196537 w 196537"/>
                <a:gd name="connsiteY2" fmla="*/ 76962 h 96012"/>
                <a:gd name="connsiteX3" fmla="*/ 196537 w 196537"/>
                <a:gd name="connsiteY3" fmla="*/ 96012 h 96012"/>
                <a:gd name="connsiteX4" fmla="*/ 134207 w 196537"/>
                <a:gd name="connsiteY4" fmla="*/ 96012 h 96012"/>
                <a:gd name="connsiteX5" fmla="*/ 0 w 196537"/>
                <a:gd name="connsiteY5" fmla="*/ 3048 h 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37" h="96012">
                  <a:moveTo>
                    <a:pt x="18764" y="0"/>
                  </a:moveTo>
                  <a:cubicBezTo>
                    <a:pt x="30480" y="71438"/>
                    <a:pt x="110109" y="76962"/>
                    <a:pt x="134207" y="76962"/>
                  </a:cubicBezTo>
                  <a:lnTo>
                    <a:pt x="196537" y="76962"/>
                  </a:lnTo>
                  <a:lnTo>
                    <a:pt x="196537" y="96012"/>
                  </a:lnTo>
                  <a:lnTo>
                    <a:pt x="134207" y="96012"/>
                  </a:lnTo>
                  <a:cubicBezTo>
                    <a:pt x="76676" y="96012"/>
                    <a:pt x="11239" y="71628"/>
                    <a:pt x="0" y="3048"/>
                  </a:cubicBezTo>
                  <a:close/>
                </a:path>
              </a:pathLst>
            </a:custGeom>
            <a:solidFill>
              <a:srgbClr val="0088CE"/>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Light"/>
                <a:ea typeface="+mn-ea"/>
                <a:cs typeface="+mn-cs"/>
              </a:endParaRPr>
            </a:p>
          </p:txBody>
        </p:sp>
      </p:grpSp>
      <p:pic>
        <p:nvPicPr>
          <p:cNvPr id="39" name="Picture 31">
            <a:extLst>
              <a:ext uri="{FF2B5EF4-FFF2-40B4-BE49-F238E27FC236}">
                <a16:creationId xmlns:a16="http://schemas.microsoft.com/office/drawing/2014/main" id="{6F887828-CE25-38CD-1A69-66CA9F54012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588030" y="1068563"/>
            <a:ext cx="694084" cy="694084"/>
          </a:xfrm>
          <a:prstGeom prst="rect">
            <a:avLst/>
          </a:prstGeom>
        </p:spPr>
      </p:pic>
      <p:sp>
        <p:nvSpPr>
          <p:cNvPr id="40" name="TextBox 39">
            <a:extLst>
              <a:ext uri="{FF2B5EF4-FFF2-40B4-BE49-F238E27FC236}">
                <a16:creationId xmlns:a16="http://schemas.microsoft.com/office/drawing/2014/main" id="{8C6A4C71-0ABA-3BB0-7F55-69C776891CA9}"/>
              </a:ext>
            </a:extLst>
          </p:cNvPr>
          <p:cNvSpPr txBox="1"/>
          <p:nvPr/>
        </p:nvSpPr>
        <p:spPr>
          <a:xfrm>
            <a:off x="4426533" y="1704869"/>
            <a:ext cx="1114408" cy="261610"/>
          </a:xfrm>
          <a:prstGeom prst="rect">
            <a:avLst/>
          </a:prstGeom>
          <a:noFill/>
        </p:spPr>
        <p:txBody>
          <a:bodyPr wrap="none" rtlCol="0">
            <a:spAutoFit/>
          </a:bodyPr>
          <a:lstStyle>
            <a:defPPr>
              <a:defRPr lang="en-US"/>
            </a:defPPr>
            <a:lvl1pPr algn="ctr">
              <a:spcAft>
                <a:spcPts val="450"/>
              </a:spcAft>
              <a:defRPr sz="1100">
                <a:solidFill>
                  <a:schemeClr val="bg1"/>
                </a:solidFill>
                <a:latin typeface="Segoe UI Light" panose="020B0502040204020203" pitchFamily="34" charset="0"/>
                <a:cs typeface="Segoe UI Light" panose="020B0502040204020203" pitchFamily="34" charset="0"/>
              </a:defRPr>
            </a:lvl1p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de-AT"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Web Resources</a:t>
            </a:r>
          </a:p>
        </p:txBody>
      </p:sp>
      <p:sp>
        <p:nvSpPr>
          <p:cNvPr id="8" name="Title 7">
            <a:extLst>
              <a:ext uri="{FF2B5EF4-FFF2-40B4-BE49-F238E27FC236}">
                <a16:creationId xmlns:a16="http://schemas.microsoft.com/office/drawing/2014/main" id="{BDBC85BD-26A1-0B68-C47D-0664BD70E380}"/>
              </a:ext>
            </a:extLst>
          </p:cNvPr>
          <p:cNvSpPr>
            <a:spLocks noGrp="1"/>
          </p:cNvSpPr>
          <p:nvPr>
            <p:ph type="title"/>
          </p:nvPr>
        </p:nvSpPr>
        <p:spPr>
          <a:xfrm>
            <a:off x="395112" y="273846"/>
            <a:ext cx="8353778" cy="617977"/>
          </a:xfrm>
        </p:spPr>
        <p:txBody>
          <a:bodyPr>
            <a:normAutofit/>
          </a:bodyPr>
          <a:lstStyle/>
          <a:p>
            <a:r>
              <a:rPr lang="en-US"/>
              <a:t>Security from Everywhere to Everywhere</a:t>
            </a:r>
            <a:endParaRPr lang="en-AT"/>
          </a:p>
        </p:txBody>
      </p:sp>
      <p:cxnSp>
        <p:nvCxnSpPr>
          <p:cNvPr id="16" name="Straight Connector 15">
            <a:extLst>
              <a:ext uri="{FF2B5EF4-FFF2-40B4-BE49-F238E27FC236}">
                <a16:creationId xmlns:a16="http://schemas.microsoft.com/office/drawing/2014/main" id="{95F564B9-765B-034A-1B1D-FCC0DAF28E3D}"/>
              </a:ext>
            </a:extLst>
          </p:cNvPr>
          <p:cNvCxnSpPr>
            <a:cxnSpLocks/>
          </p:cNvCxnSpPr>
          <p:nvPr/>
        </p:nvCxnSpPr>
        <p:spPr>
          <a:xfrm>
            <a:off x="592795" y="1995077"/>
            <a:ext cx="673460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20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288D2-5F05-45E8-814C-95D43BB202D5}"/>
              </a:ext>
            </a:extLst>
          </p:cNvPr>
          <p:cNvSpPr>
            <a:spLocks noGrp="1"/>
          </p:cNvSpPr>
          <p:nvPr>
            <p:ph type="title"/>
          </p:nvPr>
        </p:nvSpPr>
        <p:spPr>
          <a:xfrm>
            <a:off x="395112" y="273846"/>
            <a:ext cx="8353778" cy="617977"/>
          </a:xfrm>
        </p:spPr>
        <p:txBody>
          <a:bodyPr/>
          <a:lstStyle/>
          <a:p>
            <a:r>
              <a:rPr lang="en-US" noProof="0"/>
              <a:t>The OT/CPS </a:t>
            </a:r>
            <a:r>
              <a:rPr lang="en-US"/>
              <a:t>Security</a:t>
            </a:r>
            <a:r>
              <a:rPr lang="en-US" noProof="0"/>
              <a:t> </a:t>
            </a:r>
            <a:r>
              <a:rPr lang="en-US"/>
              <a:t>Journey</a:t>
            </a:r>
            <a:endParaRPr lang="en-US" noProof="0"/>
          </a:p>
        </p:txBody>
      </p:sp>
      <p:sp>
        <p:nvSpPr>
          <p:cNvPr id="6" name="TextBox 5">
            <a:extLst>
              <a:ext uri="{FF2B5EF4-FFF2-40B4-BE49-F238E27FC236}">
                <a16:creationId xmlns:a16="http://schemas.microsoft.com/office/drawing/2014/main" id="{51FBE92C-37A4-42F4-B4D4-267F7926B05D}"/>
              </a:ext>
            </a:extLst>
          </p:cNvPr>
          <p:cNvSpPr txBox="1"/>
          <p:nvPr/>
        </p:nvSpPr>
        <p:spPr>
          <a:xfrm>
            <a:off x="306693" y="4899372"/>
            <a:ext cx="7502606" cy="246221"/>
          </a:xfrm>
          <a:prstGeom prst="rect">
            <a:avLst/>
          </a:prstGeom>
          <a:noFill/>
        </p:spPr>
        <p:txBody>
          <a:bodyPr wrap="square">
            <a:spAutoFit/>
          </a:bodyPr>
          <a:lstStyle>
            <a:defPPr>
              <a:defRPr lang="en-US"/>
            </a:defPPr>
            <a:lvl1pPr>
              <a:defRPr sz="1000">
                <a:solidFill>
                  <a:schemeClr val="tx2">
                    <a:lumMod val="60000"/>
                    <a:lumOff val="40000"/>
                  </a:schemeClr>
                </a:solidFill>
                <a:latin typeface="Proxima Nova Light" panose="02000506030000020004" pitchFamily="50"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425160">
                    <a:lumMod val="60000"/>
                    <a:lumOff val="40000"/>
                  </a:srgbClr>
                </a:solidFill>
                <a:effectLst/>
                <a:uLnTx/>
                <a:uFillTx/>
                <a:latin typeface="Aptos Light" panose="020B0004020202020204" pitchFamily="34" charset="0"/>
                <a:ea typeface="+mn-ea"/>
                <a:cs typeface="Segoe UI Light" panose="020B0502040204020203" pitchFamily="34" charset="0"/>
              </a:rPr>
              <a:t>Source</a:t>
            </a:r>
            <a:r>
              <a:rPr kumimoji="0" lang="de-AT" sz="1000" b="0" i="0" u="none" strike="noStrike" kern="1200" cap="none" spc="0" normalizeH="0" baseline="0" noProof="0" dirty="0">
                <a:ln>
                  <a:noFill/>
                </a:ln>
                <a:solidFill>
                  <a:srgbClr val="425160">
                    <a:lumMod val="60000"/>
                    <a:lumOff val="40000"/>
                  </a:srgbClr>
                </a:solidFill>
                <a:effectLst/>
                <a:uLnTx/>
                <a:uFillTx/>
                <a:latin typeface="Aptos Light" panose="020B0004020202020204" pitchFamily="34" charset="0"/>
                <a:ea typeface="+mn-ea"/>
                <a:cs typeface="Segoe UI Light" panose="020B0502040204020203" pitchFamily="34" charset="0"/>
              </a:rPr>
              <a:t>: Gartner Market Guide </a:t>
            </a:r>
            <a:r>
              <a:rPr kumimoji="0" lang="de-AT" sz="1000" b="0" i="0" u="none" strike="noStrike" kern="1200" cap="none" spc="0" normalizeH="0" baseline="0" noProof="0" dirty="0" err="1">
                <a:ln>
                  <a:noFill/>
                </a:ln>
                <a:solidFill>
                  <a:srgbClr val="425160">
                    <a:lumMod val="60000"/>
                    <a:lumOff val="40000"/>
                  </a:srgbClr>
                </a:solidFill>
                <a:effectLst/>
                <a:uLnTx/>
                <a:uFillTx/>
                <a:latin typeface="Aptos Light" panose="020B0004020202020204" pitchFamily="34" charset="0"/>
                <a:ea typeface="+mn-ea"/>
                <a:cs typeface="Segoe UI Light" panose="020B0502040204020203" pitchFamily="34" charset="0"/>
              </a:rPr>
              <a:t>for</a:t>
            </a:r>
            <a:r>
              <a:rPr kumimoji="0" lang="de-AT" sz="1000" b="0" i="0" u="none" strike="noStrike" kern="1200" cap="none" spc="0" normalizeH="0" baseline="0" noProof="0" dirty="0">
                <a:ln>
                  <a:noFill/>
                </a:ln>
                <a:solidFill>
                  <a:srgbClr val="425160">
                    <a:lumMod val="60000"/>
                    <a:lumOff val="40000"/>
                  </a:srgbClr>
                </a:solidFill>
                <a:effectLst/>
                <a:uLnTx/>
                <a:uFillTx/>
                <a:latin typeface="Aptos Light" panose="020B0004020202020204" pitchFamily="34" charset="0"/>
                <a:ea typeface="+mn-ea"/>
                <a:cs typeface="Segoe UI Light" panose="020B0502040204020203" pitchFamily="34" charset="0"/>
              </a:rPr>
              <a:t> Operation Technology Security / Nov. 2023</a:t>
            </a:r>
          </a:p>
        </p:txBody>
      </p:sp>
      <p:sp>
        <p:nvSpPr>
          <p:cNvPr id="4" name="Arrow: Chevron 3">
            <a:extLst>
              <a:ext uri="{FF2B5EF4-FFF2-40B4-BE49-F238E27FC236}">
                <a16:creationId xmlns:a16="http://schemas.microsoft.com/office/drawing/2014/main" id="{259881AB-116A-4E58-AF40-9D6C7BDB2AA7}"/>
              </a:ext>
            </a:extLst>
          </p:cNvPr>
          <p:cNvSpPr/>
          <p:nvPr/>
        </p:nvSpPr>
        <p:spPr>
          <a:xfrm>
            <a:off x="395117" y="1425961"/>
            <a:ext cx="1440000" cy="342900"/>
          </a:xfrm>
          <a:prstGeom prst="chevron">
            <a:avLst/>
          </a:prstGeom>
          <a:solidFill>
            <a:srgbClr val="00B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Museo Slab 300" panose="02000000000000000000" pitchFamily="50" charset="0"/>
                <a:ea typeface="+mn-ea"/>
                <a:cs typeface="Segoe UI Light" panose="020B0502040204020203" pitchFamily="34" charset="0"/>
              </a:rPr>
              <a:t>Phase 1</a:t>
            </a:r>
            <a:endParaRPr kumimoji="0" lang="de-AT" sz="1800" b="1" i="0" u="none" strike="noStrike" kern="1200" cap="none" spc="0" normalizeH="0" baseline="0" noProof="0">
              <a:ln>
                <a:noFill/>
              </a:ln>
              <a:solidFill>
                <a:prstClr val="white"/>
              </a:solidFill>
              <a:effectLst/>
              <a:uLnTx/>
              <a:uFillTx/>
              <a:latin typeface="Museo Slab 300" panose="02000000000000000000" pitchFamily="50" charset="0"/>
              <a:ea typeface="+mn-ea"/>
              <a:cs typeface="Segoe UI Light" panose="020B0502040204020203" pitchFamily="34" charset="0"/>
            </a:endParaRPr>
          </a:p>
        </p:txBody>
      </p:sp>
      <p:sp>
        <p:nvSpPr>
          <p:cNvPr id="9" name="Arrow: Chevron 8">
            <a:extLst>
              <a:ext uri="{FF2B5EF4-FFF2-40B4-BE49-F238E27FC236}">
                <a16:creationId xmlns:a16="http://schemas.microsoft.com/office/drawing/2014/main" id="{C4CA8DD7-EA73-4BB9-9C39-C5B92A34B844}"/>
              </a:ext>
            </a:extLst>
          </p:cNvPr>
          <p:cNvSpPr/>
          <p:nvPr/>
        </p:nvSpPr>
        <p:spPr>
          <a:xfrm>
            <a:off x="3168249" y="1425961"/>
            <a:ext cx="1440000" cy="342900"/>
          </a:xfrm>
          <a:prstGeom prst="chevron">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Phase 3</a:t>
            </a:r>
            <a:endParaRPr kumimoji="0" lang="de-AT"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10" name="Arrow: Chevron 9">
            <a:extLst>
              <a:ext uri="{FF2B5EF4-FFF2-40B4-BE49-F238E27FC236}">
                <a16:creationId xmlns:a16="http://schemas.microsoft.com/office/drawing/2014/main" id="{BD97D52D-D109-4E25-8798-926A847E538D}"/>
              </a:ext>
            </a:extLst>
          </p:cNvPr>
          <p:cNvSpPr/>
          <p:nvPr/>
        </p:nvSpPr>
        <p:spPr>
          <a:xfrm>
            <a:off x="4551005" y="1425961"/>
            <a:ext cx="1440000" cy="342900"/>
          </a:xfrm>
          <a:prstGeom prst="chevron">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Phase 4</a:t>
            </a:r>
            <a:endParaRPr kumimoji="0" lang="de-AT"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8" name="Arrow: Chevron 7">
            <a:extLst>
              <a:ext uri="{FF2B5EF4-FFF2-40B4-BE49-F238E27FC236}">
                <a16:creationId xmlns:a16="http://schemas.microsoft.com/office/drawing/2014/main" id="{35D164E4-3A61-40E0-A022-520C199F31FA}"/>
              </a:ext>
            </a:extLst>
          </p:cNvPr>
          <p:cNvSpPr/>
          <p:nvPr/>
        </p:nvSpPr>
        <p:spPr>
          <a:xfrm>
            <a:off x="1793113" y="1425961"/>
            <a:ext cx="1440000" cy="342900"/>
          </a:xfrm>
          <a:prstGeom prst="chevron">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Museo Slab 300" panose="02000000000000000000" pitchFamily="50" charset="0"/>
                <a:ea typeface="+mn-ea"/>
                <a:cs typeface="Segoe UI Light" panose="020B0502040204020203" pitchFamily="34" charset="0"/>
              </a:rPr>
              <a:t>Phase 2</a:t>
            </a:r>
            <a:endParaRPr kumimoji="0" lang="de-AT" sz="1800" b="1" i="0" u="none" strike="noStrike" kern="1200" cap="none" spc="0" normalizeH="0" baseline="0" noProof="0">
              <a:ln>
                <a:noFill/>
              </a:ln>
              <a:solidFill>
                <a:prstClr val="white"/>
              </a:solidFill>
              <a:effectLst/>
              <a:uLnTx/>
              <a:uFillTx/>
              <a:latin typeface="Museo Slab 300" panose="02000000000000000000" pitchFamily="50" charset="0"/>
              <a:ea typeface="+mn-ea"/>
              <a:cs typeface="Segoe UI Light" panose="020B0502040204020203" pitchFamily="34" charset="0"/>
            </a:endParaRPr>
          </a:p>
        </p:txBody>
      </p:sp>
      <p:sp>
        <p:nvSpPr>
          <p:cNvPr id="11" name="Arrow: Chevron 10">
            <a:extLst>
              <a:ext uri="{FF2B5EF4-FFF2-40B4-BE49-F238E27FC236}">
                <a16:creationId xmlns:a16="http://schemas.microsoft.com/office/drawing/2014/main" id="{4263A90C-E8C9-4ABD-98A8-73AD4AD282BE}"/>
              </a:ext>
            </a:extLst>
          </p:cNvPr>
          <p:cNvSpPr/>
          <p:nvPr/>
        </p:nvSpPr>
        <p:spPr>
          <a:xfrm>
            <a:off x="5933761" y="1425961"/>
            <a:ext cx="1440000" cy="342900"/>
          </a:xfrm>
          <a:prstGeom prst="chevron">
            <a:avLst/>
          </a:prstGeom>
          <a:solidFill>
            <a:srgbClr val="00B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Phase 5</a:t>
            </a:r>
            <a:endParaRPr kumimoji="0" lang="de-AT"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12" name="Arrow: Chevron 11">
            <a:extLst>
              <a:ext uri="{FF2B5EF4-FFF2-40B4-BE49-F238E27FC236}">
                <a16:creationId xmlns:a16="http://schemas.microsoft.com/office/drawing/2014/main" id="{F9897E21-0DD3-4C7D-B722-F906E03854C3}"/>
              </a:ext>
            </a:extLst>
          </p:cNvPr>
          <p:cNvSpPr/>
          <p:nvPr/>
        </p:nvSpPr>
        <p:spPr>
          <a:xfrm>
            <a:off x="7316515" y="1425961"/>
            <a:ext cx="1440000" cy="342900"/>
          </a:xfrm>
          <a:prstGeom prst="chevron">
            <a:avLst/>
          </a:prstGeom>
          <a:solidFill>
            <a:srgbClr val="00B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Phase 6</a:t>
            </a:r>
            <a:endParaRPr kumimoji="0" lang="de-AT"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41" name="Rectangle 40">
            <a:extLst>
              <a:ext uri="{FF2B5EF4-FFF2-40B4-BE49-F238E27FC236}">
                <a16:creationId xmlns:a16="http://schemas.microsoft.com/office/drawing/2014/main" id="{0CAA6B45-7EDD-1947-3C66-B12D2242D152}"/>
              </a:ext>
            </a:extLst>
          </p:cNvPr>
          <p:cNvSpPr/>
          <p:nvPr/>
        </p:nvSpPr>
        <p:spPr>
          <a:xfrm>
            <a:off x="3160628" y="1858894"/>
            <a:ext cx="1279313" cy="813640"/>
          </a:xfrm>
          <a:prstGeom prst="rect">
            <a:avLst/>
          </a:prstGeom>
          <a:solidFill>
            <a:srgbClr val="0088CE"/>
          </a:solidFill>
          <a:ln>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Oh Wow! Moment</a:t>
            </a:r>
            <a:endParaRPr kumimoji="0" lang="de-AT" sz="12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42" name="Rectangle 41">
            <a:extLst>
              <a:ext uri="{FF2B5EF4-FFF2-40B4-BE49-F238E27FC236}">
                <a16:creationId xmlns:a16="http://schemas.microsoft.com/office/drawing/2014/main" id="{8FF9989B-79D9-5C19-9A1E-D2597075D7AD}"/>
              </a:ext>
            </a:extLst>
          </p:cNvPr>
          <p:cNvSpPr/>
          <p:nvPr/>
        </p:nvSpPr>
        <p:spPr>
          <a:xfrm>
            <a:off x="4547731" y="1858894"/>
            <a:ext cx="1284031" cy="813640"/>
          </a:xfrm>
          <a:prstGeom prst="rect">
            <a:avLst/>
          </a:prstGeom>
          <a:solidFill>
            <a:srgbClr val="0088CE"/>
          </a:solidFill>
          <a:ln>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Firefighting</a:t>
            </a:r>
          </a:p>
        </p:txBody>
      </p:sp>
      <p:sp>
        <p:nvSpPr>
          <p:cNvPr id="43" name="Rectangle 42">
            <a:extLst>
              <a:ext uri="{FF2B5EF4-FFF2-40B4-BE49-F238E27FC236}">
                <a16:creationId xmlns:a16="http://schemas.microsoft.com/office/drawing/2014/main" id="{8C0A6A66-B843-00CA-6CB4-8E52B65DE9FB}"/>
              </a:ext>
            </a:extLst>
          </p:cNvPr>
          <p:cNvSpPr/>
          <p:nvPr/>
        </p:nvSpPr>
        <p:spPr>
          <a:xfrm>
            <a:off x="5930855" y="1858894"/>
            <a:ext cx="1276042" cy="813640"/>
          </a:xfrm>
          <a:prstGeom prst="rect">
            <a:avLst/>
          </a:prstGeom>
          <a:solidFill>
            <a:srgbClr val="00B098"/>
          </a:solidFill>
          <a:ln>
            <a:solidFill>
              <a:srgbClr val="00B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Integration</a:t>
            </a:r>
            <a:endParaRPr kumimoji="0" lang="de-AT" sz="11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44" name="Rectangle 43">
            <a:extLst>
              <a:ext uri="{FF2B5EF4-FFF2-40B4-BE49-F238E27FC236}">
                <a16:creationId xmlns:a16="http://schemas.microsoft.com/office/drawing/2014/main" id="{6BF712CC-99E8-5F38-3040-08A7D470CCDB}"/>
              </a:ext>
            </a:extLst>
          </p:cNvPr>
          <p:cNvSpPr/>
          <p:nvPr/>
        </p:nvSpPr>
        <p:spPr>
          <a:xfrm>
            <a:off x="7316515" y="1858894"/>
            <a:ext cx="1273136" cy="813640"/>
          </a:xfrm>
          <a:prstGeom prst="rect">
            <a:avLst/>
          </a:prstGeom>
          <a:solidFill>
            <a:srgbClr val="00B098"/>
          </a:solidFill>
          <a:ln>
            <a:solidFill>
              <a:srgbClr val="00B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Optimization</a:t>
            </a:r>
            <a:endParaRPr kumimoji="0" lang="en-US" sz="11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45" name="Rectangle 44">
            <a:extLst>
              <a:ext uri="{FF2B5EF4-FFF2-40B4-BE49-F238E27FC236}">
                <a16:creationId xmlns:a16="http://schemas.microsoft.com/office/drawing/2014/main" id="{A2425ACC-DBB7-CAF7-E939-2C6F79E0CA87}"/>
              </a:ext>
            </a:extLst>
          </p:cNvPr>
          <p:cNvSpPr/>
          <p:nvPr/>
        </p:nvSpPr>
        <p:spPr>
          <a:xfrm>
            <a:off x="407046" y="2676912"/>
            <a:ext cx="1268822" cy="1433369"/>
          </a:xfrm>
          <a:prstGeom prst="rect">
            <a:avLst/>
          </a:prstGeom>
          <a:solidFill>
            <a:schemeClr val="tx1">
              <a:alpha val="50000"/>
            </a:schemeClr>
          </a:solidFill>
          <a:ln>
            <a:solidFill>
              <a:srgbClr val="00B9D9"/>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Driven by, e.g., breaches</a:t>
            </a:r>
          </a:p>
        </p:txBody>
      </p:sp>
      <p:sp>
        <p:nvSpPr>
          <p:cNvPr id="46" name="Rectangle 45">
            <a:extLst>
              <a:ext uri="{FF2B5EF4-FFF2-40B4-BE49-F238E27FC236}">
                <a16:creationId xmlns:a16="http://schemas.microsoft.com/office/drawing/2014/main" id="{D3D6EC67-B690-8C34-3B69-DC91335D198E}"/>
              </a:ext>
            </a:extLst>
          </p:cNvPr>
          <p:cNvSpPr/>
          <p:nvPr/>
        </p:nvSpPr>
        <p:spPr>
          <a:xfrm>
            <a:off x="1790205" y="2672534"/>
            <a:ext cx="1268822" cy="1433374"/>
          </a:xfrm>
          <a:prstGeom prst="rect">
            <a:avLst/>
          </a:prstGeom>
          <a:solidFill>
            <a:schemeClr val="tx1">
              <a:alpha val="50000"/>
            </a:schemeClr>
          </a:solidFill>
          <a:ln>
            <a:solidFill>
              <a:srgbClr val="0088CE"/>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Light" panose="020B0004020202020204" pitchFamily="34" charset="0"/>
                <a:ea typeface="+mn-ea"/>
                <a:cs typeface="Segoe UI Light"/>
              </a:rPr>
              <a:t>POC‘s with OT security vendors</a:t>
            </a:r>
          </a:p>
        </p:txBody>
      </p:sp>
      <p:sp>
        <p:nvSpPr>
          <p:cNvPr id="47" name="Rectangle 46">
            <a:extLst>
              <a:ext uri="{FF2B5EF4-FFF2-40B4-BE49-F238E27FC236}">
                <a16:creationId xmlns:a16="http://schemas.microsoft.com/office/drawing/2014/main" id="{C683C9D5-3FBB-BB68-8215-0EF6E49F20D5}"/>
              </a:ext>
            </a:extLst>
          </p:cNvPr>
          <p:cNvSpPr/>
          <p:nvPr/>
        </p:nvSpPr>
        <p:spPr>
          <a:xfrm>
            <a:off x="3164974" y="2672534"/>
            <a:ext cx="1279313" cy="1433374"/>
          </a:xfrm>
          <a:prstGeom prst="rect">
            <a:avLst/>
          </a:prstGeom>
          <a:solidFill>
            <a:schemeClr val="tx1">
              <a:alpha val="50000"/>
            </a:schemeClr>
          </a:solidFill>
          <a:ln>
            <a:solidFill>
              <a:srgbClr val="0088CE"/>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Light" panose="020B0004020202020204" pitchFamily="34" charset="0"/>
                <a:ea typeface="+mn-ea"/>
                <a:cs typeface="Segoe UI Light"/>
              </a:rPr>
              <a:t>Windows XP everywhere!</a:t>
            </a:r>
          </a:p>
        </p:txBody>
      </p:sp>
      <p:sp>
        <p:nvSpPr>
          <p:cNvPr id="48" name="Rectangle 47">
            <a:extLst>
              <a:ext uri="{FF2B5EF4-FFF2-40B4-BE49-F238E27FC236}">
                <a16:creationId xmlns:a16="http://schemas.microsoft.com/office/drawing/2014/main" id="{C3005236-0C18-85DA-53D2-E5A4B91E3F76}"/>
              </a:ext>
            </a:extLst>
          </p:cNvPr>
          <p:cNvSpPr/>
          <p:nvPr/>
        </p:nvSpPr>
        <p:spPr>
          <a:xfrm>
            <a:off x="4547731" y="2672534"/>
            <a:ext cx="1279313" cy="1433374"/>
          </a:xfrm>
          <a:prstGeom prst="rect">
            <a:avLst/>
          </a:prstGeom>
          <a:solidFill>
            <a:schemeClr val="tx1">
              <a:alpha val="50000"/>
            </a:schemeClr>
          </a:solidFill>
          <a:ln>
            <a:solidFill>
              <a:srgbClr val="0088CE"/>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Deployment of best POC solution</a:t>
            </a:r>
          </a:p>
        </p:txBody>
      </p:sp>
      <p:sp>
        <p:nvSpPr>
          <p:cNvPr id="49" name="Rectangle 48">
            <a:extLst>
              <a:ext uri="{FF2B5EF4-FFF2-40B4-BE49-F238E27FC236}">
                <a16:creationId xmlns:a16="http://schemas.microsoft.com/office/drawing/2014/main" id="{236E2595-324C-A3B0-7203-AC7716E3302B}"/>
              </a:ext>
            </a:extLst>
          </p:cNvPr>
          <p:cNvSpPr/>
          <p:nvPr/>
        </p:nvSpPr>
        <p:spPr>
          <a:xfrm>
            <a:off x="5930856" y="2672534"/>
            <a:ext cx="1276041" cy="1433374"/>
          </a:xfrm>
          <a:prstGeom prst="rect">
            <a:avLst/>
          </a:prstGeom>
          <a:solidFill>
            <a:schemeClr val="tx1">
              <a:alpha val="50000"/>
            </a:schemeClr>
          </a:solidFill>
          <a:ln>
            <a:solidFill>
              <a:srgbClr val="00B098"/>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OT security data feed to SIEM/SOAR/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SOC …</a:t>
            </a:r>
          </a:p>
        </p:txBody>
      </p:sp>
      <p:sp>
        <p:nvSpPr>
          <p:cNvPr id="50" name="Rectangle 49">
            <a:extLst>
              <a:ext uri="{FF2B5EF4-FFF2-40B4-BE49-F238E27FC236}">
                <a16:creationId xmlns:a16="http://schemas.microsoft.com/office/drawing/2014/main" id="{054E9768-319B-3BFC-40F7-0FB8D45F4359}"/>
              </a:ext>
            </a:extLst>
          </p:cNvPr>
          <p:cNvSpPr/>
          <p:nvPr/>
        </p:nvSpPr>
        <p:spPr>
          <a:xfrm>
            <a:off x="7316515" y="2672534"/>
            <a:ext cx="1273136" cy="1433374"/>
          </a:xfrm>
          <a:prstGeom prst="rect">
            <a:avLst/>
          </a:prstGeom>
          <a:solidFill>
            <a:schemeClr val="tx1">
              <a:alpha val="50000"/>
            </a:schemeClr>
          </a:solidFill>
          <a:ln>
            <a:solidFill>
              <a:srgbClr val="00B098"/>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Realization that OT data gathered for security purposes also has “more” values</a:t>
            </a:r>
            <a:endParaRPr kumimoji="0" lang="de-DE"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grpSp>
        <p:nvGrpSpPr>
          <p:cNvPr id="51" name="Group 50">
            <a:extLst>
              <a:ext uri="{FF2B5EF4-FFF2-40B4-BE49-F238E27FC236}">
                <a16:creationId xmlns:a16="http://schemas.microsoft.com/office/drawing/2014/main" id="{7A9CCECA-C017-F6D6-C327-1DD696918FBD}"/>
              </a:ext>
            </a:extLst>
          </p:cNvPr>
          <p:cNvGrpSpPr/>
          <p:nvPr/>
        </p:nvGrpSpPr>
        <p:grpSpPr>
          <a:xfrm>
            <a:off x="395111" y="1425961"/>
            <a:ext cx="1440006" cy="1246573"/>
            <a:chOff x="395105" y="1879319"/>
            <a:chExt cx="1440006" cy="1246573"/>
          </a:xfrm>
        </p:grpSpPr>
        <p:sp>
          <p:nvSpPr>
            <p:cNvPr id="52" name="Arrow: Chevron 51">
              <a:extLst>
                <a:ext uri="{FF2B5EF4-FFF2-40B4-BE49-F238E27FC236}">
                  <a16:creationId xmlns:a16="http://schemas.microsoft.com/office/drawing/2014/main" id="{8679E9D2-AE23-86D3-C5A4-0B08FD7CA0DB}"/>
                </a:ext>
              </a:extLst>
            </p:cNvPr>
            <p:cNvSpPr/>
            <p:nvPr/>
          </p:nvSpPr>
          <p:spPr>
            <a:xfrm>
              <a:off x="395111" y="1879319"/>
              <a:ext cx="1440000" cy="342900"/>
            </a:xfrm>
            <a:prstGeom prst="chevron">
              <a:avLst/>
            </a:prstGeom>
            <a:solidFill>
              <a:srgbClr val="00B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Phase 1</a:t>
              </a:r>
              <a:endParaRPr kumimoji="0" lang="de-AT"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53" name="Rectangle 52">
              <a:extLst>
                <a:ext uri="{FF2B5EF4-FFF2-40B4-BE49-F238E27FC236}">
                  <a16:creationId xmlns:a16="http://schemas.microsoft.com/office/drawing/2014/main" id="{6B384139-43CC-5E1C-4449-C372FA4BC13D}"/>
                </a:ext>
              </a:extLst>
            </p:cNvPr>
            <p:cNvSpPr/>
            <p:nvPr/>
          </p:nvSpPr>
          <p:spPr>
            <a:xfrm>
              <a:off x="395105" y="2312252"/>
              <a:ext cx="1287304" cy="813640"/>
            </a:xfrm>
            <a:prstGeom prst="rect">
              <a:avLst/>
            </a:prstGeom>
            <a:solidFill>
              <a:srgbClr val="00B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Awareness</a:t>
              </a:r>
              <a:endParaRPr kumimoji="0" lang="de-AT" sz="11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grpSp>
      <p:grpSp>
        <p:nvGrpSpPr>
          <p:cNvPr id="56" name="Group 55">
            <a:extLst>
              <a:ext uri="{FF2B5EF4-FFF2-40B4-BE49-F238E27FC236}">
                <a16:creationId xmlns:a16="http://schemas.microsoft.com/office/drawing/2014/main" id="{99CC8ACB-1A7B-AC5C-C02A-68A6CB6B7C22}"/>
              </a:ext>
            </a:extLst>
          </p:cNvPr>
          <p:cNvGrpSpPr/>
          <p:nvPr/>
        </p:nvGrpSpPr>
        <p:grpSpPr>
          <a:xfrm>
            <a:off x="1779312" y="1425961"/>
            <a:ext cx="1453801" cy="1246576"/>
            <a:chOff x="1764066" y="1879319"/>
            <a:chExt cx="1453801" cy="1246576"/>
          </a:xfrm>
        </p:grpSpPr>
        <p:sp>
          <p:nvSpPr>
            <p:cNvPr id="57" name="Arrow: Chevron 56">
              <a:extLst>
                <a:ext uri="{FF2B5EF4-FFF2-40B4-BE49-F238E27FC236}">
                  <a16:creationId xmlns:a16="http://schemas.microsoft.com/office/drawing/2014/main" id="{49BD84AB-1C05-A290-F1CF-E51EE01246F3}"/>
                </a:ext>
              </a:extLst>
            </p:cNvPr>
            <p:cNvSpPr/>
            <p:nvPr/>
          </p:nvSpPr>
          <p:spPr>
            <a:xfrm>
              <a:off x="1777867" y="1879319"/>
              <a:ext cx="1440000" cy="342900"/>
            </a:xfrm>
            <a:prstGeom prst="chevron">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Phase 2</a:t>
              </a:r>
              <a:endParaRPr kumimoji="0" lang="de-AT" sz="18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58" name="Rectangle 57">
              <a:extLst>
                <a:ext uri="{FF2B5EF4-FFF2-40B4-BE49-F238E27FC236}">
                  <a16:creationId xmlns:a16="http://schemas.microsoft.com/office/drawing/2014/main" id="{0EC01BAA-6471-92C2-3333-92BDF6B04E40}"/>
                </a:ext>
              </a:extLst>
            </p:cNvPr>
            <p:cNvSpPr/>
            <p:nvPr/>
          </p:nvSpPr>
          <p:spPr>
            <a:xfrm>
              <a:off x="1764066" y="2312252"/>
              <a:ext cx="1286935" cy="813643"/>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Aptos Narrow" panose="020B0004020202020204" pitchFamily="34" charset="0"/>
                  <a:ea typeface="+mn-ea"/>
                  <a:cs typeface="Segoe UI Light" panose="020B0502040204020203" pitchFamily="34" charset="0"/>
                </a:rPr>
                <a:t>Outreach</a:t>
              </a:r>
              <a:br>
                <a:rPr kumimoji="0" lang="de-DE" sz="1200" b="1" i="0" u="none" strike="noStrike" kern="1200" cap="none" spc="0" normalizeH="0" baseline="0" noProof="0" dirty="0">
                  <a:ln>
                    <a:noFill/>
                  </a:ln>
                  <a:solidFill>
                    <a:prstClr val="white"/>
                  </a:solidFill>
                  <a:effectLst/>
                  <a:uLnTx/>
                  <a:uFillTx/>
                  <a:latin typeface="Aptos Narrow" panose="020B0004020202020204" pitchFamily="34" charset="0"/>
                  <a:ea typeface="+mn-ea"/>
                  <a:cs typeface="Segoe UI Light" panose="020B0502040204020203" pitchFamily="34" charset="0"/>
                </a:rPr>
              </a:br>
              <a:r>
                <a:rPr kumimoji="0" lang="de-DE" sz="1200" b="1" i="0" u="none" strike="noStrike" kern="1200" cap="none" spc="0" normalizeH="0" baseline="0" noProof="0" dirty="0">
                  <a:ln>
                    <a:noFill/>
                  </a:ln>
                  <a:solidFill>
                    <a:prstClr val="white"/>
                  </a:solidFill>
                  <a:effectLst/>
                  <a:uLnTx/>
                  <a:uFillTx/>
                  <a:latin typeface="Aptos Narrow" panose="020B0004020202020204" pitchFamily="34" charset="0"/>
                  <a:ea typeface="+mn-ea"/>
                  <a:cs typeface="Segoe UI Light" panose="020B0502040204020203" pitchFamily="34" charset="0"/>
                </a:rPr>
                <a:t>Discovery</a:t>
              </a:r>
              <a:br>
                <a:rPr kumimoji="0" lang="de-DE" sz="1200" b="1" i="0" u="none" strike="noStrike" kern="1200" cap="none" spc="0" normalizeH="0" baseline="0" noProof="0" dirty="0">
                  <a:ln>
                    <a:noFill/>
                  </a:ln>
                  <a:solidFill>
                    <a:prstClr val="white"/>
                  </a:solidFill>
                  <a:effectLst/>
                  <a:uLnTx/>
                  <a:uFillTx/>
                  <a:latin typeface="Aptos Narrow" panose="020B0004020202020204" pitchFamily="34" charset="0"/>
                  <a:ea typeface="+mn-ea"/>
                  <a:cs typeface="Segoe UI Light" panose="020B0502040204020203" pitchFamily="34" charset="0"/>
                </a:rPr>
              </a:br>
              <a:r>
                <a:rPr kumimoji="0" lang="de-DE" sz="1200" b="1" i="0" u="none" strike="noStrike" kern="1200" cap="none" spc="0" normalizeH="0" baseline="0" noProof="0" dirty="0">
                  <a:ln>
                    <a:noFill/>
                  </a:ln>
                  <a:solidFill>
                    <a:prstClr val="white"/>
                  </a:solidFill>
                  <a:effectLst/>
                  <a:uLnTx/>
                  <a:uFillTx/>
                  <a:latin typeface="Aptos Narrow" panose="020B0004020202020204" pitchFamily="34" charset="0"/>
                  <a:ea typeface="+mn-ea"/>
                  <a:cs typeface="Segoe UI Light" panose="020B0502040204020203" pitchFamily="34" charset="0"/>
                </a:rPr>
                <a:t>Network Mapping</a:t>
              </a:r>
              <a:endParaRPr kumimoji="0" lang="de-AT" sz="1200" b="1" i="0" u="none" strike="noStrike" kern="1200" cap="none" spc="0" normalizeH="0" baseline="0" noProof="0" dirty="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grpSp>
    </p:spTree>
    <p:extLst>
      <p:ext uri="{BB962C8B-B14F-4D97-AF65-F5344CB8AC3E}">
        <p14:creationId xmlns:p14="http://schemas.microsoft.com/office/powerpoint/2010/main" val="258698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B215BE3B-5DCB-B0F5-DA68-FFBEC586132D}"/>
              </a:ext>
            </a:extLst>
          </p:cNvPr>
          <p:cNvCxnSpPr>
            <a:cxnSpLocks/>
          </p:cNvCxnSpPr>
          <p:nvPr/>
        </p:nvCxnSpPr>
        <p:spPr>
          <a:xfrm>
            <a:off x="1248576" y="3939749"/>
            <a:ext cx="673460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359B028-2F0C-7E4A-1A2A-6E4A71E9E924}"/>
              </a:ext>
            </a:extLst>
          </p:cNvPr>
          <p:cNvGrpSpPr/>
          <p:nvPr/>
        </p:nvGrpSpPr>
        <p:grpSpPr>
          <a:xfrm>
            <a:off x="1860036" y="1026659"/>
            <a:ext cx="754102" cy="777893"/>
            <a:chOff x="5011268" y="408600"/>
            <a:chExt cx="1243986" cy="1283234"/>
          </a:xfrm>
        </p:grpSpPr>
        <p:pic>
          <p:nvPicPr>
            <p:cNvPr id="51" name="Graphic 50">
              <a:extLst>
                <a:ext uri="{FF2B5EF4-FFF2-40B4-BE49-F238E27FC236}">
                  <a16:creationId xmlns:a16="http://schemas.microsoft.com/office/drawing/2014/main" id="{25725094-E7AD-674F-D4E3-490D8BAC42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46483" y="408600"/>
              <a:ext cx="808771" cy="808771"/>
            </a:xfrm>
            <a:custGeom>
              <a:avLst/>
              <a:gdLst>
                <a:gd name="connsiteX0" fmla="*/ 0 w 808771"/>
                <a:gd name="connsiteY0" fmla="*/ 0 h 808771"/>
                <a:gd name="connsiteX1" fmla="*/ 808771 w 808771"/>
                <a:gd name="connsiteY1" fmla="*/ 0 h 808771"/>
                <a:gd name="connsiteX2" fmla="*/ 808771 w 808771"/>
                <a:gd name="connsiteY2" fmla="*/ 808771 h 808771"/>
                <a:gd name="connsiteX3" fmla="*/ 342035 w 808771"/>
                <a:gd name="connsiteY3" fmla="*/ 808771 h 808771"/>
                <a:gd name="connsiteX4" fmla="*/ 380320 w 808771"/>
                <a:gd name="connsiteY4" fmla="*/ 790998 h 808771"/>
                <a:gd name="connsiteX5" fmla="*/ 417385 w 808771"/>
                <a:gd name="connsiteY5" fmla="*/ 750133 h 808771"/>
                <a:gd name="connsiteX6" fmla="*/ 448271 w 808771"/>
                <a:gd name="connsiteY6" fmla="*/ 694212 h 808771"/>
                <a:gd name="connsiteX7" fmla="*/ 444153 w 808771"/>
                <a:gd name="connsiteY7" fmla="*/ 625388 h 808771"/>
                <a:gd name="connsiteX8" fmla="*/ 433858 w 808771"/>
                <a:gd name="connsiteY8" fmla="*/ 595276 h 808771"/>
                <a:gd name="connsiteX9" fmla="*/ 411207 w 808771"/>
                <a:gd name="connsiteY9" fmla="*/ 554411 h 808771"/>
                <a:gd name="connsiteX10" fmla="*/ 378261 w 808771"/>
                <a:gd name="connsiteY10" fmla="*/ 519998 h 808771"/>
                <a:gd name="connsiteX11" fmla="*/ 318545 w 808771"/>
                <a:gd name="connsiteY11" fmla="*/ 507094 h 808771"/>
                <a:gd name="connsiteX12" fmla="*/ 306191 w 808771"/>
                <a:gd name="connsiteY12" fmla="*/ 457625 h 808771"/>
                <a:gd name="connsiteX13" fmla="*/ 295895 w 808771"/>
                <a:gd name="connsiteY13" fmla="*/ 418911 h 808771"/>
                <a:gd name="connsiteX14" fmla="*/ 273244 w 808771"/>
                <a:gd name="connsiteY14" fmla="*/ 367292 h 808771"/>
                <a:gd name="connsiteX15" fmla="*/ 236180 w 808771"/>
                <a:gd name="connsiteY15" fmla="*/ 339332 h 808771"/>
                <a:gd name="connsiteX16" fmla="*/ 178524 w 808771"/>
                <a:gd name="connsiteY16" fmla="*/ 322126 h 808771"/>
                <a:gd name="connsiteX17" fmla="*/ 108514 w 808771"/>
                <a:gd name="connsiteY17" fmla="*/ 317824 h 808771"/>
                <a:gd name="connsiteX18" fmla="*/ 38502 w 808771"/>
                <a:gd name="connsiteY18" fmla="*/ 345784 h 808771"/>
                <a:gd name="connsiteX19" fmla="*/ 0 w 808771"/>
                <a:gd name="connsiteY19" fmla="*/ 382783 h 80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8771" h="808771">
                  <a:moveTo>
                    <a:pt x="0" y="0"/>
                  </a:moveTo>
                  <a:lnTo>
                    <a:pt x="808771" y="0"/>
                  </a:lnTo>
                  <a:lnTo>
                    <a:pt x="808771" y="808771"/>
                  </a:lnTo>
                  <a:lnTo>
                    <a:pt x="342035" y="808771"/>
                  </a:lnTo>
                  <a:lnTo>
                    <a:pt x="380320" y="790998"/>
                  </a:lnTo>
                  <a:lnTo>
                    <a:pt x="417385" y="750133"/>
                  </a:lnTo>
                  <a:lnTo>
                    <a:pt x="448271" y="694212"/>
                  </a:lnTo>
                  <a:lnTo>
                    <a:pt x="444153" y="625388"/>
                  </a:lnTo>
                  <a:lnTo>
                    <a:pt x="433858" y="595276"/>
                  </a:lnTo>
                  <a:lnTo>
                    <a:pt x="411207" y="554411"/>
                  </a:lnTo>
                  <a:lnTo>
                    <a:pt x="378261" y="519998"/>
                  </a:lnTo>
                  <a:lnTo>
                    <a:pt x="318545" y="507094"/>
                  </a:lnTo>
                  <a:lnTo>
                    <a:pt x="306191" y="457625"/>
                  </a:lnTo>
                  <a:lnTo>
                    <a:pt x="295895" y="418911"/>
                  </a:lnTo>
                  <a:lnTo>
                    <a:pt x="273244" y="367292"/>
                  </a:lnTo>
                  <a:lnTo>
                    <a:pt x="236180" y="339332"/>
                  </a:lnTo>
                  <a:lnTo>
                    <a:pt x="178524" y="322126"/>
                  </a:lnTo>
                  <a:lnTo>
                    <a:pt x="108514" y="317824"/>
                  </a:lnTo>
                  <a:lnTo>
                    <a:pt x="38502" y="345784"/>
                  </a:lnTo>
                  <a:lnTo>
                    <a:pt x="0" y="382783"/>
                  </a:lnTo>
                  <a:close/>
                </a:path>
              </a:pathLst>
            </a:custGeom>
          </p:spPr>
        </p:pic>
        <p:pic>
          <p:nvPicPr>
            <p:cNvPr id="54" name="Graphic 53">
              <a:extLst>
                <a:ext uri="{FF2B5EF4-FFF2-40B4-BE49-F238E27FC236}">
                  <a16:creationId xmlns:a16="http://schemas.microsoft.com/office/drawing/2014/main" id="{C6E533B0-1902-521A-1ECC-444C1548362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1268" y="635906"/>
              <a:ext cx="1055926" cy="1055928"/>
            </a:xfrm>
            <a:prstGeom prst="rect">
              <a:avLst/>
            </a:prstGeom>
          </p:spPr>
        </p:pic>
      </p:grpSp>
      <p:sp>
        <p:nvSpPr>
          <p:cNvPr id="57" name="TextBox 56">
            <a:extLst>
              <a:ext uri="{FF2B5EF4-FFF2-40B4-BE49-F238E27FC236}">
                <a16:creationId xmlns:a16="http://schemas.microsoft.com/office/drawing/2014/main" id="{8E8A1F39-4637-301E-7DA2-D29D0AE0C344}"/>
              </a:ext>
            </a:extLst>
          </p:cNvPr>
          <p:cNvSpPr txBox="1"/>
          <p:nvPr/>
        </p:nvSpPr>
        <p:spPr>
          <a:xfrm>
            <a:off x="1703127" y="1704869"/>
            <a:ext cx="1067921"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Edge</a:t>
            </a:r>
            <a:r>
              <a:rPr kumimoji="0" lang="en-US" sz="105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 </a:t>
            </a: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Compute</a:t>
            </a:r>
          </a:p>
        </p:txBody>
      </p:sp>
      <p:pic>
        <p:nvPicPr>
          <p:cNvPr id="33" name="Graphic 32">
            <a:extLst>
              <a:ext uri="{FF2B5EF4-FFF2-40B4-BE49-F238E27FC236}">
                <a16:creationId xmlns:a16="http://schemas.microsoft.com/office/drawing/2014/main" id="{4A45E9F7-AD27-06F8-94A0-4C6D1FA5524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6903" y="1108711"/>
            <a:ext cx="613789" cy="613788"/>
          </a:xfrm>
          <a:prstGeom prst="rect">
            <a:avLst/>
          </a:prstGeom>
        </p:spPr>
      </p:pic>
      <p:sp>
        <p:nvSpPr>
          <p:cNvPr id="58" name="TextBox 57">
            <a:extLst>
              <a:ext uri="{FF2B5EF4-FFF2-40B4-BE49-F238E27FC236}">
                <a16:creationId xmlns:a16="http://schemas.microsoft.com/office/drawing/2014/main" id="{88A35D25-DCF4-728F-A307-6BDB164D1519}"/>
              </a:ext>
            </a:extLst>
          </p:cNvPr>
          <p:cNvSpPr txBox="1"/>
          <p:nvPr/>
        </p:nvSpPr>
        <p:spPr>
          <a:xfrm>
            <a:off x="4052050" y="1704869"/>
            <a:ext cx="849913"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Datacenter</a:t>
            </a:r>
          </a:p>
        </p:txBody>
      </p:sp>
      <p:grpSp>
        <p:nvGrpSpPr>
          <p:cNvPr id="8" name="Group 7">
            <a:extLst>
              <a:ext uri="{FF2B5EF4-FFF2-40B4-BE49-F238E27FC236}">
                <a16:creationId xmlns:a16="http://schemas.microsoft.com/office/drawing/2014/main" id="{29047816-EEB7-DEC0-A8BA-0C2C92684D80}"/>
              </a:ext>
            </a:extLst>
          </p:cNvPr>
          <p:cNvGrpSpPr/>
          <p:nvPr/>
        </p:nvGrpSpPr>
        <p:grpSpPr>
          <a:xfrm>
            <a:off x="6527062" y="974303"/>
            <a:ext cx="1109089" cy="882605"/>
            <a:chOff x="3724819" y="1296145"/>
            <a:chExt cx="1394224" cy="1109515"/>
          </a:xfrm>
        </p:grpSpPr>
        <p:pic>
          <p:nvPicPr>
            <p:cNvPr id="9" name="Graphic 8">
              <a:extLst>
                <a:ext uri="{FF2B5EF4-FFF2-40B4-BE49-F238E27FC236}">
                  <a16:creationId xmlns:a16="http://schemas.microsoft.com/office/drawing/2014/main" id="{CDF876BF-BC47-0BB8-8586-905A1E3054D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27043" y="1374681"/>
              <a:ext cx="792000" cy="792000"/>
            </a:xfrm>
            <a:custGeom>
              <a:avLst/>
              <a:gdLst>
                <a:gd name="connsiteX0" fmla="*/ 0 w 792000"/>
                <a:gd name="connsiteY0" fmla="*/ 0 h 792000"/>
                <a:gd name="connsiteX1" fmla="*/ 792000 w 792000"/>
                <a:gd name="connsiteY1" fmla="*/ 0 h 792000"/>
                <a:gd name="connsiteX2" fmla="*/ 792000 w 792000"/>
                <a:gd name="connsiteY2" fmla="*/ 792000 h 792000"/>
                <a:gd name="connsiteX3" fmla="*/ 350287 w 792000"/>
                <a:gd name="connsiteY3" fmla="*/ 792000 h 792000"/>
                <a:gd name="connsiteX4" fmla="*/ 364136 w 792000"/>
                <a:gd name="connsiteY4" fmla="*/ 781860 h 792000"/>
                <a:gd name="connsiteX5" fmla="*/ 381482 w 792000"/>
                <a:gd name="connsiteY5" fmla="*/ 729466 h 792000"/>
                <a:gd name="connsiteX6" fmla="*/ 378591 w 792000"/>
                <a:gd name="connsiteY6" fmla="*/ 662517 h 792000"/>
                <a:gd name="connsiteX7" fmla="*/ 367027 w 792000"/>
                <a:gd name="connsiteY7" fmla="*/ 624677 h 792000"/>
                <a:gd name="connsiteX8" fmla="*/ 338116 w 792000"/>
                <a:gd name="connsiteY8" fmla="*/ 595569 h 792000"/>
                <a:gd name="connsiteX9" fmla="*/ 306313 w 792000"/>
                <a:gd name="connsiteY9" fmla="*/ 566462 h 792000"/>
                <a:gd name="connsiteX10" fmla="*/ 265837 w 792000"/>
                <a:gd name="connsiteY10" fmla="*/ 554819 h 792000"/>
                <a:gd name="connsiteX11" fmla="*/ 257164 w 792000"/>
                <a:gd name="connsiteY11" fmla="*/ 502424 h 792000"/>
                <a:gd name="connsiteX12" fmla="*/ 231143 w 792000"/>
                <a:gd name="connsiteY12" fmla="*/ 447120 h 792000"/>
                <a:gd name="connsiteX13" fmla="*/ 190668 w 792000"/>
                <a:gd name="connsiteY13" fmla="*/ 415101 h 792000"/>
                <a:gd name="connsiteX14" fmla="*/ 150192 w 792000"/>
                <a:gd name="connsiteY14" fmla="*/ 397635 h 792000"/>
                <a:gd name="connsiteX15" fmla="*/ 101043 w 792000"/>
                <a:gd name="connsiteY15" fmla="*/ 385992 h 792000"/>
                <a:gd name="connsiteX16" fmla="*/ 51894 w 792000"/>
                <a:gd name="connsiteY16" fmla="*/ 391814 h 792000"/>
                <a:gd name="connsiteX17" fmla="*/ 2745 w 792000"/>
                <a:gd name="connsiteY17" fmla="*/ 412190 h 792000"/>
                <a:gd name="connsiteX18" fmla="*/ 0 w 792000"/>
                <a:gd name="connsiteY18" fmla="*/ 414791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792000"/>
                  </a:lnTo>
                  <a:lnTo>
                    <a:pt x="350287" y="792000"/>
                  </a:lnTo>
                  <a:lnTo>
                    <a:pt x="364136" y="781860"/>
                  </a:lnTo>
                  <a:lnTo>
                    <a:pt x="381482" y="729466"/>
                  </a:lnTo>
                  <a:cubicBezTo>
                    <a:pt x="380518" y="707150"/>
                    <a:pt x="379555" y="684833"/>
                    <a:pt x="378591" y="662517"/>
                  </a:cubicBezTo>
                  <a:lnTo>
                    <a:pt x="367027" y="624677"/>
                  </a:lnTo>
                  <a:lnTo>
                    <a:pt x="338116" y="595569"/>
                  </a:lnTo>
                  <a:lnTo>
                    <a:pt x="306313" y="566462"/>
                  </a:lnTo>
                  <a:lnTo>
                    <a:pt x="265837" y="554819"/>
                  </a:lnTo>
                  <a:lnTo>
                    <a:pt x="257164" y="502424"/>
                  </a:lnTo>
                  <a:lnTo>
                    <a:pt x="231143" y="447120"/>
                  </a:lnTo>
                  <a:lnTo>
                    <a:pt x="190668" y="415101"/>
                  </a:lnTo>
                  <a:lnTo>
                    <a:pt x="150192" y="397635"/>
                  </a:lnTo>
                  <a:lnTo>
                    <a:pt x="101043" y="385992"/>
                  </a:lnTo>
                  <a:lnTo>
                    <a:pt x="51894" y="391814"/>
                  </a:lnTo>
                  <a:lnTo>
                    <a:pt x="2745" y="412190"/>
                  </a:lnTo>
                  <a:lnTo>
                    <a:pt x="0" y="414791"/>
                  </a:lnTo>
                  <a:close/>
                </a:path>
              </a:pathLst>
            </a:custGeom>
          </p:spPr>
        </p:pic>
        <p:pic>
          <p:nvPicPr>
            <p:cNvPr id="12" name="Graphic 11">
              <a:extLst>
                <a:ext uri="{FF2B5EF4-FFF2-40B4-BE49-F238E27FC236}">
                  <a16:creationId xmlns:a16="http://schemas.microsoft.com/office/drawing/2014/main" id="{BE4C6C6D-36AB-3D94-3D25-376E183677A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4819" y="1296145"/>
              <a:ext cx="792000" cy="792000"/>
            </a:xfrm>
            <a:custGeom>
              <a:avLst/>
              <a:gdLst>
                <a:gd name="connsiteX0" fmla="*/ 0 w 792000"/>
                <a:gd name="connsiteY0" fmla="*/ 0 h 792000"/>
                <a:gd name="connsiteX1" fmla="*/ 792000 w 792000"/>
                <a:gd name="connsiteY1" fmla="*/ 0 h 792000"/>
                <a:gd name="connsiteX2" fmla="*/ 792000 w 792000"/>
                <a:gd name="connsiteY2" fmla="*/ 485704 h 792000"/>
                <a:gd name="connsiteX3" fmla="*/ 761370 w 792000"/>
                <a:gd name="connsiteY3" fmla="*/ 472487 h 792000"/>
                <a:gd name="connsiteX4" fmla="*/ 712221 w 792000"/>
                <a:gd name="connsiteY4" fmla="*/ 460844 h 792000"/>
                <a:gd name="connsiteX5" fmla="*/ 663072 w 792000"/>
                <a:gd name="connsiteY5" fmla="*/ 466666 h 792000"/>
                <a:gd name="connsiteX6" fmla="*/ 613923 w 792000"/>
                <a:gd name="connsiteY6" fmla="*/ 487042 h 792000"/>
                <a:gd name="connsiteX7" fmla="*/ 564773 w 792000"/>
                <a:gd name="connsiteY7" fmla="*/ 533615 h 792000"/>
                <a:gd name="connsiteX8" fmla="*/ 483821 w 792000"/>
                <a:gd name="connsiteY8" fmla="*/ 533615 h 792000"/>
                <a:gd name="connsiteX9" fmla="*/ 452019 w 792000"/>
                <a:gd name="connsiteY9" fmla="*/ 553989 h 792000"/>
                <a:gd name="connsiteX10" fmla="*/ 434672 w 792000"/>
                <a:gd name="connsiteY10" fmla="*/ 583098 h 792000"/>
                <a:gd name="connsiteX11" fmla="*/ 423107 w 792000"/>
                <a:gd name="connsiteY11" fmla="*/ 629671 h 792000"/>
                <a:gd name="connsiteX12" fmla="*/ 399978 w 792000"/>
                <a:gd name="connsiteY12" fmla="*/ 632581 h 792000"/>
                <a:gd name="connsiteX13" fmla="*/ 362394 w 792000"/>
                <a:gd name="connsiteY13" fmla="*/ 652957 h 792000"/>
                <a:gd name="connsiteX14" fmla="*/ 330591 w 792000"/>
                <a:gd name="connsiteY14" fmla="*/ 693707 h 792000"/>
                <a:gd name="connsiteX15" fmla="*/ 310353 w 792000"/>
                <a:gd name="connsiteY15" fmla="*/ 731548 h 792000"/>
                <a:gd name="connsiteX16" fmla="*/ 304571 w 792000"/>
                <a:gd name="connsiteY16" fmla="*/ 783942 h 792000"/>
                <a:gd name="connsiteX17" fmla="*/ 306418 w 792000"/>
                <a:gd name="connsiteY17" fmla="*/ 792000 h 792000"/>
                <a:gd name="connsiteX18" fmla="*/ 0 w 792000"/>
                <a:gd name="connsiteY18" fmla="*/ 79200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2000" h="792000">
                  <a:moveTo>
                    <a:pt x="0" y="0"/>
                  </a:moveTo>
                  <a:lnTo>
                    <a:pt x="792000" y="0"/>
                  </a:lnTo>
                  <a:lnTo>
                    <a:pt x="792000" y="485704"/>
                  </a:lnTo>
                  <a:lnTo>
                    <a:pt x="761370" y="472487"/>
                  </a:lnTo>
                  <a:lnTo>
                    <a:pt x="712221" y="460844"/>
                  </a:lnTo>
                  <a:lnTo>
                    <a:pt x="663072" y="466666"/>
                  </a:lnTo>
                  <a:lnTo>
                    <a:pt x="613923" y="487042"/>
                  </a:lnTo>
                  <a:lnTo>
                    <a:pt x="564773" y="533615"/>
                  </a:lnTo>
                  <a:lnTo>
                    <a:pt x="483821" y="533615"/>
                  </a:lnTo>
                  <a:lnTo>
                    <a:pt x="452019" y="553989"/>
                  </a:lnTo>
                  <a:lnTo>
                    <a:pt x="434672" y="583098"/>
                  </a:lnTo>
                  <a:lnTo>
                    <a:pt x="423107" y="629671"/>
                  </a:lnTo>
                  <a:lnTo>
                    <a:pt x="399978" y="632581"/>
                  </a:lnTo>
                  <a:lnTo>
                    <a:pt x="362394" y="652957"/>
                  </a:lnTo>
                  <a:lnTo>
                    <a:pt x="330591" y="693707"/>
                  </a:lnTo>
                  <a:lnTo>
                    <a:pt x="310353" y="731548"/>
                  </a:lnTo>
                  <a:lnTo>
                    <a:pt x="304571" y="783942"/>
                  </a:lnTo>
                  <a:lnTo>
                    <a:pt x="306418" y="792000"/>
                  </a:lnTo>
                  <a:lnTo>
                    <a:pt x="0" y="792000"/>
                  </a:lnTo>
                  <a:close/>
                </a:path>
              </a:pathLst>
            </a:custGeom>
          </p:spPr>
        </p:pic>
        <p:pic>
          <p:nvPicPr>
            <p:cNvPr id="16" name="Graphic 15">
              <a:extLst>
                <a:ext uri="{FF2B5EF4-FFF2-40B4-BE49-F238E27FC236}">
                  <a16:creationId xmlns:a16="http://schemas.microsoft.com/office/drawing/2014/main" id="{7E1FCC5E-476B-38D7-6DE1-72F1D6B1BF1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72131" y="1613660"/>
              <a:ext cx="792000" cy="792000"/>
            </a:xfrm>
            <a:prstGeom prst="rect">
              <a:avLst/>
            </a:prstGeom>
          </p:spPr>
        </p:pic>
      </p:grpSp>
      <p:sp>
        <p:nvSpPr>
          <p:cNvPr id="60" name="TextBox 59">
            <a:extLst>
              <a:ext uri="{FF2B5EF4-FFF2-40B4-BE49-F238E27FC236}">
                <a16:creationId xmlns:a16="http://schemas.microsoft.com/office/drawing/2014/main" id="{0FF29441-9C5C-214F-CE9B-E21270DC2D6F}"/>
              </a:ext>
            </a:extLst>
          </p:cNvPr>
          <p:cNvSpPr txBox="1"/>
          <p:nvPr/>
        </p:nvSpPr>
        <p:spPr>
          <a:xfrm>
            <a:off x="6609362" y="1704869"/>
            <a:ext cx="944489"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Public</a:t>
            </a:r>
            <a:r>
              <a:rPr kumimoji="0" lang="en-US" sz="105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 </a:t>
            </a: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Cloud</a:t>
            </a:r>
          </a:p>
        </p:txBody>
      </p:sp>
      <p:cxnSp>
        <p:nvCxnSpPr>
          <p:cNvPr id="114" name="Straight Connector 113">
            <a:extLst>
              <a:ext uri="{FF2B5EF4-FFF2-40B4-BE49-F238E27FC236}">
                <a16:creationId xmlns:a16="http://schemas.microsoft.com/office/drawing/2014/main" id="{FB88807E-DC63-06DE-58E8-69C642AA433A}"/>
              </a:ext>
            </a:extLst>
          </p:cNvPr>
          <p:cNvCxnSpPr>
            <a:cxnSpLocks/>
          </p:cNvCxnSpPr>
          <p:nvPr/>
        </p:nvCxnSpPr>
        <p:spPr>
          <a:xfrm flipV="1">
            <a:off x="1271198" y="2025227"/>
            <a:ext cx="6699251" cy="1003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15A25D44-6943-2FE2-9FFB-5494697901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62822" y="3968175"/>
            <a:ext cx="590032" cy="590032"/>
          </a:xfrm>
          <a:prstGeom prst="rect">
            <a:avLst/>
          </a:prstGeom>
        </p:spPr>
      </p:pic>
      <p:sp>
        <p:nvSpPr>
          <p:cNvPr id="5" name="TextBox 4">
            <a:extLst>
              <a:ext uri="{FF2B5EF4-FFF2-40B4-BE49-F238E27FC236}">
                <a16:creationId xmlns:a16="http://schemas.microsoft.com/office/drawing/2014/main" id="{C16BD8B5-3A7D-83DB-4811-227F73BDB6F6}"/>
              </a:ext>
            </a:extLst>
          </p:cNvPr>
          <p:cNvSpPr txBox="1"/>
          <p:nvPr/>
        </p:nvSpPr>
        <p:spPr>
          <a:xfrm>
            <a:off x="3810083" y="4547577"/>
            <a:ext cx="131181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Sites</a:t>
            </a:r>
          </a:p>
        </p:txBody>
      </p:sp>
      <p:pic>
        <p:nvPicPr>
          <p:cNvPr id="6" name="Picture 57">
            <a:extLst>
              <a:ext uri="{FF2B5EF4-FFF2-40B4-BE49-F238E27FC236}">
                <a16:creationId xmlns:a16="http://schemas.microsoft.com/office/drawing/2014/main" id="{296AAF4D-8141-B2F6-5E0B-B9E46E3852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219614" y="3957583"/>
            <a:ext cx="691463" cy="691463"/>
          </a:xfrm>
          <a:prstGeom prst="rect">
            <a:avLst/>
          </a:prstGeom>
        </p:spPr>
      </p:pic>
      <p:sp>
        <p:nvSpPr>
          <p:cNvPr id="10" name="TextBox 9">
            <a:extLst>
              <a:ext uri="{FF2B5EF4-FFF2-40B4-BE49-F238E27FC236}">
                <a16:creationId xmlns:a16="http://schemas.microsoft.com/office/drawing/2014/main" id="{BB11E891-AB82-1781-F8AD-2E827417DDFB}"/>
              </a:ext>
            </a:extLst>
          </p:cNvPr>
          <p:cNvSpPr txBox="1"/>
          <p:nvPr/>
        </p:nvSpPr>
        <p:spPr>
          <a:xfrm>
            <a:off x="1863617" y="4547577"/>
            <a:ext cx="131181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Things</a:t>
            </a:r>
          </a:p>
        </p:txBody>
      </p:sp>
      <p:sp>
        <p:nvSpPr>
          <p:cNvPr id="13" name="TextBox 12">
            <a:extLst>
              <a:ext uri="{FF2B5EF4-FFF2-40B4-BE49-F238E27FC236}">
                <a16:creationId xmlns:a16="http://schemas.microsoft.com/office/drawing/2014/main" id="{4B367C99-6264-DC23-0730-ADF8FE1E21E5}"/>
              </a:ext>
            </a:extLst>
          </p:cNvPr>
          <p:cNvSpPr txBox="1"/>
          <p:nvPr/>
        </p:nvSpPr>
        <p:spPr>
          <a:xfrm>
            <a:off x="5756548" y="4547577"/>
            <a:ext cx="131181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Users</a:t>
            </a:r>
          </a:p>
        </p:txBody>
      </p:sp>
      <p:grpSp>
        <p:nvGrpSpPr>
          <p:cNvPr id="237" name="Group 236">
            <a:extLst>
              <a:ext uri="{FF2B5EF4-FFF2-40B4-BE49-F238E27FC236}">
                <a16:creationId xmlns:a16="http://schemas.microsoft.com/office/drawing/2014/main" id="{F684C507-0953-3241-DA3D-3258D857012D}"/>
              </a:ext>
            </a:extLst>
          </p:cNvPr>
          <p:cNvGrpSpPr/>
          <p:nvPr/>
        </p:nvGrpSpPr>
        <p:grpSpPr>
          <a:xfrm>
            <a:off x="6004599" y="3922728"/>
            <a:ext cx="815710" cy="753916"/>
            <a:chOff x="5309395" y="3918376"/>
            <a:chExt cx="954213" cy="881927"/>
          </a:xfrm>
        </p:grpSpPr>
        <p:pic>
          <p:nvPicPr>
            <p:cNvPr id="11" name="Graphic 10">
              <a:extLst>
                <a:ext uri="{FF2B5EF4-FFF2-40B4-BE49-F238E27FC236}">
                  <a16:creationId xmlns:a16="http://schemas.microsoft.com/office/drawing/2014/main" id="{F10B1517-BA1D-B423-F012-F1DEFE925E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09395" y="3918376"/>
              <a:ext cx="685800" cy="685800"/>
            </a:xfrm>
            <a:prstGeom prst="rect">
              <a:avLst/>
            </a:prstGeom>
          </p:spPr>
        </p:pic>
        <p:grpSp>
          <p:nvGrpSpPr>
            <p:cNvPr id="234" name="Group 233">
              <a:extLst>
                <a:ext uri="{FF2B5EF4-FFF2-40B4-BE49-F238E27FC236}">
                  <a16:creationId xmlns:a16="http://schemas.microsoft.com/office/drawing/2014/main" id="{7F8E51D2-F25C-3A7F-DF1B-DCD5AE180D70}"/>
                </a:ext>
              </a:extLst>
            </p:cNvPr>
            <p:cNvGrpSpPr/>
            <p:nvPr/>
          </p:nvGrpSpPr>
          <p:grpSpPr>
            <a:xfrm>
              <a:off x="5696831" y="4233526"/>
              <a:ext cx="566777" cy="566777"/>
              <a:chOff x="5655347" y="3905052"/>
              <a:chExt cx="566777" cy="566777"/>
            </a:xfrm>
          </p:grpSpPr>
          <p:pic>
            <p:nvPicPr>
              <p:cNvPr id="235" name="Graphic 234">
                <a:extLst>
                  <a:ext uri="{FF2B5EF4-FFF2-40B4-BE49-F238E27FC236}">
                    <a16:creationId xmlns:a16="http://schemas.microsoft.com/office/drawing/2014/main" id="{0827BCAF-F143-3635-A024-BBF1A795C3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55347" y="3905052"/>
                <a:ext cx="566777" cy="566777"/>
              </a:xfrm>
              <a:prstGeom prst="rect">
                <a:avLst/>
              </a:prstGeom>
            </p:spPr>
          </p:pic>
          <p:sp>
            <p:nvSpPr>
              <p:cNvPr id="236" name="Freeform: Shape 33">
                <a:extLst>
                  <a:ext uri="{FF2B5EF4-FFF2-40B4-BE49-F238E27FC236}">
                    <a16:creationId xmlns:a16="http://schemas.microsoft.com/office/drawing/2014/main" id="{343BFC19-9741-DDB9-9A4E-89E6F8CFC2C5}"/>
                  </a:ext>
                </a:extLst>
              </p:cNvPr>
              <p:cNvSpPr/>
              <p:nvPr/>
            </p:nvSpPr>
            <p:spPr>
              <a:xfrm>
                <a:off x="5932899" y="4132564"/>
                <a:ext cx="110876" cy="82746"/>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6" name="TextBox 55">
            <a:extLst>
              <a:ext uri="{FF2B5EF4-FFF2-40B4-BE49-F238E27FC236}">
                <a16:creationId xmlns:a16="http://schemas.microsoft.com/office/drawing/2014/main" id="{997CEC9F-0831-A32A-64C6-4A91080BDD75}"/>
              </a:ext>
            </a:extLst>
          </p:cNvPr>
          <p:cNvSpPr txBox="1"/>
          <p:nvPr/>
        </p:nvSpPr>
        <p:spPr>
          <a:xfrm>
            <a:off x="3076761" y="1704869"/>
            <a:ext cx="681598"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Services</a:t>
            </a:r>
          </a:p>
        </p:txBody>
      </p:sp>
      <p:grpSp>
        <p:nvGrpSpPr>
          <p:cNvPr id="239" name="Group 238">
            <a:extLst>
              <a:ext uri="{FF2B5EF4-FFF2-40B4-BE49-F238E27FC236}">
                <a16:creationId xmlns:a16="http://schemas.microsoft.com/office/drawing/2014/main" id="{D71D37E4-B141-43AA-5C23-B0548001431C}"/>
              </a:ext>
            </a:extLst>
          </p:cNvPr>
          <p:cNvGrpSpPr/>
          <p:nvPr/>
        </p:nvGrpSpPr>
        <p:grpSpPr>
          <a:xfrm>
            <a:off x="3047289" y="1151673"/>
            <a:ext cx="765042" cy="527865"/>
            <a:chOff x="6554304" y="1872588"/>
            <a:chExt cx="594704" cy="410335"/>
          </a:xfrm>
        </p:grpSpPr>
        <p:sp>
          <p:nvSpPr>
            <p:cNvPr id="240" name="TextBox 239">
              <a:extLst>
                <a:ext uri="{FF2B5EF4-FFF2-40B4-BE49-F238E27FC236}">
                  <a16:creationId xmlns:a16="http://schemas.microsoft.com/office/drawing/2014/main" id="{DE9071C9-B150-04EC-5992-F7BBC71DE285}"/>
                </a:ext>
              </a:extLst>
            </p:cNvPr>
            <p:cNvSpPr txBox="1"/>
            <p:nvPr/>
          </p:nvSpPr>
          <p:spPr>
            <a:xfrm>
              <a:off x="6713872" y="2067598"/>
              <a:ext cx="435136" cy="21532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0088CE"/>
                  </a:solidFill>
                  <a:effectLst/>
                  <a:uLnTx/>
                  <a:uFillTx/>
                  <a:latin typeface="Arial" panose="020B0604020202020204" pitchFamily="34" charset="0"/>
                  <a:ea typeface="+mn-ea"/>
                  <a:cs typeface="Arial" panose="020B0604020202020204" pitchFamily="34" charset="0"/>
                </a:rPr>
                <a:t>SaaS</a:t>
              </a:r>
              <a:endParaRPr kumimoji="0" lang="en-GB" sz="700" b="1" i="0" u="none" strike="noStrike" kern="1200" cap="none" spc="0" normalizeH="0" baseline="0" noProof="0">
                <a:ln>
                  <a:noFill/>
                </a:ln>
                <a:solidFill>
                  <a:srgbClr val="0088CE"/>
                </a:solidFill>
                <a:effectLst/>
                <a:uLnTx/>
                <a:uFillTx/>
                <a:latin typeface="Arial" panose="020B0604020202020204" pitchFamily="34" charset="0"/>
                <a:ea typeface="+mn-ea"/>
                <a:cs typeface="Arial" panose="020B0604020202020204" pitchFamily="34" charset="0"/>
              </a:endParaRPr>
            </a:p>
          </p:txBody>
        </p:sp>
        <p:sp>
          <p:nvSpPr>
            <p:cNvPr id="241" name="Freeform: Shape 240">
              <a:extLst>
                <a:ext uri="{FF2B5EF4-FFF2-40B4-BE49-F238E27FC236}">
                  <a16:creationId xmlns:a16="http://schemas.microsoft.com/office/drawing/2014/main" id="{E19C6508-F845-8246-691C-42C6783C9CC1}"/>
                </a:ext>
              </a:extLst>
            </p:cNvPr>
            <p:cNvSpPr/>
            <p:nvPr/>
          </p:nvSpPr>
          <p:spPr>
            <a:xfrm>
              <a:off x="6554304" y="1872588"/>
              <a:ext cx="514254" cy="215715"/>
            </a:xfrm>
            <a:custGeom>
              <a:avLst/>
              <a:gdLst>
                <a:gd name="connsiteX0" fmla="*/ 495300 w 514254"/>
                <a:gd name="connsiteY0" fmla="*/ 215716 h 215715"/>
                <a:gd name="connsiteX1" fmla="*/ 418148 w 514254"/>
                <a:gd name="connsiteY1" fmla="*/ 140849 h 215715"/>
                <a:gd name="connsiteX2" fmla="*/ 411099 w 514254"/>
                <a:gd name="connsiteY2" fmla="*/ 139325 h 215715"/>
                <a:gd name="connsiteX3" fmla="*/ 410718 w 514254"/>
                <a:gd name="connsiteY3" fmla="*/ 132086 h 215715"/>
                <a:gd name="connsiteX4" fmla="*/ 332137 w 514254"/>
                <a:gd name="connsiteY4" fmla="*/ 25216 h 215715"/>
                <a:gd name="connsiteX5" fmla="*/ 201168 w 514254"/>
                <a:gd name="connsiteY5" fmla="*/ 70650 h 215715"/>
                <a:gd name="connsiteX6" fmla="*/ 196501 w 514254"/>
                <a:gd name="connsiteY6" fmla="*/ 77032 h 215715"/>
                <a:gd name="connsiteX7" fmla="*/ 189357 w 514254"/>
                <a:gd name="connsiteY7" fmla="*/ 73603 h 215715"/>
                <a:gd name="connsiteX8" fmla="*/ 125158 w 514254"/>
                <a:gd name="connsiteY8" fmla="*/ 77318 h 215715"/>
                <a:gd name="connsiteX9" fmla="*/ 99631 w 514254"/>
                <a:gd name="connsiteY9" fmla="*/ 130848 h 215715"/>
                <a:gd name="connsiteX10" fmla="*/ 100203 w 514254"/>
                <a:gd name="connsiteY10" fmla="*/ 139040 h 215715"/>
                <a:gd name="connsiteX11" fmla="*/ 92202 w 514254"/>
                <a:gd name="connsiteY11" fmla="*/ 140754 h 215715"/>
                <a:gd name="connsiteX12" fmla="*/ 18859 w 514254"/>
                <a:gd name="connsiteY12" fmla="*/ 215335 h 215715"/>
                <a:gd name="connsiteX13" fmla="*/ 0 w 514254"/>
                <a:gd name="connsiteY13" fmla="*/ 212382 h 215715"/>
                <a:gd name="connsiteX14" fmla="*/ 80486 w 514254"/>
                <a:gd name="connsiteY14" fmla="*/ 123990 h 215715"/>
                <a:gd name="connsiteX15" fmla="*/ 113919 w 514254"/>
                <a:gd name="connsiteY15" fmla="*/ 61887 h 215715"/>
                <a:gd name="connsiteX16" fmla="*/ 190405 w 514254"/>
                <a:gd name="connsiteY16" fmla="*/ 53315 h 215715"/>
                <a:gd name="connsiteX17" fmla="*/ 337852 w 514254"/>
                <a:gd name="connsiteY17" fmla="*/ 6928 h 215715"/>
                <a:gd name="connsiteX18" fmla="*/ 429197 w 514254"/>
                <a:gd name="connsiteY18" fmla="*/ 123800 h 215715"/>
                <a:gd name="connsiteX19" fmla="*/ 514255 w 514254"/>
                <a:gd name="connsiteY19" fmla="*/ 212573 h 215715"/>
                <a:gd name="connsiteX20" fmla="*/ 495491 w 514254"/>
                <a:gd name="connsiteY20" fmla="*/ 215621 h 21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4254" h="215715">
                  <a:moveTo>
                    <a:pt x="495300" y="215716"/>
                  </a:moveTo>
                  <a:cubicBezTo>
                    <a:pt x="486537" y="161138"/>
                    <a:pt x="438436" y="145136"/>
                    <a:pt x="418148" y="140849"/>
                  </a:cubicBezTo>
                  <a:lnTo>
                    <a:pt x="411099" y="139325"/>
                  </a:lnTo>
                  <a:lnTo>
                    <a:pt x="410718" y="132086"/>
                  </a:lnTo>
                  <a:cubicBezTo>
                    <a:pt x="409575" y="112465"/>
                    <a:pt x="400526" y="46838"/>
                    <a:pt x="332137" y="25216"/>
                  </a:cubicBezTo>
                  <a:cubicBezTo>
                    <a:pt x="259937" y="2451"/>
                    <a:pt x="216503" y="49409"/>
                    <a:pt x="201168" y="70650"/>
                  </a:cubicBezTo>
                  <a:lnTo>
                    <a:pt x="196501" y="77032"/>
                  </a:lnTo>
                  <a:lnTo>
                    <a:pt x="189357" y="73603"/>
                  </a:lnTo>
                  <a:cubicBezTo>
                    <a:pt x="166402" y="62744"/>
                    <a:pt x="143542" y="63887"/>
                    <a:pt x="125158" y="77318"/>
                  </a:cubicBezTo>
                  <a:cubicBezTo>
                    <a:pt x="102299" y="93986"/>
                    <a:pt x="98679" y="115608"/>
                    <a:pt x="99631" y="130848"/>
                  </a:cubicBezTo>
                  <a:lnTo>
                    <a:pt x="100203" y="139040"/>
                  </a:lnTo>
                  <a:lnTo>
                    <a:pt x="92202" y="140754"/>
                  </a:lnTo>
                  <a:cubicBezTo>
                    <a:pt x="77248" y="143993"/>
                    <a:pt x="27813" y="158852"/>
                    <a:pt x="18859" y="215335"/>
                  </a:cubicBezTo>
                  <a:lnTo>
                    <a:pt x="0" y="212382"/>
                  </a:lnTo>
                  <a:cubicBezTo>
                    <a:pt x="6858" y="168662"/>
                    <a:pt x="36671" y="136182"/>
                    <a:pt x="80486" y="123990"/>
                  </a:cubicBezTo>
                  <a:cubicBezTo>
                    <a:pt x="81058" y="106845"/>
                    <a:pt x="87058" y="81413"/>
                    <a:pt x="113919" y="61887"/>
                  </a:cubicBezTo>
                  <a:cubicBezTo>
                    <a:pt x="136017" y="45790"/>
                    <a:pt x="163354" y="42837"/>
                    <a:pt x="190405" y="53315"/>
                  </a:cubicBezTo>
                  <a:cubicBezTo>
                    <a:pt x="209264" y="29978"/>
                    <a:pt x="259271" y="-17837"/>
                    <a:pt x="337852" y="6928"/>
                  </a:cubicBezTo>
                  <a:cubicBezTo>
                    <a:pt x="410909" y="29978"/>
                    <a:pt x="426053" y="95320"/>
                    <a:pt x="429197" y="123800"/>
                  </a:cubicBezTo>
                  <a:cubicBezTo>
                    <a:pt x="453104" y="130372"/>
                    <a:pt x="504349" y="151422"/>
                    <a:pt x="514255" y="212573"/>
                  </a:cubicBezTo>
                  <a:lnTo>
                    <a:pt x="495491" y="215621"/>
                  </a:lnTo>
                  <a:close/>
                </a:path>
              </a:pathLst>
            </a:custGeom>
            <a:solidFill>
              <a:srgbClr val="A4AEBA"/>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Light"/>
                <a:ea typeface="+mn-ea"/>
                <a:cs typeface="+mn-cs"/>
              </a:endParaRPr>
            </a:p>
          </p:txBody>
        </p:sp>
        <p:sp>
          <p:nvSpPr>
            <p:cNvPr id="242" name="Freeform: Shape 241">
              <a:extLst>
                <a:ext uri="{FF2B5EF4-FFF2-40B4-BE49-F238E27FC236}">
                  <a16:creationId xmlns:a16="http://schemas.microsoft.com/office/drawing/2014/main" id="{53E91AB4-8F58-7827-4DEC-B7A60C5B6324}"/>
                </a:ext>
              </a:extLst>
            </p:cNvPr>
            <p:cNvSpPr/>
            <p:nvPr/>
          </p:nvSpPr>
          <p:spPr>
            <a:xfrm>
              <a:off x="6554308" y="2124120"/>
              <a:ext cx="196537" cy="96012"/>
            </a:xfrm>
            <a:custGeom>
              <a:avLst/>
              <a:gdLst>
                <a:gd name="connsiteX0" fmla="*/ 18764 w 196537"/>
                <a:gd name="connsiteY0" fmla="*/ 0 h 96012"/>
                <a:gd name="connsiteX1" fmla="*/ 134207 w 196537"/>
                <a:gd name="connsiteY1" fmla="*/ 76962 h 96012"/>
                <a:gd name="connsiteX2" fmla="*/ 196537 w 196537"/>
                <a:gd name="connsiteY2" fmla="*/ 76962 h 96012"/>
                <a:gd name="connsiteX3" fmla="*/ 196537 w 196537"/>
                <a:gd name="connsiteY3" fmla="*/ 96012 h 96012"/>
                <a:gd name="connsiteX4" fmla="*/ 134207 w 196537"/>
                <a:gd name="connsiteY4" fmla="*/ 96012 h 96012"/>
                <a:gd name="connsiteX5" fmla="*/ 0 w 196537"/>
                <a:gd name="connsiteY5" fmla="*/ 3048 h 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37" h="96012">
                  <a:moveTo>
                    <a:pt x="18764" y="0"/>
                  </a:moveTo>
                  <a:cubicBezTo>
                    <a:pt x="30480" y="71438"/>
                    <a:pt x="110109" y="76962"/>
                    <a:pt x="134207" y="76962"/>
                  </a:cubicBezTo>
                  <a:lnTo>
                    <a:pt x="196537" y="76962"/>
                  </a:lnTo>
                  <a:lnTo>
                    <a:pt x="196537" y="96012"/>
                  </a:lnTo>
                  <a:lnTo>
                    <a:pt x="134207" y="96012"/>
                  </a:lnTo>
                  <a:cubicBezTo>
                    <a:pt x="76676" y="96012"/>
                    <a:pt x="11239" y="71628"/>
                    <a:pt x="0" y="3048"/>
                  </a:cubicBezTo>
                  <a:close/>
                </a:path>
              </a:pathLst>
            </a:custGeom>
            <a:solidFill>
              <a:srgbClr val="0088CE"/>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Light"/>
                <a:ea typeface="+mn-ea"/>
                <a:cs typeface="+mn-cs"/>
              </a:endParaRPr>
            </a:p>
          </p:txBody>
        </p:sp>
      </p:grpSp>
      <p:pic>
        <p:nvPicPr>
          <p:cNvPr id="44" name="Graphic 43">
            <a:extLst>
              <a:ext uri="{FF2B5EF4-FFF2-40B4-BE49-F238E27FC236}">
                <a16:creationId xmlns:a16="http://schemas.microsoft.com/office/drawing/2014/main" id="{E46BD85F-FD64-0609-5622-F1CBD7802D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721920" y="2528104"/>
            <a:ext cx="3690534" cy="914168"/>
          </a:xfrm>
          <a:prstGeom prst="rect">
            <a:avLst/>
          </a:prstGeom>
        </p:spPr>
      </p:pic>
      <p:pic>
        <p:nvPicPr>
          <p:cNvPr id="48" name="Picture 31">
            <a:extLst>
              <a:ext uri="{FF2B5EF4-FFF2-40B4-BE49-F238E27FC236}">
                <a16:creationId xmlns:a16="http://schemas.microsoft.com/office/drawing/2014/main" id="{C7CF0F07-6E3E-4DFC-E603-93387DD382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359555" y="1068563"/>
            <a:ext cx="694084" cy="694084"/>
          </a:xfrm>
          <a:prstGeom prst="rect">
            <a:avLst/>
          </a:prstGeom>
        </p:spPr>
      </p:pic>
      <p:sp>
        <p:nvSpPr>
          <p:cNvPr id="49" name="TextBox 48">
            <a:extLst>
              <a:ext uri="{FF2B5EF4-FFF2-40B4-BE49-F238E27FC236}">
                <a16:creationId xmlns:a16="http://schemas.microsoft.com/office/drawing/2014/main" id="{5257D6FC-BF28-9E20-F0EE-45739B1B8CD2}"/>
              </a:ext>
            </a:extLst>
          </p:cNvPr>
          <p:cNvSpPr txBox="1"/>
          <p:nvPr/>
        </p:nvSpPr>
        <p:spPr>
          <a:xfrm>
            <a:off x="5198058" y="1704869"/>
            <a:ext cx="1114408" cy="261610"/>
          </a:xfrm>
          <a:prstGeom prst="rect">
            <a:avLst/>
          </a:prstGeom>
          <a:noFill/>
        </p:spPr>
        <p:txBody>
          <a:bodyPr wrap="none" rtlCol="0">
            <a:spAutoFit/>
          </a:bodyPr>
          <a:lstStyle>
            <a:defPPr>
              <a:defRPr lang="en-US"/>
            </a:defPPr>
            <a:lvl1pPr algn="ctr">
              <a:spcAft>
                <a:spcPts val="450"/>
              </a:spcAft>
              <a:defRPr sz="1100">
                <a:solidFill>
                  <a:schemeClr val="bg1"/>
                </a:solidFill>
                <a:latin typeface="Segoe UI Light" panose="020B0502040204020203" pitchFamily="34" charset="0"/>
                <a:cs typeface="Segoe UI Light" panose="020B0502040204020203" pitchFamily="34" charset="0"/>
              </a:defRPr>
            </a:lvl1pPr>
          </a:lstStyle>
          <a:p>
            <a:pPr marL="0" marR="0" lvl="0" indent="0" algn="ctr" defTabSz="457200" rtl="0" eaLnBrk="1" fontAlgn="auto" latinLnBrk="0" hangingPunct="1">
              <a:lnSpc>
                <a:spcPct val="100000"/>
              </a:lnSpc>
              <a:spcBef>
                <a:spcPts val="0"/>
              </a:spcBef>
              <a:spcAft>
                <a:spcPts val="450"/>
              </a:spcAft>
              <a:buClrTx/>
              <a:buSzTx/>
              <a:buFontTx/>
              <a:buNone/>
              <a:tabLst/>
              <a:defRPr/>
            </a:pPr>
            <a:r>
              <a:rPr kumimoji="0" lang="de-AT" sz="11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Light" panose="020B0502040204020203" pitchFamily="34" charset="0"/>
              </a:rPr>
              <a:t>Web Resources</a:t>
            </a:r>
          </a:p>
        </p:txBody>
      </p:sp>
      <p:sp>
        <p:nvSpPr>
          <p:cNvPr id="2" name="Title 1">
            <a:extLst>
              <a:ext uri="{FF2B5EF4-FFF2-40B4-BE49-F238E27FC236}">
                <a16:creationId xmlns:a16="http://schemas.microsoft.com/office/drawing/2014/main" id="{A2FCDF12-F385-6C94-731D-5EFB58A7638F}"/>
              </a:ext>
            </a:extLst>
          </p:cNvPr>
          <p:cNvSpPr>
            <a:spLocks noGrp="1"/>
          </p:cNvSpPr>
          <p:nvPr>
            <p:ph type="title"/>
          </p:nvPr>
        </p:nvSpPr>
        <p:spPr>
          <a:xfrm>
            <a:off x="395112" y="273846"/>
            <a:ext cx="8353778" cy="617977"/>
          </a:xfrm>
        </p:spPr>
        <p:txBody>
          <a:bodyPr/>
          <a:lstStyle/>
          <a:p>
            <a:r>
              <a:rPr lang="de-DE"/>
              <a:t>Security </a:t>
            </a:r>
            <a:r>
              <a:rPr lang="en-AU"/>
              <a:t>from</a:t>
            </a:r>
            <a:r>
              <a:rPr lang="de-DE"/>
              <a:t> </a:t>
            </a:r>
            <a:r>
              <a:rPr lang="en-BZ"/>
              <a:t>Everywhere</a:t>
            </a:r>
            <a:r>
              <a:rPr lang="de-DE"/>
              <a:t> </a:t>
            </a:r>
            <a:r>
              <a:rPr lang="de-DE" err="1"/>
              <a:t>to</a:t>
            </a:r>
            <a:r>
              <a:rPr lang="de-DE"/>
              <a:t> E</a:t>
            </a:r>
            <a:r>
              <a:rPr lang="en-AU" err="1"/>
              <a:t>verywhere</a:t>
            </a:r>
            <a:endParaRPr lang="bin-NG"/>
          </a:p>
        </p:txBody>
      </p:sp>
    </p:spTree>
    <p:extLst>
      <p:ext uri="{BB962C8B-B14F-4D97-AF65-F5344CB8AC3E}">
        <p14:creationId xmlns:p14="http://schemas.microsoft.com/office/powerpoint/2010/main" val="258235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492A8-E996-0318-2BB4-BA6942A22621}"/>
              </a:ext>
            </a:extLst>
          </p:cNvPr>
          <p:cNvSpPr>
            <a:spLocks noGrp="1"/>
          </p:cNvSpPr>
          <p:nvPr>
            <p:ph type="title"/>
          </p:nvPr>
        </p:nvSpPr>
        <p:spPr/>
        <p:txBody>
          <a:bodyPr/>
          <a:lstStyle/>
          <a:p>
            <a:r>
              <a:rPr lang="de-DE" err="1">
                <a:latin typeface="Segoe UI Light"/>
                <a:cs typeface="Segoe UI Light"/>
              </a:rPr>
              <a:t>SecureEdge</a:t>
            </a:r>
            <a:r>
              <a:rPr lang="de-DE">
                <a:latin typeface="Segoe UI Light"/>
                <a:cs typeface="Segoe UI Light"/>
              </a:rPr>
              <a:t> Components </a:t>
            </a:r>
            <a:endParaRPr lang="de-AT"/>
          </a:p>
        </p:txBody>
      </p:sp>
      <p:sp>
        <p:nvSpPr>
          <p:cNvPr id="5" name="Content Placeholder 1">
            <a:extLst>
              <a:ext uri="{FF2B5EF4-FFF2-40B4-BE49-F238E27FC236}">
                <a16:creationId xmlns:a16="http://schemas.microsoft.com/office/drawing/2014/main" id="{B3D7F46A-1692-6737-B22E-CA4BB9CC7837}"/>
              </a:ext>
            </a:extLst>
          </p:cNvPr>
          <p:cNvSpPr txBox="1">
            <a:spLocks/>
          </p:cNvSpPr>
          <p:nvPr/>
        </p:nvSpPr>
        <p:spPr>
          <a:xfrm>
            <a:off x="2665486" y="2453518"/>
            <a:ext cx="2015634" cy="1728000"/>
          </a:xfrm>
          <a:prstGeom prst="rect">
            <a:avLst/>
          </a:prstGeom>
          <a:ln>
            <a:noFill/>
          </a:ln>
        </p:spPr>
        <p:txBody>
          <a:bodyPr vert="horz" lIns="91440" tIns="45720" rIns="91440" bIns="45720" numCol="1" spcCol="91440" rtlCol="0" anchor="t">
            <a:normAutofit/>
          </a:bodyPr>
          <a:lstStyle>
            <a:lvl1pPr marL="0" indent="0" algn="l" defTabSz="685800" rtl="0" eaLnBrk="1" latinLnBrk="0" hangingPunct="1">
              <a:lnSpc>
                <a:spcPct val="90000"/>
              </a:lnSpc>
              <a:spcBef>
                <a:spcPts val="1500"/>
              </a:spcBef>
              <a:spcAft>
                <a:spcPts val="300"/>
              </a:spcAft>
              <a:buFont typeface="Arial" panose="020B0604020202020204" pitchFamily="34" charset="0"/>
              <a:buNone/>
              <a:defRPr sz="1800" kern="1200">
                <a:solidFill>
                  <a:schemeClr val="tx2"/>
                </a:solidFill>
                <a:latin typeface="Segoe UI Light" panose="020B0502040204020203" pitchFamily="34" charset="0"/>
                <a:ea typeface="+mn-ea"/>
                <a:cs typeface="Segoe UI Light" panose="020B0502040204020203" pitchFamily="34" charset="0"/>
              </a:defRPr>
            </a:lvl1pPr>
            <a:lvl2pPr marL="91440" indent="-164592" algn="l" defTabSz="685800" rtl="0" eaLnBrk="1" latinLnBrk="0" hangingPunct="1">
              <a:lnSpc>
                <a:spcPct val="90000"/>
              </a:lnSpc>
              <a:spcBef>
                <a:spcPts val="0"/>
              </a:spcBef>
              <a:spcAft>
                <a:spcPts val="300"/>
              </a:spcAft>
              <a:buClr>
                <a:schemeClr val="accent4"/>
              </a:buClr>
              <a:buFont typeface="Arial" panose="020B0604020202020204" pitchFamily="34" charset="0"/>
              <a:buChar char="•"/>
              <a:defRPr sz="1400" kern="1200">
                <a:solidFill>
                  <a:schemeClr val="tx2"/>
                </a:solidFill>
                <a:latin typeface="Segoe UI Light" panose="020B0502040204020203" pitchFamily="34" charset="0"/>
                <a:ea typeface="+mn-ea"/>
                <a:cs typeface="Segoe UI Light" panose="020B0502040204020203" pitchFamily="34" charset="0"/>
              </a:defRPr>
            </a:lvl2pPr>
            <a:lvl3pPr marL="685800" indent="-164592"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3pPr>
            <a:lvl4pPr marL="914400" indent="-13716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4pPr>
            <a:lvl5pPr marL="1143000" indent="-9144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0"/>
              </a:spcBef>
              <a:spcAft>
                <a:spcPts val="600"/>
              </a:spcAft>
              <a:buClr>
                <a:srgbClr val="BF96C9"/>
              </a:buClr>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Segoe UI Light" panose="020B0502040204020203" pitchFamily="34" charset="0"/>
                <a:ea typeface="Segoe UI Semibold" panose="020B0502040204020203" pitchFamily="34" charset="0"/>
                <a:cs typeface="Segoe UI Light" panose="020B0502040204020203" pitchFamily="34" charset="0"/>
              </a:rPr>
              <a:t>Site device(s)</a:t>
            </a:r>
          </a:p>
          <a:p>
            <a:pPr marL="0" marR="0" lvl="0" indent="0" algn="l" defTabSz="685800" rtl="0" eaLnBrk="1" fontAlgn="auto" latinLnBrk="0" hangingPunct="1">
              <a:lnSpc>
                <a:spcPct val="100000"/>
              </a:lnSpc>
              <a:spcBef>
                <a:spcPts val="0"/>
              </a:spcBef>
              <a:spcAft>
                <a:spcPts val="600"/>
              </a:spcAft>
              <a:buClr>
                <a:srgbClr val="BF96C9"/>
              </a:buClr>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hardware or virtual</a:t>
            </a:r>
          </a:p>
          <a:p>
            <a:pPr marL="0" marR="0" lvl="0" indent="0" algn="l" defTabSz="685800" rtl="0" eaLnBrk="1" fontAlgn="auto" latinLnBrk="0" hangingPunct="1">
              <a:lnSpc>
                <a:spcPct val="100000"/>
              </a:lnSpc>
              <a:spcBef>
                <a:spcPts val="0"/>
              </a:spcBef>
              <a:spcAft>
                <a:spcPts val="600"/>
              </a:spcAft>
              <a:buClr>
                <a:srgbClr val="BF96C9"/>
              </a:buClr>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Full NextGen Security and  </a:t>
            </a:r>
            <a:r>
              <a:rPr kumimoji="0" lang="en-US" sz="1200" b="1" i="0" u="none" strike="noStrike" kern="1200" cap="none" spc="0" normalizeH="0" baseline="0" noProof="0">
                <a:ln>
                  <a:noFill/>
                </a:ln>
                <a:solidFill>
                  <a:srgbClr val="005F7C"/>
                </a:solidFill>
                <a:effectLst/>
                <a:uLnTx/>
                <a:uFillTx/>
                <a:latin typeface="Segoe UI Light" panose="020B0502040204020203" pitchFamily="34" charset="0"/>
                <a:ea typeface="+mn-ea"/>
                <a:cs typeface="Segoe UI Light" panose="020B0502040204020203" pitchFamily="34" charset="0"/>
              </a:rPr>
              <a:t>Auto SD-WAN to service</a:t>
            </a:r>
            <a:endParaRPr kumimoji="0" lang="en-US" sz="12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685800" rtl="0" eaLnBrk="1" fontAlgn="auto" latinLnBrk="0" hangingPunct="1">
              <a:lnSpc>
                <a:spcPct val="100000"/>
              </a:lnSpc>
              <a:spcBef>
                <a:spcPts val="0"/>
              </a:spcBef>
              <a:spcAft>
                <a:spcPts val="600"/>
              </a:spcAft>
              <a:buClr>
                <a:srgbClr val="BF96C9"/>
              </a:buClr>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Up to Secure Connectors for </a:t>
            </a:r>
            <a:r>
              <a:rPr kumimoji="0" lang="en-US" sz="1200" b="1" i="0" u="none" strike="noStrike" kern="1200" cap="none" spc="0" normalizeH="0" baseline="0" noProof="0">
                <a:ln>
                  <a:noFill/>
                </a:ln>
                <a:solidFill>
                  <a:srgbClr val="005F7C"/>
                </a:solidFill>
                <a:effectLst/>
                <a:uLnTx/>
                <a:uFillTx/>
                <a:latin typeface="Segoe UI Light" panose="020B0502040204020203" pitchFamily="34" charset="0"/>
                <a:ea typeface="+mn-ea"/>
                <a:cs typeface="Segoe UI Light" panose="020B0502040204020203" pitchFamily="34" charset="0"/>
              </a:rPr>
              <a:t>IoT connectivity</a:t>
            </a:r>
            <a:endParaRPr kumimoji="0" lang="en-US" sz="12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26" name="Content Placeholder 1">
            <a:extLst>
              <a:ext uri="{FF2B5EF4-FFF2-40B4-BE49-F238E27FC236}">
                <a16:creationId xmlns:a16="http://schemas.microsoft.com/office/drawing/2014/main" id="{7B4CA1B2-1BE4-A9B6-9EE1-9B00BD1820D3}"/>
              </a:ext>
            </a:extLst>
          </p:cNvPr>
          <p:cNvSpPr txBox="1">
            <a:spLocks/>
          </p:cNvSpPr>
          <p:nvPr/>
        </p:nvSpPr>
        <p:spPr>
          <a:xfrm>
            <a:off x="6684274" y="2398654"/>
            <a:ext cx="2016000" cy="1728000"/>
          </a:xfrm>
          <a:prstGeom prst="rect">
            <a:avLst/>
          </a:prstGeom>
        </p:spPr>
        <p:txBody>
          <a:bodyPr vert="horz" lIns="91440" tIns="45720" rIns="91440" bIns="45720" numCol="1" spcCol="91440" rtlCol="0">
            <a:normAutofit/>
          </a:bodyPr>
          <a:lstStyle>
            <a:lvl1pPr marL="0" indent="0" algn="l" defTabSz="685800" rtl="0" eaLnBrk="1" latinLnBrk="0" hangingPunct="1">
              <a:lnSpc>
                <a:spcPct val="90000"/>
              </a:lnSpc>
              <a:spcBef>
                <a:spcPts val="1500"/>
              </a:spcBef>
              <a:spcAft>
                <a:spcPts val="300"/>
              </a:spcAft>
              <a:buFont typeface="Arial" panose="020B0604020202020204" pitchFamily="34" charset="0"/>
              <a:buNone/>
              <a:defRPr sz="1800" kern="1200">
                <a:solidFill>
                  <a:schemeClr val="tx2"/>
                </a:solidFill>
                <a:latin typeface="Segoe UI Light" panose="020B0502040204020203" pitchFamily="34" charset="0"/>
                <a:ea typeface="+mn-ea"/>
                <a:cs typeface="Segoe UI Light" panose="020B0502040204020203" pitchFamily="34" charset="0"/>
              </a:defRPr>
            </a:lvl1pPr>
            <a:lvl2pPr marL="91440" indent="-164592" algn="l" defTabSz="685800" rtl="0" eaLnBrk="1" latinLnBrk="0" hangingPunct="1">
              <a:lnSpc>
                <a:spcPct val="90000"/>
              </a:lnSpc>
              <a:spcBef>
                <a:spcPts val="0"/>
              </a:spcBef>
              <a:spcAft>
                <a:spcPts val="300"/>
              </a:spcAft>
              <a:buClr>
                <a:schemeClr val="accent4"/>
              </a:buClr>
              <a:buFont typeface="Arial" panose="020B0604020202020204" pitchFamily="34" charset="0"/>
              <a:buChar char="•"/>
              <a:defRPr sz="1400" kern="1200">
                <a:solidFill>
                  <a:schemeClr val="tx2"/>
                </a:solidFill>
                <a:latin typeface="Segoe UI Light" panose="020B0502040204020203" pitchFamily="34" charset="0"/>
                <a:ea typeface="+mn-ea"/>
                <a:cs typeface="Segoe UI Light" panose="020B0502040204020203" pitchFamily="34" charset="0"/>
              </a:defRPr>
            </a:lvl2pPr>
            <a:lvl3pPr marL="685800" indent="-164592"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3pPr>
            <a:lvl4pPr marL="914400" indent="-13716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4pPr>
            <a:lvl5pPr marL="1143000" indent="-9144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20000"/>
              </a:lnSpc>
              <a:spcBef>
                <a:spcPts val="0"/>
              </a:spcBef>
              <a:spcAft>
                <a:spcPts val="600"/>
              </a:spcAft>
              <a:buClr>
                <a:srgbClr val="BF96C9"/>
              </a:buClr>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Segoe UI Light" panose="020B0502040204020203" pitchFamily="34" charset="0"/>
                <a:ea typeface="Segoe UI Semibold" panose="020B0502040204020203" pitchFamily="34" charset="0"/>
                <a:cs typeface="Segoe UI Light" panose="020B0502040204020203" pitchFamily="34" charset="0"/>
              </a:rPr>
              <a:t>App Connector</a:t>
            </a:r>
          </a:p>
          <a:p>
            <a:pPr marL="0" marR="0" lvl="0" indent="0" algn="l" defTabSz="685800" rtl="0" eaLnBrk="1" fontAlgn="auto" latinLnBrk="0" hangingPunct="1">
              <a:lnSpc>
                <a:spcPct val="100000"/>
              </a:lnSpc>
              <a:spcBef>
                <a:spcPts val="0"/>
              </a:spcBef>
              <a:spcAft>
                <a:spcPts val="600"/>
              </a:spcAft>
              <a:buClr>
                <a:srgbClr val="BF96C9"/>
              </a:buClr>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SASE connectivity software for Windows / Linux</a:t>
            </a:r>
          </a:p>
          <a:p>
            <a:pPr marL="0" marR="0" lvl="0" indent="0" algn="l" defTabSz="685800" rtl="0" eaLnBrk="1" fontAlgn="auto" latinLnBrk="0" hangingPunct="1">
              <a:lnSpc>
                <a:spcPct val="100000"/>
              </a:lnSpc>
              <a:spcBef>
                <a:spcPts val="0"/>
              </a:spcBef>
              <a:spcAft>
                <a:spcPts val="600"/>
              </a:spcAft>
              <a:buClr>
                <a:srgbClr val="BF96C9"/>
              </a:buClr>
              <a:buSzTx/>
              <a:buFont typeface="Arial" panose="020B0604020202020204" pitchFamily="34" charset="0"/>
              <a:buNone/>
              <a:tabLst/>
              <a:defRPr/>
            </a:pPr>
            <a:r>
              <a:rPr kumimoji="0" lang="en-US" sz="1200" b="1" i="0" u="none" strike="noStrike" kern="1200" cap="none" spc="0" normalizeH="0" baseline="0" noProof="0">
                <a:ln>
                  <a:noFill/>
                </a:ln>
                <a:solidFill>
                  <a:srgbClr val="005F7C"/>
                </a:solidFill>
                <a:effectLst/>
                <a:uLnTx/>
                <a:uFillTx/>
                <a:latin typeface="Segoe UI Light" panose="020B0502040204020203" pitchFamily="34" charset="0"/>
                <a:ea typeface="+mn-ea"/>
                <a:cs typeface="Segoe UI Light" panose="020B0502040204020203" pitchFamily="34" charset="0"/>
              </a:rPr>
              <a:t>Multi Cloud Connectivity</a:t>
            </a:r>
            <a:endParaRPr kumimoji="0" lang="en-US" sz="12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pic>
        <p:nvPicPr>
          <p:cNvPr id="20" name="Graphic 19">
            <a:extLst>
              <a:ext uri="{FF2B5EF4-FFF2-40B4-BE49-F238E27FC236}">
                <a16:creationId xmlns:a16="http://schemas.microsoft.com/office/drawing/2014/main" id="{2D441AE6-549F-88BB-AF7B-3ABBAEFCA48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29091" y="1989911"/>
            <a:ext cx="507895" cy="507895"/>
          </a:xfrm>
          <a:prstGeom prst="rect">
            <a:avLst/>
          </a:prstGeom>
        </p:spPr>
      </p:pic>
      <p:sp>
        <p:nvSpPr>
          <p:cNvPr id="6" name="Content Placeholder 1">
            <a:extLst>
              <a:ext uri="{FF2B5EF4-FFF2-40B4-BE49-F238E27FC236}">
                <a16:creationId xmlns:a16="http://schemas.microsoft.com/office/drawing/2014/main" id="{AD936359-6FDC-8F24-85DE-F9A9C0B82176}"/>
              </a:ext>
            </a:extLst>
          </p:cNvPr>
          <p:cNvSpPr txBox="1">
            <a:spLocks/>
          </p:cNvSpPr>
          <p:nvPr/>
        </p:nvSpPr>
        <p:spPr>
          <a:xfrm>
            <a:off x="527859" y="2442817"/>
            <a:ext cx="2016000" cy="1728000"/>
          </a:xfrm>
          <a:prstGeom prst="rect">
            <a:avLst/>
          </a:prstGeom>
        </p:spPr>
        <p:txBody>
          <a:bodyPr vert="horz" lIns="91440" tIns="45720" rIns="91440" bIns="45720" numCol="1" spcCol="91440" rtlCol="0">
            <a:normAutofit fontScale="92500"/>
          </a:bodyPr>
          <a:lstStyle>
            <a:lvl1pPr marL="0" indent="0" algn="l" defTabSz="685800" rtl="0" eaLnBrk="1" latinLnBrk="0" hangingPunct="1">
              <a:lnSpc>
                <a:spcPct val="90000"/>
              </a:lnSpc>
              <a:spcBef>
                <a:spcPts val="1500"/>
              </a:spcBef>
              <a:spcAft>
                <a:spcPts val="300"/>
              </a:spcAft>
              <a:buFont typeface="Arial" panose="020B0604020202020204" pitchFamily="34" charset="0"/>
              <a:buNone/>
              <a:defRPr sz="1800" kern="1200">
                <a:solidFill>
                  <a:schemeClr val="tx2"/>
                </a:solidFill>
                <a:latin typeface="Segoe UI Light" panose="020B0502040204020203" pitchFamily="34" charset="0"/>
                <a:ea typeface="+mn-ea"/>
                <a:cs typeface="Segoe UI Light" panose="020B0502040204020203" pitchFamily="34" charset="0"/>
              </a:defRPr>
            </a:lvl1pPr>
            <a:lvl2pPr marL="91440" indent="-164592" algn="l" defTabSz="685800" rtl="0" eaLnBrk="1" latinLnBrk="0" hangingPunct="1">
              <a:lnSpc>
                <a:spcPct val="90000"/>
              </a:lnSpc>
              <a:spcBef>
                <a:spcPts val="0"/>
              </a:spcBef>
              <a:spcAft>
                <a:spcPts val="300"/>
              </a:spcAft>
              <a:buClr>
                <a:schemeClr val="accent4"/>
              </a:buClr>
              <a:buFont typeface="Arial" panose="020B0604020202020204" pitchFamily="34" charset="0"/>
              <a:buChar char="•"/>
              <a:defRPr sz="1400" kern="1200">
                <a:solidFill>
                  <a:schemeClr val="tx2"/>
                </a:solidFill>
                <a:latin typeface="Segoe UI Light" panose="020B0502040204020203" pitchFamily="34" charset="0"/>
                <a:ea typeface="+mn-ea"/>
                <a:cs typeface="Segoe UI Light" panose="020B0502040204020203" pitchFamily="34" charset="0"/>
              </a:defRPr>
            </a:lvl2pPr>
            <a:lvl3pPr marL="685800" indent="-164592"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3pPr>
            <a:lvl4pPr marL="914400" indent="-13716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4pPr>
            <a:lvl5pPr marL="1143000" indent="-9144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20000"/>
              </a:lnSpc>
              <a:spcBef>
                <a:spcPts val="0"/>
              </a:spcBef>
              <a:spcAft>
                <a:spcPts val="600"/>
              </a:spcAft>
              <a:buClr>
                <a:srgbClr val="BF96C9"/>
              </a:buClr>
              <a:buSzTx/>
              <a:buFont typeface="Arial" panose="020B0604020202020204" pitchFamily="34" charset="0"/>
              <a:buNone/>
              <a:tabLst/>
              <a:defRPr/>
            </a:pPr>
            <a:r>
              <a:rPr kumimoji="0" lang="en-US" sz="1700" b="1" i="0" u="none" strike="noStrike" kern="1200" cap="none" spc="0" normalizeH="0" baseline="0" noProof="0">
                <a:ln>
                  <a:noFill/>
                </a:ln>
                <a:solidFill>
                  <a:srgbClr val="FFFFFF"/>
                </a:solidFill>
                <a:effectLst/>
                <a:uLnTx/>
                <a:uFillTx/>
                <a:latin typeface="Segoe UI Light" panose="020B0502040204020203" pitchFamily="34" charset="0"/>
                <a:ea typeface="Segoe UI Semibold" panose="020B0502040204020203" pitchFamily="34" charset="0"/>
                <a:cs typeface="Segoe UI Light" panose="020B0502040204020203" pitchFamily="34" charset="0"/>
              </a:rPr>
              <a:t>Access Agent(s)</a:t>
            </a:r>
          </a:p>
          <a:p>
            <a:pPr marL="0" marR="0" lvl="0" indent="0" algn="l" defTabSz="685800" rtl="0" eaLnBrk="1" fontAlgn="auto" latinLnBrk="0" hangingPunct="1">
              <a:lnSpc>
                <a:spcPct val="120000"/>
              </a:lnSpc>
              <a:spcBef>
                <a:spcPts val="0"/>
              </a:spcBef>
              <a:spcAft>
                <a:spcPts val="600"/>
              </a:spcAft>
              <a:buClr>
                <a:srgbClr val="BF96C9"/>
              </a:buClr>
              <a:buSzTx/>
              <a:buFont typeface="Arial" panose="020B0604020202020204" pitchFamily="34" charset="0"/>
              <a:buNone/>
              <a:tabLst/>
              <a:defRPr/>
            </a:pPr>
            <a:r>
              <a:rPr kumimoji="0" lang="en-US" sz="1300" b="1" i="0" u="none" strike="noStrike" kern="1200" cap="none" spc="0" normalizeH="0" baseline="0" noProof="0">
                <a:ln>
                  <a:noFill/>
                </a:ln>
                <a:solidFill>
                  <a:srgbClr val="005F7C"/>
                </a:solidFill>
                <a:effectLst/>
                <a:uLnTx/>
                <a:uFillTx/>
                <a:latin typeface="Segoe UI Light" panose="020B0502040204020203" pitchFamily="34" charset="0"/>
                <a:ea typeface="+mn-ea"/>
                <a:cs typeface="Segoe UI Light" panose="020B0502040204020203" pitchFamily="34" charset="0"/>
              </a:rPr>
              <a:t>Multi-platform </a:t>
            </a:r>
            <a:r>
              <a:rPr kumimoji="0" lang="en-US" sz="13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Zero Trust Network Access (ZTNA) </a:t>
            </a:r>
          </a:p>
          <a:p>
            <a:pPr marL="0" marR="0" lvl="0" indent="0" algn="l" defTabSz="685800" rtl="0" eaLnBrk="1" fontAlgn="auto" latinLnBrk="0" hangingPunct="1">
              <a:lnSpc>
                <a:spcPct val="120000"/>
              </a:lnSpc>
              <a:spcBef>
                <a:spcPts val="0"/>
              </a:spcBef>
              <a:spcAft>
                <a:spcPts val="600"/>
              </a:spcAft>
              <a:buClr>
                <a:srgbClr val="BF96C9"/>
              </a:buClr>
              <a:buSzTx/>
              <a:buFont typeface="Arial" panose="020B0604020202020204" pitchFamily="34" charset="0"/>
              <a:buNone/>
              <a:tabLst/>
              <a:defRPr/>
            </a:pPr>
            <a:r>
              <a:rPr kumimoji="0" lang="en-US" sz="13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Last Mile traffic optimization &amp; smart selective security inspection</a:t>
            </a:r>
          </a:p>
        </p:txBody>
      </p:sp>
      <p:sp>
        <p:nvSpPr>
          <p:cNvPr id="27" name="TextBox 26">
            <a:extLst>
              <a:ext uri="{FF2B5EF4-FFF2-40B4-BE49-F238E27FC236}">
                <a16:creationId xmlns:a16="http://schemas.microsoft.com/office/drawing/2014/main" id="{3FC5596C-9D4E-B7F8-2846-A13A9BFD6CDF}"/>
              </a:ext>
            </a:extLst>
          </p:cNvPr>
          <p:cNvSpPr txBox="1"/>
          <p:nvPr/>
        </p:nvSpPr>
        <p:spPr>
          <a:xfrm>
            <a:off x="4929455" y="1082475"/>
            <a:ext cx="1597214"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FFFFFF"/>
                </a:solidFill>
                <a:effectLst/>
                <a:uLnTx/>
                <a:uFillTx/>
                <a:latin typeface="Segoe UI Light" panose="020B0502040204020203" pitchFamily="34" charset="0"/>
                <a:ea typeface="+mn-ea"/>
                <a:cs typeface="Segoe UI Light" panose="020B0502040204020203" pitchFamily="34" charset="0"/>
              </a:rPr>
              <a:t>SecureEdge</a:t>
            </a:r>
            <a:r>
              <a:rPr kumimoji="0" lang="en-US" sz="11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 Manager</a:t>
            </a:r>
            <a:endParaRPr kumimoji="0" lang="en-US" sz="1100" b="0" i="0" u="none" strike="noStrike" kern="1200" cap="none" spc="0" normalizeH="0" baseline="0" noProof="0">
              <a:ln>
                <a:noFill/>
              </a:ln>
              <a:solidFill>
                <a:srgbClr val="FFFFFF"/>
              </a:solidFill>
              <a:effectLst/>
              <a:uLnTx/>
              <a:uFillTx/>
              <a:latin typeface="Aptos Light"/>
              <a:ea typeface="+mn-ea"/>
              <a:cs typeface="+mn-cs"/>
            </a:endParaRPr>
          </a:p>
        </p:txBody>
      </p:sp>
      <p:sp>
        <p:nvSpPr>
          <p:cNvPr id="4" name="Content Placeholder 1">
            <a:extLst>
              <a:ext uri="{FF2B5EF4-FFF2-40B4-BE49-F238E27FC236}">
                <a16:creationId xmlns:a16="http://schemas.microsoft.com/office/drawing/2014/main" id="{A575706F-1562-1EAB-7BE7-297B1F1AA6CF}"/>
              </a:ext>
            </a:extLst>
          </p:cNvPr>
          <p:cNvSpPr txBox="1">
            <a:spLocks/>
          </p:cNvSpPr>
          <p:nvPr/>
        </p:nvSpPr>
        <p:spPr>
          <a:xfrm>
            <a:off x="4702289" y="2478535"/>
            <a:ext cx="2016000" cy="1728000"/>
          </a:xfrm>
          <a:prstGeom prst="rect">
            <a:avLst/>
          </a:prstGeom>
        </p:spPr>
        <p:txBody>
          <a:bodyPr vert="horz" lIns="91440" tIns="45720" rIns="91440" bIns="45720" numCol="1" spcCol="91440" rtlCol="0">
            <a:normAutofit/>
          </a:bodyPr>
          <a:lstStyle>
            <a:lvl1pPr marL="0" indent="0" algn="l" defTabSz="685800" rtl="0" eaLnBrk="1" latinLnBrk="0" hangingPunct="1">
              <a:lnSpc>
                <a:spcPct val="90000"/>
              </a:lnSpc>
              <a:spcBef>
                <a:spcPts val="1500"/>
              </a:spcBef>
              <a:spcAft>
                <a:spcPts val="300"/>
              </a:spcAft>
              <a:buFont typeface="Arial" panose="020B0604020202020204" pitchFamily="34" charset="0"/>
              <a:buNone/>
              <a:defRPr sz="1800" kern="1200">
                <a:solidFill>
                  <a:schemeClr val="tx2"/>
                </a:solidFill>
                <a:latin typeface="Segoe UI Light" panose="020B0502040204020203" pitchFamily="34" charset="0"/>
                <a:ea typeface="+mn-ea"/>
                <a:cs typeface="Segoe UI Light" panose="020B0502040204020203" pitchFamily="34" charset="0"/>
              </a:defRPr>
            </a:lvl1pPr>
            <a:lvl2pPr marL="91440" indent="-164592" algn="l" defTabSz="685800" rtl="0" eaLnBrk="1" latinLnBrk="0" hangingPunct="1">
              <a:lnSpc>
                <a:spcPct val="90000"/>
              </a:lnSpc>
              <a:spcBef>
                <a:spcPts val="0"/>
              </a:spcBef>
              <a:spcAft>
                <a:spcPts val="300"/>
              </a:spcAft>
              <a:buClr>
                <a:schemeClr val="accent4"/>
              </a:buClr>
              <a:buFont typeface="Arial" panose="020B0604020202020204" pitchFamily="34" charset="0"/>
              <a:buChar char="•"/>
              <a:defRPr sz="1400" kern="1200">
                <a:solidFill>
                  <a:schemeClr val="tx2"/>
                </a:solidFill>
                <a:latin typeface="Segoe UI Light" panose="020B0502040204020203" pitchFamily="34" charset="0"/>
                <a:ea typeface="+mn-ea"/>
                <a:cs typeface="Segoe UI Light" panose="020B0502040204020203" pitchFamily="34" charset="0"/>
              </a:defRPr>
            </a:lvl2pPr>
            <a:lvl3pPr marL="685800" indent="-164592"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3pPr>
            <a:lvl4pPr marL="914400" indent="-13716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4pPr>
            <a:lvl5pPr marL="1143000" indent="-91440" algn="l" defTabSz="685800" rtl="0" eaLnBrk="1" latinLnBrk="0" hangingPunct="1">
              <a:lnSpc>
                <a:spcPct val="90000"/>
              </a:lnSpc>
              <a:spcBef>
                <a:spcPts val="0"/>
              </a:spcBef>
              <a:spcAft>
                <a:spcPts val="300"/>
              </a:spcAft>
              <a:buFont typeface="Arial" panose="020B0604020202020204" pitchFamily="34" charset="0"/>
              <a:buChar char="•"/>
              <a:defRPr sz="1200" kern="1200">
                <a:solidFill>
                  <a:schemeClr val="tx2"/>
                </a:solidFill>
                <a:latin typeface="Segoe UI Light" panose="020B0502040204020203" pitchFamily="34" charset="0"/>
                <a:ea typeface="+mn-ea"/>
                <a:cs typeface="Segoe UI Light"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90000"/>
              </a:lnSpc>
              <a:spcBef>
                <a:spcPts val="0"/>
              </a:spcBef>
              <a:spcAft>
                <a:spcPts val="600"/>
              </a:spcAft>
              <a:buClr>
                <a:srgbClr val="BF96C9"/>
              </a:buClr>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Segoe UI Light" panose="020B0502040204020203" pitchFamily="34" charset="0"/>
                <a:ea typeface="Segoe UI Semibold" panose="020B0502040204020203" pitchFamily="34" charset="0"/>
                <a:cs typeface="Segoe UI Light" panose="020B0502040204020203" pitchFamily="34" charset="0"/>
              </a:rPr>
              <a:t>Edge Service(s)</a:t>
            </a:r>
          </a:p>
          <a:p>
            <a:pPr marL="0" marR="0" lvl="0" indent="0" algn="l" defTabSz="685800" rtl="0" eaLnBrk="1" fontAlgn="auto" latinLnBrk="0" hangingPunct="1">
              <a:lnSpc>
                <a:spcPct val="90000"/>
              </a:lnSpc>
              <a:spcBef>
                <a:spcPts val="0"/>
              </a:spcBef>
              <a:spcAft>
                <a:spcPts val="600"/>
              </a:spcAft>
              <a:buClr>
                <a:srgbClr val="BF96C9"/>
              </a:buClr>
              <a:buSzTx/>
              <a:buFont typeface="Arial" panose="020B0604020202020204" pitchFamily="34" charset="0"/>
              <a:buNone/>
              <a:tabLst/>
              <a:defRPr/>
            </a:pPr>
            <a:r>
              <a:rPr kumimoji="0" lang="en-US" sz="1200" b="1" i="0" u="none" strike="noStrike" kern="1200" cap="none" spc="0" normalizeH="0" baseline="0" noProof="0">
                <a:ln>
                  <a:noFill/>
                </a:ln>
                <a:solidFill>
                  <a:srgbClr val="005F7C"/>
                </a:solidFill>
                <a:effectLst/>
                <a:uLnTx/>
                <a:uFillTx/>
                <a:latin typeface="Segoe UI Light" panose="020B0502040204020203" pitchFamily="34" charset="0"/>
                <a:ea typeface="+mn-ea"/>
                <a:cs typeface="Segoe UI Light" panose="020B0502040204020203" pitchFamily="34" charset="0"/>
              </a:rPr>
              <a:t>Cloud service </a:t>
            </a:r>
            <a:r>
              <a:rPr kumimoji="0" lang="en-US" sz="12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hosted in the cloud and fully managed by Barracuda </a:t>
            </a:r>
          </a:p>
          <a:p>
            <a:pPr marL="0" marR="0" lvl="1" indent="0" algn="l" defTabSz="685800" rtl="0" eaLnBrk="1" fontAlgn="auto" latinLnBrk="0" hangingPunct="1">
              <a:lnSpc>
                <a:spcPct val="90000"/>
              </a:lnSpc>
              <a:spcBef>
                <a:spcPts val="0"/>
              </a:spcBef>
              <a:spcAft>
                <a:spcPts val="600"/>
              </a:spcAft>
              <a:buClr>
                <a:srgbClr val="BF96C9"/>
              </a:buClr>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Or customer owned appliance or virtual appliance</a:t>
            </a:r>
          </a:p>
        </p:txBody>
      </p:sp>
      <p:grpSp>
        <p:nvGrpSpPr>
          <p:cNvPr id="2" name="Group 1">
            <a:extLst>
              <a:ext uri="{FF2B5EF4-FFF2-40B4-BE49-F238E27FC236}">
                <a16:creationId xmlns:a16="http://schemas.microsoft.com/office/drawing/2014/main" id="{1991CD17-C477-304F-7F77-7CD556405D8A}"/>
              </a:ext>
            </a:extLst>
          </p:cNvPr>
          <p:cNvGrpSpPr/>
          <p:nvPr/>
        </p:nvGrpSpPr>
        <p:grpSpPr>
          <a:xfrm>
            <a:off x="5223592" y="1799210"/>
            <a:ext cx="872269" cy="872269"/>
            <a:chOff x="3984927" y="2080689"/>
            <a:chExt cx="872269" cy="872269"/>
          </a:xfrm>
        </p:grpSpPr>
        <p:pic>
          <p:nvPicPr>
            <p:cNvPr id="7" name="Picture 31">
              <a:extLst>
                <a:ext uri="{FF2B5EF4-FFF2-40B4-BE49-F238E27FC236}">
                  <a16:creationId xmlns:a16="http://schemas.microsoft.com/office/drawing/2014/main" id="{C99311D9-DF74-3FB1-B895-3EF40920BC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84927" y="2080689"/>
              <a:ext cx="872269" cy="872269"/>
            </a:xfrm>
            <a:prstGeom prst="rect">
              <a:avLst/>
            </a:prstGeom>
          </p:spPr>
        </p:pic>
        <p:sp>
          <p:nvSpPr>
            <p:cNvPr id="12" name="Freeform: Shape 33">
              <a:extLst>
                <a:ext uri="{FF2B5EF4-FFF2-40B4-BE49-F238E27FC236}">
                  <a16:creationId xmlns:a16="http://schemas.microsoft.com/office/drawing/2014/main" id="{110E88A3-A096-1A1D-EDB4-3727012E3B2F}"/>
                </a:ext>
              </a:extLst>
            </p:cNvPr>
            <p:cNvSpPr/>
            <p:nvPr/>
          </p:nvSpPr>
          <p:spPr>
            <a:xfrm>
              <a:off x="4504489" y="2561840"/>
              <a:ext cx="129342" cy="96527"/>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solidFill>
                <a:srgbClr val="A4AEBA"/>
              </a:solidFill>
              <a:prstDash val="solid"/>
              <a:miter/>
            </a:ln>
          </p:spPr>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srgbClr val="A4AEBA"/>
                </a:solidFill>
                <a:effectLst/>
                <a:uLnTx/>
                <a:uFillTx/>
                <a:latin typeface="Calibri" panose="020F0502020204030204"/>
                <a:ea typeface="+mn-ea"/>
                <a:cs typeface="+mn-cs"/>
              </a:endParaRPr>
            </a:p>
          </p:txBody>
        </p:sp>
      </p:grpSp>
      <p:sp>
        <p:nvSpPr>
          <p:cNvPr id="19" name="Right Brace 18">
            <a:extLst>
              <a:ext uri="{FF2B5EF4-FFF2-40B4-BE49-F238E27FC236}">
                <a16:creationId xmlns:a16="http://schemas.microsoft.com/office/drawing/2014/main" id="{6DD7AE3F-AFC0-CB49-C8E8-CAC18A42EC20}"/>
              </a:ext>
            </a:extLst>
          </p:cNvPr>
          <p:cNvSpPr/>
          <p:nvPr/>
        </p:nvSpPr>
        <p:spPr>
          <a:xfrm rot="16200000">
            <a:off x="4494028" y="-2261983"/>
            <a:ext cx="237050" cy="8272673"/>
          </a:xfrm>
          <a:prstGeom prst="rightBrace">
            <a:avLst>
              <a:gd name="adj1" fmla="val 27815"/>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Light"/>
              <a:ea typeface="+mn-ea"/>
              <a:cs typeface="+mn-cs"/>
            </a:endParaRPr>
          </a:p>
        </p:txBody>
      </p:sp>
      <p:grpSp>
        <p:nvGrpSpPr>
          <p:cNvPr id="29" name="Group 28">
            <a:extLst>
              <a:ext uri="{FF2B5EF4-FFF2-40B4-BE49-F238E27FC236}">
                <a16:creationId xmlns:a16="http://schemas.microsoft.com/office/drawing/2014/main" id="{5FBD5D70-76E4-CAA7-5232-75600D266647}"/>
              </a:ext>
            </a:extLst>
          </p:cNvPr>
          <p:cNvGrpSpPr/>
          <p:nvPr/>
        </p:nvGrpSpPr>
        <p:grpSpPr>
          <a:xfrm>
            <a:off x="4196783" y="870656"/>
            <a:ext cx="831537" cy="831537"/>
            <a:chOff x="5870130" y="1552687"/>
            <a:chExt cx="1108716" cy="1108716"/>
          </a:xfrm>
        </p:grpSpPr>
        <p:pic>
          <p:nvPicPr>
            <p:cNvPr id="30" name="Graphic 29">
              <a:extLst>
                <a:ext uri="{FF2B5EF4-FFF2-40B4-BE49-F238E27FC236}">
                  <a16:creationId xmlns:a16="http://schemas.microsoft.com/office/drawing/2014/main" id="{8A6262AB-214C-A2A4-1862-58D67A16152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2015" y="1818980"/>
              <a:ext cx="752769" cy="752769"/>
            </a:xfrm>
            <a:prstGeom prst="rect">
              <a:avLst/>
            </a:prstGeom>
          </p:spPr>
        </p:pic>
        <p:pic>
          <p:nvPicPr>
            <p:cNvPr id="31" name="Graphic 30">
              <a:extLst>
                <a:ext uri="{FF2B5EF4-FFF2-40B4-BE49-F238E27FC236}">
                  <a16:creationId xmlns:a16="http://schemas.microsoft.com/office/drawing/2014/main" id="{87DAD1CB-141D-BD84-60F7-AEDB90BEDE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70130" y="1552687"/>
              <a:ext cx="1108716" cy="1108716"/>
            </a:xfrm>
            <a:custGeom>
              <a:avLst/>
              <a:gdLst>
                <a:gd name="connsiteX0" fmla="*/ 0 w 1108716"/>
                <a:gd name="connsiteY0" fmla="*/ 0 h 1108716"/>
                <a:gd name="connsiteX1" fmla="*/ 1108716 w 1108716"/>
                <a:gd name="connsiteY1" fmla="*/ 0 h 1108716"/>
                <a:gd name="connsiteX2" fmla="*/ 1108716 w 1108716"/>
                <a:gd name="connsiteY2" fmla="*/ 1108716 h 1108716"/>
                <a:gd name="connsiteX3" fmla="*/ 755123 w 1108716"/>
                <a:gd name="connsiteY3" fmla="*/ 1108716 h 1108716"/>
                <a:gd name="connsiteX4" fmla="*/ 755123 w 1108716"/>
                <a:gd name="connsiteY4" fmla="*/ 422239 h 1108716"/>
                <a:gd name="connsiteX5" fmla="*/ 0 w 1108716"/>
                <a:gd name="connsiteY5" fmla="*/ 422239 h 110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16" h="1108716">
                  <a:moveTo>
                    <a:pt x="0" y="0"/>
                  </a:moveTo>
                  <a:lnTo>
                    <a:pt x="1108716" y="0"/>
                  </a:lnTo>
                  <a:lnTo>
                    <a:pt x="1108716" y="1108716"/>
                  </a:lnTo>
                  <a:lnTo>
                    <a:pt x="755123" y="1108716"/>
                  </a:lnTo>
                  <a:lnTo>
                    <a:pt x="755123" y="422239"/>
                  </a:lnTo>
                  <a:lnTo>
                    <a:pt x="0" y="422239"/>
                  </a:lnTo>
                  <a:close/>
                </a:path>
              </a:pathLst>
            </a:custGeom>
          </p:spPr>
        </p:pic>
      </p:grpSp>
      <p:grpSp>
        <p:nvGrpSpPr>
          <p:cNvPr id="34" name="Group 33">
            <a:extLst>
              <a:ext uri="{FF2B5EF4-FFF2-40B4-BE49-F238E27FC236}">
                <a16:creationId xmlns:a16="http://schemas.microsoft.com/office/drawing/2014/main" id="{6A2AEBE9-900D-1C2A-4873-E57CD9A7FE77}"/>
              </a:ext>
            </a:extLst>
          </p:cNvPr>
          <p:cNvGrpSpPr/>
          <p:nvPr/>
        </p:nvGrpSpPr>
        <p:grpSpPr>
          <a:xfrm>
            <a:off x="3355763" y="1917510"/>
            <a:ext cx="635725" cy="635725"/>
            <a:chOff x="4357548" y="1726600"/>
            <a:chExt cx="428903" cy="428903"/>
          </a:xfrm>
        </p:grpSpPr>
        <p:grpSp>
          <p:nvGrpSpPr>
            <p:cNvPr id="37" name="Group 36">
              <a:extLst>
                <a:ext uri="{FF2B5EF4-FFF2-40B4-BE49-F238E27FC236}">
                  <a16:creationId xmlns:a16="http://schemas.microsoft.com/office/drawing/2014/main" id="{2B8A355B-6925-36FA-07C4-0B2E439F94DB}"/>
                </a:ext>
              </a:extLst>
            </p:cNvPr>
            <p:cNvGrpSpPr/>
            <p:nvPr/>
          </p:nvGrpSpPr>
          <p:grpSpPr>
            <a:xfrm>
              <a:off x="4621709" y="1964693"/>
              <a:ext cx="123795" cy="122825"/>
              <a:chOff x="1758960" y="3818720"/>
              <a:chExt cx="197944" cy="196393"/>
            </a:xfrm>
          </p:grpSpPr>
          <p:sp>
            <p:nvSpPr>
              <p:cNvPr id="39" name="Oval 38">
                <a:extLst>
                  <a:ext uri="{FF2B5EF4-FFF2-40B4-BE49-F238E27FC236}">
                    <a16:creationId xmlns:a16="http://schemas.microsoft.com/office/drawing/2014/main" id="{DC0A8CBD-2426-7E2F-6678-7C9988BE184B}"/>
                  </a:ext>
                </a:extLst>
              </p:cNvPr>
              <p:cNvSpPr/>
              <p:nvPr/>
            </p:nvSpPr>
            <p:spPr>
              <a:xfrm>
                <a:off x="1758960" y="3818720"/>
                <a:ext cx="197944" cy="196393"/>
              </a:xfrm>
              <a:prstGeom prst="ellipse">
                <a:avLst/>
              </a:prstGeom>
              <a:no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500" b="0" i="0" u="none" strike="noStrike" kern="1200" cap="none" spc="0" normalizeH="0" baseline="0" noProof="0" err="1">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40" name="Freeform: Shape 33">
                <a:extLst>
                  <a:ext uri="{FF2B5EF4-FFF2-40B4-BE49-F238E27FC236}">
                    <a16:creationId xmlns:a16="http://schemas.microsoft.com/office/drawing/2014/main" id="{FF9815CA-0FD9-E7B3-3769-796DDE07B8FC}"/>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8" name="Graphic 37">
              <a:extLst>
                <a:ext uri="{FF2B5EF4-FFF2-40B4-BE49-F238E27FC236}">
                  <a16:creationId xmlns:a16="http://schemas.microsoft.com/office/drawing/2014/main" id="{D1C70494-0939-62E0-99F4-7C80BDFDD5E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57548" y="1726600"/>
              <a:ext cx="428903" cy="428903"/>
            </a:xfrm>
            <a:custGeom>
              <a:avLst/>
              <a:gdLst>
                <a:gd name="connsiteX0" fmla="*/ 326058 w 428903"/>
                <a:gd name="connsiteY0" fmla="*/ 223968 h 428903"/>
                <a:gd name="connsiteX1" fmla="*/ 249256 w 428903"/>
                <a:gd name="connsiteY1" fmla="*/ 300168 h 428903"/>
                <a:gd name="connsiteX2" fmla="*/ 326058 w 428903"/>
                <a:gd name="connsiteY2" fmla="*/ 376368 h 428903"/>
                <a:gd name="connsiteX3" fmla="*/ 402860 w 428903"/>
                <a:gd name="connsiteY3" fmla="*/ 300168 h 428903"/>
                <a:gd name="connsiteX4" fmla="*/ 326058 w 428903"/>
                <a:gd name="connsiteY4" fmla="*/ 223968 h 428903"/>
                <a:gd name="connsiteX5" fmla="*/ 0 w 428903"/>
                <a:gd name="connsiteY5" fmla="*/ 0 h 428903"/>
                <a:gd name="connsiteX6" fmla="*/ 428903 w 428903"/>
                <a:gd name="connsiteY6" fmla="*/ 0 h 428903"/>
                <a:gd name="connsiteX7" fmla="*/ 428903 w 428903"/>
                <a:gd name="connsiteY7" fmla="*/ 428903 h 428903"/>
                <a:gd name="connsiteX8" fmla="*/ 0 w 428903"/>
                <a:gd name="connsiteY8" fmla="*/ 428903 h 42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03" h="428903">
                  <a:moveTo>
                    <a:pt x="326058" y="223968"/>
                  </a:moveTo>
                  <a:cubicBezTo>
                    <a:pt x="283641" y="223968"/>
                    <a:pt x="249256" y="258084"/>
                    <a:pt x="249256" y="300168"/>
                  </a:cubicBezTo>
                  <a:cubicBezTo>
                    <a:pt x="249256" y="342252"/>
                    <a:pt x="283641" y="376368"/>
                    <a:pt x="326058" y="376368"/>
                  </a:cubicBezTo>
                  <a:cubicBezTo>
                    <a:pt x="368475" y="376368"/>
                    <a:pt x="402860" y="342252"/>
                    <a:pt x="402860" y="300168"/>
                  </a:cubicBezTo>
                  <a:cubicBezTo>
                    <a:pt x="402860" y="258084"/>
                    <a:pt x="368475" y="223968"/>
                    <a:pt x="326058" y="223968"/>
                  </a:cubicBezTo>
                  <a:close/>
                  <a:moveTo>
                    <a:pt x="0" y="0"/>
                  </a:moveTo>
                  <a:lnTo>
                    <a:pt x="428903" y="0"/>
                  </a:lnTo>
                  <a:lnTo>
                    <a:pt x="428903" y="428903"/>
                  </a:lnTo>
                  <a:lnTo>
                    <a:pt x="0" y="428903"/>
                  </a:lnTo>
                  <a:close/>
                </a:path>
              </a:pathLst>
            </a:custGeom>
          </p:spPr>
        </p:pic>
      </p:grpSp>
      <p:grpSp>
        <p:nvGrpSpPr>
          <p:cNvPr id="10" name="Group 9">
            <a:extLst>
              <a:ext uri="{FF2B5EF4-FFF2-40B4-BE49-F238E27FC236}">
                <a16:creationId xmlns:a16="http://schemas.microsoft.com/office/drawing/2014/main" id="{6E5B2BDF-6B06-4379-4975-07883CF6B73C}"/>
              </a:ext>
            </a:extLst>
          </p:cNvPr>
          <p:cNvGrpSpPr/>
          <p:nvPr/>
        </p:nvGrpSpPr>
        <p:grpSpPr>
          <a:xfrm>
            <a:off x="1207014" y="1960469"/>
            <a:ext cx="566777" cy="566777"/>
            <a:chOff x="5655347" y="3905052"/>
            <a:chExt cx="566777" cy="566777"/>
          </a:xfrm>
        </p:grpSpPr>
        <p:pic>
          <p:nvPicPr>
            <p:cNvPr id="11" name="Graphic 10">
              <a:extLst>
                <a:ext uri="{FF2B5EF4-FFF2-40B4-BE49-F238E27FC236}">
                  <a16:creationId xmlns:a16="http://schemas.microsoft.com/office/drawing/2014/main" id="{B9DA74BF-0DCF-51E9-CF4B-C2FCEEA3496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5347" y="3905052"/>
              <a:ext cx="566777" cy="566777"/>
            </a:xfrm>
            <a:prstGeom prst="rect">
              <a:avLst/>
            </a:prstGeom>
          </p:spPr>
        </p:pic>
        <p:sp>
          <p:nvSpPr>
            <p:cNvPr id="13" name="Freeform: Shape 33">
              <a:extLst>
                <a:ext uri="{FF2B5EF4-FFF2-40B4-BE49-F238E27FC236}">
                  <a16:creationId xmlns:a16="http://schemas.microsoft.com/office/drawing/2014/main" id="{202F017C-F941-AAAC-79C7-67D3E4165077}"/>
                </a:ext>
              </a:extLst>
            </p:cNvPr>
            <p:cNvSpPr/>
            <p:nvPr/>
          </p:nvSpPr>
          <p:spPr>
            <a:xfrm>
              <a:off x="5932899" y="4132564"/>
              <a:ext cx="110876" cy="82746"/>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949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6" grpId="0"/>
      <p:bldP spid="27" grpId="0"/>
      <p:bldP spid="4"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282F5C2C-6D3F-76DA-CC78-DF428A63CABF}"/>
              </a:ext>
            </a:extLst>
          </p:cNvPr>
          <p:cNvGrpSpPr/>
          <p:nvPr/>
        </p:nvGrpSpPr>
        <p:grpSpPr>
          <a:xfrm>
            <a:off x="2625439" y="4023666"/>
            <a:ext cx="1994914" cy="407517"/>
            <a:chOff x="2735009" y="1464659"/>
            <a:chExt cx="1994914" cy="407517"/>
          </a:xfrm>
        </p:grpSpPr>
        <p:pic>
          <p:nvPicPr>
            <p:cNvPr id="54" name="Picture 53">
              <a:extLst>
                <a:ext uri="{FF2B5EF4-FFF2-40B4-BE49-F238E27FC236}">
                  <a16:creationId xmlns:a16="http://schemas.microsoft.com/office/drawing/2014/main" id="{0B62CEB8-5460-0C68-C46B-00DCA68180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49923" y="1690016"/>
              <a:ext cx="1980000" cy="182160"/>
            </a:xfrm>
            <a:prstGeom prst="rect">
              <a:avLst/>
            </a:prstGeom>
          </p:spPr>
        </p:pic>
        <p:sp>
          <p:nvSpPr>
            <p:cNvPr id="55" name="TextBox 54">
              <a:extLst>
                <a:ext uri="{FF2B5EF4-FFF2-40B4-BE49-F238E27FC236}">
                  <a16:creationId xmlns:a16="http://schemas.microsoft.com/office/drawing/2014/main" id="{176988E1-32D0-7CDF-6F3B-F68130A0DB99}"/>
                </a:ext>
              </a:extLst>
            </p:cNvPr>
            <p:cNvSpPr txBox="1"/>
            <p:nvPr/>
          </p:nvSpPr>
          <p:spPr>
            <a:xfrm>
              <a:off x="2735009" y="1464659"/>
              <a:ext cx="396262"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T900</a:t>
              </a:r>
            </a:p>
          </p:txBody>
        </p:sp>
      </p:grpSp>
      <p:grpSp>
        <p:nvGrpSpPr>
          <p:cNvPr id="48" name="Group 47">
            <a:extLst>
              <a:ext uri="{FF2B5EF4-FFF2-40B4-BE49-F238E27FC236}">
                <a16:creationId xmlns:a16="http://schemas.microsoft.com/office/drawing/2014/main" id="{02F66B51-61DA-ACDC-13B1-6A90A31D82DE}"/>
              </a:ext>
            </a:extLst>
          </p:cNvPr>
          <p:cNvGrpSpPr/>
          <p:nvPr/>
        </p:nvGrpSpPr>
        <p:grpSpPr>
          <a:xfrm>
            <a:off x="2619534" y="3399499"/>
            <a:ext cx="1994913" cy="407517"/>
            <a:chOff x="2735009" y="1464659"/>
            <a:chExt cx="1994913" cy="407517"/>
          </a:xfrm>
        </p:grpSpPr>
        <p:pic>
          <p:nvPicPr>
            <p:cNvPr id="50" name="Picture 49">
              <a:extLst>
                <a:ext uri="{FF2B5EF4-FFF2-40B4-BE49-F238E27FC236}">
                  <a16:creationId xmlns:a16="http://schemas.microsoft.com/office/drawing/2014/main" id="{D974A7E4-C905-5D98-33C0-19ECFFDD3D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49922" y="1690016"/>
              <a:ext cx="1980000" cy="182160"/>
            </a:xfrm>
            <a:prstGeom prst="rect">
              <a:avLst/>
            </a:prstGeom>
          </p:spPr>
        </p:pic>
        <p:sp>
          <p:nvSpPr>
            <p:cNvPr id="52" name="TextBox 51">
              <a:extLst>
                <a:ext uri="{FF2B5EF4-FFF2-40B4-BE49-F238E27FC236}">
                  <a16:creationId xmlns:a16="http://schemas.microsoft.com/office/drawing/2014/main" id="{BA7AB021-1FDE-B000-CF0A-69BCF04822F6}"/>
                </a:ext>
              </a:extLst>
            </p:cNvPr>
            <p:cNvSpPr txBox="1"/>
            <p:nvPr/>
          </p:nvSpPr>
          <p:spPr>
            <a:xfrm>
              <a:off x="2735009" y="1464659"/>
              <a:ext cx="396262"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T600</a:t>
              </a:r>
            </a:p>
          </p:txBody>
        </p:sp>
      </p:grpSp>
      <p:grpSp>
        <p:nvGrpSpPr>
          <p:cNvPr id="56" name="Group 55">
            <a:extLst>
              <a:ext uri="{FF2B5EF4-FFF2-40B4-BE49-F238E27FC236}">
                <a16:creationId xmlns:a16="http://schemas.microsoft.com/office/drawing/2014/main" id="{57DF94EE-06FB-1963-3199-E6A41308F630}"/>
              </a:ext>
            </a:extLst>
          </p:cNvPr>
          <p:cNvGrpSpPr/>
          <p:nvPr/>
        </p:nvGrpSpPr>
        <p:grpSpPr>
          <a:xfrm>
            <a:off x="2625795" y="2795981"/>
            <a:ext cx="2023025" cy="394683"/>
            <a:chOff x="336107" y="2547409"/>
            <a:chExt cx="2023025" cy="394683"/>
          </a:xfrm>
        </p:grpSpPr>
        <p:sp>
          <p:nvSpPr>
            <p:cNvPr id="58" name="TextBox 57">
              <a:extLst>
                <a:ext uri="{FF2B5EF4-FFF2-40B4-BE49-F238E27FC236}">
                  <a16:creationId xmlns:a16="http://schemas.microsoft.com/office/drawing/2014/main" id="{36DFD2C8-DB93-054D-D740-AE7451BF1CFD}"/>
                </a:ext>
              </a:extLst>
            </p:cNvPr>
            <p:cNvSpPr txBox="1"/>
            <p:nvPr/>
          </p:nvSpPr>
          <p:spPr>
            <a:xfrm>
              <a:off x="336107" y="2547409"/>
              <a:ext cx="39786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T400</a:t>
              </a:r>
            </a:p>
          </p:txBody>
        </p:sp>
        <p:pic>
          <p:nvPicPr>
            <p:cNvPr id="82" name="Picture 81">
              <a:extLst>
                <a:ext uri="{FF2B5EF4-FFF2-40B4-BE49-F238E27FC236}">
                  <a16:creationId xmlns:a16="http://schemas.microsoft.com/office/drawing/2014/main" id="{FE82F8AE-2E6A-F44E-1B45-FF3370A636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9132" y="2759932"/>
              <a:ext cx="1980000" cy="182160"/>
            </a:xfrm>
            <a:prstGeom prst="rect">
              <a:avLst/>
            </a:prstGeom>
          </p:spPr>
        </p:pic>
      </p:grpSp>
      <p:grpSp>
        <p:nvGrpSpPr>
          <p:cNvPr id="42" name="Group 41">
            <a:extLst>
              <a:ext uri="{FF2B5EF4-FFF2-40B4-BE49-F238E27FC236}">
                <a16:creationId xmlns:a16="http://schemas.microsoft.com/office/drawing/2014/main" id="{6C180FB7-0609-FA3D-BEFB-59B3967CFCE5}"/>
              </a:ext>
            </a:extLst>
          </p:cNvPr>
          <p:cNvGrpSpPr/>
          <p:nvPr/>
        </p:nvGrpSpPr>
        <p:grpSpPr>
          <a:xfrm>
            <a:off x="2625795" y="2176591"/>
            <a:ext cx="1321211" cy="395155"/>
            <a:chOff x="2735009" y="1464659"/>
            <a:chExt cx="1321211" cy="395155"/>
          </a:xfrm>
        </p:grpSpPr>
        <p:pic>
          <p:nvPicPr>
            <p:cNvPr id="44" name="Picture 43">
              <a:extLst>
                <a:ext uri="{FF2B5EF4-FFF2-40B4-BE49-F238E27FC236}">
                  <a16:creationId xmlns:a16="http://schemas.microsoft.com/office/drawing/2014/main" id="{4737ACD3-2D0F-2287-E9D9-4DEE3288D6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30796" y="1679814"/>
              <a:ext cx="1225424" cy="180000"/>
            </a:xfrm>
            <a:prstGeom prst="rect">
              <a:avLst/>
            </a:prstGeom>
          </p:spPr>
        </p:pic>
        <p:sp>
          <p:nvSpPr>
            <p:cNvPr id="46" name="TextBox 45">
              <a:extLst>
                <a:ext uri="{FF2B5EF4-FFF2-40B4-BE49-F238E27FC236}">
                  <a16:creationId xmlns:a16="http://schemas.microsoft.com/office/drawing/2014/main" id="{C3F03D9B-CDE3-74B7-A90D-7FE4C826C051}"/>
                </a:ext>
              </a:extLst>
            </p:cNvPr>
            <p:cNvSpPr txBox="1"/>
            <p:nvPr/>
          </p:nvSpPr>
          <p:spPr>
            <a:xfrm>
              <a:off x="2735009" y="1464659"/>
              <a:ext cx="396262"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T200</a:t>
              </a:r>
            </a:p>
          </p:txBody>
        </p:sp>
      </p:grpSp>
      <p:grpSp>
        <p:nvGrpSpPr>
          <p:cNvPr id="36" name="Group 35">
            <a:extLst>
              <a:ext uri="{FF2B5EF4-FFF2-40B4-BE49-F238E27FC236}">
                <a16:creationId xmlns:a16="http://schemas.microsoft.com/office/drawing/2014/main" id="{4593C9A4-5155-708F-DE0A-E1E0E9590986}"/>
              </a:ext>
            </a:extLst>
          </p:cNvPr>
          <p:cNvGrpSpPr/>
          <p:nvPr/>
        </p:nvGrpSpPr>
        <p:grpSpPr>
          <a:xfrm>
            <a:off x="2612650" y="1589744"/>
            <a:ext cx="1050683" cy="367570"/>
            <a:chOff x="2735009" y="1464659"/>
            <a:chExt cx="1050683" cy="367570"/>
          </a:xfrm>
        </p:grpSpPr>
        <p:pic>
          <p:nvPicPr>
            <p:cNvPr id="38" name="Picture 37">
              <a:extLst>
                <a:ext uri="{FF2B5EF4-FFF2-40B4-BE49-F238E27FC236}">
                  <a16:creationId xmlns:a16="http://schemas.microsoft.com/office/drawing/2014/main" id="{9B335134-3B95-B987-7828-F243679C4A4D}"/>
                </a:ext>
              </a:extLst>
            </p:cNvPr>
            <p:cNvPicPr>
              <a:picLocks noChangeAspect="1"/>
            </p:cNvPicPr>
            <p:nvPr/>
          </p:nvPicPr>
          <p:blipFill>
            <a:blip r:embed="rId7"/>
            <a:stretch>
              <a:fillRect/>
            </a:stretch>
          </p:blipFill>
          <p:spPr>
            <a:xfrm>
              <a:off x="2830797" y="1652229"/>
              <a:ext cx="954895" cy="180000"/>
            </a:xfrm>
            <a:prstGeom prst="rect">
              <a:avLst/>
            </a:prstGeom>
          </p:spPr>
        </p:pic>
        <p:sp>
          <p:nvSpPr>
            <p:cNvPr id="40" name="TextBox 39">
              <a:extLst>
                <a:ext uri="{FF2B5EF4-FFF2-40B4-BE49-F238E27FC236}">
                  <a16:creationId xmlns:a16="http://schemas.microsoft.com/office/drawing/2014/main" id="{90FEE738-7801-A7B8-99D9-4D6C3F69D129}"/>
                </a:ext>
              </a:extLst>
            </p:cNvPr>
            <p:cNvSpPr txBox="1"/>
            <p:nvPr/>
          </p:nvSpPr>
          <p:spPr>
            <a:xfrm>
              <a:off x="2735009" y="1464659"/>
              <a:ext cx="380232"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T100</a:t>
              </a:r>
            </a:p>
          </p:txBody>
        </p:sp>
      </p:grpSp>
      <p:pic>
        <p:nvPicPr>
          <p:cNvPr id="16" name="Picture 15" descr="A close-up of a computer port&#10;&#10;Description automatically generated">
            <a:extLst>
              <a:ext uri="{FF2B5EF4-FFF2-40B4-BE49-F238E27FC236}">
                <a16:creationId xmlns:a16="http://schemas.microsoft.com/office/drawing/2014/main" id="{AE6EBE64-F576-231A-99EE-7E60A9A574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297" y="1928191"/>
            <a:ext cx="305403" cy="756000"/>
          </a:xfrm>
          <a:prstGeom prst="rect">
            <a:avLst/>
          </a:prstGeom>
        </p:spPr>
      </p:pic>
      <p:pic>
        <p:nvPicPr>
          <p:cNvPr id="25" name="Picture 24" descr="A close-up of a computer device&#10;&#10;Description automatically generated">
            <a:extLst>
              <a:ext uri="{FF2B5EF4-FFF2-40B4-BE49-F238E27FC236}">
                <a16:creationId xmlns:a16="http://schemas.microsoft.com/office/drawing/2014/main" id="{D04377F0-94DF-EBD0-4915-6A73B4F030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0769" y="1933311"/>
            <a:ext cx="395474" cy="756000"/>
          </a:xfrm>
          <a:prstGeom prst="rect">
            <a:avLst/>
          </a:prstGeom>
        </p:spPr>
      </p:pic>
      <p:sp>
        <p:nvSpPr>
          <p:cNvPr id="3" name="Title 2">
            <a:extLst>
              <a:ext uri="{FF2B5EF4-FFF2-40B4-BE49-F238E27FC236}">
                <a16:creationId xmlns:a16="http://schemas.microsoft.com/office/drawing/2014/main" id="{5F0FB59E-8505-6DEC-231E-BE1BD2FBCC3C}"/>
              </a:ext>
            </a:extLst>
          </p:cNvPr>
          <p:cNvSpPr>
            <a:spLocks noGrp="1"/>
          </p:cNvSpPr>
          <p:nvPr>
            <p:ph type="title"/>
          </p:nvPr>
        </p:nvSpPr>
        <p:spPr/>
        <p:txBody>
          <a:bodyPr/>
          <a:lstStyle/>
          <a:p>
            <a:r>
              <a:rPr lang="en-US">
                <a:latin typeface="Segoe UI Light"/>
                <a:cs typeface="Segoe UI Light"/>
              </a:rPr>
              <a:t>Flexible Deployment Options</a:t>
            </a:r>
          </a:p>
        </p:txBody>
      </p:sp>
      <p:sp>
        <p:nvSpPr>
          <p:cNvPr id="4" name="Rechteck: abgerundete Ecken 5">
            <a:extLst>
              <a:ext uri="{FF2B5EF4-FFF2-40B4-BE49-F238E27FC236}">
                <a16:creationId xmlns:a16="http://schemas.microsoft.com/office/drawing/2014/main" id="{FD5A325C-0550-8FB0-C6FB-606AEBE71C49}"/>
              </a:ext>
            </a:extLst>
          </p:cNvPr>
          <p:cNvSpPr/>
          <p:nvPr/>
        </p:nvSpPr>
        <p:spPr>
          <a:xfrm>
            <a:off x="431999" y="1032721"/>
            <a:ext cx="1829352" cy="3749447"/>
          </a:xfrm>
          <a:prstGeom prst="roundRect">
            <a:avLst>
              <a:gd name="adj" fmla="val 8044"/>
            </a:avLst>
          </a:prstGeom>
          <a:noFill/>
          <a:ln w="19050">
            <a:solidFill>
              <a:schemeClr val="accent1"/>
            </a:solidFill>
            <a:prstDash val="soli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a:ea typeface="+mn-ea"/>
                <a:cs typeface="Segoe UI Light"/>
              </a:rPr>
              <a:t>Din-rail compatible &amp; rugged appliances</a:t>
            </a:r>
          </a:p>
        </p:txBody>
      </p:sp>
      <p:sp>
        <p:nvSpPr>
          <p:cNvPr id="5" name="Rechteck: abgerundete Ecken 5">
            <a:extLst>
              <a:ext uri="{FF2B5EF4-FFF2-40B4-BE49-F238E27FC236}">
                <a16:creationId xmlns:a16="http://schemas.microsoft.com/office/drawing/2014/main" id="{82BAA01C-12F4-6258-C975-EF7FE205710F}"/>
              </a:ext>
            </a:extLst>
          </p:cNvPr>
          <p:cNvSpPr/>
          <p:nvPr/>
        </p:nvSpPr>
        <p:spPr>
          <a:xfrm>
            <a:off x="2410509" y="1032721"/>
            <a:ext cx="2416044" cy="3749447"/>
          </a:xfrm>
          <a:prstGeom prst="roundRect">
            <a:avLst>
              <a:gd name="adj" fmla="val 5944"/>
            </a:avLst>
          </a:prstGeom>
          <a:noFill/>
          <a:ln w="19050">
            <a:solidFill>
              <a:schemeClr val="accent1"/>
            </a:solidFill>
            <a:prstDash val="solid"/>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Site </a:t>
            </a: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devices</a:t>
            </a: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or</a:t>
            </a: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private Edge Services</a:t>
            </a: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 name="Rechteck: abgerundete Ecken 5">
            <a:extLst>
              <a:ext uri="{FF2B5EF4-FFF2-40B4-BE49-F238E27FC236}">
                <a16:creationId xmlns:a16="http://schemas.microsoft.com/office/drawing/2014/main" id="{CFAB8606-55F2-93D9-554C-286A513A892C}"/>
              </a:ext>
            </a:extLst>
          </p:cNvPr>
          <p:cNvSpPr/>
          <p:nvPr/>
        </p:nvSpPr>
        <p:spPr>
          <a:xfrm>
            <a:off x="4975709" y="1032721"/>
            <a:ext cx="1800000" cy="1800000"/>
          </a:xfrm>
          <a:prstGeom prst="roundRect">
            <a:avLst>
              <a:gd name="adj" fmla="val 10492"/>
            </a:avLst>
          </a:prstGeom>
          <a:noFill/>
          <a:ln w="19050">
            <a:solidFill>
              <a:schemeClr val="accent1"/>
            </a:solidFill>
            <a:prstDash val="solid"/>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Edge Service</a:t>
            </a: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13" name="Picture 12" descr="A picture containing dark&#10;&#10;Description automatically generated">
            <a:extLst>
              <a:ext uri="{FF2B5EF4-FFF2-40B4-BE49-F238E27FC236}">
                <a16:creationId xmlns:a16="http://schemas.microsoft.com/office/drawing/2014/main" id="{119E8882-6624-40AA-B81C-12B4EFE64322}"/>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7816466" y="2093755"/>
            <a:ext cx="680509" cy="215488"/>
          </a:xfrm>
          <a:prstGeom prst="rect">
            <a:avLst/>
          </a:prstGeom>
        </p:spPr>
      </p:pic>
      <p:pic>
        <p:nvPicPr>
          <p:cNvPr id="21" name="Graphic 20">
            <a:extLst>
              <a:ext uri="{FF2B5EF4-FFF2-40B4-BE49-F238E27FC236}">
                <a16:creationId xmlns:a16="http://schemas.microsoft.com/office/drawing/2014/main" id="{98A93DBB-29E6-438E-82D0-3B29DF1D98E6}"/>
              </a:ext>
            </a:extLst>
          </p:cNvPr>
          <p:cNvPicPr>
            <a:picLocks noChangeAspect="1"/>
          </p:cNvPicPr>
          <p:nvPr/>
        </p:nvPicPr>
        <p:blipFill>
          <a:blip>
            <a:biLevel thresh="25000"/>
            <a:extLst>
              <a:ext uri="{96DAC541-7B7A-43D3-8B79-37D633B846F1}">
                <asvg:svgBlip xmlns:asvg="http://schemas.microsoft.com/office/drawing/2016/SVG/main" r:embed="rId12"/>
              </a:ext>
            </a:extLst>
          </a:blip>
          <a:stretch>
            <a:fillRect/>
          </a:stretch>
        </p:blipFill>
        <p:spPr>
          <a:xfrm>
            <a:off x="7114634" y="1766858"/>
            <a:ext cx="928688" cy="151523"/>
          </a:xfrm>
          <a:prstGeom prst="rect">
            <a:avLst/>
          </a:prstGeom>
        </p:spPr>
      </p:pic>
      <p:sp>
        <p:nvSpPr>
          <p:cNvPr id="89" name="TextBox 88">
            <a:extLst>
              <a:ext uri="{FF2B5EF4-FFF2-40B4-BE49-F238E27FC236}">
                <a16:creationId xmlns:a16="http://schemas.microsoft.com/office/drawing/2014/main" id="{3ED3042F-9A67-4E22-893A-2AC2E03D1457}"/>
              </a:ext>
            </a:extLst>
          </p:cNvPr>
          <p:cNvSpPr txBox="1"/>
          <p:nvPr/>
        </p:nvSpPr>
        <p:spPr>
          <a:xfrm>
            <a:off x="836557" y="1722661"/>
            <a:ext cx="343364"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T93</a:t>
            </a:r>
          </a:p>
        </p:txBody>
      </p:sp>
      <p:sp>
        <p:nvSpPr>
          <p:cNvPr id="90" name="TextBox 89">
            <a:extLst>
              <a:ext uri="{FF2B5EF4-FFF2-40B4-BE49-F238E27FC236}">
                <a16:creationId xmlns:a16="http://schemas.microsoft.com/office/drawing/2014/main" id="{AEF5F235-2043-4E5D-871E-2419FB7919FA}"/>
              </a:ext>
            </a:extLst>
          </p:cNvPr>
          <p:cNvSpPr txBox="1"/>
          <p:nvPr/>
        </p:nvSpPr>
        <p:spPr>
          <a:xfrm>
            <a:off x="1562807" y="1721348"/>
            <a:ext cx="380232"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T193</a:t>
            </a:r>
          </a:p>
        </p:txBody>
      </p:sp>
      <p:grpSp>
        <p:nvGrpSpPr>
          <p:cNvPr id="84" name="Group 83">
            <a:extLst>
              <a:ext uri="{FF2B5EF4-FFF2-40B4-BE49-F238E27FC236}">
                <a16:creationId xmlns:a16="http://schemas.microsoft.com/office/drawing/2014/main" id="{129F808F-0E88-1682-7E28-B3240678AF5F}"/>
              </a:ext>
            </a:extLst>
          </p:cNvPr>
          <p:cNvGrpSpPr/>
          <p:nvPr/>
        </p:nvGrpSpPr>
        <p:grpSpPr>
          <a:xfrm>
            <a:off x="534506" y="3383245"/>
            <a:ext cx="964602" cy="1051584"/>
            <a:chOff x="767724" y="1894856"/>
            <a:chExt cx="964602" cy="1051584"/>
          </a:xfrm>
        </p:grpSpPr>
        <p:pic>
          <p:nvPicPr>
            <p:cNvPr id="86" name="Picture 85" descr="Graphical user interface&#10;&#10;Description automatically generated">
              <a:extLst>
                <a:ext uri="{FF2B5EF4-FFF2-40B4-BE49-F238E27FC236}">
                  <a16:creationId xmlns:a16="http://schemas.microsoft.com/office/drawing/2014/main" id="{9CD3D04C-C257-29ED-CB7B-7504A0446CF2}"/>
                </a:ext>
              </a:extLst>
            </p:cNvPr>
            <p:cNvPicPr>
              <a:picLocks noChangeAspect="1"/>
            </p:cNvPicPr>
            <p:nvPr/>
          </p:nvPicPr>
          <p:blipFill>
            <a:blip r:embed="rId13"/>
            <a:stretch>
              <a:fillRect/>
            </a:stretch>
          </p:blipFill>
          <p:spPr>
            <a:xfrm>
              <a:off x="1164767" y="2251395"/>
              <a:ext cx="170517" cy="695045"/>
            </a:xfrm>
            <a:prstGeom prst="rect">
              <a:avLst/>
            </a:prstGeom>
          </p:spPr>
        </p:pic>
        <p:sp>
          <p:nvSpPr>
            <p:cNvPr id="88" name="TextBox 87">
              <a:extLst>
                <a:ext uri="{FF2B5EF4-FFF2-40B4-BE49-F238E27FC236}">
                  <a16:creationId xmlns:a16="http://schemas.microsoft.com/office/drawing/2014/main" id="{E8D8FD19-8110-E5C1-D3B2-19E2B06246A4}"/>
                </a:ext>
              </a:extLst>
            </p:cNvPr>
            <p:cNvSpPr txBox="1"/>
            <p:nvPr/>
          </p:nvSpPr>
          <p:spPr>
            <a:xfrm>
              <a:off x="767724" y="1894856"/>
              <a:ext cx="96460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SC 2x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4 </a:t>
              </a:r>
              <a:r>
                <a:rPr kumimoji="0" lang="en-US" sz="8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submodels</a:t>
              </a:r>
              <a:endPar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grpSp>
        <p:nvGrpSpPr>
          <p:cNvPr id="91" name="Group 90">
            <a:extLst>
              <a:ext uri="{FF2B5EF4-FFF2-40B4-BE49-F238E27FC236}">
                <a16:creationId xmlns:a16="http://schemas.microsoft.com/office/drawing/2014/main" id="{4DDDECF2-2FBA-1E4F-F7DD-B3CB229A9E6B}"/>
              </a:ext>
            </a:extLst>
          </p:cNvPr>
          <p:cNvGrpSpPr/>
          <p:nvPr/>
        </p:nvGrpSpPr>
        <p:grpSpPr>
          <a:xfrm>
            <a:off x="1201566" y="3387698"/>
            <a:ext cx="1138048" cy="1042678"/>
            <a:chOff x="1313407" y="1525058"/>
            <a:chExt cx="1138048" cy="1042678"/>
          </a:xfrm>
        </p:grpSpPr>
        <p:pic>
          <p:nvPicPr>
            <p:cNvPr id="92" name="Picture 91" descr="Graphical user interface, application&#10;&#10;Description automatically generated">
              <a:extLst>
                <a:ext uri="{FF2B5EF4-FFF2-40B4-BE49-F238E27FC236}">
                  <a16:creationId xmlns:a16="http://schemas.microsoft.com/office/drawing/2014/main" id="{1DE12D63-931C-2128-8C0E-5437791BF305}"/>
                </a:ext>
              </a:extLst>
            </p:cNvPr>
            <p:cNvPicPr>
              <a:picLocks noChangeAspect="1"/>
            </p:cNvPicPr>
            <p:nvPr/>
          </p:nvPicPr>
          <p:blipFill>
            <a:blip r:embed="rId14"/>
            <a:stretch>
              <a:fillRect/>
            </a:stretch>
          </p:blipFill>
          <p:spPr>
            <a:xfrm>
              <a:off x="1679344" y="1883674"/>
              <a:ext cx="410815" cy="684062"/>
            </a:xfrm>
            <a:prstGeom prst="rect">
              <a:avLst/>
            </a:prstGeom>
          </p:spPr>
        </p:pic>
        <p:sp>
          <p:nvSpPr>
            <p:cNvPr id="93" name="TextBox 92">
              <a:extLst>
                <a:ext uri="{FF2B5EF4-FFF2-40B4-BE49-F238E27FC236}">
                  <a16:creationId xmlns:a16="http://schemas.microsoft.com/office/drawing/2014/main" id="{A92E3449-F482-B9AC-7585-ACD78659D9D9}"/>
                </a:ext>
              </a:extLst>
            </p:cNvPr>
            <p:cNvSpPr txBox="1"/>
            <p:nvPr/>
          </p:nvSpPr>
          <p:spPr>
            <a:xfrm>
              <a:off x="1313407" y="1525058"/>
              <a:ext cx="113804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SC 3x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4 </a:t>
              </a:r>
              <a:r>
                <a:rPr kumimoji="0" lang="en-US" sz="8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submodels</a:t>
              </a:r>
              <a:endParaRPr kumimoji="0" lang="en-US"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sp>
        <p:nvSpPr>
          <p:cNvPr id="94" name="TextBox 93">
            <a:extLst>
              <a:ext uri="{FF2B5EF4-FFF2-40B4-BE49-F238E27FC236}">
                <a16:creationId xmlns:a16="http://schemas.microsoft.com/office/drawing/2014/main" id="{8B9C34DC-1890-5876-A3A7-52C4AE930D9E}"/>
              </a:ext>
            </a:extLst>
          </p:cNvPr>
          <p:cNvSpPr txBox="1"/>
          <p:nvPr/>
        </p:nvSpPr>
        <p:spPr>
          <a:xfrm>
            <a:off x="449128" y="3057436"/>
            <a:ext cx="1909741"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Secure Connector</a:t>
            </a:r>
          </a:p>
        </p:txBody>
      </p:sp>
      <p:pic>
        <p:nvPicPr>
          <p:cNvPr id="11" name="Picture 10" descr="A picture containing graphics, text, screenshot, graphic design&#10;&#10;Description automatically generated">
            <a:extLst>
              <a:ext uri="{FF2B5EF4-FFF2-40B4-BE49-F238E27FC236}">
                <a16:creationId xmlns:a16="http://schemas.microsoft.com/office/drawing/2014/main" id="{A87DC6EE-C4B1-400E-15F2-6F7DC63D56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61364" y="2362753"/>
            <a:ext cx="1835228" cy="407829"/>
          </a:xfrm>
          <a:prstGeom prst="rect">
            <a:avLst/>
          </a:prstGeom>
        </p:spPr>
      </p:pic>
      <p:sp>
        <p:nvSpPr>
          <p:cNvPr id="87" name="Rechteck: abgerundete Ecken 5">
            <a:extLst>
              <a:ext uri="{FF2B5EF4-FFF2-40B4-BE49-F238E27FC236}">
                <a16:creationId xmlns:a16="http://schemas.microsoft.com/office/drawing/2014/main" id="{F6F32A6D-5523-76B5-00BB-9093BFA53BE6}"/>
              </a:ext>
            </a:extLst>
          </p:cNvPr>
          <p:cNvSpPr/>
          <p:nvPr/>
        </p:nvSpPr>
        <p:spPr>
          <a:xfrm>
            <a:off x="6923487" y="1032721"/>
            <a:ext cx="1800000" cy="1800000"/>
          </a:xfrm>
          <a:prstGeom prst="roundRect">
            <a:avLst>
              <a:gd name="adj" fmla="val 10492"/>
            </a:avLst>
          </a:prstGeom>
          <a:noFill/>
          <a:ln w="19050">
            <a:solidFill>
              <a:schemeClr val="accent1"/>
            </a:solidFill>
            <a:prstDash val="solid"/>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Virtual Site </a:t>
            </a: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devices</a:t>
            </a: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&amp; Edge </a:t>
            </a: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services</a:t>
            </a: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95" name="Picture 5">
            <a:extLst>
              <a:ext uri="{FF2B5EF4-FFF2-40B4-BE49-F238E27FC236}">
                <a16:creationId xmlns:a16="http://schemas.microsoft.com/office/drawing/2014/main" id="{ED980FEA-5A04-6417-CC3D-15596BDFDE2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025606" y="2047026"/>
            <a:ext cx="872269" cy="872269"/>
          </a:xfrm>
          <a:prstGeom prst="rect">
            <a:avLst/>
          </a:prstGeom>
        </p:spPr>
      </p:pic>
      <p:pic>
        <p:nvPicPr>
          <p:cNvPr id="96" name="Picture 25">
            <a:extLst>
              <a:ext uri="{FF2B5EF4-FFF2-40B4-BE49-F238E27FC236}">
                <a16:creationId xmlns:a16="http://schemas.microsoft.com/office/drawing/2014/main" id="{B6C9758B-1B17-B223-FDDD-C60EF8B78B5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5909529" y="1774479"/>
            <a:ext cx="678520" cy="678520"/>
          </a:xfrm>
          <a:prstGeom prst="rect">
            <a:avLst/>
          </a:prstGeom>
        </p:spPr>
      </p:pic>
      <p:grpSp>
        <p:nvGrpSpPr>
          <p:cNvPr id="98" name="Group 97">
            <a:extLst>
              <a:ext uri="{FF2B5EF4-FFF2-40B4-BE49-F238E27FC236}">
                <a16:creationId xmlns:a16="http://schemas.microsoft.com/office/drawing/2014/main" id="{A96D5D41-205C-381A-48F3-A4615BAF8CBA}"/>
              </a:ext>
            </a:extLst>
          </p:cNvPr>
          <p:cNvGrpSpPr/>
          <p:nvPr/>
        </p:nvGrpSpPr>
        <p:grpSpPr>
          <a:xfrm>
            <a:off x="5028694" y="1261331"/>
            <a:ext cx="872269" cy="872269"/>
            <a:chOff x="3984927" y="2080689"/>
            <a:chExt cx="872269" cy="872269"/>
          </a:xfrm>
        </p:grpSpPr>
        <p:pic>
          <p:nvPicPr>
            <p:cNvPr id="99" name="Picture 31">
              <a:extLst>
                <a:ext uri="{FF2B5EF4-FFF2-40B4-BE49-F238E27FC236}">
                  <a16:creationId xmlns:a16="http://schemas.microsoft.com/office/drawing/2014/main" id="{DFEE6937-77F6-F476-6855-CC44ED71B7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3984927" y="2080689"/>
              <a:ext cx="872269" cy="872269"/>
            </a:xfrm>
            <a:prstGeom prst="rect">
              <a:avLst/>
            </a:prstGeom>
          </p:spPr>
        </p:pic>
        <p:sp>
          <p:nvSpPr>
            <p:cNvPr id="100" name="Freeform: Shape 33">
              <a:extLst>
                <a:ext uri="{FF2B5EF4-FFF2-40B4-BE49-F238E27FC236}">
                  <a16:creationId xmlns:a16="http://schemas.microsoft.com/office/drawing/2014/main" id="{414B23EA-31B4-075E-49CC-4455361E5761}"/>
                </a:ext>
              </a:extLst>
            </p:cNvPr>
            <p:cNvSpPr/>
            <p:nvPr/>
          </p:nvSpPr>
          <p:spPr>
            <a:xfrm>
              <a:off x="4504489" y="2561840"/>
              <a:ext cx="129342" cy="96527"/>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solidFill>
                <a:srgbClr val="A4AEBA"/>
              </a:solidFill>
              <a:prstDash val="solid"/>
              <a:miter/>
            </a:ln>
          </p:spPr>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srgbClr val="A4AEBA"/>
                </a:solidFill>
                <a:effectLst/>
                <a:uLnTx/>
                <a:uFillTx/>
                <a:latin typeface="Calibri" panose="020F0502020204030204"/>
                <a:ea typeface="+mn-ea"/>
                <a:cs typeface="+mn-cs"/>
              </a:endParaRPr>
            </a:p>
          </p:txBody>
        </p:sp>
      </p:grpSp>
      <p:sp>
        <p:nvSpPr>
          <p:cNvPr id="102" name="TextBox 101">
            <a:extLst>
              <a:ext uri="{FF2B5EF4-FFF2-40B4-BE49-F238E27FC236}">
                <a16:creationId xmlns:a16="http://schemas.microsoft.com/office/drawing/2014/main" id="{B5E273B1-B878-6BCC-1DBD-9413AFAE95A1}"/>
              </a:ext>
            </a:extLst>
          </p:cNvPr>
          <p:cNvSpPr txBox="1"/>
          <p:nvPr/>
        </p:nvSpPr>
        <p:spPr>
          <a:xfrm>
            <a:off x="5073553" y="1993212"/>
            <a:ext cx="928156"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private Edge</a:t>
            </a:r>
            <a:endParaRPr kumimoji="0" lang="en-GB"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3" name="TextBox 102">
            <a:extLst>
              <a:ext uri="{FF2B5EF4-FFF2-40B4-BE49-F238E27FC236}">
                <a16:creationId xmlns:a16="http://schemas.microsoft.com/office/drawing/2014/main" id="{2C5E3FD4-E3ED-E3AF-90A8-3555C5C4FD07}"/>
              </a:ext>
            </a:extLst>
          </p:cNvPr>
          <p:cNvSpPr txBox="1"/>
          <p:nvPr/>
        </p:nvSpPr>
        <p:spPr>
          <a:xfrm>
            <a:off x="5784711" y="1473252"/>
            <a:ext cx="928156"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Managed Gateway</a:t>
            </a:r>
            <a:endParaRPr kumimoji="0" lang="en-GB"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4" name="TextBox 103">
            <a:extLst>
              <a:ext uri="{FF2B5EF4-FFF2-40B4-BE49-F238E27FC236}">
                <a16:creationId xmlns:a16="http://schemas.microsoft.com/office/drawing/2014/main" id="{B29FC262-E6CA-A8A6-F055-8BCBD10FEE15}"/>
              </a:ext>
            </a:extLst>
          </p:cNvPr>
          <p:cNvSpPr txBox="1"/>
          <p:nvPr/>
        </p:nvSpPr>
        <p:spPr>
          <a:xfrm>
            <a:off x="5765220" y="2411267"/>
            <a:ext cx="928156"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Virtual WAN</a:t>
            </a:r>
            <a:endParaRPr kumimoji="0" lang="en-GB"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5" name="Rechteck: abgerundete Ecken 5">
            <a:extLst>
              <a:ext uri="{FF2B5EF4-FFF2-40B4-BE49-F238E27FC236}">
                <a16:creationId xmlns:a16="http://schemas.microsoft.com/office/drawing/2014/main" id="{017A7C63-D1B0-232F-AD40-C876D9456457}"/>
              </a:ext>
            </a:extLst>
          </p:cNvPr>
          <p:cNvSpPr/>
          <p:nvPr/>
        </p:nvSpPr>
        <p:spPr>
          <a:xfrm>
            <a:off x="4975709" y="2982169"/>
            <a:ext cx="1800000" cy="1800000"/>
          </a:xfrm>
          <a:prstGeom prst="roundRect">
            <a:avLst>
              <a:gd name="adj" fmla="val 10492"/>
            </a:avLst>
          </a:prstGeom>
          <a:noFill/>
          <a:ln w="19050">
            <a:solidFill>
              <a:schemeClr val="accent1"/>
            </a:solidFill>
            <a:prstDash val="soli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a:ea typeface="+mn-ea"/>
                <a:cs typeface="Segoe UI Light"/>
              </a:rPr>
              <a:t>Endpoint Agents</a:t>
            </a:r>
          </a:p>
        </p:txBody>
      </p:sp>
      <p:sp>
        <p:nvSpPr>
          <p:cNvPr id="106" name="Rechteck: abgerundete Ecken 5">
            <a:extLst>
              <a:ext uri="{FF2B5EF4-FFF2-40B4-BE49-F238E27FC236}">
                <a16:creationId xmlns:a16="http://schemas.microsoft.com/office/drawing/2014/main" id="{9D903B0E-A048-D6D6-D79B-A2A99E5A4235}"/>
              </a:ext>
            </a:extLst>
          </p:cNvPr>
          <p:cNvSpPr/>
          <p:nvPr/>
        </p:nvSpPr>
        <p:spPr>
          <a:xfrm>
            <a:off x="6930556" y="3000475"/>
            <a:ext cx="1800000" cy="1800000"/>
          </a:xfrm>
          <a:prstGeom prst="roundRect">
            <a:avLst>
              <a:gd name="adj" fmla="val 10492"/>
            </a:avLst>
          </a:prstGeom>
          <a:noFill/>
          <a:ln w="19050">
            <a:solidFill>
              <a:schemeClr val="accent1"/>
            </a:solidFill>
            <a:prstDash val="soli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a:ea typeface="+mn-ea"/>
                <a:cs typeface="Segoe UI Light"/>
              </a:rPr>
              <a:t>App Connectors</a:t>
            </a: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107" name="Group 106">
            <a:extLst>
              <a:ext uri="{FF2B5EF4-FFF2-40B4-BE49-F238E27FC236}">
                <a16:creationId xmlns:a16="http://schemas.microsoft.com/office/drawing/2014/main" id="{9FB2DD7E-3BCA-5E89-4E10-ABD7775DE436}"/>
              </a:ext>
            </a:extLst>
          </p:cNvPr>
          <p:cNvGrpSpPr/>
          <p:nvPr/>
        </p:nvGrpSpPr>
        <p:grpSpPr>
          <a:xfrm>
            <a:off x="5612927" y="3488126"/>
            <a:ext cx="682011" cy="682011"/>
            <a:chOff x="3843420" y="3932251"/>
            <a:chExt cx="484510" cy="484510"/>
          </a:xfrm>
        </p:grpSpPr>
        <p:pic>
          <p:nvPicPr>
            <p:cNvPr id="108" name="Graphic 107">
              <a:extLst>
                <a:ext uri="{FF2B5EF4-FFF2-40B4-BE49-F238E27FC236}">
                  <a16:creationId xmlns:a16="http://schemas.microsoft.com/office/drawing/2014/main" id="{CEB6C998-4AA3-9D53-B476-B1D4BEE8DA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843420" y="3932251"/>
              <a:ext cx="484510" cy="484510"/>
            </a:xfrm>
            <a:prstGeom prst="rect">
              <a:avLst/>
            </a:prstGeom>
          </p:spPr>
        </p:pic>
        <p:sp>
          <p:nvSpPr>
            <p:cNvPr id="109" name="Freeform: Shape 33">
              <a:extLst>
                <a:ext uri="{FF2B5EF4-FFF2-40B4-BE49-F238E27FC236}">
                  <a16:creationId xmlns:a16="http://schemas.microsoft.com/office/drawing/2014/main" id="{C6A0F104-C2B9-34C8-DE7F-1D5283AA2580}"/>
                </a:ext>
              </a:extLst>
            </p:cNvPr>
            <p:cNvSpPr/>
            <p:nvPr/>
          </p:nvSpPr>
          <p:spPr>
            <a:xfrm>
              <a:off x="4080686" y="4126740"/>
              <a:ext cx="94782" cy="70736"/>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0" name="Group 109">
            <a:extLst>
              <a:ext uri="{FF2B5EF4-FFF2-40B4-BE49-F238E27FC236}">
                <a16:creationId xmlns:a16="http://schemas.microsoft.com/office/drawing/2014/main" id="{F9BD7226-8063-168E-00A7-CF38F6B5DB89}"/>
              </a:ext>
            </a:extLst>
          </p:cNvPr>
          <p:cNvGrpSpPr/>
          <p:nvPr/>
        </p:nvGrpSpPr>
        <p:grpSpPr>
          <a:xfrm>
            <a:off x="5264718" y="4199308"/>
            <a:ext cx="1266313" cy="645801"/>
            <a:chOff x="3020814" y="4321352"/>
            <a:chExt cx="551068" cy="281035"/>
          </a:xfrm>
        </p:grpSpPr>
        <p:pic>
          <p:nvPicPr>
            <p:cNvPr id="111" name="Picture 110" descr="A close up of a logo&#10;&#10;Description automatically generated">
              <a:extLst>
                <a:ext uri="{FF2B5EF4-FFF2-40B4-BE49-F238E27FC236}">
                  <a16:creationId xmlns:a16="http://schemas.microsoft.com/office/drawing/2014/main" id="{5A2B9FBB-DC35-ABD3-6776-8B7974E80B6F}"/>
                </a:ext>
              </a:extLst>
            </p:cNvPr>
            <p:cNvPicPr>
              <a:picLocks noChangeAspect="1"/>
            </p:cNvPicPr>
            <p:nvPr/>
          </p:nvPicPr>
          <p:blipFill>
            <a:blip r:embed="rId20">
              <a:duotone>
                <a:prstClr val="black"/>
                <a:srgbClr val="A4AEBA">
                  <a:tint val="45000"/>
                  <a:satMod val="400000"/>
                </a:srgbClr>
              </a:duotone>
              <a:extLst>
                <a:ext uri="{28A0092B-C50C-407E-A947-70E740481C1C}">
                  <a14:useLocalDpi xmlns:a14="http://schemas.microsoft.com/office/drawing/2010/main" val="0"/>
                </a:ext>
              </a:extLst>
            </a:blip>
            <a:stretch>
              <a:fillRect/>
            </a:stretch>
          </p:blipFill>
          <p:spPr>
            <a:xfrm>
              <a:off x="3020814" y="4398765"/>
              <a:ext cx="100492" cy="115146"/>
            </a:xfrm>
            <a:prstGeom prst="rect">
              <a:avLst/>
            </a:prstGeom>
          </p:spPr>
        </p:pic>
        <p:pic>
          <p:nvPicPr>
            <p:cNvPr id="112" name="Picture 111">
              <a:extLst>
                <a:ext uri="{FF2B5EF4-FFF2-40B4-BE49-F238E27FC236}">
                  <a16:creationId xmlns:a16="http://schemas.microsoft.com/office/drawing/2014/main" id="{E0D69A25-7F1D-93BA-ED9D-6C1B1876C52D}"/>
                </a:ext>
              </a:extLst>
            </p:cNvPr>
            <p:cNvPicPr>
              <a:picLocks noChangeAspect="1"/>
            </p:cNvPicPr>
            <p:nvPr/>
          </p:nvPicPr>
          <p:blipFill>
            <a:blip r:embed="rId21">
              <a:clrChange>
                <a:clrFrom>
                  <a:srgbClr val="000000"/>
                </a:clrFrom>
                <a:clrTo>
                  <a:srgbClr val="000000">
                    <a:alpha val="0"/>
                  </a:srgbClr>
                </a:clrTo>
              </a:clrChange>
              <a:duotone>
                <a:prstClr val="black"/>
                <a:srgbClr val="A4AEBA">
                  <a:tint val="45000"/>
                  <a:satMod val="400000"/>
                </a:srgbClr>
              </a:duotone>
              <a:extLst>
                <a:ext uri="{28A0092B-C50C-407E-A947-70E740481C1C}">
                  <a14:useLocalDpi xmlns:a14="http://schemas.microsoft.com/office/drawing/2010/main" val="0"/>
                </a:ext>
              </a:extLst>
            </a:blip>
            <a:stretch>
              <a:fillRect/>
            </a:stretch>
          </p:blipFill>
          <p:spPr>
            <a:xfrm>
              <a:off x="3319544" y="4408053"/>
              <a:ext cx="106490" cy="104366"/>
            </a:xfrm>
            <a:prstGeom prst="rect">
              <a:avLst/>
            </a:prstGeom>
          </p:spPr>
        </p:pic>
        <p:pic>
          <p:nvPicPr>
            <p:cNvPr id="113" name="Picture 112" descr="Icon&#10;&#10;Description automatically generated">
              <a:extLst>
                <a:ext uri="{FF2B5EF4-FFF2-40B4-BE49-F238E27FC236}">
                  <a16:creationId xmlns:a16="http://schemas.microsoft.com/office/drawing/2014/main" id="{E31246BC-0750-F692-4FA0-C48DF89A61C6}"/>
                </a:ext>
              </a:extLst>
            </p:cNvPr>
            <p:cNvPicPr>
              <a:picLocks noChangeAspect="1"/>
            </p:cNvPicPr>
            <p:nvPr/>
          </p:nvPicPr>
          <p:blipFill>
            <a:blip r:embed="rId22">
              <a:duotone>
                <a:prstClr val="black"/>
                <a:srgbClr val="A4AEBA">
                  <a:tint val="45000"/>
                  <a:satMod val="400000"/>
                </a:srgbClr>
              </a:duotone>
              <a:extLst>
                <a:ext uri="{28A0092B-C50C-407E-A947-70E740481C1C}">
                  <a14:useLocalDpi xmlns:a14="http://schemas.microsoft.com/office/drawing/2010/main" val="0"/>
                </a:ext>
              </a:extLst>
            </a:blip>
            <a:stretch>
              <a:fillRect/>
            </a:stretch>
          </p:blipFill>
          <p:spPr>
            <a:xfrm>
              <a:off x="3443102" y="4393232"/>
              <a:ext cx="128780" cy="126211"/>
            </a:xfrm>
            <a:prstGeom prst="rect">
              <a:avLst/>
            </a:prstGeom>
          </p:spPr>
        </p:pic>
        <p:pic>
          <p:nvPicPr>
            <p:cNvPr id="114" name="Graphic 113">
              <a:extLst>
                <a:ext uri="{FF2B5EF4-FFF2-40B4-BE49-F238E27FC236}">
                  <a16:creationId xmlns:a16="http://schemas.microsoft.com/office/drawing/2014/main" id="{CC794B20-4FE1-3072-FFA4-3401927858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049005" y="4321352"/>
              <a:ext cx="349733" cy="281035"/>
            </a:xfrm>
            <a:prstGeom prst="rect">
              <a:avLst/>
            </a:prstGeom>
          </p:spPr>
        </p:pic>
      </p:grpSp>
      <p:pic>
        <p:nvPicPr>
          <p:cNvPr id="115" name="Graphic 114">
            <a:extLst>
              <a:ext uri="{FF2B5EF4-FFF2-40B4-BE49-F238E27FC236}">
                <a16:creationId xmlns:a16="http://schemas.microsoft.com/office/drawing/2014/main" id="{9B72B3DE-A45A-5E71-1AFF-38067035800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050491" y="3482009"/>
            <a:ext cx="685800" cy="685800"/>
          </a:xfrm>
          <a:prstGeom prst="rect">
            <a:avLst/>
          </a:prstGeom>
        </p:spPr>
      </p:pic>
      <p:pic>
        <p:nvPicPr>
          <p:cNvPr id="116" name="Graphic 115">
            <a:extLst>
              <a:ext uri="{FF2B5EF4-FFF2-40B4-BE49-F238E27FC236}">
                <a16:creationId xmlns:a16="http://schemas.microsoft.com/office/drawing/2014/main" id="{4D534645-3681-076A-2F16-32757AF084C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148149" y="3510798"/>
            <a:ext cx="648567" cy="648567"/>
          </a:xfrm>
          <a:prstGeom prst="rect">
            <a:avLst/>
          </a:prstGeom>
        </p:spPr>
      </p:pic>
      <p:sp>
        <p:nvSpPr>
          <p:cNvPr id="117" name="Freeform: Shape 33">
            <a:extLst>
              <a:ext uri="{FF2B5EF4-FFF2-40B4-BE49-F238E27FC236}">
                <a16:creationId xmlns:a16="http://schemas.microsoft.com/office/drawing/2014/main" id="{4BA19DC8-08EA-0D78-2E2E-15DEC81A8BF1}"/>
              </a:ext>
            </a:extLst>
          </p:cNvPr>
          <p:cNvSpPr/>
          <p:nvPr/>
        </p:nvSpPr>
        <p:spPr>
          <a:xfrm>
            <a:off x="5338174" y="3831283"/>
            <a:ext cx="133418" cy="99570"/>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33">
            <a:extLst>
              <a:ext uri="{FF2B5EF4-FFF2-40B4-BE49-F238E27FC236}">
                <a16:creationId xmlns:a16="http://schemas.microsoft.com/office/drawing/2014/main" id="{8234A4D6-584A-60E0-8F2A-34CAC36ACDA4}"/>
              </a:ext>
            </a:extLst>
          </p:cNvPr>
          <p:cNvSpPr/>
          <p:nvPr/>
        </p:nvSpPr>
        <p:spPr>
          <a:xfrm>
            <a:off x="6405108" y="3772516"/>
            <a:ext cx="133418" cy="99570"/>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9" name="Graphic 260">
            <a:extLst>
              <a:ext uri="{FF2B5EF4-FFF2-40B4-BE49-F238E27FC236}">
                <a16:creationId xmlns:a16="http://schemas.microsoft.com/office/drawing/2014/main" id="{E91241E4-2695-0624-8696-16E5876C49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465294" y="3479401"/>
            <a:ext cx="685800" cy="685800"/>
          </a:xfrm>
          <a:prstGeom prst="rect">
            <a:avLst/>
          </a:prstGeom>
        </p:spPr>
      </p:pic>
      <p:pic>
        <p:nvPicPr>
          <p:cNvPr id="122" name="Picture 121">
            <a:extLst>
              <a:ext uri="{FF2B5EF4-FFF2-40B4-BE49-F238E27FC236}">
                <a16:creationId xmlns:a16="http://schemas.microsoft.com/office/drawing/2014/main" id="{A857C87F-5330-FFA7-E4C3-8308B70EE0B5}"/>
              </a:ext>
            </a:extLst>
          </p:cNvPr>
          <p:cNvPicPr>
            <a:picLocks noChangeAspect="1"/>
          </p:cNvPicPr>
          <p:nvPr/>
        </p:nvPicPr>
        <p:blipFill>
          <a:blip r:embed="rId21">
            <a:clrChange>
              <a:clrFrom>
                <a:srgbClr val="000000"/>
              </a:clrFrom>
              <a:clrTo>
                <a:srgbClr val="000000">
                  <a:alpha val="0"/>
                </a:srgbClr>
              </a:clrTo>
            </a:clrChange>
            <a:duotone>
              <a:prstClr val="black"/>
              <a:srgbClr val="A4AEBA">
                <a:tint val="45000"/>
                <a:satMod val="400000"/>
              </a:srgbClr>
            </a:duotone>
            <a:extLst>
              <a:ext uri="{28A0092B-C50C-407E-A947-70E740481C1C}">
                <a14:useLocalDpi xmlns:a14="http://schemas.microsoft.com/office/drawing/2010/main" val="0"/>
              </a:ext>
            </a:extLst>
          </a:blip>
          <a:stretch>
            <a:fillRect/>
          </a:stretch>
        </p:blipFill>
        <p:spPr>
          <a:xfrm>
            <a:off x="7689706" y="4390131"/>
            <a:ext cx="244706" cy="239825"/>
          </a:xfrm>
          <a:prstGeom prst="rect">
            <a:avLst/>
          </a:prstGeom>
        </p:spPr>
      </p:pic>
      <p:pic>
        <p:nvPicPr>
          <p:cNvPr id="123" name="Graphic 122">
            <a:extLst>
              <a:ext uri="{FF2B5EF4-FFF2-40B4-BE49-F238E27FC236}">
                <a16:creationId xmlns:a16="http://schemas.microsoft.com/office/drawing/2014/main" id="{F1F77093-08F7-BBEE-0295-63BC59BCE5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068028" y="4190899"/>
            <a:ext cx="803660" cy="645797"/>
          </a:xfrm>
          <a:prstGeom prst="rect">
            <a:avLst/>
          </a:prstGeom>
        </p:spPr>
      </p:pic>
      <p:pic>
        <p:nvPicPr>
          <p:cNvPr id="124" name="Picture 123" descr="Logo&#10;&#10;Description automatically generated">
            <a:extLst>
              <a:ext uri="{FF2B5EF4-FFF2-40B4-BE49-F238E27FC236}">
                <a16:creationId xmlns:a16="http://schemas.microsoft.com/office/drawing/2014/main" id="{888B3237-C50E-F984-55C6-F8C8994B3510}"/>
              </a:ext>
            </a:extLst>
          </p:cNvPr>
          <p:cNvPicPr>
            <a:picLocks noChangeAspect="1"/>
          </p:cNvPicPr>
          <p:nvPr/>
        </p:nvPicPr>
        <p:blipFill>
          <a:blip r:embed="rId27">
            <a:duotone>
              <a:prstClr val="black"/>
              <a:srgbClr val="A4AEBA">
                <a:tint val="45000"/>
                <a:satMod val="400000"/>
              </a:srgbClr>
            </a:duotone>
            <a:extLst>
              <a:ext uri="{28A0092B-C50C-407E-A947-70E740481C1C}">
                <a14:useLocalDpi xmlns:a14="http://schemas.microsoft.com/office/drawing/2010/main" val="0"/>
              </a:ext>
            </a:extLst>
          </a:blip>
          <a:stretch>
            <a:fillRect/>
          </a:stretch>
        </p:blipFill>
        <p:spPr>
          <a:xfrm>
            <a:off x="8026535" y="4367785"/>
            <a:ext cx="335038" cy="286666"/>
          </a:xfrm>
          <a:prstGeom prst="rect">
            <a:avLst/>
          </a:prstGeom>
        </p:spPr>
      </p:pic>
    </p:spTree>
    <p:extLst>
      <p:ext uri="{BB962C8B-B14F-4D97-AF65-F5344CB8AC3E}">
        <p14:creationId xmlns:p14="http://schemas.microsoft.com/office/powerpoint/2010/main" val="237620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descr="A picture containing sky, outdoor, nature, mountain&#10;&#10;Description automatically generated">
            <a:extLst>
              <a:ext uri="{FF2B5EF4-FFF2-40B4-BE49-F238E27FC236}">
                <a16:creationId xmlns:a16="http://schemas.microsoft.com/office/drawing/2014/main" id="{A2D8111B-0CEB-9F50-1DB1-127B9D951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 y="0"/>
            <a:ext cx="9140299" cy="5143500"/>
          </a:xfrm>
          <a:prstGeom prst="rect">
            <a:avLst/>
          </a:prstGeom>
        </p:spPr>
      </p:pic>
      <p:sp>
        <p:nvSpPr>
          <p:cNvPr id="122" name="Rectangle 121">
            <a:extLst>
              <a:ext uri="{FF2B5EF4-FFF2-40B4-BE49-F238E27FC236}">
                <a16:creationId xmlns:a16="http://schemas.microsoft.com/office/drawing/2014/main" id="{8856F6A5-C672-B787-4355-8A97FA5D9831}"/>
              </a:ext>
            </a:extLst>
          </p:cNvPr>
          <p:cNvSpPr/>
          <p:nvPr/>
        </p:nvSpPr>
        <p:spPr>
          <a:xfrm>
            <a:off x="0" y="9370"/>
            <a:ext cx="9142149" cy="514350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4" name="Rectangle: Rounded Corners 23">
            <a:extLst>
              <a:ext uri="{FF2B5EF4-FFF2-40B4-BE49-F238E27FC236}">
                <a16:creationId xmlns:a16="http://schemas.microsoft.com/office/drawing/2014/main" id="{129597FD-6B87-37A0-A27C-9CA325F75712}"/>
              </a:ext>
            </a:extLst>
          </p:cNvPr>
          <p:cNvSpPr/>
          <p:nvPr/>
        </p:nvSpPr>
        <p:spPr>
          <a:xfrm>
            <a:off x="2112619" y="1219022"/>
            <a:ext cx="1739525" cy="3279903"/>
          </a:xfrm>
          <a:prstGeom prst="roundRect">
            <a:avLst>
              <a:gd name="adj" fmla="val 4330"/>
            </a:avLst>
          </a:prstGeom>
          <a:solidFill>
            <a:schemeClr val="tx1">
              <a:alpha val="25000"/>
            </a:schemeClr>
          </a:solidFill>
          <a:ln w="19050">
            <a:solidFill>
              <a:srgbClr val="00BB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80BD5EA5-08C5-5D84-5FA8-0E12B3464299}"/>
              </a:ext>
            </a:extLst>
          </p:cNvPr>
          <p:cNvSpPr>
            <a:spLocks noGrp="1"/>
          </p:cNvSpPr>
          <p:nvPr>
            <p:ph type="title"/>
          </p:nvPr>
        </p:nvSpPr>
        <p:spPr/>
        <p:txBody>
          <a:bodyPr/>
          <a:lstStyle/>
          <a:p>
            <a:r>
              <a:rPr lang="en-GB">
                <a:latin typeface="Segoe UI Light"/>
                <a:cs typeface="Segoe UI Light"/>
              </a:rPr>
              <a:t>Use Case: ZTNA &amp; edge computing</a:t>
            </a:r>
          </a:p>
        </p:txBody>
      </p:sp>
      <p:grpSp>
        <p:nvGrpSpPr>
          <p:cNvPr id="4" name="Group 3">
            <a:extLst>
              <a:ext uri="{FF2B5EF4-FFF2-40B4-BE49-F238E27FC236}">
                <a16:creationId xmlns:a16="http://schemas.microsoft.com/office/drawing/2014/main" id="{2E2A8B7F-6E2D-CB16-DFC8-92F534F1B0C4}"/>
              </a:ext>
            </a:extLst>
          </p:cNvPr>
          <p:cNvGrpSpPr/>
          <p:nvPr/>
        </p:nvGrpSpPr>
        <p:grpSpPr>
          <a:xfrm>
            <a:off x="337681" y="955651"/>
            <a:ext cx="1341735" cy="1335437"/>
            <a:chOff x="3984927" y="2080689"/>
            <a:chExt cx="872269" cy="872269"/>
          </a:xfrm>
        </p:grpSpPr>
        <p:pic>
          <p:nvPicPr>
            <p:cNvPr id="5" name="Picture 31">
              <a:extLst>
                <a:ext uri="{FF2B5EF4-FFF2-40B4-BE49-F238E27FC236}">
                  <a16:creationId xmlns:a16="http://schemas.microsoft.com/office/drawing/2014/main" id="{01C1A3B5-0F94-EDCD-B954-E0DDDB2F07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984927" y="2080689"/>
              <a:ext cx="872269" cy="872269"/>
            </a:xfrm>
            <a:prstGeom prst="rect">
              <a:avLst/>
            </a:prstGeom>
          </p:spPr>
        </p:pic>
        <p:sp>
          <p:nvSpPr>
            <p:cNvPr id="6" name="Freeform: Shape 33">
              <a:extLst>
                <a:ext uri="{FF2B5EF4-FFF2-40B4-BE49-F238E27FC236}">
                  <a16:creationId xmlns:a16="http://schemas.microsoft.com/office/drawing/2014/main" id="{1448BB5F-3469-3A59-BF80-5BC2F7FC04F1}"/>
                </a:ext>
              </a:extLst>
            </p:cNvPr>
            <p:cNvSpPr/>
            <p:nvPr/>
          </p:nvSpPr>
          <p:spPr>
            <a:xfrm>
              <a:off x="4504489" y="2561840"/>
              <a:ext cx="129342" cy="96527"/>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solidFill>
                <a:srgbClr val="A4AEBA"/>
              </a:solidFill>
              <a:prstDash val="solid"/>
              <a:miter/>
            </a:ln>
          </p:spPr>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a:ln>
                  <a:noFill/>
                </a:ln>
                <a:solidFill>
                  <a:srgbClr val="A4AEBA"/>
                </a:solidFill>
                <a:effectLst/>
                <a:uLnTx/>
                <a:uFillTx/>
                <a:latin typeface="Calibri" panose="020F0502020204030204"/>
                <a:ea typeface="+mn-ea"/>
                <a:cs typeface="+mn-cs"/>
              </a:endParaRPr>
            </a:p>
          </p:txBody>
        </p:sp>
      </p:grpSp>
      <p:pic>
        <p:nvPicPr>
          <p:cNvPr id="8" name="Picture 4" descr="MFN 100">
            <a:extLst>
              <a:ext uri="{FF2B5EF4-FFF2-40B4-BE49-F238E27FC236}">
                <a16:creationId xmlns:a16="http://schemas.microsoft.com/office/drawing/2014/main" id="{5829E994-7F03-4819-42D3-C85867275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312" y="3374491"/>
            <a:ext cx="944138" cy="13742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C7EB515-B239-C831-A6AC-102B1882257E}"/>
              </a:ext>
            </a:extLst>
          </p:cNvPr>
          <p:cNvGrpSpPr/>
          <p:nvPr/>
        </p:nvGrpSpPr>
        <p:grpSpPr>
          <a:xfrm>
            <a:off x="482454" y="3374949"/>
            <a:ext cx="944137" cy="952894"/>
            <a:chOff x="7186350" y="686432"/>
            <a:chExt cx="1290520" cy="1308630"/>
          </a:xfrm>
        </p:grpSpPr>
        <p:pic>
          <p:nvPicPr>
            <p:cNvPr id="14" name="Graphic 13">
              <a:extLst>
                <a:ext uri="{FF2B5EF4-FFF2-40B4-BE49-F238E27FC236}">
                  <a16:creationId xmlns:a16="http://schemas.microsoft.com/office/drawing/2014/main" id="{958E45C5-6C60-5586-3F65-62B287EC6D9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6350" y="686432"/>
              <a:ext cx="914400" cy="914400"/>
            </a:xfrm>
            <a:custGeom>
              <a:avLst/>
              <a:gdLst>
                <a:gd name="connsiteX0" fmla="*/ 0 w 914400"/>
                <a:gd name="connsiteY0" fmla="*/ 0 h 914400"/>
                <a:gd name="connsiteX1" fmla="*/ 914400 w 914400"/>
                <a:gd name="connsiteY1" fmla="*/ 0 h 914400"/>
                <a:gd name="connsiteX2" fmla="*/ 914400 w 914400"/>
                <a:gd name="connsiteY2" fmla="*/ 570223 h 914400"/>
                <a:gd name="connsiteX3" fmla="*/ 538304 w 914400"/>
                <a:gd name="connsiteY3" fmla="*/ 570223 h 914400"/>
                <a:gd name="connsiteX4" fmla="*/ 481530 w 914400"/>
                <a:gd name="connsiteY4" fmla="*/ 626997 h 914400"/>
                <a:gd name="connsiteX5" fmla="*/ 481530 w 914400"/>
                <a:gd name="connsiteY5" fmla="*/ 914400 h 914400"/>
                <a:gd name="connsiteX6" fmla="*/ 0 w 914400"/>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14400">
                  <a:moveTo>
                    <a:pt x="0" y="0"/>
                  </a:moveTo>
                  <a:lnTo>
                    <a:pt x="914400" y="0"/>
                  </a:lnTo>
                  <a:lnTo>
                    <a:pt x="914400" y="570223"/>
                  </a:lnTo>
                  <a:lnTo>
                    <a:pt x="538304" y="570223"/>
                  </a:lnTo>
                  <a:cubicBezTo>
                    <a:pt x="506949" y="570223"/>
                    <a:pt x="481530" y="595642"/>
                    <a:pt x="481530" y="626997"/>
                  </a:cubicBezTo>
                  <a:lnTo>
                    <a:pt x="481530" y="914400"/>
                  </a:lnTo>
                  <a:lnTo>
                    <a:pt x="0" y="914400"/>
                  </a:lnTo>
                  <a:close/>
                </a:path>
              </a:pathLst>
            </a:custGeom>
          </p:spPr>
        </p:pic>
        <p:pic>
          <p:nvPicPr>
            <p:cNvPr id="15" name="Graphic 14">
              <a:extLst>
                <a:ext uri="{FF2B5EF4-FFF2-40B4-BE49-F238E27FC236}">
                  <a16:creationId xmlns:a16="http://schemas.microsoft.com/office/drawing/2014/main" id="{EC1E5EFC-5000-5C09-52B8-B76A52EFDAE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62470" y="1080662"/>
              <a:ext cx="914400" cy="914400"/>
            </a:xfrm>
            <a:prstGeom prst="rect">
              <a:avLst/>
            </a:prstGeom>
          </p:spPr>
        </p:pic>
      </p:grpSp>
      <p:grpSp>
        <p:nvGrpSpPr>
          <p:cNvPr id="11" name="Group 10">
            <a:extLst>
              <a:ext uri="{FF2B5EF4-FFF2-40B4-BE49-F238E27FC236}">
                <a16:creationId xmlns:a16="http://schemas.microsoft.com/office/drawing/2014/main" id="{BDAD198B-5710-1940-F8FE-D3FF02CF5911}"/>
              </a:ext>
            </a:extLst>
          </p:cNvPr>
          <p:cNvGrpSpPr/>
          <p:nvPr/>
        </p:nvGrpSpPr>
        <p:grpSpPr>
          <a:xfrm>
            <a:off x="758373" y="3671147"/>
            <a:ext cx="659747" cy="656650"/>
            <a:chOff x="5655347" y="3905052"/>
            <a:chExt cx="566777" cy="566777"/>
          </a:xfrm>
        </p:grpSpPr>
        <p:pic>
          <p:nvPicPr>
            <p:cNvPr id="12" name="Graphic 11">
              <a:extLst>
                <a:ext uri="{FF2B5EF4-FFF2-40B4-BE49-F238E27FC236}">
                  <a16:creationId xmlns:a16="http://schemas.microsoft.com/office/drawing/2014/main" id="{334C148D-55F1-F1E1-92A5-DBE956B1101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55347" y="3905052"/>
              <a:ext cx="566777" cy="566777"/>
            </a:xfrm>
            <a:prstGeom prst="rect">
              <a:avLst/>
            </a:prstGeom>
          </p:spPr>
        </p:pic>
        <p:sp>
          <p:nvSpPr>
            <p:cNvPr id="13" name="Freeform: Shape 33">
              <a:extLst>
                <a:ext uri="{FF2B5EF4-FFF2-40B4-BE49-F238E27FC236}">
                  <a16:creationId xmlns:a16="http://schemas.microsoft.com/office/drawing/2014/main" id="{473C4B8E-5E22-45E1-D5BE-D66BA3931B2B}"/>
                </a:ext>
              </a:extLst>
            </p:cNvPr>
            <p:cNvSpPr/>
            <p:nvPr/>
          </p:nvSpPr>
          <p:spPr>
            <a:xfrm>
              <a:off x="5932899" y="4132564"/>
              <a:ext cx="110876" cy="82746"/>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D6B3F031-9843-1836-62EE-4E383AA776AE}"/>
              </a:ext>
            </a:extLst>
          </p:cNvPr>
          <p:cNvSpPr txBox="1"/>
          <p:nvPr/>
        </p:nvSpPr>
        <p:spPr>
          <a:xfrm>
            <a:off x="512025" y="2062252"/>
            <a:ext cx="101636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Edge Service</a:t>
            </a:r>
          </a:p>
        </p:txBody>
      </p:sp>
      <p:pic>
        <p:nvPicPr>
          <p:cNvPr id="36" name="Graphic 35">
            <a:extLst>
              <a:ext uri="{FF2B5EF4-FFF2-40B4-BE49-F238E27FC236}">
                <a16:creationId xmlns:a16="http://schemas.microsoft.com/office/drawing/2014/main" id="{3FA83372-5892-08D4-A398-CB017312188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4899" y="2603000"/>
            <a:ext cx="668970" cy="639068"/>
          </a:xfrm>
          <a:prstGeom prst="rect">
            <a:avLst/>
          </a:prstGeom>
        </p:spPr>
      </p:pic>
      <p:sp>
        <p:nvSpPr>
          <p:cNvPr id="40" name="TextBox 39">
            <a:extLst>
              <a:ext uri="{FF2B5EF4-FFF2-40B4-BE49-F238E27FC236}">
                <a16:creationId xmlns:a16="http://schemas.microsoft.com/office/drawing/2014/main" id="{ECC9BEEC-6471-B8D9-AF60-E0D679BF7944}"/>
              </a:ext>
            </a:extLst>
          </p:cNvPr>
          <p:cNvSpPr txBox="1"/>
          <p:nvPr/>
        </p:nvSpPr>
        <p:spPr>
          <a:xfrm>
            <a:off x="582340" y="4253773"/>
            <a:ext cx="101181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Remote User</a:t>
            </a:r>
          </a:p>
        </p:txBody>
      </p:sp>
      <p:pic>
        <p:nvPicPr>
          <p:cNvPr id="48" name="Graphic 47">
            <a:extLst>
              <a:ext uri="{FF2B5EF4-FFF2-40B4-BE49-F238E27FC236}">
                <a16:creationId xmlns:a16="http://schemas.microsoft.com/office/drawing/2014/main" id="{5164D7B3-4195-F0D3-63ED-BCB35EBF52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20135" y="1447355"/>
            <a:ext cx="826985" cy="826985"/>
          </a:xfrm>
          <a:prstGeom prst="rect">
            <a:avLst/>
          </a:prstGeom>
        </p:spPr>
      </p:pic>
      <p:cxnSp>
        <p:nvCxnSpPr>
          <p:cNvPr id="134" name="Straight Arrow Connector 133">
            <a:extLst>
              <a:ext uri="{FF2B5EF4-FFF2-40B4-BE49-F238E27FC236}">
                <a16:creationId xmlns:a16="http://schemas.microsoft.com/office/drawing/2014/main" id="{394805E3-C809-4406-0FDA-1A333496C5A0}"/>
              </a:ext>
            </a:extLst>
          </p:cNvPr>
          <p:cNvCxnSpPr>
            <a:cxnSpLocks/>
          </p:cNvCxnSpPr>
          <p:nvPr/>
        </p:nvCxnSpPr>
        <p:spPr>
          <a:xfrm flipV="1">
            <a:off x="2629900" y="2218720"/>
            <a:ext cx="0" cy="388484"/>
          </a:xfrm>
          <a:prstGeom prst="straightConnector1">
            <a:avLst/>
          </a:prstGeom>
          <a:ln w="25400">
            <a:solidFill>
              <a:schemeClr val="accent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3BFB9FE6-AB2C-0FC5-A29C-9AAC58CE5360}"/>
              </a:ext>
            </a:extLst>
          </p:cNvPr>
          <p:cNvSpPr txBox="1"/>
          <p:nvPr/>
        </p:nvSpPr>
        <p:spPr>
          <a:xfrm>
            <a:off x="2944249" y="2721264"/>
            <a:ext cx="9143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App Connector</a:t>
            </a:r>
          </a:p>
        </p:txBody>
      </p:sp>
      <p:cxnSp>
        <p:nvCxnSpPr>
          <p:cNvPr id="2" name="Straight Connector 1">
            <a:extLst>
              <a:ext uri="{FF2B5EF4-FFF2-40B4-BE49-F238E27FC236}">
                <a16:creationId xmlns:a16="http://schemas.microsoft.com/office/drawing/2014/main" id="{A65E6ECB-C939-1476-415D-270326E414C3}"/>
              </a:ext>
            </a:extLst>
          </p:cNvPr>
          <p:cNvCxnSpPr>
            <a:cxnSpLocks/>
          </p:cNvCxnSpPr>
          <p:nvPr/>
        </p:nvCxnSpPr>
        <p:spPr>
          <a:xfrm>
            <a:off x="4185643" y="1115699"/>
            <a:ext cx="0" cy="33528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881D855-7420-3F88-46CD-00E50A292585}"/>
              </a:ext>
            </a:extLst>
          </p:cNvPr>
          <p:cNvGrpSpPr/>
          <p:nvPr/>
        </p:nvGrpSpPr>
        <p:grpSpPr>
          <a:xfrm rot="16200000">
            <a:off x="516108" y="2818000"/>
            <a:ext cx="1042970" cy="198576"/>
            <a:chOff x="3799521" y="2714783"/>
            <a:chExt cx="4563427" cy="295275"/>
          </a:xfrm>
        </p:grpSpPr>
        <p:sp>
          <p:nvSpPr>
            <p:cNvPr id="9" name="Freeform: Shape 8">
              <a:extLst>
                <a:ext uri="{FF2B5EF4-FFF2-40B4-BE49-F238E27FC236}">
                  <a16:creationId xmlns:a16="http://schemas.microsoft.com/office/drawing/2014/main" id="{E6DB141B-8106-2220-3D17-E16AB2343355}"/>
                </a:ext>
              </a:extLst>
            </p:cNvPr>
            <p:cNvSpPr/>
            <p:nvPr/>
          </p:nvSpPr>
          <p:spPr>
            <a:xfrm>
              <a:off x="6517004" y="2714783"/>
              <a:ext cx="390525" cy="95250"/>
            </a:xfrm>
            <a:custGeom>
              <a:avLst/>
              <a:gdLst>
                <a:gd name="connsiteX0" fmla="*/ 0 w 390525"/>
                <a:gd name="connsiteY0" fmla="*/ 0 h 95250"/>
                <a:gd name="connsiteX1" fmla="*/ 111442 w 390525"/>
                <a:gd name="connsiteY1" fmla="*/ 0 h 95250"/>
                <a:gd name="connsiteX2" fmla="*/ 233363 w 390525"/>
                <a:gd name="connsiteY2" fmla="*/ 95250 h 95250"/>
                <a:gd name="connsiteX3" fmla="*/ 390525 w 390525"/>
                <a:gd name="connsiteY3" fmla="*/ 95250 h 95250"/>
              </a:gdLst>
              <a:ahLst/>
              <a:cxnLst>
                <a:cxn ang="0">
                  <a:pos x="connsiteX0" y="connsiteY0"/>
                </a:cxn>
                <a:cxn ang="0">
                  <a:pos x="connsiteX1" y="connsiteY1"/>
                </a:cxn>
                <a:cxn ang="0">
                  <a:pos x="connsiteX2" y="connsiteY2"/>
                </a:cxn>
                <a:cxn ang="0">
                  <a:pos x="connsiteX3" y="connsiteY3"/>
                </a:cxn>
              </a:cxnLst>
              <a:rect l="l" t="t" r="r" b="b"/>
              <a:pathLst>
                <a:path w="390525" h="95250">
                  <a:moveTo>
                    <a:pt x="0" y="0"/>
                  </a:moveTo>
                  <a:lnTo>
                    <a:pt x="111442" y="0"/>
                  </a:lnTo>
                  <a:lnTo>
                    <a:pt x="233363" y="95250"/>
                  </a:lnTo>
                  <a:lnTo>
                    <a:pt x="390525" y="95250"/>
                  </a:lnTo>
                </a:path>
              </a:pathLst>
            </a:custGeom>
            <a:noFill/>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57AAB5D-C3B8-895E-8D56-3453183307CA}"/>
                </a:ext>
              </a:extLst>
            </p:cNvPr>
            <p:cNvSpPr/>
            <p:nvPr/>
          </p:nvSpPr>
          <p:spPr>
            <a:xfrm>
              <a:off x="6356031" y="2905283"/>
              <a:ext cx="679132" cy="95250"/>
            </a:xfrm>
            <a:custGeom>
              <a:avLst/>
              <a:gdLst>
                <a:gd name="connsiteX0" fmla="*/ 0 w 679132"/>
                <a:gd name="connsiteY0" fmla="*/ 0 h 95250"/>
                <a:gd name="connsiteX1" fmla="*/ 161925 w 679132"/>
                <a:gd name="connsiteY1" fmla="*/ 0 h 95250"/>
                <a:gd name="connsiteX2" fmla="*/ 547688 w 679132"/>
                <a:gd name="connsiteY2" fmla="*/ 95250 h 95250"/>
                <a:gd name="connsiteX3" fmla="*/ 679133 w 679132"/>
                <a:gd name="connsiteY3" fmla="*/ 95250 h 95250"/>
              </a:gdLst>
              <a:ahLst/>
              <a:cxnLst>
                <a:cxn ang="0">
                  <a:pos x="connsiteX0" y="connsiteY0"/>
                </a:cxn>
                <a:cxn ang="0">
                  <a:pos x="connsiteX1" y="connsiteY1"/>
                </a:cxn>
                <a:cxn ang="0">
                  <a:pos x="connsiteX2" y="connsiteY2"/>
                </a:cxn>
                <a:cxn ang="0">
                  <a:pos x="connsiteX3" y="connsiteY3"/>
                </a:cxn>
              </a:cxnLst>
              <a:rect l="l" t="t" r="r" b="b"/>
              <a:pathLst>
                <a:path w="679132" h="95250">
                  <a:moveTo>
                    <a:pt x="0" y="0"/>
                  </a:moveTo>
                  <a:lnTo>
                    <a:pt x="161925" y="0"/>
                  </a:lnTo>
                  <a:lnTo>
                    <a:pt x="547688" y="95250"/>
                  </a:lnTo>
                  <a:lnTo>
                    <a:pt x="679133" y="9525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F099CF5-098C-1E60-B4F2-267DFDA16B76}"/>
                </a:ext>
              </a:extLst>
            </p:cNvPr>
            <p:cNvSpPr/>
            <p:nvPr/>
          </p:nvSpPr>
          <p:spPr>
            <a:xfrm>
              <a:off x="6944677" y="2905283"/>
              <a:ext cx="383857" cy="95250"/>
            </a:xfrm>
            <a:custGeom>
              <a:avLst/>
              <a:gdLst>
                <a:gd name="connsiteX0" fmla="*/ 0 w 383857"/>
                <a:gd name="connsiteY0" fmla="*/ 95250 h 95250"/>
                <a:gd name="connsiteX1" fmla="*/ 156210 w 383857"/>
                <a:gd name="connsiteY1" fmla="*/ 95250 h 95250"/>
                <a:gd name="connsiteX2" fmla="*/ 276225 w 383857"/>
                <a:gd name="connsiteY2" fmla="*/ 0 h 95250"/>
                <a:gd name="connsiteX3" fmla="*/ 383858 w 383857"/>
                <a:gd name="connsiteY3" fmla="*/ 0 h 95250"/>
              </a:gdLst>
              <a:ahLst/>
              <a:cxnLst>
                <a:cxn ang="0">
                  <a:pos x="connsiteX0" y="connsiteY0"/>
                </a:cxn>
                <a:cxn ang="0">
                  <a:pos x="connsiteX1" y="connsiteY1"/>
                </a:cxn>
                <a:cxn ang="0">
                  <a:pos x="connsiteX2" y="connsiteY2"/>
                </a:cxn>
                <a:cxn ang="0">
                  <a:pos x="connsiteX3" y="connsiteY3"/>
                </a:cxn>
              </a:cxnLst>
              <a:rect l="l" t="t" r="r" b="b"/>
              <a:pathLst>
                <a:path w="383857" h="95250">
                  <a:moveTo>
                    <a:pt x="0" y="95250"/>
                  </a:moveTo>
                  <a:lnTo>
                    <a:pt x="156210" y="95250"/>
                  </a:lnTo>
                  <a:lnTo>
                    <a:pt x="276225" y="0"/>
                  </a:lnTo>
                  <a:lnTo>
                    <a:pt x="383858" y="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32C4F1D-9719-7181-7900-60171ABF5F37}"/>
                </a:ext>
              </a:extLst>
            </p:cNvPr>
            <p:cNvSpPr/>
            <p:nvPr/>
          </p:nvSpPr>
          <p:spPr>
            <a:xfrm>
              <a:off x="3804284" y="2714783"/>
              <a:ext cx="4554854" cy="285750"/>
            </a:xfrm>
            <a:custGeom>
              <a:avLst/>
              <a:gdLst>
                <a:gd name="connsiteX0" fmla="*/ 0 w 4554854"/>
                <a:gd name="connsiteY0" fmla="*/ 137160 h 285750"/>
                <a:gd name="connsiteX1" fmla="*/ 144780 w 4554854"/>
                <a:gd name="connsiteY1" fmla="*/ 137160 h 285750"/>
                <a:gd name="connsiteX2" fmla="*/ 187643 w 4554854"/>
                <a:gd name="connsiteY2" fmla="*/ 95250 h 285750"/>
                <a:gd name="connsiteX3" fmla="*/ 1295400 w 4554854"/>
                <a:gd name="connsiteY3" fmla="*/ 95250 h 285750"/>
                <a:gd name="connsiteX4" fmla="*/ 1578293 w 4554854"/>
                <a:gd name="connsiteY4" fmla="*/ 285750 h 285750"/>
                <a:gd name="connsiteX5" fmla="*/ 1930718 w 4554854"/>
                <a:gd name="connsiteY5" fmla="*/ 285750 h 285750"/>
                <a:gd name="connsiteX6" fmla="*/ 2375535 w 4554854"/>
                <a:gd name="connsiteY6" fmla="*/ 0 h 285750"/>
                <a:gd name="connsiteX7" fmla="*/ 2824163 w 4554854"/>
                <a:gd name="connsiteY7" fmla="*/ 0 h 285750"/>
                <a:gd name="connsiteX8" fmla="*/ 2946083 w 4554854"/>
                <a:gd name="connsiteY8" fmla="*/ 95250 h 285750"/>
                <a:gd name="connsiteX9" fmla="*/ 4300538 w 4554854"/>
                <a:gd name="connsiteY9" fmla="*/ 95250 h 285750"/>
                <a:gd name="connsiteX10" fmla="*/ 4342448 w 4554854"/>
                <a:gd name="connsiteY10" fmla="*/ 137160 h 285750"/>
                <a:gd name="connsiteX11" fmla="*/ 4554855 w 4554854"/>
                <a:gd name="connsiteY11" fmla="*/ 13716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4854" h="285750">
                  <a:moveTo>
                    <a:pt x="0" y="137160"/>
                  </a:moveTo>
                  <a:lnTo>
                    <a:pt x="144780" y="137160"/>
                  </a:lnTo>
                  <a:lnTo>
                    <a:pt x="187643" y="95250"/>
                  </a:lnTo>
                  <a:lnTo>
                    <a:pt x="1295400" y="95250"/>
                  </a:lnTo>
                  <a:lnTo>
                    <a:pt x="1578293" y="285750"/>
                  </a:lnTo>
                  <a:lnTo>
                    <a:pt x="1930718" y="285750"/>
                  </a:lnTo>
                  <a:lnTo>
                    <a:pt x="2375535" y="0"/>
                  </a:lnTo>
                  <a:lnTo>
                    <a:pt x="2824163" y="0"/>
                  </a:lnTo>
                  <a:lnTo>
                    <a:pt x="2946083" y="95250"/>
                  </a:lnTo>
                  <a:lnTo>
                    <a:pt x="4300538" y="95250"/>
                  </a:lnTo>
                  <a:lnTo>
                    <a:pt x="4342448" y="137160"/>
                  </a:lnTo>
                  <a:lnTo>
                    <a:pt x="4554855" y="137160"/>
                  </a:lnTo>
                </a:path>
              </a:pathLst>
            </a:custGeom>
            <a:noFill/>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046C73C-3B58-C8E9-3EE5-29BA1D911016}"/>
                </a:ext>
              </a:extLst>
            </p:cNvPr>
            <p:cNvSpPr/>
            <p:nvPr/>
          </p:nvSpPr>
          <p:spPr>
            <a:xfrm>
              <a:off x="5478779" y="2714783"/>
              <a:ext cx="659129" cy="95250"/>
            </a:xfrm>
            <a:custGeom>
              <a:avLst/>
              <a:gdLst>
                <a:gd name="connsiteX0" fmla="*/ 0 w 659129"/>
                <a:gd name="connsiteY0" fmla="*/ 0 h 95250"/>
                <a:gd name="connsiteX1" fmla="*/ 331470 w 659129"/>
                <a:gd name="connsiteY1" fmla="*/ 95250 h 95250"/>
                <a:gd name="connsiteX2" fmla="*/ 659130 w 659129"/>
                <a:gd name="connsiteY2" fmla="*/ 95250 h 95250"/>
              </a:gdLst>
              <a:ahLst/>
              <a:cxnLst>
                <a:cxn ang="0">
                  <a:pos x="connsiteX0" y="connsiteY0"/>
                </a:cxn>
                <a:cxn ang="0">
                  <a:pos x="connsiteX1" y="connsiteY1"/>
                </a:cxn>
                <a:cxn ang="0">
                  <a:pos x="connsiteX2" y="connsiteY2"/>
                </a:cxn>
              </a:cxnLst>
              <a:rect l="l" t="t" r="r" b="b"/>
              <a:pathLst>
                <a:path w="659129" h="95250">
                  <a:moveTo>
                    <a:pt x="0" y="0"/>
                  </a:moveTo>
                  <a:lnTo>
                    <a:pt x="331470" y="95250"/>
                  </a:lnTo>
                  <a:lnTo>
                    <a:pt x="659130" y="9525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8D33189-C94B-49EE-03F6-4C0E41AE40E8}"/>
                </a:ext>
              </a:extLst>
            </p:cNvPr>
            <p:cNvSpPr/>
            <p:nvPr/>
          </p:nvSpPr>
          <p:spPr>
            <a:xfrm>
              <a:off x="6198869" y="2714783"/>
              <a:ext cx="565785" cy="190500"/>
            </a:xfrm>
            <a:custGeom>
              <a:avLst/>
              <a:gdLst>
                <a:gd name="connsiteX0" fmla="*/ 0 w 565785"/>
                <a:gd name="connsiteY0" fmla="*/ 190500 h 190500"/>
                <a:gd name="connsiteX1" fmla="*/ 181928 w 565785"/>
                <a:gd name="connsiteY1" fmla="*/ 95250 h 190500"/>
                <a:gd name="connsiteX2" fmla="*/ 401955 w 565785"/>
                <a:gd name="connsiteY2" fmla="*/ 95250 h 190500"/>
                <a:gd name="connsiteX3" fmla="*/ 515303 w 565785"/>
                <a:gd name="connsiteY3" fmla="*/ 0 h 190500"/>
                <a:gd name="connsiteX4" fmla="*/ 565785 w 565785"/>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85" h="190500">
                  <a:moveTo>
                    <a:pt x="0" y="190500"/>
                  </a:moveTo>
                  <a:lnTo>
                    <a:pt x="181928" y="95250"/>
                  </a:lnTo>
                  <a:lnTo>
                    <a:pt x="401955" y="95250"/>
                  </a:lnTo>
                  <a:lnTo>
                    <a:pt x="515303" y="0"/>
                  </a:lnTo>
                  <a:lnTo>
                    <a:pt x="565785" y="0"/>
                  </a:lnTo>
                </a:path>
              </a:pathLst>
            </a:custGeom>
            <a:noFill/>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0E0E033-676C-037D-017A-A54D5EE501EC}"/>
                </a:ext>
              </a:extLst>
            </p:cNvPr>
            <p:cNvSpPr/>
            <p:nvPr/>
          </p:nvSpPr>
          <p:spPr>
            <a:xfrm>
              <a:off x="3799521" y="2714783"/>
              <a:ext cx="4563427" cy="285750"/>
            </a:xfrm>
            <a:custGeom>
              <a:avLst/>
              <a:gdLst>
                <a:gd name="connsiteX0" fmla="*/ 0 w 4563427"/>
                <a:gd name="connsiteY0" fmla="*/ 146685 h 285750"/>
                <a:gd name="connsiteX1" fmla="*/ 149543 w 4563427"/>
                <a:gd name="connsiteY1" fmla="*/ 146685 h 285750"/>
                <a:gd name="connsiteX2" fmla="*/ 191453 w 4563427"/>
                <a:gd name="connsiteY2" fmla="*/ 190500 h 285750"/>
                <a:gd name="connsiteX3" fmla="*/ 1059180 w 4563427"/>
                <a:gd name="connsiteY3" fmla="*/ 190500 h 285750"/>
                <a:gd name="connsiteX4" fmla="*/ 1264920 w 4563427"/>
                <a:gd name="connsiteY4" fmla="*/ 0 h 285750"/>
                <a:gd name="connsiteX5" fmla="*/ 1678305 w 4563427"/>
                <a:gd name="connsiteY5" fmla="*/ 0 h 285750"/>
                <a:gd name="connsiteX6" fmla="*/ 2009775 w 4563427"/>
                <a:gd name="connsiteY6" fmla="*/ 95250 h 285750"/>
                <a:gd name="connsiteX7" fmla="*/ 2432685 w 4563427"/>
                <a:gd name="connsiteY7" fmla="*/ 95250 h 285750"/>
                <a:gd name="connsiteX8" fmla="*/ 2536508 w 4563427"/>
                <a:gd name="connsiteY8" fmla="*/ 190500 h 285750"/>
                <a:gd name="connsiteX9" fmla="*/ 2698433 w 4563427"/>
                <a:gd name="connsiteY9" fmla="*/ 190500 h 285750"/>
                <a:gd name="connsiteX10" fmla="*/ 3103245 w 4563427"/>
                <a:gd name="connsiteY10" fmla="*/ 285750 h 285750"/>
                <a:gd name="connsiteX11" fmla="*/ 3301365 w 4563427"/>
                <a:gd name="connsiteY11" fmla="*/ 285750 h 285750"/>
                <a:gd name="connsiteX12" fmla="*/ 3421380 w 4563427"/>
                <a:gd name="connsiteY12" fmla="*/ 190500 h 285750"/>
                <a:gd name="connsiteX13" fmla="*/ 4305301 w 4563427"/>
                <a:gd name="connsiteY13" fmla="*/ 190500 h 285750"/>
                <a:gd name="connsiteX14" fmla="*/ 4347210 w 4563427"/>
                <a:gd name="connsiteY14" fmla="*/ 146685 h 285750"/>
                <a:gd name="connsiteX15" fmla="*/ 4563428 w 4563427"/>
                <a:gd name="connsiteY15" fmla="*/ 14668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3427" h="285750">
                  <a:moveTo>
                    <a:pt x="0" y="146685"/>
                  </a:moveTo>
                  <a:lnTo>
                    <a:pt x="149543" y="146685"/>
                  </a:lnTo>
                  <a:lnTo>
                    <a:pt x="191453" y="190500"/>
                  </a:lnTo>
                  <a:lnTo>
                    <a:pt x="1059180" y="190500"/>
                  </a:lnTo>
                  <a:lnTo>
                    <a:pt x="1264920" y="0"/>
                  </a:lnTo>
                  <a:lnTo>
                    <a:pt x="1678305" y="0"/>
                  </a:lnTo>
                  <a:lnTo>
                    <a:pt x="2009775" y="95250"/>
                  </a:lnTo>
                  <a:lnTo>
                    <a:pt x="2432685" y="95250"/>
                  </a:lnTo>
                  <a:lnTo>
                    <a:pt x="2536508" y="190500"/>
                  </a:lnTo>
                  <a:lnTo>
                    <a:pt x="2698433" y="190500"/>
                  </a:lnTo>
                  <a:lnTo>
                    <a:pt x="3103245" y="285750"/>
                  </a:lnTo>
                  <a:lnTo>
                    <a:pt x="3301365" y="285750"/>
                  </a:lnTo>
                  <a:cubicBezTo>
                    <a:pt x="3301365" y="285750"/>
                    <a:pt x="3414713" y="190500"/>
                    <a:pt x="3421380" y="190500"/>
                  </a:cubicBezTo>
                  <a:cubicBezTo>
                    <a:pt x="3428048" y="190500"/>
                    <a:pt x="4305301" y="190500"/>
                    <a:pt x="4305301" y="190500"/>
                  </a:cubicBezTo>
                  <a:lnTo>
                    <a:pt x="4347210" y="146685"/>
                  </a:lnTo>
                  <a:lnTo>
                    <a:pt x="4563428" y="146685"/>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83AC242-EF71-82BB-5B30-314B0760F23A}"/>
                </a:ext>
              </a:extLst>
            </p:cNvPr>
            <p:cNvSpPr/>
            <p:nvPr/>
          </p:nvSpPr>
          <p:spPr>
            <a:xfrm>
              <a:off x="5800724" y="2714783"/>
              <a:ext cx="379095" cy="242887"/>
            </a:xfrm>
            <a:custGeom>
              <a:avLst/>
              <a:gdLst>
                <a:gd name="connsiteX0" fmla="*/ 0 w 379095"/>
                <a:gd name="connsiteY0" fmla="*/ 242887 h 242887"/>
                <a:gd name="connsiteX1" fmla="*/ 379095 w 379095"/>
                <a:gd name="connsiteY1" fmla="*/ 0 h 242887"/>
              </a:gdLst>
              <a:ahLst/>
              <a:cxnLst>
                <a:cxn ang="0">
                  <a:pos x="connsiteX0" y="connsiteY0"/>
                </a:cxn>
                <a:cxn ang="0">
                  <a:pos x="connsiteX1" y="connsiteY1"/>
                </a:cxn>
              </a:cxnLst>
              <a:rect l="l" t="t" r="r" b="b"/>
              <a:pathLst>
                <a:path w="379095" h="242887">
                  <a:moveTo>
                    <a:pt x="0" y="242887"/>
                  </a:moveTo>
                  <a:lnTo>
                    <a:pt x="379095" y="0"/>
                  </a:lnTo>
                </a:path>
              </a:pathLst>
            </a:custGeom>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C72B7F5-FB4F-642E-CC49-5D5DF556CAAA}"/>
                </a:ext>
              </a:extLst>
            </p:cNvPr>
            <p:cNvSpPr/>
            <p:nvPr/>
          </p:nvSpPr>
          <p:spPr>
            <a:xfrm>
              <a:off x="3804284" y="2714783"/>
              <a:ext cx="4554854" cy="285750"/>
            </a:xfrm>
            <a:custGeom>
              <a:avLst/>
              <a:gdLst>
                <a:gd name="connsiteX0" fmla="*/ 0 w 4554854"/>
                <a:gd name="connsiteY0" fmla="*/ 127635 h 285750"/>
                <a:gd name="connsiteX1" fmla="*/ 140018 w 4554854"/>
                <a:gd name="connsiteY1" fmla="*/ 127635 h 285750"/>
                <a:gd name="connsiteX2" fmla="*/ 187643 w 4554854"/>
                <a:gd name="connsiteY2" fmla="*/ 0 h 285750"/>
                <a:gd name="connsiteX3" fmla="*/ 979170 w 4554854"/>
                <a:gd name="connsiteY3" fmla="*/ 0 h 285750"/>
                <a:gd name="connsiteX4" fmla="*/ 1163955 w 4554854"/>
                <a:gd name="connsiteY4" fmla="*/ 184785 h 285750"/>
                <a:gd name="connsiteX5" fmla="*/ 1760220 w 4554854"/>
                <a:gd name="connsiteY5" fmla="*/ 184785 h 285750"/>
                <a:gd name="connsiteX6" fmla="*/ 1932623 w 4554854"/>
                <a:gd name="connsiteY6" fmla="*/ 0 h 285750"/>
                <a:gd name="connsiteX7" fmla="*/ 2094548 w 4554854"/>
                <a:gd name="connsiteY7" fmla="*/ 0 h 285750"/>
                <a:gd name="connsiteX8" fmla="*/ 2410778 w 4554854"/>
                <a:gd name="connsiteY8" fmla="*/ 285750 h 285750"/>
                <a:gd name="connsiteX9" fmla="*/ 2820353 w 4554854"/>
                <a:gd name="connsiteY9" fmla="*/ 285750 h 285750"/>
                <a:gd name="connsiteX10" fmla="*/ 3176588 w 4554854"/>
                <a:gd name="connsiteY10" fmla="*/ 0 h 285750"/>
                <a:gd name="connsiteX11" fmla="*/ 4300538 w 4554854"/>
                <a:gd name="connsiteY11" fmla="*/ 0 h 285750"/>
                <a:gd name="connsiteX12" fmla="*/ 4348163 w 4554854"/>
                <a:gd name="connsiteY12" fmla="*/ 127635 h 285750"/>
                <a:gd name="connsiteX13" fmla="*/ 4554855 w 4554854"/>
                <a:gd name="connsiteY13" fmla="*/ 12763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4854" h="285750">
                  <a:moveTo>
                    <a:pt x="0" y="127635"/>
                  </a:moveTo>
                  <a:lnTo>
                    <a:pt x="140018" y="127635"/>
                  </a:lnTo>
                  <a:lnTo>
                    <a:pt x="187643" y="0"/>
                  </a:lnTo>
                  <a:lnTo>
                    <a:pt x="979170" y="0"/>
                  </a:lnTo>
                  <a:lnTo>
                    <a:pt x="1163955" y="184785"/>
                  </a:lnTo>
                  <a:lnTo>
                    <a:pt x="1760220" y="184785"/>
                  </a:lnTo>
                  <a:lnTo>
                    <a:pt x="1932623" y="0"/>
                  </a:lnTo>
                  <a:cubicBezTo>
                    <a:pt x="1932623" y="0"/>
                    <a:pt x="2085975" y="0"/>
                    <a:pt x="2094548" y="0"/>
                  </a:cubicBezTo>
                  <a:cubicBezTo>
                    <a:pt x="2103120" y="0"/>
                    <a:pt x="2410778" y="285750"/>
                    <a:pt x="2410778" y="285750"/>
                  </a:cubicBezTo>
                  <a:lnTo>
                    <a:pt x="2820353" y="285750"/>
                  </a:lnTo>
                  <a:lnTo>
                    <a:pt x="3176588" y="0"/>
                  </a:lnTo>
                  <a:lnTo>
                    <a:pt x="4300538" y="0"/>
                  </a:lnTo>
                  <a:lnTo>
                    <a:pt x="4348163" y="127635"/>
                  </a:lnTo>
                  <a:lnTo>
                    <a:pt x="4554855" y="127635"/>
                  </a:lnTo>
                </a:path>
              </a:pathLst>
            </a:custGeom>
            <a:noFill/>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3271E0-CCFE-9A58-5D91-A40C6D345DB8}"/>
                </a:ext>
              </a:extLst>
            </p:cNvPr>
            <p:cNvSpPr/>
            <p:nvPr/>
          </p:nvSpPr>
          <p:spPr>
            <a:xfrm>
              <a:off x="5736906" y="2714783"/>
              <a:ext cx="676275" cy="285750"/>
            </a:xfrm>
            <a:custGeom>
              <a:avLst/>
              <a:gdLst>
                <a:gd name="connsiteX0" fmla="*/ 0 w 676275"/>
                <a:gd name="connsiteY0" fmla="*/ 0 h 285750"/>
                <a:gd name="connsiteX1" fmla="*/ 161925 w 676275"/>
                <a:gd name="connsiteY1" fmla="*/ 0 h 285750"/>
                <a:gd name="connsiteX2" fmla="*/ 478155 w 676275"/>
                <a:gd name="connsiteY2" fmla="*/ 285750 h 285750"/>
                <a:gd name="connsiteX3" fmla="*/ 676275 w 676275"/>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676275" h="285750">
                  <a:moveTo>
                    <a:pt x="0" y="0"/>
                  </a:moveTo>
                  <a:cubicBezTo>
                    <a:pt x="0" y="0"/>
                    <a:pt x="153353" y="0"/>
                    <a:pt x="161925" y="0"/>
                  </a:cubicBezTo>
                  <a:lnTo>
                    <a:pt x="478155" y="285750"/>
                  </a:lnTo>
                  <a:lnTo>
                    <a:pt x="676275" y="285750"/>
                  </a:lnTo>
                </a:path>
              </a:pathLst>
            </a:custGeom>
            <a:noFill/>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737A03C-32CF-9589-D579-B87D5E3F8674}"/>
                </a:ext>
              </a:extLst>
            </p:cNvPr>
            <p:cNvSpPr/>
            <p:nvPr/>
          </p:nvSpPr>
          <p:spPr>
            <a:xfrm>
              <a:off x="5040629" y="2899568"/>
              <a:ext cx="523875" cy="9525"/>
            </a:xfrm>
            <a:custGeom>
              <a:avLst/>
              <a:gdLst>
                <a:gd name="connsiteX0" fmla="*/ 0 w 523875"/>
                <a:gd name="connsiteY0" fmla="*/ 0 h 9525"/>
                <a:gd name="connsiteX1" fmla="*/ 523875 w 523875"/>
                <a:gd name="connsiteY1" fmla="*/ 0 h 9525"/>
              </a:gdLst>
              <a:ahLst/>
              <a:cxnLst>
                <a:cxn ang="0">
                  <a:pos x="connsiteX0" y="connsiteY0"/>
                </a:cxn>
                <a:cxn ang="0">
                  <a:pos x="connsiteX1" y="connsiteY1"/>
                </a:cxn>
              </a:cxnLst>
              <a:rect l="l" t="t" r="r" b="b"/>
              <a:pathLst>
                <a:path w="523875" h="9525">
                  <a:moveTo>
                    <a:pt x="0" y="0"/>
                  </a:moveTo>
                  <a:lnTo>
                    <a:pt x="523875" y="0"/>
                  </a:lnTo>
                </a:path>
              </a:pathLst>
            </a:custGeom>
            <a:noFill/>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4D543A7-C1A4-1BBA-0FD5-AACD8E2AC827}"/>
                </a:ext>
              </a:extLst>
            </p:cNvPr>
            <p:cNvSpPr/>
            <p:nvPr/>
          </p:nvSpPr>
          <p:spPr>
            <a:xfrm>
              <a:off x="4087177" y="2714783"/>
              <a:ext cx="953452" cy="184785"/>
            </a:xfrm>
            <a:custGeom>
              <a:avLst/>
              <a:gdLst>
                <a:gd name="connsiteX0" fmla="*/ 0 w 953452"/>
                <a:gd name="connsiteY0" fmla="*/ 0 h 184785"/>
                <a:gd name="connsiteX1" fmla="*/ 696278 w 953452"/>
                <a:gd name="connsiteY1" fmla="*/ 0 h 184785"/>
                <a:gd name="connsiteX2" fmla="*/ 881063 w 953452"/>
                <a:gd name="connsiteY2" fmla="*/ 184785 h 184785"/>
                <a:gd name="connsiteX3" fmla="*/ 953453 w 953452"/>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953452" h="184785">
                  <a:moveTo>
                    <a:pt x="0" y="0"/>
                  </a:moveTo>
                  <a:lnTo>
                    <a:pt x="696278" y="0"/>
                  </a:lnTo>
                  <a:lnTo>
                    <a:pt x="881063" y="184785"/>
                  </a:lnTo>
                  <a:lnTo>
                    <a:pt x="953453" y="184785"/>
                  </a:lnTo>
                </a:path>
              </a:pathLst>
            </a:custGeom>
            <a:noFill/>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E449CAC-0F0D-468F-D11C-AC1F31B6B53E}"/>
                </a:ext>
              </a:extLst>
            </p:cNvPr>
            <p:cNvSpPr/>
            <p:nvPr/>
          </p:nvSpPr>
          <p:spPr>
            <a:xfrm>
              <a:off x="4087177" y="2810033"/>
              <a:ext cx="613410" cy="9525"/>
            </a:xfrm>
            <a:custGeom>
              <a:avLst/>
              <a:gdLst>
                <a:gd name="connsiteX0" fmla="*/ 0 w 613410"/>
                <a:gd name="connsiteY0" fmla="*/ 0 h 9525"/>
                <a:gd name="connsiteX1" fmla="*/ 613410 w 613410"/>
                <a:gd name="connsiteY1" fmla="*/ 0 h 9525"/>
              </a:gdLst>
              <a:ahLst/>
              <a:cxnLst>
                <a:cxn ang="0">
                  <a:pos x="connsiteX0" y="connsiteY0"/>
                </a:cxn>
                <a:cxn ang="0">
                  <a:pos x="connsiteX1" y="connsiteY1"/>
                </a:cxn>
              </a:cxnLst>
              <a:rect l="l" t="t" r="r" b="b"/>
              <a:pathLst>
                <a:path w="613410" h="9525">
                  <a:moveTo>
                    <a:pt x="0" y="0"/>
                  </a:moveTo>
                  <a:lnTo>
                    <a:pt x="613410" y="0"/>
                  </a:lnTo>
                </a:path>
              </a:pathLst>
            </a:custGeom>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137D675-28A8-5D73-E759-0E25A03E96EE}"/>
                </a:ext>
              </a:extLst>
            </p:cNvPr>
            <p:cNvSpPr/>
            <p:nvPr/>
          </p:nvSpPr>
          <p:spPr>
            <a:xfrm>
              <a:off x="5256846" y="2915760"/>
              <a:ext cx="409575" cy="84772"/>
            </a:xfrm>
            <a:custGeom>
              <a:avLst/>
              <a:gdLst>
                <a:gd name="connsiteX0" fmla="*/ 0 w 409575"/>
                <a:gd name="connsiteY0" fmla="*/ 0 h 84772"/>
                <a:gd name="connsiteX1" fmla="*/ 125730 w 409575"/>
                <a:gd name="connsiteY1" fmla="*/ 84773 h 84772"/>
                <a:gd name="connsiteX2" fmla="*/ 409575 w 409575"/>
                <a:gd name="connsiteY2" fmla="*/ 84773 h 84772"/>
              </a:gdLst>
              <a:ahLst/>
              <a:cxnLst>
                <a:cxn ang="0">
                  <a:pos x="connsiteX0" y="connsiteY0"/>
                </a:cxn>
                <a:cxn ang="0">
                  <a:pos x="connsiteX1" y="connsiteY1"/>
                </a:cxn>
                <a:cxn ang="0">
                  <a:pos x="connsiteX2" y="connsiteY2"/>
                </a:cxn>
              </a:cxnLst>
              <a:rect l="l" t="t" r="r" b="b"/>
              <a:pathLst>
                <a:path w="409575" h="84772">
                  <a:moveTo>
                    <a:pt x="0" y="0"/>
                  </a:moveTo>
                  <a:lnTo>
                    <a:pt x="125730" y="84773"/>
                  </a:lnTo>
                  <a:lnTo>
                    <a:pt x="409575" y="84773"/>
                  </a:lnTo>
                </a:path>
              </a:pathLst>
            </a:custGeom>
            <a:noFill/>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C6A794D-5C25-B3C1-3F38-99ED5D9C033F}"/>
                </a:ext>
              </a:extLst>
            </p:cNvPr>
            <p:cNvSpPr/>
            <p:nvPr/>
          </p:nvSpPr>
          <p:spPr>
            <a:xfrm>
              <a:off x="4508182" y="2810033"/>
              <a:ext cx="913447" cy="190500"/>
            </a:xfrm>
            <a:custGeom>
              <a:avLst/>
              <a:gdLst>
                <a:gd name="connsiteX0" fmla="*/ 0 w 913447"/>
                <a:gd name="connsiteY0" fmla="*/ 190500 h 190500"/>
                <a:gd name="connsiteX1" fmla="*/ 486727 w 913447"/>
                <a:gd name="connsiteY1" fmla="*/ 190500 h 190500"/>
                <a:gd name="connsiteX2" fmla="*/ 807720 w 913447"/>
                <a:gd name="connsiteY2" fmla="*/ 0 h 190500"/>
                <a:gd name="connsiteX3" fmla="*/ 913448 w 913447"/>
                <a:gd name="connsiteY3" fmla="*/ 0 h 190500"/>
              </a:gdLst>
              <a:ahLst/>
              <a:cxnLst>
                <a:cxn ang="0">
                  <a:pos x="connsiteX0" y="connsiteY0"/>
                </a:cxn>
                <a:cxn ang="0">
                  <a:pos x="connsiteX1" y="connsiteY1"/>
                </a:cxn>
                <a:cxn ang="0">
                  <a:pos x="connsiteX2" y="connsiteY2"/>
                </a:cxn>
                <a:cxn ang="0">
                  <a:pos x="connsiteX3" y="connsiteY3"/>
                </a:cxn>
              </a:cxnLst>
              <a:rect l="l" t="t" r="r" b="b"/>
              <a:pathLst>
                <a:path w="913447" h="190500">
                  <a:moveTo>
                    <a:pt x="0" y="190500"/>
                  </a:moveTo>
                  <a:lnTo>
                    <a:pt x="486727" y="190500"/>
                  </a:lnTo>
                  <a:lnTo>
                    <a:pt x="807720" y="0"/>
                  </a:lnTo>
                  <a:lnTo>
                    <a:pt x="913448" y="0"/>
                  </a:lnTo>
                </a:path>
              </a:pathLst>
            </a:custGeom>
            <a:noFill/>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002BF16-C548-43D6-7CFB-190DBC5BA4E0}"/>
                </a:ext>
              </a:extLst>
            </p:cNvPr>
            <p:cNvSpPr/>
            <p:nvPr/>
          </p:nvSpPr>
          <p:spPr>
            <a:xfrm>
              <a:off x="5053964" y="2810033"/>
              <a:ext cx="222884" cy="119062"/>
            </a:xfrm>
            <a:custGeom>
              <a:avLst/>
              <a:gdLst>
                <a:gd name="connsiteX0" fmla="*/ 0 w 222884"/>
                <a:gd name="connsiteY0" fmla="*/ 0 h 119062"/>
                <a:gd name="connsiteX1" fmla="*/ 45720 w 222884"/>
                <a:gd name="connsiteY1" fmla="*/ 0 h 119062"/>
                <a:gd name="connsiteX2" fmla="*/ 222885 w 222884"/>
                <a:gd name="connsiteY2" fmla="*/ 119063 h 119062"/>
              </a:gdLst>
              <a:ahLst/>
              <a:cxnLst>
                <a:cxn ang="0">
                  <a:pos x="connsiteX0" y="connsiteY0"/>
                </a:cxn>
                <a:cxn ang="0">
                  <a:pos x="connsiteX1" y="connsiteY1"/>
                </a:cxn>
                <a:cxn ang="0">
                  <a:pos x="connsiteX2" y="connsiteY2"/>
                </a:cxn>
              </a:cxnLst>
              <a:rect l="l" t="t" r="r" b="b"/>
              <a:pathLst>
                <a:path w="222884" h="119062">
                  <a:moveTo>
                    <a:pt x="0" y="0"/>
                  </a:moveTo>
                  <a:lnTo>
                    <a:pt x="45720" y="0"/>
                  </a:lnTo>
                  <a:lnTo>
                    <a:pt x="222885" y="119063"/>
                  </a:lnTo>
                </a:path>
              </a:pathLst>
            </a:custGeom>
            <a:noFill/>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04851F9F-6CEB-E5D2-1F74-1C6D3AE5EF0E}"/>
                </a:ext>
              </a:extLst>
            </p:cNvPr>
            <p:cNvSpPr/>
            <p:nvPr/>
          </p:nvSpPr>
          <p:spPr>
            <a:xfrm>
              <a:off x="7582852" y="2714783"/>
              <a:ext cx="450532" cy="9525"/>
            </a:xfrm>
            <a:custGeom>
              <a:avLst/>
              <a:gdLst>
                <a:gd name="connsiteX0" fmla="*/ 0 w 450532"/>
                <a:gd name="connsiteY0" fmla="*/ 0 h 9525"/>
                <a:gd name="connsiteX1" fmla="*/ 450533 w 450532"/>
                <a:gd name="connsiteY1" fmla="*/ 0 h 9525"/>
              </a:gdLst>
              <a:ahLst/>
              <a:cxnLst>
                <a:cxn ang="0">
                  <a:pos x="connsiteX0" y="connsiteY0"/>
                </a:cxn>
                <a:cxn ang="0">
                  <a:pos x="connsiteX1" y="connsiteY1"/>
                </a:cxn>
              </a:cxnLst>
              <a:rect l="l" t="t" r="r" b="b"/>
              <a:pathLst>
                <a:path w="450532" h="9525">
                  <a:moveTo>
                    <a:pt x="0" y="0"/>
                  </a:moveTo>
                  <a:lnTo>
                    <a:pt x="450533" y="0"/>
                  </a:lnTo>
                </a:path>
              </a:pathLst>
            </a:custGeom>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2B25E30-647F-2562-146C-75A1DA1436ED}"/>
                </a:ext>
              </a:extLst>
            </p:cNvPr>
            <p:cNvSpPr/>
            <p:nvPr/>
          </p:nvSpPr>
          <p:spPr>
            <a:xfrm>
              <a:off x="7064692" y="2714783"/>
              <a:ext cx="518160" cy="9525"/>
            </a:xfrm>
            <a:custGeom>
              <a:avLst/>
              <a:gdLst>
                <a:gd name="connsiteX0" fmla="*/ 518160 w 518160"/>
                <a:gd name="connsiteY0" fmla="*/ 0 h 9525"/>
                <a:gd name="connsiteX1" fmla="*/ 0 w 518160"/>
                <a:gd name="connsiteY1" fmla="*/ 0 h 9525"/>
              </a:gdLst>
              <a:ahLst/>
              <a:cxnLst>
                <a:cxn ang="0">
                  <a:pos x="connsiteX0" y="connsiteY0"/>
                </a:cxn>
                <a:cxn ang="0">
                  <a:pos x="connsiteX1" y="connsiteY1"/>
                </a:cxn>
              </a:cxnLst>
              <a:rect l="l" t="t" r="r" b="b"/>
              <a:pathLst>
                <a:path w="518160" h="9525">
                  <a:moveTo>
                    <a:pt x="518160" y="0"/>
                  </a:moveTo>
                  <a:lnTo>
                    <a:pt x="0" y="0"/>
                  </a:lnTo>
                </a:path>
              </a:pathLst>
            </a:custGeom>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F63F6230-A642-F18A-5B7F-FBE642DB8A81}"/>
                </a:ext>
              </a:extLst>
            </p:cNvPr>
            <p:cNvSpPr/>
            <p:nvPr/>
          </p:nvSpPr>
          <p:spPr>
            <a:xfrm>
              <a:off x="7605712" y="2905283"/>
              <a:ext cx="427672" cy="9525"/>
            </a:xfrm>
            <a:custGeom>
              <a:avLst/>
              <a:gdLst>
                <a:gd name="connsiteX0" fmla="*/ 0 w 427672"/>
                <a:gd name="connsiteY0" fmla="*/ 0 h 9525"/>
                <a:gd name="connsiteX1" fmla="*/ 427673 w 427672"/>
                <a:gd name="connsiteY1" fmla="*/ 0 h 9525"/>
              </a:gdLst>
              <a:ahLst/>
              <a:cxnLst>
                <a:cxn ang="0">
                  <a:pos x="connsiteX0" y="connsiteY0"/>
                </a:cxn>
                <a:cxn ang="0">
                  <a:pos x="connsiteX1" y="connsiteY1"/>
                </a:cxn>
              </a:cxnLst>
              <a:rect l="l" t="t" r="r" b="b"/>
              <a:pathLst>
                <a:path w="427672" h="9525">
                  <a:moveTo>
                    <a:pt x="0" y="0"/>
                  </a:moveTo>
                  <a:lnTo>
                    <a:pt x="427673" y="0"/>
                  </a:lnTo>
                </a:path>
              </a:pathLst>
            </a:custGeom>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3960AA9-35DB-28E5-22FC-85208D7B5BBF}"/>
                </a:ext>
              </a:extLst>
            </p:cNvPr>
            <p:cNvSpPr/>
            <p:nvPr/>
          </p:nvSpPr>
          <p:spPr>
            <a:xfrm>
              <a:off x="7479982" y="2810033"/>
              <a:ext cx="553402" cy="9525"/>
            </a:xfrm>
            <a:custGeom>
              <a:avLst/>
              <a:gdLst>
                <a:gd name="connsiteX0" fmla="*/ 0 w 553402"/>
                <a:gd name="connsiteY0" fmla="*/ 0 h 9525"/>
                <a:gd name="connsiteX1" fmla="*/ 553403 w 553402"/>
                <a:gd name="connsiteY1" fmla="*/ 0 h 9525"/>
              </a:gdLst>
              <a:ahLst/>
              <a:cxnLst>
                <a:cxn ang="0">
                  <a:pos x="connsiteX0" y="connsiteY0"/>
                </a:cxn>
                <a:cxn ang="0">
                  <a:pos x="connsiteX1" y="connsiteY1"/>
                </a:cxn>
              </a:cxnLst>
              <a:rect l="l" t="t" r="r" b="b"/>
              <a:pathLst>
                <a:path w="553402" h="9525">
                  <a:moveTo>
                    <a:pt x="0" y="0"/>
                  </a:moveTo>
                  <a:lnTo>
                    <a:pt x="553403" y="0"/>
                  </a:lnTo>
                </a:path>
              </a:pathLst>
            </a:custGeom>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E517355-542B-36A1-ABC6-B5C882D22D78}"/>
                </a:ext>
              </a:extLst>
            </p:cNvPr>
            <p:cNvSpPr/>
            <p:nvPr/>
          </p:nvSpPr>
          <p:spPr>
            <a:xfrm>
              <a:off x="7415212" y="3000533"/>
              <a:ext cx="618172" cy="9525"/>
            </a:xfrm>
            <a:custGeom>
              <a:avLst/>
              <a:gdLst>
                <a:gd name="connsiteX0" fmla="*/ 0 w 618172"/>
                <a:gd name="connsiteY0" fmla="*/ 0 h 9525"/>
                <a:gd name="connsiteX1" fmla="*/ 618173 w 618172"/>
                <a:gd name="connsiteY1" fmla="*/ 0 h 9525"/>
              </a:gdLst>
              <a:ahLst/>
              <a:cxnLst>
                <a:cxn ang="0">
                  <a:pos x="connsiteX0" y="connsiteY0"/>
                </a:cxn>
                <a:cxn ang="0">
                  <a:pos x="connsiteX1" y="connsiteY1"/>
                </a:cxn>
              </a:cxnLst>
              <a:rect l="l" t="t" r="r" b="b"/>
              <a:pathLst>
                <a:path w="618172" h="9525">
                  <a:moveTo>
                    <a:pt x="0" y="0"/>
                  </a:moveTo>
                  <a:lnTo>
                    <a:pt x="618173" y="0"/>
                  </a:lnTo>
                </a:path>
              </a:pathLst>
            </a:custGeom>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EA789ED-5E5D-371B-BF4A-0CBBA8814DAD}"/>
                </a:ext>
              </a:extLst>
            </p:cNvPr>
            <p:cNvSpPr/>
            <p:nvPr/>
          </p:nvSpPr>
          <p:spPr>
            <a:xfrm>
              <a:off x="4087177" y="2765266"/>
              <a:ext cx="920115" cy="140017"/>
            </a:xfrm>
            <a:custGeom>
              <a:avLst/>
              <a:gdLst>
                <a:gd name="connsiteX0" fmla="*/ 0 w 920115"/>
                <a:gd name="connsiteY0" fmla="*/ 140017 h 140017"/>
                <a:gd name="connsiteX1" fmla="*/ 772478 w 920115"/>
                <a:gd name="connsiteY1" fmla="*/ 140017 h 140017"/>
                <a:gd name="connsiteX2" fmla="*/ 920115 w 920115"/>
                <a:gd name="connsiteY2" fmla="*/ 0 h 140017"/>
              </a:gdLst>
              <a:ahLst/>
              <a:cxnLst>
                <a:cxn ang="0">
                  <a:pos x="connsiteX0" y="connsiteY0"/>
                </a:cxn>
                <a:cxn ang="0">
                  <a:pos x="connsiteX1" y="connsiteY1"/>
                </a:cxn>
                <a:cxn ang="0">
                  <a:pos x="connsiteX2" y="connsiteY2"/>
                </a:cxn>
              </a:cxnLst>
              <a:rect l="l" t="t" r="r" b="b"/>
              <a:pathLst>
                <a:path w="920115" h="140017">
                  <a:moveTo>
                    <a:pt x="0" y="140017"/>
                  </a:moveTo>
                  <a:lnTo>
                    <a:pt x="772478" y="140017"/>
                  </a:lnTo>
                  <a:lnTo>
                    <a:pt x="920115" y="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B8C8A4A-4C5B-4D81-5BF8-6F22D1537BEC}"/>
                </a:ext>
              </a:extLst>
            </p:cNvPr>
            <p:cNvSpPr/>
            <p:nvPr/>
          </p:nvSpPr>
          <p:spPr>
            <a:xfrm>
              <a:off x="4087177" y="3000533"/>
              <a:ext cx="645794" cy="9525"/>
            </a:xfrm>
            <a:custGeom>
              <a:avLst/>
              <a:gdLst>
                <a:gd name="connsiteX0" fmla="*/ 0 w 645794"/>
                <a:gd name="connsiteY0" fmla="*/ 0 h 9525"/>
                <a:gd name="connsiteX1" fmla="*/ 645795 w 645794"/>
                <a:gd name="connsiteY1" fmla="*/ 0 h 9525"/>
              </a:gdLst>
              <a:ahLst/>
              <a:cxnLst>
                <a:cxn ang="0">
                  <a:pos x="connsiteX0" y="connsiteY0"/>
                </a:cxn>
                <a:cxn ang="0">
                  <a:pos x="connsiteX1" y="connsiteY1"/>
                </a:cxn>
              </a:cxnLst>
              <a:rect l="l" t="t" r="r" b="b"/>
              <a:pathLst>
                <a:path w="645794" h="9525">
                  <a:moveTo>
                    <a:pt x="0" y="0"/>
                  </a:moveTo>
                  <a:lnTo>
                    <a:pt x="645795" y="0"/>
                  </a:lnTo>
                </a:path>
              </a:pathLst>
            </a:custGeom>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1EB866C-7E3C-CC50-BA11-A8E509B9AFB4}"/>
                </a:ext>
              </a:extLst>
            </p:cNvPr>
            <p:cNvSpPr/>
            <p:nvPr/>
          </p:nvSpPr>
          <p:spPr>
            <a:xfrm>
              <a:off x="5315902" y="2714783"/>
              <a:ext cx="3043237" cy="285750"/>
            </a:xfrm>
            <a:custGeom>
              <a:avLst/>
              <a:gdLst>
                <a:gd name="connsiteX0" fmla="*/ 0 w 3043237"/>
                <a:gd name="connsiteY0" fmla="*/ 95250 h 285750"/>
                <a:gd name="connsiteX1" fmla="*/ 173355 w 3043237"/>
                <a:gd name="connsiteY1" fmla="*/ 95250 h 285750"/>
                <a:gd name="connsiteX2" fmla="*/ 415290 w 3043237"/>
                <a:gd name="connsiteY2" fmla="*/ 190500 h 285750"/>
                <a:gd name="connsiteX3" fmla="*/ 882967 w 3043237"/>
                <a:gd name="connsiteY3" fmla="*/ 190500 h 285750"/>
                <a:gd name="connsiteX4" fmla="*/ 1064895 w 3043237"/>
                <a:gd name="connsiteY4" fmla="*/ 95250 h 285750"/>
                <a:gd name="connsiteX5" fmla="*/ 1284923 w 3043237"/>
                <a:gd name="connsiteY5" fmla="*/ 95250 h 285750"/>
                <a:gd name="connsiteX6" fmla="*/ 1398270 w 3043237"/>
                <a:gd name="connsiteY6" fmla="*/ 0 h 285750"/>
                <a:gd name="connsiteX7" fmla="*/ 1503045 w 3043237"/>
                <a:gd name="connsiteY7" fmla="*/ 0 h 285750"/>
                <a:gd name="connsiteX8" fmla="*/ 1893570 w 3043237"/>
                <a:gd name="connsiteY8" fmla="*/ 285750 h 285750"/>
                <a:gd name="connsiteX9" fmla="*/ 2788920 w 3043237"/>
                <a:gd name="connsiteY9" fmla="*/ 285750 h 285750"/>
                <a:gd name="connsiteX10" fmla="*/ 2836545 w 3043237"/>
                <a:gd name="connsiteY10" fmla="*/ 156210 h 285750"/>
                <a:gd name="connsiteX11" fmla="*/ 3043237 w 3043237"/>
                <a:gd name="connsiteY11" fmla="*/ 15621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3237" h="285750">
                  <a:moveTo>
                    <a:pt x="0" y="95250"/>
                  </a:moveTo>
                  <a:lnTo>
                    <a:pt x="173355" y="95250"/>
                  </a:lnTo>
                  <a:lnTo>
                    <a:pt x="415290" y="190500"/>
                  </a:lnTo>
                  <a:lnTo>
                    <a:pt x="882967" y="190500"/>
                  </a:lnTo>
                  <a:lnTo>
                    <a:pt x="1064895" y="95250"/>
                  </a:lnTo>
                  <a:lnTo>
                    <a:pt x="1284923" y="95250"/>
                  </a:lnTo>
                  <a:lnTo>
                    <a:pt x="1398270" y="0"/>
                  </a:lnTo>
                  <a:lnTo>
                    <a:pt x="1503045" y="0"/>
                  </a:lnTo>
                  <a:lnTo>
                    <a:pt x="1893570" y="285750"/>
                  </a:lnTo>
                  <a:lnTo>
                    <a:pt x="2788920" y="285750"/>
                  </a:lnTo>
                  <a:lnTo>
                    <a:pt x="2836545" y="156210"/>
                  </a:lnTo>
                  <a:lnTo>
                    <a:pt x="3043237" y="156210"/>
                  </a:lnTo>
                </a:path>
              </a:pathLst>
            </a:custGeom>
            <a:noFill/>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B27AE5AE-90F6-7BA5-17A6-EFB56F9DA15A}"/>
                </a:ext>
              </a:extLst>
            </p:cNvPr>
            <p:cNvSpPr/>
            <p:nvPr/>
          </p:nvSpPr>
          <p:spPr>
            <a:xfrm>
              <a:off x="3804284" y="2870993"/>
              <a:ext cx="1190625" cy="129539"/>
            </a:xfrm>
            <a:custGeom>
              <a:avLst/>
              <a:gdLst>
                <a:gd name="connsiteX0" fmla="*/ 0 w 1190625"/>
                <a:gd name="connsiteY0" fmla="*/ 0 h 129539"/>
                <a:gd name="connsiteX1" fmla="*/ 140018 w 1190625"/>
                <a:gd name="connsiteY1" fmla="*/ 0 h 129539"/>
                <a:gd name="connsiteX2" fmla="*/ 187643 w 1190625"/>
                <a:gd name="connsiteY2" fmla="*/ 129540 h 129539"/>
                <a:gd name="connsiteX3" fmla="*/ 842963 w 1190625"/>
                <a:gd name="connsiteY3" fmla="*/ 129540 h 129539"/>
                <a:gd name="connsiteX4" fmla="*/ 1190625 w 1190625"/>
                <a:gd name="connsiteY4" fmla="*/ 129540 h 129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 h="129539">
                  <a:moveTo>
                    <a:pt x="0" y="0"/>
                  </a:moveTo>
                  <a:lnTo>
                    <a:pt x="140018" y="0"/>
                  </a:lnTo>
                  <a:lnTo>
                    <a:pt x="187643" y="129540"/>
                  </a:lnTo>
                  <a:lnTo>
                    <a:pt x="842963" y="129540"/>
                  </a:lnTo>
                  <a:lnTo>
                    <a:pt x="1190625" y="129540"/>
                  </a:lnTo>
                </a:path>
              </a:pathLst>
            </a:custGeom>
            <a:noFill/>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9E39C9D-9C44-0B20-056F-87FD62EFE899}"/>
                </a:ext>
              </a:extLst>
            </p:cNvPr>
            <p:cNvSpPr/>
            <p:nvPr/>
          </p:nvSpPr>
          <p:spPr>
            <a:xfrm>
              <a:off x="6233159" y="2810033"/>
              <a:ext cx="103822" cy="95250"/>
            </a:xfrm>
            <a:custGeom>
              <a:avLst/>
              <a:gdLst>
                <a:gd name="connsiteX0" fmla="*/ 0 w 103822"/>
                <a:gd name="connsiteY0" fmla="*/ 0 h 95250"/>
                <a:gd name="connsiteX1" fmla="*/ 103822 w 103822"/>
                <a:gd name="connsiteY1" fmla="*/ 95250 h 95250"/>
              </a:gdLst>
              <a:ahLst/>
              <a:cxnLst>
                <a:cxn ang="0">
                  <a:pos x="connsiteX0" y="connsiteY0"/>
                </a:cxn>
                <a:cxn ang="0">
                  <a:pos x="connsiteX1" y="connsiteY1"/>
                </a:cxn>
              </a:cxnLst>
              <a:rect l="l" t="t" r="r" b="b"/>
              <a:pathLst>
                <a:path w="103822" h="95250">
                  <a:moveTo>
                    <a:pt x="0" y="0"/>
                  </a:moveTo>
                  <a:lnTo>
                    <a:pt x="103822" y="9525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3" name="TextBox 92">
            <a:extLst>
              <a:ext uri="{FF2B5EF4-FFF2-40B4-BE49-F238E27FC236}">
                <a16:creationId xmlns:a16="http://schemas.microsoft.com/office/drawing/2014/main" id="{1111A9BF-9873-0D45-05E9-5691E9FEE9CE}"/>
              </a:ext>
            </a:extLst>
          </p:cNvPr>
          <p:cNvSpPr txBox="1"/>
          <p:nvPr/>
        </p:nvSpPr>
        <p:spPr>
          <a:xfrm>
            <a:off x="2953869" y="1647193"/>
            <a:ext cx="9809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Edge compute</a:t>
            </a:r>
          </a:p>
        </p:txBody>
      </p:sp>
      <p:grpSp>
        <p:nvGrpSpPr>
          <p:cNvPr id="94" name="Group 93">
            <a:extLst>
              <a:ext uri="{FF2B5EF4-FFF2-40B4-BE49-F238E27FC236}">
                <a16:creationId xmlns:a16="http://schemas.microsoft.com/office/drawing/2014/main" id="{5D3278E3-839B-A37E-5063-36AF1BED9C68}"/>
              </a:ext>
            </a:extLst>
          </p:cNvPr>
          <p:cNvGrpSpPr/>
          <p:nvPr/>
        </p:nvGrpSpPr>
        <p:grpSpPr>
          <a:xfrm rot="2887303">
            <a:off x="1302695" y="2345924"/>
            <a:ext cx="1180475" cy="152975"/>
            <a:chOff x="3799521" y="2714783"/>
            <a:chExt cx="4563427" cy="295275"/>
          </a:xfrm>
        </p:grpSpPr>
        <p:sp>
          <p:nvSpPr>
            <p:cNvPr id="95" name="Freeform: Shape 94">
              <a:extLst>
                <a:ext uri="{FF2B5EF4-FFF2-40B4-BE49-F238E27FC236}">
                  <a16:creationId xmlns:a16="http://schemas.microsoft.com/office/drawing/2014/main" id="{5FCA0959-F36F-719E-3F3D-2D70148791B9}"/>
                </a:ext>
              </a:extLst>
            </p:cNvPr>
            <p:cNvSpPr/>
            <p:nvPr/>
          </p:nvSpPr>
          <p:spPr>
            <a:xfrm>
              <a:off x="6517004" y="2714783"/>
              <a:ext cx="390525" cy="95250"/>
            </a:xfrm>
            <a:custGeom>
              <a:avLst/>
              <a:gdLst>
                <a:gd name="connsiteX0" fmla="*/ 0 w 390525"/>
                <a:gd name="connsiteY0" fmla="*/ 0 h 95250"/>
                <a:gd name="connsiteX1" fmla="*/ 111442 w 390525"/>
                <a:gd name="connsiteY1" fmla="*/ 0 h 95250"/>
                <a:gd name="connsiteX2" fmla="*/ 233363 w 390525"/>
                <a:gd name="connsiteY2" fmla="*/ 95250 h 95250"/>
                <a:gd name="connsiteX3" fmla="*/ 390525 w 390525"/>
                <a:gd name="connsiteY3" fmla="*/ 95250 h 95250"/>
              </a:gdLst>
              <a:ahLst/>
              <a:cxnLst>
                <a:cxn ang="0">
                  <a:pos x="connsiteX0" y="connsiteY0"/>
                </a:cxn>
                <a:cxn ang="0">
                  <a:pos x="connsiteX1" y="connsiteY1"/>
                </a:cxn>
                <a:cxn ang="0">
                  <a:pos x="connsiteX2" y="connsiteY2"/>
                </a:cxn>
                <a:cxn ang="0">
                  <a:pos x="connsiteX3" y="connsiteY3"/>
                </a:cxn>
              </a:cxnLst>
              <a:rect l="l" t="t" r="r" b="b"/>
              <a:pathLst>
                <a:path w="390525" h="95250">
                  <a:moveTo>
                    <a:pt x="0" y="0"/>
                  </a:moveTo>
                  <a:lnTo>
                    <a:pt x="111442" y="0"/>
                  </a:lnTo>
                  <a:lnTo>
                    <a:pt x="233363" y="95250"/>
                  </a:lnTo>
                  <a:lnTo>
                    <a:pt x="390525" y="95250"/>
                  </a:lnTo>
                </a:path>
              </a:pathLst>
            </a:custGeom>
            <a:noFill/>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E48562B-C759-DD82-C51B-B53060D0A7DA}"/>
                </a:ext>
              </a:extLst>
            </p:cNvPr>
            <p:cNvSpPr/>
            <p:nvPr/>
          </p:nvSpPr>
          <p:spPr>
            <a:xfrm>
              <a:off x="6356031" y="2905283"/>
              <a:ext cx="679132" cy="95250"/>
            </a:xfrm>
            <a:custGeom>
              <a:avLst/>
              <a:gdLst>
                <a:gd name="connsiteX0" fmla="*/ 0 w 679132"/>
                <a:gd name="connsiteY0" fmla="*/ 0 h 95250"/>
                <a:gd name="connsiteX1" fmla="*/ 161925 w 679132"/>
                <a:gd name="connsiteY1" fmla="*/ 0 h 95250"/>
                <a:gd name="connsiteX2" fmla="*/ 547688 w 679132"/>
                <a:gd name="connsiteY2" fmla="*/ 95250 h 95250"/>
                <a:gd name="connsiteX3" fmla="*/ 679133 w 679132"/>
                <a:gd name="connsiteY3" fmla="*/ 95250 h 95250"/>
              </a:gdLst>
              <a:ahLst/>
              <a:cxnLst>
                <a:cxn ang="0">
                  <a:pos x="connsiteX0" y="connsiteY0"/>
                </a:cxn>
                <a:cxn ang="0">
                  <a:pos x="connsiteX1" y="connsiteY1"/>
                </a:cxn>
                <a:cxn ang="0">
                  <a:pos x="connsiteX2" y="connsiteY2"/>
                </a:cxn>
                <a:cxn ang="0">
                  <a:pos x="connsiteX3" y="connsiteY3"/>
                </a:cxn>
              </a:cxnLst>
              <a:rect l="l" t="t" r="r" b="b"/>
              <a:pathLst>
                <a:path w="679132" h="95250">
                  <a:moveTo>
                    <a:pt x="0" y="0"/>
                  </a:moveTo>
                  <a:lnTo>
                    <a:pt x="161925" y="0"/>
                  </a:lnTo>
                  <a:lnTo>
                    <a:pt x="547688" y="95250"/>
                  </a:lnTo>
                  <a:lnTo>
                    <a:pt x="679133" y="9525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3FA60D12-AC03-4C78-E44E-40B286AD12B3}"/>
                </a:ext>
              </a:extLst>
            </p:cNvPr>
            <p:cNvSpPr/>
            <p:nvPr/>
          </p:nvSpPr>
          <p:spPr>
            <a:xfrm>
              <a:off x="6944677" y="2905283"/>
              <a:ext cx="383857" cy="95250"/>
            </a:xfrm>
            <a:custGeom>
              <a:avLst/>
              <a:gdLst>
                <a:gd name="connsiteX0" fmla="*/ 0 w 383857"/>
                <a:gd name="connsiteY0" fmla="*/ 95250 h 95250"/>
                <a:gd name="connsiteX1" fmla="*/ 156210 w 383857"/>
                <a:gd name="connsiteY1" fmla="*/ 95250 h 95250"/>
                <a:gd name="connsiteX2" fmla="*/ 276225 w 383857"/>
                <a:gd name="connsiteY2" fmla="*/ 0 h 95250"/>
                <a:gd name="connsiteX3" fmla="*/ 383858 w 383857"/>
                <a:gd name="connsiteY3" fmla="*/ 0 h 95250"/>
              </a:gdLst>
              <a:ahLst/>
              <a:cxnLst>
                <a:cxn ang="0">
                  <a:pos x="connsiteX0" y="connsiteY0"/>
                </a:cxn>
                <a:cxn ang="0">
                  <a:pos x="connsiteX1" y="connsiteY1"/>
                </a:cxn>
                <a:cxn ang="0">
                  <a:pos x="connsiteX2" y="connsiteY2"/>
                </a:cxn>
                <a:cxn ang="0">
                  <a:pos x="connsiteX3" y="connsiteY3"/>
                </a:cxn>
              </a:cxnLst>
              <a:rect l="l" t="t" r="r" b="b"/>
              <a:pathLst>
                <a:path w="383857" h="95250">
                  <a:moveTo>
                    <a:pt x="0" y="95250"/>
                  </a:moveTo>
                  <a:lnTo>
                    <a:pt x="156210" y="95250"/>
                  </a:lnTo>
                  <a:lnTo>
                    <a:pt x="276225" y="0"/>
                  </a:lnTo>
                  <a:lnTo>
                    <a:pt x="383858" y="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FAF2F787-5955-1A29-240E-BF9B79D7DDD6}"/>
                </a:ext>
              </a:extLst>
            </p:cNvPr>
            <p:cNvSpPr/>
            <p:nvPr/>
          </p:nvSpPr>
          <p:spPr>
            <a:xfrm>
              <a:off x="3804284" y="2714783"/>
              <a:ext cx="4554854" cy="285750"/>
            </a:xfrm>
            <a:custGeom>
              <a:avLst/>
              <a:gdLst>
                <a:gd name="connsiteX0" fmla="*/ 0 w 4554854"/>
                <a:gd name="connsiteY0" fmla="*/ 137160 h 285750"/>
                <a:gd name="connsiteX1" fmla="*/ 144780 w 4554854"/>
                <a:gd name="connsiteY1" fmla="*/ 137160 h 285750"/>
                <a:gd name="connsiteX2" fmla="*/ 187643 w 4554854"/>
                <a:gd name="connsiteY2" fmla="*/ 95250 h 285750"/>
                <a:gd name="connsiteX3" fmla="*/ 1295400 w 4554854"/>
                <a:gd name="connsiteY3" fmla="*/ 95250 h 285750"/>
                <a:gd name="connsiteX4" fmla="*/ 1578293 w 4554854"/>
                <a:gd name="connsiteY4" fmla="*/ 285750 h 285750"/>
                <a:gd name="connsiteX5" fmla="*/ 1930718 w 4554854"/>
                <a:gd name="connsiteY5" fmla="*/ 285750 h 285750"/>
                <a:gd name="connsiteX6" fmla="*/ 2375535 w 4554854"/>
                <a:gd name="connsiteY6" fmla="*/ 0 h 285750"/>
                <a:gd name="connsiteX7" fmla="*/ 2824163 w 4554854"/>
                <a:gd name="connsiteY7" fmla="*/ 0 h 285750"/>
                <a:gd name="connsiteX8" fmla="*/ 2946083 w 4554854"/>
                <a:gd name="connsiteY8" fmla="*/ 95250 h 285750"/>
                <a:gd name="connsiteX9" fmla="*/ 4300538 w 4554854"/>
                <a:gd name="connsiteY9" fmla="*/ 95250 h 285750"/>
                <a:gd name="connsiteX10" fmla="*/ 4342448 w 4554854"/>
                <a:gd name="connsiteY10" fmla="*/ 137160 h 285750"/>
                <a:gd name="connsiteX11" fmla="*/ 4554855 w 4554854"/>
                <a:gd name="connsiteY11" fmla="*/ 13716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4854" h="285750">
                  <a:moveTo>
                    <a:pt x="0" y="137160"/>
                  </a:moveTo>
                  <a:lnTo>
                    <a:pt x="144780" y="137160"/>
                  </a:lnTo>
                  <a:lnTo>
                    <a:pt x="187643" y="95250"/>
                  </a:lnTo>
                  <a:lnTo>
                    <a:pt x="1295400" y="95250"/>
                  </a:lnTo>
                  <a:lnTo>
                    <a:pt x="1578293" y="285750"/>
                  </a:lnTo>
                  <a:lnTo>
                    <a:pt x="1930718" y="285750"/>
                  </a:lnTo>
                  <a:lnTo>
                    <a:pt x="2375535" y="0"/>
                  </a:lnTo>
                  <a:lnTo>
                    <a:pt x="2824163" y="0"/>
                  </a:lnTo>
                  <a:lnTo>
                    <a:pt x="2946083" y="95250"/>
                  </a:lnTo>
                  <a:lnTo>
                    <a:pt x="4300538" y="95250"/>
                  </a:lnTo>
                  <a:lnTo>
                    <a:pt x="4342448" y="137160"/>
                  </a:lnTo>
                  <a:lnTo>
                    <a:pt x="4554855" y="137160"/>
                  </a:lnTo>
                </a:path>
              </a:pathLst>
            </a:custGeom>
            <a:noFill/>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0BDF866-4F48-1AE8-2BCE-20A5591E05A4}"/>
                </a:ext>
              </a:extLst>
            </p:cNvPr>
            <p:cNvSpPr/>
            <p:nvPr/>
          </p:nvSpPr>
          <p:spPr>
            <a:xfrm>
              <a:off x="5478779" y="2714783"/>
              <a:ext cx="659129" cy="95250"/>
            </a:xfrm>
            <a:custGeom>
              <a:avLst/>
              <a:gdLst>
                <a:gd name="connsiteX0" fmla="*/ 0 w 659129"/>
                <a:gd name="connsiteY0" fmla="*/ 0 h 95250"/>
                <a:gd name="connsiteX1" fmla="*/ 331470 w 659129"/>
                <a:gd name="connsiteY1" fmla="*/ 95250 h 95250"/>
                <a:gd name="connsiteX2" fmla="*/ 659130 w 659129"/>
                <a:gd name="connsiteY2" fmla="*/ 95250 h 95250"/>
              </a:gdLst>
              <a:ahLst/>
              <a:cxnLst>
                <a:cxn ang="0">
                  <a:pos x="connsiteX0" y="connsiteY0"/>
                </a:cxn>
                <a:cxn ang="0">
                  <a:pos x="connsiteX1" y="connsiteY1"/>
                </a:cxn>
                <a:cxn ang="0">
                  <a:pos x="connsiteX2" y="connsiteY2"/>
                </a:cxn>
              </a:cxnLst>
              <a:rect l="l" t="t" r="r" b="b"/>
              <a:pathLst>
                <a:path w="659129" h="95250">
                  <a:moveTo>
                    <a:pt x="0" y="0"/>
                  </a:moveTo>
                  <a:lnTo>
                    <a:pt x="331470" y="95250"/>
                  </a:lnTo>
                  <a:lnTo>
                    <a:pt x="659130" y="9525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A20633C0-C040-6D7A-68EC-D2486B8C5EF6}"/>
                </a:ext>
              </a:extLst>
            </p:cNvPr>
            <p:cNvSpPr/>
            <p:nvPr/>
          </p:nvSpPr>
          <p:spPr>
            <a:xfrm>
              <a:off x="6198869" y="2714783"/>
              <a:ext cx="565785" cy="190500"/>
            </a:xfrm>
            <a:custGeom>
              <a:avLst/>
              <a:gdLst>
                <a:gd name="connsiteX0" fmla="*/ 0 w 565785"/>
                <a:gd name="connsiteY0" fmla="*/ 190500 h 190500"/>
                <a:gd name="connsiteX1" fmla="*/ 181928 w 565785"/>
                <a:gd name="connsiteY1" fmla="*/ 95250 h 190500"/>
                <a:gd name="connsiteX2" fmla="*/ 401955 w 565785"/>
                <a:gd name="connsiteY2" fmla="*/ 95250 h 190500"/>
                <a:gd name="connsiteX3" fmla="*/ 515303 w 565785"/>
                <a:gd name="connsiteY3" fmla="*/ 0 h 190500"/>
                <a:gd name="connsiteX4" fmla="*/ 565785 w 565785"/>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85" h="190500">
                  <a:moveTo>
                    <a:pt x="0" y="190500"/>
                  </a:moveTo>
                  <a:lnTo>
                    <a:pt x="181928" y="95250"/>
                  </a:lnTo>
                  <a:lnTo>
                    <a:pt x="401955" y="95250"/>
                  </a:lnTo>
                  <a:lnTo>
                    <a:pt x="515303" y="0"/>
                  </a:lnTo>
                  <a:lnTo>
                    <a:pt x="565785" y="0"/>
                  </a:lnTo>
                </a:path>
              </a:pathLst>
            </a:custGeom>
            <a:noFill/>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2D098117-0B2F-5629-200C-039F17B51398}"/>
                </a:ext>
              </a:extLst>
            </p:cNvPr>
            <p:cNvSpPr/>
            <p:nvPr/>
          </p:nvSpPr>
          <p:spPr>
            <a:xfrm>
              <a:off x="3799521" y="2714783"/>
              <a:ext cx="4563427" cy="285750"/>
            </a:xfrm>
            <a:custGeom>
              <a:avLst/>
              <a:gdLst>
                <a:gd name="connsiteX0" fmla="*/ 0 w 4563427"/>
                <a:gd name="connsiteY0" fmla="*/ 146685 h 285750"/>
                <a:gd name="connsiteX1" fmla="*/ 149543 w 4563427"/>
                <a:gd name="connsiteY1" fmla="*/ 146685 h 285750"/>
                <a:gd name="connsiteX2" fmla="*/ 191453 w 4563427"/>
                <a:gd name="connsiteY2" fmla="*/ 190500 h 285750"/>
                <a:gd name="connsiteX3" fmla="*/ 1059180 w 4563427"/>
                <a:gd name="connsiteY3" fmla="*/ 190500 h 285750"/>
                <a:gd name="connsiteX4" fmla="*/ 1264920 w 4563427"/>
                <a:gd name="connsiteY4" fmla="*/ 0 h 285750"/>
                <a:gd name="connsiteX5" fmla="*/ 1678305 w 4563427"/>
                <a:gd name="connsiteY5" fmla="*/ 0 h 285750"/>
                <a:gd name="connsiteX6" fmla="*/ 2009775 w 4563427"/>
                <a:gd name="connsiteY6" fmla="*/ 95250 h 285750"/>
                <a:gd name="connsiteX7" fmla="*/ 2432685 w 4563427"/>
                <a:gd name="connsiteY7" fmla="*/ 95250 h 285750"/>
                <a:gd name="connsiteX8" fmla="*/ 2536508 w 4563427"/>
                <a:gd name="connsiteY8" fmla="*/ 190500 h 285750"/>
                <a:gd name="connsiteX9" fmla="*/ 2698433 w 4563427"/>
                <a:gd name="connsiteY9" fmla="*/ 190500 h 285750"/>
                <a:gd name="connsiteX10" fmla="*/ 3103245 w 4563427"/>
                <a:gd name="connsiteY10" fmla="*/ 285750 h 285750"/>
                <a:gd name="connsiteX11" fmla="*/ 3301365 w 4563427"/>
                <a:gd name="connsiteY11" fmla="*/ 285750 h 285750"/>
                <a:gd name="connsiteX12" fmla="*/ 3421380 w 4563427"/>
                <a:gd name="connsiteY12" fmla="*/ 190500 h 285750"/>
                <a:gd name="connsiteX13" fmla="*/ 4305301 w 4563427"/>
                <a:gd name="connsiteY13" fmla="*/ 190500 h 285750"/>
                <a:gd name="connsiteX14" fmla="*/ 4347210 w 4563427"/>
                <a:gd name="connsiteY14" fmla="*/ 146685 h 285750"/>
                <a:gd name="connsiteX15" fmla="*/ 4563428 w 4563427"/>
                <a:gd name="connsiteY15" fmla="*/ 14668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3427" h="285750">
                  <a:moveTo>
                    <a:pt x="0" y="146685"/>
                  </a:moveTo>
                  <a:lnTo>
                    <a:pt x="149543" y="146685"/>
                  </a:lnTo>
                  <a:lnTo>
                    <a:pt x="191453" y="190500"/>
                  </a:lnTo>
                  <a:lnTo>
                    <a:pt x="1059180" y="190500"/>
                  </a:lnTo>
                  <a:lnTo>
                    <a:pt x="1264920" y="0"/>
                  </a:lnTo>
                  <a:lnTo>
                    <a:pt x="1678305" y="0"/>
                  </a:lnTo>
                  <a:lnTo>
                    <a:pt x="2009775" y="95250"/>
                  </a:lnTo>
                  <a:lnTo>
                    <a:pt x="2432685" y="95250"/>
                  </a:lnTo>
                  <a:lnTo>
                    <a:pt x="2536508" y="190500"/>
                  </a:lnTo>
                  <a:lnTo>
                    <a:pt x="2698433" y="190500"/>
                  </a:lnTo>
                  <a:lnTo>
                    <a:pt x="3103245" y="285750"/>
                  </a:lnTo>
                  <a:lnTo>
                    <a:pt x="3301365" y="285750"/>
                  </a:lnTo>
                  <a:cubicBezTo>
                    <a:pt x="3301365" y="285750"/>
                    <a:pt x="3414713" y="190500"/>
                    <a:pt x="3421380" y="190500"/>
                  </a:cubicBezTo>
                  <a:cubicBezTo>
                    <a:pt x="3428048" y="190500"/>
                    <a:pt x="4305301" y="190500"/>
                    <a:pt x="4305301" y="190500"/>
                  </a:cubicBezTo>
                  <a:lnTo>
                    <a:pt x="4347210" y="146685"/>
                  </a:lnTo>
                  <a:lnTo>
                    <a:pt x="4563428" y="146685"/>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F77CB7B5-5057-A509-AF30-AFAB768E1958}"/>
                </a:ext>
              </a:extLst>
            </p:cNvPr>
            <p:cNvSpPr/>
            <p:nvPr/>
          </p:nvSpPr>
          <p:spPr>
            <a:xfrm>
              <a:off x="5800724" y="2714783"/>
              <a:ext cx="379095" cy="242887"/>
            </a:xfrm>
            <a:custGeom>
              <a:avLst/>
              <a:gdLst>
                <a:gd name="connsiteX0" fmla="*/ 0 w 379095"/>
                <a:gd name="connsiteY0" fmla="*/ 242887 h 242887"/>
                <a:gd name="connsiteX1" fmla="*/ 379095 w 379095"/>
                <a:gd name="connsiteY1" fmla="*/ 0 h 242887"/>
              </a:gdLst>
              <a:ahLst/>
              <a:cxnLst>
                <a:cxn ang="0">
                  <a:pos x="connsiteX0" y="connsiteY0"/>
                </a:cxn>
                <a:cxn ang="0">
                  <a:pos x="connsiteX1" y="connsiteY1"/>
                </a:cxn>
              </a:cxnLst>
              <a:rect l="l" t="t" r="r" b="b"/>
              <a:pathLst>
                <a:path w="379095" h="242887">
                  <a:moveTo>
                    <a:pt x="0" y="242887"/>
                  </a:moveTo>
                  <a:lnTo>
                    <a:pt x="379095" y="0"/>
                  </a:lnTo>
                </a:path>
              </a:pathLst>
            </a:custGeom>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AB150364-16CA-6013-80E3-7EFC984ABC6B}"/>
                </a:ext>
              </a:extLst>
            </p:cNvPr>
            <p:cNvSpPr/>
            <p:nvPr/>
          </p:nvSpPr>
          <p:spPr>
            <a:xfrm>
              <a:off x="3804284" y="2714783"/>
              <a:ext cx="4554854" cy="285750"/>
            </a:xfrm>
            <a:custGeom>
              <a:avLst/>
              <a:gdLst>
                <a:gd name="connsiteX0" fmla="*/ 0 w 4554854"/>
                <a:gd name="connsiteY0" fmla="*/ 127635 h 285750"/>
                <a:gd name="connsiteX1" fmla="*/ 140018 w 4554854"/>
                <a:gd name="connsiteY1" fmla="*/ 127635 h 285750"/>
                <a:gd name="connsiteX2" fmla="*/ 187643 w 4554854"/>
                <a:gd name="connsiteY2" fmla="*/ 0 h 285750"/>
                <a:gd name="connsiteX3" fmla="*/ 979170 w 4554854"/>
                <a:gd name="connsiteY3" fmla="*/ 0 h 285750"/>
                <a:gd name="connsiteX4" fmla="*/ 1163955 w 4554854"/>
                <a:gd name="connsiteY4" fmla="*/ 184785 h 285750"/>
                <a:gd name="connsiteX5" fmla="*/ 1760220 w 4554854"/>
                <a:gd name="connsiteY5" fmla="*/ 184785 h 285750"/>
                <a:gd name="connsiteX6" fmla="*/ 1932623 w 4554854"/>
                <a:gd name="connsiteY6" fmla="*/ 0 h 285750"/>
                <a:gd name="connsiteX7" fmla="*/ 2094548 w 4554854"/>
                <a:gd name="connsiteY7" fmla="*/ 0 h 285750"/>
                <a:gd name="connsiteX8" fmla="*/ 2410778 w 4554854"/>
                <a:gd name="connsiteY8" fmla="*/ 285750 h 285750"/>
                <a:gd name="connsiteX9" fmla="*/ 2820353 w 4554854"/>
                <a:gd name="connsiteY9" fmla="*/ 285750 h 285750"/>
                <a:gd name="connsiteX10" fmla="*/ 3176588 w 4554854"/>
                <a:gd name="connsiteY10" fmla="*/ 0 h 285750"/>
                <a:gd name="connsiteX11" fmla="*/ 4300538 w 4554854"/>
                <a:gd name="connsiteY11" fmla="*/ 0 h 285750"/>
                <a:gd name="connsiteX12" fmla="*/ 4348163 w 4554854"/>
                <a:gd name="connsiteY12" fmla="*/ 127635 h 285750"/>
                <a:gd name="connsiteX13" fmla="*/ 4554855 w 4554854"/>
                <a:gd name="connsiteY13" fmla="*/ 12763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4854" h="285750">
                  <a:moveTo>
                    <a:pt x="0" y="127635"/>
                  </a:moveTo>
                  <a:lnTo>
                    <a:pt x="140018" y="127635"/>
                  </a:lnTo>
                  <a:lnTo>
                    <a:pt x="187643" y="0"/>
                  </a:lnTo>
                  <a:lnTo>
                    <a:pt x="979170" y="0"/>
                  </a:lnTo>
                  <a:lnTo>
                    <a:pt x="1163955" y="184785"/>
                  </a:lnTo>
                  <a:lnTo>
                    <a:pt x="1760220" y="184785"/>
                  </a:lnTo>
                  <a:lnTo>
                    <a:pt x="1932623" y="0"/>
                  </a:lnTo>
                  <a:cubicBezTo>
                    <a:pt x="1932623" y="0"/>
                    <a:pt x="2085975" y="0"/>
                    <a:pt x="2094548" y="0"/>
                  </a:cubicBezTo>
                  <a:cubicBezTo>
                    <a:pt x="2103120" y="0"/>
                    <a:pt x="2410778" y="285750"/>
                    <a:pt x="2410778" y="285750"/>
                  </a:cubicBezTo>
                  <a:lnTo>
                    <a:pt x="2820353" y="285750"/>
                  </a:lnTo>
                  <a:lnTo>
                    <a:pt x="3176588" y="0"/>
                  </a:lnTo>
                  <a:lnTo>
                    <a:pt x="4300538" y="0"/>
                  </a:lnTo>
                  <a:lnTo>
                    <a:pt x="4348163" y="127635"/>
                  </a:lnTo>
                  <a:lnTo>
                    <a:pt x="4554855" y="127635"/>
                  </a:lnTo>
                </a:path>
              </a:pathLst>
            </a:custGeom>
            <a:noFill/>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91E3B9E7-A202-916E-CACE-DFEB543548BC}"/>
                </a:ext>
              </a:extLst>
            </p:cNvPr>
            <p:cNvSpPr/>
            <p:nvPr/>
          </p:nvSpPr>
          <p:spPr>
            <a:xfrm>
              <a:off x="5736906" y="2714783"/>
              <a:ext cx="676275" cy="285750"/>
            </a:xfrm>
            <a:custGeom>
              <a:avLst/>
              <a:gdLst>
                <a:gd name="connsiteX0" fmla="*/ 0 w 676275"/>
                <a:gd name="connsiteY0" fmla="*/ 0 h 285750"/>
                <a:gd name="connsiteX1" fmla="*/ 161925 w 676275"/>
                <a:gd name="connsiteY1" fmla="*/ 0 h 285750"/>
                <a:gd name="connsiteX2" fmla="*/ 478155 w 676275"/>
                <a:gd name="connsiteY2" fmla="*/ 285750 h 285750"/>
                <a:gd name="connsiteX3" fmla="*/ 676275 w 676275"/>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676275" h="285750">
                  <a:moveTo>
                    <a:pt x="0" y="0"/>
                  </a:moveTo>
                  <a:cubicBezTo>
                    <a:pt x="0" y="0"/>
                    <a:pt x="153353" y="0"/>
                    <a:pt x="161925" y="0"/>
                  </a:cubicBezTo>
                  <a:lnTo>
                    <a:pt x="478155" y="285750"/>
                  </a:lnTo>
                  <a:lnTo>
                    <a:pt x="676275" y="285750"/>
                  </a:lnTo>
                </a:path>
              </a:pathLst>
            </a:custGeom>
            <a:noFill/>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48C1F419-8F6B-DC86-8AC2-8390BFB18FF9}"/>
                </a:ext>
              </a:extLst>
            </p:cNvPr>
            <p:cNvSpPr/>
            <p:nvPr/>
          </p:nvSpPr>
          <p:spPr>
            <a:xfrm>
              <a:off x="5040629" y="2899568"/>
              <a:ext cx="523875" cy="9525"/>
            </a:xfrm>
            <a:custGeom>
              <a:avLst/>
              <a:gdLst>
                <a:gd name="connsiteX0" fmla="*/ 0 w 523875"/>
                <a:gd name="connsiteY0" fmla="*/ 0 h 9525"/>
                <a:gd name="connsiteX1" fmla="*/ 523875 w 523875"/>
                <a:gd name="connsiteY1" fmla="*/ 0 h 9525"/>
              </a:gdLst>
              <a:ahLst/>
              <a:cxnLst>
                <a:cxn ang="0">
                  <a:pos x="connsiteX0" y="connsiteY0"/>
                </a:cxn>
                <a:cxn ang="0">
                  <a:pos x="connsiteX1" y="connsiteY1"/>
                </a:cxn>
              </a:cxnLst>
              <a:rect l="l" t="t" r="r" b="b"/>
              <a:pathLst>
                <a:path w="523875" h="9525">
                  <a:moveTo>
                    <a:pt x="0" y="0"/>
                  </a:moveTo>
                  <a:lnTo>
                    <a:pt x="523875" y="0"/>
                  </a:lnTo>
                </a:path>
              </a:pathLst>
            </a:custGeom>
            <a:noFill/>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6FEB5DF-9F7C-469C-E598-6CC47AC3732C}"/>
                </a:ext>
              </a:extLst>
            </p:cNvPr>
            <p:cNvSpPr/>
            <p:nvPr/>
          </p:nvSpPr>
          <p:spPr>
            <a:xfrm>
              <a:off x="4087177" y="2714783"/>
              <a:ext cx="953452" cy="184785"/>
            </a:xfrm>
            <a:custGeom>
              <a:avLst/>
              <a:gdLst>
                <a:gd name="connsiteX0" fmla="*/ 0 w 953452"/>
                <a:gd name="connsiteY0" fmla="*/ 0 h 184785"/>
                <a:gd name="connsiteX1" fmla="*/ 696278 w 953452"/>
                <a:gd name="connsiteY1" fmla="*/ 0 h 184785"/>
                <a:gd name="connsiteX2" fmla="*/ 881063 w 953452"/>
                <a:gd name="connsiteY2" fmla="*/ 184785 h 184785"/>
                <a:gd name="connsiteX3" fmla="*/ 953453 w 953452"/>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953452" h="184785">
                  <a:moveTo>
                    <a:pt x="0" y="0"/>
                  </a:moveTo>
                  <a:lnTo>
                    <a:pt x="696278" y="0"/>
                  </a:lnTo>
                  <a:lnTo>
                    <a:pt x="881063" y="184785"/>
                  </a:lnTo>
                  <a:lnTo>
                    <a:pt x="953453" y="184785"/>
                  </a:lnTo>
                </a:path>
              </a:pathLst>
            </a:custGeom>
            <a:noFill/>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D87B9E20-B3C2-EB65-FCA7-DB9B33202E56}"/>
                </a:ext>
              </a:extLst>
            </p:cNvPr>
            <p:cNvSpPr/>
            <p:nvPr/>
          </p:nvSpPr>
          <p:spPr>
            <a:xfrm>
              <a:off x="4087177" y="2810033"/>
              <a:ext cx="613410" cy="9525"/>
            </a:xfrm>
            <a:custGeom>
              <a:avLst/>
              <a:gdLst>
                <a:gd name="connsiteX0" fmla="*/ 0 w 613410"/>
                <a:gd name="connsiteY0" fmla="*/ 0 h 9525"/>
                <a:gd name="connsiteX1" fmla="*/ 613410 w 613410"/>
                <a:gd name="connsiteY1" fmla="*/ 0 h 9525"/>
              </a:gdLst>
              <a:ahLst/>
              <a:cxnLst>
                <a:cxn ang="0">
                  <a:pos x="connsiteX0" y="connsiteY0"/>
                </a:cxn>
                <a:cxn ang="0">
                  <a:pos x="connsiteX1" y="connsiteY1"/>
                </a:cxn>
              </a:cxnLst>
              <a:rect l="l" t="t" r="r" b="b"/>
              <a:pathLst>
                <a:path w="613410" h="9525">
                  <a:moveTo>
                    <a:pt x="0" y="0"/>
                  </a:moveTo>
                  <a:lnTo>
                    <a:pt x="613410" y="0"/>
                  </a:lnTo>
                </a:path>
              </a:pathLst>
            </a:custGeom>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C22A784-67F8-91E9-FCE2-42A1385EBF12}"/>
                </a:ext>
              </a:extLst>
            </p:cNvPr>
            <p:cNvSpPr/>
            <p:nvPr/>
          </p:nvSpPr>
          <p:spPr>
            <a:xfrm>
              <a:off x="5256846" y="2915760"/>
              <a:ext cx="409575" cy="84772"/>
            </a:xfrm>
            <a:custGeom>
              <a:avLst/>
              <a:gdLst>
                <a:gd name="connsiteX0" fmla="*/ 0 w 409575"/>
                <a:gd name="connsiteY0" fmla="*/ 0 h 84772"/>
                <a:gd name="connsiteX1" fmla="*/ 125730 w 409575"/>
                <a:gd name="connsiteY1" fmla="*/ 84773 h 84772"/>
                <a:gd name="connsiteX2" fmla="*/ 409575 w 409575"/>
                <a:gd name="connsiteY2" fmla="*/ 84773 h 84772"/>
              </a:gdLst>
              <a:ahLst/>
              <a:cxnLst>
                <a:cxn ang="0">
                  <a:pos x="connsiteX0" y="connsiteY0"/>
                </a:cxn>
                <a:cxn ang="0">
                  <a:pos x="connsiteX1" y="connsiteY1"/>
                </a:cxn>
                <a:cxn ang="0">
                  <a:pos x="connsiteX2" y="connsiteY2"/>
                </a:cxn>
              </a:cxnLst>
              <a:rect l="l" t="t" r="r" b="b"/>
              <a:pathLst>
                <a:path w="409575" h="84772">
                  <a:moveTo>
                    <a:pt x="0" y="0"/>
                  </a:moveTo>
                  <a:lnTo>
                    <a:pt x="125730" y="84773"/>
                  </a:lnTo>
                  <a:lnTo>
                    <a:pt x="409575" y="84773"/>
                  </a:lnTo>
                </a:path>
              </a:pathLst>
            </a:custGeom>
            <a:noFill/>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CD2F45CB-7CF2-390A-2C91-4E2C5C96B979}"/>
                </a:ext>
              </a:extLst>
            </p:cNvPr>
            <p:cNvSpPr/>
            <p:nvPr/>
          </p:nvSpPr>
          <p:spPr>
            <a:xfrm>
              <a:off x="4508182" y="2810033"/>
              <a:ext cx="913447" cy="190500"/>
            </a:xfrm>
            <a:custGeom>
              <a:avLst/>
              <a:gdLst>
                <a:gd name="connsiteX0" fmla="*/ 0 w 913447"/>
                <a:gd name="connsiteY0" fmla="*/ 190500 h 190500"/>
                <a:gd name="connsiteX1" fmla="*/ 486727 w 913447"/>
                <a:gd name="connsiteY1" fmla="*/ 190500 h 190500"/>
                <a:gd name="connsiteX2" fmla="*/ 807720 w 913447"/>
                <a:gd name="connsiteY2" fmla="*/ 0 h 190500"/>
                <a:gd name="connsiteX3" fmla="*/ 913448 w 913447"/>
                <a:gd name="connsiteY3" fmla="*/ 0 h 190500"/>
              </a:gdLst>
              <a:ahLst/>
              <a:cxnLst>
                <a:cxn ang="0">
                  <a:pos x="connsiteX0" y="connsiteY0"/>
                </a:cxn>
                <a:cxn ang="0">
                  <a:pos x="connsiteX1" y="connsiteY1"/>
                </a:cxn>
                <a:cxn ang="0">
                  <a:pos x="connsiteX2" y="connsiteY2"/>
                </a:cxn>
                <a:cxn ang="0">
                  <a:pos x="connsiteX3" y="connsiteY3"/>
                </a:cxn>
              </a:cxnLst>
              <a:rect l="l" t="t" r="r" b="b"/>
              <a:pathLst>
                <a:path w="913447" h="190500">
                  <a:moveTo>
                    <a:pt x="0" y="190500"/>
                  </a:moveTo>
                  <a:lnTo>
                    <a:pt x="486727" y="190500"/>
                  </a:lnTo>
                  <a:lnTo>
                    <a:pt x="807720" y="0"/>
                  </a:lnTo>
                  <a:lnTo>
                    <a:pt x="913448" y="0"/>
                  </a:lnTo>
                </a:path>
              </a:pathLst>
            </a:custGeom>
            <a:noFill/>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C3B5-C8E4-D325-3AA7-BE81535E5052}"/>
                </a:ext>
              </a:extLst>
            </p:cNvPr>
            <p:cNvSpPr/>
            <p:nvPr/>
          </p:nvSpPr>
          <p:spPr>
            <a:xfrm>
              <a:off x="5053964" y="2810033"/>
              <a:ext cx="222884" cy="119062"/>
            </a:xfrm>
            <a:custGeom>
              <a:avLst/>
              <a:gdLst>
                <a:gd name="connsiteX0" fmla="*/ 0 w 222884"/>
                <a:gd name="connsiteY0" fmla="*/ 0 h 119062"/>
                <a:gd name="connsiteX1" fmla="*/ 45720 w 222884"/>
                <a:gd name="connsiteY1" fmla="*/ 0 h 119062"/>
                <a:gd name="connsiteX2" fmla="*/ 222885 w 222884"/>
                <a:gd name="connsiteY2" fmla="*/ 119063 h 119062"/>
              </a:gdLst>
              <a:ahLst/>
              <a:cxnLst>
                <a:cxn ang="0">
                  <a:pos x="connsiteX0" y="connsiteY0"/>
                </a:cxn>
                <a:cxn ang="0">
                  <a:pos x="connsiteX1" y="connsiteY1"/>
                </a:cxn>
                <a:cxn ang="0">
                  <a:pos x="connsiteX2" y="connsiteY2"/>
                </a:cxn>
              </a:cxnLst>
              <a:rect l="l" t="t" r="r" b="b"/>
              <a:pathLst>
                <a:path w="222884" h="119062">
                  <a:moveTo>
                    <a:pt x="0" y="0"/>
                  </a:moveTo>
                  <a:lnTo>
                    <a:pt x="45720" y="0"/>
                  </a:lnTo>
                  <a:lnTo>
                    <a:pt x="222885" y="119063"/>
                  </a:lnTo>
                </a:path>
              </a:pathLst>
            </a:custGeom>
            <a:noFill/>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34035B42-A849-4010-D0CC-0F3D6FC5662A}"/>
                </a:ext>
              </a:extLst>
            </p:cNvPr>
            <p:cNvSpPr/>
            <p:nvPr/>
          </p:nvSpPr>
          <p:spPr>
            <a:xfrm>
              <a:off x="7582852" y="2714783"/>
              <a:ext cx="450532" cy="9525"/>
            </a:xfrm>
            <a:custGeom>
              <a:avLst/>
              <a:gdLst>
                <a:gd name="connsiteX0" fmla="*/ 0 w 450532"/>
                <a:gd name="connsiteY0" fmla="*/ 0 h 9525"/>
                <a:gd name="connsiteX1" fmla="*/ 450533 w 450532"/>
                <a:gd name="connsiteY1" fmla="*/ 0 h 9525"/>
              </a:gdLst>
              <a:ahLst/>
              <a:cxnLst>
                <a:cxn ang="0">
                  <a:pos x="connsiteX0" y="connsiteY0"/>
                </a:cxn>
                <a:cxn ang="0">
                  <a:pos x="connsiteX1" y="connsiteY1"/>
                </a:cxn>
              </a:cxnLst>
              <a:rect l="l" t="t" r="r" b="b"/>
              <a:pathLst>
                <a:path w="450532" h="9525">
                  <a:moveTo>
                    <a:pt x="0" y="0"/>
                  </a:moveTo>
                  <a:lnTo>
                    <a:pt x="450533" y="0"/>
                  </a:lnTo>
                </a:path>
              </a:pathLst>
            </a:custGeom>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2DFE7858-802E-3FFC-BD97-EDD0E44BD1DD}"/>
                </a:ext>
              </a:extLst>
            </p:cNvPr>
            <p:cNvSpPr/>
            <p:nvPr/>
          </p:nvSpPr>
          <p:spPr>
            <a:xfrm>
              <a:off x="7064692" y="2714783"/>
              <a:ext cx="518160" cy="9525"/>
            </a:xfrm>
            <a:custGeom>
              <a:avLst/>
              <a:gdLst>
                <a:gd name="connsiteX0" fmla="*/ 518160 w 518160"/>
                <a:gd name="connsiteY0" fmla="*/ 0 h 9525"/>
                <a:gd name="connsiteX1" fmla="*/ 0 w 518160"/>
                <a:gd name="connsiteY1" fmla="*/ 0 h 9525"/>
              </a:gdLst>
              <a:ahLst/>
              <a:cxnLst>
                <a:cxn ang="0">
                  <a:pos x="connsiteX0" y="connsiteY0"/>
                </a:cxn>
                <a:cxn ang="0">
                  <a:pos x="connsiteX1" y="connsiteY1"/>
                </a:cxn>
              </a:cxnLst>
              <a:rect l="l" t="t" r="r" b="b"/>
              <a:pathLst>
                <a:path w="518160" h="9525">
                  <a:moveTo>
                    <a:pt x="518160" y="0"/>
                  </a:moveTo>
                  <a:lnTo>
                    <a:pt x="0" y="0"/>
                  </a:lnTo>
                </a:path>
              </a:pathLst>
            </a:custGeom>
            <a:ln w="9525" cap="flat">
              <a:solidFill>
                <a:srgbClr val="00AB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B23E703-F464-79C3-A5A0-8FAC9E328879}"/>
                </a:ext>
              </a:extLst>
            </p:cNvPr>
            <p:cNvSpPr/>
            <p:nvPr/>
          </p:nvSpPr>
          <p:spPr>
            <a:xfrm>
              <a:off x="7605712" y="2905283"/>
              <a:ext cx="427672" cy="9525"/>
            </a:xfrm>
            <a:custGeom>
              <a:avLst/>
              <a:gdLst>
                <a:gd name="connsiteX0" fmla="*/ 0 w 427672"/>
                <a:gd name="connsiteY0" fmla="*/ 0 h 9525"/>
                <a:gd name="connsiteX1" fmla="*/ 427673 w 427672"/>
                <a:gd name="connsiteY1" fmla="*/ 0 h 9525"/>
              </a:gdLst>
              <a:ahLst/>
              <a:cxnLst>
                <a:cxn ang="0">
                  <a:pos x="connsiteX0" y="connsiteY0"/>
                </a:cxn>
                <a:cxn ang="0">
                  <a:pos x="connsiteX1" y="connsiteY1"/>
                </a:cxn>
              </a:cxnLst>
              <a:rect l="l" t="t" r="r" b="b"/>
              <a:pathLst>
                <a:path w="427672" h="9525">
                  <a:moveTo>
                    <a:pt x="0" y="0"/>
                  </a:moveTo>
                  <a:lnTo>
                    <a:pt x="427673" y="0"/>
                  </a:lnTo>
                </a:path>
              </a:pathLst>
            </a:custGeom>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1C3AA3A-FF2B-55BA-682C-E5EF3B4AFB16}"/>
                </a:ext>
              </a:extLst>
            </p:cNvPr>
            <p:cNvSpPr/>
            <p:nvPr/>
          </p:nvSpPr>
          <p:spPr>
            <a:xfrm>
              <a:off x="7479982" y="2810033"/>
              <a:ext cx="553402" cy="9525"/>
            </a:xfrm>
            <a:custGeom>
              <a:avLst/>
              <a:gdLst>
                <a:gd name="connsiteX0" fmla="*/ 0 w 553402"/>
                <a:gd name="connsiteY0" fmla="*/ 0 h 9525"/>
                <a:gd name="connsiteX1" fmla="*/ 553403 w 553402"/>
                <a:gd name="connsiteY1" fmla="*/ 0 h 9525"/>
              </a:gdLst>
              <a:ahLst/>
              <a:cxnLst>
                <a:cxn ang="0">
                  <a:pos x="connsiteX0" y="connsiteY0"/>
                </a:cxn>
                <a:cxn ang="0">
                  <a:pos x="connsiteX1" y="connsiteY1"/>
                </a:cxn>
              </a:cxnLst>
              <a:rect l="l" t="t" r="r" b="b"/>
              <a:pathLst>
                <a:path w="553402" h="9525">
                  <a:moveTo>
                    <a:pt x="0" y="0"/>
                  </a:moveTo>
                  <a:lnTo>
                    <a:pt x="553403" y="0"/>
                  </a:lnTo>
                </a:path>
              </a:pathLst>
            </a:custGeom>
            <a:ln w="9525" cap="flat">
              <a:solidFill>
                <a:srgbClr val="00A59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161693F-69A6-9CDC-8951-1622C7BA55C4}"/>
                </a:ext>
              </a:extLst>
            </p:cNvPr>
            <p:cNvSpPr/>
            <p:nvPr/>
          </p:nvSpPr>
          <p:spPr>
            <a:xfrm>
              <a:off x="7415212" y="3000533"/>
              <a:ext cx="618172" cy="9525"/>
            </a:xfrm>
            <a:custGeom>
              <a:avLst/>
              <a:gdLst>
                <a:gd name="connsiteX0" fmla="*/ 0 w 618172"/>
                <a:gd name="connsiteY0" fmla="*/ 0 h 9525"/>
                <a:gd name="connsiteX1" fmla="*/ 618173 w 618172"/>
                <a:gd name="connsiteY1" fmla="*/ 0 h 9525"/>
              </a:gdLst>
              <a:ahLst/>
              <a:cxnLst>
                <a:cxn ang="0">
                  <a:pos x="connsiteX0" y="connsiteY0"/>
                </a:cxn>
                <a:cxn ang="0">
                  <a:pos x="connsiteX1" y="connsiteY1"/>
                </a:cxn>
              </a:cxnLst>
              <a:rect l="l" t="t" r="r" b="b"/>
              <a:pathLst>
                <a:path w="618172" h="9525">
                  <a:moveTo>
                    <a:pt x="0" y="0"/>
                  </a:moveTo>
                  <a:lnTo>
                    <a:pt x="618173" y="0"/>
                  </a:lnTo>
                </a:path>
              </a:pathLst>
            </a:custGeom>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5319C722-CC18-DBC7-49C1-16F8D9B037E0}"/>
                </a:ext>
              </a:extLst>
            </p:cNvPr>
            <p:cNvSpPr/>
            <p:nvPr/>
          </p:nvSpPr>
          <p:spPr>
            <a:xfrm>
              <a:off x="4087177" y="2765266"/>
              <a:ext cx="920115" cy="140017"/>
            </a:xfrm>
            <a:custGeom>
              <a:avLst/>
              <a:gdLst>
                <a:gd name="connsiteX0" fmla="*/ 0 w 920115"/>
                <a:gd name="connsiteY0" fmla="*/ 140017 h 140017"/>
                <a:gd name="connsiteX1" fmla="*/ 772478 w 920115"/>
                <a:gd name="connsiteY1" fmla="*/ 140017 h 140017"/>
                <a:gd name="connsiteX2" fmla="*/ 920115 w 920115"/>
                <a:gd name="connsiteY2" fmla="*/ 0 h 140017"/>
              </a:gdLst>
              <a:ahLst/>
              <a:cxnLst>
                <a:cxn ang="0">
                  <a:pos x="connsiteX0" y="connsiteY0"/>
                </a:cxn>
                <a:cxn ang="0">
                  <a:pos x="connsiteX1" y="connsiteY1"/>
                </a:cxn>
                <a:cxn ang="0">
                  <a:pos x="connsiteX2" y="connsiteY2"/>
                </a:cxn>
              </a:cxnLst>
              <a:rect l="l" t="t" r="r" b="b"/>
              <a:pathLst>
                <a:path w="920115" h="140017">
                  <a:moveTo>
                    <a:pt x="0" y="140017"/>
                  </a:moveTo>
                  <a:lnTo>
                    <a:pt x="772478" y="140017"/>
                  </a:lnTo>
                  <a:lnTo>
                    <a:pt x="920115" y="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D37D88D3-878F-9C9C-7AA2-468E00BDBBB4}"/>
                </a:ext>
              </a:extLst>
            </p:cNvPr>
            <p:cNvSpPr/>
            <p:nvPr/>
          </p:nvSpPr>
          <p:spPr>
            <a:xfrm>
              <a:off x="4087177" y="3000533"/>
              <a:ext cx="645794" cy="9525"/>
            </a:xfrm>
            <a:custGeom>
              <a:avLst/>
              <a:gdLst>
                <a:gd name="connsiteX0" fmla="*/ 0 w 645794"/>
                <a:gd name="connsiteY0" fmla="*/ 0 h 9525"/>
                <a:gd name="connsiteX1" fmla="*/ 645795 w 645794"/>
                <a:gd name="connsiteY1" fmla="*/ 0 h 9525"/>
              </a:gdLst>
              <a:ahLst/>
              <a:cxnLst>
                <a:cxn ang="0">
                  <a:pos x="connsiteX0" y="connsiteY0"/>
                </a:cxn>
                <a:cxn ang="0">
                  <a:pos x="connsiteX1" y="connsiteY1"/>
                </a:cxn>
              </a:cxnLst>
              <a:rect l="l" t="t" r="r" b="b"/>
              <a:pathLst>
                <a:path w="645794" h="9525">
                  <a:moveTo>
                    <a:pt x="0" y="0"/>
                  </a:moveTo>
                  <a:lnTo>
                    <a:pt x="645795" y="0"/>
                  </a:lnTo>
                </a:path>
              </a:pathLst>
            </a:custGeom>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CC1B38C-DC86-4FB7-784A-1CA8BA03C4E1}"/>
                </a:ext>
              </a:extLst>
            </p:cNvPr>
            <p:cNvSpPr/>
            <p:nvPr/>
          </p:nvSpPr>
          <p:spPr>
            <a:xfrm>
              <a:off x="5315902" y="2714783"/>
              <a:ext cx="3043237" cy="285750"/>
            </a:xfrm>
            <a:custGeom>
              <a:avLst/>
              <a:gdLst>
                <a:gd name="connsiteX0" fmla="*/ 0 w 3043237"/>
                <a:gd name="connsiteY0" fmla="*/ 95250 h 285750"/>
                <a:gd name="connsiteX1" fmla="*/ 173355 w 3043237"/>
                <a:gd name="connsiteY1" fmla="*/ 95250 h 285750"/>
                <a:gd name="connsiteX2" fmla="*/ 415290 w 3043237"/>
                <a:gd name="connsiteY2" fmla="*/ 190500 h 285750"/>
                <a:gd name="connsiteX3" fmla="*/ 882967 w 3043237"/>
                <a:gd name="connsiteY3" fmla="*/ 190500 h 285750"/>
                <a:gd name="connsiteX4" fmla="*/ 1064895 w 3043237"/>
                <a:gd name="connsiteY4" fmla="*/ 95250 h 285750"/>
                <a:gd name="connsiteX5" fmla="*/ 1284923 w 3043237"/>
                <a:gd name="connsiteY5" fmla="*/ 95250 h 285750"/>
                <a:gd name="connsiteX6" fmla="*/ 1398270 w 3043237"/>
                <a:gd name="connsiteY6" fmla="*/ 0 h 285750"/>
                <a:gd name="connsiteX7" fmla="*/ 1503045 w 3043237"/>
                <a:gd name="connsiteY7" fmla="*/ 0 h 285750"/>
                <a:gd name="connsiteX8" fmla="*/ 1893570 w 3043237"/>
                <a:gd name="connsiteY8" fmla="*/ 285750 h 285750"/>
                <a:gd name="connsiteX9" fmla="*/ 2788920 w 3043237"/>
                <a:gd name="connsiteY9" fmla="*/ 285750 h 285750"/>
                <a:gd name="connsiteX10" fmla="*/ 2836545 w 3043237"/>
                <a:gd name="connsiteY10" fmla="*/ 156210 h 285750"/>
                <a:gd name="connsiteX11" fmla="*/ 3043237 w 3043237"/>
                <a:gd name="connsiteY11" fmla="*/ 15621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3237" h="285750">
                  <a:moveTo>
                    <a:pt x="0" y="95250"/>
                  </a:moveTo>
                  <a:lnTo>
                    <a:pt x="173355" y="95250"/>
                  </a:lnTo>
                  <a:lnTo>
                    <a:pt x="415290" y="190500"/>
                  </a:lnTo>
                  <a:lnTo>
                    <a:pt x="882967" y="190500"/>
                  </a:lnTo>
                  <a:lnTo>
                    <a:pt x="1064895" y="95250"/>
                  </a:lnTo>
                  <a:lnTo>
                    <a:pt x="1284923" y="95250"/>
                  </a:lnTo>
                  <a:lnTo>
                    <a:pt x="1398270" y="0"/>
                  </a:lnTo>
                  <a:lnTo>
                    <a:pt x="1503045" y="0"/>
                  </a:lnTo>
                  <a:lnTo>
                    <a:pt x="1893570" y="285750"/>
                  </a:lnTo>
                  <a:lnTo>
                    <a:pt x="2788920" y="285750"/>
                  </a:lnTo>
                  <a:lnTo>
                    <a:pt x="2836545" y="156210"/>
                  </a:lnTo>
                  <a:lnTo>
                    <a:pt x="3043237" y="156210"/>
                  </a:lnTo>
                </a:path>
              </a:pathLst>
            </a:custGeom>
            <a:noFill/>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F313A82A-44B9-6B85-DD02-A5929323D1AB}"/>
                </a:ext>
              </a:extLst>
            </p:cNvPr>
            <p:cNvSpPr/>
            <p:nvPr/>
          </p:nvSpPr>
          <p:spPr>
            <a:xfrm>
              <a:off x="3804284" y="2870993"/>
              <a:ext cx="1190625" cy="129539"/>
            </a:xfrm>
            <a:custGeom>
              <a:avLst/>
              <a:gdLst>
                <a:gd name="connsiteX0" fmla="*/ 0 w 1190625"/>
                <a:gd name="connsiteY0" fmla="*/ 0 h 129539"/>
                <a:gd name="connsiteX1" fmla="*/ 140018 w 1190625"/>
                <a:gd name="connsiteY1" fmla="*/ 0 h 129539"/>
                <a:gd name="connsiteX2" fmla="*/ 187643 w 1190625"/>
                <a:gd name="connsiteY2" fmla="*/ 129540 h 129539"/>
                <a:gd name="connsiteX3" fmla="*/ 842963 w 1190625"/>
                <a:gd name="connsiteY3" fmla="*/ 129540 h 129539"/>
                <a:gd name="connsiteX4" fmla="*/ 1190625 w 1190625"/>
                <a:gd name="connsiteY4" fmla="*/ 129540 h 129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 h="129539">
                  <a:moveTo>
                    <a:pt x="0" y="0"/>
                  </a:moveTo>
                  <a:lnTo>
                    <a:pt x="140018" y="0"/>
                  </a:lnTo>
                  <a:lnTo>
                    <a:pt x="187643" y="129540"/>
                  </a:lnTo>
                  <a:lnTo>
                    <a:pt x="842963" y="129540"/>
                  </a:lnTo>
                  <a:lnTo>
                    <a:pt x="1190625" y="129540"/>
                  </a:lnTo>
                </a:path>
              </a:pathLst>
            </a:custGeom>
            <a:noFill/>
            <a:ln w="9525" cap="flat">
              <a:solidFill>
                <a:srgbClr val="007FC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DAC5AF3-6C3D-E97F-D130-C49B615FC895}"/>
                </a:ext>
              </a:extLst>
            </p:cNvPr>
            <p:cNvSpPr/>
            <p:nvPr/>
          </p:nvSpPr>
          <p:spPr>
            <a:xfrm>
              <a:off x="6233159" y="2810033"/>
              <a:ext cx="103822" cy="95250"/>
            </a:xfrm>
            <a:custGeom>
              <a:avLst/>
              <a:gdLst>
                <a:gd name="connsiteX0" fmla="*/ 0 w 103822"/>
                <a:gd name="connsiteY0" fmla="*/ 0 h 95250"/>
                <a:gd name="connsiteX1" fmla="*/ 103822 w 103822"/>
                <a:gd name="connsiteY1" fmla="*/ 95250 h 95250"/>
              </a:gdLst>
              <a:ahLst/>
              <a:cxnLst>
                <a:cxn ang="0">
                  <a:pos x="connsiteX0" y="connsiteY0"/>
                </a:cxn>
                <a:cxn ang="0">
                  <a:pos x="connsiteX1" y="connsiteY1"/>
                </a:cxn>
              </a:cxnLst>
              <a:rect l="l" t="t" r="r" b="b"/>
              <a:pathLst>
                <a:path w="103822" h="95250">
                  <a:moveTo>
                    <a:pt x="0" y="0"/>
                  </a:moveTo>
                  <a:lnTo>
                    <a:pt x="103822" y="95250"/>
                  </a:lnTo>
                </a:path>
              </a:pathLst>
            </a:custGeom>
            <a:noFill/>
            <a:ln w="9525" cap="flat">
              <a:solidFill>
                <a:srgbClr val="994B9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sng"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3" name="Content Placeholder 1">
            <a:extLst>
              <a:ext uri="{FF2B5EF4-FFF2-40B4-BE49-F238E27FC236}">
                <a16:creationId xmlns:a16="http://schemas.microsoft.com/office/drawing/2014/main" id="{78E99029-9FC5-670B-048E-1C41E9FB08A2}"/>
              </a:ext>
            </a:extLst>
          </p:cNvPr>
          <p:cNvSpPr>
            <a:spLocks noGrp="1"/>
          </p:cNvSpPr>
          <p:nvPr>
            <p:ph idx="1"/>
          </p:nvPr>
        </p:nvSpPr>
        <p:spPr>
          <a:xfrm>
            <a:off x="4544796" y="1333500"/>
            <a:ext cx="4074202" cy="3111094"/>
          </a:xfrm>
        </p:spPr>
        <p:txBody>
          <a:bodyPr vert="horz" lIns="91440" tIns="45720" rIns="91440" bIns="45720" rtlCol="0" anchor="t">
            <a:normAutofit/>
          </a:bodyPr>
          <a:lstStyle/>
          <a:p>
            <a:pPr>
              <a:spcBef>
                <a:spcPts val="900"/>
              </a:spcBef>
              <a:spcAft>
                <a:spcPts val="450"/>
              </a:spcAft>
            </a:pPr>
            <a:r>
              <a:rPr lang="en-US" sz="1800">
                <a:latin typeface="Segoe UI Light"/>
                <a:cs typeface="Segoe UI Light"/>
              </a:rPr>
              <a:t>Edge computing example</a:t>
            </a:r>
          </a:p>
          <a:p>
            <a:pPr>
              <a:spcBef>
                <a:spcPts val="900"/>
              </a:spcBef>
              <a:spcAft>
                <a:spcPts val="450"/>
              </a:spcAft>
            </a:pPr>
            <a:r>
              <a:rPr lang="en-US" sz="1800">
                <a:latin typeface="Segoe UI Light"/>
                <a:cs typeface="Segoe UI Light"/>
              </a:rPr>
              <a:t>Provide Zero Trust Access to edge- computing components in the field</a:t>
            </a:r>
          </a:p>
          <a:p>
            <a:pPr>
              <a:spcBef>
                <a:spcPts val="900"/>
              </a:spcBef>
              <a:spcAft>
                <a:spcPts val="450"/>
              </a:spcAft>
            </a:pPr>
            <a:r>
              <a:rPr lang="en-US" sz="1800">
                <a:latin typeface="Segoe UI Light"/>
                <a:cs typeface="Segoe UI Light"/>
              </a:rPr>
              <a:t>Establish a secured connection </a:t>
            </a:r>
            <a:br>
              <a:rPr lang="en-US" sz="1800"/>
            </a:br>
            <a:r>
              <a:rPr lang="en-US" sz="1800">
                <a:latin typeface="Segoe UI Light"/>
                <a:cs typeface="Segoe UI Light"/>
              </a:rPr>
              <a:t>to your infrastructure </a:t>
            </a:r>
          </a:p>
          <a:p>
            <a:pPr>
              <a:spcBef>
                <a:spcPts val="600"/>
              </a:spcBef>
            </a:pPr>
            <a:r>
              <a:rPr lang="en-US" sz="1800">
                <a:latin typeface="Segoe UI Light"/>
                <a:cs typeface="Segoe UI Light"/>
              </a:rPr>
              <a:t>Make resources available that the connector can reach via routing </a:t>
            </a:r>
          </a:p>
        </p:txBody>
      </p:sp>
    </p:spTree>
    <p:extLst>
      <p:ext uri="{BB962C8B-B14F-4D97-AF65-F5344CB8AC3E}">
        <p14:creationId xmlns:p14="http://schemas.microsoft.com/office/powerpoint/2010/main" val="2119720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0BA21E9-52CD-210A-E4AD-5075D926C004}"/>
              </a:ext>
            </a:extLst>
          </p:cNvPr>
          <p:cNvGraphicFramePr>
            <a:graphicFrameLocks noGrp="1"/>
          </p:cNvGraphicFramePr>
          <p:nvPr>
            <p:ph idx="1"/>
          </p:nvPr>
        </p:nvGraphicFramePr>
        <p:xfrm>
          <a:off x="395288" y="2571750"/>
          <a:ext cx="8552011" cy="2225040"/>
        </p:xfrm>
        <a:graphic>
          <a:graphicData uri="http://schemas.openxmlformats.org/drawingml/2006/table">
            <a:tbl>
              <a:tblPr firstRow="1" bandRow="1">
                <a:tableStyleId>{93296810-A885-4BE3-A3E7-6D5BEEA58F35}</a:tableStyleId>
              </a:tblPr>
              <a:tblGrid>
                <a:gridCol w="2207793">
                  <a:extLst>
                    <a:ext uri="{9D8B030D-6E8A-4147-A177-3AD203B41FA5}">
                      <a16:colId xmlns:a16="http://schemas.microsoft.com/office/drawing/2014/main" val="2114827715"/>
                    </a:ext>
                  </a:extLst>
                </a:gridCol>
                <a:gridCol w="1814747">
                  <a:extLst>
                    <a:ext uri="{9D8B030D-6E8A-4147-A177-3AD203B41FA5}">
                      <a16:colId xmlns:a16="http://schemas.microsoft.com/office/drawing/2014/main" val="3206904562"/>
                    </a:ext>
                  </a:extLst>
                </a:gridCol>
                <a:gridCol w="1818167">
                  <a:extLst>
                    <a:ext uri="{9D8B030D-6E8A-4147-A177-3AD203B41FA5}">
                      <a16:colId xmlns:a16="http://schemas.microsoft.com/office/drawing/2014/main" val="2978641382"/>
                    </a:ext>
                  </a:extLst>
                </a:gridCol>
                <a:gridCol w="2711304">
                  <a:extLst>
                    <a:ext uri="{9D8B030D-6E8A-4147-A177-3AD203B41FA5}">
                      <a16:colId xmlns:a16="http://schemas.microsoft.com/office/drawing/2014/main" val="3670372427"/>
                    </a:ext>
                  </a:extLst>
                </a:gridCol>
              </a:tblGrid>
              <a:tr h="370840">
                <a:tc>
                  <a:txBody>
                    <a:bodyPr/>
                    <a:lstStyle/>
                    <a:p>
                      <a:endParaRPr lang="en-US">
                        <a:solidFill>
                          <a:schemeClr val="bg1"/>
                        </a:solidFill>
                        <a:latin typeface="Segoe UI Light" panose="020B0502040204020203" pitchFamily="34" charset="0"/>
                        <a:cs typeface="Segoe UI Light" panose="020B0502040204020203" pitchFamily="34" charset="0"/>
                      </a:endParaRPr>
                    </a:p>
                  </a:txBody>
                  <a:tcPr anchor="ctr">
                    <a:lnL w="12700" cmpd="sng">
                      <a:noFill/>
                    </a:lnL>
                    <a:lnR w="12700" cmpd="sng">
                      <a:noFill/>
                    </a:lnR>
                    <a:lnT w="12700" cmpd="sng">
                      <a:noFill/>
                    </a:lnT>
                    <a:lnB w="381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solidFill>
                            <a:schemeClr val="bg1"/>
                          </a:solidFill>
                          <a:latin typeface="Segoe UI Light" panose="020B0502040204020203" pitchFamily="34" charset="0"/>
                          <a:cs typeface="Segoe UI Light" panose="020B0502040204020203" pitchFamily="34" charset="0"/>
                        </a:rPr>
                        <a:t>Connector</a:t>
                      </a:r>
                    </a:p>
                  </a:txBody>
                  <a:tcPr anchor="ctr">
                    <a:lnL w="12700" cmpd="sng">
                      <a:noFill/>
                    </a:lnL>
                    <a:lnR w="12700" cmpd="sng">
                      <a:noFill/>
                    </a:lnR>
                    <a:lnT w="12700" cmpd="sng">
                      <a:noFill/>
                    </a:lnT>
                    <a:lnB w="381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solidFill>
                            <a:schemeClr val="bg1"/>
                          </a:solidFill>
                          <a:latin typeface="Segoe UI Light" panose="020B0502040204020203" pitchFamily="34" charset="0"/>
                          <a:cs typeface="Segoe UI Light" panose="020B0502040204020203" pitchFamily="34" charset="0"/>
                        </a:rPr>
                        <a:t>App Connector</a:t>
                      </a:r>
                    </a:p>
                  </a:txBody>
                  <a:tcPr anchor="ctr">
                    <a:lnL w="12700" cmpd="sng">
                      <a:noFill/>
                    </a:lnL>
                    <a:lnR w="12700" cmpd="sng">
                      <a:noFill/>
                    </a:lnR>
                    <a:lnT w="12700" cmpd="sng">
                      <a:noFill/>
                    </a:lnT>
                    <a:lnB w="381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solidFill>
                            <a:schemeClr val="bg1"/>
                          </a:solidFill>
                          <a:latin typeface="Segoe UI Light"/>
                          <a:cs typeface="Segoe UI Light"/>
                        </a:rPr>
                        <a:t>Secure Connector </a:t>
                      </a:r>
                    </a:p>
                  </a:txBody>
                  <a:tcPr anchor="ctr">
                    <a:lnL w="12700" cmpd="sng">
                      <a:noFill/>
                    </a:lnL>
                    <a:lnR w="12700" cmpd="sng">
                      <a:noFill/>
                    </a:lnR>
                    <a:lnT w="12700" cmpd="sng">
                      <a:noFill/>
                    </a:lnT>
                    <a:lnB w="381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4566179"/>
                  </a:ext>
                </a:extLst>
              </a:tr>
              <a:tr h="370840">
                <a:tc>
                  <a:txBody>
                    <a:bodyPr/>
                    <a:lstStyle/>
                    <a:p>
                      <a:pPr algn="l"/>
                      <a:r>
                        <a:rPr lang="en-US" noProof="0">
                          <a:solidFill>
                            <a:schemeClr val="bg1"/>
                          </a:solidFill>
                          <a:latin typeface="Segoe UI Light"/>
                          <a:cs typeface="Segoe UI Light"/>
                        </a:rPr>
                        <a:t>Form factor</a:t>
                      </a:r>
                    </a:p>
                  </a:txBody>
                  <a:tcPr anchor="ctr">
                    <a:lnL w="12700" cmpd="sng">
                      <a:noFill/>
                    </a:lnL>
                    <a:lnR w="12700" cmpd="sng">
                      <a:noFill/>
                    </a:lnR>
                    <a:lnT w="38100" cap="flat" cmpd="sng" algn="ctr">
                      <a:solidFill>
                        <a:srgbClr val="7030A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noProof="0">
                          <a:solidFill>
                            <a:schemeClr val="bg1"/>
                          </a:solidFill>
                          <a:latin typeface="Segoe UI Light"/>
                          <a:cs typeface="Segoe UI Light"/>
                        </a:rPr>
                        <a:t>Agent (software)</a:t>
                      </a:r>
                    </a:p>
                  </a:txBody>
                  <a:tcPr anchor="ctr">
                    <a:lnL w="12700" cmpd="sng">
                      <a:noFill/>
                    </a:lnL>
                    <a:lnR w="12700" cmpd="sng">
                      <a:noFill/>
                    </a:lnR>
                    <a:lnT w="38100" cap="flat" cmpd="sng" algn="ctr">
                      <a:solidFill>
                        <a:srgbClr val="7030A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a:solidFill>
                            <a:schemeClr val="bg1"/>
                          </a:solidFill>
                          <a:latin typeface="Segoe UI Light"/>
                          <a:cs typeface="Segoe UI Light"/>
                        </a:rPr>
                        <a:t>Agent (software)</a:t>
                      </a:r>
                    </a:p>
                  </a:txBody>
                  <a:tcPr anchor="ctr">
                    <a:lnL w="12700" cmpd="sng">
                      <a:noFill/>
                    </a:lnL>
                    <a:lnR w="12700" cmpd="sng">
                      <a:noFill/>
                    </a:lnR>
                    <a:lnT w="38100" cap="flat" cmpd="sng" algn="ctr">
                      <a:solidFill>
                        <a:srgbClr val="7030A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noProof="0">
                          <a:solidFill>
                            <a:schemeClr val="bg1"/>
                          </a:solidFill>
                          <a:latin typeface="Segoe UI Light"/>
                          <a:cs typeface="Segoe UI Light"/>
                        </a:rPr>
                        <a:t>Hardware appliance </a:t>
                      </a:r>
                    </a:p>
                  </a:txBody>
                  <a:tcPr anchor="ctr">
                    <a:lnL w="12700" cmpd="sng">
                      <a:noFill/>
                    </a:lnL>
                    <a:lnR w="12700" cmpd="sng">
                      <a:noFill/>
                    </a:lnR>
                    <a:lnT w="38100" cap="flat" cmpd="sng" algn="ctr">
                      <a:solidFill>
                        <a:srgbClr val="7030A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1398781"/>
                  </a:ext>
                </a:extLst>
              </a:tr>
              <a:tr h="370840">
                <a:tc>
                  <a:txBody>
                    <a:bodyPr/>
                    <a:lstStyle/>
                    <a:p>
                      <a:pPr algn="l"/>
                      <a:r>
                        <a:rPr lang="en-US" noProof="0">
                          <a:solidFill>
                            <a:schemeClr val="bg1"/>
                          </a:solidFill>
                          <a:latin typeface="Segoe UI Light"/>
                          <a:cs typeface="Segoe UI Light"/>
                        </a:rPr>
                        <a:t>Recommended throughput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a:solidFill>
                            <a:schemeClr val="bg1"/>
                          </a:solidFill>
                          <a:latin typeface="Segoe UI Light"/>
                          <a:cs typeface="Segoe UI Light"/>
                        </a:rPr>
                        <a:t>Up to 1Gbps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a:solidFill>
                            <a:schemeClr val="bg1"/>
                          </a:solidFill>
                          <a:latin typeface="Segoe UI Light"/>
                          <a:cs typeface="Segoe UI Light"/>
                        </a:rPr>
                        <a:t>Up to 1Gbps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noProof="0">
                          <a:solidFill>
                            <a:schemeClr val="bg1"/>
                          </a:solidFill>
                          <a:latin typeface="Segoe UI Light"/>
                          <a:cs typeface="Segoe UI Light"/>
                        </a:rPr>
                        <a:t>30-50Mbps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8126088"/>
                  </a:ext>
                </a:extLst>
              </a:tr>
              <a:tr h="370840">
                <a:tc>
                  <a:txBody>
                    <a:bodyPr/>
                    <a:lstStyle/>
                    <a:p>
                      <a:pPr algn="l"/>
                      <a:r>
                        <a:rPr lang="en-US" noProof="0">
                          <a:solidFill>
                            <a:schemeClr val="bg1"/>
                          </a:solidFill>
                          <a:latin typeface="Segoe UI Light"/>
                          <a:cs typeface="Segoe UI Light"/>
                        </a:rPr>
                        <a:t>Traffic flow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a:solidFill>
                            <a:schemeClr val="bg1"/>
                          </a:solidFill>
                          <a:latin typeface="Segoe UI Light"/>
                          <a:cs typeface="Segoe UI Light"/>
                        </a:rPr>
                        <a:t>Inbound only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a:solidFill>
                            <a:schemeClr val="bg1"/>
                          </a:solidFill>
                          <a:latin typeface="Segoe UI Light"/>
                          <a:cs typeface="Segoe UI Light"/>
                        </a:rPr>
                        <a:t>Bi-directional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noProof="0">
                          <a:solidFill>
                            <a:schemeClr val="bg1"/>
                          </a:solidFill>
                          <a:latin typeface="Segoe UI Light"/>
                          <a:cs typeface="Segoe UI Light"/>
                        </a:rPr>
                        <a:t>Bi-directional (full backhaul)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1941785"/>
                  </a:ext>
                </a:extLst>
              </a:tr>
              <a:tr h="370840">
                <a:tc>
                  <a:txBody>
                    <a:bodyPr/>
                    <a:lstStyle/>
                    <a:p>
                      <a:pPr algn="l"/>
                      <a:r>
                        <a:rPr lang="en-US" noProof="0">
                          <a:solidFill>
                            <a:schemeClr val="bg1"/>
                          </a:solidFill>
                          <a:latin typeface="Segoe UI Light"/>
                          <a:cs typeface="Segoe UI Light"/>
                        </a:rPr>
                        <a:t>Security Inspection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a:solidFill>
                            <a:schemeClr val="bg1"/>
                          </a:solidFill>
                          <a:latin typeface="Segoe UI Light"/>
                          <a:cs typeface="Segoe UI Light"/>
                        </a:rPr>
                        <a:t>On EdgeService</a:t>
                      </a:r>
                      <a:endParaRPr lang="en-US" noProof="0" err="1">
                        <a:solidFill>
                          <a:schemeClr val="bg1"/>
                        </a:solidFill>
                        <a:latin typeface="Segoe UI Light"/>
                        <a:cs typeface="Segoe U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noProof="0">
                          <a:solidFill>
                            <a:schemeClr val="bg1"/>
                          </a:solidFill>
                          <a:latin typeface="Segoe UI Light"/>
                          <a:cs typeface="Segoe UI Light"/>
                        </a:rPr>
                        <a:t>On Edge Service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noProof="0">
                          <a:solidFill>
                            <a:schemeClr val="bg1"/>
                          </a:solidFill>
                          <a:latin typeface="Segoe UI Light"/>
                          <a:cs typeface="Segoe UI Light"/>
                        </a:rPr>
                        <a:t>On Edge Service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9003498"/>
                  </a:ext>
                </a:extLst>
              </a:tr>
              <a:tr h="370840">
                <a:tc>
                  <a:txBody>
                    <a:bodyPr/>
                    <a:lstStyle/>
                    <a:p>
                      <a:pPr algn="l"/>
                      <a:r>
                        <a:rPr lang="en-US" noProof="0">
                          <a:solidFill>
                            <a:schemeClr val="bg1"/>
                          </a:solidFill>
                          <a:latin typeface="Segoe UI Light"/>
                          <a:cs typeface="Segoe UI Light"/>
                        </a:rPr>
                        <a:t>Additional services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a:solidFill>
                            <a:schemeClr val="bg1"/>
                          </a:solidFill>
                          <a:latin typeface="Segoe UI Light"/>
                          <a:cs typeface="Segoe UI Light"/>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a:solidFill>
                            <a:schemeClr val="bg1"/>
                          </a:solidFill>
                          <a:latin typeface="Segoe UI Light"/>
                          <a:cs typeface="Segoe UI Light"/>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a:solidFill>
                            <a:schemeClr val="bg1"/>
                          </a:solidFill>
                          <a:latin typeface="Segoe UI Light"/>
                          <a:cs typeface="Segoe UI Light"/>
                        </a:rPr>
                        <a:t>WiFi, WWAN, DHCP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9761024"/>
                  </a:ext>
                </a:extLst>
              </a:tr>
            </a:tbl>
          </a:graphicData>
        </a:graphic>
      </p:graphicFrame>
      <p:sp>
        <p:nvSpPr>
          <p:cNvPr id="3" name="Title 2">
            <a:extLst>
              <a:ext uri="{FF2B5EF4-FFF2-40B4-BE49-F238E27FC236}">
                <a16:creationId xmlns:a16="http://schemas.microsoft.com/office/drawing/2014/main" id="{CAE97EE6-0DA5-0611-68B4-CD0DBA880C99}"/>
              </a:ext>
            </a:extLst>
          </p:cNvPr>
          <p:cNvSpPr>
            <a:spLocks noGrp="1"/>
          </p:cNvSpPr>
          <p:nvPr>
            <p:ph type="title"/>
          </p:nvPr>
        </p:nvSpPr>
        <p:spPr/>
        <p:txBody>
          <a:bodyPr/>
          <a:lstStyle/>
          <a:p>
            <a:r>
              <a:rPr lang="en-US">
                <a:latin typeface="Segoe UI Light"/>
                <a:cs typeface="Segoe UI Light"/>
              </a:rPr>
              <a:t>Connector Family </a:t>
            </a:r>
          </a:p>
        </p:txBody>
      </p:sp>
      <p:sp>
        <p:nvSpPr>
          <p:cNvPr id="5" name="TextBox 4">
            <a:extLst>
              <a:ext uri="{FF2B5EF4-FFF2-40B4-BE49-F238E27FC236}">
                <a16:creationId xmlns:a16="http://schemas.microsoft.com/office/drawing/2014/main" id="{E0D2164F-2A40-1175-9E13-19D07BF05E4B}"/>
              </a:ext>
            </a:extLst>
          </p:cNvPr>
          <p:cNvSpPr txBox="1"/>
          <p:nvPr/>
        </p:nvSpPr>
        <p:spPr>
          <a:xfrm>
            <a:off x="395111" y="891822"/>
            <a:ext cx="5700889" cy="14311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Software and hardware-based options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Server connectivity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IoT connectivity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IoT Edge Platform integrations </a:t>
            </a:r>
          </a:p>
        </p:txBody>
      </p:sp>
      <p:pic>
        <p:nvPicPr>
          <p:cNvPr id="8" name="Picture 7" descr="A screenshot of a phone&#10;&#10;Description automatically generated">
            <a:extLst>
              <a:ext uri="{FF2B5EF4-FFF2-40B4-BE49-F238E27FC236}">
                <a16:creationId xmlns:a16="http://schemas.microsoft.com/office/drawing/2014/main" id="{6E1AAFE1-12BF-56EF-302D-0C211BF21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017" y="794218"/>
            <a:ext cx="797842" cy="1431162"/>
          </a:xfrm>
          <a:prstGeom prst="rect">
            <a:avLst/>
          </a:prstGeom>
        </p:spPr>
      </p:pic>
      <p:pic>
        <p:nvPicPr>
          <p:cNvPr id="9" name="Picture 2" descr="A picture containing text, indoor&#10;&#10;Description automatically generated">
            <a:extLst>
              <a:ext uri="{FF2B5EF4-FFF2-40B4-BE49-F238E27FC236}">
                <a16:creationId xmlns:a16="http://schemas.microsoft.com/office/drawing/2014/main" id="{ED0C0989-E51A-C199-41B2-AB204EA3B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560" y="668381"/>
            <a:ext cx="1694939" cy="1778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4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92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Cars in factory">
            <a:extLst>
              <a:ext uri="{FF2B5EF4-FFF2-40B4-BE49-F238E27FC236}">
                <a16:creationId xmlns:a16="http://schemas.microsoft.com/office/drawing/2014/main" id="{0D007B3B-76A6-1D3A-3BF8-0D8D203B0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5" y="0"/>
            <a:ext cx="9144000" cy="5143500"/>
          </a:xfrm>
          <a:prstGeom prst="rect">
            <a:avLst/>
          </a:prstGeom>
        </p:spPr>
      </p:pic>
      <p:sp>
        <p:nvSpPr>
          <p:cNvPr id="6" name="Rectangle 5">
            <a:extLst>
              <a:ext uri="{FF2B5EF4-FFF2-40B4-BE49-F238E27FC236}">
                <a16:creationId xmlns:a16="http://schemas.microsoft.com/office/drawing/2014/main" id="{EBE4B13F-4538-8AD0-B31F-50351A005C62}"/>
              </a:ext>
            </a:extLst>
          </p:cNvPr>
          <p:cNvSpPr/>
          <p:nvPr/>
        </p:nvSpPr>
        <p:spPr>
          <a:xfrm>
            <a:off x="8335" y="0"/>
            <a:ext cx="9161493" cy="515885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264B4DE-BD31-4062-C21B-28F64FDD0DA9}"/>
              </a:ext>
            </a:extLst>
          </p:cNvPr>
          <p:cNvSpPr>
            <a:spLocks noGrp="1"/>
          </p:cNvSpPr>
          <p:nvPr>
            <p:ph type="title"/>
          </p:nvPr>
        </p:nvSpPr>
        <p:spPr>
          <a:xfrm>
            <a:off x="395112" y="273846"/>
            <a:ext cx="8353778" cy="617977"/>
          </a:xfrm>
        </p:spPr>
        <p:txBody>
          <a:bodyPr>
            <a:normAutofit/>
          </a:bodyPr>
          <a:lstStyle/>
          <a:p>
            <a:r>
              <a:rPr lang="en-US"/>
              <a:t>Common Challenges</a:t>
            </a:r>
            <a:endParaRPr lang="en-DE"/>
          </a:p>
        </p:txBody>
      </p:sp>
      <p:pic>
        <p:nvPicPr>
          <p:cNvPr id="7" name="Picture 33">
            <a:extLst>
              <a:ext uri="{FF2B5EF4-FFF2-40B4-BE49-F238E27FC236}">
                <a16:creationId xmlns:a16="http://schemas.microsoft.com/office/drawing/2014/main" id="{4A38579A-D2CC-52E8-310C-6942E625839B}"/>
              </a:ext>
            </a:extLst>
          </p:cNvPr>
          <p:cNvPicPr>
            <a:picLocks noChangeAspect="1"/>
          </p:cNvPicPr>
          <p:nvPr/>
        </p:nvPicPr>
        <p:blipFill>
          <a:blip r:embed="rId3" cstate="hqprint">
            <a:extLst>
              <a:ext uri="{28A0092B-C50C-407E-A947-70E740481C1C}">
                <a14:useLocalDpi xmlns:a14="http://schemas.microsoft.com/office/drawing/2010/main" val="0"/>
              </a:ext>
            </a:extLst>
          </a:blip>
          <a:srcRect l="13377" r="16501"/>
          <a:stretch>
            <a:fillRect/>
          </a:stretch>
        </p:blipFill>
        <p:spPr bwMode="auto">
          <a:xfrm>
            <a:off x="342326" y="1321953"/>
            <a:ext cx="515938" cy="41275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2">
            <a:extLst>
              <a:ext uri="{FF2B5EF4-FFF2-40B4-BE49-F238E27FC236}">
                <a16:creationId xmlns:a16="http://schemas.microsoft.com/office/drawing/2014/main" id="{122B46EB-57FA-7AE6-8CB1-AAD5F14B2B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6375" y="1398493"/>
            <a:ext cx="456722" cy="451493"/>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4">
            <a:extLst>
              <a:ext uri="{FF2B5EF4-FFF2-40B4-BE49-F238E27FC236}">
                <a16:creationId xmlns:a16="http://schemas.microsoft.com/office/drawing/2014/main" id="{88FD8A2C-655D-90D8-ADB2-AC8DBB8B95EE}"/>
              </a:ext>
            </a:extLst>
          </p:cNvPr>
          <p:cNvPicPr>
            <a:picLocks noChangeAspect="1"/>
          </p:cNvPicPr>
          <p:nvPr/>
        </p:nvPicPr>
        <p:blipFill>
          <a:blip r:embed="rId5">
            <a:extLst>
              <a:ext uri="{28A0092B-C50C-407E-A947-70E740481C1C}">
                <a14:useLocalDpi xmlns:a14="http://schemas.microsoft.com/office/drawing/2010/main" val="0"/>
              </a:ext>
            </a:extLst>
          </a:blip>
          <a:srcRect l="17455" r="17471"/>
          <a:stretch>
            <a:fillRect/>
          </a:stretch>
        </p:blipFill>
        <p:spPr bwMode="auto">
          <a:xfrm>
            <a:off x="6508575" y="640454"/>
            <a:ext cx="563550" cy="431833"/>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 name="Grafik 34">
            <a:extLst>
              <a:ext uri="{FF2B5EF4-FFF2-40B4-BE49-F238E27FC236}">
                <a16:creationId xmlns:a16="http://schemas.microsoft.com/office/drawing/2014/main" id="{5B24A459-F818-FAC6-3714-2442B55E9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0380" y="4253747"/>
            <a:ext cx="1027049" cy="404921"/>
          </a:xfrm>
          <a:prstGeom prst="rect">
            <a:avLst/>
          </a:prstGeom>
          <a:noFill/>
          <a:ln w="12700">
            <a:solidFill>
              <a:schemeClr val="accent1"/>
            </a:solidFill>
            <a:miter lim="800000"/>
            <a:headEnd/>
            <a:tailEnd/>
          </a:ln>
        </p:spPr>
      </p:pic>
      <p:sp>
        <p:nvSpPr>
          <p:cNvPr id="12" name="Circle: Hollow 11">
            <a:extLst>
              <a:ext uri="{FF2B5EF4-FFF2-40B4-BE49-F238E27FC236}">
                <a16:creationId xmlns:a16="http://schemas.microsoft.com/office/drawing/2014/main" id="{B562AEE4-4EF2-304B-D946-FD96444A2F87}"/>
              </a:ext>
            </a:extLst>
          </p:cNvPr>
          <p:cNvSpPr/>
          <p:nvPr/>
        </p:nvSpPr>
        <p:spPr>
          <a:xfrm>
            <a:off x="3552825" y="1620750"/>
            <a:ext cx="72000" cy="72000"/>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000" b="0" i="0" u="none" strike="noStrike" kern="1200" cap="none" spc="0" normalizeH="0" baseline="0" noProof="0" err="1">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14" name="Straight Connector 13">
            <a:extLst>
              <a:ext uri="{FF2B5EF4-FFF2-40B4-BE49-F238E27FC236}">
                <a16:creationId xmlns:a16="http://schemas.microsoft.com/office/drawing/2014/main" id="{7A8DB621-5479-2EB7-2C4B-0EA35689A3A0}"/>
              </a:ext>
            </a:extLst>
          </p:cNvPr>
          <p:cNvCxnSpPr>
            <a:cxnSpLocks/>
            <a:stCxn id="124" idx="6"/>
            <a:endCxn id="8" idx="1"/>
          </p:cNvCxnSpPr>
          <p:nvPr/>
        </p:nvCxnSpPr>
        <p:spPr>
          <a:xfrm flipV="1">
            <a:off x="3627443" y="1624240"/>
            <a:ext cx="1238932" cy="291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61BBB64-E25E-4632-676E-186FBEC0F23E}"/>
              </a:ext>
            </a:extLst>
          </p:cNvPr>
          <p:cNvGrpSpPr/>
          <p:nvPr/>
        </p:nvGrpSpPr>
        <p:grpSpPr>
          <a:xfrm>
            <a:off x="6790350" y="1072287"/>
            <a:ext cx="522965" cy="602462"/>
            <a:chOff x="3254260" y="1242688"/>
            <a:chExt cx="522965" cy="602462"/>
          </a:xfrm>
        </p:grpSpPr>
        <p:sp>
          <p:nvSpPr>
            <p:cNvPr id="16" name="Circle: Hollow 15">
              <a:extLst>
                <a:ext uri="{FF2B5EF4-FFF2-40B4-BE49-F238E27FC236}">
                  <a16:creationId xmlns:a16="http://schemas.microsoft.com/office/drawing/2014/main" id="{70E09513-AAA2-9301-84F9-4C1371D16B4E}"/>
                </a:ext>
              </a:extLst>
            </p:cNvPr>
            <p:cNvSpPr/>
            <p:nvPr/>
          </p:nvSpPr>
          <p:spPr>
            <a:xfrm>
              <a:off x="3705225" y="1773150"/>
              <a:ext cx="72000" cy="72000"/>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000" b="0" i="0" u="none" strike="noStrike" kern="1200" cap="none" spc="0" normalizeH="0" baseline="0" noProof="0" err="1">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17" name="Straight Connector 16">
              <a:extLst>
                <a:ext uri="{FF2B5EF4-FFF2-40B4-BE49-F238E27FC236}">
                  <a16:creationId xmlns:a16="http://schemas.microsoft.com/office/drawing/2014/main" id="{5A648003-5920-BB9E-A5D8-8A63DADA4365}"/>
                </a:ext>
              </a:extLst>
            </p:cNvPr>
            <p:cNvCxnSpPr>
              <a:cxnSpLocks/>
              <a:endCxn id="9" idx="2"/>
            </p:cNvCxnSpPr>
            <p:nvPr/>
          </p:nvCxnSpPr>
          <p:spPr>
            <a:xfrm flipH="1" flipV="1">
              <a:off x="3254260" y="1242688"/>
              <a:ext cx="486965" cy="5484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05B80F4-2664-4EA4-6E95-394699BAAB62}"/>
              </a:ext>
            </a:extLst>
          </p:cNvPr>
          <p:cNvGrpSpPr/>
          <p:nvPr/>
        </p:nvGrpSpPr>
        <p:grpSpPr>
          <a:xfrm>
            <a:off x="858264" y="1121053"/>
            <a:ext cx="1129016" cy="407275"/>
            <a:chOff x="2648209" y="1773150"/>
            <a:chExt cx="1129016" cy="407275"/>
          </a:xfrm>
          <a:solidFill>
            <a:schemeClr val="accent1"/>
          </a:solidFill>
        </p:grpSpPr>
        <p:sp>
          <p:nvSpPr>
            <p:cNvPr id="22" name="Circle: Hollow 21">
              <a:extLst>
                <a:ext uri="{FF2B5EF4-FFF2-40B4-BE49-F238E27FC236}">
                  <a16:creationId xmlns:a16="http://schemas.microsoft.com/office/drawing/2014/main" id="{6AE5DDEC-BCDD-9A15-65CF-474883441DD6}"/>
                </a:ext>
              </a:extLst>
            </p:cNvPr>
            <p:cNvSpPr/>
            <p:nvPr/>
          </p:nvSpPr>
          <p:spPr>
            <a:xfrm>
              <a:off x="3705225" y="1773150"/>
              <a:ext cx="72000" cy="72000"/>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000" b="0" i="0" u="none" strike="noStrike" kern="1200" cap="none" spc="0" normalizeH="0" baseline="0" noProof="0" err="1">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3" name="Straight Connector 22">
              <a:extLst>
                <a:ext uri="{FF2B5EF4-FFF2-40B4-BE49-F238E27FC236}">
                  <a16:creationId xmlns:a16="http://schemas.microsoft.com/office/drawing/2014/main" id="{0B2F3B23-8BD1-C1B4-4620-93FBD0965060}"/>
                </a:ext>
              </a:extLst>
            </p:cNvPr>
            <p:cNvCxnSpPr>
              <a:cxnSpLocks/>
              <a:stCxn id="22" idx="2"/>
              <a:endCxn id="7" idx="3"/>
            </p:cNvCxnSpPr>
            <p:nvPr/>
          </p:nvCxnSpPr>
          <p:spPr>
            <a:xfrm flipH="1">
              <a:off x="2648209" y="1809150"/>
              <a:ext cx="1057016" cy="371275"/>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DD958BD-C943-02FE-E012-3698E0DEE6B7}"/>
              </a:ext>
            </a:extLst>
          </p:cNvPr>
          <p:cNvGrpSpPr/>
          <p:nvPr/>
        </p:nvGrpSpPr>
        <p:grpSpPr>
          <a:xfrm>
            <a:off x="2027199" y="4456208"/>
            <a:ext cx="1313181" cy="100071"/>
            <a:chOff x="3705225" y="1745079"/>
            <a:chExt cx="1313181" cy="100071"/>
          </a:xfrm>
        </p:grpSpPr>
        <p:sp>
          <p:nvSpPr>
            <p:cNvPr id="30" name="Circle: Hollow 29">
              <a:extLst>
                <a:ext uri="{FF2B5EF4-FFF2-40B4-BE49-F238E27FC236}">
                  <a16:creationId xmlns:a16="http://schemas.microsoft.com/office/drawing/2014/main" id="{BE379A0D-AF1B-C3D0-4E4E-2F21BEDB0D49}"/>
                </a:ext>
              </a:extLst>
            </p:cNvPr>
            <p:cNvSpPr/>
            <p:nvPr/>
          </p:nvSpPr>
          <p:spPr>
            <a:xfrm>
              <a:off x="3705225" y="1773150"/>
              <a:ext cx="72000" cy="72000"/>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000" b="0" i="0" u="none" strike="noStrike" kern="1200" cap="none" spc="0" normalizeH="0" baseline="0" noProof="0" err="1">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1" name="Straight Connector 30">
              <a:extLst>
                <a:ext uri="{FF2B5EF4-FFF2-40B4-BE49-F238E27FC236}">
                  <a16:creationId xmlns:a16="http://schemas.microsoft.com/office/drawing/2014/main" id="{AF8E5530-9A82-6E9A-26C3-E9AEEDEDB193}"/>
                </a:ext>
              </a:extLst>
            </p:cNvPr>
            <p:cNvCxnSpPr>
              <a:cxnSpLocks/>
              <a:stCxn id="30" idx="6"/>
              <a:endCxn id="10" idx="1"/>
            </p:cNvCxnSpPr>
            <p:nvPr/>
          </p:nvCxnSpPr>
          <p:spPr>
            <a:xfrm flipV="1">
              <a:off x="3777225" y="1745079"/>
              <a:ext cx="1241181" cy="6407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1065F2F4-0881-0348-F617-ACAFA04EDA1D}"/>
              </a:ext>
            </a:extLst>
          </p:cNvPr>
          <p:cNvGrpSpPr/>
          <p:nvPr/>
        </p:nvGrpSpPr>
        <p:grpSpPr>
          <a:xfrm>
            <a:off x="-13919" y="1012213"/>
            <a:ext cx="9183747" cy="4129088"/>
            <a:chOff x="-13919" y="1012213"/>
            <a:chExt cx="9183747" cy="4129088"/>
          </a:xfrm>
        </p:grpSpPr>
        <p:cxnSp>
          <p:nvCxnSpPr>
            <p:cNvPr id="121" name="Straight Connector 120">
              <a:extLst>
                <a:ext uri="{FF2B5EF4-FFF2-40B4-BE49-F238E27FC236}">
                  <a16:creationId xmlns:a16="http://schemas.microsoft.com/office/drawing/2014/main" id="{F4EE402F-35E5-A52F-F364-E008381B38E6}"/>
                </a:ext>
              </a:extLst>
            </p:cNvPr>
            <p:cNvCxnSpPr>
              <a:cxnSpLocks/>
              <a:stCxn id="123" idx="1"/>
              <a:endCxn id="124" idx="5"/>
            </p:cNvCxnSpPr>
            <p:nvPr/>
          </p:nvCxnSpPr>
          <p:spPr>
            <a:xfrm flipH="1" flipV="1">
              <a:off x="3616899" y="1678894"/>
              <a:ext cx="5248896" cy="2624387"/>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F4C4F2D-6AE1-8435-0731-1F9ED739B0FA}"/>
                </a:ext>
              </a:extLst>
            </p:cNvPr>
            <p:cNvCxnSpPr>
              <a:cxnSpLocks/>
              <a:endCxn id="123" idx="5"/>
            </p:cNvCxnSpPr>
            <p:nvPr/>
          </p:nvCxnSpPr>
          <p:spPr>
            <a:xfrm flipH="1" flipV="1">
              <a:off x="8916707" y="4354193"/>
              <a:ext cx="253121" cy="425276"/>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C6C1B7F-AE33-2874-14CB-8761F9852535}"/>
                </a:ext>
              </a:extLst>
            </p:cNvPr>
            <p:cNvSpPr/>
            <p:nvPr/>
          </p:nvSpPr>
          <p:spPr>
            <a:xfrm>
              <a:off x="8855251" y="4292737"/>
              <a:ext cx="72000" cy="72000"/>
            </a:xfrm>
            <a:prstGeom prst="ellipse">
              <a:avLst/>
            </a:prstGeom>
            <a:solidFill>
              <a:schemeClr val="accent1"/>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24" name="Oval 123">
              <a:extLst>
                <a:ext uri="{FF2B5EF4-FFF2-40B4-BE49-F238E27FC236}">
                  <a16:creationId xmlns:a16="http://schemas.microsoft.com/office/drawing/2014/main" id="{62FCC2D3-CC47-C22C-825A-8CBE0DADC654}"/>
                </a:ext>
              </a:extLst>
            </p:cNvPr>
            <p:cNvSpPr/>
            <p:nvPr/>
          </p:nvSpPr>
          <p:spPr>
            <a:xfrm>
              <a:off x="3555443" y="1617438"/>
              <a:ext cx="72000" cy="72000"/>
            </a:xfrm>
            <a:prstGeom prst="ellipse">
              <a:avLst/>
            </a:prstGeom>
            <a:solidFill>
              <a:schemeClr val="accent1"/>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25" name="Oval 124">
              <a:extLst>
                <a:ext uri="{FF2B5EF4-FFF2-40B4-BE49-F238E27FC236}">
                  <a16:creationId xmlns:a16="http://schemas.microsoft.com/office/drawing/2014/main" id="{1D9F3245-58AA-3EF3-29DB-F7E99B171026}"/>
                </a:ext>
              </a:extLst>
            </p:cNvPr>
            <p:cNvSpPr/>
            <p:nvPr/>
          </p:nvSpPr>
          <p:spPr>
            <a:xfrm rot="1281794">
              <a:off x="1908898" y="1121054"/>
              <a:ext cx="72000" cy="72000"/>
            </a:xfrm>
            <a:prstGeom prst="ellipse">
              <a:avLst/>
            </a:prstGeom>
            <a:solidFill>
              <a:schemeClr val="accent1"/>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26" name="Oval 125">
              <a:extLst>
                <a:ext uri="{FF2B5EF4-FFF2-40B4-BE49-F238E27FC236}">
                  <a16:creationId xmlns:a16="http://schemas.microsoft.com/office/drawing/2014/main" id="{2E7198A4-1740-8C8E-B84B-192754C44D27}"/>
                </a:ext>
              </a:extLst>
            </p:cNvPr>
            <p:cNvSpPr/>
            <p:nvPr/>
          </p:nvSpPr>
          <p:spPr>
            <a:xfrm>
              <a:off x="5499477" y="1012213"/>
              <a:ext cx="72000" cy="72000"/>
            </a:xfrm>
            <a:prstGeom prst="ellipse">
              <a:avLst/>
            </a:prstGeom>
            <a:solidFill>
              <a:schemeClr val="accent1"/>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27" name="Straight Connector 126">
              <a:extLst>
                <a:ext uri="{FF2B5EF4-FFF2-40B4-BE49-F238E27FC236}">
                  <a16:creationId xmlns:a16="http://schemas.microsoft.com/office/drawing/2014/main" id="{45D37C58-FABA-F601-1E27-405BC6903FA7}"/>
                </a:ext>
              </a:extLst>
            </p:cNvPr>
            <p:cNvCxnSpPr>
              <a:cxnSpLocks/>
              <a:endCxn id="139" idx="2"/>
            </p:cNvCxnSpPr>
            <p:nvPr/>
          </p:nvCxnSpPr>
          <p:spPr>
            <a:xfrm>
              <a:off x="10085" y="4233444"/>
              <a:ext cx="2019061" cy="286836"/>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AF5314D-4332-7096-DF91-9E404F6DB64C}"/>
                </a:ext>
              </a:extLst>
            </p:cNvPr>
            <p:cNvCxnSpPr>
              <a:cxnSpLocks/>
              <a:stCxn id="125" idx="6"/>
              <a:endCxn id="138" idx="1"/>
            </p:cNvCxnSpPr>
            <p:nvPr/>
          </p:nvCxnSpPr>
          <p:spPr>
            <a:xfrm>
              <a:off x="1978424" y="1170167"/>
              <a:ext cx="3482035" cy="3133113"/>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3270036-60B1-61AF-CB7D-51C4B103B5DA}"/>
                </a:ext>
              </a:extLst>
            </p:cNvPr>
            <p:cNvCxnSpPr>
              <a:cxnSpLocks/>
              <a:stCxn id="126" idx="4"/>
              <a:endCxn id="138" idx="0"/>
            </p:cNvCxnSpPr>
            <p:nvPr/>
          </p:nvCxnSpPr>
          <p:spPr>
            <a:xfrm flipH="1">
              <a:off x="5485915" y="1084213"/>
              <a:ext cx="49562" cy="3208524"/>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2CB2D1C-88DA-B6BD-0814-11E11CCA8DFA}"/>
                </a:ext>
              </a:extLst>
            </p:cNvPr>
            <p:cNvCxnSpPr>
              <a:cxnSpLocks/>
              <a:stCxn id="124" idx="3"/>
              <a:endCxn id="139" idx="7"/>
            </p:cNvCxnSpPr>
            <p:nvPr/>
          </p:nvCxnSpPr>
          <p:spPr>
            <a:xfrm flipH="1">
              <a:off x="2090602" y="1678894"/>
              <a:ext cx="1475385" cy="281593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CB71176-8E0C-FABA-AC61-D597AEC389CF}"/>
                </a:ext>
              </a:extLst>
            </p:cNvPr>
            <p:cNvCxnSpPr>
              <a:cxnSpLocks/>
              <a:stCxn id="123" idx="2"/>
              <a:endCxn id="138" idx="6"/>
            </p:cNvCxnSpPr>
            <p:nvPr/>
          </p:nvCxnSpPr>
          <p:spPr>
            <a:xfrm flipH="1">
              <a:off x="5521915" y="4328737"/>
              <a:ext cx="3333335"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F214022-8136-8ACF-EC60-75954EEDCDDB}"/>
                </a:ext>
              </a:extLst>
            </p:cNvPr>
            <p:cNvCxnSpPr>
              <a:cxnSpLocks/>
              <a:stCxn id="126" idx="2"/>
              <a:endCxn id="124" idx="6"/>
            </p:cNvCxnSpPr>
            <p:nvPr/>
          </p:nvCxnSpPr>
          <p:spPr>
            <a:xfrm flipH="1">
              <a:off x="3627443" y="1048213"/>
              <a:ext cx="1872034" cy="605225"/>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8345E74-5597-D56A-9CCB-300848E90939}"/>
                </a:ext>
              </a:extLst>
            </p:cNvPr>
            <p:cNvCxnSpPr>
              <a:cxnSpLocks/>
              <a:stCxn id="140" idx="2"/>
              <a:endCxn id="126" idx="6"/>
            </p:cNvCxnSpPr>
            <p:nvPr/>
          </p:nvCxnSpPr>
          <p:spPr>
            <a:xfrm flipH="1" flipV="1">
              <a:off x="5571477" y="1048213"/>
              <a:ext cx="1669740" cy="581897"/>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B85D2F8-581D-A42D-DD45-6CBE7580CD4A}"/>
                </a:ext>
              </a:extLst>
            </p:cNvPr>
            <p:cNvCxnSpPr>
              <a:cxnSpLocks/>
              <a:stCxn id="139" idx="0"/>
              <a:endCxn id="125" idx="5"/>
            </p:cNvCxnSpPr>
            <p:nvPr/>
          </p:nvCxnSpPr>
          <p:spPr>
            <a:xfrm flipH="1" flipV="1">
              <a:off x="1959332" y="1190033"/>
              <a:ext cx="105814" cy="3294244"/>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FD6BA4C-F1C7-8F54-DD9C-454FDC2CFB78}"/>
                </a:ext>
              </a:extLst>
            </p:cNvPr>
            <p:cNvCxnSpPr>
              <a:cxnSpLocks/>
              <a:endCxn id="125" idx="3"/>
            </p:cNvCxnSpPr>
            <p:nvPr/>
          </p:nvCxnSpPr>
          <p:spPr>
            <a:xfrm flipV="1">
              <a:off x="0" y="1171488"/>
              <a:ext cx="1911918" cy="1219728"/>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B327E75-77D3-C6CD-F686-55684F63C499}"/>
                </a:ext>
              </a:extLst>
            </p:cNvPr>
            <p:cNvCxnSpPr>
              <a:cxnSpLocks/>
              <a:endCxn id="138" idx="3"/>
            </p:cNvCxnSpPr>
            <p:nvPr/>
          </p:nvCxnSpPr>
          <p:spPr>
            <a:xfrm flipV="1">
              <a:off x="4367430" y="4354193"/>
              <a:ext cx="1093029" cy="787108"/>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19B299DD-513B-BDA2-8FDE-2103D61D0CBD}"/>
                </a:ext>
              </a:extLst>
            </p:cNvPr>
            <p:cNvCxnSpPr>
              <a:cxnSpLocks/>
              <a:endCxn id="124" idx="2"/>
            </p:cNvCxnSpPr>
            <p:nvPr/>
          </p:nvCxnSpPr>
          <p:spPr>
            <a:xfrm flipV="1">
              <a:off x="-13919" y="1653438"/>
              <a:ext cx="3569364" cy="808107"/>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14A17E76-41E3-86C0-ACDB-829A9984D7FE}"/>
                </a:ext>
              </a:extLst>
            </p:cNvPr>
            <p:cNvSpPr/>
            <p:nvPr/>
          </p:nvSpPr>
          <p:spPr>
            <a:xfrm>
              <a:off x="5449915" y="4292737"/>
              <a:ext cx="72000" cy="72000"/>
            </a:xfrm>
            <a:prstGeom prst="ellipse">
              <a:avLst/>
            </a:prstGeom>
            <a:solidFill>
              <a:schemeClr val="accent1"/>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39" name="Oval 138">
              <a:extLst>
                <a:ext uri="{FF2B5EF4-FFF2-40B4-BE49-F238E27FC236}">
                  <a16:creationId xmlns:a16="http://schemas.microsoft.com/office/drawing/2014/main" id="{D6B78089-EC66-3B0C-024C-C88F16DE5709}"/>
                </a:ext>
              </a:extLst>
            </p:cNvPr>
            <p:cNvSpPr/>
            <p:nvPr/>
          </p:nvSpPr>
          <p:spPr>
            <a:xfrm>
              <a:off x="2029145" y="4484279"/>
              <a:ext cx="72000" cy="72000"/>
            </a:xfrm>
            <a:prstGeom prst="ellipse">
              <a:avLst/>
            </a:prstGeom>
            <a:solidFill>
              <a:schemeClr val="accent1"/>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40" name="Oval 139">
              <a:extLst>
                <a:ext uri="{FF2B5EF4-FFF2-40B4-BE49-F238E27FC236}">
                  <a16:creationId xmlns:a16="http://schemas.microsoft.com/office/drawing/2014/main" id="{C36758B8-3726-1040-C2E4-50BF5D5BC2F9}"/>
                </a:ext>
              </a:extLst>
            </p:cNvPr>
            <p:cNvSpPr/>
            <p:nvPr/>
          </p:nvSpPr>
          <p:spPr>
            <a:xfrm rot="1133626">
              <a:off x="7239276" y="1605767"/>
              <a:ext cx="72000" cy="72000"/>
            </a:xfrm>
            <a:prstGeom prst="ellipse">
              <a:avLst/>
            </a:prstGeom>
            <a:solidFill>
              <a:schemeClr val="accent1"/>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41" name="Straight Connector 140">
              <a:extLst>
                <a:ext uri="{FF2B5EF4-FFF2-40B4-BE49-F238E27FC236}">
                  <a16:creationId xmlns:a16="http://schemas.microsoft.com/office/drawing/2014/main" id="{85025241-0871-EB92-0636-4BD5E7B7893B}"/>
                </a:ext>
              </a:extLst>
            </p:cNvPr>
            <p:cNvCxnSpPr>
              <a:cxnSpLocks/>
              <a:stCxn id="140" idx="4"/>
              <a:endCxn id="138" idx="7"/>
            </p:cNvCxnSpPr>
            <p:nvPr/>
          </p:nvCxnSpPr>
          <p:spPr>
            <a:xfrm flipH="1">
              <a:off x="5511371" y="1675827"/>
              <a:ext cx="1752248" cy="2627454"/>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6F750C2-7F06-6B8C-92EA-B552993B4382}"/>
                </a:ext>
              </a:extLst>
            </p:cNvPr>
            <p:cNvCxnSpPr>
              <a:cxnSpLocks/>
              <a:stCxn id="140" idx="7"/>
            </p:cNvCxnSpPr>
            <p:nvPr/>
          </p:nvCxnSpPr>
          <p:spPr>
            <a:xfrm flipV="1">
              <a:off x="7307603" y="1121053"/>
              <a:ext cx="1844732" cy="504873"/>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grpSp>
      <p:sp>
        <p:nvSpPr>
          <p:cNvPr id="4" name="Content Placeholder 1">
            <a:extLst>
              <a:ext uri="{FF2B5EF4-FFF2-40B4-BE49-F238E27FC236}">
                <a16:creationId xmlns:a16="http://schemas.microsoft.com/office/drawing/2014/main" id="{BAC46325-5C6B-68B2-6131-1E4B85D3164B}"/>
              </a:ext>
            </a:extLst>
          </p:cNvPr>
          <p:cNvSpPr txBox="1">
            <a:spLocks/>
          </p:cNvSpPr>
          <p:nvPr/>
        </p:nvSpPr>
        <p:spPr>
          <a:xfrm>
            <a:off x="8335" y="2000250"/>
            <a:ext cx="9144000" cy="1857375"/>
          </a:xfrm>
          <a:prstGeom prst="rect">
            <a:avLst/>
          </a:prstGeom>
          <a:solidFill>
            <a:schemeClr val="tx1">
              <a:alpha val="80000"/>
            </a:schemeClr>
          </a:solidFill>
        </p:spPr>
        <p:txBody>
          <a:bodyPr vert="horz" lIns="108000" tIns="72000" rIns="108000" bIns="72000" numCol="3" rtlCol="0">
            <a:normAutofit/>
          </a:bodyPr>
          <a:lstStyle>
            <a:lvl1pPr marL="0" indent="0" algn="l" defTabSz="685800" rtl="0" eaLnBrk="1" latinLnBrk="0" hangingPunct="1">
              <a:lnSpc>
                <a:spcPct val="90000"/>
              </a:lnSpc>
              <a:spcBef>
                <a:spcPts val="1500"/>
              </a:spcBef>
              <a:spcAft>
                <a:spcPts val="300"/>
              </a:spcAft>
              <a:buFont typeface="Arial" panose="020B0604020202020204" pitchFamily="34" charset="0"/>
              <a:buNone/>
              <a:defRPr sz="2600" kern="1200">
                <a:solidFill>
                  <a:schemeClr val="bg1"/>
                </a:solidFill>
                <a:latin typeface="Segoe UI Light" panose="020B0502040204020203" pitchFamily="34" charset="0"/>
                <a:ea typeface="+mn-ea"/>
                <a:cs typeface="Segoe UI Light" panose="020B0502040204020203" pitchFamily="34" charset="0"/>
              </a:defRPr>
            </a:lvl1pPr>
            <a:lvl2pPr marL="347472" indent="-347472" algn="l" defTabSz="685800" rtl="0" eaLnBrk="1" latinLnBrk="0" hangingPunct="1">
              <a:lnSpc>
                <a:spcPct val="90000"/>
              </a:lnSpc>
              <a:spcBef>
                <a:spcPts val="0"/>
              </a:spcBef>
              <a:spcAft>
                <a:spcPts val="300"/>
              </a:spcAft>
              <a:buFont typeface="Arial" panose="020B0604020202020204" pitchFamily="34" charset="0"/>
              <a:buChar char="•"/>
              <a:defRPr sz="2200" kern="1200">
                <a:solidFill>
                  <a:schemeClr val="accent1">
                    <a:lumMod val="60000"/>
                    <a:lumOff val="40000"/>
                  </a:schemeClr>
                </a:solidFill>
                <a:latin typeface="Segoe UI Light" panose="020B0502040204020203" pitchFamily="34" charset="0"/>
                <a:ea typeface="+mn-ea"/>
                <a:cs typeface="Segoe UI Light" panose="020B0502040204020203" pitchFamily="34" charset="0"/>
              </a:defRPr>
            </a:lvl2pPr>
            <a:lvl3pPr marL="685800" indent="-292608" algn="l" defTabSz="685800" rtl="0" eaLnBrk="1" latinLnBrk="0" hangingPunct="1">
              <a:lnSpc>
                <a:spcPct val="90000"/>
              </a:lnSpc>
              <a:spcBef>
                <a:spcPts val="0"/>
              </a:spcBef>
              <a:spcAft>
                <a:spcPts val="300"/>
              </a:spcAft>
              <a:buFont typeface="Arial" panose="020B0604020202020204" pitchFamily="34" charset="0"/>
              <a:buChar char="•"/>
              <a:defRPr sz="1800" kern="1200">
                <a:solidFill>
                  <a:schemeClr val="accent3"/>
                </a:solidFill>
                <a:latin typeface="Segoe UI Light" panose="020B0502040204020203" pitchFamily="34" charset="0"/>
                <a:ea typeface="+mn-ea"/>
                <a:cs typeface="Segoe UI Light" panose="020B0502040204020203" pitchFamily="34" charset="0"/>
              </a:defRPr>
            </a:lvl3pPr>
            <a:lvl4pPr marL="914400" indent="-228600" algn="l" defTabSz="685800" rtl="0" eaLnBrk="1" latinLnBrk="0" hangingPunct="1">
              <a:lnSpc>
                <a:spcPct val="90000"/>
              </a:lnSpc>
              <a:spcBef>
                <a:spcPts val="0"/>
              </a:spcBef>
              <a:spcAft>
                <a:spcPts val="300"/>
              </a:spcAft>
              <a:buFont typeface="Arial" panose="020B0604020202020204" pitchFamily="34" charset="0"/>
              <a:buChar char="•"/>
              <a:defRPr sz="1600" kern="1200">
                <a:solidFill>
                  <a:schemeClr val="bg1"/>
                </a:solidFill>
                <a:latin typeface="Segoe UI Light" panose="020B0502040204020203" pitchFamily="34" charset="0"/>
                <a:ea typeface="+mn-ea"/>
                <a:cs typeface="Segoe UI Light" panose="020B0502040204020203" pitchFamily="34" charset="0"/>
              </a:defRPr>
            </a:lvl4pPr>
            <a:lvl5pPr marL="1143000" indent="-228600" algn="l" defTabSz="685800" rtl="0" eaLnBrk="1" latinLnBrk="0" hangingPunct="1">
              <a:lnSpc>
                <a:spcPct val="90000"/>
              </a:lnSpc>
              <a:spcBef>
                <a:spcPts val="0"/>
              </a:spcBef>
              <a:spcAft>
                <a:spcPts val="300"/>
              </a:spcAft>
              <a:buFont typeface="Arial" panose="020B0604020202020204" pitchFamily="34" charset="0"/>
              <a:buChar char="•"/>
              <a:defRPr sz="1400" kern="1200">
                <a:solidFill>
                  <a:schemeClr val="bg1"/>
                </a:solidFill>
                <a:latin typeface="Segoe UI Light" panose="020B0502040204020203" pitchFamily="34" charset="0"/>
                <a:ea typeface="+mn-ea"/>
                <a:cs typeface="Segoe UI Light"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50000"/>
              </a:lnSpc>
              <a:spcBef>
                <a:spcPts val="600"/>
              </a:spcBef>
              <a:spcAft>
                <a:spcPts val="300"/>
              </a:spcAft>
              <a:buClrTx/>
              <a:buSzTx/>
              <a:buFont typeface="Arial" panose="020B0604020202020204" pitchFamily="34" charset="0"/>
              <a:buNone/>
              <a:tabLst/>
              <a:defRPr/>
            </a:pPr>
            <a:endPar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3" name="TextBox 12">
            <a:extLst>
              <a:ext uri="{FF2B5EF4-FFF2-40B4-BE49-F238E27FC236}">
                <a16:creationId xmlns:a16="http://schemas.microsoft.com/office/drawing/2014/main" id="{B0698B56-E071-4E34-E65F-3C4506D8D684}"/>
              </a:ext>
            </a:extLst>
          </p:cNvPr>
          <p:cNvSpPr txBox="1"/>
          <p:nvPr/>
        </p:nvSpPr>
        <p:spPr>
          <a:xfrm>
            <a:off x="-13919" y="2233393"/>
            <a:ext cx="3060000" cy="132343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rPr>
              <a:t>Long machine lifecycles </a:t>
            </a:r>
          </a:p>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rPr>
              <a:t>Outdated operating systems, extremely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rPr>
              <a:t>vulnerable</a:t>
            </a:r>
            <a:endParaRPr kumimoji="0" lang="de-DE"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endParaRPr>
          </a:p>
        </p:txBody>
      </p:sp>
      <p:sp>
        <p:nvSpPr>
          <p:cNvPr id="15" name="TextBox 14">
            <a:extLst>
              <a:ext uri="{FF2B5EF4-FFF2-40B4-BE49-F238E27FC236}">
                <a16:creationId xmlns:a16="http://schemas.microsoft.com/office/drawing/2014/main" id="{D6BB2072-FB94-C901-A52E-D0D7D3DED07C}"/>
              </a:ext>
            </a:extLst>
          </p:cNvPr>
          <p:cNvSpPr txBox="1"/>
          <p:nvPr/>
        </p:nvSpPr>
        <p:spPr>
          <a:xfrm>
            <a:off x="3040164" y="2232202"/>
            <a:ext cx="3060000" cy="1323439"/>
          </a:xfrm>
          <a:prstGeom prst="rect">
            <a:avLst/>
          </a:prstGeom>
          <a:noFill/>
        </p:spPr>
        <p:txBody>
          <a:bodyPr wrap="square" lIns="91440" tIns="45720" rIns="91440" bIns="45720" rtlCol="0" anchor="t">
            <a:spAutoFit/>
          </a:bodyPr>
          <a:lstStyle>
            <a:defPPr>
              <a:defRPr lang="en-US"/>
            </a:defPPr>
            <a:lvl1pPr algn="ctr">
              <a:lnSpc>
                <a:spcPct val="150000"/>
              </a:lnSpc>
              <a:defRPr sz="2000">
                <a:solidFill>
                  <a:schemeClr val="bg1"/>
                </a:solidFill>
                <a:latin typeface="Segoe UI Light" panose="020B0502040204020203" pitchFamily="34" charset="0"/>
                <a:cs typeface="Segoe UI Light"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rPr>
              <a:t>Large unsegmented </a:t>
            </a:r>
            <a:br>
              <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br>
            <a:r>
              <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rPr>
              <a:t>networks</a:t>
            </a:r>
            <a:endPar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sym typeface="Wingdings" panose="05000000000000000000" pitchFamily="2" charset="2"/>
              </a:rPr>
              <a:t> Unregulated access to the network </a:t>
            </a:r>
            <a:endPar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a:endParaRPr>
          </a:p>
        </p:txBody>
      </p:sp>
      <p:sp>
        <p:nvSpPr>
          <p:cNvPr id="19" name="TextBox 18">
            <a:extLst>
              <a:ext uri="{FF2B5EF4-FFF2-40B4-BE49-F238E27FC236}">
                <a16:creationId xmlns:a16="http://schemas.microsoft.com/office/drawing/2014/main" id="{B4D4D493-0CA9-7084-2884-B2B66B6C178E}"/>
              </a:ext>
            </a:extLst>
          </p:cNvPr>
          <p:cNvSpPr txBox="1"/>
          <p:nvPr/>
        </p:nvSpPr>
        <p:spPr>
          <a:xfrm>
            <a:off x="6094248" y="2247565"/>
            <a:ext cx="3060000" cy="1015663"/>
          </a:xfrm>
          <a:prstGeom prst="rect">
            <a:avLst/>
          </a:prstGeom>
          <a:noFill/>
        </p:spPr>
        <p:txBody>
          <a:bodyPr wrap="square" rtlCol="0">
            <a:spAutoFit/>
          </a:bodyPr>
          <a:lstStyle>
            <a:defPPr>
              <a:defRPr lang="en-US"/>
            </a:defPPr>
            <a:lvl1pPr algn="ctr">
              <a:lnSpc>
                <a:spcPct val="150000"/>
              </a:lnSpc>
              <a:defRPr sz="2000">
                <a:solidFill>
                  <a:schemeClr val="bg1"/>
                </a:solidFill>
                <a:latin typeface="Segoe UI Light" panose="020B0502040204020203" pitchFamily="34" charset="0"/>
                <a:cs typeface="Segoe UI Light"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sym typeface="Wingdings" panose="05000000000000000000" pitchFamily="2" charset="2"/>
              </a:rPr>
              <a:t>Lack of overview of the communication taking place</a:t>
            </a:r>
            <a:endParaRPr kumimoji="0" lang="de-DE" sz="2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329760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nodePh="1">
                                  <p:stCondLst>
                                    <p:cond delay="0"/>
                                  </p:stCondLst>
                                  <p:endCondLst>
                                    <p:cond evt="begin" delay="0">
                                      <p:tn val="7"/>
                                    </p:cond>
                                  </p:end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op view of basketball court lines">
            <a:extLst>
              <a:ext uri="{FF2B5EF4-FFF2-40B4-BE49-F238E27FC236}">
                <a16:creationId xmlns:a16="http://schemas.microsoft.com/office/drawing/2014/main" id="{292BA637-E110-10EA-FC94-96A170F03F91}"/>
              </a:ext>
            </a:extLst>
          </p:cNvPr>
          <p:cNvPicPr>
            <a:picLocks noChangeAspect="1"/>
          </p:cNvPicPr>
          <p:nvPr/>
        </p:nvPicPr>
        <p:blipFill rotWithShape="1">
          <a:blip r:embed="rId2">
            <a:extLst>
              <a:ext uri="{28A0092B-C50C-407E-A947-70E740481C1C}">
                <a14:useLocalDpi xmlns:a14="http://schemas.microsoft.com/office/drawing/2010/main" val="0"/>
              </a:ext>
            </a:extLst>
          </a:blip>
          <a:srcRect t="15710"/>
          <a:stretch/>
        </p:blipFill>
        <p:spPr>
          <a:xfrm flipH="1">
            <a:off x="0" y="0"/>
            <a:ext cx="9155469" cy="5143500"/>
          </a:xfrm>
          <a:prstGeom prst="rect">
            <a:avLst/>
          </a:prstGeom>
        </p:spPr>
      </p:pic>
      <p:sp>
        <p:nvSpPr>
          <p:cNvPr id="17" name="Rectangle 1">
            <a:extLst>
              <a:ext uri="{FF2B5EF4-FFF2-40B4-BE49-F238E27FC236}">
                <a16:creationId xmlns:a16="http://schemas.microsoft.com/office/drawing/2014/main" id="{C3F8370B-96E1-8C74-B91F-B8A7C94F4663}"/>
              </a:ext>
            </a:extLst>
          </p:cNvPr>
          <p:cNvSpPr>
            <a:spLocks noGrp="1" noRot="1" noMove="1" noResize="1" noEditPoints="1" noAdjustHandles="1" noChangeArrowheads="1" noChangeShapeType="1"/>
          </p:cNvSpPr>
          <p:nvPr/>
        </p:nvSpPr>
        <p:spPr>
          <a:xfrm>
            <a:off x="-5358" y="-10563"/>
            <a:ext cx="9161500" cy="515406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5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Content Placeholder 19">
            <a:extLst>
              <a:ext uri="{FF2B5EF4-FFF2-40B4-BE49-F238E27FC236}">
                <a16:creationId xmlns:a16="http://schemas.microsoft.com/office/drawing/2014/main" id="{A2A5CA96-C814-6934-9D97-A9DC998B727A}"/>
              </a:ext>
            </a:extLst>
          </p:cNvPr>
          <p:cNvSpPr>
            <a:spLocks noGrp="1"/>
          </p:cNvSpPr>
          <p:nvPr>
            <p:ph sz="half" idx="2"/>
          </p:nvPr>
        </p:nvSpPr>
        <p:spPr>
          <a:xfrm>
            <a:off x="3949147" y="1379478"/>
            <a:ext cx="4880115" cy="3041904"/>
          </a:xfrm>
        </p:spPr>
        <p:txBody>
          <a:bodyPr anchor="ctr">
            <a:normAutofit/>
          </a:bodyPr>
          <a:lstStyle/>
          <a:p>
            <a:r>
              <a:rPr lang="en-US" sz="2000" dirty="0"/>
              <a:t>Partly extensive series of standards </a:t>
            </a:r>
            <a:br>
              <a:rPr lang="en-US" sz="2000" dirty="0"/>
            </a:br>
            <a:r>
              <a:rPr lang="en-US" sz="2000" dirty="0"/>
              <a:t>that fully illuminate the cybersecurity </a:t>
            </a:r>
            <a:br>
              <a:rPr lang="en-US" sz="2000" dirty="0"/>
            </a:br>
            <a:r>
              <a:rPr lang="en-US" sz="2000" dirty="0"/>
              <a:t>of OT environments</a:t>
            </a:r>
          </a:p>
          <a:p>
            <a:r>
              <a:rPr lang="en-US" sz="2000" dirty="0"/>
              <a:t>We provide support for topics</a:t>
            </a:r>
          </a:p>
          <a:p>
            <a:pPr lvl="1"/>
            <a:r>
              <a:rPr lang="en-US" sz="1800" dirty="0"/>
              <a:t>Micro-segmentation (zones &amp; conduits) </a:t>
            </a:r>
          </a:p>
          <a:p>
            <a:pPr lvl="1"/>
            <a:r>
              <a:rPr lang="en-US" sz="1800" dirty="0"/>
              <a:t>Preventive protection against threats</a:t>
            </a:r>
          </a:p>
          <a:p>
            <a:pPr lvl="1"/>
            <a:r>
              <a:rPr lang="en-US" sz="1800" dirty="0"/>
              <a:t>User access control / zero trust concepts</a:t>
            </a:r>
          </a:p>
          <a:p>
            <a:pPr lvl="1"/>
            <a:r>
              <a:rPr lang="en-US" sz="1800" dirty="0"/>
              <a:t>Increasing the security level</a:t>
            </a:r>
          </a:p>
        </p:txBody>
      </p:sp>
      <p:sp>
        <p:nvSpPr>
          <p:cNvPr id="3" name="Title 2">
            <a:extLst>
              <a:ext uri="{FF2B5EF4-FFF2-40B4-BE49-F238E27FC236}">
                <a16:creationId xmlns:a16="http://schemas.microsoft.com/office/drawing/2014/main" id="{F997F873-3617-7F81-D932-2C8EE2C097EE}"/>
              </a:ext>
            </a:extLst>
          </p:cNvPr>
          <p:cNvSpPr>
            <a:spLocks noGrp="1"/>
          </p:cNvSpPr>
          <p:nvPr>
            <p:ph type="title"/>
          </p:nvPr>
        </p:nvSpPr>
        <p:spPr>
          <a:xfrm>
            <a:off x="395112" y="273846"/>
            <a:ext cx="8353778" cy="617977"/>
          </a:xfrm>
        </p:spPr>
        <p:txBody>
          <a:bodyPr/>
          <a:lstStyle/>
          <a:p>
            <a:r>
              <a:rPr lang="en-US" dirty="0"/>
              <a:t>Overview of Regulations </a:t>
            </a:r>
            <a:endParaRPr lang="en-DE" dirty="0"/>
          </a:p>
        </p:txBody>
      </p:sp>
      <p:pic>
        <p:nvPicPr>
          <p:cNvPr id="115" name="Picture 2" descr="IEC">
            <a:extLst>
              <a:ext uri="{FF2B5EF4-FFF2-40B4-BE49-F238E27FC236}">
                <a16:creationId xmlns:a16="http://schemas.microsoft.com/office/drawing/2014/main" id="{27B44491-1750-F749-3D80-224C5CD03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74" y="2399472"/>
            <a:ext cx="657360" cy="6573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hape&#10;&#10;Description automatically generated with low confidence">
            <a:extLst>
              <a:ext uri="{FF2B5EF4-FFF2-40B4-BE49-F238E27FC236}">
                <a16:creationId xmlns:a16="http://schemas.microsoft.com/office/drawing/2014/main" id="{FDB9FBF1-A71D-AA02-5A0E-10D0A188D718}"/>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39974" y="3484022"/>
            <a:ext cx="657360" cy="657360"/>
          </a:xfrm>
          <a:prstGeom prst="rect">
            <a:avLst/>
          </a:prstGeom>
        </p:spPr>
      </p:pic>
      <p:sp>
        <p:nvSpPr>
          <p:cNvPr id="10" name="TextBox 9">
            <a:extLst>
              <a:ext uri="{FF2B5EF4-FFF2-40B4-BE49-F238E27FC236}">
                <a16:creationId xmlns:a16="http://schemas.microsoft.com/office/drawing/2014/main" id="{CF822D1D-4A61-CAEB-6180-90ED94E09E35}"/>
              </a:ext>
            </a:extLst>
          </p:cNvPr>
          <p:cNvSpPr txBox="1"/>
          <p:nvPr/>
        </p:nvSpPr>
        <p:spPr>
          <a:xfrm>
            <a:off x="1387833" y="2404986"/>
            <a:ext cx="1961653"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Semibold" panose="020B0702040204020203" pitchFamily="34" charset="0"/>
              </a:rPr>
              <a:t>IEC 62443 (Industrial Automation and Control Systems Security)</a:t>
            </a:r>
            <a:endParaRPr kumimoji="0" lang="en-DE"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Semibold" panose="020B0702040204020203" pitchFamily="34" charset="0"/>
            </a:endParaRPr>
          </a:p>
        </p:txBody>
      </p:sp>
      <p:sp>
        <p:nvSpPr>
          <p:cNvPr id="12" name="TextBox 11">
            <a:extLst>
              <a:ext uri="{FF2B5EF4-FFF2-40B4-BE49-F238E27FC236}">
                <a16:creationId xmlns:a16="http://schemas.microsoft.com/office/drawing/2014/main" id="{1A25542D-1645-401B-4B88-E0D8ADD3E2C0}"/>
              </a:ext>
            </a:extLst>
          </p:cNvPr>
          <p:cNvSpPr txBox="1"/>
          <p:nvPr/>
        </p:nvSpPr>
        <p:spPr>
          <a:xfrm>
            <a:off x="1395453" y="3489536"/>
            <a:ext cx="1961653"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Semibold" panose="020B0702040204020203" pitchFamily="34" charset="0"/>
              </a:rPr>
              <a:t>NIST SP 800-82 (Guide to Industrial Control Systems (ICS) Security)</a:t>
            </a:r>
            <a:endParaRPr kumimoji="0" lang="en-DE"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Semibold" panose="020B0702040204020203" pitchFamily="34" charset="0"/>
            </a:endParaRPr>
          </a:p>
        </p:txBody>
      </p:sp>
      <p:sp>
        <p:nvSpPr>
          <p:cNvPr id="13" name="TextBox 12">
            <a:extLst>
              <a:ext uri="{FF2B5EF4-FFF2-40B4-BE49-F238E27FC236}">
                <a16:creationId xmlns:a16="http://schemas.microsoft.com/office/drawing/2014/main" id="{50B38CCE-9729-A0DC-73D3-E2A16FE22184}"/>
              </a:ext>
            </a:extLst>
          </p:cNvPr>
          <p:cNvSpPr txBox="1"/>
          <p:nvPr/>
        </p:nvSpPr>
        <p:spPr>
          <a:xfrm>
            <a:off x="1395454" y="1405619"/>
            <a:ext cx="185166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Semibold" panose="020B0702040204020203" pitchFamily="34" charset="0"/>
              </a:rPr>
              <a:t>EU NIS2 Directive</a:t>
            </a:r>
            <a:endParaRPr kumimoji="0" lang="en-DE" sz="14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Semibold" panose="020B0702040204020203" pitchFamily="34" charset="0"/>
            </a:endParaRPr>
          </a:p>
        </p:txBody>
      </p:sp>
      <p:sp>
        <p:nvSpPr>
          <p:cNvPr id="14" name="Right Brace 13">
            <a:extLst>
              <a:ext uri="{FF2B5EF4-FFF2-40B4-BE49-F238E27FC236}">
                <a16:creationId xmlns:a16="http://schemas.microsoft.com/office/drawing/2014/main" id="{263CFE62-76E6-CE58-7DD8-1454CB30B600}"/>
              </a:ext>
            </a:extLst>
          </p:cNvPr>
          <p:cNvSpPr/>
          <p:nvPr/>
        </p:nvSpPr>
        <p:spPr>
          <a:xfrm>
            <a:off x="3301834" y="1379478"/>
            <a:ext cx="395688" cy="3041904"/>
          </a:xfrm>
          <a:prstGeom prst="rightBrace">
            <a:avLst>
              <a:gd name="adj1" fmla="val 54220"/>
              <a:gd name="adj2" fmla="val 50000"/>
            </a:avLst>
          </a:prstGeom>
          <a:ln w="19050">
            <a:solidFill>
              <a:schemeClr val="accent1"/>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Content Placeholder 6" descr="A blue background with a circle of stars and a pillar with a scale&#10;&#10;Description automatically generated">
            <a:extLst>
              <a:ext uri="{FF2B5EF4-FFF2-40B4-BE49-F238E27FC236}">
                <a16:creationId xmlns:a16="http://schemas.microsoft.com/office/drawing/2014/main" id="{FE68A6AE-0FBD-1420-4CE7-28911D4808B0}"/>
              </a:ext>
            </a:extLst>
          </p:cNvPr>
          <p:cNvPicPr>
            <a:picLocks noChangeAspect="1"/>
          </p:cNvPicPr>
          <p:nvPr/>
        </p:nvPicPr>
        <p:blipFill>
          <a:blip r:embed="rId5">
            <a:extLst>
              <a:ext uri="{28A0092B-C50C-407E-A947-70E740481C1C}">
                <a14:useLocalDpi xmlns:a14="http://schemas.microsoft.com/office/drawing/2010/main" val="0"/>
              </a:ext>
            </a:extLst>
          </a:blip>
          <a:srcRect l="27961" t="12939" r="30346" b="12939"/>
          <a:stretch>
            <a:fillRect/>
          </a:stretch>
        </p:blipFill>
        <p:spPr>
          <a:xfrm>
            <a:off x="539974" y="1235533"/>
            <a:ext cx="657360" cy="657360"/>
          </a:xfrm>
          <a:custGeom>
            <a:avLst/>
            <a:gdLst>
              <a:gd name="connsiteX0" fmla="*/ 1332000 w 2664000"/>
              <a:gd name="connsiteY0" fmla="*/ 0 h 2664000"/>
              <a:gd name="connsiteX1" fmla="*/ 2664000 w 2664000"/>
              <a:gd name="connsiteY1" fmla="*/ 1332000 h 2664000"/>
              <a:gd name="connsiteX2" fmla="*/ 1332000 w 2664000"/>
              <a:gd name="connsiteY2" fmla="*/ 2664000 h 2664000"/>
              <a:gd name="connsiteX3" fmla="*/ 0 w 2664000"/>
              <a:gd name="connsiteY3" fmla="*/ 1332000 h 2664000"/>
              <a:gd name="connsiteX4" fmla="*/ 1332000 w 2664000"/>
              <a:gd name="connsiteY4" fmla="*/ 0 h 26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00" h="2664000">
                <a:moveTo>
                  <a:pt x="1332000" y="0"/>
                </a:moveTo>
                <a:cubicBezTo>
                  <a:pt x="2067643" y="0"/>
                  <a:pt x="2664000" y="596357"/>
                  <a:pt x="2664000" y="1332000"/>
                </a:cubicBezTo>
                <a:cubicBezTo>
                  <a:pt x="2664000" y="2067643"/>
                  <a:pt x="2067643" y="2664000"/>
                  <a:pt x="1332000" y="2664000"/>
                </a:cubicBezTo>
                <a:cubicBezTo>
                  <a:pt x="596357" y="2664000"/>
                  <a:pt x="0" y="2067643"/>
                  <a:pt x="0" y="1332000"/>
                </a:cubicBezTo>
                <a:cubicBezTo>
                  <a:pt x="0" y="596357"/>
                  <a:pt x="596357" y="0"/>
                  <a:pt x="1332000" y="0"/>
                </a:cubicBezTo>
                <a:close/>
              </a:path>
            </a:pathLst>
          </a:custGeom>
        </p:spPr>
      </p:pic>
    </p:spTree>
    <p:extLst>
      <p:ext uri="{BB962C8B-B14F-4D97-AF65-F5344CB8AC3E}">
        <p14:creationId xmlns:p14="http://schemas.microsoft.com/office/powerpoint/2010/main" val="57790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E324FCB3-578A-7126-1364-A26183219ACB}"/>
              </a:ext>
            </a:extLst>
          </p:cNvPr>
          <p:cNvSpPr/>
          <p:nvPr/>
        </p:nvSpPr>
        <p:spPr>
          <a:xfrm>
            <a:off x="3334688" y="1744899"/>
            <a:ext cx="2448000" cy="244800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13" name="Picture 12">
            <a:extLst>
              <a:ext uri="{FF2B5EF4-FFF2-40B4-BE49-F238E27FC236}">
                <a16:creationId xmlns:a16="http://schemas.microsoft.com/office/drawing/2014/main" id="{D31FC4B0-18D4-1D89-3889-2C811E6572BB}"/>
              </a:ext>
            </a:extLst>
          </p:cNvPr>
          <p:cNvPicPr>
            <a:picLocks noChangeAspect="1"/>
          </p:cNvPicPr>
          <p:nvPr/>
        </p:nvPicPr>
        <p:blipFill rotWithShape="1">
          <a:blip r:embed="rId3"/>
          <a:srcRect l="12015" t="22770" r="15290" b="1182"/>
          <a:stretch/>
        </p:blipFill>
        <p:spPr>
          <a:xfrm>
            <a:off x="1" y="-4213"/>
            <a:ext cx="9144000" cy="5147714"/>
          </a:xfrm>
          <a:prstGeom prst="rect">
            <a:avLst/>
          </a:prstGeom>
        </p:spPr>
      </p:pic>
      <p:sp>
        <p:nvSpPr>
          <p:cNvPr id="11" name="Rectangle 1">
            <a:extLst>
              <a:ext uri="{FF2B5EF4-FFF2-40B4-BE49-F238E27FC236}">
                <a16:creationId xmlns:a16="http://schemas.microsoft.com/office/drawing/2014/main" id="{C5AE1157-4142-A1CB-72F5-BA508AAF4CFE}"/>
              </a:ext>
            </a:extLst>
          </p:cNvPr>
          <p:cNvSpPr/>
          <p:nvPr/>
        </p:nvSpPr>
        <p:spPr>
          <a:xfrm>
            <a:off x="-5358" y="-10563"/>
            <a:ext cx="9161500" cy="515406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5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18" name="Title 217">
            <a:extLst>
              <a:ext uri="{FF2B5EF4-FFF2-40B4-BE49-F238E27FC236}">
                <a16:creationId xmlns:a16="http://schemas.microsoft.com/office/drawing/2014/main" id="{2682B939-AE19-D241-B053-65CBB76A9693}"/>
              </a:ext>
            </a:extLst>
          </p:cNvPr>
          <p:cNvSpPr>
            <a:spLocks noGrp="1"/>
          </p:cNvSpPr>
          <p:nvPr>
            <p:ph type="title"/>
          </p:nvPr>
        </p:nvSpPr>
        <p:spPr>
          <a:xfrm>
            <a:off x="395112" y="273846"/>
            <a:ext cx="8353778" cy="617977"/>
          </a:xfrm>
        </p:spPr>
        <p:txBody>
          <a:bodyPr/>
          <a:lstStyle/>
          <a:p>
            <a:r>
              <a:rPr lang="en-US"/>
              <a:t>Use Case Overview</a:t>
            </a:r>
          </a:p>
        </p:txBody>
      </p:sp>
      <p:sp>
        <p:nvSpPr>
          <p:cNvPr id="38" name="TextBox 37">
            <a:extLst>
              <a:ext uri="{FF2B5EF4-FFF2-40B4-BE49-F238E27FC236}">
                <a16:creationId xmlns:a16="http://schemas.microsoft.com/office/drawing/2014/main" id="{902D3FD8-9DA6-1F14-B01B-35967F1A7522}"/>
              </a:ext>
            </a:extLst>
          </p:cNvPr>
          <p:cNvSpPr txBox="1"/>
          <p:nvPr/>
        </p:nvSpPr>
        <p:spPr>
          <a:xfrm>
            <a:off x="499138" y="1184240"/>
            <a:ext cx="3233143" cy="626701"/>
          </a:xfrm>
          <a:prstGeom prst="rect">
            <a:avLst/>
          </a:prstGeom>
          <a:noFill/>
        </p:spPr>
        <p:txBody>
          <a:bodyPr wrap="square" lIns="72000" tIns="36000" rIns="72000" bIns="36000" anchor="t">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Next-generation security &amp; </a:t>
            </a:r>
            <a:r>
              <a:rPr kumimoji="0" lang="en-US" sz="1800" b="0" i="0" u="none" strike="noStrike" kern="1200" cap="none" spc="0" normalizeH="0" baseline="0" noProof="0" err="1">
                <a:ln>
                  <a:noFill/>
                </a:ln>
                <a:solidFill>
                  <a:prstClr val="white"/>
                </a:solidFill>
                <a:effectLst/>
                <a:uLnTx/>
                <a:uFillTx/>
                <a:latin typeface="Aptos Narrow" panose="020B0004020202020204" pitchFamily="34" charset="0"/>
                <a:ea typeface="+mn-ea"/>
                <a:cs typeface="+mn-cs"/>
              </a:rPr>
              <a:t>microsegmentation</a:t>
            </a:r>
            <a:endPar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endParaRPr>
          </a:p>
        </p:txBody>
      </p:sp>
      <p:cxnSp>
        <p:nvCxnSpPr>
          <p:cNvPr id="39" name="Straight Connector 30">
            <a:extLst>
              <a:ext uri="{FF2B5EF4-FFF2-40B4-BE49-F238E27FC236}">
                <a16:creationId xmlns:a16="http://schemas.microsoft.com/office/drawing/2014/main" id="{839599AB-9F9C-8437-C33F-D10D8F0032D7}"/>
              </a:ext>
            </a:extLst>
          </p:cNvPr>
          <p:cNvCxnSpPr>
            <a:cxnSpLocks/>
          </p:cNvCxnSpPr>
          <p:nvPr/>
        </p:nvCxnSpPr>
        <p:spPr>
          <a:xfrm flipH="1">
            <a:off x="494432" y="1798571"/>
            <a:ext cx="2908444" cy="0"/>
          </a:xfrm>
          <a:prstGeom prst="line">
            <a:avLst/>
          </a:prstGeom>
          <a:ln w="25400">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41" name="Straight Connector 30">
            <a:extLst>
              <a:ext uri="{FF2B5EF4-FFF2-40B4-BE49-F238E27FC236}">
                <a16:creationId xmlns:a16="http://schemas.microsoft.com/office/drawing/2014/main" id="{687C2AA1-464B-63E4-2EE2-9D2907C0EB54}"/>
              </a:ext>
            </a:extLst>
          </p:cNvPr>
          <p:cNvCxnSpPr>
            <a:cxnSpLocks/>
          </p:cNvCxnSpPr>
          <p:nvPr/>
        </p:nvCxnSpPr>
        <p:spPr>
          <a:xfrm flipH="1">
            <a:off x="5731828" y="1799769"/>
            <a:ext cx="2908444" cy="0"/>
          </a:xfrm>
          <a:prstGeom prst="line">
            <a:avLst/>
          </a:prstGeom>
          <a:ln w="25400">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42" name="Straight Connector 30">
            <a:extLst>
              <a:ext uri="{FF2B5EF4-FFF2-40B4-BE49-F238E27FC236}">
                <a16:creationId xmlns:a16="http://schemas.microsoft.com/office/drawing/2014/main" id="{6FE5CA31-E8FE-DC8E-7B63-6D0B1D6796A3}"/>
              </a:ext>
            </a:extLst>
          </p:cNvPr>
          <p:cNvCxnSpPr>
            <a:cxnSpLocks/>
          </p:cNvCxnSpPr>
          <p:nvPr/>
        </p:nvCxnSpPr>
        <p:spPr>
          <a:xfrm flipH="1">
            <a:off x="5731828" y="4126125"/>
            <a:ext cx="2908444" cy="0"/>
          </a:xfrm>
          <a:prstGeom prst="line">
            <a:avLst/>
          </a:prstGeom>
          <a:ln w="25400">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43" name="Straight Connector 30">
            <a:extLst>
              <a:ext uri="{FF2B5EF4-FFF2-40B4-BE49-F238E27FC236}">
                <a16:creationId xmlns:a16="http://schemas.microsoft.com/office/drawing/2014/main" id="{AFBECB0E-21A2-84A4-48F5-943492DC5069}"/>
              </a:ext>
            </a:extLst>
          </p:cNvPr>
          <p:cNvCxnSpPr>
            <a:cxnSpLocks/>
          </p:cNvCxnSpPr>
          <p:nvPr/>
        </p:nvCxnSpPr>
        <p:spPr>
          <a:xfrm flipH="1">
            <a:off x="505337" y="4126125"/>
            <a:ext cx="2908444" cy="0"/>
          </a:xfrm>
          <a:prstGeom prst="line">
            <a:avLst/>
          </a:prstGeom>
          <a:ln w="25400">
            <a:solidFill>
              <a:schemeClr val="accent1"/>
            </a:solidFill>
          </a:ln>
        </p:spPr>
        <p:style>
          <a:lnRef idx="1">
            <a:schemeClr val="accent3"/>
          </a:lnRef>
          <a:fillRef idx="0">
            <a:schemeClr val="accent3"/>
          </a:fillRef>
          <a:effectRef idx="0">
            <a:schemeClr val="accent3"/>
          </a:effectRef>
          <a:fontRef idx="minor">
            <a:schemeClr val="tx1"/>
          </a:fontRef>
        </p:style>
      </p:cxnSp>
      <p:sp>
        <p:nvSpPr>
          <p:cNvPr id="45" name="TextBox 44">
            <a:extLst>
              <a:ext uri="{FF2B5EF4-FFF2-40B4-BE49-F238E27FC236}">
                <a16:creationId xmlns:a16="http://schemas.microsoft.com/office/drawing/2014/main" id="{248C733C-C925-3746-393D-6C40556A10B2}"/>
              </a:ext>
            </a:extLst>
          </p:cNvPr>
          <p:cNvSpPr txBox="1"/>
          <p:nvPr/>
        </p:nvSpPr>
        <p:spPr>
          <a:xfrm>
            <a:off x="5841573" y="1187158"/>
            <a:ext cx="2772000" cy="646331"/>
          </a:xfrm>
          <a:prstGeom prst="rect">
            <a:avLst/>
          </a:prstGeom>
          <a:noFill/>
        </p:spPr>
        <p:txBody>
          <a:bodyPr wrap="square" lIns="72000" tIns="36000" rIns="72000" bIns="36000">
            <a:sp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Edge computing &amp; </a:t>
            </a:r>
            <a:b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b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predictive maintenance</a:t>
            </a:r>
          </a:p>
        </p:txBody>
      </p:sp>
      <p:sp>
        <p:nvSpPr>
          <p:cNvPr id="47" name="TextBox 46">
            <a:extLst>
              <a:ext uri="{FF2B5EF4-FFF2-40B4-BE49-F238E27FC236}">
                <a16:creationId xmlns:a16="http://schemas.microsoft.com/office/drawing/2014/main" id="{58EB8815-230C-9F35-0338-1E84F8640605}"/>
              </a:ext>
            </a:extLst>
          </p:cNvPr>
          <p:cNvSpPr txBox="1"/>
          <p:nvPr/>
        </p:nvSpPr>
        <p:spPr>
          <a:xfrm>
            <a:off x="5882907" y="3514656"/>
            <a:ext cx="2730666" cy="626701"/>
          </a:xfrm>
          <a:prstGeom prst="rect">
            <a:avLst/>
          </a:prstGeom>
          <a:noFill/>
        </p:spPr>
        <p:txBody>
          <a:bodyPr wrap="square" lIns="72000" tIns="36000" rIns="72000" bIns="36000" anchor="t">
            <a:sp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Security and </a:t>
            </a:r>
            <a:b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b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availability of </a:t>
            </a:r>
            <a:r>
              <a:rPr kumimoji="0" lang="en-US" sz="1800" b="0" i="0" u="none" strike="noStrike" kern="1200" cap="none" spc="0" normalizeH="0" baseline="0" noProof="0" err="1">
                <a:ln>
                  <a:noFill/>
                </a:ln>
                <a:solidFill>
                  <a:prstClr val="white"/>
                </a:solidFill>
                <a:effectLst/>
                <a:uLnTx/>
                <a:uFillTx/>
                <a:latin typeface="Aptos Narrow" panose="020B0004020202020204" pitchFamily="34" charset="0"/>
                <a:ea typeface="+mn-ea"/>
                <a:cs typeface="+mn-cs"/>
              </a:rPr>
              <a:t>IIoT</a:t>
            </a: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 </a:t>
            </a:r>
          </a:p>
        </p:txBody>
      </p:sp>
      <p:sp>
        <p:nvSpPr>
          <p:cNvPr id="50" name="TextBox 49">
            <a:extLst>
              <a:ext uri="{FF2B5EF4-FFF2-40B4-BE49-F238E27FC236}">
                <a16:creationId xmlns:a16="http://schemas.microsoft.com/office/drawing/2014/main" id="{85AC9DCF-6455-F5BA-1810-97790260A0F0}"/>
              </a:ext>
            </a:extLst>
          </p:cNvPr>
          <p:cNvSpPr txBox="1"/>
          <p:nvPr/>
        </p:nvSpPr>
        <p:spPr>
          <a:xfrm>
            <a:off x="499138" y="3519700"/>
            <a:ext cx="2772000" cy="646331"/>
          </a:xfrm>
          <a:prstGeom prst="rect">
            <a:avLst/>
          </a:prstGeom>
          <a:noFill/>
        </p:spPr>
        <p:txBody>
          <a:bodyPr wrap="square" lIns="72000" tIns="36000" rIns="72000" bIns="3600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Simple &amp; secure </a:t>
            </a:r>
            <a:b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br>
            <a:r>
              <a:rPr kumimoji="0" lang="en-US" sz="18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network access</a:t>
            </a:r>
          </a:p>
        </p:txBody>
      </p:sp>
      <p:sp>
        <p:nvSpPr>
          <p:cNvPr id="55" name="TextBox 54">
            <a:extLst>
              <a:ext uri="{FF2B5EF4-FFF2-40B4-BE49-F238E27FC236}">
                <a16:creationId xmlns:a16="http://schemas.microsoft.com/office/drawing/2014/main" id="{E98C37A0-B7FF-04A1-A841-AB226DD928FC}"/>
              </a:ext>
            </a:extLst>
          </p:cNvPr>
          <p:cNvSpPr txBox="1"/>
          <p:nvPr/>
        </p:nvSpPr>
        <p:spPr>
          <a:xfrm>
            <a:off x="481442" y="1808667"/>
            <a:ext cx="2527597" cy="943913"/>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600"/>
              </a:spcAft>
              <a:buClrTx/>
              <a:buSzTx/>
              <a:buFontTx/>
              <a:buNone/>
              <a:tabLst/>
              <a:defRPr/>
            </a:pPr>
            <a:r>
              <a:rPr kumimoji="0" lang="en-US" sz="10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Benefit from decades of experience in IT Security and integrate NextGen firewall functionalities (e.g., AV, ATP, IDS/IPS) up to SCADA protocol control into your production environment.</a:t>
            </a:r>
            <a:endParaRPr kumimoji="0" lang="de-AT" sz="10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sp>
        <p:nvSpPr>
          <p:cNvPr id="102" name="TextBox 101">
            <a:extLst>
              <a:ext uri="{FF2B5EF4-FFF2-40B4-BE49-F238E27FC236}">
                <a16:creationId xmlns:a16="http://schemas.microsoft.com/office/drawing/2014/main" id="{BFA8601A-A74D-DB74-CA2C-F386E1A564EA}"/>
              </a:ext>
            </a:extLst>
          </p:cNvPr>
          <p:cNvSpPr txBox="1"/>
          <p:nvPr/>
        </p:nvSpPr>
        <p:spPr>
          <a:xfrm>
            <a:off x="6264039" y="1830571"/>
            <a:ext cx="2418058" cy="738664"/>
          </a:xfrm>
          <a:prstGeom prst="rect">
            <a:avLst/>
          </a:prstGeom>
          <a:noFill/>
        </p:spPr>
        <p:txBody>
          <a:bodyPr wrap="square">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ptos Light" panose="020B0004020202020204" pitchFamily="34" charset="0"/>
                <a:ea typeface="+mn-ea"/>
                <a:cs typeface="Segoe UI Light" panose="020B0502040204020203" pitchFamily="34" charset="0"/>
              </a:rPr>
              <a:t>Process data wherever it resides. </a:t>
            </a:r>
            <a:br>
              <a:rPr kumimoji="0" lang="en-US" sz="1050" b="0" i="0" u="none" strike="noStrike" kern="1200" cap="none" spc="0" normalizeH="0" baseline="0" noProof="0" dirty="0">
                <a:ln>
                  <a:noFill/>
                </a:ln>
                <a:solidFill>
                  <a:prstClr val="white"/>
                </a:solidFill>
                <a:effectLst/>
                <a:uLnTx/>
                <a:uFillTx/>
                <a:latin typeface="Aptos Light" panose="020B0004020202020204" pitchFamily="34" charset="0"/>
                <a:ea typeface="+mn-ea"/>
                <a:cs typeface="Segoe UI Light" panose="020B0502040204020203" pitchFamily="34" charset="0"/>
              </a:rPr>
            </a:br>
            <a:r>
              <a:rPr kumimoji="0" lang="en-US" sz="1050" b="0" i="0" u="none" strike="noStrike" kern="1200" cap="none" spc="0" normalizeH="0" baseline="0" noProof="0" dirty="0">
                <a:ln>
                  <a:noFill/>
                </a:ln>
                <a:solidFill>
                  <a:prstClr val="white"/>
                </a:solidFill>
                <a:effectLst/>
                <a:uLnTx/>
                <a:uFillTx/>
                <a:latin typeface="Aptos Light" panose="020B0004020202020204" pitchFamily="34" charset="0"/>
                <a:ea typeface="+mn-ea"/>
                <a:cs typeface="Segoe UI Light" panose="020B0502040204020203" pitchFamily="34" charset="0"/>
              </a:rPr>
              <a:t>With the Edge Computing functionalities, you have a </a:t>
            </a:r>
            <a:br>
              <a:rPr kumimoji="0" lang="en-US" sz="1050" b="0" i="0" u="none" strike="noStrike" kern="1200" cap="none" spc="0" normalizeH="0" baseline="0" noProof="0" dirty="0">
                <a:ln>
                  <a:noFill/>
                </a:ln>
                <a:solidFill>
                  <a:prstClr val="white"/>
                </a:solidFill>
                <a:effectLst/>
                <a:uLnTx/>
                <a:uFillTx/>
                <a:latin typeface="Aptos Light" panose="020B0004020202020204" pitchFamily="34" charset="0"/>
                <a:ea typeface="+mn-ea"/>
                <a:cs typeface="Segoe UI Light" panose="020B0502040204020203" pitchFamily="34" charset="0"/>
              </a:rPr>
            </a:br>
            <a:r>
              <a:rPr kumimoji="0" lang="en-US" sz="1050" b="0" i="0" u="none" strike="noStrike" kern="1200" cap="none" spc="0" normalizeH="0" baseline="0" noProof="0" dirty="0">
                <a:ln>
                  <a:noFill/>
                </a:ln>
                <a:solidFill>
                  <a:prstClr val="white"/>
                </a:solidFill>
                <a:effectLst/>
                <a:uLnTx/>
                <a:uFillTx/>
                <a:latin typeface="Aptos Light" panose="020B0004020202020204" pitchFamily="34" charset="0"/>
                <a:ea typeface="+mn-ea"/>
                <a:cs typeface="Segoe UI Light" panose="020B0502040204020203" pitchFamily="34" charset="0"/>
              </a:rPr>
              <a:t>wealth of use cases at your disposal.</a:t>
            </a:r>
            <a:endParaRPr kumimoji="0" lang="de-DE" sz="1050" b="0" i="0" u="none" strike="noStrike" kern="1200" cap="none" spc="0" normalizeH="0" baseline="0" noProof="0" dirty="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sp>
        <p:nvSpPr>
          <p:cNvPr id="103" name="TextBox 102">
            <a:extLst>
              <a:ext uri="{FF2B5EF4-FFF2-40B4-BE49-F238E27FC236}">
                <a16:creationId xmlns:a16="http://schemas.microsoft.com/office/drawing/2014/main" id="{2925A6A5-9847-7013-FF21-AF31D2FD10B7}"/>
              </a:ext>
            </a:extLst>
          </p:cNvPr>
          <p:cNvSpPr txBox="1"/>
          <p:nvPr/>
        </p:nvSpPr>
        <p:spPr>
          <a:xfrm>
            <a:off x="6112675" y="4126600"/>
            <a:ext cx="2527597" cy="605037"/>
          </a:xfrm>
          <a:prstGeom prst="rect">
            <a:avLst/>
          </a:prstGeom>
          <a:noFill/>
        </p:spPr>
        <p:txBody>
          <a:bodyPr wrap="square">
            <a:spAutoFit/>
          </a:bodyPr>
          <a:lstStyle/>
          <a:p>
            <a:pPr marL="0" marR="0" lvl="0" indent="0" algn="r" defTabSz="457200" rtl="0" eaLnBrk="1" fontAlgn="auto" latinLnBrk="0" hangingPunct="1">
              <a:lnSpc>
                <a:spcPct val="107000"/>
              </a:lnSpc>
              <a:spcBef>
                <a:spcPts val="0"/>
              </a:spcBef>
              <a:spcAft>
                <a:spcPts val="600"/>
              </a:spcAft>
              <a:buClrTx/>
              <a:buSzTx/>
              <a:buFontTx/>
              <a:buNone/>
              <a:tabLst/>
              <a:defRPr/>
            </a:pPr>
            <a:r>
              <a:rPr kumimoji="0" lang="en-US" sz="10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Connect your IoT devices to your infrastructure securely and reliably, wherever they are located.</a:t>
            </a:r>
            <a:endParaRPr kumimoji="0" lang="de-AT" sz="10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sp>
        <p:nvSpPr>
          <p:cNvPr id="104" name="TextBox 103">
            <a:extLst>
              <a:ext uri="{FF2B5EF4-FFF2-40B4-BE49-F238E27FC236}">
                <a16:creationId xmlns:a16="http://schemas.microsoft.com/office/drawing/2014/main" id="{2F65FB71-0981-DA03-2FEA-540FEFEA0C7B}"/>
              </a:ext>
            </a:extLst>
          </p:cNvPr>
          <p:cNvSpPr txBox="1"/>
          <p:nvPr/>
        </p:nvSpPr>
        <p:spPr>
          <a:xfrm>
            <a:off x="481442" y="4139506"/>
            <a:ext cx="2527597" cy="605037"/>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600"/>
              </a:spcAft>
              <a:buClrTx/>
              <a:buSzTx/>
              <a:buFontTx/>
              <a:buNone/>
              <a:tabLst/>
              <a:defRPr/>
            </a:pPr>
            <a:r>
              <a:rPr kumimoji="0" lang="en-US" sz="10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Open remote access often leads to security gaps. Manage access to your production easily and for a limited time.</a:t>
            </a:r>
            <a:endParaRPr kumimoji="0" lang="de-AT" sz="105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endParaRPr>
          </a:p>
        </p:txBody>
      </p:sp>
      <p:sp>
        <p:nvSpPr>
          <p:cNvPr id="7" name="Oval 6">
            <a:extLst>
              <a:ext uri="{FF2B5EF4-FFF2-40B4-BE49-F238E27FC236}">
                <a16:creationId xmlns:a16="http://schemas.microsoft.com/office/drawing/2014/main" id="{6F848B72-E3FE-C867-52A2-B16344AAF303}"/>
              </a:ext>
            </a:extLst>
          </p:cNvPr>
          <p:cNvSpPr/>
          <p:nvPr/>
        </p:nvSpPr>
        <p:spPr>
          <a:xfrm>
            <a:off x="3352033" y="1740891"/>
            <a:ext cx="2448000" cy="24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9" name="Straight Connector 30">
            <a:extLst>
              <a:ext uri="{FF2B5EF4-FFF2-40B4-BE49-F238E27FC236}">
                <a16:creationId xmlns:a16="http://schemas.microsoft.com/office/drawing/2014/main" id="{BB8094BE-85C4-414A-B90B-0B094B9A3412}"/>
              </a:ext>
            </a:extLst>
          </p:cNvPr>
          <p:cNvCxnSpPr>
            <a:cxnSpLocks/>
            <a:endCxn id="20" idx="1"/>
          </p:cNvCxnSpPr>
          <p:nvPr/>
        </p:nvCxnSpPr>
        <p:spPr>
          <a:xfrm flipH="1" flipV="1">
            <a:off x="3404276" y="1798571"/>
            <a:ext cx="1171757" cy="1193469"/>
          </a:xfrm>
          <a:prstGeom prst="line">
            <a:avLst/>
          </a:prstGeom>
          <a:solidFill>
            <a:srgbClr val="000000">
              <a:alpha val="50000"/>
            </a:srgbClr>
          </a:solidFill>
          <a:ln w="25400">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pic>
        <p:nvPicPr>
          <p:cNvPr id="10" name="Graphic 9">
            <a:extLst>
              <a:ext uri="{FF2B5EF4-FFF2-40B4-BE49-F238E27FC236}">
                <a16:creationId xmlns:a16="http://schemas.microsoft.com/office/drawing/2014/main" id="{E413B7BB-DD9C-5E05-3BF6-8AB02D7413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4067" y="2834643"/>
            <a:ext cx="843752" cy="843751"/>
          </a:xfrm>
          <a:prstGeom prst="rect">
            <a:avLst/>
          </a:prstGeom>
        </p:spPr>
      </p:pic>
      <p:pic>
        <p:nvPicPr>
          <p:cNvPr id="12" name="Graphic 11">
            <a:extLst>
              <a:ext uri="{FF2B5EF4-FFF2-40B4-BE49-F238E27FC236}">
                <a16:creationId xmlns:a16="http://schemas.microsoft.com/office/drawing/2014/main" id="{E8835B16-9D0B-6E3E-9383-3DC5B284CF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6340" y="1974421"/>
            <a:ext cx="843752" cy="843751"/>
          </a:xfrm>
          <a:prstGeom prst="rect">
            <a:avLst/>
          </a:prstGeom>
        </p:spPr>
      </p:pic>
      <p:sp>
        <p:nvSpPr>
          <p:cNvPr id="14" name="Freeform: Shape 13">
            <a:extLst>
              <a:ext uri="{FF2B5EF4-FFF2-40B4-BE49-F238E27FC236}">
                <a16:creationId xmlns:a16="http://schemas.microsoft.com/office/drawing/2014/main" id="{2D0A6E7D-A126-5A82-1699-1CAE988D3C0B}"/>
              </a:ext>
            </a:extLst>
          </p:cNvPr>
          <p:cNvSpPr/>
          <p:nvPr/>
        </p:nvSpPr>
        <p:spPr>
          <a:xfrm>
            <a:off x="4987133" y="2460190"/>
            <a:ext cx="261108" cy="314579"/>
          </a:xfrm>
          <a:custGeom>
            <a:avLst/>
            <a:gdLst>
              <a:gd name="connsiteX0" fmla="*/ 212228 w 212228"/>
              <a:gd name="connsiteY0" fmla="*/ 255690 h 255689"/>
              <a:gd name="connsiteX1" fmla="*/ 155784 w 212228"/>
              <a:gd name="connsiteY1" fmla="*/ 255690 h 255689"/>
              <a:gd name="connsiteX2" fmla="*/ 155784 w 212228"/>
              <a:gd name="connsiteY2" fmla="*/ 142520 h 255689"/>
              <a:gd name="connsiteX3" fmla="*/ 0 w 212228"/>
              <a:gd name="connsiteY3" fmla="*/ 48259 h 255689"/>
              <a:gd name="connsiteX4" fmla="*/ 29068 w 212228"/>
              <a:gd name="connsiteY4" fmla="*/ 0 h 255689"/>
              <a:gd name="connsiteX5" fmla="*/ 212228 w 212228"/>
              <a:gd name="connsiteY5" fmla="*/ 110630 h 255689"/>
              <a:gd name="connsiteX6" fmla="*/ 212228 w 212228"/>
              <a:gd name="connsiteY6" fmla="*/ 255690 h 2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28" h="255689">
                <a:moveTo>
                  <a:pt x="212228" y="255690"/>
                </a:moveTo>
                <a:lnTo>
                  <a:pt x="155784" y="255690"/>
                </a:lnTo>
                <a:lnTo>
                  <a:pt x="155784" y="142520"/>
                </a:lnTo>
                <a:lnTo>
                  <a:pt x="0" y="48259"/>
                </a:lnTo>
                <a:lnTo>
                  <a:pt x="29068" y="0"/>
                </a:lnTo>
                <a:lnTo>
                  <a:pt x="212228" y="110630"/>
                </a:lnTo>
                <a:lnTo>
                  <a:pt x="212228" y="255690"/>
                </a:lnTo>
                <a:close/>
              </a:path>
            </a:pathLst>
          </a:custGeom>
          <a:solidFill>
            <a:srgbClr val="0088CE"/>
          </a:solidFill>
          <a:ln w="2817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97D2CAC-ACFE-24F9-75D8-9755DA89C359}"/>
              </a:ext>
            </a:extLst>
          </p:cNvPr>
          <p:cNvSpPr/>
          <p:nvPr/>
        </p:nvSpPr>
        <p:spPr>
          <a:xfrm>
            <a:off x="3859370" y="2460190"/>
            <a:ext cx="261108" cy="314579"/>
          </a:xfrm>
          <a:custGeom>
            <a:avLst/>
            <a:gdLst>
              <a:gd name="connsiteX0" fmla="*/ 56444 w 212228"/>
              <a:gd name="connsiteY0" fmla="*/ 255690 h 255689"/>
              <a:gd name="connsiteX1" fmla="*/ 0 w 212228"/>
              <a:gd name="connsiteY1" fmla="*/ 255690 h 255689"/>
              <a:gd name="connsiteX2" fmla="*/ 0 w 212228"/>
              <a:gd name="connsiteY2" fmla="*/ 110630 h 255689"/>
              <a:gd name="connsiteX3" fmla="*/ 183160 w 212228"/>
              <a:gd name="connsiteY3" fmla="*/ 0 h 255689"/>
              <a:gd name="connsiteX4" fmla="*/ 212228 w 212228"/>
              <a:gd name="connsiteY4" fmla="*/ 48259 h 255689"/>
              <a:gd name="connsiteX5" fmla="*/ 56444 w 212228"/>
              <a:gd name="connsiteY5" fmla="*/ 142520 h 255689"/>
              <a:gd name="connsiteX6" fmla="*/ 56444 w 212228"/>
              <a:gd name="connsiteY6" fmla="*/ 255690 h 2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28" h="255689">
                <a:moveTo>
                  <a:pt x="56444" y="255690"/>
                </a:moveTo>
                <a:lnTo>
                  <a:pt x="0" y="255690"/>
                </a:lnTo>
                <a:lnTo>
                  <a:pt x="0" y="110630"/>
                </a:lnTo>
                <a:lnTo>
                  <a:pt x="183160" y="0"/>
                </a:lnTo>
                <a:lnTo>
                  <a:pt x="212228" y="48259"/>
                </a:lnTo>
                <a:lnTo>
                  <a:pt x="56444" y="142520"/>
                </a:lnTo>
                <a:lnTo>
                  <a:pt x="56444" y="255690"/>
                </a:lnTo>
                <a:close/>
              </a:path>
            </a:pathLst>
          </a:custGeom>
          <a:solidFill>
            <a:srgbClr val="0088CE"/>
          </a:solidFill>
          <a:ln w="2817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E18F737-03D5-C9A3-EB36-59626A5430C6}"/>
              </a:ext>
            </a:extLst>
          </p:cNvPr>
          <p:cNvSpPr/>
          <p:nvPr/>
        </p:nvSpPr>
        <p:spPr>
          <a:xfrm>
            <a:off x="4347211" y="3639342"/>
            <a:ext cx="414578" cy="171178"/>
          </a:xfrm>
          <a:custGeom>
            <a:avLst/>
            <a:gdLst>
              <a:gd name="connsiteX0" fmla="*/ 177797 w 336968"/>
              <a:gd name="connsiteY0" fmla="*/ 139134 h 139133"/>
              <a:gd name="connsiteX1" fmla="*/ 0 w 336968"/>
              <a:gd name="connsiteY1" fmla="*/ 50517 h 139133"/>
              <a:gd name="connsiteX2" fmla="*/ 25400 w 336968"/>
              <a:gd name="connsiteY2" fmla="*/ 0 h 139133"/>
              <a:gd name="connsiteX3" fmla="*/ 176386 w 336968"/>
              <a:gd name="connsiteY3" fmla="*/ 75352 h 139133"/>
              <a:gd name="connsiteX4" fmla="*/ 309311 w 336968"/>
              <a:gd name="connsiteY4" fmla="*/ 847 h 139133"/>
              <a:gd name="connsiteX5" fmla="*/ 336969 w 336968"/>
              <a:gd name="connsiteY5" fmla="*/ 49953 h 139133"/>
              <a:gd name="connsiteX6" fmla="*/ 177797 w 336968"/>
              <a:gd name="connsiteY6" fmla="*/ 139134 h 13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68" h="139133">
                <a:moveTo>
                  <a:pt x="177797" y="139134"/>
                </a:moveTo>
                <a:lnTo>
                  <a:pt x="0" y="50517"/>
                </a:lnTo>
                <a:lnTo>
                  <a:pt x="25400" y="0"/>
                </a:lnTo>
                <a:lnTo>
                  <a:pt x="176386" y="75352"/>
                </a:lnTo>
                <a:lnTo>
                  <a:pt x="309311" y="847"/>
                </a:lnTo>
                <a:lnTo>
                  <a:pt x="336969" y="49953"/>
                </a:lnTo>
                <a:lnTo>
                  <a:pt x="177797" y="139134"/>
                </a:lnTo>
                <a:close/>
              </a:path>
            </a:pathLst>
          </a:custGeom>
          <a:solidFill>
            <a:srgbClr val="0088CE"/>
          </a:solidFill>
          <a:ln w="2817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Connector 30">
            <a:extLst>
              <a:ext uri="{FF2B5EF4-FFF2-40B4-BE49-F238E27FC236}">
                <a16:creationId xmlns:a16="http://schemas.microsoft.com/office/drawing/2014/main" id="{6F22A2A8-BE6D-965A-871C-C08D0056D3EB}"/>
              </a:ext>
            </a:extLst>
          </p:cNvPr>
          <p:cNvCxnSpPr>
            <a:cxnSpLocks/>
            <a:endCxn id="20" idx="7"/>
          </p:cNvCxnSpPr>
          <p:nvPr/>
        </p:nvCxnSpPr>
        <p:spPr>
          <a:xfrm flipV="1">
            <a:off x="4548684" y="1798571"/>
            <a:ext cx="1183144" cy="1164456"/>
          </a:xfrm>
          <a:prstGeom prst="line">
            <a:avLst/>
          </a:prstGeom>
          <a:solidFill>
            <a:srgbClr val="000000">
              <a:alpha val="50000"/>
            </a:srgbClr>
          </a:solidFill>
          <a:ln w="25400">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18" name="Straight Connector 30">
            <a:extLst>
              <a:ext uri="{FF2B5EF4-FFF2-40B4-BE49-F238E27FC236}">
                <a16:creationId xmlns:a16="http://schemas.microsoft.com/office/drawing/2014/main" id="{E8B079B8-897A-39DD-4F5B-B1C8372D09F5}"/>
              </a:ext>
            </a:extLst>
          </p:cNvPr>
          <p:cNvCxnSpPr>
            <a:cxnSpLocks/>
            <a:endCxn id="20" idx="5"/>
          </p:cNvCxnSpPr>
          <p:nvPr/>
        </p:nvCxnSpPr>
        <p:spPr>
          <a:xfrm>
            <a:off x="4568051" y="3020707"/>
            <a:ext cx="1163777" cy="1105418"/>
          </a:xfrm>
          <a:prstGeom prst="line">
            <a:avLst/>
          </a:prstGeom>
          <a:solidFill>
            <a:srgbClr val="000000">
              <a:alpha val="50000"/>
            </a:srgbClr>
          </a:solidFill>
          <a:ln w="25400">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19" name="Straight Connector 30">
            <a:extLst>
              <a:ext uri="{FF2B5EF4-FFF2-40B4-BE49-F238E27FC236}">
                <a16:creationId xmlns:a16="http://schemas.microsoft.com/office/drawing/2014/main" id="{2D44E526-7964-D9A8-DBAE-7EF0650FBDCE}"/>
              </a:ext>
            </a:extLst>
          </p:cNvPr>
          <p:cNvCxnSpPr>
            <a:cxnSpLocks/>
          </p:cNvCxnSpPr>
          <p:nvPr/>
        </p:nvCxnSpPr>
        <p:spPr>
          <a:xfrm flipH="1">
            <a:off x="3402876" y="2999365"/>
            <a:ext cx="1157488" cy="1126760"/>
          </a:xfrm>
          <a:prstGeom prst="line">
            <a:avLst/>
          </a:prstGeom>
          <a:solidFill>
            <a:srgbClr val="000000">
              <a:alpha val="50000"/>
            </a:srgbClr>
          </a:solidFill>
          <a:ln w="25400">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sp>
        <p:nvSpPr>
          <p:cNvPr id="20" name="Circle: Hollow 19">
            <a:extLst>
              <a:ext uri="{FF2B5EF4-FFF2-40B4-BE49-F238E27FC236}">
                <a16:creationId xmlns:a16="http://schemas.microsoft.com/office/drawing/2014/main" id="{FB45091F-87DD-8240-3281-42924B10D009}"/>
              </a:ext>
            </a:extLst>
          </p:cNvPr>
          <p:cNvSpPr>
            <a:spLocks noChangeAspect="1"/>
          </p:cNvSpPr>
          <p:nvPr/>
        </p:nvSpPr>
        <p:spPr>
          <a:xfrm>
            <a:off x="2922224" y="1316519"/>
            <a:ext cx="3291656" cy="3291658"/>
          </a:xfrm>
          <a:prstGeom prst="donut">
            <a:avLst>
              <a:gd name="adj" fmla="val 729"/>
            </a:avLst>
          </a:prstGeom>
          <a:solidFill>
            <a:srgbClr val="F6F6F6">
              <a:alpha val="20000"/>
            </a:srgbClr>
          </a:solidFill>
          <a:ln>
            <a:noFill/>
          </a:ln>
          <a:effectLst>
            <a:glow rad="190500">
              <a:schemeClr val="accent4">
                <a:lumMod val="40000"/>
                <a:lumOff val="60000"/>
                <a:alpha val="3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1" name="Circle: Hollow 20">
            <a:extLst>
              <a:ext uri="{FF2B5EF4-FFF2-40B4-BE49-F238E27FC236}">
                <a16:creationId xmlns:a16="http://schemas.microsoft.com/office/drawing/2014/main" id="{860928D8-33A9-8C84-6F6E-20DF8393DCD1}"/>
              </a:ext>
            </a:extLst>
          </p:cNvPr>
          <p:cNvSpPr>
            <a:spLocks noChangeAspect="1"/>
          </p:cNvSpPr>
          <p:nvPr/>
        </p:nvSpPr>
        <p:spPr>
          <a:xfrm rot="16200000">
            <a:off x="3254409" y="1648706"/>
            <a:ext cx="2627287" cy="2627285"/>
          </a:xfrm>
          <a:prstGeom prst="donut">
            <a:avLst>
              <a:gd name="adj" fmla="val 2004"/>
            </a:avLst>
          </a:prstGeom>
          <a:solidFill>
            <a:srgbClr val="F6F6F6"/>
          </a:solidFill>
          <a:ln>
            <a:noFill/>
          </a:ln>
          <a:effectLst>
            <a:glow rad="292100">
              <a:schemeClr val="accent4">
                <a:lumMod val="40000"/>
                <a:lumOff val="60000"/>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22" name="Graphic 21">
            <a:extLst>
              <a:ext uri="{FF2B5EF4-FFF2-40B4-BE49-F238E27FC236}">
                <a16:creationId xmlns:a16="http://schemas.microsoft.com/office/drawing/2014/main" id="{D4132780-FD9E-9404-EB2D-49143D54D4F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5293" y="2820993"/>
            <a:ext cx="843751" cy="843751"/>
          </a:xfrm>
          <a:prstGeom prst="rect">
            <a:avLst/>
          </a:prstGeom>
        </p:spPr>
      </p:pic>
    </p:spTree>
    <p:extLst>
      <p:ext uri="{BB962C8B-B14F-4D97-AF65-F5344CB8AC3E}">
        <p14:creationId xmlns:p14="http://schemas.microsoft.com/office/powerpoint/2010/main" val="130360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Puzzle">
            <a:extLst>
              <a:ext uri="{FF2B5EF4-FFF2-40B4-BE49-F238E27FC236}">
                <a16:creationId xmlns:a16="http://schemas.microsoft.com/office/drawing/2014/main" id="{CADE3808-8A16-333F-0696-A391B64364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653" r="4653" b="23521"/>
          <a:stretch/>
        </p:blipFill>
        <p:spPr>
          <a:xfrm>
            <a:off x="1" y="0"/>
            <a:ext cx="9144000" cy="5139288"/>
          </a:xfrm>
        </p:spPr>
      </p:pic>
      <p:sp>
        <p:nvSpPr>
          <p:cNvPr id="28" name="Rectangle 27">
            <a:extLst>
              <a:ext uri="{FF2B5EF4-FFF2-40B4-BE49-F238E27FC236}">
                <a16:creationId xmlns:a16="http://schemas.microsoft.com/office/drawing/2014/main" id="{B77D6254-6E74-E162-7225-F47365566882}"/>
              </a:ext>
            </a:extLst>
          </p:cNvPr>
          <p:cNvSpPr/>
          <p:nvPr/>
        </p:nvSpPr>
        <p:spPr>
          <a:xfrm>
            <a:off x="-3948" y="-4212"/>
            <a:ext cx="9147948"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C37328D1-FA46-F042-DF47-BAB876DECB03}"/>
              </a:ext>
            </a:extLst>
          </p:cNvPr>
          <p:cNvSpPr>
            <a:spLocks noGrp="1"/>
          </p:cNvSpPr>
          <p:nvPr>
            <p:ph type="title"/>
          </p:nvPr>
        </p:nvSpPr>
        <p:spPr>
          <a:xfrm>
            <a:off x="395112" y="273846"/>
            <a:ext cx="8353778" cy="617977"/>
          </a:xfrm>
        </p:spPr>
        <p:txBody>
          <a:bodyPr/>
          <a:lstStyle/>
          <a:p>
            <a:r>
              <a:rPr lang="en-US" altLang="de-DE"/>
              <a:t>Full Next-generation Security</a:t>
            </a:r>
            <a:endParaRPr lang="en-US"/>
          </a:p>
        </p:txBody>
      </p:sp>
      <p:sp>
        <p:nvSpPr>
          <p:cNvPr id="61" name="Oval 60">
            <a:extLst>
              <a:ext uri="{FF2B5EF4-FFF2-40B4-BE49-F238E27FC236}">
                <a16:creationId xmlns:a16="http://schemas.microsoft.com/office/drawing/2014/main" id="{2F46151F-CF72-9EEC-40E0-B976A00EB892}"/>
              </a:ext>
            </a:extLst>
          </p:cNvPr>
          <p:cNvSpPr/>
          <p:nvPr/>
        </p:nvSpPr>
        <p:spPr>
          <a:xfrm>
            <a:off x="3352033" y="1740891"/>
            <a:ext cx="2448000" cy="24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126" name="Group 125">
            <a:extLst>
              <a:ext uri="{FF2B5EF4-FFF2-40B4-BE49-F238E27FC236}">
                <a16:creationId xmlns:a16="http://schemas.microsoft.com/office/drawing/2014/main" id="{09657F68-74D5-37E0-0A6A-621098FA51DB}"/>
              </a:ext>
            </a:extLst>
          </p:cNvPr>
          <p:cNvGrpSpPr/>
          <p:nvPr/>
        </p:nvGrpSpPr>
        <p:grpSpPr>
          <a:xfrm>
            <a:off x="5748085" y="907831"/>
            <a:ext cx="927635" cy="927634"/>
            <a:chOff x="4555770" y="992520"/>
            <a:chExt cx="1061473" cy="1061472"/>
          </a:xfrm>
        </p:grpSpPr>
        <p:grpSp>
          <p:nvGrpSpPr>
            <p:cNvPr id="15" name="Group 14">
              <a:extLst>
                <a:ext uri="{FF2B5EF4-FFF2-40B4-BE49-F238E27FC236}">
                  <a16:creationId xmlns:a16="http://schemas.microsoft.com/office/drawing/2014/main" id="{774F6E05-13AB-F615-6F4C-B9C7D667719F}"/>
                </a:ext>
              </a:extLst>
            </p:cNvPr>
            <p:cNvGrpSpPr/>
            <p:nvPr/>
          </p:nvGrpSpPr>
          <p:grpSpPr>
            <a:xfrm>
              <a:off x="4555770" y="992520"/>
              <a:ext cx="1061473" cy="1061472"/>
              <a:chOff x="4662698" y="3929708"/>
              <a:chExt cx="685000" cy="685000"/>
            </a:xfrm>
          </p:grpSpPr>
          <p:sp>
            <p:nvSpPr>
              <p:cNvPr id="16" name="Freeform: Shape 15">
                <a:extLst>
                  <a:ext uri="{FF2B5EF4-FFF2-40B4-BE49-F238E27FC236}">
                    <a16:creationId xmlns:a16="http://schemas.microsoft.com/office/drawing/2014/main" id="{ABCE6DBC-FBCF-483F-3B54-70147CA1A581}"/>
                  </a:ext>
                </a:extLst>
              </p:cNvPr>
              <p:cNvSpPr/>
              <p:nvPr/>
            </p:nvSpPr>
            <p:spPr>
              <a:xfrm>
                <a:off x="4799437" y="4018364"/>
                <a:ext cx="420737" cy="507689"/>
              </a:xfrm>
              <a:custGeom>
                <a:avLst/>
                <a:gdLst>
                  <a:gd name="connsiteX0" fmla="*/ 204759 w 420737"/>
                  <a:gd name="connsiteY0" fmla="*/ 0 h 507689"/>
                  <a:gd name="connsiteX1" fmla="*/ 417932 w 420737"/>
                  <a:gd name="connsiteY1" fmla="*/ 56099 h 507689"/>
                  <a:gd name="connsiteX2" fmla="*/ 420737 w 420737"/>
                  <a:gd name="connsiteY2" fmla="*/ 316955 h 507689"/>
                  <a:gd name="connsiteX3" fmla="*/ 398297 w 420737"/>
                  <a:gd name="connsiteY3" fmla="*/ 364638 h 507689"/>
                  <a:gd name="connsiteX4" fmla="*/ 207564 w 420737"/>
                  <a:gd name="connsiteY4" fmla="*/ 507689 h 507689"/>
                  <a:gd name="connsiteX5" fmla="*/ 14025 w 420737"/>
                  <a:gd name="connsiteY5" fmla="*/ 353419 h 507689"/>
                  <a:gd name="connsiteX6" fmla="*/ 0 w 420737"/>
                  <a:gd name="connsiteY6" fmla="*/ 333784 h 507689"/>
                  <a:gd name="connsiteX7" fmla="*/ 0 w 420737"/>
                  <a:gd name="connsiteY7" fmla="*/ 56099 h 507689"/>
                  <a:gd name="connsiteX8" fmla="*/ 204759 w 420737"/>
                  <a:gd name="connsiteY8" fmla="*/ 0 h 5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37" h="507689">
                    <a:moveTo>
                      <a:pt x="204759" y="0"/>
                    </a:moveTo>
                    <a:lnTo>
                      <a:pt x="417932" y="56099"/>
                    </a:lnTo>
                    <a:lnTo>
                      <a:pt x="420737" y="316955"/>
                    </a:lnTo>
                    <a:lnTo>
                      <a:pt x="398297" y="364638"/>
                    </a:lnTo>
                    <a:lnTo>
                      <a:pt x="207564" y="507689"/>
                    </a:lnTo>
                    <a:lnTo>
                      <a:pt x="14025" y="353419"/>
                    </a:lnTo>
                    <a:lnTo>
                      <a:pt x="0" y="333784"/>
                    </a:lnTo>
                    <a:lnTo>
                      <a:pt x="0" y="56099"/>
                    </a:lnTo>
                    <a:lnTo>
                      <a:pt x="204759" y="0"/>
                    </a:lnTo>
                    <a:close/>
                  </a:path>
                </a:pathLst>
              </a:custGeom>
              <a:solidFill>
                <a:srgbClr val="10101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17" name="Graphic 16">
                <a:extLst>
                  <a:ext uri="{FF2B5EF4-FFF2-40B4-BE49-F238E27FC236}">
                    <a16:creationId xmlns:a16="http://schemas.microsoft.com/office/drawing/2014/main" id="{CBDB4D8B-2CB1-1E58-CE9B-2A0F58DF54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698" y="3929708"/>
                <a:ext cx="685000" cy="685000"/>
              </a:xfrm>
              <a:prstGeom prst="rect">
                <a:avLst/>
              </a:prstGeom>
            </p:spPr>
          </p:pic>
        </p:grpSp>
        <p:pic>
          <p:nvPicPr>
            <p:cNvPr id="18" name="Graphic 17">
              <a:extLst>
                <a:ext uri="{FF2B5EF4-FFF2-40B4-BE49-F238E27FC236}">
                  <a16:creationId xmlns:a16="http://schemas.microsoft.com/office/drawing/2014/main" id="{98E2002A-F5E6-CA1F-B59B-8507913D1D9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2203" y="1293174"/>
              <a:ext cx="365867" cy="365867"/>
            </a:xfrm>
            <a:prstGeom prst="rect">
              <a:avLst/>
            </a:prstGeom>
          </p:spPr>
        </p:pic>
      </p:grpSp>
      <p:sp>
        <p:nvSpPr>
          <p:cNvPr id="129" name="TextBox 128">
            <a:extLst>
              <a:ext uri="{FF2B5EF4-FFF2-40B4-BE49-F238E27FC236}">
                <a16:creationId xmlns:a16="http://schemas.microsoft.com/office/drawing/2014/main" id="{8EA31C99-AC9B-A25D-7E5A-09BFD17E2CB9}"/>
              </a:ext>
            </a:extLst>
          </p:cNvPr>
          <p:cNvSpPr txBox="1"/>
          <p:nvPr/>
        </p:nvSpPr>
        <p:spPr>
          <a:xfrm>
            <a:off x="571927" y="1971271"/>
            <a:ext cx="163796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Geo IP Control</a:t>
            </a:r>
          </a:p>
        </p:txBody>
      </p:sp>
      <p:sp>
        <p:nvSpPr>
          <p:cNvPr id="130" name="TextBox 129">
            <a:extLst>
              <a:ext uri="{FF2B5EF4-FFF2-40B4-BE49-F238E27FC236}">
                <a16:creationId xmlns:a16="http://schemas.microsoft.com/office/drawing/2014/main" id="{CCCCA559-3071-2F55-C22E-97B167C1A278}"/>
              </a:ext>
            </a:extLst>
          </p:cNvPr>
          <p:cNvSpPr txBox="1"/>
          <p:nvPr/>
        </p:nvSpPr>
        <p:spPr>
          <a:xfrm>
            <a:off x="6943451" y="1986902"/>
            <a:ext cx="1455583" cy="30777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File Content Scan</a:t>
            </a:r>
          </a:p>
        </p:txBody>
      </p:sp>
      <p:sp>
        <p:nvSpPr>
          <p:cNvPr id="132" name="TextBox 131">
            <a:extLst>
              <a:ext uri="{FF2B5EF4-FFF2-40B4-BE49-F238E27FC236}">
                <a16:creationId xmlns:a16="http://schemas.microsoft.com/office/drawing/2014/main" id="{67EDB146-5DE9-5C74-7296-4283ECEEB78C}"/>
              </a:ext>
            </a:extLst>
          </p:cNvPr>
          <p:cNvSpPr txBox="1"/>
          <p:nvPr/>
        </p:nvSpPr>
        <p:spPr>
          <a:xfrm>
            <a:off x="7150783" y="2707633"/>
            <a:ext cx="16741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Zero Trust </a:t>
            </a:r>
            <a:br>
              <a:rPr kumimoji="0" lang="de-DE"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br>
            <a:r>
              <a:rPr kumimoji="0" lang="de-DE"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Network Access</a:t>
            </a:r>
            <a:endPar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cxnSp>
        <p:nvCxnSpPr>
          <p:cNvPr id="134" name="Straight Connector 30">
            <a:extLst>
              <a:ext uri="{FF2B5EF4-FFF2-40B4-BE49-F238E27FC236}">
                <a16:creationId xmlns:a16="http://schemas.microsoft.com/office/drawing/2014/main" id="{2D3C379C-78C4-0C87-1866-FCF12BB2BC65}"/>
              </a:ext>
            </a:extLst>
          </p:cNvPr>
          <p:cNvCxnSpPr>
            <a:cxnSpLocks/>
          </p:cNvCxnSpPr>
          <p:nvPr/>
        </p:nvCxnSpPr>
        <p:spPr>
          <a:xfrm flipH="1" flipV="1">
            <a:off x="3564245" y="1358672"/>
            <a:ext cx="813298" cy="1239240"/>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sp>
        <p:nvSpPr>
          <p:cNvPr id="135" name="TextBox 75">
            <a:extLst>
              <a:ext uri="{FF2B5EF4-FFF2-40B4-BE49-F238E27FC236}">
                <a16:creationId xmlns:a16="http://schemas.microsoft.com/office/drawing/2014/main" id="{D83CC097-FB21-1AB3-1C4E-FD4FEFFDAC88}"/>
              </a:ext>
            </a:extLst>
          </p:cNvPr>
          <p:cNvSpPr txBox="1"/>
          <p:nvPr/>
        </p:nvSpPr>
        <p:spPr>
          <a:xfrm>
            <a:off x="6490342" y="1175780"/>
            <a:ext cx="1845542" cy="30777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Malware Protection</a:t>
            </a:r>
          </a:p>
        </p:txBody>
      </p:sp>
      <p:sp>
        <p:nvSpPr>
          <p:cNvPr id="136" name="TextBox 135">
            <a:extLst>
              <a:ext uri="{FF2B5EF4-FFF2-40B4-BE49-F238E27FC236}">
                <a16:creationId xmlns:a16="http://schemas.microsoft.com/office/drawing/2014/main" id="{AA514EC1-8ECB-5685-AF5B-E29ABB5B1019}"/>
              </a:ext>
            </a:extLst>
          </p:cNvPr>
          <p:cNvSpPr txBox="1"/>
          <p:nvPr/>
        </p:nvSpPr>
        <p:spPr>
          <a:xfrm>
            <a:off x="522581" y="1122700"/>
            <a:ext cx="2153607" cy="523220"/>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Intrusion Detection/ Prevention System</a:t>
            </a:r>
          </a:p>
        </p:txBody>
      </p:sp>
      <p:sp>
        <p:nvSpPr>
          <p:cNvPr id="137" name="TextBox 76">
            <a:extLst>
              <a:ext uri="{FF2B5EF4-FFF2-40B4-BE49-F238E27FC236}">
                <a16:creationId xmlns:a16="http://schemas.microsoft.com/office/drawing/2014/main" id="{ED428A38-7850-7739-50C1-6C146B1AD775}"/>
              </a:ext>
            </a:extLst>
          </p:cNvPr>
          <p:cNvSpPr txBox="1"/>
          <p:nvPr/>
        </p:nvSpPr>
        <p:spPr>
          <a:xfrm>
            <a:off x="420847" y="3612819"/>
            <a:ext cx="1784338" cy="523220"/>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User Awareness &amp; Control</a:t>
            </a:r>
          </a:p>
        </p:txBody>
      </p:sp>
      <p:sp>
        <p:nvSpPr>
          <p:cNvPr id="138" name="TextBox 137">
            <a:extLst>
              <a:ext uri="{FF2B5EF4-FFF2-40B4-BE49-F238E27FC236}">
                <a16:creationId xmlns:a16="http://schemas.microsoft.com/office/drawing/2014/main" id="{48AB914D-1627-E47C-E028-4CF0FA71E183}"/>
              </a:ext>
            </a:extLst>
          </p:cNvPr>
          <p:cNvSpPr txBox="1"/>
          <p:nvPr/>
        </p:nvSpPr>
        <p:spPr>
          <a:xfrm>
            <a:off x="6970842" y="3666287"/>
            <a:ext cx="1202911" cy="30777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App Control</a:t>
            </a:r>
          </a:p>
        </p:txBody>
      </p:sp>
      <p:sp>
        <p:nvSpPr>
          <p:cNvPr id="139" name="TextBox 76">
            <a:extLst>
              <a:ext uri="{FF2B5EF4-FFF2-40B4-BE49-F238E27FC236}">
                <a16:creationId xmlns:a16="http://schemas.microsoft.com/office/drawing/2014/main" id="{53439FF6-559B-45A7-C32B-AEB7827F3072}"/>
              </a:ext>
            </a:extLst>
          </p:cNvPr>
          <p:cNvSpPr txBox="1"/>
          <p:nvPr/>
        </p:nvSpPr>
        <p:spPr>
          <a:xfrm>
            <a:off x="812426" y="2716187"/>
            <a:ext cx="1207582" cy="523220"/>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DoS/DDoS Protection</a:t>
            </a:r>
          </a:p>
        </p:txBody>
      </p:sp>
      <p:cxnSp>
        <p:nvCxnSpPr>
          <p:cNvPr id="187" name="Straight Connector 30">
            <a:extLst>
              <a:ext uri="{FF2B5EF4-FFF2-40B4-BE49-F238E27FC236}">
                <a16:creationId xmlns:a16="http://schemas.microsoft.com/office/drawing/2014/main" id="{61ADCF37-489B-5F92-8FDF-EA2EF4CE6A0A}"/>
              </a:ext>
            </a:extLst>
          </p:cNvPr>
          <p:cNvCxnSpPr>
            <a:cxnSpLocks/>
          </p:cNvCxnSpPr>
          <p:nvPr/>
        </p:nvCxnSpPr>
        <p:spPr>
          <a:xfrm flipH="1">
            <a:off x="2781881" y="2111398"/>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188" name="Straight Connector 30">
            <a:extLst>
              <a:ext uri="{FF2B5EF4-FFF2-40B4-BE49-F238E27FC236}">
                <a16:creationId xmlns:a16="http://schemas.microsoft.com/office/drawing/2014/main" id="{0DF08322-F319-481B-DE77-D92E626AAAFA}"/>
              </a:ext>
            </a:extLst>
          </p:cNvPr>
          <p:cNvCxnSpPr>
            <a:cxnSpLocks/>
          </p:cNvCxnSpPr>
          <p:nvPr/>
        </p:nvCxnSpPr>
        <p:spPr>
          <a:xfrm flipH="1">
            <a:off x="3273465" y="1358672"/>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189" name="Straight Connector 30">
            <a:extLst>
              <a:ext uri="{FF2B5EF4-FFF2-40B4-BE49-F238E27FC236}">
                <a16:creationId xmlns:a16="http://schemas.microsoft.com/office/drawing/2014/main" id="{6CE04485-1121-ABBC-9E4F-0B8F7B9CFAE2}"/>
              </a:ext>
            </a:extLst>
          </p:cNvPr>
          <p:cNvCxnSpPr>
            <a:cxnSpLocks/>
          </p:cNvCxnSpPr>
          <p:nvPr/>
        </p:nvCxnSpPr>
        <p:spPr>
          <a:xfrm flipH="1">
            <a:off x="2623081" y="2965949"/>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190" name="Straight Connector 30">
            <a:extLst>
              <a:ext uri="{FF2B5EF4-FFF2-40B4-BE49-F238E27FC236}">
                <a16:creationId xmlns:a16="http://schemas.microsoft.com/office/drawing/2014/main" id="{CC24A13F-3C7C-532E-8C85-F9DE506B1640}"/>
              </a:ext>
            </a:extLst>
          </p:cNvPr>
          <p:cNvCxnSpPr>
            <a:cxnSpLocks/>
          </p:cNvCxnSpPr>
          <p:nvPr/>
        </p:nvCxnSpPr>
        <p:spPr>
          <a:xfrm flipH="1">
            <a:off x="2796092" y="3840509"/>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192" name="Straight Connector 30">
            <a:extLst>
              <a:ext uri="{FF2B5EF4-FFF2-40B4-BE49-F238E27FC236}">
                <a16:creationId xmlns:a16="http://schemas.microsoft.com/office/drawing/2014/main" id="{2726414B-03EC-759C-CE04-67405A6D8D1F}"/>
              </a:ext>
            </a:extLst>
          </p:cNvPr>
          <p:cNvCxnSpPr>
            <a:cxnSpLocks/>
          </p:cNvCxnSpPr>
          <p:nvPr/>
        </p:nvCxnSpPr>
        <p:spPr>
          <a:xfrm flipH="1">
            <a:off x="3268867" y="4577211"/>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194" name="Straight Connector 30">
            <a:extLst>
              <a:ext uri="{FF2B5EF4-FFF2-40B4-BE49-F238E27FC236}">
                <a16:creationId xmlns:a16="http://schemas.microsoft.com/office/drawing/2014/main" id="{08A01332-6F38-1AFF-656F-236C5800A4BA}"/>
              </a:ext>
            </a:extLst>
          </p:cNvPr>
          <p:cNvCxnSpPr>
            <a:cxnSpLocks/>
          </p:cNvCxnSpPr>
          <p:nvPr/>
        </p:nvCxnSpPr>
        <p:spPr>
          <a:xfrm flipH="1">
            <a:off x="5580091" y="4548986"/>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195" name="Straight Connector 30">
            <a:extLst>
              <a:ext uri="{FF2B5EF4-FFF2-40B4-BE49-F238E27FC236}">
                <a16:creationId xmlns:a16="http://schemas.microsoft.com/office/drawing/2014/main" id="{0C2F04BE-7AD3-C9C6-615F-57365E7E93DE}"/>
              </a:ext>
            </a:extLst>
          </p:cNvPr>
          <p:cNvCxnSpPr>
            <a:cxnSpLocks/>
          </p:cNvCxnSpPr>
          <p:nvPr/>
        </p:nvCxnSpPr>
        <p:spPr>
          <a:xfrm flipH="1">
            <a:off x="6062885" y="3811187"/>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196" name="Straight Connector 30">
            <a:extLst>
              <a:ext uri="{FF2B5EF4-FFF2-40B4-BE49-F238E27FC236}">
                <a16:creationId xmlns:a16="http://schemas.microsoft.com/office/drawing/2014/main" id="{E4D5977F-6123-C631-F1C0-74220A84CAD5}"/>
              </a:ext>
            </a:extLst>
          </p:cNvPr>
          <p:cNvCxnSpPr>
            <a:cxnSpLocks/>
          </p:cNvCxnSpPr>
          <p:nvPr/>
        </p:nvCxnSpPr>
        <p:spPr>
          <a:xfrm flipH="1">
            <a:off x="6070433" y="2131555"/>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197" name="Straight Connector 30">
            <a:extLst>
              <a:ext uri="{FF2B5EF4-FFF2-40B4-BE49-F238E27FC236}">
                <a16:creationId xmlns:a16="http://schemas.microsoft.com/office/drawing/2014/main" id="{2F1A1DF0-9526-5FB6-8AB8-6CB195F42B66}"/>
              </a:ext>
            </a:extLst>
          </p:cNvPr>
          <p:cNvCxnSpPr>
            <a:cxnSpLocks/>
          </p:cNvCxnSpPr>
          <p:nvPr/>
        </p:nvCxnSpPr>
        <p:spPr>
          <a:xfrm flipH="1">
            <a:off x="5580090" y="1329350"/>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198" name="Straight Connector 30">
            <a:extLst>
              <a:ext uri="{FF2B5EF4-FFF2-40B4-BE49-F238E27FC236}">
                <a16:creationId xmlns:a16="http://schemas.microsoft.com/office/drawing/2014/main" id="{3E4A2C06-2D62-2ED1-0D55-21416D8F2BFB}"/>
              </a:ext>
            </a:extLst>
          </p:cNvPr>
          <p:cNvCxnSpPr>
            <a:cxnSpLocks/>
          </p:cNvCxnSpPr>
          <p:nvPr/>
        </p:nvCxnSpPr>
        <p:spPr>
          <a:xfrm flipH="1" flipV="1">
            <a:off x="3077492" y="2110075"/>
            <a:ext cx="920423" cy="561361"/>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199" name="Straight Connector 30">
            <a:extLst>
              <a:ext uri="{FF2B5EF4-FFF2-40B4-BE49-F238E27FC236}">
                <a16:creationId xmlns:a16="http://schemas.microsoft.com/office/drawing/2014/main" id="{D069B42E-7E1A-5118-9CF7-1CE50109F1C3}"/>
              </a:ext>
            </a:extLst>
          </p:cNvPr>
          <p:cNvCxnSpPr>
            <a:cxnSpLocks/>
          </p:cNvCxnSpPr>
          <p:nvPr/>
        </p:nvCxnSpPr>
        <p:spPr>
          <a:xfrm flipV="1">
            <a:off x="4770729" y="1328298"/>
            <a:ext cx="813298" cy="1239240"/>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200" name="Straight Connector 30">
            <a:extLst>
              <a:ext uri="{FF2B5EF4-FFF2-40B4-BE49-F238E27FC236}">
                <a16:creationId xmlns:a16="http://schemas.microsoft.com/office/drawing/2014/main" id="{4C0CB1C5-F8C9-37ED-03FF-024F37F3F37E}"/>
              </a:ext>
            </a:extLst>
          </p:cNvPr>
          <p:cNvCxnSpPr>
            <a:cxnSpLocks/>
          </p:cNvCxnSpPr>
          <p:nvPr/>
        </p:nvCxnSpPr>
        <p:spPr>
          <a:xfrm>
            <a:off x="4777846" y="3294608"/>
            <a:ext cx="813298" cy="1239240"/>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201" name="Straight Connector 30">
            <a:extLst>
              <a:ext uri="{FF2B5EF4-FFF2-40B4-BE49-F238E27FC236}">
                <a16:creationId xmlns:a16="http://schemas.microsoft.com/office/drawing/2014/main" id="{C5460741-D91A-0DC7-EEB2-5D07DC186E55}"/>
              </a:ext>
            </a:extLst>
          </p:cNvPr>
          <p:cNvCxnSpPr>
            <a:cxnSpLocks/>
          </p:cNvCxnSpPr>
          <p:nvPr/>
        </p:nvCxnSpPr>
        <p:spPr>
          <a:xfrm flipH="1">
            <a:off x="3545773" y="3346353"/>
            <a:ext cx="813298" cy="1239240"/>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202" name="Straight Connector 30">
            <a:extLst>
              <a:ext uri="{FF2B5EF4-FFF2-40B4-BE49-F238E27FC236}">
                <a16:creationId xmlns:a16="http://schemas.microsoft.com/office/drawing/2014/main" id="{E9B852F3-8AFE-6B76-5BBC-29656BA37902}"/>
              </a:ext>
            </a:extLst>
          </p:cNvPr>
          <p:cNvCxnSpPr>
            <a:cxnSpLocks/>
          </p:cNvCxnSpPr>
          <p:nvPr/>
        </p:nvCxnSpPr>
        <p:spPr>
          <a:xfrm flipV="1">
            <a:off x="5157926" y="2127641"/>
            <a:ext cx="920423" cy="561361"/>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203" name="Straight Connector 30">
            <a:extLst>
              <a:ext uri="{FF2B5EF4-FFF2-40B4-BE49-F238E27FC236}">
                <a16:creationId xmlns:a16="http://schemas.microsoft.com/office/drawing/2014/main" id="{C0BF579E-AC9F-56F2-DAFF-CD5961901779}"/>
              </a:ext>
            </a:extLst>
          </p:cNvPr>
          <p:cNvCxnSpPr>
            <a:cxnSpLocks/>
          </p:cNvCxnSpPr>
          <p:nvPr/>
        </p:nvCxnSpPr>
        <p:spPr>
          <a:xfrm>
            <a:off x="5147846" y="3253535"/>
            <a:ext cx="920423" cy="561361"/>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204" name="Straight Connector 30">
            <a:extLst>
              <a:ext uri="{FF2B5EF4-FFF2-40B4-BE49-F238E27FC236}">
                <a16:creationId xmlns:a16="http://schemas.microsoft.com/office/drawing/2014/main" id="{F95783C1-578A-2106-ECA9-283DD1FF5F9A}"/>
              </a:ext>
            </a:extLst>
          </p:cNvPr>
          <p:cNvCxnSpPr>
            <a:cxnSpLocks/>
          </p:cNvCxnSpPr>
          <p:nvPr/>
        </p:nvCxnSpPr>
        <p:spPr>
          <a:xfrm flipH="1">
            <a:off x="3087297" y="3281082"/>
            <a:ext cx="920423" cy="561361"/>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205" name="Straight Connector 30">
            <a:extLst>
              <a:ext uri="{FF2B5EF4-FFF2-40B4-BE49-F238E27FC236}">
                <a16:creationId xmlns:a16="http://schemas.microsoft.com/office/drawing/2014/main" id="{D66E90EE-EFB0-D2D2-1946-40F1F2B69B53}"/>
              </a:ext>
            </a:extLst>
          </p:cNvPr>
          <p:cNvCxnSpPr>
            <a:cxnSpLocks/>
          </p:cNvCxnSpPr>
          <p:nvPr/>
        </p:nvCxnSpPr>
        <p:spPr>
          <a:xfrm flipH="1">
            <a:off x="6244192" y="2950752"/>
            <a:ext cx="298031" cy="0"/>
          </a:xfrm>
          <a:prstGeom prst="line">
            <a:avLst/>
          </a:prstGeom>
          <a:solidFill>
            <a:srgbClr val="000000">
              <a:alpha val="50000"/>
            </a:srgbClr>
          </a:solidFill>
          <a:ln>
            <a:solidFill>
              <a:schemeClr val="accent1"/>
            </a:solidFill>
          </a:ln>
        </p:spPr>
        <p:style>
          <a:lnRef idx="2">
            <a:schemeClr val="accent5"/>
          </a:lnRef>
          <a:fillRef idx="1">
            <a:schemeClr val="lt1"/>
          </a:fillRef>
          <a:effectRef idx="0">
            <a:schemeClr val="accent5"/>
          </a:effectRef>
          <a:fontRef idx="minor">
            <a:schemeClr val="dk1"/>
          </a:fontRef>
        </p:style>
      </p:cxnSp>
      <p:cxnSp>
        <p:nvCxnSpPr>
          <p:cNvPr id="288" name="Straight Connector 30">
            <a:extLst>
              <a:ext uri="{FF2B5EF4-FFF2-40B4-BE49-F238E27FC236}">
                <a16:creationId xmlns:a16="http://schemas.microsoft.com/office/drawing/2014/main" id="{4A844BE6-F6AF-ACB0-02AB-DE016731D739}"/>
              </a:ext>
            </a:extLst>
          </p:cNvPr>
          <p:cNvCxnSpPr>
            <a:cxnSpLocks/>
          </p:cNvCxnSpPr>
          <p:nvPr/>
        </p:nvCxnSpPr>
        <p:spPr>
          <a:xfrm flipH="1" flipV="1">
            <a:off x="2895350" y="2966056"/>
            <a:ext cx="530829" cy="12755"/>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cxnSp>
        <p:nvCxnSpPr>
          <p:cNvPr id="290" name="Straight Connector 30">
            <a:extLst>
              <a:ext uri="{FF2B5EF4-FFF2-40B4-BE49-F238E27FC236}">
                <a16:creationId xmlns:a16="http://schemas.microsoft.com/office/drawing/2014/main" id="{E1661D84-A192-8144-909C-58D1B5225802}"/>
              </a:ext>
            </a:extLst>
          </p:cNvPr>
          <p:cNvCxnSpPr>
            <a:cxnSpLocks/>
          </p:cNvCxnSpPr>
          <p:nvPr/>
        </p:nvCxnSpPr>
        <p:spPr>
          <a:xfrm flipV="1">
            <a:off x="5714988" y="2952136"/>
            <a:ext cx="530829" cy="12755"/>
          </a:xfrm>
          <a:prstGeom prst="line">
            <a:avLst/>
          </a:prstGeom>
          <a:solidFill>
            <a:srgbClr val="000000">
              <a:alpha val="50000"/>
            </a:srgbClr>
          </a:solidFill>
          <a:ln>
            <a:gradFill flip="none" rotWithShape="1">
              <a:gsLst>
                <a:gs pos="0">
                  <a:schemeClr val="accent1"/>
                </a:gs>
                <a:gs pos="100000">
                  <a:schemeClr val="tx1">
                    <a:alpha val="0"/>
                  </a:schemeClr>
                </a:gs>
                <a:gs pos="51000">
                  <a:schemeClr val="tx1">
                    <a:lumMod val="50000"/>
                    <a:lumOff val="50000"/>
                    <a:alpha val="0"/>
                  </a:schemeClr>
                </a:gs>
              </a:gsLst>
              <a:lin ang="16200000" scaled="1"/>
              <a:tileRect/>
            </a:gradFill>
          </a:ln>
        </p:spPr>
        <p:style>
          <a:lnRef idx="2">
            <a:schemeClr val="accent5"/>
          </a:lnRef>
          <a:fillRef idx="1">
            <a:schemeClr val="lt1"/>
          </a:fillRef>
          <a:effectRef idx="0">
            <a:schemeClr val="accent5"/>
          </a:effectRef>
          <a:fontRef idx="minor">
            <a:schemeClr val="dk1"/>
          </a:fontRef>
        </p:style>
      </p:cxnSp>
      <p:sp>
        <p:nvSpPr>
          <p:cNvPr id="291" name="TextBox 290">
            <a:extLst>
              <a:ext uri="{FF2B5EF4-FFF2-40B4-BE49-F238E27FC236}">
                <a16:creationId xmlns:a16="http://schemas.microsoft.com/office/drawing/2014/main" id="{072C95C0-7BBB-0DB3-3A78-3759832B5FA7}"/>
              </a:ext>
            </a:extLst>
          </p:cNvPr>
          <p:cNvSpPr txBox="1"/>
          <p:nvPr/>
        </p:nvSpPr>
        <p:spPr>
          <a:xfrm>
            <a:off x="6521986" y="4310586"/>
            <a:ext cx="161078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AT"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Botnet &amp; Spyware </a:t>
            </a:r>
            <a:r>
              <a:rPr kumimoji="0" lang="de-AT" sz="1400" b="0" i="0" u="none" strike="noStrike" kern="1200" cap="none" spc="0" normalizeH="0" baseline="0" noProof="0" err="1">
                <a:ln>
                  <a:noFill/>
                </a:ln>
                <a:solidFill>
                  <a:prstClr val="white"/>
                </a:solidFill>
                <a:effectLst/>
                <a:uLnTx/>
                <a:uFillTx/>
                <a:latin typeface="Aptos Narrow" panose="020B0004020202020204" pitchFamily="34" charset="0"/>
                <a:ea typeface="+mn-ea"/>
                <a:cs typeface="Segoe UI Light" panose="020B0502040204020203" pitchFamily="34" charset="0"/>
              </a:rPr>
              <a:t>Protection</a:t>
            </a:r>
            <a:endPar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endParaRPr>
          </a:p>
        </p:txBody>
      </p:sp>
      <p:sp>
        <p:nvSpPr>
          <p:cNvPr id="343" name="TextBox 342">
            <a:extLst>
              <a:ext uri="{FF2B5EF4-FFF2-40B4-BE49-F238E27FC236}">
                <a16:creationId xmlns:a16="http://schemas.microsoft.com/office/drawing/2014/main" id="{7B7D7799-E619-E9D1-6130-A5112CB947EF}"/>
              </a:ext>
            </a:extLst>
          </p:cNvPr>
          <p:cNvSpPr txBox="1"/>
          <p:nvPr/>
        </p:nvSpPr>
        <p:spPr>
          <a:xfrm>
            <a:off x="986562" y="4448427"/>
            <a:ext cx="1680375" cy="523220"/>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SCADA Protocol Control</a:t>
            </a:r>
          </a:p>
        </p:txBody>
      </p:sp>
      <p:grpSp>
        <p:nvGrpSpPr>
          <p:cNvPr id="354" name="Group 353">
            <a:extLst>
              <a:ext uri="{FF2B5EF4-FFF2-40B4-BE49-F238E27FC236}">
                <a16:creationId xmlns:a16="http://schemas.microsoft.com/office/drawing/2014/main" id="{78D410F7-E8A7-9C12-CADF-DB618C39E235}"/>
              </a:ext>
            </a:extLst>
          </p:cNvPr>
          <p:cNvGrpSpPr/>
          <p:nvPr/>
        </p:nvGrpSpPr>
        <p:grpSpPr>
          <a:xfrm>
            <a:off x="6386756" y="2535441"/>
            <a:ext cx="927635" cy="927634"/>
            <a:chOff x="4662698" y="3929708"/>
            <a:chExt cx="685000" cy="685000"/>
          </a:xfrm>
        </p:grpSpPr>
        <p:sp>
          <p:nvSpPr>
            <p:cNvPr id="355" name="Freeform: Shape 354">
              <a:extLst>
                <a:ext uri="{FF2B5EF4-FFF2-40B4-BE49-F238E27FC236}">
                  <a16:creationId xmlns:a16="http://schemas.microsoft.com/office/drawing/2014/main" id="{4382C851-FBAF-3FA2-5B33-2927196C7EF8}"/>
                </a:ext>
              </a:extLst>
            </p:cNvPr>
            <p:cNvSpPr/>
            <p:nvPr/>
          </p:nvSpPr>
          <p:spPr>
            <a:xfrm>
              <a:off x="4799437" y="4018364"/>
              <a:ext cx="420737" cy="507689"/>
            </a:xfrm>
            <a:custGeom>
              <a:avLst/>
              <a:gdLst>
                <a:gd name="connsiteX0" fmla="*/ 204759 w 420737"/>
                <a:gd name="connsiteY0" fmla="*/ 0 h 507689"/>
                <a:gd name="connsiteX1" fmla="*/ 417932 w 420737"/>
                <a:gd name="connsiteY1" fmla="*/ 56099 h 507689"/>
                <a:gd name="connsiteX2" fmla="*/ 420737 w 420737"/>
                <a:gd name="connsiteY2" fmla="*/ 316955 h 507689"/>
                <a:gd name="connsiteX3" fmla="*/ 398297 w 420737"/>
                <a:gd name="connsiteY3" fmla="*/ 364638 h 507689"/>
                <a:gd name="connsiteX4" fmla="*/ 207564 w 420737"/>
                <a:gd name="connsiteY4" fmla="*/ 507689 h 507689"/>
                <a:gd name="connsiteX5" fmla="*/ 14025 w 420737"/>
                <a:gd name="connsiteY5" fmla="*/ 353419 h 507689"/>
                <a:gd name="connsiteX6" fmla="*/ 0 w 420737"/>
                <a:gd name="connsiteY6" fmla="*/ 333784 h 507689"/>
                <a:gd name="connsiteX7" fmla="*/ 0 w 420737"/>
                <a:gd name="connsiteY7" fmla="*/ 56099 h 507689"/>
                <a:gd name="connsiteX8" fmla="*/ 204759 w 420737"/>
                <a:gd name="connsiteY8" fmla="*/ 0 h 5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37" h="507689">
                  <a:moveTo>
                    <a:pt x="204759" y="0"/>
                  </a:moveTo>
                  <a:lnTo>
                    <a:pt x="417932" y="56099"/>
                  </a:lnTo>
                  <a:lnTo>
                    <a:pt x="420737" y="316955"/>
                  </a:lnTo>
                  <a:lnTo>
                    <a:pt x="398297" y="364638"/>
                  </a:lnTo>
                  <a:lnTo>
                    <a:pt x="207564" y="507689"/>
                  </a:lnTo>
                  <a:lnTo>
                    <a:pt x="14025" y="353419"/>
                  </a:lnTo>
                  <a:lnTo>
                    <a:pt x="0" y="333784"/>
                  </a:lnTo>
                  <a:lnTo>
                    <a:pt x="0" y="56099"/>
                  </a:lnTo>
                  <a:lnTo>
                    <a:pt x="204759" y="0"/>
                  </a:lnTo>
                  <a:close/>
                </a:path>
              </a:pathLst>
            </a:custGeom>
            <a:solidFill>
              <a:srgbClr val="10101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356" name="Graphic 355">
              <a:extLst>
                <a:ext uri="{FF2B5EF4-FFF2-40B4-BE49-F238E27FC236}">
                  <a16:creationId xmlns:a16="http://schemas.microsoft.com/office/drawing/2014/main" id="{3A963CBC-43E0-4238-BACC-9C08F25946B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698" y="3929708"/>
              <a:ext cx="685000" cy="685000"/>
            </a:xfrm>
            <a:prstGeom prst="rect">
              <a:avLst/>
            </a:prstGeom>
          </p:spPr>
        </p:pic>
      </p:grpSp>
      <p:grpSp>
        <p:nvGrpSpPr>
          <p:cNvPr id="9" name="Group 8">
            <a:extLst>
              <a:ext uri="{FF2B5EF4-FFF2-40B4-BE49-F238E27FC236}">
                <a16:creationId xmlns:a16="http://schemas.microsoft.com/office/drawing/2014/main" id="{CDE8DC17-B377-AE9B-44DE-FFBE7FCEEB82}"/>
              </a:ext>
            </a:extLst>
          </p:cNvPr>
          <p:cNvGrpSpPr/>
          <p:nvPr/>
        </p:nvGrpSpPr>
        <p:grpSpPr>
          <a:xfrm>
            <a:off x="6215901" y="3393541"/>
            <a:ext cx="927635" cy="927634"/>
            <a:chOff x="6215901" y="3393541"/>
            <a:chExt cx="927635" cy="927634"/>
          </a:xfrm>
        </p:grpSpPr>
        <p:grpSp>
          <p:nvGrpSpPr>
            <p:cNvPr id="377" name="Group 376">
              <a:extLst>
                <a:ext uri="{FF2B5EF4-FFF2-40B4-BE49-F238E27FC236}">
                  <a16:creationId xmlns:a16="http://schemas.microsoft.com/office/drawing/2014/main" id="{2C768DFD-A632-2A35-EF70-7B08C23B5653}"/>
                </a:ext>
              </a:extLst>
            </p:cNvPr>
            <p:cNvGrpSpPr/>
            <p:nvPr/>
          </p:nvGrpSpPr>
          <p:grpSpPr>
            <a:xfrm>
              <a:off x="6215901" y="3393541"/>
              <a:ext cx="927635" cy="927634"/>
              <a:chOff x="4662698" y="3929708"/>
              <a:chExt cx="685000" cy="685000"/>
            </a:xfrm>
          </p:grpSpPr>
          <p:sp>
            <p:nvSpPr>
              <p:cNvPr id="378" name="Freeform: Shape 377">
                <a:extLst>
                  <a:ext uri="{FF2B5EF4-FFF2-40B4-BE49-F238E27FC236}">
                    <a16:creationId xmlns:a16="http://schemas.microsoft.com/office/drawing/2014/main" id="{8018F2E4-DCFA-C7E5-10F7-697B480ABA7E}"/>
                  </a:ext>
                </a:extLst>
              </p:cNvPr>
              <p:cNvSpPr/>
              <p:nvPr/>
            </p:nvSpPr>
            <p:spPr>
              <a:xfrm>
                <a:off x="4799437" y="4018364"/>
                <a:ext cx="420737" cy="507689"/>
              </a:xfrm>
              <a:custGeom>
                <a:avLst/>
                <a:gdLst>
                  <a:gd name="connsiteX0" fmla="*/ 204759 w 420737"/>
                  <a:gd name="connsiteY0" fmla="*/ 0 h 507689"/>
                  <a:gd name="connsiteX1" fmla="*/ 417932 w 420737"/>
                  <a:gd name="connsiteY1" fmla="*/ 56099 h 507689"/>
                  <a:gd name="connsiteX2" fmla="*/ 420737 w 420737"/>
                  <a:gd name="connsiteY2" fmla="*/ 316955 h 507689"/>
                  <a:gd name="connsiteX3" fmla="*/ 398297 w 420737"/>
                  <a:gd name="connsiteY3" fmla="*/ 364638 h 507689"/>
                  <a:gd name="connsiteX4" fmla="*/ 207564 w 420737"/>
                  <a:gd name="connsiteY4" fmla="*/ 507689 h 507689"/>
                  <a:gd name="connsiteX5" fmla="*/ 14025 w 420737"/>
                  <a:gd name="connsiteY5" fmla="*/ 353419 h 507689"/>
                  <a:gd name="connsiteX6" fmla="*/ 0 w 420737"/>
                  <a:gd name="connsiteY6" fmla="*/ 333784 h 507689"/>
                  <a:gd name="connsiteX7" fmla="*/ 0 w 420737"/>
                  <a:gd name="connsiteY7" fmla="*/ 56099 h 507689"/>
                  <a:gd name="connsiteX8" fmla="*/ 204759 w 420737"/>
                  <a:gd name="connsiteY8" fmla="*/ 0 h 5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37" h="507689">
                    <a:moveTo>
                      <a:pt x="204759" y="0"/>
                    </a:moveTo>
                    <a:lnTo>
                      <a:pt x="417932" y="56099"/>
                    </a:lnTo>
                    <a:lnTo>
                      <a:pt x="420737" y="316955"/>
                    </a:lnTo>
                    <a:lnTo>
                      <a:pt x="398297" y="364638"/>
                    </a:lnTo>
                    <a:lnTo>
                      <a:pt x="207564" y="507689"/>
                    </a:lnTo>
                    <a:lnTo>
                      <a:pt x="14025" y="353419"/>
                    </a:lnTo>
                    <a:lnTo>
                      <a:pt x="0" y="333784"/>
                    </a:lnTo>
                    <a:lnTo>
                      <a:pt x="0" y="56099"/>
                    </a:lnTo>
                    <a:lnTo>
                      <a:pt x="204759" y="0"/>
                    </a:lnTo>
                    <a:close/>
                  </a:path>
                </a:pathLst>
              </a:custGeom>
              <a:solidFill>
                <a:srgbClr val="10101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379" name="Graphic 378">
                <a:extLst>
                  <a:ext uri="{FF2B5EF4-FFF2-40B4-BE49-F238E27FC236}">
                    <a16:creationId xmlns:a16="http://schemas.microsoft.com/office/drawing/2014/main" id="{AAAB7FD3-45A3-C8AC-6E07-6C06CBB781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698" y="3929708"/>
                <a:ext cx="685000" cy="685000"/>
              </a:xfrm>
              <a:prstGeom prst="rect">
                <a:avLst/>
              </a:prstGeom>
            </p:spPr>
          </p:pic>
        </p:grpSp>
        <p:grpSp>
          <p:nvGrpSpPr>
            <p:cNvPr id="364" name="Group 363">
              <a:extLst>
                <a:ext uri="{FF2B5EF4-FFF2-40B4-BE49-F238E27FC236}">
                  <a16:creationId xmlns:a16="http://schemas.microsoft.com/office/drawing/2014/main" id="{91AD7664-873C-0228-BE77-C315393F84F1}"/>
                </a:ext>
              </a:extLst>
            </p:cNvPr>
            <p:cNvGrpSpPr/>
            <p:nvPr/>
          </p:nvGrpSpPr>
          <p:grpSpPr>
            <a:xfrm>
              <a:off x="6563379" y="3719019"/>
              <a:ext cx="248708" cy="208908"/>
              <a:chOff x="5120414" y="1322574"/>
              <a:chExt cx="592470" cy="497677"/>
            </a:xfrm>
          </p:grpSpPr>
          <p:sp>
            <p:nvSpPr>
              <p:cNvPr id="365" name="Freeform: Shape 364">
                <a:extLst>
                  <a:ext uri="{FF2B5EF4-FFF2-40B4-BE49-F238E27FC236}">
                    <a16:creationId xmlns:a16="http://schemas.microsoft.com/office/drawing/2014/main" id="{69834BA3-C5CC-CEF3-8B11-AA9B8C5EED0F}"/>
                  </a:ext>
                </a:extLst>
              </p:cNvPr>
              <p:cNvSpPr/>
              <p:nvPr/>
            </p:nvSpPr>
            <p:spPr>
              <a:xfrm>
                <a:off x="5262607" y="1358123"/>
                <a:ext cx="11849" cy="142193"/>
              </a:xfrm>
              <a:custGeom>
                <a:avLst/>
                <a:gdLst>
                  <a:gd name="connsiteX0" fmla="*/ 0 w 11849"/>
                  <a:gd name="connsiteY0" fmla="*/ 0 h 142193"/>
                  <a:gd name="connsiteX1" fmla="*/ 0 w 11849"/>
                  <a:gd name="connsiteY1" fmla="*/ 142194 h 142193"/>
                </a:gdLst>
                <a:ahLst/>
                <a:cxnLst>
                  <a:cxn ang="0">
                    <a:pos x="connsiteX0" y="connsiteY0"/>
                  </a:cxn>
                  <a:cxn ang="0">
                    <a:pos x="connsiteX1" y="connsiteY1"/>
                  </a:cxn>
                </a:cxnLst>
                <a:rect l="l" t="t" r="r" b="b"/>
                <a:pathLst>
                  <a:path w="11849" h="142193">
                    <a:moveTo>
                      <a:pt x="0" y="0"/>
                    </a:moveTo>
                    <a:lnTo>
                      <a:pt x="0" y="142194"/>
                    </a:lnTo>
                  </a:path>
                </a:pathLst>
              </a:custGeom>
              <a:ln w="1270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22F3D6C5-B98A-D492-1769-EE29F9304411}"/>
                  </a:ext>
                </a:extLst>
              </p:cNvPr>
              <p:cNvSpPr/>
              <p:nvPr/>
            </p:nvSpPr>
            <p:spPr>
              <a:xfrm>
                <a:off x="5262607" y="1533376"/>
                <a:ext cx="11849" cy="251327"/>
              </a:xfrm>
              <a:custGeom>
                <a:avLst/>
                <a:gdLst>
                  <a:gd name="connsiteX0" fmla="*/ 0 w 11849"/>
                  <a:gd name="connsiteY0" fmla="*/ 0 h 251327"/>
                  <a:gd name="connsiteX1" fmla="*/ 0 w 11849"/>
                  <a:gd name="connsiteY1" fmla="*/ 251327 h 251327"/>
                </a:gdLst>
                <a:ahLst/>
                <a:cxnLst>
                  <a:cxn ang="0">
                    <a:pos x="connsiteX0" y="connsiteY0"/>
                  </a:cxn>
                  <a:cxn ang="0">
                    <a:pos x="connsiteX1" y="connsiteY1"/>
                  </a:cxn>
                </a:cxnLst>
                <a:rect l="l" t="t" r="r" b="b"/>
                <a:pathLst>
                  <a:path w="11849" h="251327">
                    <a:moveTo>
                      <a:pt x="0" y="0"/>
                    </a:moveTo>
                    <a:lnTo>
                      <a:pt x="0" y="251327"/>
                    </a:lnTo>
                  </a:path>
                </a:pathLst>
              </a:custGeom>
              <a:ln w="1270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7" name="Graphic 24">
                <a:extLst>
                  <a:ext uri="{FF2B5EF4-FFF2-40B4-BE49-F238E27FC236}">
                    <a16:creationId xmlns:a16="http://schemas.microsoft.com/office/drawing/2014/main" id="{A1424C5A-571C-6882-19DF-BF159B0928BA}"/>
                  </a:ext>
                </a:extLst>
              </p:cNvPr>
              <p:cNvGrpSpPr/>
              <p:nvPr/>
            </p:nvGrpSpPr>
            <p:grpSpPr>
              <a:xfrm>
                <a:off x="5120414" y="1322574"/>
                <a:ext cx="592470" cy="497677"/>
                <a:chOff x="5280434" y="1734054"/>
                <a:chExt cx="592470" cy="497677"/>
              </a:xfrm>
              <a:noFill/>
            </p:grpSpPr>
            <p:sp>
              <p:nvSpPr>
                <p:cNvPr id="375" name="Freeform: Shape 374">
                  <a:extLst>
                    <a:ext uri="{FF2B5EF4-FFF2-40B4-BE49-F238E27FC236}">
                      <a16:creationId xmlns:a16="http://schemas.microsoft.com/office/drawing/2014/main" id="{56898962-7CD9-9B87-6BAC-92F28532F35E}"/>
                    </a:ext>
                  </a:extLst>
                </p:cNvPr>
                <p:cNvSpPr/>
                <p:nvPr/>
              </p:nvSpPr>
              <p:spPr>
                <a:xfrm>
                  <a:off x="5280434" y="1734054"/>
                  <a:ext cx="592470" cy="225139"/>
                </a:xfrm>
                <a:custGeom>
                  <a:avLst/>
                  <a:gdLst>
                    <a:gd name="connsiteX0" fmla="*/ 592471 w 592470"/>
                    <a:gd name="connsiteY0" fmla="*/ 225140 h 225139"/>
                    <a:gd name="connsiteX1" fmla="*/ 592471 w 592470"/>
                    <a:gd name="connsiteY1" fmla="*/ 0 h 225139"/>
                    <a:gd name="connsiteX2" fmla="*/ 0 w 592470"/>
                    <a:gd name="connsiteY2" fmla="*/ 0 h 225139"/>
                    <a:gd name="connsiteX3" fmla="*/ 0 w 592470"/>
                    <a:gd name="connsiteY3" fmla="*/ 225140 h 225139"/>
                  </a:gdLst>
                  <a:ahLst/>
                  <a:cxnLst>
                    <a:cxn ang="0">
                      <a:pos x="connsiteX0" y="connsiteY0"/>
                    </a:cxn>
                    <a:cxn ang="0">
                      <a:pos x="connsiteX1" y="connsiteY1"/>
                    </a:cxn>
                    <a:cxn ang="0">
                      <a:pos x="connsiteX2" y="connsiteY2"/>
                    </a:cxn>
                    <a:cxn ang="0">
                      <a:pos x="connsiteX3" y="connsiteY3"/>
                    </a:cxn>
                  </a:cxnLst>
                  <a:rect l="l" t="t" r="r" b="b"/>
                  <a:pathLst>
                    <a:path w="592470" h="225139">
                      <a:moveTo>
                        <a:pt x="592471" y="225140"/>
                      </a:moveTo>
                      <a:lnTo>
                        <a:pt x="592471" y="0"/>
                      </a:lnTo>
                      <a:lnTo>
                        <a:pt x="0" y="0"/>
                      </a:lnTo>
                      <a:lnTo>
                        <a:pt x="0" y="225140"/>
                      </a:lnTo>
                    </a:path>
                  </a:pathLst>
                </a:custGeom>
                <a:noFill/>
                <a:ln w="1270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18A175F7-00DD-CCB1-83B8-66EEC4B22126}"/>
                    </a:ext>
                  </a:extLst>
                </p:cNvPr>
                <p:cNvSpPr/>
                <p:nvPr/>
              </p:nvSpPr>
              <p:spPr>
                <a:xfrm>
                  <a:off x="5280434" y="2006592"/>
                  <a:ext cx="592470" cy="225139"/>
                </a:xfrm>
                <a:custGeom>
                  <a:avLst/>
                  <a:gdLst>
                    <a:gd name="connsiteX0" fmla="*/ 0 w 592470"/>
                    <a:gd name="connsiteY0" fmla="*/ 0 h 225139"/>
                    <a:gd name="connsiteX1" fmla="*/ 0 w 592470"/>
                    <a:gd name="connsiteY1" fmla="*/ 224903 h 225139"/>
                    <a:gd name="connsiteX2" fmla="*/ 592471 w 592470"/>
                    <a:gd name="connsiteY2" fmla="*/ 225140 h 225139"/>
                    <a:gd name="connsiteX3" fmla="*/ 592471 w 592470"/>
                    <a:gd name="connsiteY3" fmla="*/ 0 h 225139"/>
                  </a:gdLst>
                  <a:ahLst/>
                  <a:cxnLst>
                    <a:cxn ang="0">
                      <a:pos x="connsiteX0" y="connsiteY0"/>
                    </a:cxn>
                    <a:cxn ang="0">
                      <a:pos x="connsiteX1" y="connsiteY1"/>
                    </a:cxn>
                    <a:cxn ang="0">
                      <a:pos x="connsiteX2" y="connsiteY2"/>
                    </a:cxn>
                    <a:cxn ang="0">
                      <a:pos x="connsiteX3" y="connsiteY3"/>
                    </a:cxn>
                  </a:cxnLst>
                  <a:rect l="l" t="t" r="r" b="b"/>
                  <a:pathLst>
                    <a:path w="592470" h="225139">
                      <a:moveTo>
                        <a:pt x="0" y="0"/>
                      </a:moveTo>
                      <a:lnTo>
                        <a:pt x="0" y="224903"/>
                      </a:lnTo>
                      <a:lnTo>
                        <a:pt x="592471" y="225140"/>
                      </a:lnTo>
                      <a:lnTo>
                        <a:pt x="592471" y="0"/>
                      </a:lnTo>
                    </a:path>
                  </a:pathLst>
                </a:custGeom>
                <a:noFill/>
                <a:ln w="1270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8" name="Freeform: Shape 367">
                <a:extLst>
                  <a:ext uri="{FF2B5EF4-FFF2-40B4-BE49-F238E27FC236}">
                    <a16:creationId xmlns:a16="http://schemas.microsoft.com/office/drawing/2014/main" id="{52E8D1D7-57CF-72B1-C30C-1ABDFB34C85F}"/>
                  </a:ext>
                </a:extLst>
              </p:cNvPr>
              <p:cNvSpPr/>
              <p:nvPr/>
            </p:nvSpPr>
            <p:spPr>
              <a:xfrm>
                <a:off x="5195421" y="1499842"/>
                <a:ext cx="134372" cy="33533"/>
              </a:xfrm>
              <a:custGeom>
                <a:avLst/>
                <a:gdLst>
                  <a:gd name="connsiteX0" fmla="*/ 117546 w 134372"/>
                  <a:gd name="connsiteY0" fmla="*/ 0 h 33533"/>
                  <a:gd name="connsiteX1" fmla="*/ 134372 w 134372"/>
                  <a:gd name="connsiteY1" fmla="*/ 16826 h 33533"/>
                  <a:gd name="connsiteX2" fmla="*/ 134372 w 134372"/>
                  <a:gd name="connsiteY2" fmla="*/ 16708 h 33533"/>
                  <a:gd name="connsiteX3" fmla="*/ 117546 w 134372"/>
                  <a:gd name="connsiteY3" fmla="*/ 33534 h 33533"/>
                  <a:gd name="connsiteX4" fmla="*/ 16826 w 134372"/>
                  <a:gd name="connsiteY4" fmla="*/ 33534 h 33533"/>
                  <a:gd name="connsiteX5" fmla="*/ 0 w 134372"/>
                  <a:gd name="connsiteY5" fmla="*/ 16708 h 33533"/>
                  <a:gd name="connsiteX6" fmla="*/ 0 w 134372"/>
                  <a:gd name="connsiteY6" fmla="*/ 16826 h 33533"/>
                  <a:gd name="connsiteX7" fmla="*/ 16826 w 134372"/>
                  <a:gd name="connsiteY7" fmla="*/ 0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72" h="33533">
                    <a:moveTo>
                      <a:pt x="117546" y="0"/>
                    </a:moveTo>
                    <a:cubicBezTo>
                      <a:pt x="126839" y="0"/>
                      <a:pt x="134372" y="7533"/>
                      <a:pt x="134372" y="16826"/>
                    </a:cubicBezTo>
                    <a:lnTo>
                      <a:pt x="134372" y="16708"/>
                    </a:lnTo>
                    <a:cubicBezTo>
                      <a:pt x="134372" y="26001"/>
                      <a:pt x="126839" y="33534"/>
                      <a:pt x="117546" y="33534"/>
                    </a:cubicBezTo>
                    <a:lnTo>
                      <a:pt x="16826" y="33534"/>
                    </a:lnTo>
                    <a:cubicBezTo>
                      <a:pt x="7533" y="33534"/>
                      <a:pt x="0" y="26001"/>
                      <a:pt x="0" y="16708"/>
                    </a:cubicBezTo>
                    <a:lnTo>
                      <a:pt x="0" y="16826"/>
                    </a:lnTo>
                    <a:cubicBezTo>
                      <a:pt x="0" y="7533"/>
                      <a:pt x="7533" y="0"/>
                      <a:pt x="16826" y="0"/>
                    </a:cubicBezTo>
                    <a:close/>
                  </a:path>
                </a:pathLst>
              </a:custGeom>
              <a:no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19945DC5-8A14-8474-079B-F7ECE4995187}"/>
                  </a:ext>
                </a:extLst>
              </p:cNvPr>
              <p:cNvSpPr/>
              <p:nvPr/>
            </p:nvSpPr>
            <p:spPr>
              <a:xfrm>
                <a:off x="5416650" y="1358123"/>
                <a:ext cx="11849" cy="296236"/>
              </a:xfrm>
              <a:custGeom>
                <a:avLst/>
                <a:gdLst>
                  <a:gd name="connsiteX0" fmla="*/ 0 w 11849"/>
                  <a:gd name="connsiteY0" fmla="*/ 0 h 296236"/>
                  <a:gd name="connsiteX1" fmla="*/ 0 w 11849"/>
                  <a:gd name="connsiteY1" fmla="*/ 296237 h 296236"/>
                </a:gdLst>
                <a:ahLst/>
                <a:cxnLst>
                  <a:cxn ang="0">
                    <a:pos x="connsiteX0" y="connsiteY0"/>
                  </a:cxn>
                  <a:cxn ang="0">
                    <a:pos x="connsiteX1" y="connsiteY1"/>
                  </a:cxn>
                </a:cxnLst>
                <a:rect l="l" t="t" r="r" b="b"/>
                <a:pathLst>
                  <a:path w="11849" h="296236">
                    <a:moveTo>
                      <a:pt x="0" y="0"/>
                    </a:moveTo>
                    <a:lnTo>
                      <a:pt x="0" y="296237"/>
                    </a:lnTo>
                  </a:path>
                </a:pathLst>
              </a:custGeom>
              <a:ln w="1270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3B1CEC01-6CF8-554D-A210-D7009F165863}"/>
                  </a:ext>
                </a:extLst>
              </p:cNvPr>
              <p:cNvSpPr/>
              <p:nvPr/>
            </p:nvSpPr>
            <p:spPr>
              <a:xfrm>
                <a:off x="5416650" y="1687419"/>
                <a:ext cx="11849" cy="97284"/>
              </a:xfrm>
              <a:custGeom>
                <a:avLst/>
                <a:gdLst>
                  <a:gd name="connsiteX0" fmla="*/ 0 w 11849"/>
                  <a:gd name="connsiteY0" fmla="*/ 0 h 97284"/>
                  <a:gd name="connsiteX1" fmla="*/ 0 w 11849"/>
                  <a:gd name="connsiteY1" fmla="*/ 97284 h 97284"/>
                </a:gdLst>
                <a:ahLst/>
                <a:cxnLst>
                  <a:cxn ang="0">
                    <a:pos x="connsiteX0" y="connsiteY0"/>
                  </a:cxn>
                  <a:cxn ang="0">
                    <a:pos x="connsiteX1" y="connsiteY1"/>
                  </a:cxn>
                </a:cxnLst>
                <a:rect l="l" t="t" r="r" b="b"/>
                <a:pathLst>
                  <a:path w="11849" h="97284">
                    <a:moveTo>
                      <a:pt x="0" y="0"/>
                    </a:moveTo>
                    <a:lnTo>
                      <a:pt x="0" y="97284"/>
                    </a:lnTo>
                  </a:path>
                </a:pathLst>
              </a:custGeom>
              <a:ln w="1270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E12BB9B-8FF1-B684-91E0-1722C29E425F}"/>
                  </a:ext>
                </a:extLst>
              </p:cNvPr>
              <p:cNvSpPr/>
              <p:nvPr/>
            </p:nvSpPr>
            <p:spPr>
              <a:xfrm>
                <a:off x="5349463" y="1653885"/>
                <a:ext cx="134372" cy="33533"/>
              </a:xfrm>
              <a:custGeom>
                <a:avLst/>
                <a:gdLst>
                  <a:gd name="connsiteX0" fmla="*/ 117546 w 134372"/>
                  <a:gd name="connsiteY0" fmla="*/ 0 h 33533"/>
                  <a:gd name="connsiteX1" fmla="*/ 134372 w 134372"/>
                  <a:gd name="connsiteY1" fmla="*/ 16826 h 33533"/>
                  <a:gd name="connsiteX2" fmla="*/ 134372 w 134372"/>
                  <a:gd name="connsiteY2" fmla="*/ 16708 h 33533"/>
                  <a:gd name="connsiteX3" fmla="*/ 117546 w 134372"/>
                  <a:gd name="connsiteY3" fmla="*/ 33534 h 33533"/>
                  <a:gd name="connsiteX4" fmla="*/ 16826 w 134372"/>
                  <a:gd name="connsiteY4" fmla="*/ 33534 h 33533"/>
                  <a:gd name="connsiteX5" fmla="*/ 0 w 134372"/>
                  <a:gd name="connsiteY5" fmla="*/ 16708 h 33533"/>
                  <a:gd name="connsiteX6" fmla="*/ 0 w 134372"/>
                  <a:gd name="connsiteY6" fmla="*/ 16826 h 33533"/>
                  <a:gd name="connsiteX7" fmla="*/ 16826 w 134372"/>
                  <a:gd name="connsiteY7" fmla="*/ 0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72" h="33533">
                    <a:moveTo>
                      <a:pt x="117546" y="0"/>
                    </a:moveTo>
                    <a:cubicBezTo>
                      <a:pt x="126839" y="0"/>
                      <a:pt x="134372" y="7533"/>
                      <a:pt x="134372" y="16826"/>
                    </a:cubicBezTo>
                    <a:lnTo>
                      <a:pt x="134372" y="16708"/>
                    </a:lnTo>
                    <a:cubicBezTo>
                      <a:pt x="134372" y="26001"/>
                      <a:pt x="126839" y="33534"/>
                      <a:pt x="117546" y="33534"/>
                    </a:cubicBezTo>
                    <a:lnTo>
                      <a:pt x="16826" y="33534"/>
                    </a:lnTo>
                    <a:cubicBezTo>
                      <a:pt x="7533" y="33534"/>
                      <a:pt x="0" y="26001"/>
                      <a:pt x="0" y="16708"/>
                    </a:cubicBezTo>
                    <a:lnTo>
                      <a:pt x="0" y="16826"/>
                    </a:lnTo>
                    <a:cubicBezTo>
                      <a:pt x="0" y="7533"/>
                      <a:pt x="7533" y="0"/>
                      <a:pt x="16826" y="0"/>
                    </a:cubicBezTo>
                    <a:close/>
                  </a:path>
                </a:pathLst>
              </a:custGeom>
              <a:no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0B308F22-66FB-E8EA-6E24-11FF9F172E66}"/>
                  </a:ext>
                </a:extLst>
              </p:cNvPr>
              <p:cNvSpPr/>
              <p:nvPr/>
            </p:nvSpPr>
            <p:spPr>
              <a:xfrm>
                <a:off x="5570692" y="1358123"/>
                <a:ext cx="11849" cy="59247"/>
              </a:xfrm>
              <a:custGeom>
                <a:avLst/>
                <a:gdLst>
                  <a:gd name="connsiteX0" fmla="*/ 0 w 11849"/>
                  <a:gd name="connsiteY0" fmla="*/ 0 h 59247"/>
                  <a:gd name="connsiteX1" fmla="*/ 0 w 11849"/>
                  <a:gd name="connsiteY1" fmla="*/ 59247 h 59247"/>
                </a:gdLst>
                <a:ahLst/>
                <a:cxnLst>
                  <a:cxn ang="0">
                    <a:pos x="connsiteX0" y="connsiteY0"/>
                  </a:cxn>
                  <a:cxn ang="0">
                    <a:pos x="connsiteX1" y="connsiteY1"/>
                  </a:cxn>
                </a:cxnLst>
                <a:rect l="l" t="t" r="r" b="b"/>
                <a:pathLst>
                  <a:path w="11849" h="59247">
                    <a:moveTo>
                      <a:pt x="0" y="0"/>
                    </a:moveTo>
                    <a:lnTo>
                      <a:pt x="0" y="59247"/>
                    </a:lnTo>
                  </a:path>
                </a:pathLst>
              </a:custGeom>
              <a:ln w="1270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9AD37790-E3E4-19C1-7B93-66818CE5A4D8}"/>
                  </a:ext>
                </a:extLst>
              </p:cNvPr>
              <p:cNvSpPr/>
              <p:nvPr/>
            </p:nvSpPr>
            <p:spPr>
              <a:xfrm>
                <a:off x="5570692" y="1450430"/>
                <a:ext cx="11849" cy="334273"/>
              </a:xfrm>
              <a:custGeom>
                <a:avLst/>
                <a:gdLst>
                  <a:gd name="connsiteX0" fmla="*/ 0 w 11849"/>
                  <a:gd name="connsiteY0" fmla="*/ 0 h 334273"/>
                  <a:gd name="connsiteX1" fmla="*/ 0 w 11849"/>
                  <a:gd name="connsiteY1" fmla="*/ 334273 h 334273"/>
                </a:gdLst>
                <a:ahLst/>
                <a:cxnLst>
                  <a:cxn ang="0">
                    <a:pos x="connsiteX0" y="connsiteY0"/>
                  </a:cxn>
                  <a:cxn ang="0">
                    <a:pos x="connsiteX1" y="connsiteY1"/>
                  </a:cxn>
                </a:cxnLst>
                <a:rect l="l" t="t" r="r" b="b"/>
                <a:pathLst>
                  <a:path w="11849" h="334273">
                    <a:moveTo>
                      <a:pt x="0" y="0"/>
                    </a:moveTo>
                    <a:lnTo>
                      <a:pt x="0" y="334273"/>
                    </a:lnTo>
                  </a:path>
                </a:pathLst>
              </a:custGeom>
              <a:ln w="1270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1605D43B-0378-CB81-9123-4E8A66BD1041}"/>
                  </a:ext>
                </a:extLst>
              </p:cNvPr>
              <p:cNvSpPr/>
              <p:nvPr/>
            </p:nvSpPr>
            <p:spPr>
              <a:xfrm>
                <a:off x="5503506" y="1416896"/>
                <a:ext cx="134372" cy="33533"/>
              </a:xfrm>
              <a:custGeom>
                <a:avLst/>
                <a:gdLst>
                  <a:gd name="connsiteX0" fmla="*/ 117546 w 134372"/>
                  <a:gd name="connsiteY0" fmla="*/ 0 h 33533"/>
                  <a:gd name="connsiteX1" fmla="*/ 134372 w 134372"/>
                  <a:gd name="connsiteY1" fmla="*/ 16826 h 33533"/>
                  <a:gd name="connsiteX2" fmla="*/ 134372 w 134372"/>
                  <a:gd name="connsiteY2" fmla="*/ 16708 h 33533"/>
                  <a:gd name="connsiteX3" fmla="*/ 117546 w 134372"/>
                  <a:gd name="connsiteY3" fmla="*/ 33534 h 33533"/>
                  <a:gd name="connsiteX4" fmla="*/ 16826 w 134372"/>
                  <a:gd name="connsiteY4" fmla="*/ 33534 h 33533"/>
                  <a:gd name="connsiteX5" fmla="*/ 0 w 134372"/>
                  <a:gd name="connsiteY5" fmla="*/ 16708 h 33533"/>
                  <a:gd name="connsiteX6" fmla="*/ 0 w 134372"/>
                  <a:gd name="connsiteY6" fmla="*/ 16826 h 33533"/>
                  <a:gd name="connsiteX7" fmla="*/ 16826 w 134372"/>
                  <a:gd name="connsiteY7" fmla="*/ 0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72" h="33533">
                    <a:moveTo>
                      <a:pt x="117546" y="0"/>
                    </a:moveTo>
                    <a:cubicBezTo>
                      <a:pt x="126839" y="0"/>
                      <a:pt x="134372" y="7533"/>
                      <a:pt x="134372" y="16826"/>
                    </a:cubicBezTo>
                    <a:lnTo>
                      <a:pt x="134372" y="16708"/>
                    </a:lnTo>
                    <a:cubicBezTo>
                      <a:pt x="134372" y="26001"/>
                      <a:pt x="126839" y="33534"/>
                      <a:pt x="117546" y="33534"/>
                    </a:cubicBezTo>
                    <a:lnTo>
                      <a:pt x="16826" y="33534"/>
                    </a:lnTo>
                    <a:cubicBezTo>
                      <a:pt x="7533" y="33534"/>
                      <a:pt x="0" y="26001"/>
                      <a:pt x="0" y="16708"/>
                    </a:cubicBezTo>
                    <a:lnTo>
                      <a:pt x="0" y="16826"/>
                    </a:lnTo>
                    <a:cubicBezTo>
                      <a:pt x="0" y="7533"/>
                      <a:pt x="7533" y="0"/>
                      <a:pt x="16826" y="0"/>
                    </a:cubicBezTo>
                    <a:close/>
                  </a:path>
                </a:pathLst>
              </a:custGeom>
              <a:noFill/>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80" name="Group 379">
            <a:extLst>
              <a:ext uri="{FF2B5EF4-FFF2-40B4-BE49-F238E27FC236}">
                <a16:creationId xmlns:a16="http://schemas.microsoft.com/office/drawing/2014/main" id="{D7FFEF5B-3BAC-988B-4A6E-4403137D1439}"/>
              </a:ext>
            </a:extLst>
          </p:cNvPr>
          <p:cNvGrpSpPr/>
          <p:nvPr/>
        </p:nvGrpSpPr>
        <p:grpSpPr>
          <a:xfrm>
            <a:off x="5714988" y="4133444"/>
            <a:ext cx="927635" cy="927634"/>
            <a:chOff x="4662698" y="3929708"/>
            <a:chExt cx="685000" cy="685000"/>
          </a:xfrm>
        </p:grpSpPr>
        <p:sp>
          <p:nvSpPr>
            <p:cNvPr id="381" name="Freeform: Shape 380">
              <a:extLst>
                <a:ext uri="{FF2B5EF4-FFF2-40B4-BE49-F238E27FC236}">
                  <a16:creationId xmlns:a16="http://schemas.microsoft.com/office/drawing/2014/main" id="{9C0BC156-5640-39F7-B110-9930A68B5FC1}"/>
                </a:ext>
              </a:extLst>
            </p:cNvPr>
            <p:cNvSpPr/>
            <p:nvPr/>
          </p:nvSpPr>
          <p:spPr>
            <a:xfrm>
              <a:off x="4799437" y="4018364"/>
              <a:ext cx="420737" cy="507689"/>
            </a:xfrm>
            <a:custGeom>
              <a:avLst/>
              <a:gdLst>
                <a:gd name="connsiteX0" fmla="*/ 204759 w 420737"/>
                <a:gd name="connsiteY0" fmla="*/ 0 h 507689"/>
                <a:gd name="connsiteX1" fmla="*/ 417932 w 420737"/>
                <a:gd name="connsiteY1" fmla="*/ 56099 h 507689"/>
                <a:gd name="connsiteX2" fmla="*/ 420737 w 420737"/>
                <a:gd name="connsiteY2" fmla="*/ 316955 h 507689"/>
                <a:gd name="connsiteX3" fmla="*/ 398297 w 420737"/>
                <a:gd name="connsiteY3" fmla="*/ 364638 h 507689"/>
                <a:gd name="connsiteX4" fmla="*/ 207564 w 420737"/>
                <a:gd name="connsiteY4" fmla="*/ 507689 h 507689"/>
                <a:gd name="connsiteX5" fmla="*/ 14025 w 420737"/>
                <a:gd name="connsiteY5" fmla="*/ 353419 h 507689"/>
                <a:gd name="connsiteX6" fmla="*/ 0 w 420737"/>
                <a:gd name="connsiteY6" fmla="*/ 333784 h 507689"/>
                <a:gd name="connsiteX7" fmla="*/ 0 w 420737"/>
                <a:gd name="connsiteY7" fmla="*/ 56099 h 507689"/>
                <a:gd name="connsiteX8" fmla="*/ 204759 w 420737"/>
                <a:gd name="connsiteY8" fmla="*/ 0 h 5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37" h="507689">
                  <a:moveTo>
                    <a:pt x="204759" y="0"/>
                  </a:moveTo>
                  <a:lnTo>
                    <a:pt x="417932" y="56099"/>
                  </a:lnTo>
                  <a:lnTo>
                    <a:pt x="420737" y="316955"/>
                  </a:lnTo>
                  <a:lnTo>
                    <a:pt x="398297" y="364638"/>
                  </a:lnTo>
                  <a:lnTo>
                    <a:pt x="207564" y="507689"/>
                  </a:lnTo>
                  <a:lnTo>
                    <a:pt x="14025" y="353419"/>
                  </a:lnTo>
                  <a:lnTo>
                    <a:pt x="0" y="333784"/>
                  </a:lnTo>
                  <a:lnTo>
                    <a:pt x="0" y="56099"/>
                  </a:lnTo>
                  <a:lnTo>
                    <a:pt x="204759" y="0"/>
                  </a:lnTo>
                  <a:close/>
                </a:path>
              </a:pathLst>
            </a:custGeom>
            <a:solidFill>
              <a:srgbClr val="10101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382" name="Graphic 381">
              <a:extLst>
                <a:ext uri="{FF2B5EF4-FFF2-40B4-BE49-F238E27FC236}">
                  <a16:creationId xmlns:a16="http://schemas.microsoft.com/office/drawing/2014/main" id="{20595F18-22DD-06D2-616C-253EA2623F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698" y="3929708"/>
              <a:ext cx="685000" cy="685000"/>
            </a:xfrm>
            <a:prstGeom prst="rect">
              <a:avLst/>
            </a:prstGeom>
          </p:spPr>
        </p:pic>
      </p:grpSp>
      <p:pic>
        <p:nvPicPr>
          <p:cNvPr id="383" name="Graphic 382">
            <a:extLst>
              <a:ext uri="{FF2B5EF4-FFF2-40B4-BE49-F238E27FC236}">
                <a16:creationId xmlns:a16="http://schemas.microsoft.com/office/drawing/2014/main" id="{8BEB910E-EFD0-BE5D-D5AA-205E4C66F2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9749" y="4372774"/>
            <a:ext cx="345370" cy="345370"/>
          </a:xfrm>
          <a:prstGeom prst="rect">
            <a:avLst/>
          </a:prstGeom>
        </p:spPr>
      </p:pic>
      <p:grpSp>
        <p:nvGrpSpPr>
          <p:cNvPr id="387" name="Group 386">
            <a:extLst>
              <a:ext uri="{FF2B5EF4-FFF2-40B4-BE49-F238E27FC236}">
                <a16:creationId xmlns:a16="http://schemas.microsoft.com/office/drawing/2014/main" id="{9C430A58-2007-A6FC-CCEA-4CABDA207E02}"/>
              </a:ext>
            </a:extLst>
          </p:cNvPr>
          <p:cNvGrpSpPr/>
          <p:nvPr/>
        </p:nvGrpSpPr>
        <p:grpSpPr>
          <a:xfrm>
            <a:off x="2020619" y="1692038"/>
            <a:ext cx="927635" cy="927634"/>
            <a:chOff x="4662698" y="3929708"/>
            <a:chExt cx="685000" cy="685000"/>
          </a:xfrm>
        </p:grpSpPr>
        <p:sp>
          <p:nvSpPr>
            <p:cNvPr id="388" name="Freeform: Shape 387">
              <a:extLst>
                <a:ext uri="{FF2B5EF4-FFF2-40B4-BE49-F238E27FC236}">
                  <a16:creationId xmlns:a16="http://schemas.microsoft.com/office/drawing/2014/main" id="{2FDB9AA8-4414-816F-13BE-E2238BF688CE}"/>
                </a:ext>
              </a:extLst>
            </p:cNvPr>
            <p:cNvSpPr/>
            <p:nvPr/>
          </p:nvSpPr>
          <p:spPr>
            <a:xfrm>
              <a:off x="4799437" y="4018364"/>
              <a:ext cx="420737" cy="507689"/>
            </a:xfrm>
            <a:custGeom>
              <a:avLst/>
              <a:gdLst>
                <a:gd name="connsiteX0" fmla="*/ 204759 w 420737"/>
                <a:gd name="connsiteY0" fmla="*/ 0 h 507689"/>
                <a:gd name="connsiteX1" fmla="*/ 417932 w 420737"/>
                <a:gd name="connsiteY1" fmla="*/ 56099 h 507689"/>
                <a:gd name="connsiteX2" fmla="*/ 420737 w 420737"/>
                <a:gd name="connsiteY2" fmla="*/ 316955 h 507689"/>
                <a:gd name="connsiteX3" fmla="*/ 398297 w 420737"/>
                <a:gd name="connsiteY3" fmla="*/ 364638 h 507689"/>
                <a:gd name="connsiteX4" fmla="*/ 207564 w 420737"/>
                <a:gd name="connsiteY4" fmla="*/ 507689 h 507689"/>
                <a:gd name="connsiteX5" fmla="*/ 14025 w 420737"/>
                <a:gd name="connsiteY5" fmla="*/ 353419 h 507689"/>
                <a:gd name="connsiteX6" fmla="*/ 0 w 420737"/>
                <a:gd name="connsiteY6" fmla="*/ 333784 h 507689"/>
                <a:gd name="connsiteX7" fmla="*/ 0 w 420737"/>
                <a:gd name="connsiteY7" fmla="*/ 56099 h 507689"/>
                <a:gd name="connsiteX8" fmla="*/ 204759 w 420737"/>
                <a:gd name="connsiteY8" fmla="*/ 0 h 5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37" h="507689">
                  <a:moveTo>
                    <a:pt x="204759" y="0"/>
                  </a:moveTo>
                  <a:lnTo>
                    <a:pt x="417932" y="56099"/>
                  </a:lnTo>
                  <a:lnTo>
                    <a:pt x="420737" y="316955"/>
                  </a:lnTo>
                  <a:lnTo>
                    <a:pt x="398297" y="364638"/>
                  </a:lnTo>
                  <a:lnTo>
                    <a:pt x="207564" y="507689"/>
                  </a:lnTo>
                  <a:lnTo>
                    <a:pt x="14025" y="353419"/>
                  </a:lnTo>
                  <a:lnTo>
                    <a:pt x="0" y="333784"/>
                  </a:lnTo>
                  <a:lnTo>
                    <a:pt x="0" y="56099"/>
                  </a:lnTo>
                  <a:lnTo>
                    <a:pt x="204759" y="0"/>
                  </a:lnTo>
                  <a:close/>
                </a:path>
              </a:pathLst>
            </a:custGeom>
            <a:solidFill>
              <a:srgbClr val="10101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389" name="Graphic 388">
              <a:extLst>
                <a:ext uri="{FF2B5EF4-FFF2-40B4-BE49-F238E27FC236}">
                  <a16:creationId xmlns:a16="http://schemas.microsoft.com/office/drawing/2014/main" id="{F7C3B8AE-BC9E-17BE-D603-B389ED761FA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698" y="3929708"/>
              <a:ext cx="685000" cy="685000"/>
            </a:xfrm>
            <a:prstGeom prst="rect">
              <a:avLst/>
            </a:prstGeom>
          </p:spPr>
        </p:pic>
      </p:grpSp>
      <p:grpSp>
        <p:nvGrpSpPr>
          <p:cNvPr id="407" name="Group 406">
            <a:extLst>
              <a:ext uri="{FF2B5EF4-FFF2-40B4-BE49-F238E27FC236}">
                <a16:creationId xmlns:a16="http://schemas.microsoft.com/office/drawing/2014/main" id="{9EC82311-99B2-6103-5209-7A70B7536902}"/>
              </a:ext>
            </a:extLst>
          </p:cNvPr>
          <p:cNvGrpSpPr/>
          <p:nvPr/>
        </p:nvGrpSpPr>
        <p:grpSpPr>
          <a:xfrm>
            <a:off x="2361355" y="1990223"/>
            <a:ext cx="244170" cy="272840"/>
            <a:chOff x="2375309" y="2004274"/>
            <a:chExt cx="244170" cy="272840"/>
          </a:xfrm>
        </p:grpSpPr>
        <p:grpSp>
          <p:nvGrpSpPr>
            <p:cNvPr id="393" name="Graphic 390">
              <a:extLst>
                <a:ext uri="{FF2B5EF4-FFF2-40B4-BE49-F238E27FC236}">
                  <a16:creationId xmlns:a16="http://schemas.microsoft.com/office/drawing/2014/main" id="{AE5C0E1F-6132-E67A-FDBE-DAF6374F8EB0}"/>
                </a:ext>
              </a:extLst>
            </p:cNvPr>
            <p:cNvGrpSpPr/>
            <p:nvPr/>
          </p:nvGrpSpPr>
          <p:grpSpPr>
            <a:xfrm>
              <a:off x="2375309" y="2032897"/>
              <a:ext cx="244170" cy="244217"/>
              <a:chOff x="2375309" y="2032897"/>
              <a:chExt cx="244170" cy="244217"/>
            </a:xfrm>
            <a:noFill/>
          </p:grpSpPr>
          <p:sp>
            <p:nvSpPr>
              <p:cNvPr id="394" name="Freeform: Shape 393">
                <a:extLst>
                  <a:ext uri="{FF2B5EF4-FFF2-40B4-BE49-F238E27FC236}">
                    <a16:creationId xmlns:a16="http://schemas.microsoft.com/office/drawing/2014/main" id="{9955A73D-D167-5546-7F0C-AFC17897F9CF}"/>
                  </a:ext>
                </a:extLst>
              </p:cNvPr>
              <p:cNvSpPr/>
              <p:nvPr/>
            </p:nvSpPr>
            <p:spPr>
              <a:xfrm>
                <a:off x="2393874" y="2155288"/>
                <a:ext cx="206992" cy="4700"/>
              </a:xfrm>
              <a:custGeom>
                <a:avLst/>
                <a:gdLst>
                  <a:gd name="connsiteX0" fmla="*/ 0 w 206992"/>
                  <a:gd name="connsiteY0" fmla="*/ 0 h 4700"/>
                  <a:gd name="connsiteX1" fmla="*/ 206993 w 206992"/>
                  <a:gd name="connsiteY1" fmla="*/ 0 h 4700"/>
                </a:gdLst>
                <a:ahLst/>
                <a:cxnLst>
                  <a:cxn ang="0">
                    <a:pos x="connsiteX0" y="connsiteY0"/>
                  </a:cxn>
                  <a:cxn ang="0">
                    <a:pos x="connsiteX1" y="connsiteY1"/>
                  </a:cxn>
                </a:cxnLst>
                <a:rect l="l" t="t" r="r" b="b"/>
                <a:pathLst>
                  <a:path w="206992" h="4700">
                    <a:moveTo>
                      <a:pt x="0" y="0"/>
                    </a:moveTo>
                    <a:lnTo>
                      <a:pt x="206993" y="0"/>
                    </a:lnTo>
                  </a:path>
                </a:pathLst>
              </a:custGeom>
              <a:ln w="10319"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5" name="Graphic 390">
                <a:extLst>
                  <a:ext uri="{FF2B5EF4-FFF2-40B4-BE49-F238E27FC236}">
                    <a16:creationId xmlns:a16="http://schemas.microsoft.com/office/drawing/2014/main" id="{B4B4DF55-5BD5-A9CB-7A83-85263ED76E77}"/>
                  </a:ext>
                </a:extLst>
              </p:cNvPr>
              <p:cNvGrpSpPr/>
              <p:nvPr/>
            </p:nvGrpSpPr>
            <p:grpSpPr>
              <a:xfrm>
                <a:off x="2375309" y="2032897"/>
                <a:ext cx="244170" cy="244217"/>
                <a:chOff x="2375309" y="2032897"/>
                <a:chExt cx="244170" cy="244217"/>
              </a:xfrm>
              <a:noFill/>
            </p:grpSpPr>
            <p:sp>
              <p:nvSpPr>
                <p:cNvPr id="396" name="Freeform: Shape 395">
                  <a:extLst>
                    <a:ext uri="{FF2B5EF4-FFF2-40B4-BE49-F238E27FC236}">
                      <a16:creationId xmlns:a16="http://schemas.microsoft.com/office/drawing/2014/main" id="{E23060B9-636D-FF40-9E48-02C9C360A2AE}"/>
                    </a:ext>
                  </a:extLst>
                </p:cNvPr>
                <p:cNvSpPr/>
                <p:nvPr/>
              </p:nvSpPr>
              <p:spPr>
                <a:xfrm>
                  <a:off x="2497088" y="2056586"/>
                  <a:ext cx="4700" cy="197404"/>
                </a:xfrm>
                <a:custGeom>
                  <a:avLst/>
                  <a:gdLst>
                    <a:gd name="connsiteX0" fmla="*/ 0 w 4700"/>
                    <a:gd name="connsiteY0" fmla="*/ 0 h 197404"/>
                    <a:gd name="connsiteX1" fmla="*/ 0 w 4700"/>
                    <a:gd name="connsiteY1" fmla="*/ 197404 h 197404"/>
                  </a:gdLst>
                  <a:ahLst/>
                  <a:cxnLst>
                    <a:cxn ang="0">
                      <a:pos x="connsiteX0" y="connsiteY0"/>
                    </a:cxn>
                    <a:cxn ang="0">
                      <a:pos x="connsiteX1" y="connsiteY1"/>
                    </a:cxn>
                  </a:cxnLst>
                  <a:rect l="l" t="t" r="r" b="b"/>
                  <a:pathLst>
                    <a:path w="4700" h="197404">
                      <a:moveTo>
                        <a:pt x="0" y="0"/>
                      </a:moveTo>
                      <a:lnTo>
                        <a:pt x="0" y="197404"/>
                      </a:lnTo>
                    </a:path>
                  </a:pathLst>
                </a:custGeom>
                <a:ln w="10319"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7" name="Graphic 390">
                  <a:extLst>
                    <a:ext uri="{FF2B5EF4-FFF2-40B4-BE49-F238E27FC236}">
                      <a16:creationId xmlns:a16="http://schemas.microsoft.com/office/drawing/2014/main" id="{C73D2292-9011-C194-2623-BC12CE375BD3}"/>
                    </a:ext>
                  </a:extLst>
                </p:cNvPr>
                <p:cNvGrpSpPr/>
                <p:nvPr/>
              </p:nvGrpSpPr>
              <p:grpSpPr>
                <a:xfrm>
                  <a:off x="2375309" y="2032897"/>
                  <a:ext cx="244170" cy="244217"/>
                  <a:chOff x="2375309" y="2032897"/>
                  <a:chExt cx="244170" cy="244217"/>
                </a:xfrm>
                <a:noFill/>
              </p:grpSpPr>
              <p:sp>
                <p:nvSpPr>
                  <p:cNvPr id="398" name="Freeform: Shape 397">
                    <a:extLst>
                      <a:ext uri="{FF2B5EF4-FFF2-40B4-BE49-F238E27FC236}">
                        <a16:creationId xmlns:a16="http://schemas.microsoft.com/office/drawing/2014/main" id="{F6BE91B1-79F3-63A2-4543-8920DE8059F4}"/>
                      </a:ext>
                    </a:extLst>
                  </p:cNvPr>
                  <p:cNvSpPr/>
                  <p:nvPr/>
                </p:nvSpPr>
                <p:spPr>
                  <a:xfrm>
                    <a:off x="2596872" y="2098887"/>
                    <a:ext cx="8507" cy="4700"/>
                  </a:xfrm>
                  <a:custGeom>
                    <a:avLst/>
                    <a:gdLst>
                      <a:gd name="connsiteX0" fmla="*/ 0 w 8507"/>
                      <a:gd name="connsiteY0" fmla="*/ 0 h 4700"/>
                      <a:gd name="connsiteX1" fmla="*/ 8507 w 8507"/>
                      <a:gd name="connsiteY1" fmla="*/ 0 h 4700"/>
                    </a:gdLst>
                    <a:ahLst/>
                    <a:cxnLst>
                      <a:cxn ang="0">
                        <a:pos x="connsiteX0" y="connsiteY0"/>
                      </a:cxn>
                      <a:cxn ang="0">
                        <a:pos x="connsiteX1" y="connsiteY1"/>
                      </a:cxn>
                    </a:cxnLst>
                    <a:rect l="l" t="t" r="r" b="b"/>
                    <a:pathLst>
                      <a:path w="8507" h="4700">
                        <a:moveTo>
                          <a:pt x="0" y="0"/>
                        </a:moveTo>
                        <a:lnTo>
                          <a:pt x="8507" y="0"/>
                        </a:lnTo>
                      </a:path>
                    </a:pathLst>
                  </a:custGeom>
                  <a:ln w="10319"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BAFF02E5-9F15-728B-B8C6-000F1F105917}"/>
                      </a:ext>
                    </a:extLst>
                  </p:cNvPr>
                  <p:cNvSpPr/>
                  <p:nvPr/>
                </p:nvSpPr>
                <p:spPr>
                  <a:xfrm>
                    <a:off x="2389362" y="2098887"/>
                    <a:ext cx="179920" cy="4700"/>
                  </a:xfrm>
                  <a:custGeom>
                    <a:avLst/>
                    <a:gdLst>
                      <a:gd name="connsiteX0" fmla="*/ 0 w 179920"/>
                      <a:gd name="connsiteY0" fmla="*/ 0 h 4700"/>
                      <a:gd name="connsiteX1" fmla="*/ 179920 w 179920"/>
                      <a:gd name="connsiteY1" fmla="*/ 0 h 4700"/>
                    </a:gdLst>
                    <a:ahLst/>
                    <a:cxnLst>
                      <a:cxn ang="0">
                        <a:pos x="connsiteX0" y="connsiteY0"/>
                      </a:cxn>
                      <a:cxn ang="0">
                        <a:pos x="connsiteX1" y="connsiteY1"/>
                      </a:cxn>
                    </a:cxnLst>
                    <a:rect l="l" t="t" r="r" b="b"/>
                    <a:pathLst>
                      <a:path w="179920" h="4700">
                        <a:moveTo>
                          <a:pt x="0" y="0"/>
                        </a:moveTo>
                        <a:lnTo>
                          <a:pt x="179920" y="0"/>
                        </a:lnTo>
                      </a:path>
                    </a:pathLst>
                  </a:custGeom>
                  <a:ln w="10319"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0" name="Graphic 390">
                    <a:extLst>
                      <a:ext uri="{FF2B5EF4-FFF2-40B4-BE49-F238E27FC236}">
                        <a16:creationId xmlns:a16="http://schemas.microsoft.com/office/drawing/2014/main" id="{CD33E85F-C0D9-FB51-60B6-18DC6D3F80BE}"/>
                      </a:ext>
                    </a:extLst>
                  </p:cNvPr>
                  <p:cNvGrpSpPr/>
                  <p:nvPr/>
                </p:nvGrpSpPr>
                <p:grpSpPr>
                  <a:xfrm>
                    <a:off x="2375309" y="2032897"/>
                    <a:ext cx="244170" cy="244217"/>
                    <a:chOff x="2375309" y="2032897"/>
                    <a:chExt cx="244170" cy="244217"/>
                  </a:xfrm>
                  <a:noFill/>
                </p:grpSpPr>
                <p:sp>
                  <p:nvSpPr>
                    <p:cNvPr id="401" name="Freeform: Shape 400">
                      <a:extLst>
                        <a:ext uri="{FF2B5EF4-FFF2-40B4-BE49-F238E27FC236}">
                          <a16:creationId xmlns:a16="http://schemas.microsoft.com/office/drawing/2014/main" id="{F24A8220-BC9E-D17E-C6B2-AEF10D1D6571}"/>
                        </a:ext>
                      </a:extLst>
                    </p:cNvPr>
                    <p:cNvSpPr/>
                    <p:nvPr/>
                  </p:nvSpPr>
                  <p:spPr>
                    <a:xfrm>
                      <a:off x="2389362" y="2211689"/>
                      <a:ext cx="216017" cy="4700"/>
                    </a:xfrm>
                    <a:custGeom>
                      <a:avLst/>
                      <a:gdLst>
                        <a:gd name="connsiteX0" fmla="*/ 0 w 216017"/>
                        <a:gd name="connsiteY0" fmla="*/ 0 h 4700"/>
                        <a:gd name="connsiteX1" fmla="*/ 216017 w 216017"/>
                        <a:gd name="connsiteY1" fmla="*/ 0 h 4700"/>
                      </a:gdLst>
                      <a:ahLst/>
                      <a:cxnLst>
                        <a:cxn ang="0">
                          <a:pos x="connsiteX0" y="connsiteY0"/>
                        </a:cxn>
                        <a:cxn ang="0">
                          <a:pos x="connsiteX1" y="connsiteY1"/>
                        </a:cxn>
                      </a:cxnLst>
                      <a:rect l="l" t="t" r="r" b="b"/>
                      <a:pathLst>
                        <a:path w="216017" h="4700">
                          <a:moveTo>
                            <a:pt x="0" y="0"/>
                          </a:moveTo>
                          <a:lnTo>
                            <a:pt x="216017" y="0"/>
                          </a:lnTo>
                        </a:path>
                      </a:pathLst>
                    </a:custGeom>
                    <a:ln w="10319"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2" name="Graphic 390">
                      <a:extLst>
                        <a:ext uri="{FF2B5EF4-FFF2-40B4-BE49-F238E27FC236}">
                          <a16:creationId xmlns:a16="http://schemas.microsoft.com/office/drawing/2014/main" id="{F46CBA1E-15FA-8736-A25F-DE31D0293B49}"/>
                        </a:ext>
                      </a:extLst>
                    </p:cNvPr>
                    <p:cNvGrpSpPr/>
                    <p:nvPr/>
                  </p:nvGrpSpPr>
                  <p:grpSpPr>
                    <a:xfrm>
                      <a:off x="2375309" y="2032897"/>
                      <a:ext cx="244170" cy="244217"/>
                      <a:chOff x="2375309" y="2032897"/>
                      <a:chExt cx="244170" cy="244217"/>
                    </a:xfrm>
                    <a:noFill/>
                  </p:grpSpPr>
                  <p:sp>
                    <p:nvSpPr>
                      <p:cNvPr id="403" name="Freeform: Shape 402">
                        <a:extLst>
                          <a:ext uri="{FF2B5EF4-FFF2-40B4-BE49-F238E27FC236}">
                            <a16:creationId xmlns:a16="http://schemas.microsoft.com/office/drawing/2014/main" id="{4D51CB17-54B9-329A-35E6-639CBD886CAF}"/>
                          </a:ext>
                        </a:extLst>
                      </p:cNvPr>
                      <p:cNvSpPr/>
                      <p:nvPr/>
                    </p:nvSpPr>
                    <p:spPr>
                      <a:xfrm>
                        <a:off x="2375309" y="2032897"/>
                        <a:ext cx="244170" cy="244217"/>
                      </a:xfrm>
                      <a:custGeom>
                        <a:avLst/>
                        <a:gdLst>
                          <a:gd name="connsiteX0" fmla="*/ 225088 w 244170"/>
                          <a:gd name="connsiteY0" fmla="*/ 56495 h 244217"/>
                          <a:gd name="connsiteX1" fmla="*/ 244171 w 244170"/>
                          <a:gd name="connsiteY1" fmla="*/ 122109 h 244217"/>
                          <a:gd name="connsiteX2" fmla="*/ 244171 w 244170"/>
                          <a:gd name="connsiteY2" fmla="*/ 122109 h 244217"/>
                          <a:gd name="connsiteX3" fmla="*/ 122062 w 244170"/>
                          <a:gd name="connsiteY3" fmla="*/ 244217 h 244217"/>
                          <a:gd name="connsiteX4" fmla="*/ 0 w 244170"/>
                          <a:gd name="connsiteY4" fmla="*/ 122109 h 244217"/>
                          <a:gd name="connsiteX5" fmla="*/ 122062 w 244170"/>
                          <a:gd name="connsiteY5" fmla="*/ 0 h 244217"/>
                          <a:gd name="connsiteX6" fmla="*/ 175502 w 244170"/>
                          <a:gd name="connsiteY6" fmla="*/ 12267 h 24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70" h="244217">
                            <a:moveTo>
                              <a:pt x="225088" y="56495"/>
                            </a:moveTo>
                            <a:cubicBezTo>
                              <a:pt x="237168" y="75437"/>
                              <a:pt x="244171" y="97950"/>
                              <a:pt x="244171" y="122109"/>
                            </a:cubicBezTo>
                            <a:lnTo>
                              <a:pt x="244171" y="122109"/>
                            </a:lnTo>
                            <a:cubicBezTo>
                              <a:pt x="244171" y="189555"/>
                              <a:pt x="189509" y="244217"/>
                              <a:pt x="122062" y="244217"/>
                            </a:cubicBezTo>
                            <a:cubicBezTo>
                              <a:pt x="54615" y="244217"/>
                              <a:pt x="0" y="189555"/>
                              <a:pt x="0" y="122109"/>
                            </a:cubicBezTo>
                            <a:cubicBezTo>
                              <a:pt x="0" y="54662"/>
                              <a:pt x="54662" y="0"/>
                              <a:pt x="122062" y="0"/>
                            </a:cubicBezTo>
                            <a:cubicBezTo>
                              <a:pt x="141238" y="0"/>
                              <a:pt x="159334" y="4418"/>
                              <a:pt x="175502" y="12267"/>
                            </a:cubicBezTo>
                          </a:path>
                        </a:pathLst>
                      </a:custGeom>
                      <a:noFill/>
                      <a:ln w="10319"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0384CB98-DA29-28E2-B0B1-EC2732221DD7}"/>
                          </a:ext>
                        </a:extLst>
                      </p:cNvPr>
                      <p:cNvSpPr/>
                      <p:nvPr/>
                    </p:nvSpPr>
                    <p:spPr>
                      <a:xfrm>
                        <a:off x="2433966" y="2032897"/>
                        <a:ext cx="125775" cy="244217"/>
                      </a:xfrm>
                      <a:custGeom>
                        <a:avLst/>
                        <a:gdLst>
                          <a:gd name="connsiteX0" fmla="*/ 125775 w 125775"/>
                          <a:gd name="connsiteY0" fmla="*/ 122109 h 244217"/>
                          <a:gd name="connsiteX1" fmla="*/ 62888 w 125775"/>
                          <a:gd name="connsiteY1" fmla="*/ 244217 h 244217"/>
                          <a:gd name="connsiteX2" fmla="*/ 0 w 125775"/>
                          <a:gd name="connsiteY2" fmla="*/ 122109 h 244217"/>
                          <a:gd name="connsiteX3" fmla="*/ 62888 w 125775"/>
                          <a:gd name="connsiteY3" fmla="*/ 0 h 244217"/>
                          <a:gd name="connsiteX4" fmla="*/ 125775 w 125775"/>
                          <a:gd name="connsiteY4" fmla="*/ 122109 h 244217"/>
                          <a:gd name="connsiteX5" fmla="*/ 125775 w 125775"/>
                          <a:gd name="connsiteY5" fmla="*/ 122109 h 24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75" h="244217">
                            <a:moveTo>
                              <a:pt x="125775" y="122109"/>
                            </a:moveTo>
                            <a:cubicBezTo>
                              <a:pt x="125775" y="189555"/>
                              <a:pt x="97621" y="244217"/>
                              <a:pt x="62888" y="244217"/>
                            </a:cubicBezTo>
                            <a:cubicBezTo>
                              <a:pt x="28154" y="244217"/>
                              <a:pt x="0" y="189555"/>
                              <a:pt x="0" y="122109"/>
                            </a:cubicBezTo>
                            <a:cubicBezTo>
                              <a:pt x="0" y="54662"/>
                              <a:pt x="28154" y="0"/>
                              <a:pt x="62888" y="0"/>
                            </a:cubicBezTo>
                            <a:cubicBezTo>
                              <a:pt x="97621" y="0"/>
                              <a:pt x="125775" y="54662"/>
                              <a:pt x="125775" y="122109"/>
                            </a:cubicBezTo>
                            <a:lnTo>
                              <a:pt x="125775" y="122109"/>
                            </a:lnTo>
                            <a:close/>
                          </a:path>
                        </a:pathLst>
                      </a:custGeom>
                      <a:noFill/>
                      <a:ln w="10319"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sp>
          <p:nvSpPr>
            <p:cNvPr id="405" name="Freeform: Shape 404">
              <a:extLst>
                <a:ext uri="{FF2B5EF4-FFF2-40B4-BE49-F238E27FC236}">
                  <a16:creationId xmlns:a16="http://schemas.microsoft.com/office/drawing/2014/main" id="{5D44B635-D6C3-AD4B-CE47-726FB9543DB2}"/>
                </a:ext>
              </a:extLst>
            </p:cNvPr>
            <p:cNvSpPr/>
            <p:nvPr/>
          </p:nvSpPr>
          <p:spPr>
            <a:xfrm>
              <a:off x="2549636" y="2004274"/>
              <a:ext cx="65942" cy="126949"/>
            </a:xfrm>
            <a:custGeom>
              <a:avLst/>
              <a:gdLst>
                <a:gd name="connsiteX0" fmla="*/ 65896 w 65942"/>
                <a:gd name="connsiteY0" fmla="*/ 32901 h 126949"/>
                <a:gd name="connsiteX1" fmla="*/ 32948 w 65942"/>
                <a:gd name="connsiteY1" fmla="*/ 126950 h 126949"/>
                <a:gd name="connsiteX2" fmla="*/ 0 w 65942"/>
                <a:gd name="connsiteY2" fmla="*/ 32901 h 126949"/>
                <a:gd name="connsiteX3" fmla="*/ 32995 w 65942"/>
                <a:gd name="connsiteY3" fmla="*/ 0 h 126949"/>
                <a:gd name="connsiteX4" fmla="*/ 65943 w 65942"/>
                <a:gd name="connsiteY4" fmla="*/ 32948 h 12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2" h="126949">
                  <a:moveTo>
                    <a:pt x="65896" y="32901"/>
                  </a:moveTo>
                  <a:cubicBezTo>
                    <a:pt x="65896" y="51090"/>
                    <a:pt x="35110" y="126950"/>
                    <a:pt x="32948" y="126950"/>
                  </a:cubicBezTo>
                  <a:cubicBezTo>
                    <a:pt x="32948" y="126950"/>
                    <a:pt x="0" y="51090"/>
                    <a:pt x="0" y="32901"/>
                  </a:cubicBezTo>
                  <a:cubicBezTo>
                    <a:pt x="0" y="14711"/>
                    <a:pt x="14805" y="0"/>
                    <a:pt x="32995" y="0"/>
                  </a:cubicBezTo>
                  <a:cubicBezTo>
                    <a:pt x="51184" y="0"/>
                    <a:pt x="65943" y="14758"/>
                    <a:pt x="65943" y="32948"/>
                  </a:cubicBezTo>
                  <a:close/>
                </a:path>
              </a:pathLst>
            </a:custGeom>
            <a:noFill/>
            <a:ln w="10319" cap="flat">
              <a:solidFill>
                <a:srgbClr val="0088CE"/>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A336E099-4D35-C55F-85F1-C4C11363070D}"/>
                </a:ext>
              </a:extLst>
            </p:cNvPr>
            <p:cNvSpPr/>
            <p:nvPr/>
          </p:nvSpPr>
          <p:spPr>
            <a:xfrm>
              <a:off x="2569329" y="2023873"/>
              <a:ext cx="26602" cy="26602"/>
            </a:xfrm>
            <a:custGeom>
              <a:avLst/>
              <a:gdLst>
                <a:gd name="connsiteX0" fmla="*/ 26603 w 26602"/>
                <a:gd name="connsiteY0" fmla="*/ 13301 h 26602"/>
                <a:gd name="connsiteX1" fmla="*/ 13301 w 26602"/>
                <a:gd name="connsiteY1" fmla="*/ 26603 h 26602"/>
                <a:gd name="connsiteX2" fmla="*/ 0 w 26602"/>
                <a:gd name="connsiteY2" fmla="*/ 13301 h 26602"/>
                <a:gd name="connsiteX3" fmla="*/ 13301 w 26602"/>
                <a:gd name="connsiteY3" fmla="*/ 0 h 26602"/>
                <a:gd name="connsiteX4" fmla="*/ 26603 w 26602"/>
                <a:gd name="connsiteY4" fmla="*/ 13301 h 2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2" h="26602">
                  <a:moveTo>
                    <a:pt x="26603" y="13301"/>
                  </a:moveTo>
                  <a:cubicBezTo>
                    <a:pt x="26603" y="20647"/>
                    <a:pt x="20647" y="26603"/>
                    <a:pt x="13301" y="26603"/>
                  </a:cubicBezTo>
                  <a:cubicBezTo>
                    <a:pt x="5955" y="26603"/>
                    <a:pt x="0" y="20647"/>
                    <a:pt x="0" y="13301"/>
                  </a:cubicBezTo>
                  <a:cubicBezTo>
                    <a:pt x="0" y="5955"/>
                    <a:pt x="5955" y="0"/>
                    <a:pt x="13301" y="0"/>
                  </a:cubicBezTo>
                  <a:cubicBezTo>
                    <a:pt x="20647" y="0"/>
                    <a:pt x="26603" y="5955"/>
                    <a:pt x="26603" y="13301"/>
                  </a:cubicBezTo>
                  <a:close/>
                </a:path>
              </a:pathLst>
            </a:custGeom>
            <a:noFill/>
            <a:ln w="10319" cap="flat">
              <a:solidFill>
                <a:srgbClr val="0088CE"/>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8" name="Group 407">
            <a:extLst>
              <a:ext uri="{FF2B5EF4-FFF2-40B4-BE49-F238E27FC236}">
                <a16:creationId xmlns:a16="http://schemas.microsoft.com/office/drawing/2014/main" id="{36E6D457-475A-03B9-CC90-EA27AD2BAB6C}"/>
              </a:ext>
            </a:extLst>
          </p:cNvPr>
          <p:cNvGrpSpPr/>
          <p:nvPr/>
        </p:nvGrpSpPr>
        <p:grpSpPr>
          <a:xfrm>
            <a:off x="1857595" y="2548158"/>
            <a:ext cx="927635" cy="927634"/>
            <a:chOff x="4662698" y="3929708"/>
            <a:chExt cx="685000" cy="685000"/>
          </a:xfrm>
        </p:grpSpPr>
        <p:sp>
          <p:nvSpPr>
            <p:cNvPr id="409" name="Freeform: Shape 408">
              <a:extLst>
                <a:ext uri="{FF2B5EF4-FFF2-40B4-BE49-F238E27FC236}">
                  <a16:creationId xmlns:a16="http://schemas.microsoft.com/office/drawing/2014/main" id="{50E47175-2B9C-6E2B-35F8-726170933ABB}"/>
                </a:ext>
              </a:extLst>
            </p:cNvPr>
            <p:cNvSpPr/>
            <p:nvPr/>
          </p:nvSpPr>
          <p:spPr>
            <a:xfrm>
              <a:off x="4799437" y="4018364"/>
              <a:ext cx="420737" cy="507689"/>
            </a:xfrm>
            <a:custGeom>
              <a:avLst/>
              <a:gdLst>
                <a:gd name="connsiteX0" fmla="*/ 204759 w 420737"/>
                <a:gd name="connsiteY0" fmla="*/ 0 h 507689"/>
                <a:gd name="connsiteX1" fmla="*/ 417932 w 420737"/>
                <a:gd name="connsiteY1" fmla="*/ 56099 h 507689"/>
                <a:gd name="connsiteX2" fmla="*/ 420737 w 420737"/>
                <a:gd name="connsiteY2" fmla="*/ 316955 h 507689"/>
                <a:gd name="connsiteX3" fmla="*/ 398297 w 420737"/>
                <a:gd name="connsiteY3" fmla="*/ 364638 h 507689"/>
                <a:gd name="connsiteX4" fmla="*/ 207564 w 420737"/>
                <a:gd name="connsiteY4" fmla="*/ 507689 h 507689"/>
                <a:gd name="connsiteX5" fmla="*/ 14025 w 420737"/>
                <a:gd name="connsiteY5" fmla="*/ 353419 h 507689"/>
                <a:gd name="connsiteX6" fmla="*/ 0 w 420737"/>
                <a:gd name="connsiteY6" fmla="*/ 333784 h 507689"/>
                <a:gd name="connsiteX7" fmla="*/ 0 w 420737"/>
                <a:gd name="connsiteY7" fmla="*/ 56099 h 507689"/>
                <a:gd name="connsiteX8" fmla="*/ 204759 w 420737"/>
                <a:gd name="connsiteY8" fmla="*/ 0 h 5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37" h="507689">
                  <a:moveTo>
                    <a:pt x="204759" y="0"/>
                  </a:moveTo>
                  <a:lnTo>
                    <a:pt x="417932" y="56099"/>
                  </a:lnTo>
                  <a:lnTo>
                    <a:pt x="420737" y="316955"/>
                  </a:lnTo>
                  <a:lnTo>
                    <a:pt x="398297" y="364638"/>
                  </a:lnTo>
                  <a:lnTo>
                    <a:pt x="207564" y="507689"/>
                  </a:lnTo>
                  <a:lnTo>
                    <a:pt x="14025" y="353419"/>
                  </a:lnTo>
                  <a:lnTo>
                    <a:pt x="0" y="333784"/>
                  </a:lnTo>
                  <a:lnTo>
                    <a:pt x="0" y="56099"/>
                  </a:lnTo>
                  <a:lnTo>
                    <a:pt x="204759" y="0"/>
                  </a:lnTo>
                  <a:close/>
                </a:path>
              </a:pathLst>
            </a:custGeom>
            <a:solidFill>
              <a:srgbClr val="10101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410" name="Graphic 409">
              <a:extLst>
                <a:ext uri="{FF2B5EF4-FFF2-40B4-BE49-F238E27FC236}">
                  <a16:creationId xmlns:a16="http://schemas.microsoft.com/office/drawing/2014/main" id="{87ECC517-1DAC-4B3C-3BDA-223DF261E3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698" y="3929708"/>
              <a:ext cx="685000" cy="685000"/>
            </a:xfrm>
            <a:prstGeom prst="rect">
              <a:avLst/>
            </a:prstGeom>
          </p:spPr>
        </p:pic>
      </p:grpSp>
      <p:pic>
        <p:nvPicPr>
          <p:cNvPr id="27" name="Graphic 26">
            <a:extLst>
              <a:ext uri="{FF2B5EF4-FFF2-40B4-BE49-F238E27FC236}">
                <a16:creationId xmlns:a16="http://schemas.microsoft.com/office/drawing/2014/main" id="{C822CE9D-E307-33AE-49BF-527DCF3A2C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25984" y="2791508"/>
            <a:ext cx="387917" cy="387917"/>
          </a:xfrm>
          <a:prstGeom prst="rect">
            <a:avLst/>
          </a:prstGeom>
        </p:spPr>
      </p:pic>
      <p:grpSp>
        <p:nvGrpSpPr>
          <p:cNvPr id="411" name="Group 410">
            <a:extLst>
              <a:ext uri="{FF2B5EF4-FFF2-40B4-BE49-F238E27FC236}">
                <a16:creationId xmlns:a16="http://schemas.microsoft.com/office/drawing/2014/main" id="{77AC7BBC-49AC-E302-5BE2-4C6A034AC13C}"/>
              </a:ext>
            </a:extLst>
          </p:cNvPr>
          <p:cNvGrpSpPr/>
          <p:nvPr/>
        </p:nvGrpSpPr>
        <p:grpSpPr>
          <a:xfrm>
            <a:off x="2010434" y="3422288"/>
            <a:ext cx="927635" cy="927634"/>
            <a:chOff x="4662698" y="3929708"/>
            <a:chExt cx="685000" cy="685000"/>
          </a:xfrm>
        </p:grpSpPr>
        <p:sp>
          <p:nvSpPr>
            <p:cNvPr id="412" name="Freeform: Shape 411">
              <a:extLst>
                <a:ext uri="{FF2B5EF4-FFF2-40B4-BE49-F238E27FC236}">
                  <a16:creationId xmlns:a16="http://schemas.microsoft.com/office/drawing/2014/main" id="{5C01EBCE-EF78-A2B8-948F-2251340E205C}"/>
                </a:ext>
              </a:extLst>
            </p:cNvPr>
            <p:cNvSpPr/>
            <p:nvPr/>
          </p:nvSpPr>
          <p:spPr>
            <a:xfrm>
              <a:off x="4799437" y="4018364"/>
              <a:ext cx="420737" cy="507689"/>
            </a:xfrm>
            <a:custGeom>
              <a:avLst/>
              <a:gdLst>
                <a:gd name="connsiteX0" fmla="*/ 204759 w 420737"/>
                <a:gd name="connsiteY0" fmla="*/ 0 h 507689"/>
                <a:gd name="connsiteX1" fmla="*/ 417932 w 420737"/>
                <a:gd name="connsiteY1" fmla="*/ 56099 h 507689"/>
                <a:gd name="connsiteX2" fmla="*/ 420737 w 420737"/>
                <a:gd name="connsiteY2" fmla="*/ 316955 h 507689"/>
                <a:gd name="connsiteX3" fmla="*/ 398297 w 420737"/>
                <a:gd name="connsiteY3" fmla="*/ 364638 h 507689"/>
                <a:gd name="connsiteX4" fmla="*/ 207564 w 420737"/>
                <a:gd name="connsiteY4" fmla="*/ 507689 h 507689"/>
                <a:gd name="connsiteX5" fmla="*/ 14025 w 420737"/>
                <a:gd name="connsiteY5" fmla="*/ 353419 h 507689"/>
                <a:gd name="connsiteX6" fmla="*/ 0 w 420737"/>
                <a:gd name="connsiteY6" fmla="*/ 333784 h 507689"/>
                <a:gd name="connsiteX7" fmla="*/ 0 w 420737"/>
                <a:gd name="connsiteY7" fmla="*/ 56099 h 507689"/>
                <a:gd name="connsiteX8" fmla="*/ 204759 w 420737"/>
                <a:gd name="connsiteY8" fmla="*/ 0 h 5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37" h="507689">
                  <a:moveTo>
                    <a:pt x="204759" y="0"/>
                  </a:moveTo>
                  <a:lnTo>
                    <a:pt x="417932" y="56099"/>
                  </a:lnTo>
                  <a:lnTo>
                    <a:pt x="420737" y="316955"/>
                  </a:lnTo>
                  <a:lnTo>
                    <a:pt x="398297" y="364638"/>
                  </a:lnTo>
                  <a:lnTo>
                    <a:pt x="207564" y="507689"/>
                  </a:lnTo>
                  <a:lnTo>
                    <a:pt x="14025" y="353419"/>
                  </a:lnTo>
                  <a:lnTo>
                    <a:pt x="0" y="333784"/>
                  </a:lnTo>
                  <a:lnTo>
                    <a:pt x="0" y="56099"/>
                  </a:lnTo>
                  <a:lnTo>
                    <a:pt x="204759" y="0"/>
                  </a:lnTo>
                  <a:close/>
                </a:path>
              </a:pathLst>
            </a:custGeom>
            <a:solidFill>
              <a:srgbClr val="10101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413" name="Graphic 412">
              <a:extLst>
                <a:ext uri="{FF2B5EF4-FFF2-40B4-BE49-F238E27FC236}">
                  <a16:creationId xmlns:a16="http://schemas.microsoft.com/office/drawing/2014/main" id="{0996C230-1F7D-B709-E1EB-09E1CFE03B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698" y="3929708"/>
              <a:ext cx="685000" cy="685000"/>
            </a:xfrm>
            <a:prstGeom prst="rect">
              <a:avLst/>
            </a:prstGeom>
          </p:spPr>
        </p:pic>
      </p:grpSp>
      <p:grpSp>
        <p:nvGrpSpPr>
          <p:cNvPr id="414" name="Group 413">
            <a:extLst>
              <a:ext uri="{FF2B5EF4-FFF2-40B4-BE49-F238E27FC236}">
                <a16:creationId xmlns:a16="http://schemas.microsoft.com/office/drawing/2014/main" id="{247F5011-DD35-F456-31FA-A821AABD55B3}"/>
              </a:ext>
            </a:extLst>
          </p:cNvPr>
          <p:cNvGrpSpPr/>
          <p:nvPr/>
        </p:nvGrpSpPr>
        <p:grpSpPr>
          <a:xfrm>
            <a:off x="6740749" y="2847482"/>
            <a:ext cx="243165" cy="246243"/>
            <a:chOff x="7301444" y="2233324"/>
            <a:chExt cx="313693" cy="317665"/>
          </a:xfrm>
        </p:grpSpPr>
        <p:sp>
          <p:nvSpPr>
            <p:cNvPr id="415" name="Freeform: Shape 414">
              <a:extLst>
                <a:ext uri="{FF2B5EF4-FFF2-40B4-BE49-F238E27FC236}">
                  <a16:creationId xmlns:a16="http://schemas.microsoft.com/office/drawing/2014/main" id="{CD867030-20FC-DAF4-6FFE-3AB9003240AC}"/>
                </a:ext>
              </a:extLst>
            </p:cNvPr>
            <p:cNvSpPr/>
            <p:nvPr/>
          </p:nvSpPr>
          <p:spPr>
            <a:xfrm>
              <a:off x="7399661" y="2335204"/>
              <a:ext cx="215476" cy="215785"/>
            </a:xfrm>
            <a:custGeom>
              <a:avLst/>
              <a:gdLst>
                <a:gd name="connsiteX0" fmla="*/ 178080 w 178080"/>
                <a:gd name="connsiteY0" fmla="*/ 164896 h 178334"/>
                <a:gd name="connsiteX1" fmla="*/ 131046 w 178080"/>
                <a:gd name="connsiteY1" fmla="*/ 118368 h 178334"/>
                <a:gd name="connsiteX2" fmla="*/ 118368 w 178080"/>
                <a:gd name="connsiteY2" fmla="*/ 15516 h 178334"/>
                <a:gd name="connsiteX3" fmla="*/ 15516 w 178080"/>
                <a:gd name="connsiteY3" fmla="*/ 28194 h 178334"/>
                <a:gd name="connsiteX4" fmla="*/ 28194 w 178080"/>
                <a:gd name="connsiteY4" fmla="*/ 131046 h 178334"/>
                <a:gd name="connsiteX5" fmla="*/ 118368 w 178080"/>
                <a:gd name="connsiteY5" fmla="*/ 131046 h 178334"/>
                <a:gd name="connsiteX6" fmla="*/ 165656 w 178080"/>
                <a:gd name="connsiteY6" fmla="*/ 178334 h 178334"/>
                <a:gd name="connsiteX7" fmla="*/ 17580 w 178080"/>
                <a:gd name="connsiteY7" fmla="*/ 71967 h 178334"/>
                <a:gd name="connsiteX8" fmla="*/ 74630 w 178080"/>
                <a:gd name="connsiteY8" fmla="*/ 14917 h 178334"/>
                <a:gd name="connsiteX9" fmla="*/ 131680 w 178080"/>
                <a:gd name="connsiteY9" fmla="*/ 71967 h 178334"/>
                <a:gd name="connsiteX10" fmla="*/ 74630 w 178080"/>
                <a:gd name="connsiteY10" fmla="*/ 129017 h 178334"/>
                <a:gd name="connsiteX11" fmla="*/ 17580 w 178080"/>
                <a:gd name="connsiteY11" fmla="*/ 71967 h 17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080" h="178334">
                  <a:moveTo>
                    <a:pt x="178080" y="164896"/>
                  </a:moveTo>
                  <a:lnTo>
                    <a:pt x="131046" y="118368"/>
                  </a:lnTo>
                  <a:cubicBezTo>
                    <a:pt x="155946" y="86466"/>
                    <a:pt x="150270" y="40417"/>
                    <a:pt x="118368" y="15516"/>
                  </a:cubicBezTo>
                  <a:cubicBezTo>
                    <a:pt x="86466" y="-9385"/>
                    <a:pt x="40417" y="-3709"/>
                    <a:pt x="15516" y="28194"/>
                  </a:cubicBezTo>
                  <a:cubicBezTo>
                    <a:pt x="-9385" y="60097"/>
                    <a:pt x="-3709" y="106145"/>
                    <a:pt x="28194" y="131046"/>
                  </a:cubicBezTo>
                  <a:cubicBezTo>
                    <a:pt x="54694" y="151730"/>
                    <a:pt x="91869" y="151730"/>
                    <a:pt x="118368" y="131046"/>
                  </a:cubicBezTo>
                  <a:lnTo>
                    <a:pt x="165656" y="178334"/>
                  </a:lnTo>
                  <a:close/>
                  <a:moveTo>
                    <a:pt x="17580" y="71967"/>
                  </a:moveTo>
                  <a:cubicBezTo>
                    <a:pt x="17580" y="40459"/>
                    <a:pt x="43122" y="14917"/>
                    <a:pt x="74630" y="14917"/>
                  </a:cubicBezTo>
                  <a:cubicBezTo>
                    <a:pt x="106138" y="14917"/>
                    <a:pt x="131680" y="40459"/>
                    <a:pt x="131680" y="71967"/>
                  </a:cubicBezTo>
                  <a:cubicBezTo>
                    <a:pt x="131680" y="103475"/>
                    <a:pt x="106138" y="129017"/>
                    <a:pt x="74630" y="129017"/>
                  </a:cubicBezTo>
                  <a:cubicBezTo>
                    <a:pt x="43151" y="128948"/>
                    <a:pt x="17649" y="103446"/>
                    <a:pt x="17580" y="71967"/>
                  </a:cubicBezTo>
                  <a:close/>
                </a:path>
              </a:pathLst>
            </a:custGeom>
            <a:solidFill>
              <a:srgbClr val="0088CE"/>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56092754-BD09-B96E-B9CB-B224B42C20B3}"/>
                </a:ext>
              </a:extLst>
            </p:cNvPr>
            <p:cNvSpPr/>
            <p:nvPr/>
          </p:nvSpPr>
          <p:spPr>
            <a:xfrm>
              <a:off x="7450231" y="2387003"/>
              <a:ext cx="69644" cy="80535"/>
            </a:xfrm>
            <a:custGeom>
              <a:avLst/>
              <a:gdLst>
                <a:gd name="connsiteX0" fmla="*/ 0 w 57557"/>
                <a:gd name="connsiteY0" fmla="*/ 10269 h 66558"/>
                <a:gd name="connsiteX1" fmla="*/ 17115 w 57557"/>
                <a:gd name="connsiteY1" fmla="*/ 33216 h 66558"/>
                <a:gd name="connsiteX2" fmla="*/ 38794 w 57557"/>
                <a:gd name="connsiteY2" fmla="*/ 66559 h 66558"/>
                <a:gd name="connsiteX3" fmla="*/ 57557 w 57557"/>
                <a:gd name="connsiteY3" fmla="*/ 57684 h 66558"/>
                <a:gd name="connsiteX4" fmla="*/ 56289 w 57557"/>
                <a:gd name="connsiteY4" fmla="*/ 57684 h 66558"/>
                <a:gd name="connsiteX5" fmla="*/ 29930 w 57557"/>
                <a:gd name="connsiteY5" fmla="*/ 33374 h 66558"/>
                <a:gd name="connsiteX6" fmla="*/ 29920 w 57557"/>
                <a:gd name="connsiteY6" fmla="*/ 33089 h 66558"/>
                <a:gd name="connsiteX7" fmla="*/ 8494 w 57557"/>
                <a:gd name="connsiteY7" fmla="*/ 0 h 66558"/>
                <a:gd name="connsiteX8" fmla="*/ 0 w 57557"/>
                <a:gd name="connsiteY8" fmla="*/ 10269 h 6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7" h="66558">
                  <a:moveTo>
                    <a:pt x="0" y="10269"/>
                  </a:moveTo>
                  <a:cubicBezTo>
                    <a:pt x="9890" y="13658"/>
                    <a:pt x="16687" y="22769"/>
                    <a:pt x="17115" y="33216"/>
                  </a:cubicBezTo>
                  <a:cubicBezTo>
                    <a:pt x="17282" y="47589"/>
                    <a:pt x="25726" y="60575"/>
                    <a:pt x="38794" y="66559"/>
                  </a:cubicBezTo>
                  <a:cubicBezTo>
                    <a:pt x="45750" y="65397"/>
                    <a:pt x="52246" y="62324"/>
                    <a:pt x="57557" y="57684"/>
                  </a:cubicBezTo>
                  <a:lnTo>
                    <a:pt x="56289" y="57684"/>
                  </a:lnTo>
                  <a:cubicBezTo>
                    <a:pt x="42297" y="58251"/>
                    <a:pt x="30495" y="47367"/>
                    <a:pt x="29930" y="33374"/>
                  </a:cubicBezTo>
                  <a:cubicBezTo>
                    <a:pt x="29926" y="33279"/>
                    <a:pt x="29922" y="33184"/>
                    <a:pt x="29920" y="33089"/>
                  </a:cubicBezTo>
                  <a:cubicBezTo>
                    <a:pt x="29764" y="18848"/>
                    <a:pt x="21424" y="5970"/>
                    <a:pt x="8494" y="0"/>
                  </a:cubicBezTo>
                  <a:cubicBezTo>
                    <a:pt x="5022" y="2839"/>
                    <a:pt x="2137" y="6326"/>
                    <a:pt x="0" y="10269"/>
                  </a:cubicBezTo>
                  <a:close/>
                </a:path>
              </a:pathLst>
            </a:custGeom>
            <a:solidFill>
              <a:srgbClr val="A4AEBA"/>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D740DFC2-ACFF-F29C-3B83-7769527C9805}"/>
                </a:ext>
              </a:extLst>
            </p:cNvPr>
            <p:cNvSpPr/>
            <p:nvPr/>
          </p:nvSpPr>
          <p:spPr>
            <a:xfrm>
              <a:off x="7443942" y="2421672"/>
              <a:ext cx="3988" cy="18714"/>
            </a:xfrm>
            <a:custGeom>
              <a:avLst/>
              <a:gdLst>
                <a:gd name="connsiteX0" fmla="*/ 2028 w 3296"/>
                <a:gd name="connsiteY0" fmla="*/ 4564 h 15466"/>
                <a:gd name="connsiteX1" fmla="*/ 0 w 3296"/>
                <a:gd name="connsiteY1" fmla="*/ 0 h 15466"/>
                <a:gd name="connsiteX2" fmla="*/ 0 w 3296"/>
                <a:gd name="connsiteY2" fmla="*/ 0 h 15466"/>
                <a:gd name="connsiteX3" fmla="*/ 3296 w 3296"/>
                <a:gd name="connsiteY3" fmla="*/ 15467 h 15466"/>
                <a:gd name="connsiteX4" fmla="*/ 2028 w 3296"/>
                <a:gd name="connsiteY4" fmla="*/ 4564 h 15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 h="15466">
                  <a:moveTo>
                    <a:pt x="2028" y="4564"/>
                  </a:moveTo>
                  <a:cubicBezTo>
                    <a:pt x="2037" y="2822"/>
                    <a:pt x="1298" y="1161"/>
                    <a:pt x="0" y="0"/>
                  </a:cubicBezTo>
                  <a:lnTo>
                    <a:pt x="0" y="0"/>
                  </a:lnTo>
                  <a:cubicBezTo>
                    <a:pt x="25" y="5327"/>
                    <a:pt x="1147" y="10592"/>
                    <a:pt x="3296" y="15467"/>
                  </a:cubicBezTo>
                  <a:cubicBezTo>
                    <a:pt x="2517" y="11883"/>
                    <a:pt x="2092" y="8232"/>
                    <a:pt x="2028" y="4564"/>
                  </a:cubicBezTo>
                  <a:close/>
                </a:path>
              </a:pathLst>
            </a:custGeom>
            <a:solidFill>
              <a:srgbClr val="4D4D4D"/>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CB9D24EB-80CD-786C-F0C8-B82EB25C3BC4}"/>
                </a:ext>
              </a:extLst>
            </p:cNvPr>
            <p:cNvSpPr/>
            <p:nvPr/>
          </p:nvSpPr>
          <p:spPr>
            <a:xfrm>
              <a:off x="7343491" y="2233324"/>
              <a:ext cx="192608" cy="37552"/>
            </a:xfrm>
            <a:custGeom>
              <a:avLst/>
              <a:gdLst>
                <a:gd name="connsiteX0" fmla="*/ 8852 w 159181"/>
                <a:gd name="connsiteY0" fmla="*/ 30275 h 31035"/>
                <a:gd name="connsiteX1" fmla="*/ 79341 w 159181"/>
                <a:gd name="connsiteY1" fmla="*/ 12399 h 31035"/>
                <a:gd name="connsiteX2" fmla="*/ 149956 w 159181"/>
                <a:gd name="connsiteY2" fmla="*/ 30275 h 31035"/>
                <a:gd name="connsiteX3" fmla="*/ 152872 w 159181"/>
                <a:gd name="connsiteY3" fmla="*/ 31036 h 31035"/>
                <a:gd name="connsiteX4" fmla="*/ 158577 w 159181"/>
                <a:gd name="connsiteY4" fmla="*/ 27613 h 31035"/>
                <a:gd name="connsiteX5" fmla="*/ 155539 w 159181"/>
                <a:gd name="connsiteY5" fmla="*/ 19179 h 31035"/>
                <a:gd name="connsiteX6" fmla="*/ 155408 w 159181"/>
                <a:gd name="connsiteY6" fmla="*/ 19119 h 31035"/>
                <a:gd name="connsiteX7" fmla="*/ 3274 w 159181"/>
                <a:gd name="connsiteY7" fmla="*/ 19119 h 31035"/>
                <a:gd name="connsiteX8" fmla="*/ 738 w 159181"/>
                <a:gd name="connsiteY8" fmla="*/ 27740 h 31035"/>
                <a:gd name="connsiteX9" fmla="*/ 8852 w 159181"/>
                <a:gd name="connsiteY9" fmla="*/ 30275 h 3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181" h="31035">
                  <a:moveTo>
                    <a:pt x="8852" y="30275"/>
                  </a:moveTo>
                  <a:cubicBezTo>
                    <a:pt x="30455" y="18443"/>
                    <a:pt x="54710" y="12292"/>
                    <a:pt x="79341" y="12399"/>
                  </a:cubicBezTo>
                  <a:cubicBezTo>
                    <a:pt x="104018" y="12237"/>
                    <a:pt x="128328" y="18391"/>
                    <a:pt x="149956" y="30275"/>
                  </a:cubicBezTo>
                  <a:cubicBezTo>
                    <a:pt x="150851" y="30764"/>
                    <a:pt x="151853" y="31025"/>
                    <a:pt x="152872" y="31036"/>
                  </a:cubicBezTo>
                  <a:cubicBezTo>
                    <a:pt x="155259" y="31036"/>
                    <a:pt x="157454" y="29720"/>
                    <a:pt x="158577" y="27613"/>
                  </a:cubicBezTo>
                  <a:cubicBezTo>
                    <a:pt x="160067" y="24445"/>
                    <a:pt x="158708" y="20669"/>
                    <a:pt x="155539" y="19179"/>
                  </a:cubicBezTo>
                  <a:cubicBezTo>
                    <a:pt x="155495" y="19158"/>
                    <a:pt x="155452" y="19138"/>
                    <a:pt x="155408" y="19119"/>
                  </a:cubicBezTo>
                  <a:cubicBezTo>
                    <a:pt x="107900" y="-6373"/>
                    <a:pt x="50782" y="-6373"/>
                    <a:pt x="3274" y="19119"/>
                  </a:cubicBezTo>
                  <a:cubicBezTo>
                    <a:pt x="244" y="20839"/>
                    <a:pt x="-878" y="24652"/>
                    <a:pt x="738" y="27740"/>
                  </a:cubicBezTo>
                  <a:cubicBezTo>
                    <a:pt x="2392" y="30542"/>
                    <a:pt x="5898" y="31637"/>
                    <a:pt x="8852" y="30275"/>
                  </a:cubicBezTo>
                  <a:close/>
                </a:path>
              </a:pathLst>
            </a:custGeom>
            <a:solidFill>
              <a:srgbClr val="A4AEBA"/>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AC2CA81C-31A6-273F-C064-53A20EB9AFBB}"/>
                </a:ext>
              </a:extLst>
            </p:cNvPr>
            <p:cNvSpPr/>
            <p:nvPr/>
          </p:nvSpPr>
          <p:spPr>
            <a:xfrm>
              <a:off x="7486281" y="2376111"/>
              <a:ext cx="40190" cy="58753"/>
            </a:xfrm>
            <a:custGeom>
              <a:avLst/>
              <a:gdLst>
                <a:gd name="connsiteX0" fmla="*/ 0 w 33215"/>
                <a:gd name="connsiteY0" fmla="*/ 380 h 48556"/>
                <a:gd name="connsiteX1" fmla="*/ 20538 w 33215"/>
                <a:gd name="connsiteY1" fmla="*/ 42217 h 48556"/>
                <a:gd name="connsiteX2" fmla="*/ 26877 w 33215"/>
                <a:gd name="connsiteY2" fmla="*/ 48556 h 48556"/>
                <a:gd name="connsiteX3" fmla="*/ 33216 w 33215"/>
                <a:gd name="connsiteY3" fmla="*/ 42217 h 48556"/>
                <a:gd name="connsiteX4" fmla="*/ 21552 w 33215"/>
                <a:gd name="connsiteY4" fmla="*/ 5071 h 48556"/>
                <a:gd name="connsiteX5" fmla="*/ 3043 w 33215"/>
                <a:gd name="connsiteY5" fmla="*/ 0 h 4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15" h="48556">
                  <a:moveTo>
                    <a:pt x="0" y="380"/>
                  </a:moveTo>
                  <a:cubicBezTo>
                    <a:pt x="12835" y="10491"/>
                    <a:pt x="20390" y="25879"/>
                    <a:pt x="20538" y="42217"/>
                  </a:cubicBezTo>
                  <a:cubicBezTo>
                    <a:pt x="20538" y="45717"/>
                    <a:pt x="23377" y="48556"/>
                    <a:pt x="26877" y="48556"/>
                  </a:cubicBezTo>
                  <a:cubicBezTo>
                    <a:pt x="30349" y="48489"/>
                    <a:pt x="33149" y="45690"/>
                    <a:pt x="33216" y="42217"/>
                  </a:cubicBezTo>
                  <a:cubicBezTo>
                    <a:pt x="33204" y="28936"/>
                    <a:pt x="29135" y="15975"/>
                    <a:pt x="21552" y="5071"/>
                  </a:cubicBezTo>
                  <a:cubicBezTo>
                    <a:pt x="15940" y="1772"/>
                    <a:pt x="9553" y="22"/>
                    <a:pt x="3043" y="0"/>
                  </a:cubicBezTo>
                  <a:close/>
                </a:path>
              </a:pathLst>
            </a:custGeom>
            <a:solidFill>
              <a:srgbClr val="A4AEBA"/>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7A2993F1-BCAD-7438-B81F-7C28FC1E5F30}"/>
                </a:ext>
              </a:extLst>
            </p:cNvPr>
            <p:cNvSpPr/>
            <p:nvPr/>
          </p:nvSpPr>
          <p:spPr>
            <a:xfrm>
              <a:off x="7313228" y="2307069"/>
              <a:ext cx="161547" cy="185829"/>
            </a:xfrm>
            <a:custGeom>
              <a:avLst/>
              <a:gdLst>
                <a:gd name="connsiteX0" fmla="*/ 12818 w 133510"/>
                <a:gd name="connsiteY0" fmla="*/ 99276 h 153577"/>
                <a:gd name="connsiteX1" fmla="*/ 20171 w 133510"/>
                <a:gd name="connsiteY1" fmla="*/ 63652 h 153577"/>
                <a:gd name="connsiteX2" fmla="*/ 104352 w 133510"/>
                <a:gd name="connsiteY2" fmla="*/ 12687 h 153577"/>
                <a:gd name="connsiteX3" fmla="*/ 105619 w 133510"/>
                <a:gd name="connsiteY3" fmla="*/ 12687 h 153577"/>
                <a:gd name="connsiteX4" fmla="*/ 133511 w 133510"/>
                <a:gd name="connsiteY4" fmla="*/ 4066 h 153577"/>
                <a:gd name="connsiteX5" fmla="*/ 104352 w 133510"/>
                <a:gd name="connsiteY5" fmla="*/ 9 h 153577"/>
                <a:gd name="connsiteX6" fmla="*/ 8761 w 133510"/>
                <a:gd name="connsiteY6" fmla="*/ 58200 h 153577"/>
                <a:gd name="connsiteX7" fmla="*/ 13 w 133510"/>
                <a:gd name="connsiteY7" fmla="*/ 99276 h 153577"/>
                <a:gd name="connsiteX8" fmla="*/ 9268 w 133510"/>
                <a:gd name="connsiteY8" fmla="*/ 149354 h 153577"/>
                <a:gd name="connsiteX9" fmla="*/ 17360 w 133510"/>
                <a:gd name="connsiteY9" fmla="*/ 153212 h 153577"/>
                <a:gd name="connsiteX10" fmla="*/ 17509 w 133510"/>
                <a:gd name="connsiteY10" fmla="*/ 153157 h 153577"/>
                <a:gd name="connsiteX11" fmla="*/ 21247 w 133510"/>
                <a:gd name="connsiteY11" fmla="*/ 145207 h 153577"/>
                <a:gd name="connsiteX12" fmla="*/ 21185 w 133510"/>
                <a:gd name="connsiteY12" fmla="*/ 145043 h 153577"/>
                <a:gd name="connsiteX13" fmla="*/ 12818 w 133510"/>
                <a:gd name="connsiteY13" fmla="*/ 99276 h 15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510" h="153577">
                  <a:moveTo>
                    <a:pt x="12818" y="99276"/>
                  </a:moveTo>
                  <a:cubicBezTo>
                    <a:pt x="12563" y="87000"/>
                    <a:pt x="15076" y="74823"/>
                    <a:pt x="20171" y="63652"/>
                  </a:cubicBezTo>
                  <a:cubicBezTo>
                    <a:pt x="36149" y="31938"/>
                    <a:pt x="68844" y="12144"/>
                    <a:pt x="104352" y="12687"/>
                  </a:cubicBezTo>
                  <a:lnTo>
                    <a:pt x="105619" y="12687"/>
                  </a:lnTo>
                  <a:cubicBezTo>
                    <a:pt x="114389" y="8323"/>
                    <a:pt x="123808" y="5412"/>
                    <a:pt x="133511" y="4066"/>
                  </a:cubicBezTo>
                  <a:cubicBezTo>
                    <a:pt x="124029" y="1354"/>
                    <a:pt x="114213" y="-12"/>
                    <a:pt x="104352" y="9"/>
                  </a:cubicBezTo>
                  <a:cubicBezTo>
                    <a:pt x="63968" y="-520"/>
                    <a:pt x="26837" y="22084"/>
                    <a:pt x="8761" y="58200"/>
                  </a:cubicBezTo>
                  <a:cubicBezTo>
                    <a:pt x="2766" y="71050"/>
                    <a:pt x="-226" y="85097"/>
                    <a:pt x="13" y="99276"/>
                  </a:cubicBezTo>
                  <a:cubicBezTo>
                    <a:pt x="24" y="116393"/>
                    <a:pt x="3161" y="133363"/>
                    <a:pt x="9268" y="149354"/>
                  </a:cubicBezTo>
                  <a:cubicBezTo>
                    <a:pt x="10437" y="152654"/>
                    <a:pt x="14060" y="154380"/>
                    <a:pt x="17360" y="153212"/>
                  </a:cubicBezTo>
                  <a:cubicBezTo>
                    <a:pt x="17410" y="153194"/>
                    <a:pt x="17459" y="153176"/>
                    <a:pt x="17509" y="153157"/>
                  </a:cubicBezTo>
                  <a:cubicBezTo>
                    <a:pt x="20736" y="151994"/>
                    <a:pt x="22410" y="148435"/>
                    <a:pt x="21247" y="145207"/>
                  </a:cubicBezTo>
                  <a:cubicBezTo>
                    <a:pt x="21227" y="145152"/>
                    <a:pt x="21206" y="145098"/>
                    <a:pt x="21185" y="145043"/>
                  </a:cubicBezTo>
                  <a:cubicBezTo>
                    <a:pt x="15625" y="130427"/>
                    <a:pt x="12789" y="114914"/>
                    <a:pt x="12818" y="99276"/>
                  </a:cubicBezTo>
                  <a:close/>
                </a:path>
              </a:pathLst>
            </a:custGeom>
            <a:solidFill>
              <a:srgbClr val="A4AEBA"/>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A343DE34-8857-6972-FE9D-6DDB84454453}"/>
                </a:ext>
              </a:extLst>
            </p:cNvPr>
            <p:cNvSpPr/>
            <p:nvPr/>
          </p:nvSpPr>
          <p:spPr>
            <a:xfrm>
              <a:off x="7352618" y="2352488"/>
              <a:ext cx="59076" cy="184545"/>
            </a:xfrm>
            <a:custGeom>
              <a:avLst/>
              <a:gdLst>
                <a:gd name="connsiteX0" fmla="*/ 24382 w 48823"/>
                <a:gd name="connsiteY0" fmla="*/ 110551 h 152516"/>
                <a:gd name="connsiteX1" fmla="*/ 12719 w 48823"/>
                <a:gd name="connsiteY1" fmla="*/ 61741 h 152516"/>
                <a:gd name="connsiteX2" fmla="*/ 27298 w 48823"/>
                <a:gd name="connsiteY2" fmla="*/ 25356 h 152516"/>
                <a:gd name="connsiteX3" fmla="*/ 42131 w 48823"/>
                <a:gd name="connsiteY3" fmla="*/ 0 h 152516"/>
                <a:gd name="connsiteX4" fmla="*/ 41 w 48823"/>
                <a:gd name="connsiteY4" fmla="*/ 62248 h 152516"/>
                <a:gd name="connsiteX5" fmla="*/ 12719 w 48823"/>
                <a:gd name="connsiteY5" fmla="*/ 117270 h 152516"/>
                <a:gd name="connsiteX6" fmla="*/ 38074 w 48823"/>
                <a:gd name="connsiteY6" fmla="*/ 150739 h 152516"/>
                <a:gd name="connsiteX7" fmla="*/ 42638 w 48823"/>
                <a:gd name="connsiteY7" fmla="*/ 152514 h 152516"/>
                <a:gd name="connsiteX8" fmla="*/ 46949 w 48823"/>
                <a:gd name="connsiteY8" fmla="*/ 150739 h 152516"/>
                <a:gd name="connsiteX9" fmla="*/ 46986 w 48823"/>
                <a:gd name="connsiteY9" fmla="*/ 141775 h 152516"/>
                <a:gd name="connsiteX10" fmla="*/ 46949 w 48823"/>
                <a:gd name="connsiteY10" fmla="*/ 141738 h 152516"/>
                <a:gd name="connsiteX11" fmla="*/ 24382 w 48823"/>
                <a:gd name="connsiteY11" fmla="*/ 110551 h 15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823" h="152516">
                  <a:moveTo>
                    <a:pt x="24382" y="110551"/>
                  </a:moveTo>
                  <a:cubicBezTo>
                    <a:pt x="16467" y="95515"/>
                    <a:pt x="12457" y="78730"/>
                    <a:pt x="12719" y="61741"/>
                  </a:cubicBezTo>
                  <a:cubicBezTo>
                    <a:pt x="12801" y="48205"/>
                    <a:pt x="18010" y="35202"/>
                    <a:pt x="27298" y="25356"/>
                  </a:cubicBezTo>
                  <a:cubicBezTo>
                    <a:pt x="30901" y="16187"/>
                    <a:pt x="35905" y="7634"/>
                    <a:pt x="42131" y="0"/>
                  </a:cubicBezTo>
                  <a:cubicBezTo>
                    <a:pt x="16928" y="10481"/>
                    <a:pt x="380" y="34954"/>
                    <a:pt x="41" y="62248"/>
                  </a:cubicBezTo>
                  <a:cubicBezTo>
                    <a:pt x="-476" y="81367"/>
                    <a:pt x="3888" y="100304"/>
                    <a:pt x="12719" y="117270"/>
                  </a:cubicBezTo>
                  <a:cubicBezTo>
                    <a:pt x="19391" y="129669"/>
                    <a:pt x="27944" y="140959"/>
                    <a:pt x="38074" y="150739"/>
                  </a:cubicBezTo>
                  <a:cubicBezTo>
                    <a:pt x="39325" y="151874"/>
                    <a:pt x="40950" y="152505"/>
                    <a:pt x="42638" y="152514"/>
                  </a:cubicBezTo>
                  <a:cubicBezTo>
                    <a:pt x="44263" y="152564"/>
                    <a:pt x="45830" y="151918"/>
                    <a:pt x="46949" y="150739"/>
                  </a:cubicBezTo>
                  <a:cubicBezTo>
                    <a:pt x="49435" y="148273"/>
                    <a:pt x="49451" y="144261"/>
                    <a:pt x="46986" y="141775"/>
                  </a:cubicBezTo>
                  <a:cubicBezTo>
                    <a:pt x="46974" y="141762"/>
                    <a:pt x="46961" y="141751"/>
                    <a:pt x="46949" y="141738"/>
                  </a:cubicBezTo>
                  <a:cubicBezTo>
                    <a:pt x="37807" y="132616"/>
                    <a:pt x="30188" y="122087"/>
                    <a:pt x="24382" y="110551"/>
                  </a:cubicBezTo>
                  <a:close/>
                </a:path>
              </a:pathLst>
            </a:custGeom>
            <a:solidFill>
              <a:srgbClr val="A4AEBA"/>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D6D20C6-599F-B991-470B-CEED68A5CEB6}"/>
                </a:ext>
              </a:extLst>
            </p:cNvPr>
            <p:cNvSpPr/>
            <p:nvPr/>
          </p:nvSpPr>
          <p:spPr>
            <a:xfrm>
              <a:off x="7448237" y="2525372"/>
              <a:ext cx="43259" cy="14112"/>
            </a:xfrm>
            <a:custGeom>
              <a:avLst/>
              <a:gdLst>
                <a:gd name="connsiteX0" fmla="*/ 34484 w 35751"/>
                <a:gd name="connsiteY0" fmla="*/ 6846 h 11663"/>
                <a:gd name="connsiteX1" fmla="*/ 0 w 35751"/>
                <a:gd name="connsiteY1" fmla="*/ 0 h 11663"/>
                <a:gd name="connsiteX2" fmla="*/ 28018 w 35751"/>
                <a:gd name="connsiteY2" fmla="*/ 11664 h 11663"/>
                <a:gd name="connsiteX3" fmla="*/ 29666 w 35751"/>
                <a:gd name="connsiteY3" fmla="*/ 11664 h 11663"/>
                <a:gd name="connsiteX4" fmla="*/ 35751 w 35751"/>
                <a:gd name="connsiteY4" fmla="*/ 7100 h 11663"/>
                <a:gd name="connsiteX5" fmla="*/ 35751 w 35751"/>
                <a:gd name="connsiteY5" fmla="*/ 6466 h 1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51" h="11663">
                  <a:moveTo>
                    <a:pt x="34484" y="6846"/>
                  </a:moveTo>
                  <a:cubicBezTo>
                    <a:pt x="22650" y="6866"/>
                    <a:pt x="10930" y="4539"/>
                    <a:pt x="0" y="0"/>
                  </a:cubicBezTo>
                  <a:cubicBezTo>
                    <a:pt x="8738" y="5199"/>
                    <a:pt x="18172" y="9127"/>
                    <a:pt x="28018" y="11664"/>
                  </a:cubicBezTo>
                  <a:lnTo>
                    <a:pt x="29666" y="11664"/>
                  </a:lnTo>
                  <a:cubicBezTo>
                    <a:pt x="32483" y="11664"/>
                    <a:pt x="34963" y="9804"/>
                    <a:pt x="35751" y="7100"/>
                  </a:cubicBezTo>
                  <a:lnTo>
                    <a:pt x="35751" y="6466"/>
                  </a:lnTo>
                  <a:close/>
                </a:path>
              </a:pathLst>
            </a:custGeom>
            <a:solidFill>
              <a:srgbClr val="4D4D4D"/>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47818DCE-92B3-47C8-7BA1-BCF9E0A0DFE6}"/>
                </a:ext>
              </a:extLst>
            </p:cNvPr>
            <p:cNvSpPr/>
            <p:nvPr/>
          </p:nvSpPr>
          <p:spPr>
            <a:xfrm>
              <a:off x="7301444" y="2270434"/>
              <a:ext cx="275983" cy="80979"/>
            </a:xfrm>
            <a:custGeom>
              <a:avLst/>
              <a:gdLst>
                <a:gd name="connsiteX0" fmla="*/ 54632 w 228086"/>
                <a:gd name="connsiteY0" fmla="*/ 26737 h 66925"/>
                <a:gd name="connsiteX1" fmla="*/ 173803 w 228086"/>
                <a:gd name="connsiteY1" fmla="*/ 26737 h 66925"/>
                <a:gd name="connsiteX2" fmla="*/ 199159 w 228086"/>
                <a:gd name="connsiteY2" fmla="*/ 44232 h 66925"/>
                <a:gd name="connsiteX3" fmla="*/ 225528 w 228086"/>
                <a:gd name="connsiteY3" fmla="*/ 65404 h 66925"/>
                <a:gd name="connsiteX4" fmla="*/ 225528 w 228086"/>
                <a:gd name="connsiteY4" fmla="*/ 65404 h 66925"/>
                <a:gd name="connsiteX5" fmla="*/ 226923 w 228086"/>
                <a:gd name="connsiteY5" fmla="*/ 56656 h 66925"/>
                <a:gd name="connsiteX6" fmla="*/ 179381 w 228086"/>
                <a:gd name="connsiteY6" fmla="*/ 15453 h 66925"/>
                <a:gd name="connsiteX7" fmla="*/ 48673 w 228086"/>
                <a:gd name="connsiteY7" fmla="*/ 15453 h 66925"/>
                <a:gd name="connsiteX8" fmla="*/ 1131 w 228086"/>
                <a:gd name="connsiteY8" fmla="*/ 56910 h 66925"/>
                <a:gd name="connsiteX9" fmla="*/ 2653 w 228086"/>
                <a:gd name="connsiteY9" fmla="*/ 65784 h 66925"/>
                <a:gd name="connsiteX10" fmla="*/ 6329 w 228086"/>
                <a:gd name="connsiteY10" fmla="*/ 66925 h 66925"/>
                <a:gd name="connsiteX11" fmla="*/ 11527 w 228086"/>
                <a:gd name="connsiteY11" fmla="*/ 64390 h 66925"/>
                <a:gd name="connsiteX12" fmla="*/ 54632 w 228086"/>
                <a:gd name="connsiteY12" fmla="*/ 26737 h 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086" h="66925">
                  <a:moveTo>
                    <a:pt x="54632" y="26737"/>
                  </a:moveTo>
                  <a:cubicBezTo>
                    <a:pt x="92156" y="8042"/>
                    <a:pt x="136279" y="8042"/>
                    <a:pt x="173803" y="26737"/>
                  </a:cubicBezTo>
                  <a:cubicBezTo>
                    <a:pt x="182993" y="31419"/>
                    <a:pt x="191519" y="37302"/>
                    <a:pt x="199159" y="44232"/>
                  </a:cubicBezTo>
                  <a:cubicBezTo>
                    <a:pt x="209159" y="49634"/>
                    <a:pt x="218093" y="56808"/>
                    <a:pt x="225528" y="65404"/>
                  </a:cubicBezTo>
                  <a:lnTo>
                    <a:pt x="225528" y="65404"/>
                  </a:lnTo>
                  <a:cubicBezTo>
                    <a:pt x="228291" y="63351"/>
                    <a:pt x="228911" y="59467"/>
                    <a:pt x="226923" y="56656"/>
                  </a:cubicBezTo>
                  <a:cubicBezTo>
                    <a:pt x="214639" y="39280"/>
                    <a:pt x="198327" y="25142"/>
                    <a:pt x="179381" y="15453"/>
                  </a:cubicBezTo>
                  <a:cubicBezTo>
                    <a:pt x="138248" y="-5151"/>
                    <a:pt x="89806" y="-5151"/>
                    <a:pt x="48673" y="15453"/>
                  </a:cubicBezTo>
                  <a:cubicBezTo>
                    <a:pt x="29696" y="25209"/>
                    <a:pt x="13380" y="39438"/>
                    <a:pt x="1131" y="56910"/>
                  </a:cubicBezTo>
                  <a:cubicBezTo>
                    <a:pt x="-843" y="59793"/>
                    <a:pt x="-169" y="63723"/>
                    <a:pt x="2653" y="65784"/>
                  </a:cubicBezTo>
                  <a:cubicBezTo>
                    <a:pt x="3737" y="66522"/>
                    <a:pt x="5018" y="66919"/>
                    <a:pt x="6329" y="66925"/>
                  </a:cubicBezTo>
                  <a:cubicBezTo>
                    <a:pt x="8364" y="66945"/>
                    <a:pt x="10290" y="66006"/>
                    <a:pt x="11527" y="64390"/>
                  </a:cubicBezTo>
                  <a:cubicBezTo>
                    <a:pt x="22596" y="48499"/>
                    <a:pt x="37398" y="35570"/>
                    <a:pt x="54632" y="26737"/>
                  </a:cubicBezTo>
                  <a:close/>
                </a:path>
              </a:pathLst>
            </a:custGeom>
            <a:solidFill>
              <a:srgbClr val="A4AEBA"/>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24" name="Graphic 423">
            <a:extLst>
              <a:ext uri="{FF2B5EF4-FFF2-40B4-BE49-F238E27FC236}">
                <a16:creationId xmlns:a16="http://schemas.microsoft.com/office/drawing/2014/main" id="{1B00C4BD-00CD-1381-C6EA-B6DDE2CAB5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4686" y="3678038"/>
            <a:ext cx="349627" cy="349627"/>
          </a:xfrm>
          <a:prstGeom prst="rect">
            <a:avLst/>
          </a:prstGeom>
        </p:spPr>
      </p:pic>
      <p:pic>
        <p:nvPicPr>
          <p:cNvPr id="26" name="Graphic 25">
            <a:extLst>
              <a:ext uri="{FF2B5EF4-FFF2-40B4-BE49-F238E27FC236}">
                <a16:creationId xmlns:a16="http://schemas.microsoft.com/office/drawing/2014/main" id="{D052DC43-D08C-B864-6D2B-468666DD953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05048" y="4161545"/>
            <a:ext cx="927635" cy="927635"/>
          </a:xfrm>
          <a:prstGeom prst="rect">
            <a:avLst/>
          </a:prstGeom>
        </p:spPr>
      </p:pic>
      <p:grpSp>
        <p:nvGrpSpPr>
          <p:cNvPr id="29" name="Group 28">
            <a:extLst>
              <a:ext uri="{FF2B5EF4-FFF2-40B4-BE49-F238E27FC236}">
                <a16:creationId xmlns:a16="http://schemas.microsoft.com/office/drawing/2014/main" id="{1575582C-B80F-EF2A-5D07-456FD846DE70}"/>
              </a:ext>
            </a:extLst>
          </p:cNvPr>
          <p:cNvGrpSpPr/>
          <p:nvPr/>
        </p:nvGrpSpPr>
        <p:grpSpPr>
          <a:xfrm>
            <a:off x="2493339" y="928385"/>
            <a:ext cx="927635" cy="927634"/>
            <a:chOff x="2493339" y="928385"/>
            <a:chExt cx="927635" cy="927634"/>
          </a:xfrm>
        </p:grpSpPr>
        <p:grpSp>
          <p:nvGrpSpPr>
            <p:cNvPr id="30" name="Group 29">
              <a:extLst>
                <a:ext uri="{FF2B5EF4-FFF2-40B4-BE49-F238E27FC236}">
                  <a16:creationId xmlns:a16="http://schemas.microsoft.com/office/drawing/2014/main" id="{40F45048-34FA-04BB-07B7-33CBF15577C6}"/>
                </a:ext>
              </a:extLst>
            </p:cNvPr>
            <p:cNvGrpSpPr/>
            <p:nvPr/>
          </p:nvGrpSpPr>
          <p:grpSpPr>
            <a:xfrm>
              <a:off x="2493339" y="928385"/>
              <a:ext cx="927635" cy="927634"/>
              <a:chOff x="4662698" y="3929708"/>
              <a:chExt cx="685000" cy="685000"/>
            </a:xfrm>
          </p:grpSpPr>
          <p:sp>
            <p:nvSpPr>
              <p:cNvPr id="32" name="Freeform: Shape 31">
                <a:extLst>
                  <a:ext uri="{FF2B5EF4-FFF2-40B4-BE49-F238E27FC236}">
                    <a16:creationId xmlns:a16="http://schemas.microsoft.com/office/drawing/2014/main" id="{59D4730F-264C-A89A-1AFD-AABCC35BD7CE}"/>
                  </a:ext>
                </a:extLst>
              </p:cNvPr>
              <p:cNvSpPr/>
              <p:nvPr/>
            </p:nvSpPr>
            <p:spPr>
              <a:xfrm>
                <a:off x="4799437" y="4018364"/>
                <a:ext cx="420737" cy="507689"/>
              </a:xfrm>
              <a:custGeom>
                <a:avLst/>
                <a:gdLst>
                  <a:gd name="connsiteX0" fmla="*/ 204759 w 420737"/>
                  <a:gd name="connsiteY0" fmla="*/ 0 h 507689"/>
                  <a:gd name="connsiteX1" fmla="*/ 417932 w 420737"/>
                  <a:gd name="connsiteY1" fmla="*/ 56099 h 507689"/>
                  <a:gd name="connsiteX2" fmla="*/ 420737 w 420737"/>
                  <a:gd name="connsiteY2" fmla="*/ 316955 h 507689"/>
                  <a:gd name="connsiteX3" fmla="*/ 398297 w 420737"/>
                  <a:gd name="connsiteY3" fmla="*/ 364638 h 507689"/>
                  <a:gd name="connsiteX4" fmla="*/ 207564 w 420737"/>
                  <a:gd name="connsiteY4" fmla="*/ 507689 h 507689"/>
                  <a:gd name="connsiteX5" fmla="*/ 14025 w 420737"/>
                  <a:gd name="connsiteY5" fmla="*/ 353419 h 507689"/>
                  <a:gd name="connsiteX6" fmla="*/ 0 w 420737"/>
                  <a:gd name="connsiteY6" fmla="*/ 333784 h 507689"/>
                  <a:gd name="connsiteX7" fmla="*/ 0 w 420737"/>
                  <a:gd name="connsiteY7" fmla="*/ 56099 h 507689"/>
                  <a:gd name="connsiteX8" fmla="*/ 204759 w 420737"/>
                  <a:gd name="connsiteY8" fmla="*/ 0 h 5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37" h="507689">
                    <a:moveTo>
                      <a:pt x="204759" y="0"/>
                    </a:moveTo>
                    <a:lnTo>
                      <a:pt x="417932" y="56099"/>
                    </a:lnTo>
                    <a:lnTo>
                      <a:pt x="420737" y="316955"/>
                    </a:lnTo>
                    <a:lnTo>
                      <a:pt x="398297" y="364638"/>
                    </a:lnTo>
                    <a:lnTo>
                      <a:pt x="207564" y="507689"/>
                    </a:lnTo>
                    <a:lnTo>
                      <a:pt x="14025" y="353419"/>
                    </a:lnTo>
                    <a:lnTo>
                      <a:pt x="0" y="333784"/>
                    </a:lnTo>
                    <a:lnTo>
                      <a:pt x="0" y="56099"/>
                    </a:lnTo>
                    <a:lnTo>
                      <a:pt x="204759" y="0"/>
                    </a:lnTo>
                    <a:close/>
                  </a:path>
                </a:pathLst>
              </a:custGeom>
              <a:solidFill>
                <a:srgbClr val="10101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33" name="Graphic 32">
                <a:extLst>
                  <a:ext uri="{FF2B5EF4-FFF2-40B4-BE49-F238E27FC236}">
                    <a16:creationId xmlns:a16="http://schemas.microsoft.com/office/drawing/2014/main" id="{7915180E-769C-01AD-1599-274FD7432F8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698" y="3929708"/>
                <a:ext cx="685000" cy="685000"/>
              </a:xfrm>
              <a:prstGeom prst="rect">
                <a:avLst/>
              </a:prstGeom>
            </p:spPr>
          </p:pic>
        </p:grpSp>
        <p:pic>
          <p:nvPicPr>
            <p:cNvPr id="31" name="Graphic 30">
              <a:extLst>
                <a:ext uri="{FF2B5EF4-FFF2-40B4-BE49-F238E27FC236}">
                  <a16:creationId xmlns:a16="http://schemas.microsoft.com/office/drawing/2014/main" id="{BCAB0438-3FF0-61D5-78CD-EDB556D7BA9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91877" y="1175093"/>
              <a:ext cx="352120" cy="352120"/>
            </a:xfrm>
            <a:prstGeom prst="rect">
              <a:avLst/>
            </a:prstGeom>
          </p:spPr>
        </p:pic>
      </p:grpSp>
      <p:grpSp>
        <p:nvGrpSpPr>
          <p:cNvPr id="38" name="Group 37">
            <a:extLst>
              <a:ext uri="{FF2B5EF4-FFF2-40B4-BE49-F238E27FC236}">
                <a16:creationId xmlns:a16="http://schemas.microsoft.com/office/drawing/2014/main" id="{BF765FFF-324F-AE10-59E3-187BE50ECDD9}"/>
              </a:ext>
            </a:extLst>
          </p:cNvPr>
          <p:cNvGrpSpPr/>
          <p:nvPr/>
        </p:nvGrpSpPr>
        <p:grpSpPr>
          <a:xfrm>
            <a:off x="6204746" y="1707779"/>
            <a:ext cx="927635" cy="927634"/>
            <a:chOff x="6204746" y="1707779"/>
            <a:chExt cx="927635" cy="927634"/>
          </a:xfrm>
        </p:grpSpPr>
        <p:grpSp>
          <p:nvGrpSpPr>
            <p:cNvPr id="39" name="Group 38">
              <a:extLst>
                <a:ext uri="{FF2B5EF4-FFF2-40B4-BE49-F238E27FC236}">
                  <a16:creationId xmlns:a16="http://schemas.microsoft.com/office/drawing/2014/main" id="{A4E592B4-4AEF-A88A-10E1-78DC4BF4F39F}"/>
                </a:ext>
              </a:extLst>
            </p:cNvPr>
            <p:cNvGrpSpPr/>
            <p:nvPr/>
          </p:nvGrpSpPr>
          <p:grpSpPr>
            <a:xfrm>
              <a:off x="6204746" y="1707779"/>
              <a:ext cx="927635" cy="927634"/>
              <a:chOff x="4662698" y="3929708"/>
              <a:chExt cx="685000" cy="685000"/>
            </a:xfrm>
          </p:grpSpPr>
          <p:sp>
            <p:nvSpPr>
              <p:cNvPr id="43" name="Freeform: Shape 42">
                <a:extLst>
                  <a:ext uri="{FF2B5EF4-FFF2-40B4-BE49-F238E27FC236}">
                    <a16:creationId xmlns:a16="http://schemas.microsoft.com/office/drawing/2014/main" id="{EB802C21-B9C3-AF6B-8F7F-D689CC9F33D8}"/>
                  </a:ext>
                </a:extLst>
              </p:cNvPr>
              <p:cNvSpPr/>
              <p:nvPr/>
            </p:nvSpPr>
            <p:spPr>
              <a:xfrm>
                <a:off x="4799437" y="4018364"/>
                <a:ext cx="420737" cy="507689"/>
              </a:xfrm>
              <a:custGeom>
                <a:avLst/>
                <a:gdLst>
                  <a:gd name="connsiteX0" fmla="*/ 204759 w 420737"/>
                  <a:gd name="connsiteY0" fmla="*/ 0 h 507689"/>
                  <a:gd name="connsiteX1" fmla="*/ 417932 w 420737"/>
                  <a:gd name="connsiteY1" fmla="*/ 56099 h 507689"/>
                  <a:gd name="connsiteX2" fmla="*/ 420737 w 420737"/>
                  <a:gd name="connsiteY2" fmla="*/ 316955 h 507689"/>
                  <a:gd name="connsiteX3" fmla="*/ 398297 w 420737"/>
                  <a:gd name="connsiteY3" fmla="*/ 364638 h 507689"/>
                  <a:gd name="connsiteX4" fmla="*/ 207564 w 420737"/>
                  <a:gd name="connsiteY4" fmla="*/ 507689 h 507689"/>
                  <a:gd name="connsiteX5" fmla="*/ 14025 w 420737"/>
                  <a:gd name="connsiteY5" fmla="*/ 353419 h 507689"/>
                  <a:gd name="connsiteX6" fmla="*/ 0 w 420737"/>
                  <a:gd name="connsiteY6" fmla="*/ 333784 h 507689"/>
                  <a:gd name="connsiteX7" fmla="*/ 0 w 420737"/>
                  <a:gd name="connsiteY7" fmla="*/ 56099 h 507689"/>
                  <a:gd name="connsiteX8" fmla="*/ 204759 w 420737"/>
                  <a:gd name="connsiteY8" fmla="*/ 0 h 5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37" h="507689">
                    <a:moveTo>
                      <a:pt x="204759" y="0"/>
                    </a:moveTo>
                    <a:lnTo>
                      <a:pt x="417932" y="56099"/>
                    </a:lnTo>
                    <a:lnTo>
                      <a:pt x="420737" y="316955"/>
                    </a:lnTo>
                    <a:lnTo>
                      <a:pt x="398297" y="364638"/>
                    </a:lnTo>
                    <a:lnTo>
                      <a:pt x="207564" y="507689"/>
                    </a:lnTo>
                    <a:lnTo>
                      <a:pt x="14025" y="353419"/>
                    </a:lnTo>
                    <a:lnTo>
                      <a:pt x="0" y="333784"/>
                    </a:lnTo>
                    <a:lnTo>
                      <a:pt x="0" y="56099"/>
                    </a:lnTo>
                    <a:lnTo>
                      <a:pt x="204759" y="0"/>
                    </a:lnTo>
                    <a:close/>
                  </a:path>
                </a:pathLst>
              </a:custGeom>
              <a:solidFill>
                <a:srgbClr val="10101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44" name="Graphic 43">
                <a:extLst>
                  <a:ext uri="{FF2B5EF4-FFF2-40B4-BE49-F238E27FC236}">
                    <a16:creationId xmlns:a16="http://schemas.microsoft.com/office/drawing/2014/main" id="{313FF807-7BCE-22A7-1485-FAFBE96019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698" y="3929708"/>
                <a:ext cx="685000" cy="685000"/>
              </a:xfrm>
              <a:prstGeom prst="rect">
                <a:avLst/>
              </a:prstGeom>
            </p:spPr>
          </p:pic>
        </p:grpSp>
        <p:grpSp>
          <p:nvGrpSpPr>
            <p:cNvPr id="40" name="Group 39">
              <a:extLst>
                <a:ext uri="{FF2B5EF4-FFF2-40B4-BE49-F238E27FC236}">
                  <a16:creationId xmlns:a16="http://schemas.microsoft.com/office/drawing/2014/main" id="{4E20BA34-1CFB-4F68-94D2-CBCC6B0D29B0}"/>
                </a:ext>
              </a:extLst>
            </p:cNvPr>
            <p:cNvGrpSpPr/>
            <p:nvPr/>
          </p:nvGrpSpPr>
          <p:grpSpPr>
            <a:xfrm>
              <a:off x="6481203" y="1935782"/>
              <a:ext cx="374719" cy="374719"/>
              <a:chOff x="6519354" y="1969777"/>
              <a:chExt cx="293486" cy="293486"/>
            </a:xfrm>
          </p:grpSpPr>
          <p:pic>
            <p:nvPicPr>
              <p:cNvPr id="41" name="Graphic 40">
                <a:extLst>
                  <a:ext uri="{FF2B5EF4-FFF2-40B4-BE49-F238E27FC236}">
                    <a16:creationId xmlns:a16="http://schemas.microsoft.com/office/drawing/2014/main" id="{C0685660-BA60-2CC9-4073-53B6324B531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19354" y="1969777"/>
                <a:ext cx="293486" cy="293486"/>
              </a:xfrm>
              <a:prstGeom prst="rect">
                <a:avLst/>
              </a:prstGeom>
            </p:spPr>
          </p:pic>
          <p:sp>
            <p:nvSpPr>
              <p:cNvPr id="42" name="Freeform: Shape 41">
                <a:extLst>
                  <a:ext uri="{FF2B5EF4-FFF2-40B4-BE49-F238E27FC236}">
                    <a16:creationId xmlns:a16="http://schemas.microsoft.com/office/drawing/2014/main" id="{05F8CE8C-C2D5-9E8D-ADD9-D55541354FCB}"/>
                  </a:ext>
                </a:extLst>
              </p:cNvPr>
              <p:cNvSpPr/>
              <p:nvPr/>
            </p:nvSpPr>
            <p:spPr>
              <a:xfrm>
                <a:off x="6610507" y="2087942"/>
                <a:ext cx="155989" cy="156213"/>
              </a:xfrm>
              <a:custGeom>
                <a:avLst/>
                <a:gdLst>
                  <a:gd name="connsiteX0" fmla="*/ 178080 w 178080"/>
                  <a:gd name="connsiteY0" fmla="*/ 164896 h 178334"/>
                  <a:gd name="connsiteX1" fmla="*/ 131046 w 178080"/>
                  <a:gd name="connsiteY1" fmla="*/ 118368 h 178334"/>
                  <a:gd name="connsiteX2" fmla="*/ 118368 w 178080"/>
                  <a:gd name="connsiteY2" fmla="*/ 15516 h 178334"/>
                  <a:gd name="connsiteX3" fmla="*/ 15516 w 178080"/>
                  <a:gd name="connsiteY3" fmla="*/ 28194 h 178334"/>
                  <a:gd name="connsiteX4" fmla="*/ 28194 w 178080"/>
                  <a:gd name="connsiteY4" fmla="*/ 131046 h 178334"/>
                  <a:gd name="connsiteX5" fmla="*/ 118368 w 178080"/>
                  <a:gd name="connsiteY5" fmla="*/ 131046 h 178334"/>
                  <a:gd name="connsiteX6" fmla="*/ 165656 w 178080"/>
                  <a:gd name="connsiteY6" fmla="*/ 178334 h 178334"/>
                  <a:gd name="connsiteX7" fmla="*/ 17580 w 178080"/>
                  <a:gd name="connsiteY7" fmla="*/ 71967 h 178334"/>
                  <a:gd name="connsiteX8" fmla="*/ 74630 w 178080"/>
                  <a:gd name="connsiteY8" fmla="*/ 14917 h 178334"/>
                  <a:gd name="connsiteX9" fmla="*/ 131680 w 178080"/>
                  <a:gd name="connsiteY9" fmla="*/ 71967 h 178334"/>
                  <a:gd name="connsiteX10" fmla="*/ 74630 w 178080"/>
                  <a:gd name="connsiteY10" fmla="*/ 129017 h 178334"/>
                  <a:gd name="connsiteX11" fmla="*/ 17580 w 178080"/>
                  <a:gd name="connsiteY11" fmla="*/ 71967 h 17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080" h="178334">
                    <a:moveTo>
                      <a:pt x="178080" y="164896"/>
                    </a:moveTo>
                    <a:lnTo>
                      <a:pt x="131046" y="118368"/>
                    </a:lnTo>
                    <a:cubicBezTo>
                      <a:pt x="155946" y="86466"/>
                      <a:pt x="150270" y="40417"/>
                      <a:pt x="118368" y="15516"/>
                    </a:cubicBezTo>
                    <a:cubicBezTo>
                      <a:pt x="86466" y="-9385"/>
                      <a:pt x="40417" y="-3709"/>
                      <a:pt x="15516" y="28194"/>
                    </a:cubicBezTo>
                    <a:cubicBezTo>
                      <a:pt x="-9385" y="60097"/>
                      <a:pt x="-3709" y="106145"/>
                      <a:pt x="28194" y="131046"/>
                    </a:cubicBezTo>
                    <a:cubicBezTo>
                      <a:pt x="54694" y="151730"/>
                      <a:pt x="91869" y="151730"/>
                      <a:pt x="118368" y="131046"/>
                    </a:cubicBezTo>
                    <a:lnTo>
                      <a:pt x="165656" y="178334"/>
                    </a:lnTo>
                    <a:close/>
                    <a:moveTo>
                      <a:pt x="17580" y="71967"/>
                    </a:moveTo>
                    <a:cubicBezTo>
                      <a:pt x="17580" y="40459"/>
                      <a:pt x="43122" y="14917"/>
                      <a:pt x="74630" y="14917"/>
                    </a:cubicBezTo>
                    <a:cubicBezTo>
                      <a:pt x="106138" y="14917"/>
                      <a:pt x="131680" y="40459"/>
                      <a:pt x="131680" y="71967"/>
                    </a:cubicBezTo>
                    <a:cubicBezTo>
                      <a:pt x="131680" y="103475"/>
                      <a:pt x="106138" y="129017"/>
                      <a:pt x="74630" y="129017"/>
                    </a:cubicBezTo>
                    <a:cubicBezTo>
                      <a:pt x="43151" y="128948"/>
                      <a:pt x="17649" y="103446"/>
                      <a:pt x="17580" y="71967"/>
                    </a:cubicBezTo>
                    <a:close/>
                  </a:path>
                </a:pathLst>
              </a:custGeom>
              <a:solidFill>
                <a:srgbClr val="0088CE"/>
              </a:solidFill>
              <a:ln w="1524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05E2A86F-4EA1-3BB8-D03D-D846EE0E94B7}"/>
              </a:ext>
            </a:extLst>
          </p:cNvPr>
          <p:cNvGrpSpPr/>
          <p:nvPr/>
        </p:nvGrpSpPr>
        <p:grpSpPr>
          <a:xfrm>
            <a:off x="2808857" y="4424466"/>
            <a:ext cx="343678" cy="343678"/>
            <a:chOff x="5977238" y="2994130"/>
            <a:chExt cx="343678" cy="343678"/>
          </a:xfrm>
        </p:grpSpPr>
        <p:pic>
          <p:nvPicPr>
            <p:cNvPr id="35" name="Graphic 34">
              <a:extLst>
                <a:ext uri="{FF2B5EF4-FFF2-40B4-BE49-F238E27FC236}">
                  <a16:creationId xmlns:a16="http://schemas.microsoft.com/office/drawing/2014/main" id="{E4CCD38A-069D-0E8B-1690-F53F4A9E169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7238" y="2994130"/>
              <a:ext cx="343678" cy="343678"/>
            </a:xfrm>
            <a:prstGeom prst="rect">
              <a:avLst/>
            </a:prstGeom>
          </p:spPr>
        </p:pic>
        <p:pic>
          <p:nvPicPr>
            <p:cNvPr id="36" name="Graphic 35">
              <a:extLst>
                <a:ext uri="{FF2B5EF4-FFF2-40B4-BE49-F238E27FC236}">
                  <a16:creationId xmlns:a16="http://schemas.microsoft.com/office/drawing/2014/main" id="{F26EA87D-E179-A394-9E9E-9B17AF7839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3515" y="3091607"/>
              <a:ext cx="144377" cy="144377"/>
            </a:xfrm>
            <a:prstGeom prst="rect">
              <a:avLst/>
            </a:prstGeom>
          </p:spPr>
        </p:pic>
      </p:grpSp>
      <p:pic>
        <p:nvPicPr>
          <p:cNvPr id="46" name="Graphic 45">
            <a:extLst>
              <a:ext uri="{FF2B5EF4-FFF2-40B4-BE49-F238E27FC236}">
                <a16:creationId xmlns:a16="http://schemas.microsoft.com/office/drawing/2014/main" id="{B6504A9B-8A5E-E2C2-6D26-39E3F08538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84067" y="2834643"/>
            <a:ext cx="843752" cy="843751"/>
          </a:xfrm>
          <a:prstGeom prst="rect">
            <a:avLst/>
          </a:prstGeom>
        </p:spPr>
      </p:pic>
      <p:pic>
        <p:nvPicPr>
          <p:cNvPr id="47" name="Graphic 46">
            <a:extLst>
              <a:ext uri="{FF2B5EF4-FFF2-40B4-BE49-F238E27FC236}">
                <a16:creationId xmlns:a16="http://schemas.microsoft.com/office/drawing/2014/main" id="{137FC068-F9FB-BDEC-8A6E-345194B3C4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6340" y="1974421"/>
            <a:ext cx="843752" cy="843751"/>
          </a:xfrm>
          <a:prstGeom prst="rect">
            <a:avLst/>
          </a:prstGeom>
        </p:spPr>
      </p:pic>
      <p:sp>
        <p:nvSpPr>
          <p:cNvPr id="48" name="Freeform: Shape 47">
            <a:extLst>
              <a:ext uri="{FF2B5EF4-FFF2-40B4-BE49-F238E27FC236}">
                <a16:creationId xmlns:a16="http://schemas.microsoft.com/office/drawing/2014/main" id="{FBA810B2-A834-9AA9-B0C7-B6A30C0FC277}"/>
              </a:ext>
            </a:extLst>
          </p:cNvPr>
          <p:cNvSpPr/>
          <p:nvPr/>
        </p:nvSpPr>
        <p:spPr>
          <a:xfrm>
            <a:off x="4987133" y="2460190"/>
            <a:ext cx="261108" cy="314579"/>
          </a:xfrm>
          <a:custGeom>
            <a:avLst/>
            <a:gdLst>
              <a:gd name="connsiteX0" fmla="*/ 212228 w 212228"/>
              <a:gd name="connsiteY0" fmla="*/ 255690 h 255689"/>
              <a:gd name="connsiteX1" fmla="*/ 155784 w 212228"/>
              <a:gd name="connsiteY1" fmla="*/ 255690 h 255689"/>
              <a:gd name="connsiteX2" fmla="*/ 155784 w 212228"/>
              <a:gd name="connsiteY2" fmla="*/ 142520 h 255689"/>
              <a:gd name="connsiteX3" fmla="*/ 0 w 212228"/>
              <a:gd name="connsiteY3" fmla="*/ 48259 h 255689"/>
              <a:gd name="connsiteX4" fmla="*/ 29068 w 212228"/>
              <a:gd name="connsiteY4" fmla="*/ 0 h 255689"/>
              <a:gd name="connsiteX5" fmla="*/ 212228 w 212228"/>
              <a:gd name="connsiteY5" fmla="*/ 110630 h 255689"/>
              <a:gd name="connsiteX6" fmla="*/ 212228 w 212228"/>
              <a:gd name="connsiteY6" fmla="*/ 255690 h 2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28" h="255689">
                <a:moveTo>
                  <a:pt x="212228" y="255690"/>
                </a:moveTo>
                <a:lnTo>
                  <a:pt x="155784" y="255690"/>
                </a:lnTo>
                <a:lnTo>
                  <a:pt x="155784" y="142520"/>
                </a:lnTo>
                <a:lnTo>
                  <a:pt x="0" y="48259"/>
                </a:lnTo>
                <a:lnTo>
                  <a:pt x="29068" y="0"/>
                </a:lnTo>
                <a:lnTo>
                  <a:pt x="212228" y="110630"/>
                </a:lnTo>
                <a:lnTo>
                  <a:pt x="212228" y="255690"/>
                </a:lnTo>
                <a:close/>
              </a:path>
            </a:pathLst>
          </a:custGeom>
          <a:solidFill>
            <a:srgbClr val="0088CE"/>
          </a:solidFill>
          <a:ln w="2817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786131B-0A93-E381-1098-67677AEB0131}"/>
              </a:ext>
            </a:extLst>
          </p:cNvPr>
          <p:cNvSpPr/>
          <p:nvPr/>
        </p:nvSpPr>
        <p:spPr>
          <a:xfrm>
            <a:off x="3859370" y="2460190"/>
            <a:ext cx="261108" cy="314579"/>
          </a:xfrm>
          <a:custGeom>
            <a:avLst/>
            <a:gdLst>
              <a:gd name="connsiteX0" fmla="*/ 56444 w 212228"/>
              <a:gd name="connsiteY0" fmla="*/ 255690 h 255689"/>
              <a:gd name="connsiteX1" fmla="*/ 0 w 212228"/>
              <a:gd name="connsiteY1" fmla="*/ 255690 h 255689"/>
              <a:gd name="connsiteX2" fmla="*/ 0 w 212228"/>
              <a:gd name="connsiteY2" fmla="*/ 110630 h 255689"/>
              <a:gd name="connsiteX3" fmla="*/ 183160 w 212228"/>
              <a:gd name="connsiteY3" fmla="*/ 0 h 255689"/>
              <a:gd name="connsiteX4" fmla="*/ 212228 w 212228"/>
              <a:gd name="connsiteY4" fmla="*/ 48259 h 255689"/>
              <a:gd name="connsiteX5" fmla="*/ 56444 w 212228"/>
              <a:gd name="connsiteY5" fmla="*/ 142520 h 255689"/>
              <a:gd name="connsiteX6" fmla="*/ 56444 w 212228"/>
              <a:gd name="connsiteY6" fmla="*/ 255690 h 2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28" h="255689">
                <a:moveTo>
                  <a:pt x="56444" y="255690"/>
                </a:moveTo>
                <a:lnTo>
                  <a:pt x="0" y="255690"/>
                </a:lnTo>
                <a:lnTo>
                  <a:pt x="0" y="110630"/>
                </a:lnTo>
                <a:lnTo>
                  <a:pt x="183160" y="0"/>
                </a:lnTo>
                <a:lnTo>
                  <a:pt x="212228" y="48259"/>
                </a:lnTo>
                <a:lnTo>
                  <a:pt x="56444" y="142520"/>
                </a:lnTo>
                <a:lnTo>
                  <a:pt x="56444" y="255690"/>
                </a:lnTo>
                <a:close/>
              </a:path>
            </a:pathLst>
          </a:custGeom>
          <a:solidFill>
            <a:srgbClr val="0088CE"/>
          </a:solidFill>
          <a:ln w="2817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B73D8600-4E6C-02F2-C64B-FCC3C90C2DDA}"/>
              </a:ext>
            </a:extLst>
          </p:cNvPr>
          <p:cNvSpPr/>
          <p:nvPr/>
        </p:nvSpPr>
        <p:spPr>
          <a:xfrm>
            <a:off x="4347211" y="3639342"/>
            <a:ext cx="414578" cy="171178"/>
          </a:xfrm>
          <a:custGeom>
            <a:avLst/>
            <a:gdLst>
              <a:gd name="connsiteX0" fmla="*/ 177797 w 336968"/>
              <a:gd name="connsiteY0" fmla="*/ 139134 h 139133"/>
              <a:gd name="connsiteX1" fmla="*/ 0 w 336968"/>
              <a:gd name="connsiteY1" fmla="*/ 50517 h 139133"/>
              <a:gd name="connsiteX2" fmla="*/ 25400 w 336968"/>
              <a:gd name="connsiteY2" fmla="*/ 0 h 139133"/>
              <a:gd name="connsiteX3" fmla="*/ 176386 w 336968"/>
              <a:gd name="connsiteY3" fmla="*/ 75352 h 139133"/>
              <a:gd name="connsiteX4" fmla="*/ 309311 w 336968"/>
              <a:gd name="connsiteY4" fmla="*/ 847 h 139133"/>
              <a:gd name="connsiteX5" fmla="*/ 336969 w 336968"/>
              <a:gd name="connsiteY5" fmla="*/ 49953 h 139133"/>
              <a:gd name="connsiteX6" fmla="*/ 177797 w 336968"/>
              <a:gd name="connsiteY6" fmla="*/ 139134 h 13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68" h="139133">
                <a:moveTo>
                  <a:pt x="177797" y="139134"/>
                </a:moveTo>
                <a:lnTo>
                  <a:pt x="0" y="50517"/>
                </a:lnTo>
                <a:lnTo>
                  <a:pt x="25400" y="0"/>
                </a:lnTo>
                <a:lnTo>
                  <a:pt x="176386" y="75352"/>
                </a:lnTo>
                <a:lnTo>
                  <a:pt x="309311" y="847"/>
                </a:lnTo>
                <a:lnTo>
                  <a:pt x="336969" y="49953"/>
                </a:lnTo>
                <a:lnTo>
                  <a:pt x="177797" y="139134"/>
                </a:lnTo>
                <a:close/>
              </a:path>
            </a:pathLst>
          </a:custGeom>
          <a:solidFill>
            <a:srgbClr val="0088CE"/>
          </a:solidFill>
          <a:ln w="2817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Circle: Hollow 57">
            <a:extLst>
              <a:ext uri="{FF2B5EF4-FFF2-40B4-BE49-F238E27FC236}">
                <a16:creationId xmlns:a16="http://schemas.microsoft.com/office/drawing/2014/main" id="{9693620F-D73E-F5BC-F929-77E6A22AC8BF}"/>
              </a:ext>
            </a:extLst>
          </p:cNvPr>
          <p:cNvSpPr>
            <a:spLocks noChangeAspect="1"/>
          </p:cNvSpPr>
          <p:nvPr/>
        </p:nvSpPr>
        <p:spPr>
          <a:xfrm>
            <a:off x="2922224" y="1316519"/>
            <a:ext cx="3291656" cy="3291658"/>
          </a:xfrm>
          <a:prstGeom prst="donut">
            <a:avLst>
              <a:gd name="adj" fmla="val 729"/>
            </a:avLst>
          </a:prstGeom>
          <a:solidFill>
            <a:srgbClr val="F6F6F6">
              <a:alpha val="20000"/>
            </a:srgbClr>
          </a:solidFill>
          <a:ln>
            <a:noFill/>
          </a:ln>
          <a:effectLst>
            <a:glow rad="190500">
              <a:schemeClr val="accent4">
                <a:lumMod val="40000"/>
                <a:lumOff val="60000"/>
                <a:alpha val="3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59" name="Circle: Hollow 58">
            <a:extLst>
              <a:ext uri="{FF2B5EF4-FFF2-40B4-BE49-F238E27FC236}">
                <a16:creationId xmlns:a16="http://schemas.microsoft.com/office/drawing/2014/main" id="{E8C16E99-DEBD-C2D6-60B8-DC760D6CC56E}"/>
              </a:ext>
            </a:extLst>
          </p:cNvPr>
          <p:cNvSpPr>
            <a:spLocks noChangeAspect="1"/>
          </p:cNvSpPr>
          <p:nvPr/>
        </p:nvSpPr>
        <p:spPr>
          <a:xfrm rot="16200000">
            <a:off x="3254409" y="1648706"/>
            <a:ext cx="2627287" cy="2627285"/>
          </a:xfrm>
          <a:prstGeom prst="donut">
            <a:avLst>
              <a:gd name="adj" fmla="val 2004"/>
            </a:avLst>
          </a:prstGeom>
          <a:solidFill>
            <a:srgbClr val="F6F6F6"/>
          </a:solidFill>
          <a:ln>
            <a:noFill/>
          </a:ln>
          <a:effectLst>
            <a:glow rad="292100">
              <a:schemeClr val="accent4">
                <a:lumMod val="40000"/>
                <a:lumOff val="60000"/>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60" name="Graphic 59">
            <a:extLst>
              <a:ext uri="{FF2B5EF4-FFF2-40B4-BE49-F238E27FC236}">
                <a16:creationId xmlns:a16="http://schemas.microsoft.com/office/drawing/2014/main" id="{35405D0F-BE0C-0DF4-E31F-80E4453FD3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75293" y="2820993"/>
            <a:ext cx="843751" cy="843751"/>
          </a:xfrm>
          <a:prstGeom prst="rect">
            <a:avLst/>
          </a:prstGeom>
        </p:spPr>
      </p:pic>
    </p:spTree>
    <p:extLst>
      <p:ext uri="{BB962C8B-B14F-4D97-AF65-F5344CB8AC3E}">
        <p14:creationId xmlns:p14="http://schemas.microsoft.com/office/powerpoint/2010/main" val="137573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60AE1-295F-5B36-10BC-C2977EE7EBA1}"/>
            </a:ext>
          </a:extLst>
        </p:cNvPr>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E4A599A9-450E-246E-7230-8C41DB75827B}"/>
              </a:ext>
            </a:extLst>
          </p:cNvPr>
          <p:cNvSpPr/>
          <p:nvPr/>
        </p:nvSpPr>
        <p:spPr>
          <a:xfrm>
            <a:off x="3875813" y="1062463"/>
            <a:ext cx="4924184" cy="873939"/>
          </a:xfrm>
          <a:prstGeom prst="roundRect">
            <a:avLst>
              <a:gd name="adj" fmla="val 0"/>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sp>
        <p:nvSpPr>
          <p:cNvPr id="6" name="Rechteck: abgerundete Ecken 5">
            <a:extLst>
              <a:ext uri="{FF2B5EF4-FFF2-40B4-BE49-F238E27FC236}">
                <a16:creationId xmlns:a16="http://schemas.microsoft.com/office/drawing/2014/main" id="{05B360DD-D6D7-D7DE-3F23-3931793ED28B}"/>
              </a:ext>
            </a:extLst>
          </p:cNvPr>
          <p:cNvSpPr/>
          <p:nvPr/>
        </p:nvSpPr>
        <p:spPr>
          <a:xfrm>
            <a:off x="4008849" y="2232715"/>
            <a:ext cx="4658113" cy="1084494"/>
          </a:xfrm>
          <a:prstGeom prst="roundRect">
            <a:avLst>
              <a:gd name="adj" fmla="val 0"/>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sp>
        <p:nvSpPr>
          <p:cNvPr id="12" name="Content Placeholder 11">
            <a:extLst>
              <a:ext uri="{FF2B5EF4-FFF2-40B4-BE49-F238E27FC236}">
                <a16:creationId xmlns:a16="http://schemas.microsoft.com/office/drawing/2014/main" id="{1BD1EF81-C4C0-E908-6CC5-0FCF2899CF77}"/>
              </a:ext>
            </a:extLst>
          </p:cNvPr>
          <p:cNvSpPr>
            <a:spLocks noGrp="1"/>
          </p:cNvSpPr>
          <p:nvPr>
            <p:ph sz="half" idx="1"/>
          </p:nvPr>
        </p:nvSpPr>
        <p:spPr>
          <a:xfrm>
            <a:off x="395112" y="1038578"/>
            <a:ext cx="3396676" cy="3594145"/>
          </a:xfrm>
        </p:spPr>
        <p:txBody>
          <a:bodyPr vert="horz" lIns="91440" tIns="45720" rIns="91440" bIns="45720" rtlCol="0" anchor="t">
            <a:normAutofit fontScale="77500" lnSpcReduction="20000"/>
          </a:bodyPr>
          <a:lstStyle/>
          <a:p>
            <a:r>
              <a:rPr lang="en-US"/>
              <a:t>Separation of OT &amp; IT</a:t>
            </a:r>
          </a:p>
          <a:p>
            <a:r>
              <a:rPr lang="en-US"/>
              <a:t>Implementation of a DMZ</a:t>
            </a:r>
          </a:p>
          <a:p>
            <a:r>
              <a:rPr lang="en-US"/>
              <a:t>Subdivision into subnets (groups)</a:t>
            </a:r>
          </a:p>
          <a:p>
            <a:r>
              <a:rPr lang="en-US"/>
              <a:t>Criteria for groups e.g.</a:t>
            </a:r>
          </a:p>
          <a:p>
            <a:r>
              <a:rPr lang="en-US"/>
              <a:t>Importance for production (risk level)</a:t>
            </a:r>
          </a:p>
          <a:p>
            <a:r>
              <a:rPr lang="en-US"/>
              <a:t>Vulnerability</a:t>
            </a:r>
          </a:p>
          <a:p>
            <a:r>
              <a:rPr lang="en-US"/>
              <a:t>Remote Access</a:t>
            </a:r>
          </a:p>
          <a:p>
            <a:endParaRPr lang="en-DE"/>
          </a:p>
        </p:txBody>
      </p:sp>
      <p:sp>
        <p:nvSpPr>
          <p:cNvPr id="3" name="Titel 2">
            <a:extLst>
              <a:ext uri="{FF2B5EF4-FFF2-40B4-BE49-F238E27FC236}">
                <a16:creationId xmlns:a16="http://schemas.microsoft.com/office/drawing/2014/main" id="{7C6E6716-E5BD-8363-4BF0-6089BBD76F90}"/>
              </a:ext>
            </a:extLst>
          </p:cNvPr>
          <p:cNvSpPr>
            <a:spLocks noGrp="1"/>
          </p:cNvSpPr>
          <p:nvPr>
            <p:ph type="title"/>
          </p:nvPr>
        </p:nvSpPr>
        <p:spPr/>
        <p:txBody>
          <a:bodyPr/>
          <a:lstStyle/>
          <a:p>
            <a:r>
              <a:rPr lang="en-US"/>
              <a:t>OT Security Architecture</a:t>
            </a:r>
          </a:p>
        </p:txBody>
      </p:sp>
      <p:sp>
        <p:nvSpPr>
          <p:cNvPr id="20" name="TextBox 243">
            <a:extLst>
              <a:ext uri="{FF2B5EF4-FFF2-40B4-BE49-F238E27FC236}">
                <a16:creationId xmlns:a16="http://schemas.microsoft.com/office/drawing/2014/main" id="{1616965F-5666-6404-F252-B72CECEDEF98}"/>
              </a:ext>
            </a:extLst>
          </p:cNvPr>
          <p:cNvSpPr txBox="1"/>
          <p:nvPr/>
        </p:nvSpPr>
        <p:spPr>
          <a:xfrm>
            <a:off x="6726216" y="1627154"/>
            <a:ext cx="559182" cy="25391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SQL</a:t>
            </a:r>
          </a:p>
        </p:txBody>
      </p:sp>
      <p:sp>
        <p:nvSpPr>
          <p:cNvPr id="25" name="TextBox 198">
            <a:extLst>
              <a:ext uri="{FF2B5EF4-FFF2-40B4-BE49-F238E27FC236}">
                <a16:creationId xmlns:a16="http://schemas.microsoft.com/office/drawing/2014/main" id="{C4DB3EAC-11D5-7097-F8EF-71786070B059}"/>
              </a:ext>
            </a:extLst>
          </p:cNvPr>
          <p:cNvSpPr txBox="1"/>
          <p:nvPr/>
        </p:nvSpPr>
        <p:spPr>
          <a:xfrm>
            <a:off x="7177869" y="1620189"/>
            <a:ext cx="944890"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SharePoint </a:t>
            </a:r>
          </a:p>
        </p:txBody>
      </p:sp>
      <p:sp>
        <p:nvSpPr>
          <p:cNvPr id="30" name="TextBox 190">
            <a:extLst>
              <a:ext uri="{FF2B5EF4-FFF2-40B4-BE49-F238E27FC236}">
                <a16:creationId xmlns:a16="http://schemas.microsoft.com/office/drawing/2014/main" id="{B070E76F-E22D-B71C-4E32-F0354599E34A}"/>
              </a:ext>
            </a:extLst>
          </p:cNvPr>
          <p:cNvSpPr txBox="1"/>
          <p:nvPr/>
        </p:nvSpPr>
        <p:spPr>
          <a:xfrm>
            <a:off x="7892019" y="1620189"/>
            <a:ext cx="835341"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Exchange</a:t>
            </a:r>
          </a:p>
        </p:txBody>
      </p:sp>
      <p:sp>
        <p:nvSpPr>
          <p:cNvPr id="38" name="TextBox 243">
            <a:extLst>
              <a:ext uri="{FF2B5EF4-FFF2-40B4-BE49-F238E27FC236}">
                <a16:creationId xmlns:a16="http://schemas.microsoft.com/office/drawing/2014/main" id="{2902FB08-401D-B3DE-BA81-01D01C3069D7}"/>
              </a:ext>
            </a:extLst>
          </p:cNvPr>
          <p:cNvSpPr txBox="1"/>
          <p:nvPr/>
        </p:nvSpPr>
        <p:spPr>
          <a:xfrm>
            <a:off x="4889410" y="2852368"/>
            <a:ext cx="918267"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Historian</a:t>
            </a:r>
          </a:p>
        </p:txBody>
      </p:sp>
      <p:sp>
        <p:nvSpPr>
          <p:cNvPr id="43" name="TextBox 169">
            <a:extLst>
              <a:ext uri="{FF2B5EF4-FFF2-40B4-BE49-F238E27FC236}">
                <a16:creationId xmlns:a16="http://schemas.microsoft.com/office/drawing/2014/main" id="{C4FF3BAA-B9CC-8229-6C38-07A8FD7310CB}"/>
              </a:ext>
            </a:extLst>
          </p:cNvPr>
          <p:cNvSpPr txBox="1"/>
          <p:nvPr/>
        </p:nvSpPr>
        <p:spPr>
          <a:xfrm>
            <a:off x="4235486" y="2804755"/>
            <a:ext cx="785588" cy="4154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Terminal-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server</a:t>
            </a:r>
          </a:p>
        </p:txBody>
      </p:sp>
      <p:sp>
        <p:nvSpPr>
          <p:cNvPr id="67" name="TextBox 243">
            <a:extLst>
              <a:ext uri="{FF2B5EF4-FFF2-40B4-BE49-F238E27FC236}">
                <a16:creationId xmlns:a16="http://schemas.microsoft.com/office/drawing/2014/main" id="{F8F23204-56B0-C792-85A5-5AE6F5F1E168}"/>
              </a:ext>
            </a:extLst>
          </p:cNvPr>
          <p:cNvSpPr txBox="1"/>
          <p:nvPr/>
        </p:nvSpPr>
        <p:spPr>
          <a:xfrm>
            <a:off x="6547436" y="417748"/>
            <a:ext cx="875323"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ea typeface="Myriad Pro Light" charset="0"/>
                <a:cs typeface="Segoe UI Light" panose="020B0502040204020203" pitchFamily="34" charset="0"/>
              </a:rPr>
              <a:t>Internet</a:t>
            </a:r>
          </a:p>
        </p:txBody>
      </p:sp>
      <p:grpSp>
        <p:nvGrpSpPr>
          <p:cNvPr id="256" name="Group 255">
            <a:extLst>
              <a:ext uri="{FF2B5EF4-FFF2-40B4-BE49-F238E27FC236}">
                <a16:creationId xmlns:a16="http://schemas.microsoft.com/office/drawing/2014/main" id="{F39A6566-0577-5279-E83D-310DC64ECAAE}"/>
              </a:ext>
            </a:extLst>
          </p:cNvPr>
          <p:cNvGrpSpPr/>
          <p:nvPr/>
        </p:nvGrpSpPr>
        <p:grpSpPr>
          <a:xfrm>
            <a:off x="4011267" y="3435057"/>
            <a:ext cx="1467032" cy="936942"/>
            <a:chOff x="4011267" y="3709042"/>
            <a:chExt cx="1467032" cy="936942"/>
          </a:xfrm>
        </p:grpSpPr>
        <p:sp>
          <p:nvSpPr>
            <p:cNvPr id="73" name="Rechteck: abgerundete Ecken 72">
              <a:extLst>
                <a:ext uri="{FF2B5EF4-FFF2-40B4-BE49-F238E27FC236}">
                  <a16:creationId xmlns:a16="http://schemas.microsoft.com/office/drawing/2014/main" id="{6D0C9F44-291B-D5BA-6885-39D4F1BE214E}"/>
                </a:ext>
              </a:extLst>
            </p:cNvPr>
            <p:cNvSpPr/>
            <p:nvPr/>
          </p:nvSpPr>
          <p:spPr>
            <a:xfrm>
              <a:off x="4011267" y="3825962"/>
              <a:ext cx="1467032" cy="820022"/>
            </a:xfrm>
            <a:prstGeom prst="roundRect">
              <a:avLst>
                <a:gd name="adj" fmla="val 0"/>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sp>
          <p:nvSpPr>
            <p:cNvPr id="75" name="TextBox 243">
              <a:extLst>
                <a:ext uri="{FF2B5EF4-FFF2-40B4-BE49-F238E27FC236}">
                  <a16:creationId xmlns:a16="http://schemas.microsoft.com/office/drawing/2014/main" id="{FE0B3E55-DB12-92C8-7ECD-1EF657A4A61C}"/>
                </a:ext>
              </a:extLst>
            </p:cNvPr>
            <p:cNvSpPr txBox="1"/>
            <p:nvPr/>
          </p:nvSpPr>
          <p:spPr>
            <a:xfrm>
              <a:off x="4189120" y="3709042"/>
              <a:ext cx="989167" cy="261610"/>
            </a:xfrm>
            <a:prstGeom prst="rect">
              <a:avLst/>
            </a:prstGeom>
            <a:solidFill>
              <a:srgbClr val="233148"/>
            </a:solidFill>
          </p:spPr>
          <p:txBody>
            <a:bodyPr wrap="square" lIns="36000" rIns="3600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Narrow" panose="020B0004020202020204" pitchFamily="34" charset="0"/>
                  <a:ea typeface="Myriad Pro Light" charset="0"/>
                  <a:cs typeface="Segoe UI Light" panose="020B0502040204020203" pitchFamily="34" charset="0"/>
                </a:rPr>
                <a:t>Plant network A</a:t>
              </a:r>
            </a:p>
          </p:txBody>
        </p:sp>
      </p:grpSp>
      <p:sp>
        <p:nvSpPr>
          <p:cNvPr id="126" name="TextBox 169">
            <a:extLst>
              <a:ext uri="{FF2B5EF4-FFF2-40B4-BE49-F238E27FC236}">
                <a16:creationId xmlns:a16="http://schemas.microsoft.com/office/drawing/2014/main" id="{7C751AE9-5DCD-8422-A64A-B766B660B266}"/>
              </a:ext>
            </a:extLst>
          </p:cNvPr>
          <p:cNvSpPr txBox="1"/>
          <p:nvPr/>
        </p:nvSpPr>
        <p:spPr>
          <a:xfrm>
            <a:off x="7587957" y="2773565"/>
            <a:ext cx="1108923"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Antivirus/Patch</a:t>
            </a:r>
            <a:b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management</a:t>
            </a:r>
          </a:p>
        </p:txBody>
      </p:sp>
      <p:sp>
        <p:nvSpPr>
          <p:cNvPr id="129" name="TextBox 169">
            <a:extLst>
              <a:ext uri="{FF2B5EF4-FFF2-40B4-BE49-F238E27FC236}">
                <a16:creationId xmlns:a16="http://schemas.microsoft.com/office/drawing/2014/main" id="{F6004B6B-C45A-DE32-8BF2-9E76D926B9A1}"/>
              </a:ext>
            </a:extLst>
          </p:cNvPr>
          <p:cNvSpPr txBox="1"/>
          <p:nvPr/>
        </p:nvSpPr>
        <p:spPr>
          <a:xfrm>
            <a:off x="7056483" y="2848199"/>
            <a:ext cx="553203" cy="25391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MES</a:t>
            </a:r>
          </a:p>
        </p:txBody>
      </p:sp>
      <p:sp>
        <p:nvSpPr>
          <p:cNvPr id="153" name="TextBox 243">
            <a:extLst>
              <a:ext uri="{FF2B5EF4-FFF2-40B4-BE49-F238E27FC236}">
                <a16:creationId xmlns:a16="http://schemas.microsoft.com/office/drawing/2014/main" id="{7EE6F384-C5CB-3823-FEB2-49762B72D1F7}"/>
              </a:ext>
            </a:extLst>
          </p:cNvPr>
          <p:cNvSpPr txBox="1"/>
          <p:nvPr/>
        </p:nvSpPr>
        <p:spPr>
          <a:xfrm>
            <a:off x="7418813" y="4115493"/>
            <a:ext cx="419668"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HMI</a:t>
            </a:r>
          </a:p>
        </p:txBody>
      </p:sp>
      <p:cxnSp>
        <p:nvCxnSpPr>
          <p:cNvPr id="165" name="Gerader Verbinder 164">
            <a:extLst>
              <a:ext uri="{FF2B5EF4-FFF2-40B4-BE49-F238E27FC236}">
                <a16:creationId xmlns:a16="http://schemas.microsoft.com/office/drawing/2014/main" id="{2CA659E1-C815-0825-50D4-DAA03ECDD758}"/>
              </a:ext>
            </a:extLst>
          </p:cNvPr>
          <p:cNvCxnSpPr>
            <a:cxnSpLocks/>
            <a:stCxn id="75" idx="0"/>
          </p:cNvCxnSpPr>
          <p:nvPr/>
        </p:nvCxnSpPr>
        <p:spPr>
          <a:xfrm flipV="1">
            <a:off x="4683704" y="3106284"/>
            <a:ext cx="1133013" cy="32877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F616443F-12DF-4802-5CBB-53E15441AB9A}"/>
              </a:ext>
            </a:extLst>
          </p:cNvPr>
          <p:cNvCxnSpPr>
            <a:cxnSpLocks/>
            <a:stCxn id="135" idx="0"/>
          </p:cNvCxnSpPr>
          <p:nvPr/>
        </p:nvCxnSpPr>
        <p:spPr>
          <a:xfrm flipV="1">
            <a:off x="6280119" y="3189063"/>
            <a:ext cx="57296" cy="23837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214E678D-4590-9692-8375-0B0DA3ED1134}"/>
              </a:ext>
            </a:extLst>
          </p:cNvPr>
          <p:cNvCxnSpPr>
            <a:cxnSpLocks/>
            <a:stCxn id="137" idx="0"/>
          </p:cNvCxnSpPr>
          <p:nvPr/>
        </p:nvCxnSpPr>
        <p:spPr>
          <a:xfrm flipH="1" flipV="1">
            <a:off x="6875938" y="3091992"/>
            <a:ext cx="1005858" cy="33544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9837F5DF-A03F-2E5E-87AC-CBBBF3F463F6}"/>
              </a:ext>
            </a:extLst>
          </p:cNvPr>
          <p:cNvCxnSpPr>
            <a:cxnSpLocks/>
            <a:stCxn id="59" idx="0"/>
          </p:cNvCxnSpPr>
          <p:nvPr/>
        </p:nvCxnSpPr>
        <p:spPr>
          <a:xfrm flipH="1" flipV="1">
            <a:off x="6333441" y="1695403"/>
            <a:ext cx="4464" cy="38918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3" name="TextBox 243">
            <a:extLst>
              <a:ext uri="{FF2B5EF4-FFF2-40B4-BE49-F238E27FC236}">
                <a16:creationId xmlns:a16="http://schemas.microsoft.com/office/drawing/2014/main" id="{E0986AFB-21FD-4FAF-490B-26EC9843600F}"/>
              </a:ext>
            </a:extLst>
          </p:cNvPr>
          <p:cNvSpPr txBox="1"/>
          <p:nvPr/>
        </p:nvSpPr>
        <p:spPr>
          <a:xfrm>
            <a:off x="4108029" y="946000"/>
            <a:ext cx="1369919" cy="276999"/>
          </a:xfrm>
          <a:prstGeom prst="rect">
            <a:avLst/>
          </a:prstGeom>
          <a:solidFill>
            <a:srgbClr val="233148"/>
          </a:solidFill>
        </p:spPr>
        <p:txBody>
          <a:bodyPr wrap="square" lIns="36000" rIns="360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Enterprise Network</a:t>
            </a:r>
          </a:p>
        </p:txBody>
      </p:sp>
      <p:sp>
        <p:nvSpPr>
          <p:cNvPr id="184" name="TextBox 243">
            <a:extLst>
              <a:ext uri="{FF2B5EF4-FFF2-40B4-BE49-F238E27FC236}">
                <a16:creationId xmlns:a16="http://schemas.microsoft.com/office/drawing/2014/main" id="{DC1166AD-8F23-2E99-2B32-9AB0E42C286C}"/>
              </a:ext>
            </a:extLst>
          </p:cNvPr>
          <p:cNvSpPr txBox="1"/>
          <p:nvPr/>
        </p:nvSpPr>
        <p:spPr>
          <a:xfrm>
            <a:off x="6955790" y="2100890"/>
            <a:ext cx="1508291" cy="276999"/>
          </a:xfrm>
          <a:prstGeom prst="rect">
            <a:avLst/>
          </a:prstGeom>
          <a:solidFill>
            <a:srgbClr val="233148"/>
          </a:solidFill>
        </p:spPr>
        <p:txBody>
          <a:bodyPr wrap="square" lIns="0" r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ea typeface="Myriad Pro Light" charset="0"/>
                <a:cs typeface="Segoe UI Light" panose="020B0502040204020203" pitchFamily="34" charset="0"/>
              </a:rPr>
              <a:t>Plant / Enterprise DMZ</a:t>
            </a:r>
          </a:p>
        </p:txBody>
      </p:sp>
      <p:sp>
        <p:nvSpPr>
          <p:cNvPr id="98" name="TextBox 243">
            <a:extLst>
              <a:ext uri="{FF2B5EF4-FFF2-40B4-BE49-F238E27FC236}">
                <a16:creationId xmlns:a16="http://schemas.microsoft.com/office/drawing/2014/main" id="{0F56E726-AB9F-C239-3508-236232E01F14}"/>
              </a:ext>
            </a:extLst>
          </p:cNvPr>
          <p:cNvSpPr txBox="1"/>
          <p:nvPr/>
        </p:nvSpPr>
        <p:spPr>
          <a:xfrm>
            <a:off x="4603468" y="1620157"/>
            <a:ext cx="767874"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Light" panose="020B0502040204020203" pitchFamily="34" charset="0"/>
                <a:ea typeface="Myriad Pro Light" charset="0"/>
                <a:cs typeface="Segoe UI Light" panose="020B0502040204020203" pitchFamily="34" charset="0"/>
              </a:rPr>
              <a:t>Office PCs</a:t>
            </a:r>
          </a:p>
        </p:txBody>
      </p:sp>
      <p:pic>
        <p:nvPicPr>
          <p:cNvPr id="7" name="Graphic 6">
            <a:extLst>
              <a:ext uri="{FF2B5EF4-FFF2-40B4-BE49-F238E27FC236}">
                <a16:creationId xmlns:a16="http://schemas.microsoft.com/office/drawing/2014/main" id="{E31DE08F-2C58-7786-C815-013443A84EE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8809" y="144402"/>
            <a:ext cx="824278" cy="824278"/>
          </a:xfrm>
          <a:prstGeom prst="rect">
            <a:avLst/>
          </a:prstGeom>
        </p:spPr>
      </p:pic>
      <p:grpSp>
        <p:nvGrpSpPr>
          <p:cNvPr id="42" name="Group 41">
            <a:extLst>
              <a:ext uri="{FF2B5EF4-FFF2-40B4-BE49-F238E27FC236}">
                <a16:creationId xmlns:a16="http://schemas.microsoft.com/office/drawing/2014/main" id="{27AD2B3D-69C5-3538-AA72-19FFB2B2C171}"/>
              </a:ext>
            </a:extLst>
          </p:cNvPr>
          <p:cNvGrpSpPr/>
          <p:nvPr/>
        </p:nvGrpSpPr>
        <p:grpSpPr>
          <a:xfrm>
            <a:off x="6788960" y="1181251"/>
            <a:ext cx="454857" cy="459887"/>
            <a:chOff x="575763" y="2695812"/>
            <a:chExt cx="706785" cy="714601"/>
          </a:xfrm>
        </p:grpSpPr>
        <p:pic>
          <p:nvPicPr>
            <p:cNvPr id="45" name="Graphic 44">
              <a:extLst>
                <a:ext uri="{FF2B5EF4-FFF2-40B4-BE49-F238E27FC236}">
                  <a16:creationId xmlns:a16="http://schemas.microsoft.com/office/drawing/2014/main" id="{7308E1A3-9442-96BC-21B8-5E40638147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763" y="2695812"/>
              <a:ext cx="685800" cy="685800"/>
            </a:xfrm>
            <a:prstGeom prst="rect">
              <a:avLst/>
            </a:prstGeom>
          </p:spPr>
        </p:pic>
        <p:grpSp>
          <p:nvGrpSpPr>
            <p:cNvPr id="46" name="Group 45">
              <a:extLst>
                <a:ext uri="{FF2B5EF4-FFF2-40B4-BE49-F238E27FC236}">
                  <a16:creationId xmlns:a16="http://schemas.microsoft.com/office/drawing/2014/main" id="{A647B0D0-B639-1779-49A1-C870036A9353}"/>
                </a:ext>
              </a:extLst>
            </p:cNvPr>
            <p:cNvGrpSpPr/>
            <p:nvPr/>
          </p:nvGrpSpPr>
          <p:grpSpPr>
            <a:xfrm>
              <a:off x="804899" y="2932764"/>
              <a:ext cx="477649" cy="477649"/>
              <a:chOff x="1863055" y="2913400"/>
              <a:chExt cx="617977" cy="617977"/>
            </a:xfrm>
          </p:grpSpPr>
          <p:sp>
            <p:nvSpPr>
              <p:cNvPr id="47" name="Flowchart: Magnetic Disk 46">
                <a:extLst>
                  <a:ext uri="{FF2B5EF4-FFF2-40B4-BE49-F238E27FC236}">
                    <a16:creationId xmlns:a16="http://schemas.microsoft.com/office/drawing/2014/main" id="{8710C8AA-686B-4D4C-7EDB-96C31A409BC3}"/>
                  </a:ext>
                </a:extLst>
              </p:cNvPr>
              <p:cNvSpPr/>
              <p:nvPr/>
            </p:nvSpPr>
            <p:spPr>
              <a:xfrm>
                <a:off x="1940269" y="2954220"/>
                <a:ext cx="463550" cy="536338"/>
              </a:xfrm>
              <a:prstGeom prst="flowChartMagneticDisk">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48" name="Graphic 47">
                <a:extLst>
                  <a:ext uri="{FF2B5EF4-FFF2-40B4-BE49-F238E27FC236}">
                    <a16:creationId xmlns:a16="http://schemas.microsoft.com/office/drawing/2014/main" id="{AAE8E9BB-E1B3-7163-703F-40121F4897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3055" y="2913400"/>
                <a:ext cx="617977" cy="617977"/>
              </a:xfrm>
              <a:prstGeom prst="rect">
                <a:avLst/>
              </a:prstGeom>
            </p:spPr>
          </p:pic>
        </p:grpSp>
      </p:grpSp>
      <p:pic>
        <p:nvPicPr>
          <p:cNvPr id="49" name="Graphic 48">
            <a:extLst>
              <a:ext uri="{FF2B5EF4-FFF2-40B4-BE49-F238E27FC236}">
                <a16:creationId xmlns:a16="http://schemas.microsoft.com/office/drawing/2014/main" id="{22D480C9-8B24-C0A6-B0F0-C8EA6704A0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2983" y="1184530"/>
            <a:ext cx="453329" cy="453329"/>
          </a:xfrm>
          <a:prstGeom prst="rect">
            <a:avLst/>
          </a:prstGeom>
        </p:spPr>
      </p:pic>
      <p:grpSp>
        <p:nvGrpSpPr>
          <p:cNvPr id="50" name="Group 49">
            <a:extLst>
              <a:ext uri="{FF2B5EF4-FFF2-40B4-BE49-F238E27FC236}">
                <a16:creationId xmlns:a16="http://schemas.microsoft.com/office/drawing/2014/main" id="{E8FFDE87-C036-C224-C7EA-099BBD87E5BF}"/>
              </a:ext>
            </a:extLst>
          </p:cNvPr>
          <p:cNvGrpSpPr/>
          <p:nvPr/>
        </p:nvGrpSpPr>
        <p:grpSpPr>
          <a:xfrm>
            <a:off x="7418944" y="1175734"/>
            <a:ext cx="468912" cy="470921"/>
            <a:chOff x="1945264" y="2750213"/>
            <a:chExt cx="701176" cy="704180"/>
          </a:xfrm>
        </p:grpSpPr>
        <p:pic>
          <p:nvPicPr>
            <p:cNvPr id="51" name="Graphic 50">
              <a:extLst>
                <a:ext uri="{FF2B5EF4-FFF2-40B4-BE49-F238E27FC236}">
                  <a16:creationId xmlns:a16="http://schemas.microsoft.com/office/drawing/2014/main" id="{E58E4425-A6A6-1074-D54D-B8BF50A4A8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264" y="2750213"/>
              <a:ext cx="685800" cy="685800"/>
            </a:xfrm>
            <a:prstGeom prst="rect">
              <a:avLst/>
            </a:prstGeom>
          </p:spPr>
        </p:pic>
        <p:grpSp>
          <p:nvGrpSpPr>
            <p:cNvPr id="52" name="Group 51">
              <a:extLst>
                <a:ext uri="{FF2B5EF4-FFF2-40B4-BE49-F238E27FC236}">
                  <a16:creationId xmlns:a16="http://schemas.microsoft.com/office/drawing/2014/main" id="{68705956-8452-DFCE-E405-84FEF0C89CED}"/>
                </a:ext>
              </a:extLst>
            </p:cNvPr>
            <p:cNvGrpSpPr/>
            <p:nvPr/>
          </p:nvGrpSpPr>
          <p:grpSpPr>
            <a:xfrm>
              <a:off x="2172673" y="2980626"/>
              <a:ext cx="473767" cy="473767"/>
              <a:chOff x="3204825" y="3400662"/>
              <a:chExt cx="685800" cy="685800"/>
            </a:xfrm>
          </p:grpSpPr>
          <p:sp>
            <p:nvSpPr>
              <p:cNvPr id="53" name="Oval 52">
                <a:extLst>
                  <a:ext uri="{FF2B5EF4-FFF2-40B4-BE49-F238E27FC236}">
                    <a16:creationId xmlns:a16="http://schemas.microsoft.com/office/drawing/2014/main" id="{02857743-AE57-50EC-2C3E-09F93020FB71}"/>
                  </a:ext>
                </a:extLst>
              </p:cNvPr>
              <p:cNvSpPr/>
              <p:nvPr/>
            </p:nvSpPr>
            <p:spPr>
              <a:xfrm>
                <a:off x="3255625" y="3451462"/>
                <a:ext cx="584200" cy="584200"/>
              </a:xfrm>
              <a:prstGeom prst="ellipse">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54" name="Graphic 53">
                <a:extLst>
                  <a:ext uri="{FF2B5EF4-FFF2-40B4-BE49-F238E27FC236}">
                    <a16:creationId xmlns:a16="http://schemas.microsoft.com/office/drawing/2014/main" id="{8445A9BF-7743-305A-7323-7B1C1938D37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04825" y="3400662"/>
                <a:ext cx="685800" cy="685800"/>
              </a:xfrm>
              <a:prstGeom prst="rect">
                <a:avLst/>
              </a:prstGeom>
            </p:spPr>
          </p:pic>
        </p:grpSp>
      </p:grpSp>
      <p:pic>
        <p:nvPicPr>
          <p:cNvPr id="55" name="Graphic 54">
            <a:extLst>
              <a:ext uri="{FF2B5EF4-FFF2-40B4-BE49-F238E27FC236}">
                <a16:creationId xmlns:a16="http://schemas.microsoft.com/office/drawing/2014/main" id="{7187F128-4BE4-48A8-CCB9-2DBB4C5DE61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26020" y="1146201"/>
            <a:ext cx="513659" cy="513659"/>
          </a:xfrm>
          <a:prstGeom prst="rect">
            <a:avLst/>
          </a:prstGeom>
        </p:spPr>
      </p:pic>
      <p:pic>
        <p:nvPicPr>
          <p:cNvPr id="57" name="Graphic 56">
            <a:extLst>
              <a:ext uri="{FF2B5EF4-FFF2-40B4-BE49-F238E27FC236}">
                <a16:creationId xmlns:a16="http://schemas.microsoft.com/office/drawing/2014/main" id="{1B425B9E-089C-97A3-8761-29C399AC137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89527" y="1154365"/>
            <a:ext cx="513659" cy="513659"/>
          </a:xfrm>
          <a:prstGeom prst="rect">
            <a:avLst/>
          </a:prstGeom>
        </p:spPr>
      </p:pic>
      <p:sp>
        <p:nvSpPr>
          <p:cNvPr id="59" name="Rechteck: abgerundete Ecken 1">
            <a:extLst>
              <a:ext uri="{FF2B5EF4-FFF2-40B4-BE49-F238E27FC236}">
                <a16:creationId xmlns:a16="http://schemas.microsoft.com/office/drawing/2014/main" id="{14FDA83F-9DF5-27D4-5A86-3405E5C4FAAE}"/>
              </a:ext>
            </a:extLst>
          </p:cNvPr>
          <p:cNvSpPr/>
          <p:nvPr/>
        </p:nvSpPr>
        <p:spPr>
          <a:xfrm>
            <a:off x="3875813" y="2084586"/>
            <a:ext cx="4924184" cy="2442029"/>
          </a:xfrm>
          <a:prstGeom prst="roundRect">
            <a:avLst>
              <a:gd name="adj" fmla="val 0"/>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grpSp>
        <p:nvGrpSpPr>
          <p:cNvPr id="72" name="Group 71">
            <a:extLst>
              <a:ext uri="{FF2B5EF4-FFF2-40B4-BE49-F238E27FC236}">
                <a16:creationId xmlns:a16="http://schemas.microsoft.com/office/drawing/2014/main" id="{3B34F0B1-47EE-B098-146A-2B15F6A765BC}"/>
              </a:ext>
            </a:extLst>
          </p:cNvPr>
          <p:cNvGrpSpPr/>
          <p:nvPr/>
        </p:nvGrpSpPr>
        <p:grpSpPr>
          <a:xfrm>
            <a:off x="5964729" y="1103199"/>
            <a:ext cx="746352" cy="746354"/>
            <a:chOff x="4085874" y="3289921"/>
            <a:chExt cx="975738" cy="975741"/>
          </a:xfrm>
        </p:grpSpPr>
        <p:grpSp>
          <p:nvGrpSpPr>
            <p:cNvPr id="74" name="Group 73">
              <a:extLst>
                <a:ext uri="{FF2B5EF4-FFF2-40B4-BE49-F238E27FC236}">
                  <a16:creationId xmlns:a16="http://schemas.microsoft.com/office/drawing/2014/main" id="{FD70C53F-3F45-CC5E-2825-D0A453B28914}"/>
                </a:ext>
              </a:extLst>
            </p:cNvPr>
            <p:cNvGrpSpPr/>
            <p:nvPr/>
          </p:nvGrpSpPr>
          <p:grpSpPr>
            <a:xfrm>
              <a:off x="4686831" y="3831575"/>
              <a:ext cx="281629" cy="279423"/>
              <a:chOff x="1758960" y="3818720"/>
              <a:chExt cx="197944" cy="196393"/>
            </a:xfrm>
          </p:grpSpPr>
          <p:sp>
            <p:nvSpPr>
              <p:cNvPr id="77" name="Oval 76">
                <a:extLst>
                  <a:ext uri="{FF2B5EF4-FFF2-40B4-BE49-F238E27FC236}">
                    <a16:creationId xmlns:a16="http://schemas.microsoft.com/office/drawing/2014/main" id="{2B236AC2-0DAC-79DD-D086-4BFBB28CDB9E}"/>
                  </a:ext>
                </a:extLst>
              </p:cNvPr>
              <p:cNvSpPr/>
              <p:nvPr/>
            </p:nvSpPr>
            <p:spPr>
              <a:xfrm>
                <a:off x="1758960" y="3818720"/>
                <a:ext cx="197944" cy="196393"/>
              </a:xfrm>
              <a:prstGeom prst="ellipse">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5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0" name="Freeform: Shape 33">
                <a:extLst>
                  <a:ext uri="{FF2B5EF4-FFF2-40B4-BE49-F238E27FC236}">
                    <a16:creationId xmlns:a16="http://schemas.microsoft.com/office/drawing/2014/main" id="{87A340A3-32B2-9DB5-7F4E-B727E4678D97}"/>
                  </a:ext>
                </a:extLst>
              </p:cNvPr>
              <p:cNvSpPr/>
              <p:nvPr/>
            </p:nvSpPr>
            <p:spPr>
              <a:xfrm>
                <a:off x="1794596" y="3866002"/>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6" name="Graphic 75">
              <a:extLst>
                <a:ext uri="{FF2B5EF4-FFF2-40B4-BE49-F238E27FC236}">
                  <a16:creationId xmlns:a16="http://schemas.microsoft.com/office/drawing/2014/main" id="{08709462-0D9B-6FF7-E979-EE94A14C232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85874" y="3289921"/>
              <a:ext cx="975738" cy="975741"/>
            </a:xfrm>
            <a:custGeom>
              <a:avLst/>
              <a:gdLst>
                <a:gd name="connsiteX0" fmla="*/ 326058 w 428903"/>
                <a:gd name="connsiteY0" fmla="*/ 223968 h 428903"/>
                <a:gd name="connsiteX1" fmla="*/ 249256 w 428903"/>
                <a:gd name="connsiteY1" fmla="*/ 300168 h 428903"/>
                <a:gd name="connsiteX2" fmla="*/ 326058 w 428903"/>
                <a:gd name="connsiteY2" fmla="*/ 376368 h 428903"/>
                <a:gd name="connsiteX3" fmla="*/ 402860 w 428903"/>
                <a:gd name="connsiteY3" fmla="*/ 300168 h 428903"/>
                <a:gd name="connsiteX4" fmla="*/ 326058 w 428903"/>
                <a:gd name="connsiteY4" fmla="*/ 223968 h 428903"/>
                <a:gd name="connsiteX5" fmla="*/ 0 w 428903"/>
                <a:gd name="connsiteY5" fmla="*/ 0 h 428903"/>
                <a:gd name="connsiteX6" fmla="*/ 428903 w 428903"/>
                <a:gd name="connsiteY6" fmla="*/ 0 h 428903"/>
                <a:gd name="connsiteX7" fmla="*/ 428903 w 428903"/>
                <a:gd name="connsiteY7" fmla="*/ 428903 h 428903"/>
                <a:gd name="connsiteX8" fmla="*/ 0 w 428903"/>
                <a:gd name="connsiteY8" fmla="*/ 428903 h 42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03" h="428903">
                  <a:moveTo>
                    <a:pt x="326058" y="223968"/>
                  </a:moveTo>
                  <a:cubicBezTo>
                    <a:pt x="283641" y="223968"/>
                    <a:pt x="249256" y="258084"/>
                    <a:pt x="249256" y="300168"/>
                  </a:cubicBezTo>
                  <a:cubicBezTo>
                    <a:pt x="249256" y="342252"/>
                    <a:pt x="283641" y="376368"/>
                    <a:pt x="326058" y="376368"/>
                  </a:cubicBezTo>
                  <a:cubicBezTo>
                    <a:pt x="368475" y="376368"/>
                    <a:pt x="402860" y="342252"/>
                    <a:pt x="402860" y="300168"/>
                  </a:cubicBezTo>
                  <a:cubicBezTo>
                    <a:pt x="402860" y="258084"/>
                    <a:pt x="368475" y="223968"/>
                    <a:pt x="326058" y="223968"/>
                  </a:cubicBezTo>
                  <a:close/>
                  <a:moveTo>
                    <a:pt x="0" y="0"/>
                  </a:moveTo>
                  <a:lnTo>
                    <a:pt x="428903" y="0"/>
                  </a:lnTo>
                  <a:lnTo>
                    <a:pt x="428903" y="428903"/>
                  </a:lnTo>
                  <a:lnTo>
                    <a:pt x="0" y="428903"/>
                  </a:lnTo>
                  <a:close/>
                </a:path>
              </a:pathLst>
            </a:custGeom>
          </p:spPr>
        </p:pic>
      </p:grpSp>
      <p:grpSp>
        <p:nvGrpSpPr>
          <p:cNvPr id="81" name="Group 80">
            <a:extLst>
              <a:ext uri="{FF2B5EF4-FFF2-40B4-BE49-F238E27FC236}">
                <a16:creationId xmlns:a16="http://schemas.microsoft.com/office/drawing/2014/main" id="{1E7B6A6F-5EB1-DCE2-5594-4071FDBDD5D8}"/>
              </a:ext>
            </a:extLst>
          </p:cNvPr>
          <p:cNvGrpSpPr/>
          <p:nvPr/>
        </p:nvGrpSpPr>
        <p:grpSpPr>
          <a:xfrm>
            <a:off x="5962446" y="2165240"/>
            <a:ext cx="746352" cy="746354"/>
            <a:chOff x="4085874" y="3209553"/>
            <a:chExt cx="975738" cy="975741"/>
          </a:xfrm>
        </p:grpSpPr>
        <p:grpSp>
          <p:nvGrpSpPr>
            <p:cNvPr id="82" name="Group 81">
              <a:extLst>
                <a:ext uri="{FF2B5EF4-FFF2-40B4-BE49-F238E27FC236}">
                  <a16:creationId xmlns:a16="http://schemas.microsoft.com/office/drawing/2014/main" id="{C3164E61-6F3E-97C0-F001-A50437C73524}"/>
                </a:ext>
              </a:extLst>
            </p:cNvPr>
            <p:cNvGrpSpPr/>
            <p:nvPr/>
          </p:nvGrpSpPr>
          <p:grpSpPr>
            <a:xfrm>
              <a:off x="4696877" y="3761253"/>
              <a:ext cx="281629" cy="279423"/>
              <a:chOff x="1766021" y="3769293"/>
              <a:chExt cx="197944" cy="196393"/>
            </a:xfrm>
          </p:grpSpPr>
          <p:sp>
            <p:nvSpPr>
              <p:cNvPr id="84" name="Oval 83">
                <a:extLst>
                  <a:ext uri="{FF2B5EF4-FFF2-40B4-BE49-F238E27FC236}">
                    <a16:creationId xmlns:a16="http://schemas.microsoft.com/office/drawing/2014/main" id="{3768FE7B-9754-1FF1-A08A-85A8FAE48C8D}"/>
                  </a:ext>
                </a:extLst>
              </p:cNvPr>
              <p:cNvSpPr/>
              <p:nvPr/>
            </p:nvSpPr>
            <p:spPr>
              <a:xfrm>
                <a:off x="1766021" y="3769293"/>
                <a:ext cx="197944" cy="196393"/>
              </a:xfrm>
              <a:prstGeom prst="ellipse">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15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6" name="Freeform: Shape 33">
                <a:extLst>
                  <a:ext uri="{FF2B5EF4-FFF2-40B4-BE49-F238E27FC236}">
                    <a16:creationId xmlns:a16="http://schemas.microsoft.com/office/drawing/2014/main" id="{5A952404-6B9E-4127-DAAD-A42349C46A07}"/>
                  </a:ext>
                </a:extLst>
              </p:cNvPr>
              <p:cNvSpPr/>
              <p:nvPr/>
            </p:nvSpPr>
            <p:spPr>
              <a:xfrm>
                <a:off x="1801657" y="3816577"/>
                <a:ext cx="128508" cy="95905"/>
              </a:xfrm>
              <a:custGeom>
                <a:avLst/>
                <a:gdLst>
                  <a:gd name="connsiteX0" fmla="*/ 47739 w 240216"/>
                  <a:gd name="connsiteY0" fmla="*/ 178766 h 179273"/>
                  <a:gd name="connsiteX1" fmla="*/ 0 w 240216"/>
                  <a:gd name="connsiteY1" fmla="*/ 178766 h 179273"/>
                  <a:gd name="connsiteX2" fmla="*/ 19806 w 240216"/>
                  <a:gd name="connsiteY2" fmla="*/ 54849 h 179273"/>
                  <a:gd name="connsiteX3" fmla="*/ 47739 w 240216"/>
                  <a:gd name="connsiteY3" fmla="*/ 178766 h 179273"/>
                  <a:gd name="connsiteX4" fmla="*/ 240216 w 240216"/>
                  <a:gd name="connsiteY4" fmla="*/ 0 h 179273"/>
                  <a:gd name="connsiteX5" fmla="*/ 60943 w 240216"/>
                  <a:gd name="connsiteY5" fmla="*/ 179274 h 179273"/>
                  <a:gd name="connsiteX6" fmla="*/ 188415 w 240216"/>
                  <a:gd name="connsiteY6" fmla="*/ 179274 h 179273"/>
                  <a:gd name="connsiteX7" fmla="*/ 240216 w 240216"/>
                  <a:gd name="connsiteY7" fmla="*/ 0 h 1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16" h="179273">
                    <a:moveTo>
                      <a:pt x="47739" y="178766"/>
                    </a:moveTo>
                    <a:lnTo>
                      <a:pt x="0" y="178766"/>
                    </a:lnTo>
                    <a:cubicBezTo>
                      <a:pt x="0" y="103095"/>
                      <a:pt x="19806" y="54849"/>
                      <a:pt x="19806" y="54849"/>
                    </a:cubicBezTo>
                    <a:cubicBezTo>
                      <a:pt x="13712" y="136614"/>
                      <a:pt x="47739" y="178766"/>
                      <a:pt x="47739" y="178766"/>
                    </a:cubicBezTo>
                    <a:close/>
                    <a:moveTo>
                      <a:pt x="240216" y="0"/>
                    </a:moveTo>
                    <a:cubicBezTo>
                      <a:pt x="240216" y="0"/>
                      <a:pt x="88875" y="59927"/>
                      <a:pt x="60943" y="179274"/>
                    </a:cubicBezTo>
                    <a:lnTo>
                      <a:pt x="188415" y="179274"/>
                    </a:lnTo>
                    <a:cubicBezTo>
                      <a:pt x="188415" y="178766"/>
                      <a:pt x="96493" y="154896"/>
                      <a:pt x="240216" y="0"/>
                    </a:cubicBezTo>
                    <a:close/>
                  </a:path>
                </a:pathLst>
              </a:custGeom>
              <a:solidFill>
                <a:srgbClr val="A4AEBA"/>
              </a:solidFill>
              <a:ln w="5018"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3" name="Graphic 82">
              <a:extLst>
                <a:ext uri="{FF2B5EF4-FFF2-40B4-BE49-F238E27FC236}">
                  <a16:creationId xmlns:a16="http://schemas.microsoft.com/office/drawing/2014/main" id="{4587C263-8B77-006E-4488-1A071747FE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85874" y="3209553"/>
              <a:ext cx="975738" cy="975741"/>
            </a:xfrm>
            <a:custGeom>
              <a:avLst/>
              <a:gdLst>
                <a:gd name="connsiteX0" fmla="*/ 326058 w 428903"/>
                <a:gd name="connsiteY0" fmla="*/ 223968 h 428903"/>
                <a:gd name="connsiteX1" fmla="*/ 249256 w 428903"/>
                <a:gd name="connsiteY1" fmla="*/ 300168 h 428903"/>
                <a:gd name="connsiteX2" fmla="*/ 326058 w 428903"/>
                <a:gd name="connsiteY2" fmla="*/ 376368 h 428903"/>
                <a:gd name="connsiteX3" fmla="*/ 402860 w 428903"/>
                <a:gd name="connsiteY3" fmla="*/ 300168 h 428903"/>
                <a:gd name="connsiteX4" fmla="*/ 326058 w 428903"/>
                <a:gd name="connsiteY4" fmla="*/ 223968 h 428903"/>
                <a:gd name="connsiteX5" fmla="*/ 0 w 428903"/>
                <a:gd name="connsiteY5" fmla="*/ 0 h 428903"/>
                <a:gd name="connsiteX6" fmla="*/ 428903 w 428903"/>
                <a:gd name="connsiteY6" fmla="*/ 0 h 428903"/>
                <a:gd name="connsiteX7" fmla="*/ 428903 w 428903"/>
                <a:gd name="connsiteY7" fmla="*/ 428903 h 428903"/>
                <a:gd name="connsiteX8" fmla="*/ 0 w 428903"/>
                <a:gd name="connsiteY8" fmla="*/ 428903 h 42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03" h="428903">
                  <a:moveTo>
                    <a:pt x="326058" y="223968"/>
                  </a:moveTo>
                  <a:cubicBezTo>
                    <a:pt x="283641" y="223968"/>
                    <a:pt x="249256" y="258084"/>
                    <a:pt x="249256" y="300168"/>
                  </a:cubicBezTo>
                  <a:cubicBezTo>
                    <a:pt x="249256" y="342252"/>
                    <a:pt x="283641" y="376368"/>
                    <a:pt x="326058" y="376368"/>
                  </a:cubicBezTo>
                  <a:cubicBezTo>
                    <a:pt x="368475" y="376368"/>
                    <a:pt x="402860" y="342252"/>
                    <a:pt x="402860" y="300168"/>
                  </a:cubicBezTo>
                  <a:cubicBezTo>
                    <a:pt x="402860" y="258084"/>
                    <a:pt x="368475" y="223968"/>
                    <a:pt x="326058" y="223968"/>
                  </a:cubicBezTo>
                  <a:close/>
                  <a:moveTo>
                    <a:pt x="0" y="0"/>
                  </a:moveTo>
                  <a:lnTo>
                    <a:pt x="428903" y="0"/>
                  </a:lnTo>
                  <a:lnTo>
                    <a:pt x="428903" y="428903"/>
                  </a:lnTo>
                  <a:lnTo>
                    <a:pt x="0" y="428903"/>
                  </a:lnTo>
                  <a:close/>
                </a:path>
              </a:pathLst>
            </a:custGeom>
          </p:spPr>
        </p:pic>
      </p:grpSp>
      <p:sp>
        <p:nvSpPr>
          <p:cNvPr id="88" name="TextBox 243">
            <a:extLst>
              <a:ext uri="{FF2B5EF4-FFF2-40B4-BE49-F238E27FC236}">
                <a16:creationId xmlns:a16="http://schemas.microsoft.com/office/drawing/2014/main" id="{B68D7545-594D-E17F-5938-2C9148BE4DF5}"/>
              </a:ext>
            </a:extLst>
          </p:cNvPr>
          <p:cNvSpPr txBox="1"/>
          <p:nvPr/>
        </p:nvSpPr>
        <p:spPr>
          <a:xfrm>
            <a:off x="4108029" y="1949683"/>
            <a:ext cx="1366407" cy="276999"/>
          </a:xfrm>
          <a:prstGeom prst="rect">
            <a:avLst/>
          </a:prstGeom>
          <a:solidFill>
            <a:srgbClr val="233148"/>
          </a:solidFill>
        </p:spPr>
        <p:txBody>
          <a:bodyPr wrap="square" lIns="36000" rIns="360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Production Network</a:t>
            </a:r>
          </a:p>
        </p:txBody>
      </p:sp>
      <p:pic>
        <p:nvPicPr>
          <p:cNvPr id="112" name="Graphic 111">
            <a:extLst>
              <a:ext uri="{FF2B5EF4-FFF2-40B4-BE49-F238E27FC236}">
                <a16:creationId xmlns:a16="http://schemas.microsoft.com/office/drawing/2014/main" id="{4F1DD472-F955-18B8-64A5-33D94B7F99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86254" y="2416251"/>
            <a:ext cx="436117" cy="436117"/>
          </a:xfrm>
          <a:prstGeom prst="rect">
            <a:avLst/>
          </a:prstGeom>
        </p:spPr>
      </p:pic>
      <p:grpSp>
        <p:nvGrpSpPr>
          <p:cNvPr id="116" name="Group 115">
            <a:extLst>
              <a:ext uri="{FF2B5EF4-FFF2-40B4-BE49-F238E27FC236}">
                <a16:creationId xmlns:a16="http://schemas.microsoft.com/office/drawing/2014/main" id="{595BF8F8-02E8-9475-12C2-90EA93EAB0B1}"/>
              </a:ext>
            </a:extLst>
          </p:cNvPr>
          <p:cNvGrpSpPr/>
          <p:nvPr/>
        </p:nvGrpSpPr>
        <p:grpSpPr>
          <a:xfrm>
            <a:off x="5131333" y="2416251"/>
            <a:ext cx="454857" cy="459887"/>
            <a:chOff x="575763" y="2695812"/>
            <a:chExt cx="706785" cy="714601"/>
          </a:xfrm>
        </p:grpSpPr>
        <p:pic>
          <p:nvPicPr>
            <p:cNvPr id="117" name="Graphic 116">
              <a:extLst>
                <a:ext uri="{FF2B5EF4-FFF2-40B4-BE49-F238E27FC236}">
                  <a16:creationId xmlns:a16="http://schemas.microsoft.com/office/drawing/2014/main" id="{4E7307E9-3275-2F65-0676-991E84339A2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763" y="2695812"/>
              <a:ext cx="685800" cy="685800"/>
            </a:xfrm>
            <a:prstGeom prst="rect">
              <a:avLst/>
            </a:prstGeom>
          </p:spPr>
        </p:pic>
        <p:grpSp>
          <p:nvGrpSpPr>
            <p:cNvPr id="118" name="Group 117">
              <a:extLst>
                <a:ext uri="{FF2B5EF4-FFF2-40B4-BE49-F238E27FC236}">
                  <a16:creationId xmlns:a16="http://schemas.microsoft.com/office/drawing/2014/main" id="{1B3453DF-5FB7-7376-4660-2E8365AA5186}"/>
                </a:ext>
              </a:extLst>
            </p:cNvPr>
            <p:cNvGrpSpPr/>
            <p:nvPr/>
          </p:nvGrpSpPr>
          <p:grpSpPr>
            <a:xfrm>
              <a:off x="804899" y="2932764"/>
              <a:ext cx="477649" cy="477649"/>
              <a:chOff x="1863055" y="2913400"/>
              <a:chExt cx="617977" cy="617977"/>
            </a:xfrm>
          </p:grpSpPr>
          <p:sp>
            <p:nvSpPr>
              <p:cNvPr id="119" name="Flowchart: Magnetic Disk 118">
                <a:extLst>
                  <a:ext uri="{FF2B5EF4-FFF2-40B4-BE49-F238E27FC236}">
                    <a16:creationId xmlns:a16="http://schemas.microsoft.com/office/drawing/2014/main" id="{2269A751-5EDA-4F9E-D581-6FB982FB6FF9}"/>
                  </a:ext>
                </a:extLst>
              </p:cNvPr>
              <p:cNvSpPr/>
              <p:nvPr/>
            </p:nvSpPr>
            <p:spPr>
              <a:xfrm>
                <a:off x="1940269" y="2954220"/>
                <a:ext cx="463550" cy="536338"/>
              </a:xfrm>
              <a:prstGeom prst="flowChartMagneticDisk">
                <a:avLst/>
              </a:prstGeom>
              <a:solidFill>
                <a:srgbClr val="233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120" name="Graphic 119">
                <a:extLst>
                  <a:ext uri="{FF2B5EF4-FFF2-40B4-BE49-F238E27FC236}">
                    <a16:creationId xmlns:a16="http://schemas.microsoft.com/office/drawing/2014/main" id="{EF6D609D-7E7B-E412-2CD1-6D8692A8D71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3055" y="2913400"/>
                <a:ext cx="617977" cy="617977"/>
              </a:xfrm>
              <a:prstGeom prst="rect">
                <a:avLst/>
              </a:prstGeom>
            </p:spPr>
          </p:pic>
        </p:grpSp>
      </p:grpSp>
      <p:pic>
        <p:nvPicPr>
          <p:cNvPr id="121" name="Graphic 120">
            <a:extLst>
              <a:ext uri="{FF2B5EF4-FFF2-40B4-BE49-F238E27FC236}">
                <a16:creationId xmlns:a16="http://schemas.microsoft.com/office/drawing/2014/main" id="{3F21CBC1-FEEF-2FF6-BB54-E7E7F7BB1D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12065" y="2416251"/>
            <a:ext cx="436117" cy="436117"/>
          </a:xfrm>
          <a:prstGeom prst="rect">
            <a:avLst/>
          </a:prstGeom>
        </p:spPr>
      </p:pic>
      <p:pic>
        <p:nvPicPr>
          <p:cNvPr id="122" name="Graphic 121">
            <a:extLst>
              <a:ext uri="{FF2B5EF4-FFF2-40B4-BE49-F238E27FC236}">
                <a16:creationId xmlns:a16="http://schemas.microsoft.com/office/drawing/2014/main" id="{ADBCA1A7-65CE-E628-17E2-E5D012D3737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15321" y="2416251"/>
            <a:ext cx="436117" cy="436117"/>
          </a:xfrm>
          <a:prstGeom prst="rect">
            <a:avLst/>
          </a:prstGeom>
        </p:spPr>
      </p:pic>
      <p:pic>
        <p:nvPicPr>
          <p:cNvPr id="131" name="Graphic 130">
            <a:extLst>
              <a:ext uri="{FF2B5EF4-FFF2-40B4-BE49-F238E27FC236}">
                <a16:creationId xmlns:a16="http://schemas.microsoft.com/office/drawing/2014/main" id="{C8E32E23-F19F-1E2A-2127-5C208606DA2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17726" y="3655893"/>
            <a:ext cx="567106" cy="567106"/>
          </a:xfrm>
          <a:prstGeom prst="rect">
            <a:avLst/>
          </a:prstGeom>
        </p:spPr>
      </p:pic>
      <p:pic>
        <p:nvPicPr>
          <p:cNvPr id="133" name="Graphic 132">
            <a:extLst>
              <a:ext uri="{FF2B5EF4-FFF2-40B4-BE49-F238E27FC236}">
                <a16:creationId xmlns:a16="http://schemas.microsoft.com/office/drawing/2014/main" id="{6102FD5E-7FC1-06B1-2B20-52CAE2E5D4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28616" y="3655893"/>
            <a:ext cx="567106" cy="567106"/>
          </a:xfrm>
          <a:prstGeom prst="rect">
            <a:avLst/>
          </a:prstGeom>
        </p:spPr>
      </p:pic>
      <p:grpSp>
        <p:nvGrpSpPr>
          <p:cNvPr id="255" name="Group 254">
            <a:extLst>
              <a:ext uri="{FF2B5EF4-FFF2-40B4-BE49-F238E27FC236}">
                <a16:creationId xmlns:a16="http://schemas.microsoft.com/office/drawing/2014/main" id="{D185DF8D-BF0B-44CD-DA17-E09211029789}"/>
              </a:ext>
            </a:extLst>
          </p:cNvPr>
          <p:cNvGrpSpPr/>
          <p:nvPr/>
        </p:nvGrpSpPr>
        <p:grpSpPr>
          <a:xfrm>
            <a:off x="5603898" y="3427437"/>
            <a:ext cx="1467032" cy="951298"/>
            <a:chOff x="5603898" y="3733333"/>
            <a:chExt cx="1467032" cy="951298"/>
          </a:xfrm>
        </p:grpSpPr>
        <p:sp>
          <p:nvSpPr>
            <p:cNvPr id="134" name="Rechteck: abgerundete Ecken 72">
              <a:extLst>
                <a:ext uri="{FF2B5EF4-FFF2-40B4-BE49-F238E27FC236}">
                  <a16:creationId xmlns:a16="http://schemas.microsoft.com/office/drawing/2014/main" id="{6BBFA6A1-F8BC-EFF3-E08C-C85DEF72DD2C}"/>
                </a:ext>
              </a:extLst>
            </p:cNvPr>
            <p:cNvSpPr/>
            <p:nvPr/>
          </p:nvSpPr>
          <p:spPr>
            <a:xfrm>
              <a:off x="5603898" y="3864609"/>
              <a:ext cx="1467032" cy="820022"/>
            </a:xfrm>
            <a:prstGeom prst="roundRect">
              <a:avLst>
                <a:gd name="adj" fmla="val 0"/>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sp>
          <p:nvSpPr>
            <p:cNvPr id="135" name="TextBox 243">
              <a:extLst>
                <a:ext uri="{FF2B5EF4-FFF2-40B4-BE49-F238E27FC236}">
                  <a16:creationId xmlns:a16="http://schemas.microsoft.com/office/drawing/2014/main" id="{E2338608-15D0-B1A8-B0DD-81C2BEC0D933}"/>
                </a:ext>
              </a:extLst>
            </p:cNvPr>
            <p:cNvSpPr txBox="1"/>
            <p:nvPr/>
          </p:nvSpPr>
          <p:spPr>
            <a:xfrm>
              <a:off x="5781751" y="3733333"/>
              <a:ext cx="996735" cy="261610"/>
            </a:xfrm>
            <a:prstGeom prst="rect">
              <a:avLst/>
            </a:prstGeom>
            <a:solidFill>
              <a:srgbClr val="233148"/>
            </a:solidFill>
          </p:spPr>
          <p:txBody>
            <a:bodyPr wrap="square" lIns="36000" rIns="3600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Plant network B</a:t>
              </a:r>
            </a:p>
          </p:txBody>
        </p:sp>
      </p:grpSp>
      <p:grpSp>
        <p:nvGrpSpPr>
          <p:cNvPr id="254" name="Group 253">
            <a:extLst>
              <a:ext uri="{FF2B5EF4-FFF2-40B4-BE49-F238E27FC236}">
                <a16:creationId xmlns:a16="http://schemas.microsoft.com/office/drawing/2014/main" id="{DFDEBA3E-49EB-5F9C-AE32-927CBF3DFC74}"/>
              </a:ext>
            </a:extLst>
          </p:cNvPr>
          <p:cNvGrpSpPr/>
          <p:nvPr/>
        </p:nvGrpSpPr>
        <p:grpSpPr>
          <a:xfrm>
            <a:off x="7196529" y="3427437"/>
            <a:ext cx="1467032" cy="959094"/>
            <a:chOff x="7196529" y="3719359"/>
            <a:chExt cx="1467032" cy="959094"/>
          </a:xfrm>
        </p:grpSpPr>
        <p:sp>
          <p:nvSpPr>
            <p:cNvPr id="136" name="Rechteck: abgerundete Ecken 72">
              <a:extLst>
                <a:ext uri="{FF2B5EF4-FFF2-40B4-BE49-F238E27FC236}">
                  <a16:creationId xmlns:a16="http://schemas.microsoft.com/office/drawing/2014/main" id="{B3ACB520-CE58-22FD-12E6-DD38EAD30CCF}"/>
                </a:ext>
              </a:extLst>
            </p:cNvPr>
            <p:cNvSpPr/>
            <p:nvPr/>
          </p:nvSpPr>
          <p:spPr>
            <a:xfrm>
              <a:off x="7196529" y="3858431"/>
              <a:ext cx="1467032" cy="820022"/>
            </a:xfrm>
            <a:prstGeom prst="roundRect">
              <a:avLst>
                <a:gd name="adj" fmla="val 0"/>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82C341"/>
                </a:solidFill>
                <a:effectLst/>
                <a:uLnTx/>
                <a:uFillTx/>
                <a:latin typeface="Segoe UI Light" panose="020B0502040204020203" pitchFamily="34" charset="0"/>
                <a:ea typeface="+mn-ea"/>
                <a:cs typeface="Segoe UI Light" panose="020B0502040204020203" pitchFamily="34" charset="0"/>
              </a:endParaRPr>
            </a:p>
          </p:txBody>
        </p:sp>
        <p:sp>
          <p:nvSpPr>
            <p:cNvPr id="137" name="TextBox 243">
              <a:extLst>
                <a:ext uri="{FF2B5EF4-FFF2-40B4-BE49-F238E27FC236}">
                  <a16:creationId xmlns:a16="http://schemas.microsoft.com/office/drawing/2014/main" id="{3DB52DB0-1D22-DB63-012B-109C01141675}"/>
                </a:ext>
              </a:extLst>
            </p:cNvPr>
            <p:cNvSpPr txBox="1"/>
            <p:nvPr/>
          </p:nvSpPr>
          <p:spPr>
            <a:xfrm>
              <a:off x="7374383" y="3719359"/>
              <a:ext cx="1014826" cy="261610"/>
            </a:xfrm>
            <a:prstGeom prst="rect">
              <a:avLst/>
            </a:prstGeom>
            <a:solidFill>
              <a:srgbClr val="233148"/>
            </a:solidFill>
          </p:spPr>
          <p:txBody>
            <a:bodyPr wrap="square" lIns="36000" rIns="3600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Narrow" panose="020B0004020202020204" pitchFamily="34" charset="0"/>
                  <a:ea typeface="+mn-ea"/>
                  <a:cs typeface="Segoe UI Light" panose="020B0502040204020203" pitchFamily="34" charset="0"/>
                </a:rPr>
                <a:t>Plant network C</a:t>
              </a:r>
            </a:p>
          </p:txBody>
        </p:sp>
      </p:grpSp>
      <p:grpSp>
        <p:nvGrpSpPr>
          <p:cNvPr id="151" name="Group 150">
            <a:extLst>
              <a:ext uri="{FF2B5EF4-FFF2-40B4-BE49-F238E27FC236}">
                <a16:creationId xmlns:a16="http://schemas.microsoft.com/office/drawing/2014/main" id="{7CDC5F54-19C6-F4C3-5E20-8ECDD3B9F1F9}"/>
              </a:ext>
            </a:extLst>
          </p:cNvPr>
          <p:cNvGrpSpPr/>
          <p:nvPr/>
        </p:nvGrpSpPr>
        <p:grpSpPr>
          <a:xfrm>
            <a:off x="8055032" y="3753022"/>
            <a:ext cx="365869" cy="338428"/>
            <a:chOff x="2736850" y="2375852"/>
            <a:chExt cx="476250" cy="440531"/>
          </a:xfrm>
        </p:grpSpPr>
        <p:sp>
          <p:nvSpPr>
            <p:cNvPr id="152" name="Rectangle 151">
              <a:extLst>
                <a:ext uri="{FF2B5EF4-FFF2-40B4-BE49-F238E27FC236}">
                  <a16:creationId xmlns:a16="http://schemas.microsoft.com/office/drawing/2014/main" id="{E7A54072-6456-6F67-B1E6-98BD96E1EA9C}"/>
                </a:ext>
              </a:extLst>
            </p:cNvPr>
            <p:cNvSpPr/>
            <p:nvPr/>
          </p:nvSpPr>
          <p:spPr>
            <a:xfrm>
              <a:off x="2736850" y="2415505"/>
              <a:ext cx="476250" cy="3619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56" name="Rectangle 155">
              <a:extLst>
                <a:ext uri="{FF2B5EF4-FFF2-40B4-BE49-F238E27FC236}">
                  <a16:creationId xmlns:a16="http://schemas.microsoft.com/office/drawing/2014/main" id="{6C37256A-6A4C-341F-C838-48114E8CF628}"/>
                </a:ext>
              </a:extLst>
            </p:cNvPr>
            <p:cNvSpPr/>
            <p:nvPr/>
          </p:nvSpPr>
          <p:spPr>
            <a:xfrm>
              <a:off x="2979739" y="2455986"/>
              <a:ext cx="64800" cy="2857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57" name="Rectangle 156">
              <a:extLst>
                <a:ext uri="{FF2B5EF4-FFF2-40B4-BE49-F238E27FC236}">
                  <a16:creationId xmlns:a16="http://schemas.microsoft.com/office/drawing/2014/main" id="{977CB6D7-D1B4-F82D-4E95-F6CA3E685DDE}"/>
                </a:ext>
              </a:extLst>
            </p:cNvPr>
            <p:cNvSpPr/>
            <p:nvPr/>
          </p:nvSpPr>
          <p:spPr>
            <a:xfrm>
              <a:off x="2776538" y="2571749"/>
              <a:ext cx="201615" cy="168275"/>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66" name="Rectangle 165">
              <a:extLst>
                <a:ext uri="{FF2B5EF4-FFF2-40B4-BE49-F238E27FC236}">
                  <a16:creationId xmlns:a16="http://schemas.microsoft.com/office/drawing/2014/main" id="{55E47B7D-51BC-2DFA-4814-4832701A4AD6}"/>
                </a:ext>
              </a:extLst>
            </p:cNvPr>
            <p:cNvSpPr/>
            <p:nvPr/>
          </p:nvSpPr>
          <p:spPr>
            <a:xfrm>
              <a:off x="2776537" y="2454275"/>
              <a:ext cx="201615" cy="116618"/>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68" name="Rectangle 167">
              <a:extLst>
                <a:ext uri="{FF2B5EF4-FFF2-40B4-BE49-F238E27FC236}">
                  <a16:creationId xmlns:a16="http://schemas.microsoft.com/office/drawing/2014/main" id="{9AABEE9E-A0CF-F40B-FB3A-B944CE94F60A}"/>
                </a:ext>
              </a:extLst>
            </p:cNvPr>
            <p:cNvSpPr/>
            <p:nvPr/>
          </p:nvSpPr>
          <p:spPr>
            <a:xfrm>
              <a:off x="2813846" y="2490980"/>
              <a:ext cx="45719" cy="45719"/>
            </a:xfrm>
            <a:prstGeom prst="rect">
              <a:avLst/>
            </a:prstGeom>
            <a:no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69" name="Rectangle 168">
              <a:extLst>
                <a:ext uri="{FF2B5EF4-FFF2-40B4-BE49-F238E27FC236}">
                  <a16:creationId xmlns:a16="http://schemas.microsoft.com/office/drawing/2014/main" id="{FB25660A-EBAD-0305-5EAD-C8EDABFFDB20}"/>
                </a:ext>
              </a:extLst>
            </p:cNvPr>
            <p:cNvSpPr/>
            <p:nvPr/>
          </p:nvSpPr>
          <p:spPr>
            <a:xfrm>
              <a:off x="2896162" y="2490980"/>
              <a:ext cx="45719" cy="45719"/>
            </a:xfrm>
            <a:prstGeom prst="rect">
              <a:avLst/>
            </a:prstGeom>
            <a:no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71" name="Rectangle 170">
              <a:extLst>
                <a:ext uri="{FF2B5EF4-FFF2-40B4-BE49-F238E27FC236}">
                  <a16:creationId xmlns:a16="http://schemas.microsoft.com/office/drawing/2014/main" id="{82F3647E-72F2-84C0-A444-EB33F0601731}"/>
                </a:ext>
              </a:extLst>
            </p:cNvPr>
            <p:cNvSpPr/>
            <p:nvPr/>
          </p:nvSpPr>
          <p:spPr>
            <a:xfrm>
              <a:off x="2827183" y="2622792"/>
              <a:ext cx="104934" cy="68626"/>
            </a:xfrm>
            <a:prstGeom prst="rect">
              <a:avLst/>
            </a:prstGeom>
            <a:no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72" name="Straight Connector 171">
              <a:extLst>
                <a:ext uri="{FF2B5EF4-FFF2-40B4-BE49-F238E27FC236}">
                  <a16:creationId xmlns:a16="http://schemas.microsoft.com/office/drawing/2014/main" id="{8BE78561-AD40-1580-D275-A8C9B30CABF7}"/>
                </a:ext>
              </a:extLst>
            </p:cNvPr>
            <p:cNvCxnSpPr>
              <a:cxnSpLocks/>
            </p:cNvCxnSpPr>
            <p:nvPr/>
          </p:nvCxnSpPr>
          <p:spPr>
            <a:xfrm>
              <a:off x="2997200" y="2501231"/>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DB34B7D-21C8-AADE-6135-936E36C78C04}"/>
                </a:ext>
              </a:extLst>
            </p:cNvPr>
            <p:cNvCxnSpPr>
              <a:cxnSpLocks/>
            </p:cNvCxnSpPr>
            <p:nvPr/>
          </p:nvCxnSpPr>
          <p:spPr>
            <a:xfrm>
              <a:off x="2997200" y="2539745"/>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2ECAA6C-89BF-B537-D5A0-6E07DA1BA470}"/>
                </a:ext>
              </a:extLst>
            </p:cNvPr>
            <p:cNvCxnSpPr>
              <a:cxnSpLocks/>
            </p:cNvCxnSpPr>
            <p:nvPr/>
          </p:nvCxnSpPr>
          <p:spPr>
            <a:xfrm>
              <a:off x="2997200" y="2578259"/>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75BB90B-E777-BD3C-A830-A135C6FE92FB}"/>
                </a:ext>
              </a:extLst>
            </p:cNvPr>
            <p:cNvCxnSpPr>
              <a:cxnSpLocks/>
            </p:cNvCxnSpPr>
            <p:nvPr/>
          </p:nvCxnSpPr>
          <p:spPr>
            <a:xfrm>
              <a:off x="2997200" y="2616773"/>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23CEB37-DCE0-2E0F-5C61-D80458AF808A}"/>
                </a:ext>
              </a:extLst>
            </p:cNvPr>
            <p:cNvCxnSpPr>
              <a:cxnSpLocks/>
            </p:cNvCxnSpPr>
            <p:nvPr/>
          </p:nvCxnSpPr>
          <p:spPr>
            <a:xfrm>
              <a:off x="2997200" y="2655287"/>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899DEF1-D284-EF01-BE60-1BFA9B94DC24}"/>
                </a:ext>
              </a:extLst>
            </p:cNvPr>
            <p:cNvCxnSpPr>
              <a:cxnSpLocks/>
            </p:cNvCxnSpPr>
            <p:nvPr/>
          </p:nvCxnSpPr>
          <p:spPr>
            <a:xfrm>
              <a:off x="2997200" y="2693799"/>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D9581DEC-858F-5D76-0909-06A12E180947}"/>
                </a:ext>
              </a:extLst>
            </p:cNvPr>
            <p:cNvCxnSpPr>
              <a:cxnSpLocks/>
            </p:cNvCxnSpPr>
            <p:nvPr/>
          </p:nvCxnSpPr>
          <p:spPr>
            <a:xfrm>
              <a:off x="3065350" y="2498850"/>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87754CBC-5462-4253-7545-45E80EA2D93E}"/>
                </a:ext>
              </a:extLst>
            </p:cNvPr>
            <p:cNvCxnSpPr>
              <a:cxnSpLocks/>
            </p:cNvCxnSpPr>
            <p:nvPr/>
          </p:nvCxnSpPr>
          <p:spPr>
            <a:xfrm>
              <a:off x="3065350" y="2537364"/>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49071B3-575A-06A9-45C3-71D468533032}"/>
                </a:ext>
              </a:extLst>
            </p:cNvPr>
            <p:cNvCxnSpPr>
              <a:cxnSpLocks/>
            </p:cNvCxnSpPr>
            <p:nvPr/>
          </p:nvCxnSpPr>
          <p:spPr>
            <a:xfrm>
              <a:off x="3065350" y="257587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11522C1C-B1AC-8E11-14ED-6C975EEE0E1E}"/>
                </a:ext>
              </a:extLst>
            </p:cNvPr>
            <p:cNvCxnSpPr>
              <a:cxnSpLocks/>
            </p:cNvCxnSpPr>
            <p:nvPr/>
          </p:nvCxnSpPr>
          <p:spPr>
            <a:xfrm>
              <a:off x="3065350" y="2614392"/>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6466C1B-A22F-8A45-FE2C-88FA6868D162}"/>
                </a:ext>
              </a:extLst>
            </p:cNvPr>
            <p:cNvCxnSpPr>
              <a:cxnSpLocks/>
            </p:cNvCxnSpPr>
            <p:nvPr/>
          </p:nvCxnSpPr>
          <p:spPr>
            <a:xfrm>
              <a:off x="3065350" y="2652906"/>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0C3409C-ACBB-6391-54A9-2864FD985076}"/>
                </a:ext>
              </a:extLst>
            </p:cNvPr>
            <p:cNvCxnSpPr>
              <a:cxnSpLocks/>
            </p:cNvCxnSpPr>
            <p:nvPr/>
          </p:nvCxnSpPr>
          <p:spPr>
            <a:xfrm>
              <a:off x="3065350" y="269141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5B877C5-55DB-3031-1EB5-12E8C8455959}"/>
                </a:ext>
              </a:extLst>
            </p:cNvPr>
            <p:cNvCxnSpPr>
              <a:cxnSpLocks/>
            </p:cNvCxnSpPr>
            <p:nvPr/>
          </p:nvCxnSpPr>
          <p:spPr>
            <a:xfrm>
              <a:off x="3129755" y="2498850"/>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1BA7ADE-36AC-4E6F-B5EE-7BE7BBEC12D7}"/>
                </a:ext>
              </a:extLst>
            </p:cNvPr>
            <p:cNvCxnSpPr>
              <a:cxnSpLocks/>
            </p:cNvCxnSpPr>
            <p:nvPr/>
          </p:nvCxnSpPr>
          <p:spPr>
            <a:xfrm>
              <a:off x="3129755" y="2537364"/>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355DF9FA-3C4C-8A2C-7D04-CBC717906894}"/>
                </a:ext>
              </a:extLst>
            </p:cNvPr>
            <p:cNvCxnSpPr>
              <a:cxnSpLocks/>
            </p:cNvCxnSpPr>
            <p:nvPr/>
          </p:nvCxnSpPr>
          <p:spPr>
            <a:xfrm>
              <a:off x="3129755" y="257587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CC7ADFE-E63A-AD54-FE8C-CEFDABEDC074}"/>
                </a:ext>
              </a:extLst>
            </p:cNvPr>
            <p:cNvCxnSpPr>
              <a:cxnSpLocks/>
            </p:cNvCxnSpPr>
            <p:nvPr/>
          </p:nvCxnSpPr>
          <p:spPr>
            <a:xfrm>
              <a:off x="3129755" y="2614392"/>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BF4C342-744B-2E26-46FE-62A5F954A876}"/>
                </a:ext>
              </a:extLst>
            </p:cNvPr>
            <p:cNvCxnSpPr>
              <a:cxnSpLocks/>
            </p:cNvCxnSpPr>
            <p:nvPr/>
          </p:nvCxnSpPr>
          <p:spPr>
            <a:xfrm>
              <a:off x="3129755" y="2652906"/>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342F5AC-8C9C-5A0A-C3A8-33A26870AF0F}"/>
                </a:ext>
              </a:extLst>
            </p:cNvPr>
            <p:cNvCxnSpPr>
              <a:cxnSpLocks/>
            </p:cNvCxnSpPr>
            <p:nvPr/>
          </p:nvCxnSpPr>
          <p:spPr>
            <a:xfrm>
              <a:off x="3129755" y="269141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AE240900-5208-DDDE-9BDC-44B1C055BBEE}"/>
                </a:ext>
              </a:extLst>
            </p:cNvPr>
            <p:cNvSpPr/>
            <p:nvPr/>
          </p:nvSpPr>
          <p:spPr>
            <a:xfrm>
              <a:off x="3046408" y="2454275"/>
              <a:ext cx="64800" cy="2857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96" name="Rectangle 195">
              <a:extLst>
                <a:ext uri="{FF2B5EF4-FFF2-40B4-BE49-F238E27FC236}">
                  <a16:creationId xmlns:a16="http://schemas.microsoft.com/office/drawing/2014/main" id="{87796D7D-8849-AE63-36EB-0C910CA05CC6}"/>
                </a:ext>
              </a:extLst>
            </p:cNvPr>
            <p:cNvSpPr/>
            <p:nvPr/>
          </p:nvSpPr>
          <p:spPr>
            <a:xfrm>
              <a:off x="3110206" y="2454274"/>
              <a:ext cx="64800" cy="2857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97" name="Straight Connector 196">
              <a:extLst>
                <a:ext uri="{FF2B5EF4-FFF2-40B4-BE49-F238E27FC236}">
                  <a16:creationId xmlns:a16="http://schemas.microsoft.com/office/drawing/2014/main" id="{DF7B47F8-2857-2A3A-D102-3E59B0AA699F}"/>
                </a:ext>
              </a:extLst>
            </p:cNvPr>
            <p:cNvCxnSpPr>
              <a:cxnSpLocks/>
            </p:cNvCxnSpPr>
            <p:nvPr/>
          </p:nvCxnSpPr>
          <p:spPr>
            <a:xfrm>
              <a:off x="2766019" y="2816383"/>
              <a:ext cx="417911"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B016F58-F89D-A38D-F748-0B05B367793C}"/>
                </a:ext>
              </a:extLst>
            </p:cNvPr>
            <p:cNvCxnSpPr>
              <a:cxnSpLocks/>
            </p:cNvCxnSpPr>
            <p:nvPr/>
          </p:nvCxnSpPr>
          <p:spPr>
            <a:xfrm>
              <a:off x="2766019" y="2375852"/>
              <a:ext cx="417911"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15BE4BCB-6233-C438-A860-9BBD66FAE0CE}"/>
              </a:ext>
            </a:extLst>
          </p:cNvPr>
          <p:cNvGrpSpPr/>
          <p:nvPr/>
        </p:nvGrpSpPr>
        <p:grpSpPr>
          <a:xfrm>
            <a:off x="6539334" y="3753022"/>
            <a:ext cx="365869" cy="338428"/>
            <a:chOff x="2736850" y="2375852"/>
            <a:chExt cx="476250" cy="440531"/>
          </a:xfrm>
        </p:grpSpPr>
        <p:sp>
          <p:nvSpPr>
            <p:cNvPr id="200" name="Rectangle 199">
              <a:extLst>
                <a:ext uri="{FF2B5EF4-FFF2-40B4-BE49-F238E27FC236}">
                  <a16:creationId xmlns:a16="http://schemas.microsoft.com/office/drawing/2014/main" id="{56316668-8087-F5CD-2BE4-D0F892CDF6B3}"/>
                </a:ext>
              </a:extLst>
            </p:cNvPr>
            <p:cNvSpPr/>
            <p:nvPr/>
          </p:nvSpPr>
          <p:spPr>
            <a:xfrm>
              <a:off x="2736850" y="2415505"/>
              <a:ext cx="476250" cy="3619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1" name="Rectangle 200">
              <a:extLst>
                <a:ext uri="{FF2B5EF4-FFF2-40B4-BE49-F238E27FC236}">
                  <a16:creationId xmlns:a16="http://schemas.microsoft.com/office/drawing/2014/main" id="{6AE6F088-119D-6E1A-3223-BA47FDF83602}"/>
                </a:ext>
              </a:extLst>
            </p:cNvPr>
            <p:cNvSpPr/>
            <p:nvPr/>
          </p:nvSpPr>
          <p:spPr>
            <a:xfrm>
              <a:off x="2979739" y="2455986"/>
              <a:ext cx="64800" cy="2857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2" name="Rectangle 201">
              <a:extLst>
                <a:ext uri="{FF2B5EF4-FFF2-40B4-BE49-F238E27FC236}">
                  <a16:creationId xmlns:a16="http://schemas.microsoft.com/office/drawing/2014/main" id="{BA78F6AF-354D-DC97-FA6B-D78F1A512E2D}"/>
                </a:ext>
              </a:extLst>
            </p:cNvPr>
            <p:cNvSpPr/>
            <p:nvPr/>
          </p:nvSpPr>
          <p:spPr>
            <a:xfrm>
              <a:off x="2776538" y="2571749"/>
              <a:ext cx="201615" cy="168275"/>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3" name="Rectangle 202">
              <a:extLst>
                <a:ext uri="{FF2B5EF4-FFF2-40B4-BE49-F238E27FC236}">
                  <a16:creationId xmlns:a16="http://schemas.microsoft.com/office/drawing/2014/main" id="{005AFA7D-0F3F-0B8A-9C62-B70358232300}"/>
                </a:ext>
              </a:extLst>
            </p:cNvPr>
            <p:cNvSpPr/>
            <p:nvPr/>
          </p:nvSpPr>
          <p:spPr>
            <a:xfrm>
              <a:off x="2776537" y="2454275"/>
              <a:ext cx="201615" cy="116618"/>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4" name="Rectangle 203">
              <a:extLst>
                <a:ext uri="{FF2B5EF4-FFF2-40B4-BE49-F238E27FC236}">
                  <a16:creationId xmlns:a16="http://schemas.microsoft.com/office/drawing/2014/main" id="{94D054F7-F15C-B87A-95CE-17CEBF0342E6}"/>
                </a:ext>
              </a:extLst>
            </p:cNvPr>
            <p:cNvSpPr/>
            <p:nvPr/>
          </p:nvSpPr>
          <p:spPr>
            <a:xfrm>
              <a:off x="2813846" y="2490980"/>
              <a:ext cx="45719" cy="45719"/>
            </a:xfrm>
            <a:prstGeom prst="rect">
              <a:avLst/>
            </a:prstGeom>
            <a:no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5" name="Rectangle 204">
              <a:extLst>
                <a:ext uri="{FF2B5EF4-FFF2-40B4-BE49-F238E27FC236}">
                  <a16:creationId xmlns:a16="http://schemas.microsoft.com/office/drawing/2014/main" id="{001DB410-F0D7-3D21-9C2C-15BAA87AE227}"/>
                </a:ext>
              </a:extLst>
            </p:cNvPr>
            <p:cNvSpPr/>
            <p:nvPr/>
          </p:nvSpPr>
          <p:spPr>
            <a:xfrm>
              <a:off x="2896162" y="2490980"/>
              <a:ext cx="45719" cy="45719"/>
            </a:xfrm>
            <a:prstGeom prst="rect">
              <a:avLst/>
            </a:prstGeom>
            <a:no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6" name="Rectangle 205">
              <a:extLst>
                <a:ext uri="{FF2B5EF4-FFF2-40B4-BE49-F238E27FC236}">
                  <a16:creationId xmlns:a16="http://schemas.microsoft.com/office/drawing/2014/main" id="{F8DDBC33-3E3A-0ABD-310D-5B0292A3F781}"/>
                </a:ext>
              </a:extLst>
            </p:cNvPr>
            <p:cNvSpPr/>
            <p:nvPr/>
          </p:nvSpPr>
          <p:spPr>
            <a:xfrm>
              <a:off x="2827183" y="2622792"/>
              <a:ext cx="104934" cy="68626"/>
            </a:xfrm>
            <a:prstGeom prst="rect">
              <a:avLst/>
            </a:prstGeom>
            <a:no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207" name="Straight Connector 206">
              <a:extLst>
                <a:ext uri="{FF2B5EF4-FFF2-40B4-BE49-F238E27FC236}">
                  <a16:creationId xmlns:a16="http://schemas.microsoft.com/office/drawing/2014/main" id="{27FE48E4-0F3F-B7C2-9385-1834372827D8}"/>
                </a:ext>
              </a:extLst>
            </p:cNvPr>
            <p:cNvCxnSpPr>
              <a:cxnSpLocks/>
            </p:cNvCxnSpPr>
            <p:nvPr/>
          </p:nvCxnSpPr>
          <p:spPr>
            <a:xfrm>
              <a:off x="2997200" y="2501231"/>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A5A0017-3944-ABA4-E772-54F7F2505D5A}"/>
                </a:ext>
              </a:extLst>
            </p:cNvPr>
            <p:cNvCxnSpPr>
              <a:cxnSpLocks/>
            </p:cNvCxnSpPr>
            <p:nvPr/>
          </p:nvCxnSpPr>
          <p:spPr>
            <a:xfrm>
              <a:off x="2997200" y="2539745"/>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44ED1B9-FC5D-F934-B0A4-52E8374E536E}"/>
                </a:ext>
              </a:extLst>
            </p:cNvPr>
            <p:cNvCxnSpPr>
              <a:cxnSpLocks/>
            </p:cNvCxnSpPr>
            <p:nvPr/>
          </p:nvCxnSpPr>
          <p:spPr>
            <a:xfrm>
              <a:off x="2997200" y="2578259"/>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ACBB0838-3B1C-1BE0-CFC7-47E6C8554A11}"/>
                </a:ext>
              </a:extLst>
            </p:cNvPr>
            <p:cNvCxnSpPr>
              <a:cxnSpLocks/>
            </p:cNvCxnSpPr>
            <p:nvPr/>
          </p:nvCxnSpPr>
          <p:spPr>
            <a:xfrm>
              <a:off x="2997200" y="2616773"/>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A82D6D4E-DCE5-9609-7D5D-E8864634DC48}"/>
                </a:ext>
              </a:extLst>
            </p:cNvPr>
            <p:cNvCxnSpPr>
              <a:cxnSpLocks/>
            </p:cNvCxnSpPr>
            <p:nvPr/>
          </p:nvCxnSpPr>
          <p:spPr>
            <a:xfrm>
              <a:off x="2997200" y="2655287"/>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B832285-EBD3-2EA9-D311-0350D6AEB421}"/>
                </a:ext>
              </a:extLst>
            </p:cNvPr>
            <p:cNvCxnSpPr>
              <a:cxnSpLocks/>
            </p:cNvCxnSpPr>
            <p:nvPr/>
          </p:nvCxnSpPr>
          <p:spPr>
            <a:xfrm>
              <a:off x="2997200" y="2693799"/>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3E27E3CB-2FC3-1FB1-129F-E0824A2DE812}"/>
                </a:ext>
              </a:extLst>
            </p:cNvPr>
            <p:cNvCxnSpPr>
              <a:cxnSpLocks/>
            </p:cNvCxnSpPr>
            <p:nvPr/>
          </p:nvCxnSpPr>
          <p:spPr>
            <a:xfrm>
              <a:off x="3065350" y="2498850"/>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CAED5676-A219-3D13-E88E-722411C6AE3B}"/>
                </a:ext>
              </a:extLst>
            </p:cNvPr>
            <p:cNvCxnSpPr>
              <a:cxnSpLocks/>
            </p:cNvCxnSpPr>
            <p:nvPr/>
          </p:nvCxnSpPr>
          <p:spPr>
            <a:xfrm>
              <a:off x="3065350" y="2537364"/>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7C951762-7957-B8C6-D381-7AC00B413891}"/>
                </a:ext>
              </a:extLst>
            </p:cNvPr>
            <p:cNvCxnSpPr>
              <a:cxnSpLocks/>
            </p:cNvCxnSpPr>
            <p:nvPr/>
          </p:nvCxnSpPr>
          <p:spPr>
            <a:xfrm>
              <a:off x="3065350" y="257587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C57DD2F1-833D-961D-20BC-54CE50FED357}"/>
                </a:ext>
              </a:extLst>
            </p:cNvPr>
            <p:cNvCxnSpPr>
              <a:cxnSpLocks/>
            </p:cNvCxnSpPr>
            <p:nvPr/>
          </p:nvCxnSpPr>
          <p:spPr>
            <a:xfrm>
              <a:off x="3065350" y="2614392"/>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0547D2D9-BEA9-1D77-3003-FBAAF36792C6}"/>
                </a:ext>
              </a:extLst>
            </p:cNvPr>
            <p:cNvCxnSpPr>
              <a:cxnSpLocks/>
            </p:cNvCxnSpPr>
            <p:nvPr/>
          </p:nvCxnSpPr>
          <p:spPr>
            <a:xfrm>
              <a:off x="3065350" y="2652906"/>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CC848CE-6EC1-452A-034A-FAB5D8C2CB5A}"/>
                </a:ext>
              </a:extLst>
            </p:cNvPr>
            <p:cNvCxnSpPr>
              <a:cxnSpLocks/>
            </p:cNvCxnSpPr>
            <p:nvPr/>
          </p:nvCxnSpPr>
          <p:spPr>
            <a:xfrm>
              <a:off x="3065350" y="269141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3D4DA358-9A08-A087-90F5-B1AA3D1EE6BB}"/>
                </a:ext>
              </a:extLst>
            </p:cNvPr>
            <p:cNvCxnSpPr>
              <a:cxnSpLocks/>
            </p:cNvCxnSpPr>
            <p:nvPr/>
          </p:nvCxnSpPr>
          <p:spPr>
            <a:xfrm>
              <a:off x="3129755" y="2498850"/>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AAB689BC-1957-B657-D161-9D8563BE714B}"/>
                </a:ext>
              </a:extLst>
            </p:cNvPr>
            <p:cNvCxnSpPr>
              <a:cxnSpLocks/>
            </p:cNvCxnSpPr>
            <p:nvPr/>
          </p:nvCxnSpPr>
          <p:spPr>
            <a:xfrm>
              <a:off x="3129755" y="2537364"/>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176F355C-8E5B-541C-5114-F4233E2636F5}"/>
                </a:ext>
              </a:extLst>
            </p:cNvPr>
            <p:cNvCxnSpPr>
              <a:cxnSpLocks/>
            </p:cNvCxnSpPr>
            <p:nvPr/>
          </p:nvCxnSpPr>
          <p:spPr>
            <a:xfrm>
              <a:off x="3129755" y="257587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2FD30682-96A1-C6ED-072F-80682116A61C}"/>
                </a:ext>
              </a:extLst>
            </p:cNvPr>
            <p:cNvCxnSpPr>
              <a:cxnSpLocks/>
            </p:cNvCxnSpPr>
            <p:nvPr/>
          </p:nvCxnSpPr>
          <p:spPr>
            <a:xfrm>
              <a:off x="3129755" y="2614392"/>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C5C55BC5-CAA5-9D9B-6024-0C36AC699409}"/>
                </a:ext>
              </a:extLst>
            </p:cNvPr>
            <p:cNvCxnSpPr>
              <a:cxnSpLocks/>
            </p:cNvCxnSpPr>
            <p:nvPr/>
          </p:nvCxnSpPr>
          <p:spPr>
            <a:xfrm>
              <a:off x="3129755" y="2652906"/>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F4146D19-7CBC-9D81-911D-67E0E3F307D9}"/>
                </a:ext>
              </a:extLst>
            </p:cNvPr>
            <p:cNvCxnSpPr>
              <a:cxnSpLocks/>
            </p:cNvCxnSpPr>
            <p:nvPr/>
          </p:nvCxnSpPr>
          <p:spPr>
            <a:xfrm>
              <a:off x="3129755" y="2691418"/>
              <a:ext cx="28800"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sp>
          <p:nvSpPr>
            <p:cNvPr id="225" name="Rectangle 224">
              <a:extLst>
                <a:ext uri="{FF2B5EF4-FFF2-40B4-BE49-F238E27FC236}">
                  <a16:creationId xmlns:a16="http://schemas.microsoft.com/office/drawing/2014/main" id="{1F4394C7-F570-D2AC-BBA7-918D7CE18F0E}"/>
                </a:ext>
              </a:extLst>
            </p:cNvPr>
            <p:cNvSpPr/>
            <p:nvPr/>
          </p:nvSpPr>
          <p:spPr>
            <a:xfrm>
              <a:off x="3046408" y="2454275"/>
              <a:ext cx="64800" cy="2857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26" name="Rectangle 225">
              <a:extLst>
                <a:ext uri="{FF2B5EF4-FFF2-40B4-BE49-F238E27FC236}">
                  <a16:creationId xmlns:a16="http://schemas.microsoft.com/office/drawing/2014/main" id="{CE3F0DF7-3D53-88E4-A0AA-116BDE869070}"/>
                </a:ext>
              </a:extLst>
            </p:cNvPr>
            <p:cNvSpPr/>
            <p:nvPr/>
          </p:nvSpPr>
          <p:spPr>
            <a:xfrm>
              <a:off x="3110206" y="2454274"/>
              <a:ext cx="64800" cy="285750"/>
            </a:xfrm>
            <a:prstGeom prst="rect">
              <a:avLst/>
            </a:prstGeom>
            <a:noFill/>
            <a:ln w="1905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227" name="Straight Connector 226">
              <a:extLst>
                <a:ext uri="{FF2B5EF4-FFF2-40B4-BE49-F238E27FC236}">
                  <a16:creationId xmlns:a16="http://schemas.microsoft.com/office/drawing/2014/main" id="{0C26D7ED-5A22-CF62-8818-3A3D67B899C7}"/>
                </a:ext>
              </a:extLst>
            </p:cNvPr>
            <p:cNvCxnSpPr>
              <a:cxnSpLocks/>
            </p:cNvCxnSpPr>
            <p:nvPr/>
          </p:nvCxnSpPr>
          <p:spPr>
            <a:xfrm>
              <a:off x="2766019" y="2816383"/>
              <a:ext cx="417911"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9511537-BAC7-AB68-8AE4-0379D4B7D6FE}"/>
                </a:ext>
              </a:extLst>
            </p:cNvPr>
            <p:cNvCxnSpPr>
              <a:cxnSpLocks/>
            </p:cNvCxnSpPr>
            <p:nvPr/>
          </p:nvCxnSpPr>
          <p:spPr>
            <a:xfrm>
              <a:off x="2766019" y="2375852"/>
              <a:ext cx="417911" cy="0"/>
            </a:xfrm>
            <a:prstGeom prst="line">
              <a:avLst/>
            </a:prstGeom>
            <a:ln w="19050">
              <a:solidFill>
                <a:srgbClr val="A4AEBA"/>
              </a:solidFill>
            </a:ln>
          </p:spPr>
          <p:style>
            <a:lnRef idx="1">
              <a:schemeClr val="accent1"/>
            </a:lnRef>
            <a:fillRef idx="0">
              <a:schemeClr val="accent1"/>
            </a:fillRef>
            <a:effectRef idx="0">
              <a:schemeClr val="accent1"/>
            </a:effectRef>
            <a:fontRef idx="minor">
              <a:schemeClr val="tx1"/>
            </a:fontRef>
          </p:style>
        </p:cxnSp>
      </p:grpSp>
      <p:pic>
        <p:nvPicPr>
          <p:cNvPr id="230" name="Graphic 229">
            <a:extLst>
              <a:ext uri="{FF2B5EF4-FFF2-40B4-BE49-F238E27FC236}">
                <a16:creationId xmlns:a16="http://schemas.microsoft.com/office/drawing/2014/main" id="{00AF5061-183C-43EB-2409-C4864E754B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57323" y="3649786"/>
            <a:ext cx="544901" cy="544901"/>
          </a:xfrm>
          <a:prstGeom prst="rect">
            <a:avLst/>
          </a:prstGeom>
        </p:spPr>
      </p:pic>
      <p:sp>
        <p:nvSpPr>
          <p:cNvPr id="231" name="TextBox 243">
            <a:extLst>
              <a:ext uri="{FF2B5EF4-FFF2-40B4-BE49-F238E27FC236}">
                <a16:creationId xmlns:a16="http://schemas.microsoft.com/office/drawing/2014/main" id="{A246E17E-030B-2F09-490A-65ACE2C1CFAB}"/>
              </a:ext>
            </a:extLst>
          </p:cNvPr>
          <p:cNvSpPr txBox="1"/>
          <p:nvPr/>
        </p:nvSpPr>
        <p:spPr>
          <a:xfrm>
            <a:off x="8027823" y="4115493"/>
            <a:ext cx="419668"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PLC</a:t>
            </a:r>
          </a:p>
        </p:txBody>
      </p:sp>
      <p:sp>
        <p:nvSpPr>
          <p:cNvPr id="232" name="TextBox 243">
            <a:extLst>
              <a:ext uri="{FF2B5EF4-FFF2-40B4-BE49-F238E27FC236}">
                <a16:creationId xmlns:a16="http://schemas.microsoft.com/office/drawing/2014/main" id="{0FDEF655-A3C7-635C-B02F-D30846BDEB64}"/>
              </a:ext>
            </a:extLst>
          </p:cNvPr>
          <p:cNvSpPr txBox="1"/>
          <p:nvPr/>
        </p:nvSpPr>
        <p:spPr>
          <a:xfrm>
            <a:off x="6517832" y="4115493"/>
            <a:ext cx="419668"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PLC</a:t>
            </a:r>
          </a:p>
        </p:txBody>
      </p:sp>
      <p:sp>
        <p:nvSpPr>
          <p:cNvPr id="235" name="TextBox 243">
            <a:extLst>
              <a:ext uri="{FF2B5EF4-FFF2-40B4-BE49-F238E27FC236}">
                <a16:creationId xmlns:a16="http://schemas.microsoft.com/office/drawing/2014/main" id="{116A7A6F-A122-F01B-C2D9-8E302CBE0BE4}"/>
              </a:ext>
            </a:extLst>
          </p:cNvPr>
          <p:cNvSpPr txBox="1"/>
          <p:nvPr/>
        </p:nvSpPr>
        <p:spPr>
          <a:xfrm>
            <a:off x="5678960" y="4115493"/>
            <a:ext cx="761102"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Prod. Line</a:t>
            </a:r>
          </a:p>
        </p:txBody>
      </p:sp>
      <p:sp>
        <p:nvSpPr>
          <p:cNvPr id="236" name="TextBox 243">
            <a:extLst>
              <a:ext uri="{FF2B5EF4-FFF2-40B4-BE49-F238E27FC236}">
                <a16:creationId xmlns:a16="http://schemas.microsoft.com/office/drawing/2014/main" id="{7F79AF65-9ABA-49DF-0BCA-B0A26DC59173}"/>
              </a:ext>
            </a:extLst>
          </p:cNvPr>
          <p:cNvSpPr txBox="1"/>
          <p:nvPr/>
        </p:nvSpPr>
        <p:spPr>
          <a:xfrm>
            <a:off x="4332821" y="4115493"/>
            <a:ext cx="761102"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Light" panose="020B0502040204020203" pitchFamily="34" charset="0"/>
              </a:rPr>
              <a:t>Assets</a:t>
            </a:r>
          </a:p>
        </p:txBody>
      </p:sp>
      <p:grpSp>
        <p:nvGrpSpPr>
          <p:cNvPr id="240" name="Group 239">
            <a:extLst>
              <a:ext uri="{FF2B5EF4-FFF2-40B4-BE49-F238E27FC236}">
                <a16:creationId xmlns:a16="http://schemas.microsoft.com/office/drawing/2014/main" id="{268386CE-DE44-058D-C433-E3EFA6ADA80F}"/>
              </a:ext>
            </a:extLst>
          </p:cNvPr>
          <p:cNvGrpSpPr/>
          <p:nvPr/>
        </p:nvGrpSpPr>
        <p:grpSpPr>
          <a:xfrm>
            <a:off x="5911189" y="2888604"/>
            <a:ext cx="843521" cy="224939"/>
            <a:chOff x="3413783" y="4251088"/>
            <a:chExt cx="987254" cy="263268"/>
          </a:xfrm>
        </p:grpSpPr>
        <p:sp>
          <p:nvSpPr>
            <p:cNvPr id="241" name="Freeform: Shape 240">
              <a:extLst>
                <a:ext uri="{FF2B5EF4-FFF2-40B4-BE49-F238E27FC236}">
                  <a16:creationId xmlns:a16="http://schemas.microsoft.com/office/drawing/2014/main" id="{F8F3BE5D-B428-5D09-FB74-A0A2E2E7FC7A}"/>
                </a:ext>
              </a:extLst>
            </p:cNvPr>
            <p:cNvSpPr/>
            <p:nvPr/>
          </p:nvSpPr>
          <p:spPr>
            <a:xfrm>
              <a:off x="4024140"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42" name="Freeform: Shape 241">
              <a:extLst>
                <a:ext uri="{FF2B5EF4-FFF2-40B4-BE49-F238E27FC236}">
                  <a16:creationId xmlns:a16="http://schemas.microsoft.com/office/drawing/2014/main" id="{F006CDF8-D01D-B8D8-0C16-109CC81062BD}"/>
                </a:ext>
              </a:extLst>
            </p:cNvPr>
            <p:cNvSpPr/>
            <p:nvPr/>
          </p:nvSpPr>
          <p:spPr>
            <a:xfrm>
              <a:off x="3858768"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43" name="Freeform: Shape 242">
              <a:extLst>
                <a:ext uri="{FF2B5EF4-FFF2-40B4-BE49-F238E27FC236}">
                  <a16:creationId xmlns:a16="http://schemas.microsoft.com/office/drawing/2014/main" id="{EF2FC037-F5AF-710E-B991-F58E60482885}"/>
                </a:ext>
              </a:extLst>
            </p:cNvPr>
            <p:cNvSpPr/>
            <p:nvPr/>
          </p:nvSpPr>
          <p:spPr>
            <a:xfrm>
              <a:off x="3693399"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44" name="Freeform: Shape 243">
              <a:extLst>
                <a:ext uri="{FF2B5EF4-FFF2-40B4-BE49-F238E27FC236}">
                  <a16:creationId xmlns:a16="http://schemas.microsoft.com/office/drawing/2014/main" id="{F381678F-5970-D8D6-6173-769D830885FC}"/>
                </a:ext>
              </a:extLst>
            </p:cNvPr>
            <p:cNvSpPr/>
            <p:nvPr/>
          </p:nvSpPr>
          <p:spPr>
            <a:xfrm>
              <a:off x="3528028"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245" name="Picture 22">
              <a:extLst>
                <a:ext uri="{FF2B5EF4-FFF2-40B4-BE49-F238E27FC236}">
                  <a16:creationId xmlns:a16="http://schemas.microsoft.com/office/drawing/2014/main" id="{3EDFDAFE-BD5B-6FB9-614F-BB609E1241F0}"/>
                </a:ext>
              </a:extLst>
            </p:cNvPr>
            <p:cNvGrpSpPr/>
            <p:nvPr/>
          </p:nvGrpSpPr>
          <p:grpSpPr>
            <a:xfrm>
              <a:off x="3413783" y="4251088"/>
              <a:ext cx="987254" cy="263268"/>
              <a:chOff x="4573732" y="252991"/>
              <a:chExt cx="762000" cy="203200"/>
            </a:xfrm>
            <a:noFill/>
          </p:grpSpPr>
          <p:sp>
            <p:nvSpPr>
              <p:cNvPr id="247" name="Freeform: Shape 246">
                <a:extLst>
                  <a:ext uri="{FF2B5EF4-FFF2-40B4-BE49-F238E27FC236}">
                    <a16:creationId xmlns:a16="http://schemas.microsoft.com/office/drawing/2014/main" id="{8E4B9901-7777-103B-C3E5-5038795C3DA4}"/>
                  </a:ext>
                </a:extLst>
              </p:cNvPr>
              <p:cNvSpPr/>
              <p:nvPr/>
            </p:nvSpPr>
            <p:spPr>
              <a:xfrm>
                <a:off x="4573732" y="379991"/>
                <a:ext cx="762000" cy="76200"/>
              </a:xfrm>
              <a:custGeom>
                <a:avLst/>
                <a:gdLst>
                  <a:gd name="connsiteX0" fmla="*/ 762000 w 762000"/>
                  <a:gd name="connsiteY0" fmla="*/ 0 h 76200"/>
                  <a:gd name="connsiteX1" fmla="*/ 762000 w 762000"/>
                  <a:gd name="connsiteY1" fmla="*/ 76200 h 76200"/>
                  <a:gd name="connsiteX2" fmla="*/ 0 w 762000"/>
                  <a:gd name="connsiteY2" fmla="*/ 76200 h 76200"/>
                  <a:gd name="connsiteX3" fmla="*/ 0 w 762000"/>
                  <a:gd name="connsiteY3" fmla="*/ 0 h 76200"/>
                </a:gdLst>
                <a:ahLst/>
                <a:cxnLst>
                  <a:cxn ang="0">
                    <a:pos x="connsiteX0" y="connsiteY0"/>
                  </a:cxn>
                  <a:cxn ang="0">
                    <a:pos x="connsiteX1" y="connsiteY1"/>
                  </a:cxn>
                  <a:cxn ang="0">
                    <a:pos x="connsiteX2" y="connsiteY2"/>
                  </a:cxn>
                  <a:cxn ang="0">
                    <a:pos x="connsiteX3" y="connsiteY3"/>
                  </a:cxn>
                </a:cxnLst>
                <a:rect l="l" t="t" r="r" b="b"/>
                <a:pathLst>
                  <a:path w="762000" h="76200">
                    <a:moveTo>
                      <a:pt x="762000" y="0"/>
                    </a:moveTo>
                    <a:lnTo>
                      <a:pt x="762000" y="76200"/>
                    </a:lnTo>
                    <a:lnTo>
                      <a:pt x="0" y="76200"/>
                    </a:lnTo>
                    <a:lnTo>
                      <a:pt x="0" y="0"/>
                    </a:lnTo>
                  </a:path>
                </a:pathLst>
              </a:custGeom>
              <a:noFill/>
              <a:ln w="1905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F09192EB-40F8-8A2D-2C58-A1DE644EBCAB}"/>
                  </a:ext>
                </a:extLst>
              </p:cNvPr>
              <p:cNvSpPr/>
              <p:nvPr/>
            </p:nvSpPr>
            <p:spPr>
              <a:xfrm>
                <a:off x="4573732" y="252991"/>
                <a:ext cx="762000" cy="76200"/>
              </a:xfrm>
              <a:custGeom>
                <a:avLst/>
                <a:gdLst>
                  <a:gd name="connsiteX0" fmla="*/ 0 w 762000"/>
                  <a:gd name="connsiteY0" fmla="*/ 76200 h 76200"/>
                  <a:gd name="connsiteX1" fmla="*/ 0 w 762000"/>
                  <a:gd name="connsiteY1" fmla="*/ 0 h 76200"/>
                  <a:gd name="connsiteX2" fmla="*/ 762000 w 762000"/>
                  <a:gd name="connsiteY2" fmla="*/ 0 h 76200"/>
                  <a:gd name="connsiteX3" fmla="*/ 762000 w 7620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0" h="76200">
                    <a:moveTo>
                      <a:pt x="0" y="76200"/>
                    </a:moveTo>
                    <a:lnTo>
                      <a:pt x="0" y="0"/>
                    </a:lnTo>
                    <a:lnTo>
                      <a:pt x="762000" y="0"/>
                    </a:lnTo>
                    <a:lnTo>
                      <a:pt x="762000" y="76200"/>
                    </a:lnTo>
                  </a:path>
                </a:pathLst>
              </a:custGeom>
              <a:noFill/>
              <a:ln w="19050" cap="flat">
                <a:solidFill>
                  <a:srgbClr val="A4AEB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79AAAC57-F6EF-3D48-B10B-52BC1C8D18F2}"/>
                </a:ext>
              </a:extLst>
            </p:cNvPr>
            <p:cNvSpPr/>
            <p:nvPr/>
          </p:nvSpPr>
          <p:spPr>
            <a:xfrm>
              <a:off x="4189517" y="4325817"/>
              <a:ext cx="108570" cy="101918"/>
            </a:xfrm>
            <a:custGeom>
              <a:avLst/>
              <a:gdLst>
                <a:gd name="connsiteX0" fmla="*/ 28958 w 108570"/>
                <a:gd name="connsiteY0" fmla="*/ 0 h 101918"/>
                <a:gd name="connsiteX1" fmla="*/ 79608 w 108570"/>
                <a:gd name="connsiteY1" fmla="*/ 0 h 101918"/>
                <a:gd name="connsiteX2" fmla="*/ 79608 w 108570"/>
                <a:gd name="connsiteY2" fmla="*/ 20346 h 101918"/>
                <a:gd name="connsiteX3" fmla="*/ 108570 w 108570"/>
                <a:gd name="connsiteY3" fmla="*/ 20346 h 101918"/>
                <a:gd name="connsiteX4" fmla="*/ 108570 w 108570"/>
                <a:gd name="connsiteY4" fmla="*/ 101918 h 101918"/>
                <a:gd name="connsiteX5" fmla="*/ 0 w 108570"/>
                <a:gd name="connsiteY5" fmla="*/ 101918 h 101918"/>
                <a:gd name="connsiteX6" fmla="*/ 0 w 108570"/>
                <a:gd name="connsiteY6" fmla="*/ 20346 h 101918"/>
                <a:gd name="connsiteX7" fmla="*/ 28958 w 108570"/>
                <a:gd name="connsiteY7" fmla="*/ 20346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0" h="101918">
                  <a:moveTo>
                    <a:pt x="28958" y="0"/>
                  </a:moveTo>
                  <a:lnTo>
                    <a:pt x="79608" y="0"/>
                  </a:lnTo>
                  <a:lnTo>
                    <a:pt x="79608" y="20346"/>
                  </a:lnTo>
                  <a:lnTo>
                    <a:pt x="108570" y="20346"/>
                  </a:lnTo>
                  <a:lnTo>
                    <a:pt x="108570" y="101918"/>
                  </a:lnTo>
                  <a:lnTo>
                    <a:pt x="0" y="101918"/>
                  </a:lnTo>
                  <a:lnTo>
                    <a:pt x="0" y="20346"/>
                  </a:lnTo>
                  <a:lnTo>
                    <a:pt x="28958" y="20346"/>
                  </a:lnTo>
                  <a:close/>
                </a:path>
              </a:pathLst>
            </a:custGeom>
            <a:solidFill>
              <a:srgbClr val="233148"/>
            </a:solidFill>
            <a:ln w="19050">
              <a:solidFill>
                <a:srgbClr val="0088C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grpSp>
        <p:nvGrpSpPr>
          <p:cNvPr id="259" name="Group 258">
            <a:extLst>
              <a:ext uri="{FF2B5EF4-FFF2-40B4-BE49-F238E27FC236}">
                <a16:creationId xmlns:a16="http://schemas.microsoft.com/office/drawing/2014/main" id="{EC3549AA-AB9E-4576-19D3-318EACECC632}"/>
              </a:ext>
            </a:extLst>
          </p:cNvPr>
          <p:cNvGrpSpPr/>
          <p:nvPr/>
        </p:nvGrpSpPr>
        <p:grpSpPr>
          <a:xfrm>
            <a:off x="5647325" y="3762825"/>
            <a:ext cx="824751" cy="431862"/>
            <a:chOff x="4463686" y="1570968"/>
            <a:chExt cx="1131560" cy="592515"/>
          </a:xfrm>
        </p:grpSpPr>
        <p:grpSp>
          <p:nvGrpSpPr>
            <p:cNvPr id="260" name="Gruppieren 68">
              <a:extLst>
                <a:ext uri="{FF2B5EF4-FFF2-40B4-BE49-F238E27FC236}">
                  <a16:creationId xmlns:a16="http://schemas.microsoft.com/office/drawing/2014/main" id="{464CD1A3-1C05-FA67-8F9A-D7D4AF9C80E3}"/>
                </a:ext>
              </a:extLst>
            </p:cNvPr>
            <p:cNvGrpSpPr/>
            <p:nvPr/>
          </p:nvGrpSpPr>
          <p:grpSpPr>
            <a:xfrm>
              <a:off x="4605590" y="1570968"/>
              <a:ext cx="842427" cy="445443"/>
              <a:chOff x="3748512" y="1277896"/>
              <a:chExt cx="510431" cy="233182"/>
            </a:xfrm>
          </p:grpSpPr>
          <p:sp>
            <p:nvSpPr>
              <p:cNvPr id="263" name="Rechteck: abgerundete Ecken 58">
                <a:extLst>
                  <a:ext uri="{FF2B5EF4-FFF2-40B4-BE49-F238E27FC236}">
                    <a16:creationId xmlns:a16="http://schemas.microsoft.com/office/drawing/2014/main" id="{97FCDFC3-66A1-67AD-791E-3F4F39D0A8D6}"/>
                  </a:ext>
                </a:extLst>
              </p:cNvPr>
              <p:cNvSpPr/>
              <p:nvPr/>
            </p:nvSpPr>
            <p:spPr>
              <a:xfrm>
                <a:off x="3803348" y="1397745"/>
                <a:ext cx="400759" cy="113073"/>
              </a:xfrm>
              <a:prstGeom prst="roundRect">
                <a:avLst/>
              </a:prstGeom>
              <a:solidFill>
                <a:srgbClr val="233148"/>
              </a:solidFill>
              <a:ln w="12700">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solidFill>
                      <a:prstClr val="white"/>
                    </a:solidFill>
                  </a:ln>
                  <a:noFill/>
                  <a:effectLst/>
                  <a:uLnTx/>
                  <a:uFillTx/>
                  <a:latin typeface="Segoe UI Light" panose="020B0502040204020203" pitchFamily="34" charset="0"/>
                  <a:ea typeface="+mn-ea"/>
                  <a:cs typeface="Segoe UI Light" panose="020B0502040204020203" pitchFamily="34" charset="0"/>
                </a:endParaRPr>
              </a:p>
            </p:txBody>
          </p:sp>
          <p:sp>
            <p:nvSpPr>
              <p:cNvPr id="264" name="Ellipse 66">
                <a:extLst>
                  <a:ext uri="{FF2B5EF4-FFF2-40B4-BE49-F238E27FC236}">
                    <a16:creationId xmlns:a16="http://schemas.microsoft.com/office/drawing/2014/main" id="{8CF8DB59-8DD8-E48F-FDD1-F2152B47EA19}"/>
                  </a:ext>
                </a:extLst>
              </p:cNvPr>
              <p:cNvSpPr/>
              <p:nvPr/>
            </p:nvSpPr>
            <p:spPr>
              <a:xfrm>
                <a:off x="4125572" y="1396764"/>
                <a:ext cx="133371" cy="113073"/>
              </a:xfrm>
              <a:prstGeom prst="ellipse">
                <a:avLst/>
              </a:prstGeom>
              <a:solidFill>
                <a:srgbClr val="A4AEBA"/>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265" name="Picture 115">
                <a:extLst>
                  <a:ext uri="{FF2B5EF4-FFF2-40B4-BE49-F238E27FC236}">
                    <a16:creationId xmlns:a16="http://schemas.microsoft.com/office/drawing/2014/main" id="{18857FDF-DA07-C26C-3864-3848B55BAAFA}"/>
                  </a:ext>
                </a:extLst>
              </p:cNvPr>
              <p:cNvPicPr>
                <a:picLocks noChangeAspect="1"/>
              </p:cNvPicPr>
              <p:nvPr/>
            </p:nvPicPr>
            <p:blipFill rotWithShape="1">
              <a:blip r:embed="rId13">
                <a:extLst>
                  <a:ext uri="{28A0092B-C50C-407E-A947-70E740481C1C}">
                    <a14:useLocalDpi xmlns:a14="http://schemas.microsoft.com/office/drawing/2010/main" val="0"/>
                  </a:ext>
                </a:extLst>
              </a:blip>
              <a:srcRect l="25611" t="26887" r="25517" b="29845"/>
              <a:stretch/>
            </p:blipFill>
            <p:spPr>
              <a:xfrm>
                <a:off x="3871013" y="1277896"/>
                <a:ext cx="133371" cy="118075"/>
              </a:xfrm>
              <a:prstGeom prst="rect">
                <a:avLst/>
              </a:prstGeom>
            </p:spPr>
          </p:pic>
          <p:pic>
            <p:nvPicPr>
              <p:cNvPr id="266" name="Picture 115">
                <a:extLst>
                  <a:ext uri="{FF2B5EF4-FFF2-40B4-BE49-F238E27FC236}">
                    <a16:creationId xmlns:a16="http://schemas.microsoft.com/office/drawing/2014/main" id="{AD6BA35B-B64F-ADF4-9A8B-8985AD24D02A}"/>
                  </a:ext>
                </a:extLst>
              </p:cNvPr>
              <p:cNvPicPr>
                <a:picLocks noChangeAspect="1"/>
              </p:cNvPicPr>
              <p:nvPr/>
            </p:nvPicPr>
            <p:blipFill rotWithShape="1">
              <a:blip r:embed="rId13">
                <a:extLst>
                  <a:ext uri="{28A0092B-C50C-407E-A947-70E740481C1C}">
                    <a14:useLocalDpi xmlns:a14="http://schemas.microsoft.com/office/drawing/2010/main" val="0"/>
                  </a:ext>
                </a:extLst>
              </a:blip>
              <a:srcRect l="25611" t="26887" r="25517" b="29845"/>
              <a:stretch/>
            </p:blipFill>
            <p:spPr>
              <a:xfrm>
                <a:off x="4004384" y="1277897"/>
                <a:ext cx="133371" cy="118075"/>
              </a:xfrm>
              <a:prstGeom prst="rect">
                <a:avLst/>
              </a:prstGeom>
            </p:spPr>
          </p:pic>
          <p:sp>
            <p:nvSpPr>
              <p:cNvPr id="267" name="Ellipse 61">
                <a:extLst>
                  <a:ext uri="{FF2B5EF4-FFF2-40B4-BE49-F238E27FC236}">
                    <a16:creationId xmlns:a16="http://schemas.microsoft.com/office/drawing/2014/main" id="{99CD84B2-71DC-3394-BB2E-4E837383AAA0}"/>
                  </a:ext>
                </a:extLst>
              </p:cNvPr>
              <p:cNvSpPr/>
              <p:nvPr/>
            </p:nvSpPr>
            <p:spPr>
              <a:xfrm>
                <a:off x="3748512" y="1398005"/>
                <a:ext cx="133371" cy="113073"/>
              </a:xfrm>
              <a:prstGeom prst="ellipse">
                <a:avLst/>
              </a:prstGeom>
              <a:solidFill>
                <a:srgbClr val="A4AEBA"/>
              </a:solidFill>
              <a:ln>
                <a:solidFill>
                  <a:srgbClr val="A4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pic>
          <p:nvPicPr>
            <p:cNvPr id="261" name="Picture 331">
              <a:extLst>
                <a:ext uri="{FF2B5EF4-FFF2-40B4-BE49-F238E27FC236}">
                  <a16:creationId xmlns:a16="http://schemas.microsoft.com/office/drawing/2014/main" id="{1A6124C6-3CEB-EA9F-CCBF-5FEBA2650DBF}"/>
                </a:ext>
              </a:extLst>
            </p:cNvPr>
            <p:cNvPicPr>
              <a:picLocks noChangeAspect="1"/>
            </p:cNvPicPr>
            <p:nvPr/>
          </p:nvPicPr>
          <p:blipFill rotWithShape="1">
            <a:blip r:embed="rId14">
              <a:extLst>
                <a:ext uri="{28A0092B-C50C-407E-A947-70E740481C1C}">
                  <a14:useLocalDpi xmlns:a14="http://schemas.microsoft.com/office/drawing/2010/main" val="0"/>
                </a:ext>
              </a:extLst>
            </a:blip>
            <a:stretch/>
          </p:blipFill>
          <p:spPr>
            <a:xfrm>
              <a:off x="5087464" y="1653320"/>
              <a:ext cx="507782" cy="507782"/>
            </a:xfrm>
            <a:prstGeom prst="rect">
              <a:avLst/>
            </a:prstGeom>
          </p:spPr>
        </p:pic>
        <p:pic>
          <p:nvPicPr>
            <p:cNvPr id="262" name="Picture 331">
              <a:extLst>
                <a:ext uri="{FF2B5EF4-FFF2-40B4-BE49-F238E27FC236}">
                  <a16:creationId xmlns:a16="http://schemas.microsoft.com/office/drawing/2014/main" id="{9912E3F7-D107-32C4-B196-D6E7580E4AD2}"/>
                </a:ext>
              </a:extLst>
            </p:cNvPr>
            <p:cNvPicPr>
              <a:picLocks noChangeAspect="1"/>
            </p:cNvPicPr>
            <p:nvPr/>
          </p:nvPicPr>
          <p:blipFill rotWithShape="1">
            <a:blip r:embed="rId14">
              <a:extLst>
                <a:ext uri="{28A0092B-C50C-407E-A947-70E740481C1C}">
                  <a14:useLocalDpi xmlns:a14="http://schemas.microsoft.com/office/drawing/2010/main" val="0"/>
                </a:ext>
              </a:extLst>
            </a:blip>
            <a:stretch/>
          </p:blipFill>
          <p:spPr>
            <a:xfrm>
              <a:off x="4463686" y="1655701"/>
              <a:ext cx="507782" cy="507782"/>
            </a:xfrm>
            <a:prstGeom prst="rect">
              <a:avLst/>
            </a:prstGeom>
          </p:spPr>
        </p:pic>
      </p:grpSp>
      <p:cxnSp>
        <p:nvCxnSpPr>
          <p:cNvPr id="268" name="Gerader Verbinder 172">
            <a:extLst>
              <a:ext uri="{FF2B5EF4-FFF2-40B4-BE49-F238E27FC236}">
                <a16:creationId xmlns:a16="http://schemas.microsoft.com/office/drawing/2014/main" id="{C52C2F37-5D9A-D74B-6863-935164EECAAD}"/>
              </a:ext>
            </a:extLst>
          </p:cNvPr>
          <p:cNvCxnSpPr>
            <a:cxnSpLocks/>
          </p:cNvCxnSpPr>
          <p:nvPr/>
        </p:nvCxnSpPr>
        <p:spPr>
          <a:xfrm flipH="1" flipV="1">
            <a:off x="6333481" y="863766"/>
            <a:ext cx="4464" cy="389183"/>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8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500"/>
                                  </p:stCondLst>
                                  <p:childTnLst>
                                    <p:set>
                                      <p:cBhvr>
                                        <p:cTn id="33" dur="1" fill="hold">
                                          <p:stCondLst>
                                            <p:cond delay="0"/>
                                          </p:stCondLst>
                                        </p:cTn>
                                        <p:tgtEl>
                                          <p:spTgt spid="255"/>
                                        </p:tgtEl>
                                        <p:attrNameLst>
                                          <p:attrName>style.visibility</p:attrName>
                                        </p:attrNameLst>
                                      </p:cBhvr>
                                      <p:to>
                                        <p:strVal val="visible"/>
                                      </p:to>
                                    </p:set>
                                  </p:childTnLst>
                                </p:cTn>
                              </p:par>
                              <p:par>
                                <p:cTn id="34" presetID="1" presetClass="entr" presetSubtype="0" fill="hold" nodeType="withEffect">
                                  <p:stCondLst>
                                    <p:cond delay="500"/>
                                  </p:stCondLst>
                                  <p:childTnLst>
                                    <p:set>
                                      <p:cBhvr>
                                        <p:cTn id="35" dur="1" fill="hold">
                                          <p:stCondLst>
                                            <p:cond delay="0"/>
                                          </p:stCondLst>
                                        </p:cTn>
                                        <p:tgtEl>
                                          <p:spTgt spid="167"/>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nodeType="afterEffect">
                                  <p:stCondLst>
                                    <p:cond delay="500"/>
                                  </p:stCondLst>
                                  <p:childTnLst>
                                    <p:set>
                                      <p:cBhvr>
                                        <p:cTn id="38" dur="1" fill="hold">
                                          <p:stCondLst>
                                            <p:cond delay="0"/>
                                          </p:stCondLst>
                                        </p:cTn>
                                        <p:tgtEl>
                                          <p:spTgt spid="170"/>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4" grpId="0" animBg="1"/>
    </p:bldLst>
  </p:timing>
</p:sld>
</file>

<file path=ppt/theme/theme1.xml><?xml version="1.0" encoding="utf-8"?>
<a:theme xmlns:a="http://schemas.openxmlformats.org/drawingml/2006/main" name="FY26 Theme">
  <a:themeElements>
    <a:clrScheme name="Barracuda">
      <a:dk1>
        <a:sysClr val="windowText" lastClr="000000"/>
      </a:dk1>
      <a:lt1>
        <a:sysClr val="window" lastClr="FFFFFF"/>
      </a:lt1>
      <a:dk2>
        <a:srgbClr val="425160"/>
      </a:dk2>
      <a:lt2>
        <a:srgbClr val="DED9C9"/>
      </a:lt2>
      <a:accent1>
        <a:srgbClr val="0088CE"/>
      </a:accent1>
      <a:accent2>
        <a:srgbClr val="00B098"/>
      </a:accent2>
      <a:accent3>
        <a:srgbClr val="82C341"/>
      </a:accent3>
      <a:accent4>
        <a:srgbClr val="00B5D1"/>
      </a:accent4>
      <a:accent5>
        <a:srgbClr val="9253A1"/>
      </a:accent5>
      <a:accent6>
        <a:srgbClr val="FDB913"/>
      </a:accent6>
      <a:hlink>
        <a:srgbClr val="0563C1"/>
      </a:hlink>
      <a:folHlink>
        <a:srgbClr val="48C1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err="1" smtClean="0">
            <a:latin typeface="Aptos Light" panose="020B0004020202020204" pitchFamily="34" charset="0"/>
            <a:cs typeface="Segoe UI Light"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spcAft>
            <a:spcPts val="600"/>
          </a:spcAft>
          <a:defRPr dirty="0" smtClean="0">
            <a:solidFill>
              <a:schemeClr val="bg1"/>
            </a:solidFill>
            <a:latin typeface="Aptos Light" panose="020B0004020202020204"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FY26 PowerPoint Template" id="{3FDA8370-5E6A-4849-BEBF-C892A6609CBC}" vid="{F6CDC6CA-06A3-4CEF-9573-3DBC67428498}"/>
    </a:ext>
  </a:extLst>
</a:theme>
</file>

<file path=ppt/theme/theme2.xml><?xml version="1.0" encoding="utf-8"?>
<a:theme xmlns:a="http://schemas.openxmlformats.org/drawingml/2006/main" name="FY24 Theme">
  <a:themeElements>
    <a:clrScheme name="Barracuda Colors">
      <a:dk1>
        <a:sysClr val="windowText" lastClr="000000"/>
      </a:dk1>
      <a:lt1>
        <a:sysClr val="window" lastClr="FFFFFF"/>
      </a:lt1>
      <a:dk2>
        <a:srgbClr val="425160"/>
      </a:dk2>
      <a:lt2>
        <a:srgbClr val="DED9C9"/>
      </a:lt2>
      <a:accent1>
        <a:srgbClr val="0088CE"/>
      </a:accent1>
      <a:accent2>
        <a:srgbClr val="00B098"/>
      </a:accent2>
      <a:accent3>
        <a:srgbClr val="82C341"/>
      </a:accent3>
      <a:accent4>
        <a:srgbClr val="00B5D1"/>
      </a:accent4>
      <a:accent5>
        <a:srgbClr val="9253A1"/>
      </a:accent5>
      <a:accent6>
        <a:srgbClr val="FDB913"/>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err="1">
            <a:latin typeface="Segoe UI Light" panose="020B0502040204020203" pitchFamily="34" charset="0"/>
            <a:cs typeface="Segoe UI Light"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spcAft>
            <a:spcPts val="600"/>
          </a:spcAft>
          <a:defRPr dirty="0" err="1" smtClean="0">
            <a:solidFill>
              <a:schemeClr val="bg1"/>
            </a:solidFill>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Presentation2" id="{249881FC-BDC4-443A-91F5-BDA16AD6CD3D}" vid="{11027F4D-18EC-448F-9D02-AF83CC7677D4}"/>
    </a:ext>
  </a:extLst>
</a:theme>
</file>

<file path=ppt/theme/theme3.xml><?xml version="1.0" encoding="utf-8"?>
<a:theme xmlns:a="http://schemas.openxmlformats.org/drawingml/2006/main" name="3_FY26 Theme">
  <a:themeElements>
    <a:clrScheme name="FY26 Barracuda Theme">
      <a:dk1>
        <a:srgbClr val="000000"/>
      </a:dk1>
      <a:lt1>
        <a:srgbClr val="FFFFFF"/>
      </a:lt1>
      <a:dk2>
        <a:srgbClr val="D4D4D3"/>
      </a:dk2>
      <a:lt2>
        <a:srgbClr val="EF0F0F"/>
      </a:lt2>
      <a:accent1>
        <a:srgbClr val="26A1FF"/>
      </a:accent1>
      <a:accent2>
        <a:srgbClr val="00EDFF"/>
      </a:accent2>
      <a:accent3>
        <a:srgbClr val="0CF2A5"/>
      </a:accent3>
      <a:accent4>
        <a:srgbClr val="0088CE"/>
      </a:accent4>
      <a:accent5>
        <a:srgbClr val="005F7C"/>
      </a:accent5>
      <a:accent6>
        <a:srgbClr val="00B49C"/>
      </a:accent6>
      <a:hlink>
        <a:srgbClr val="26A1FF"/>
      </a:hlink>
      <a:folHlink>
        <a:srgbClr val="48C1FF"/>
      </a:folHlink>
    </a:clrScheme>
    <a:fontScheme name="FY26">
      <a:majorFont>
        <a:latin typeface="Aptos Narrow"/>
        <a:ea typeface=""/>
        <a:cs typeface=""/>
      </a:majorFont>
      <a:minorFont>
        <a:latin typeface="Apto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err="1" smtClean="0">
            <a:latin typeface="Aptos Light" panose="020B0004020202020204" pitchFamily="34" charset="0"/>
            <a:cs typeface="Segoe UI Light"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spcAft>
            <a:spcPts val="600"/>
          </a:spcAft>
          <a:defRPr dirty="0" smtClean="0">
            <a:solidFill>
              <a:schemeClr val="bg1"/>
            </a:solidFill>
            <a:latin typeface="Aptos Light" panose="020B0004020202020204"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Barracuda PowerPoint Template" id="{7842926F-798E-AD43-A2C1-A59B6387145F}" vid="{A99551C4-4B10-F444-81CD-FAE39D54D720}"/>
    </a:ext>
  </a:extLst>
</a:theme>
</file>

<file path=ppt/theme/theme4.xml><?xml version="1.0" encoding="utf-8"?>
<a:theme xmlns:a="http://schemas.openxmlformats.org/drawingml/2006/main" name="FY23 Theme">
  <a:themeElements>
    <a:clrScheme name="Barracuda Colors">
      <a:dk1>
        <a:sysClr val="windowText" lastClr="000000"/>
      </a:dk1>
      <a:lt1>
        <a:sysClr val="window" lastClr="FFFFFF"/>
      </a:lt1>
      <a:dk2>
        <a:srgbClr val="425160"/>
      </a:dk2>
      <a:lt2>
        <a:srgbClr val="DED9C9"/>
      </a:lt2>
      <a:accent1>
        <a:srgbClr val="0088CE"/>
      </a:accent1>
      <a:accent2>
        <a:srgbClr val="00B098"/>
      </a:accent2>
      <a:accent3>
        <a:srgbClr val="82C341"/>
      </a:accent3>
      <a:accent4>
        <a:srgbClr val="00B5D1"/>
      </a:accent4>
      <a:accent5>
        <a:srgbClr val="9253A1"/>
      </a:accent5>
      <a:accent6>
        <a:srgbClr val="FDB913"/>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err="1">
            <a:latin typeface="Segoe UI Light" panose="020B0502040204020203" pitchFamily="34" charset="0"/>
            <a:cs typeface="Segoe UI Light"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spcAft>
            <a:spcPts val="600"/>
          </a:spcAft>
          <a:defRPr dirty="0" err="1" smtClean="0">
            <a:solidFill>
              <a:schemeClr val="bg1"/>
            </a:solidFill>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FY23 PowerPoint Template" id="{A291B559-91F8-4D78-8476-9C6E3826324E}" vid="{95B6AA1F-435F-414F-BF49-CE5C678C713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rracuda">
    <a:dk1>
      <a:sysClr val="windowText" lastClr="000000"/>
    </a:dk1>
    <a:lt1>
      <a:sysClr val="window" lastClr="FFFFFF"/>
    </a:lt1>
    <a:dk2>
      <a:srgbClr val="425160"/>
    </a:dk2>
    <a:lt2>
      <a:srgbClr val="DED9C9"/>
    </a:lt2>
    <a:accent1>
      <a:srgbClr val="0088CE"/>
    </a:accent1>
    <a:accent2>
      <a:srgbClr val="00B098"/>
    </a:accent2>
    <a:accent3>
      <a:srgbClr val="82C341"/>
    </a:accent3>
    <a:accent4>
      <a:srgbClr val="00B5D1"/>
    </a:accent4>
    <a:accent5>
      <a:srgbClr val="9253A1"/>
    </a:accent5>
    <a:accent6>
      <a:srgbClr val="FDB913"/>
    </a:accent6>
    <a:hlink>
      <a:srgbClr val="0563C1"/>
    </a:hlink>
    <a:folHlink>
      <a:srgbClr val="48C1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8655132-f53a-41b3-af9e-afb34410dcc6">
      <UserInfo>
        <DisplayName>Sinan Eren</DisplayName>
        <AccountId>2094</AccountId>
        <AccountType/>
      </UserInfo>
      <UserInfo>
        <DisplayName>Luisa Lima</DisplayName>
        <AccountId>2185</AccountId>
        <AccountType/>
      </UserInfo>
    </SharedWithUsers>
    <_ip_UnifiedCompliancePolicyUIAction xmlns="http://schemas.microsoft.com/sharepoint/v3" xsi:nil="true"/>
    <WAF_x0020_Wednesdays_x0020__x002f__x0020_WAF_x0020_Mittwochs_x0020__x002f__x0020_WAF_x0020_Mercredis xmlns="fc11b49d-7de0-48be-8e76-ef5c876f7d36" xsi:nil="true"/>
    <_ip_UnifiedCompliancePolicyProperties xmlns="http://schemas.microsoft.com/sharepoint/v3" xsi:nil="true"/>
    <TaxCatchAll xmlns="b8655132-f53a-41b3-af9e-afb34410dcc6" xsi:nil="true"/>
    <Classificatation xmlns="fc11b49d-7de0-48be-8e76-ef5c876f7d36">General</Classificatation>
    <lcf76f155ced4ddcb4097134ff3c332f xmlns="fc11b49d-7de0-48be-8e76-ef5c876f7d3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4E80063940394B85F2645F6D172B19" ma:contentTypeVersion="24" ma:contentTypeDescription="Create a new document." ma:contentTypeScope="" ma:versionID="75c47510cfd71bb1ac5d145a96b995fe">
  <xsd:schema xmlns:xsd="http://www.w3.org/2001/XMLSchema" xmlns:xs="http://www.w3.org/2001/XMLSchema" xmlns:p="http://schemas.microsoft.com/office/2006/metadata/properties" xmlns:ns1="http://schemas.microsoft.com/sharepoint/v3" xmlns:ns2="fc11b49d-7de0-48be-8e76-ef5c876f7d36" xmlns:ns3="b8655132-f53a-41b3-af9e-afb34410dcc6" targetNamespace="http://schemas.microsoft.com/office/2006/metadata/properties" ma:root="true" ma:fieldsID="6c6fce4d44d64b60b2f5f99e2a5613e6" ns1:_="" ns2:_="" ns3:_="">
    <xsd:import namespace="http://schemas.microsoft.com/sharepoint/v3"/>
    <xsd:import namespace="fc11b49d-7de0-48be-8e76-ef5c876f7d36"/>
    <xsd:import namespace="b8655132-f53a-41b3-af9e-afb34410dcc6"/>
    <xsd:element name="properties">
      <xsd:complexType>
        <xsd:sequence>
          <xsd:element name="documentManagement">
            <xsd:complexType>
              <xsd:all>
                <xsd:element ref="ns2:Classificatation" minOccurs="0"/>
                <xsd:element ref="ns3:SharedWithUsers" minOccurs="0"/>
                <xsd:element ref="ns3:SharedWithDetails" minOccurs="0"/>
                <xsd:element ref="ns2:WAF_x0020_Wednesdays_x0020__x002f__x0020_WAF_x0020_Mittwochs_x0020__x002f__x0020_WAF_x0020_Mercredis"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11b49d-7de0-48be-8e76-ef5c876f7d36" elementFormDefault="qualified">
    <xsd:import namespace="http://schemas.microsoft.com/office/2006/documentManagement/types"/>
    <xsd:import namespace="http://schemas.microsoft.com/office/infopath/2007/PartnerControls"/>
    <xsd:element name="Classificatation" ma:index="8" nillable="true" ma:displayName="Classification" ma:default="General" ma:description="This classifies the document" ma:format="Dropdown" ma:indexed="true" ma:internalName="Classificatation">
      <xsd:simpleType>
        <xsd:restriction base="dms:Choice">
          <xsd:enumeration value="General"/>
          <xsd:enumeration value="WhitePaper"/>
          <xsd:enumeration value="Competitive Information"/>
          <xsd:enumeration value="Pre-Deployment"/>
        </xsd:restriction>
      </xsd:simpleType>
    </xsd:element>
    <xsd:element name="WAF_x0020_Wednesdays_x0020__x002f__x0020_WAF_x0020_Mittwochs_x0020__x002f__x0020_WAF_x0020_Mercredis" ma:index="11" nillable="true" ma:displayName="Publish Date" ma:internalName="WAF_x0020_Wednesdays_x0020__x002f__x0020_WAF_x0020_Mittwochs_x0020__x002f__x0020_WAF_x0020_Mercredis">
      <xsd:simpleType>
        <xsd:restriction base="dms:Text"/>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4b04a47-3da3-402c-bfa7-da01fb9e8e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655132-f53a-41b3-af9e-afb34410dcc6"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eb8accbd-954a-4d96-9f28-660b3de785d2}" ma:internalName="TaxCatchAll" ma:showField="CatchAllData" ma:web="b8655132-f53a-41b3-af9e-afb34410dc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73CDF4-3EF7-4D7B-A5A3-9F487CFD3DB9}">
  <ds:schemaRefs>
    <ds:schemaRef ds:uri="http://www.w3.org/XML/1998/namespace"/>
    <ds:schemaRef ds:uri="http://schemas.microsoft.com/office/2006/documentManagement/types"/>
    <ds:schemaRef ds:uri="03adbbed-6f93-43b2-8042-24c29f4b392c"/>
    <ds:schemaRef ds:uri="a25c84b3-62ed-446d-8903-fcb63384e698"/>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purl.org/dc/terms/"/>
    <ds:schemaRef ds:uri="b8655132-f53a-41b3-af9e-afb34410dcc6"/>
    <ds:schemaRef ds:uri="http://schemas.microsoft.com/sharepoint/v3"/>
    <ds:schemaRef ds:uri="fc11b49d-7de0-48be-8e76-ef5c876f7d36"/>
  </ds:schemaRefs>
</ds:datastoreItem>
</file>

<file path=customXml/itemProps2.xml><?xml version="1.0" encoding="utf-8"?>
<ds:datastoreItem xmlns:ds="http://schemas.openxmlformats.org/officeDocument/2006/customXml" ds:itemID="{15FE3DC2-AA00-43CA-9774-F7B31FD20D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c11b49d-7de0-48be-8e76-ef5c876f7d36"/>
    <ds:schemaRef ds:uri="b8655132-f53a-41b3-af9e-afb34410dc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5B9F25-63F5-4358-B016-5B43EB6C84C2}">
  <ds:schemaRefs>
    <ds:schemaRef ds:uri="http://schemas.microsoft.com/sharepoint/v3/contenttype/forms"/>
  </ds:schemaRefs>
</ds:datastoreItem>
</file>

<file path=docMetadata/LabelInfo.xml><?xml version="1.0" encoding="utf-8"?>
<clbl:labelList xmlns:clbl="http://schemas.microsoft.com/office/2020/mipLabelMetadata">
  <clbl:label id="{4e85047e-59e6-4f82-a51d-4a73636cd9cf}" enabled="1" method="Standard" siteId="{b893e0b8-2743-4fa7-81eb-0155a9060350}" removed="0"/>
</clbl:labelList>
</file>

<file path=docProps/app.xml><?xml version="1.0" encoding="utf-8"?>
<Properties xmlns="http://schemas.openxmlformats.org/officeDocument/2006/extended-properties" xmlns:vt="http://schemas.openxmlformats.org/officeDocument/2006/docPropsVTypes">
  <TotalTime>0</TotalTime>
  <Words>3881</Words>
  <Application>Microsoft Office PowerPoint</Application>
  <PresentationFormat>On-screen Show (16:9)</PresentationFormat>
  <Paragraphs>688</Paragraphs>
  <Slides>45</Slides>
  <Notes>38</Notes>
  <HiddenSlides>0</HiddenSlides>
  <MMClips>0</MMClip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FY26 Theme</vt:lpstr>
      <vt:lpstr>FY24 Theme</vt:lpstr>
      <vt:lpstr>3_FY26 Theme</vt:lpstr>
      <vt:lpstr>FY23 Theme</vt:lpstr>
      <vt:lpstr>PowerPoint Presentation</vt:lpstr>
      <vt:lpstr>PowerPoint Presentation</vt:lpstr>
      <vt:lpstr>Evolution of “trust” in production environments</vt:lpstr>
      <vt:lpstr>The OT/CPS Security Journey</vt:lpstr>
      <vt:lpstr>Common Challenges</vt:lpstr>
      <vt:lpstr>Overview of Regulations </vt:lpstr>
      <vt:lpstr>Use Case Overview</vt:lpstr>
      <vt:lpstr>Full Next-generation Security</vt:lpstr>
      <vt:lpstr>OT Security Architecture</vt:lpstr>
      <vt:lpstr>Zero Trust Deployment</vt:lpstr>
      <vt:lpstr>Realtime Traffic Monitoring</vt:lpstr>
      <vt:lpstr>Temporary Remote Access</vt:lpstr>
      <vt:lpstr>Anomaly Detection</vt:lpstr>
      <vt:lpstr>Reference Architecture</vt:lpstr>
      <vt:lpstr>Hardware – DIN Rail Mountable</vt:lpstr>
      <vt:lpstr>Edge Computing</vt:lpstr>
      <vt:lpstr>Crosser integration example</vt:lpstr>
      <vt:lpstr>Data reduction of raw machine data</vt:lpstr>
      <vt:lpstr>Edge computing architecture and roles</vt:lpstr>
      <vt:lpstr>Major Control Center Features</vt:lpstr>
      <vt:lpstr>Revision Control System </vt:lpstr>
      <vt:lpstr>Pool Licensing</vt:lpstr>
      <vt:lpstr>Pool Licensing</vt:lpstr>
      <vt:lpstr>PowerPoint Presentation</vt:lpstr>
      <vt:lpstr>IIoT Security Solutions</vt:lpstr>
      <vt:lpstr>IIoT Security Architecture</vt:lpstr>
      <vt:lpstr>Our Solution for Your IIoT Environment</vt:lpstr>
      <vt:lpstr>Crosser Integration</vt:lpstr>
      <vt:lpstr>PowerPoint Presentation</vt:lpstr>
      <vt:lpstr>Automated Medicine dispenser Solution</vt:lpstr>
      <vt:lpstr>Micro-Segmentation f. factory floor</vt:lpstr>
      <vt:lpstr>On-Demand Secure Remote Access</vt:lpstr>
      <vt:lpstr>Security and remote access on the shopfloor </vt:lpstr>
      <vt:lpstr>AI-based rail monitoring business case </vt:lpstr>
      <vt:lpstr>AI-based rail monitoring solution  </vt:lpstr>
      <vt:lpstr>Medical equipment add-on - Solution  </vt:lpstr>
      <vt:lpstr>Aircraft Testing Equipment</vt:lpstr>
      <vt:lpstr>PowerPoint Presentation</vt:lpstr>
      <vt:lpstr>Security from Everywhere to Everywhere</vt:lpstr>
      <vt:lpstr>Security from Everywhere to Everywhere</vt:lpstr>
      <vt:lpstr>SecureEdge Components </vt:lpstr>
      <vt:lpstr>Flexible Deployment Options</vt:lpstr>
      <vt:lpstr>Use Case: ZTNA &amp; edge computing</vt:lpstr>
      <vt:lpstr>Connector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Francisco Govea</dc:creator>
  <cp:lastModifiedBy>Pietro Felisi</cp:lastModifiedBy>
  <cp:revision>10</cp:revision>
  <dcterms:created xsi:type="dcterms:W3CDTF">2020-09-09T21:35:24Z</dcterms:created>
  <dcterms:modified xsi:type="dcterms:W3CDTF">2026-06-09T07:39:42Z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0x010100A84E80063940394B85F2645F6D172B19</vt:lpwstr>
  </property>
</Properties>
</file>